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18" r:id="rId6"/>
    <p:sldId id="528" r:id="rId7"/>
    <p:sldId id="510" r:id="rId8"/>
    <p:sldId id="509" r:id="rId9"/>
    <p:sldId id="522" r:id="rId10"/>
    <p:sldId id="511" r:id="rId11"/>
    <p:sldId id="512" r:id="rId12"/>
    <p:sldId id="513" r:id="rId13"/>
    <p:sldId id="514" r:id="rId14"/>
    <p:sldId id="515" r:id="rId15"/>
    <p:sldId id="521" r:id="rId16"/>
    <p:sldId id="526" r:id="rId17"/>
    <p:sldId id="524" r:id="rId18"/>
    <p:sldId id="492" r:id="rId19"/>
    <p:sldId id="464" r:id="rId20"/>
    <p:sldId id="465" r:id="rId21"/>
    <p:sldId id="497" r:id="rId22"/>
    <p:sldId id="498" r:id="rId23"/>
    <p:sldId id="466" r:id="rId24"/>
    <p:sldId id="496" r:id="rId25"/>
    <p:sldId id="468" r:id="rId26"/>
    <p:sldId id="469" r:id="rId27"/>
    <p:sldId id="470" r:id="rId28"/>
    <p:sldId id="471" r:id="rId29"/>
    <p:sldId id="472" r:id="rId30"/>
    <p:sldId id="473" r:id="rId31"/>
    <p:sldId id="474" r:id="rId32"/>
    <p:sldId id="475" r:id="rId33"/>
    <p:sldId id="476" r:id="rId34"/>
    <p:sldId id="477" r:id="rId35"/>
    <p:sldId id="478" r:id="rId36"/>
    <p:sldId id="479" r:id="rId37"/>
    <p:sldId id="480" r:id="rId38"/>
    <p:sldId id="483" r:id="rId39"/>
    <p:sldId id="481" r:id="rId40"/>
    <p:sldId id="482" r:id="rId41"/>
    <p:sldId id="493" r:id="rId42"/>
    <p:sldId id="485" r:id="rId43"/>
    <p:sldId id="486" r:id="rId44"/>
    <p:sldId id="494"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894CCCEB-FABF-0F85-7062-35BD6BC6D978}"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CCF1E2"/>
    <a:srgbClr val="F0E9E4"/>
    <a:srgbClr val="F0F0F0"/>
    <a:srgbClr val="E1EAEB"/>
    <a:srgbClr val="9B6A49"/>
    <a:srgbClr val="CD1E25"/>
    <a:srgbClr val="FBEDEE"/>
    <a:srgbClr val="F8DDDE"/>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DCD871-41FA-4128-980B-240A2712D9FB}" v="5" dt="2025-03-18T23:02:22.8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93" autoAdjust="0"/>
    <p:restoredTop sz="79636" autoAdjust="0"/>
  </p:normalViewPr>
  <p:slideViewPr>
    <p:cSldViewPr snapToGrid="0">
      <p:cViewPr varScale="1">
        <p:scale>
          <a:sx n="88" d="100"/>
          <a:sy n="88" d="100"/>
        </p:scale>
        <p:origin x="1008" y="90"/>
      </p:cViewPr>
      <p:guideLst>
        <p:guide orient="horz" pos="2160"/>
        <p:guide pos="3840"/>
      </p:guideLst>
    </p:cSldViewPr>
  </p:slideViewPr>
  <p:outlineViewPr>
    <p:cViewPr>
      <p:scale>
        <a:sx n="33" d="100"/>
        <a:sy n="33" d="100"/>
      </p:scale>
      <p:origin x="0" y="-181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S::liz.heynes@esa.edu.au::e5ff50d5-f39a-42f6-9e9f-e790bcc8c38d" providerId="AD" clId="Web-{5D006A8C-AB61-7069-05A5-D2BE99E5BD5B}"/>
    <pc:docChg chg="modSld">
      <pc:chgData name="Liz Heynes" userId="S::liz.heynes@esa.edu.au::e5ff50d5-f39a-42f6-9e9f-e790bcc8c38d" providerId="AD" clId="Web-{5D006A8C-AB61-7069-05A5-D2BE99E5BD5B}" dt="2025-02-03T04:14:04.024" v="3"/>
      <pc:docMkLst>
        <pc:docMk/>
      </pc:docMkLst>
      <pc:sldChg chg="modNotes">
        <pc:chgData name="Liz Heynes" userId="S::liz.heynes@esa.edu.au::e5ff50d5-f39a-42f6-9e9f-e790bcc8c38d" providerId="AD" clId="Web-{5D006A8C-AB61-7069-05A5-D2BE99E5BD5B}" dt="2025-02-03T04:13:50.461" v="1"/>
        <pc:sldMkLst>
          <pc:docMk/>
          <pc:sldMk cId="908412850" sldId="475"/>
        </pc:sldMkLst>
      </pc:sldChg>
      <pc:sldChg chg="modNotes">
        <pc:chgData name="Liz Heynes" userId="S::liz.heynes@esa.edu.au::e5ff50d5-f39a-42f6-9e9f-e790bcc8c38d" providerId="AD" clId="Web-{5D006A8C-AB61-7069-05A5-D2BE99E5BD5B}" dt="2025-02-03T04:13:56.695" v="2"/>
        <pc:sldMkLst>
          <pc:docMk/>
          <pc:sldMk cId="1716554648" sldId="476"/>
        </pc:sldMkLst>
      </pc:sldChg>
      <pc:sldChg chg="modNotes">
        <pc:chgData name="Liz Heynes" userId="S::liz.heynes@esa.edu.au::e5ff50d5-f39a-42f6-9e9f-e790bcc8c38d" providerId="AD" clId="Web-{5D006A8C-AB61-7069-05A5-D2BE99E5BD5B}" dt="2025-02-03T04:14:04.024" v="3"/>
        <pc:sldMkLst>
          <pc:docMk/>
          <pc:sldMk cId="607994850" sldId="477"/>
        </pc:sldMkLst>
      </pc:sldChg>
    </pc:docChg>
  </pc:docChgLst>
  <pc:docChgLst>
    <pc:chgData name="Kerrie Shanahan" userId="ae473d9f-76e9-476f-892f-2674ea963afc" providerId="ADAL" clId="{83A878E7-C188-415D-88FC-55E61931A67A}"/>
    <pc:docChg chg="custSel modSld">
      <pc:chgData name="Kerrie Shanahan" userId="ae473d9f-76e9-476f-892f-2674ea963afc" providerId="ADAL" clId="{83A878E7-C188-415D-88FC-55E61931A67A}" dt="2025-02-17T01:55:41.326" v="373" actId="962"/>
      <pc:docMkLst>
        <pc:docMk/>
      </pc:docMkLst>
      <pc:sldChg chg="modSp mod">
        <pc:chgData name="Kerrie Shanahan" userId="ae473d9f-76e9-476f-892f-2674ea963afc" providerId="ADAL" clId="{83A878E7-C188-415D-88FC-55E61931A67A}" dt="2025-02-05T05:07:50.927" v="181" actId="962"/>
        <pc:sldMkLst>
          <pc:docMk/>
          <pc:sldMk cId="2801862050" sldId="464"/>
        </pc:sldMkLst>
        <pc:spChg chg="mod ord">
          <ac:chgData name="Kerrie Shanahan" userId="ae473d9f-76e9-476f-892f-2674ea963afc" providerId="ADAL" clId="{83A878E7-C188-415D-88FC-55E61931A67A}" dt="2025-02-05T05:07:35.929" v="177"/>
          <ac:spMkLst>
            <pc:docMk/>
            <pc:sldMk cId="2801862050" sldId="464"/>
            <ac:spMk id="5" creationId="{8E384151-A4BE-E96C-A449-3076BD405BEC}"/>
          </ac:spMkLst>
        </pc:spChg>
        <pc:grpChg chg="mod">
          <ac:chgData name="Kerrie Shanahan" userId="ae473d9f-76e9-476f-892f-2674ea963afc" providerId="ADAL" clId="{83A878E7-C188-415D-88FC-55E61931A67A}" dt="2025-02-05T05:07:50.927" v="181" actId="962"/>
          <ac:grpSpMkLst>
            <pc:docMk/>
            <pc:sldMk cId="2801862050" sldId="464"/>
            <ac:grpSpMk id="6" creationId="{6BE57D80-56AB-D791-BC17-39321400238D}"/>
          </ac:grpSpMkLst>
        </pc:grpChg>
      </pc:sldChg>
      <pc:sldChg chg="modSp mod">
        <pc:chgData name="Kerrie Shanahan" userId="ae473d9f-76e9-476f-892f-2674ea963afc" providerId="ADAL" clId="{83A878E7-C188-415D-88FC-55E61931A67A}" dt="2025-02-05T05:08:01.617" v="183" actId="962"/>
        <pc:sldMkLst>
          <pc:docMk/>
          <pc:sldMk cId="2776412724" sldId="465"/>
        </pc:sldMkLst>
        <pc:spChg chg="mod ord">
          <ac:chgData name="Kerrie Shanahan" userId="ae473d9f-76e9-476f-892f-2674ea963afc" providerId="ADAL" clId="{83A878E7-C188-415D-88FC-55E61931A67A}" dt="2025-02-05T05:07:54.946" v="182"/>
          <ac:spMkLst>
            <pc:docMk/>
            <pc:sldMk cId="2776412724" sldId="465"/>
            <ac:spMk id="2" creationId="{67B3BF42-1727-08AC-8C88-2AD4CB154876}"/>
          </ac:spMkLst>
        </pc:spChg>
        <pc:grpChg chg="mod">
          <ac:chgData name="Kerrie Shanahan" userId="ae473d9f-76e9-476f-892f-2674ea963afc" providerId="ADAL" clId="{83A878E7-C188-415D-88FC-55E61931A67A}" dt="2025-02-05T05:08:01.617" v="183" actId="962"/>
          <ac:grpSpMkLst>
            <pc:docMk/>
            <pc:sldMk cId="2776412724" sldId="465"/>
            <ac:grpSpMk id="3" creationId="{1666AE73-AE4F-E254-FA66-83D925463A47}"/>
          </ac:grpSpMkLst>
        </pc:grpChg>
      </pc:sldChg>
      <pc:sldChg chg="modSp mod">
        <pc:chgData name="Kerrie Shanahan" userId="ae473d9f-76e9-476f-892f-2674ea963afc" providerId="ADAL" clId="{83A878E7-C188-415D-88FC-55E61931A67A}" dt="2025-02-05T05:09:27.496" v="200"/>
        <pc:sldMkLst>
          <pc:docMk/>
          <pc:sldMk cId="536094152" sldId="466"/>
        </pc:sldMkLst>
        <pc:spChg chg="mod ord">
          <ac:chgData name="Kerrie Shanahan" userId="ae473d9f-76e9-476f-892f-2674ea963afc" providerId="ADAL" clId="{83A878E7-C188-415D-88FC-55E61931A67A}" dt="2025-02-05T05:09:27.496" v="200"/>
          <ac:spMkLst>
            <pc:docMk/>
            <pc:sldMk cId="536094152" sldId="466"/>
            <ac:spMk id="3" creationId="{728BCD38-CDB1-B03C-8721-DF60D87232B5}"/>
          </ac:spMkLst>
        </pc:spChg>
      </pc:sldChg>
      <pc:sldChg chg="modSp mod">
        <pc:chgData name="Kerrie Shanahan" userId="ae473d9f-76e9-476f-892f-2674ea963afc" providerId="ADAL" clId="{83A878E7-C188-415D-88FC-55E61931A67A}" dt="2025-02-05T05:09:37.208" v="202"/>
        <pc:sldMkLst>
          <pc:docMk/>
          <pc:sldMk cId="3096463887" sldId="468"/>
        </pc:sldMkLst>
        <pc:spChg chg="mod ord">
          <ac:chgData name="Kerrie Shanahan" userId="ae473d9f-76e9-476f-892f-2674ea963afc" providerId="ADAL" clId="{83A878E7-C188-415D-88FC-55E61931A67A}" dt="2025-02-05T05:09:37.208" v="202"/>
          <ac:spMkLst>
            <pc:docMk/>
            <pc:sldMk cId="3096463887" sldId="468"/>
            <ac:spMk id="3" creationId="{40507031-7CA6-C6FF-61C2-B5250CDA3919}"/>
          </ac:spMkLst>
        </pc:spChg>
      </pc:sldChg>
      <pc:sldChg chg="modSp mod">
        <pc:chgData name="Kerrie Shanahan" userId="ae473d9f-76e9-476f-892f-2674ea963afc" providerId="ADAL" clId="{83A878E7-C188-415D-88FC-55E61931A67A}" dt="2025-02-05T05:09:42.499" v="203"/>
        <pc:sldMkLst>
          <pc:docMk/>
          <pc:sldMk cId="3461911102" sldId="469"/>
        </pc:sldMkLst>
        <pc:spChg chg="mod ord">
          <ac:chgData name="Kerrie Shanahan" userId="ae473d9f-76e9-476f-892f-2674ea963afc" providerId="ADAL" clId="{83A878E7-C188-415D-88FC-55E61931A67A}" dt="2025-02-05T05:09:42.499" v="203"/>
          <ac:spMkLst>
            <pc:docMk/>
            <pc:sldMk cId="3461911102" sldId="469"/>
            <ac:spMk id="3" creationId="{C5C6C3F1-E4EE-C9DA-022D-F60A0E01CEB9}"/>
          </ac:spMkLst>
        </pc:spChg>
      </pc:sldChg>
      <pc:sldChg chg="modSp mod">
        <pc:chgData name="Kerrie Shanahan" userId="ae473d9f-76e9-476f-892f-2674ea963afc" providerId="ADAL" clId="{83A878E7-C188-415D-88FC-55E61931A67A}" dt="2025-02-05T05:09:46.936" v="204"/>
        <pc:sldMkLst>
          <pc:docMk/>
          <pc:sldMk cId="3868218024" sldId="470"/>
        </pc:sldMkLst>
        <pc:spChg chg="mod ord">
          <ac:chgData name="Kerrie Shanahan" userId="ae473d9f-76e9-476f-892f-2674ea963afc" providerId="ADAL" clId="{83A878E7-C188-415D-88FC-55E61931A67A}" dt="2025-02-05T05:09:46.936" v="204"/>
          <ac:spMkLst>
            <pc:docMk/>
            <pc:sldMk cId="3868218024" sldId="470"/>
            <ac:spMk id="3" creationId="{D4B624C8-32D4-0033-7364-929C4D693747}"/>
          </ac:spMkLst>
        </pc:spChg>
      </pc:sldChg>
      <pc:sldChg chg="modSp mod">
        <pc:chgData name="Kerrie Shanahan" userId="ae473d9f-76e9-476f-892f-2674ea963afc" providerId="ADAL" clId="{83A878E7-C188-415D-88FC-55E61931A67A}" dt="2025-02-05T05:09:50.818" v="205"/>
        <pc:sldMkLst>
          <pc:docMk/>
          <pc:sldMk cId="2325795097" sldId="471"/>
        </pc:sldMkLst>
        <pc:spChg chg="mod ord">
          <ac:chgData name="Kerrie Shanahan" userId="ae473d9f-76e9-476f-892f-2674ea963afc" providerId="ADAL" clId="{83A878E7-C188-415D-88FC-55E61931A67A}" dt="2025-02-05T05:09:50.818" v="205"/>
          <ac:spMkLst>
            <pc:docMk/>
            <pc:sldMk cId="2325795097" sldId="471"/>
            <ac:spMk id="2" creationId="{919EFD5E-E70D-6F79-0BFE-DECC7C5BEE66}"/>
          </ac:spMkLst>
        </pc:spChg>
      </pc:sldChg>
      <pc:sldChg chg="modSp mod">
        <pc:chgData name="Kerrie Shanahan" userId="ae473d9f-76e9-476f-892f-2674ea963afc" providerId="ADAL" clId="{83A878E7-C188-415D-88FC-55E61931A67A}" dt="2025-02-05T05:10:05.599" v="207" actId="962"/>
        <pc:sldMkLst>
          <pc:docMk/>
          <pc:sldMk cId="2806691242" sldId="472"/>
        </pc:sldMkLst>
        <pc:spChg chg="mod ord">
          <ac:chgData name="Kerrie Shanahan" userId="ae473d9f-76e9-476f-892f-2674ea963afc" providerId="ADAL" clId="{83A878E7-C188-415D-88FC-55E61931A67A}" dt="2025-02-05T05:09:55.531" v="206"/>
          <ac:spMkLst>
            <pc:docMk/>
            <pc:sldMk cId="2806691242" sldId="472"/>
            <ac:spMk id="2" creationId="{4D2BF019-F165-C82B-CA58-A9B6CA937193}"/>
          </ac:spMkLst>
        </pc:spChg>
        <pc:picChg chg="mod">
          <ac:chgData name="Kerrie Shanahan" userId="ae473d9f-76e9-476f-892f-2674ea963afc" providerId="ADAL" clId="{83A878E7-C188-415D-88FC-55E61931A67A}" dt="2025-02-05T05:10:05.599" v="207" actId="962"/>
          <ac:picMkLst>
            <pc:docMk/>
            <pc:sldMk cId="2806691242" sldId="472"/>
            <ac:picMk id="3" creationId="{69304DEF-6D6A-B535-9E03-37DE4DBD9359}"/>
          </ac:picMkLst>
        </pc:picChg>
      </pc:sldChg>
      <pc:sldChg chg="modSp mod">
        <pc:chgData name="Kerrie Shanahan" userId="ae473d9f-76e9-476f-892f-2674ea963afc" providerId="ADAL" clId="{83A878E7-C188-415D-88FC-55E61931A67A}" dt="2025-02-05T05:10:19.546" v="211" actId="962"/>
        <pc:sldMkLst>
          <pc:docMk/>
          <pc:sldMk cId="2667868244" sldId="473"/>
        </pc:sldMkLst>
        <pc:spChg chg="mod ord">
          <ac:chgData name="Kerrie Shanahan" userId="ae473d9f-76e9-476f-892f-2674ea963afc" providerId="ADAL" clId="{83A878E7-C188-415D-88FC-55E61931A67A}" dt="2025-02-05T05:10:10.301" v="209"/>
          <ac:spMkLst>
            <pc:docMk/>
            <pc:sldMk cId="2667868244" sldId="473"/>
            <ac:spMk id="2" creationId="{EC446C1E-68DB-1CAD-1C10-C53914F4E876}"/>
          </ac:spMkLst>
        </pc:spChg>
        <pc:picChg chg="mod">
          <ac:chgData name="Kerrie Shanahan" userId="ae473d9f-76e9-476f-892f-2674ea963afc" providerId="ADAL" clId="{83A878E7-C188-415D-88FC-55E61931A67A}" dt="2025-02-05T05:10:15.109" v="210" actId="962"/>
          <ac:picMkLst>
            <pc:docMk/>
            <pc:sldMk cId="2667868244" sldId="473"/>
            <ac:picMk id="4" creationId="{49DD6A9E-78DE-7445-8C9F-BF3CD39BBBA7}"/>
          </ac:picMkLst>
        </pc:picChg>
        <pc:picChg chg="mod">
          <ac:chgData name="Kerrie Shanahan" userId="ae473d9f-76e9-476f-892f-2674ea963afc" providerId="ADAL" clId="{83A878E7-C188-415D-88FC-55E61931A67A}" dt="2025-02-05T05:10:19.546" v="211" actId="962"/>
          <ac:picMkLst>
            <pc:docMk/>
            <pc:sldMk cId="2667868244" sldId="473"/>
            <ac:picMk id="5" creationId="{C521090E-864D-3180-B07D-1BA927E41244}"/>
          </ac:picMkLst>
        </pc:picChg>
      </pc:sldChg>
      <pc:sldChg chg="modSp mod">
        <pc:chgData name="Kerrie Shanahan" userId="ae473d9f-76e9-476f-892f-2674ea963afc" providerId="ADAL" clId="{83A878E7-C188-415D-88FC-55E61931A67A}" dt="2025-02-05T05:10:45.951" v="219" actId="962"/>
        <pc:sldMkLst>
          <pc:docMk/>
          <pc:sldMk cId="1436218551" sldId="474"/>
        </pc:sldMkLst>
        <pc:spChg chg="mod ord">
          <ac:chgData name="Kerrie Shanahan" userId="ae473d9f-76e9-476f-892f-2674ea963afc" providerId="ADAL" clId="{83A878E7-C188-415D-88FC-55E61931A67A}" dt="2025-02-05T05:10:25.140" v="212" actId="13244"/>
          <ac:spMkLst>
            <pc:docMk/>
            <pc:sldMk cId="1436218551" sldId="474"/>
            <ac:spMk id="2" creationId="{67CA27EB-4A31-3CBF-E0F9-B454959DF014}"/>
          </ac:spMkLst>
        </pc:spChg>
        <pc:picChg chg="mod ord">
          <ac:chgData name="Kerrie Shanahan" userId="ae473d9f-76e9-476f-892f-2674ea963afc" providerId="ADAL" clId="{83A878E7-C188-415D-88FC-55E61931A67A}" dt="2025-02-05T05:10:40.731" v="217" actId="962"/>
          <ac:picMkLst>
            <pc:docMk/>
            <pc:sldMk cId="1436218551" sldId="474"/>
            <ac:picMk id="7" creationId="{9F712780-01E5-48BF-5A21-7A32B02678F5}"/>
          </ac:picMkLst>
        </pc:picChg>
        <pc:picChg chg="mod ord">
          <ac:chgData name="Kerrie Shanahan" userId="ae473d9f-76e9-476f-892f-2674ea963afc" providerId="ADAL" clId="{83A878E7-C188-415D-88FC-55E61931A67A}" dt="2025-02-05T05:10:45.951" v="219" actId="962"/>
          <ac:picMkLst>
            <pc:docMk/>
            <pc:sldMk cId="1436218551" sldId="474"/>
            <ac:picMk id="10" creationId="{A5A18E7E-CDEC-06BF-A1E1-64AB9D5DC5DE}"/>
          </ac:picMkLst>
        </pc:picChg>
        <pc:picChg chg="mod ord">
          <ac:chgData name="Kerrie Shanahan" userId="ae473d9f-76e9-476f-892f-2674ea963afc" providerId="ADAL" clId="{83A878E7-C188-415D-88FC-55E61931A67A}" dt="2025-02-05T05:10:33.846" v="214" actId="962"/>
          <ac:picMkLst>
            <pc:docMk/>
            <pc:sldMk cId="1436218551" sldId="474"/>
            <ac:picMk id="12" creationId="{EFFE21A8-9201-AD91-B5A1-68F512D9D9CB}"/>
          </ac:picMkLst>
        </pc:picChg>
      </pc:sldChg>
      <pc:sldChg chg="modSp mod">
        <pc:chgData name="Kerrie Shanahan" userId="ae473d9f-76e9-476f-892f-2674ea963afc" providerId="ADAL" clId="{83A878E7-C188-415D-88FC-55E61931A67A}" dt="2025-02-05T05:10:54.235" v="221" actId="962"/>
        <pc:sldMkLst>
          <pc:docMk/>
          <pc:sldMk cId="908412850" sldId="475"/>
        </pc:sldMkLst>
        <pc:spChg chg="mod ord">
          <ac:chgData name="Kerrie Shanahan" userId="ae473d9f-76e9-476f-892f-2674ea963afc" providerId="ADAL" clId="{83A878E7-C188-415D-88FC-55E61931A67A}" dt="2025-02-05T05:10:49.967" v="220"/>
          <ac:spMkLst>
            <pc:docMk/>
            <pc:sldMk cId="908412850" sldId="475"/>
            <ac:spMk id="2" creationId="{4302BBA5-7F36-14B4-E947-22B15D056F5E}"/>
          </ac:spMkLst>
        </pc:spChg>
        <pc:picChg chg="mod">
          <ac:chgData name="Kerrie Shanahan" userId="ae473d9f-76e9-476f-892f-2674ea963afc" providerId="ADAL" clId="{83A878E7-C188-415D-88FC-55E61931A67A}" dt="2025-02-05T05:10:54.235" v="221" actId="962"/>
          <ac:picMkLst>
            <pc:docMk/>
            <pc:sldMk cId="908412850" sldId="475"/>
            <ac:picMk id="3" creationId="{3D105DD1-37CC-A062-0398-B477F82DAE00}"/>
          </ac:picMkLst>
        </pc:picChg>
      </pc:sldChg>
      <pc:sldChg chg="modSp mod">
        <pc:chgData name="Kerrie Shanahan" userId="ae473d9f-76e9-476f-892f-2674ea963afc" providerId="ADAL" clId="{83A878E7-C188-415D-88FC-55E61931A67A}" dt="2025-02-05T05:11:09.106" v="226" actId="962"/>
        <pc:sldMkLst>
          <pc:docMk/>
          <pc:sldMk cId="1716554648" sldId="476"/>
        </pc:sldMkLst>
        <pc:spChg chg="mod ord">
          <ac:chgData name="Kerrie Shanahan" userId="ae473d9f-76e9-476f-892f-2674ea963afc" providerId="ADAL" clId="{83A878E7-C188-415D-88FC-55E61931A67A}" dt="2025-02-05T05:10:58.560" v="223"/>
          <ac:spMkLst>
            <pc:docMk/>
            <pc:sldMk cId="1716554648" sldId="476"/>
            <ac:spMk id="4" creationId="{BC0DEA2D-B37A-9B21-75DA-4A3BFEE44D4D}"/>
          </ac:spMkLst>
        </pc:spChg>
        <pc:picChg chg="mod">
          <ac:chgData name="Kerrie Shanahan" userId="ae473d9f-76e9-476f-892f-2674ea963afc" providerId="ADAL" clId="{83A878E7-C188-415D-88FC-55E61931A67A}" dt="2025-02-05T05:11:04.489" v="224" actId="962"/>
          <ac:picMkLst>
            <pc:docMk/>
            <pc:sldMk cId="1716554648" sldId="476"/>
            <ac:picMk id="2" creationId="{CAA41BCA-07B5-AB2D-5093-BE4063B32D0C}"/>
          </ac:picMkLst>
        </pc:picChg>
        <pc:picChg chg="mod ord">
          <ac:chgData name="Kerrie Shanahan" userId="ae473d9f-76e9-476f-892f-2674ea963afc" providerId="ADAL" clId="{83A878E7-C188-415D-88FC-55E61931A67A}" dt="2025-02-05T05:11:09.106" v="226" actId="962"/>
          <ac:picMkLst>
            <pc:docMk/>
            <pc:sldMk cId="1716554648" sldId="476"/>
            <ac:picMk id="3" creationId="{47EDFD5E-8CA2-0583-2711-B252656EB209}"/>
          </ac:picMkLst>
        </pc:picChg>
      </pc:sldChg>
      <pc:sldChg chg="modSp mod">
        <pc:chgData name="Kerrie Shanahan" userId="ae473d9f-76e9-476f-892f-2674ea963afc" providerId="ADAL" clId="{83A878E7-C188-415D-88FC-55E61931A67A}" dt="2025-02-05T05:11:25.932" v="230" actId="962"/>
        <pc:sldMkLst>
          <pc:docMk/>
          <pc:sldMk cId="607994850" sldId="477"/>
        </pc:sldMkLst>
        <pc:spChg chg="mod ord">
          <ac:chgData name="Kerrie Shanahan" userId="ae473d9f-76e9-476f-892f-2674ea963afc" providerId="ADAL" clId="{83A878E7-C188-415D-88FC-55E61931A67A}" dt="2025-02-05T05:11:13.264" v="227" actId="13244"/>
          <ac:spMkLst>
            <pc:docMk/>
            <pc:sldMk cId="607994850" sldId="477"/>
            <ac:spMk id="2" creationId="{0F1ED3E0-12DC-5C3B-E767-87BDAC1888E7}"/>
          </ac:spMkLst>
        </pc:spChg>
        <pc:picChg chg="mod">
          <ac:chgData name="Kerrie Shanahan" userId="ae473d9f-76e9-476f-892f-2674ea963afc" providerId="ADAL" clId="{83A878E7-C188-415D-88FC-55E61931A67A}" dt="2025-02-05T05:11:17.488" v="228" actId="962"/>
          <ac:picMkLst>
            <pc:docMk/>
            <pc:sldMk cId="607994850" sldId="477"/>
            <ac:picMk id="3" creationId="{F0081DB5-0C9F-881A-875C-854CDDA93E21}"/>
          </ac:picMkLst>
        </pc:picChg>
        <pc:picChg chg="mod">
          <ac:chgData name="Kerrie Shanahan" userId="ae473d9f-76e9-476f-892f-2674ea963afc" providerId="ADAL" clId="{83A878E7-C188-415D-88FC-55E61931A67A}" dt="2025-02-05T05:11:22.119" v="229" actId="962"/>
          <ac:picMkLst>
            <pc:docMk/>
            <pc:sldMk cId="607994850" sldId="477"/>
            <ac:picMk id="5" creationId="{93AECD39-7799-0E2A-1B40-84EFF61B1416}"/>
          </ac:picMkLst>
        </pc:picChg>
        <pc:picChg chg="mod">
          <ac:chgData name="Kerrie Shanahan" userId="ae473d9f-76e9-476f-892f-2674ea963afc" providerId="ADAL" clId="{83A878E7-C188-415D-88FC-55E61931A67A}" dt="2025-02-05T05:11:25.932" v="230" actId="962"/>
          <ac:picMkLst>
            <pc:docMk/>
            <pc:sldMk cId="607994850" sldId="477"/>
            <ac:picMk id="9" creationId="{789DA80F-7CAB-3DCE-7D53-EFE4FD4C4FE5}"/>
          </ac:picMkLst>
        </pc:picChg>
      </pc:sldChg>
      <pc:sldChg chg="modSp mod modNotesTx">
        <pc:chgData name="Kerrie Shanahan" userId="ae473d9f-76e9-476f-892f-2674ea963afc" providerId="ADAL" clId="{83A878E7-C188-415D-88FC-55E61931A67A}" dt="2025-02-05T05:11:30.463" v="231"/>
        <pc:sldMkLst>
          <pc:docMk/>
          <pc:sldMk cId="2664320030" sldId="478"/>
        </pc:sldMkLst>
        <pc:spChg chg="mod ord">
          <ac:chgData name="Kerrie Shanahan" userId="ae473d9f-76e9-476f-892f-2674ea963afc" providerId="ADAL" clId="{83A878E7-C188-415D-88FC-55E61931A67A}" dt="2025-02-05T05:11:30.463" v="231"/>
          <ac:spMkLst>
            <pc:docMk/>
            <pc:sldMk cId="2664320030" sldId="478"/>
            <ac:spMk id="3" creationId="{99531506-5FD4-CFCB-69FC-DAB2C7C53BA0}"/>
          </ac:spMkLst>
        </pc:spChg>
      </pc:sldChg>
      <pc:sldChg chg="modSp mod modNotesTx">
        <pc:chgData name="Kerrie Shanahan" userId="ae473d9f-76e9-476f-892f-2674ea963afc" providerId="ADAL" clId="{83A878E7-C188-415D-88FC-55E61931A67A}" dt="2025-02-05T05:11:35.582" v="232"/>
        <pc:sldMkLst>
          <pc:docMk/>
          <pc:sldMk cId="1611399072" sldId="479"/>
        </pc:sldMkLst>
        <pc:spChg chg="mod ord">
          <ac:chgData name="Kerrie Shanahan" userId="ae473d9f-76e9-476f-892f-2674ea963afc" providerId="ADAL" clId="{83A878E7-C188-415D-88FC-55E61931A67A}" dt="2025-02-05T05:11:35.582" v="232"/>
          <ac:spMkLst>
            <pc:docMk/>
            <pc:sldMk cId="1611399072" sldId="479"/>
            <ac:spMk id="3" creationId="{6845952F-8913-0A15-F136-2C7DD9072E16}"/>
          </ac:spMkLst>
        </pc:spChg>
      </pc:sldChg>
      <pc:sldChg chg="modSp mod">
        <pc:chgData name="Kerrie Shanahan" userId="ae473d9f-76e9-476f-892f-2674ea963afc" providerId="ADAL" clId="{83A878E7-C188-415D-88FC-55E61931A67A}" dt="2025-02-05T05:11:39.905" v="233"/>
        <pc:sldMkLst>
          <pc:docMk/>
          <pc:sldMk cId="3005270447" sldId="480"/>
        </pc:sldMkLst>
        <pc:spChg chg="mod ord">
          <ac:chgData name="Kerrie Shanahan" userId="ae473d9f-76e9-476f-892f-2674ea963afc" providerId="ADAL" clId="{83A878E7-C188-415D-88FC-55E61931A67A}" dt="2025-02-05T05:11:39.905" v="233"/>
          <ac:spMkLst>
            <pc:docMk/>
            <pc:sldMk cId="3005270447" sldId="480"/>
            <ac:spMk id="2" creationId="{3C80A9AE-DF6C-A83B-0E2B-9B454E5206DF}"/>
          </ac:spMkLst>
        </pc:spChg>
      </pc:sldChg>
      <pc:sldChg chg="modSp mod">
        <pc:chgData name="Kerrie Shanahan" userId="ae473d9f-76e9-476f-892f-2674ea963afc" providerId="ADAL" clId="{83A878E7-C188-415D-88FC-55E61931A67A}" dt="2025-02-05T05:11:49.977" v="235"/>
        <pc:sldMkLst>
          <pc:docMk/>
          <pc:sldMk cId="4046771955" sldId="481"/>
        </pc:sldMkLst>
        <pc:spChg chg="mod ord">
          <ac:chgData name="Kerrie Shanahan" userId="ae473d9f-76e9-476f-892f-2674ea963afc" providerId="ADAL" clId="{83A878E7-C188-415D-88FC-55E61931A67A}" dt="2025-02-05T05:11:49.977" v="235"/>
          <ac:spMkLst>
            <pc:docMk/>
            <pc:sldMk cId="4046771955" sldId="481"/>
            <ac:spMk id="3" creationId="{54BEFDE3-7E9D-3CBA-AED5-71D16850E8ED}"/>
          </ac:spMkLst>
        </pc:spChg>
      </pc:sldChg>
      <pc:sldChg chg="modSp mod">
        <pc:chgData name="Kerrie Shanahan" userId="ae473d9f-76e9-476f-892f-2674ea963afc" providerId="ADAL" clId="{83A878E7-C188-415D-88FC-55E61931A67A}" dt="2025-02-05T05:11:53.882" v="236"/>
        <pc:sldMkLst>
          <pc:docMk/>
          <pc:sldMk cId="43502053" sldId="482"/>
        </pc:sldMkLst>
        <pc:spChg chg="mod ord">
          <ac:chgData name="Kerrie Shanahan" userId="ae473d9f-76e9-476f-892f-2674ea963afc" providerId="ADAL" clId="{83A878E7-C188-415D-88FC-55E61931A67A}" dt="2025-02-05T05:11:53.882" v="236"/>
          <ac:spMkLst>
            <pc:docMk/>
            <pc:sldMk cId="43502053" sldId="482"/>
            <ac:spMk id="3" creationId="{0849A5AD-C1C3-E10D-409D-E9A8DF1096AD}"/>
          </ac:spMkLst>
        </pc:spChg>
      </pc:sldChg>
      <pc:sldChg chg="modSp mod">
        <pc:chgData name="Kerrie Shanahan" userId="ae473d9f-76e9-476f-892f-2674ea963afc" providerId="ADAL" clId="{83A878E7-C188-415D-88FC-55E61931A67A}" dt="2025-02-05T05:11:44.682" v="234"/>
        <pc:sldMkLst>
          <pc:docMk/>
          <pc:sldMk cId="1436297680" sldId="483"/>
        </pc:sldMkLst>
        <pc:spChg chg="mod ord">
          <ac:chgData name="Kerrie Shanahan" userId="ae473d9f-76e9-476f-892f-2674ea963afc" providerId="ADAL" clId="{83A878E7-C188-415D-88FC-55E61931A67A}" dt="2025-02-05T05:11:44.682" v="234"/>
          <ac:spMkLst>
            <pc:docMk/>
            <pc:sldMk cId="1436297680" sldId="483"/>
            <ac:spMk id="2" creationId="{3AF06BEF-8986-9ED1-E949-D4EBE36197F3}"/>
          </ac:spMkLst>
        </pc:spChg>
      </pc:sldChg>
      <pc:sldChg chg="modSp mod">
        <pc:chgData name="Kerrie Shanahan" userId="ae473d9f-76e9-476f-892f-2674ea963afc" providerId="ADAL" clId="{83A878E7-C188-415D-88FC-55E61931A67A}" dt="2025-02-05T05:13:07.839" v="250" actId="962"/>
        <pc:sldMkLst>
          <pc:docMk/>
          <pc:sldMk cId="202420733" sldId="485"/>
        </pc:sldMkLst>
        <pc:spChg chg="mod ord">
          <ac:chgData name="Kerrie Shanahan" userId="ae473d9f-76e9-476f-892f-2674ea963afc" providerId="ADAL" clId="{83A878E7-C188-415D-88FC-55E61931A67A}" dt="2025-02-05T05:12:54.686" v="249"/>
          <ac:spMkLst>
            <pc:docMk/>
            <pc:sldMk cId="202420733" sldId="485"/>
            <ac:spMk id="3" creationId="{01F07F80-9A67-2EF9-4338-353672AD0F77}"/>
          </ac:spMkLst>
        </pc:spChg>
        <pc:picChg chg="mod">
          <ac:chgData name="Kerrie Shanahan" userId="ae473d9f-76e9-476f-892f-2674ea963afc" providerId="ADAL" clId="{83A878E7-C188-415D-88FC-55E61931A67A}" dt="2025-02-05T05:13:07.839" v="250" actId="962"/>
          <ac:picMkLst>
            <pc:docMk/>
            <pc:sldMk cId="202420733" sldId="485"/>
            <ac:picMk id="2" creationId="{15ECFB37-D6C5-F34F-AFD3-233779850918}"/>
          </ac:picMkLst>
        </pc:picChg>
      </pc:sldChg>
      <pc:sldChg chg="modSp mod">
        <pc:chgData name="Kerrie Shanahan" userId="ae473d9f-76e9-476f-892f-2674ea963afc" providerId="ADAL" clId="{83A878E7-C188-415D-88FC-55E61931A67A}" dt="2025-02-05T05:13:15.647" v="252" actId="13244"/>
        <pc:sldMkLst>
          <pc:docMk/>
          <pc:sldMk cId="2252570692" sldId="486"/>
        </pc:sldMkLst>
        <pc:spChg chg="mod ord">
          <ac:chgData name="Kerrie Shanahan" userId="ae473d9f-76e9-476f-892f-2674ea963afc" providerId="ADAL" clId="{83A878E7-C188-415D-88FC-55E61931A67A}" dt="2025-02-05T05:13:12.433" v="251" actId="13244"/>
          <ac:spMkLst>
            <pc:docMk/>
            <pc:sldMk cId="2252570692" sldId="486"/>
            <ac:spMk id="4" creationId="{49DA083C-3458-065D-B53F-6BCA2AECAC5E}"/>
          </ac:spMkLst>
        </pc:spChg>
        <pc:spChg chg="ord">
          <ac:chgData name="Kerrie Shanahan" userId="ae473d9f-76e9-476f-892f-2674ea963afc" providerId="ADAL" clId="{83A878E7-C188-415D-88FC-55E61931A67A}" dt="2025-02-05T05:13:15.647" v="252" actId="13244"/>
          <ac:spMkLst>
            <pc:docMk/>
            <pc:sldMk cId="2252570692" sldId="486"/>
            <ac:spMk id="6" creationId="{4776FC3F-18EA-E243-A2B5-B6E1F6F87C04}"/>
          </ac:spMkLst>
        </pc:spChg>
      </pc:sldChg>
      <pc:sldChg chg="modSp">
        <pc:chgData name="Kerrie Shanahan" userId="ae473d9f-76e9-476f-892f-2674ea963afc" providerId="ADAL" clId="{83A878E7-C188-415D-88FC-55E61931A67A}" dt="2025-02-05T04:56:41.877" v="68" actId="20577"/>
        <pc:sldMkLst>
          <pc:docMk/>
          <pc:sldMk cId="437983971" sldId="492"/>
        </pc:sldMkLst>
        <pc:spChg chg="mod">
          <ac:chgData name="Kerrie Shanahan" userId="ae473d9f-76e9-476f-892f-2674ea963afc" providerId="ADAL" clId="{83A878E7-C188-415D-88FC-55E61931A67A}" dt="2025-02-05T04:56:41.877" v="68" actId="20577"/>
          <ac:spMkLst>
            <pc:docMk/>
            <pc:sldMk cId="437983971" sldId="492"/>
            <ac:spMk id="2" creationId="{C3620CFF-B70F-D447-BB68-FCF1F709DD0A}"/>
          </ac:spMkLst>
        </pc:spChg>
      </pc:sldChg>
      <pc:sldChg chg="modSp mod">
        <pc:chgData name="Kerrie Shanahan" userId="ae473d9f-76e9-476f-892f-2674ea963afc" providerId="ADAL" clId="{83A878E7-C188-415D-88FC-55E61931A67A}" dt="2025-02-05T05:12:50.747" v="248" actId="962"/>
        <pc:sldMkLst>
          <pc:docMk/>
          <pc:sldMk cId="3539524888" sldId="493"/>
        </pc:sldMkLst>
        <pc:spChg chg="ord">
          <ac:chgData name="Kerrie Shanahan" userId="ae473d9f-76e9-476f-892f-2674ea963afc" providerId="ADAL" clId="{83A878E7-C188-415D-88FC-55E61931A67A}" dt="2025-02-05T05:12:11.199" v="239" actId="13244"/>
          <ac:spMkLst>
            <pc:docMk/>
            <pc:sldMk cId="3539524888" sldId="493"/>
            <ac:spMk id="2" creationId="{7F8F3B25-903A-E11D-C99A-9B7A2B7967DB}"/>
          </ac:spMkLst>
        </pc:spChg>
        <pc:spChg chg="ord">
          <ac:chgData name="Kerrie Shanahan" userId="ae473d9f-76e9-476f-892f-2674ea963afc" providerId="ADAL" clId="{83A878E7-C188-415D-88FC-55E61931A67A}" dt="2025-02-05T05:12:16.586" v="240" actId="13244"/>
          <ac:spMkLst>
            <pc:docMk/>
            <pc:sldMk cId="3539524888" sldId="493"/>
            <ac:spMk id="5" creationId="{D2785EC3-9831-E577-B265-97FA447ED42E}"/>
          </ac:spMkLst>
        </pc:spChg>
        <pc:spChg chg="mod ord">
          <ac:chgData name="Kerrie Shanahan" userId="ae473d9f-76e9-476f-892f-2674ea963afc" providerId="ADAL" clId="{83A878E7-C188-415D-88FC-55E61931A67A}" dt="2025-02-05T05:12:01.324" v="237" actId="13244"/>
          <ac:spMkLst>
            <pc:docMk/>
            <pc:sldMk cId="3539524888" sldId="493"/>
            <ac:spMk id="7" creationId="{C2548A3D-5F5D-17D6-3871-1198A46BEADF}"/>
          </ac:spMkLst>
        </pc:spChg>
        <pc:spChg chg="ord">
          <ac:chgData name="Kerrie Shanahan" userId="ae473d9f-76e9-476f-892f-2674ea963afc" providerId="ADAL" clId="{83A878E7-C188-415D-88FC-55E61931A67A}" dt="2025-02-05T05:12:27.340" v="241" actId="13244"/>
          <ac:spMkLst>
            <pc:docMk/>
            <pc:sldMk cId="3539524888" sldId="493"/>
            <ac:spMk id="19" creationId="{9CA1237A-0A85-8547-B7E2-065D0DB5116C}"/>
          </ac:spMkLst>
        </pc:spChg>
        <pc:spChg chg="mod">
          <ac:chgData name="Kerrie Shanahan" userId="ae473d9f-76e9-476f-892f-2674ea963afc" providerId="ADAL" clId="{83A878E7-C188-415D-88FC-55E61931A67A}" dt="2025-02-05T05:12:31.803" v="242" actId="962"/>
          <ac:spMkLst>
            <pc:docMk/>
            <pc:sldMk cId="3539524888" sldId="493"/>
            <ac:spMk id="23" creationId="{340F8334-8658-CE4B-90F2-585D85B93D0A}"/>
          </ac:spMkLst>
        </pc:spChg>
        <pc:spChg chg="mod">
          <ac:chgData name="Kerrie Shanahan" userId="ae473d9f-76e9-476f-892f-2674ea963afc" providerId="ADAL" clId="{83A878E7-C188-415D-88FC-55E61931A67A}" dt="2025-02-05T05:12:35.122" v="244" actId="962"/>
          <ac:spMkLst>
            <pc:docMk/>
            <pc:sldMk cId="3539524888" sldId="493"/>
            <ac:spMk id="26" creationId="{D1776D6C-CB5A-5248-A6F9-D1C2C6C99B2B}"/>
          </ac:spMkLst>
        </pc:spChg>
        <pc:picChg chg="mod">
          <ac:chgData name="Kerrie Shanahan" userId="ae473d9f-76e9-476f-892f-2674ea963afc" providerId="ADAL" clId="{83A878E7-C188-415D-88FC-55E61931A67A}" dt="2025-02-05T05:12:03.486" v="238" actId="962"/>
          <ac:picMkLst>
            <pc:docMk/>
            <pc:sldMk cId="3539524888" sldId="493"/>
            <ac:picMk id="3" creationId="{9CED66DD-2405-5243-8046-2F5CA8A8798C}"/>
          </ac:picMkLst>
        </pc:picChg>
        <pc:picChg chg="mod">
          <ac:chgData name="Kerrie Shanahan" userId="ae473d9f-76e9-476f-892f-2674ea963afc" providerId="ADAL" clId="{83A878E7-C188-415D-88FC-55E61931A67A}" dt="2025-02-05T05:12:41.428" v="246" actId="962"/>
          <ac:picMkLst>
            <pc:docMk/>
            <pc:sldMk cId="3539524888" sldId="493"/>
            <ac:picMk id="6" creationId="{343F5192-7879-C282-DA42-33F0CBC256AD}"/>
          </ac:picMkLst>
        </pc:picChg>
        <pc:picChg chg="mod">
          <ac:chgData name="Kerrie Shanahan" userId="ae473d9f-76e9-476f-892f-2674ea963afc" providerId="ADAL" clId="{83A878E7-C188-415D-88FC-55E61931A67A}" dt="2025-02-05T05:12:45.769" v="247" actId="962"/>
          <ac:picMkLst>
            <pc:docMk/>
            <pc:sldMk cId="3539524888" sldId="493"/>
            <ac:picMk id="9" creationId="{A8DE7F8C-F4E9-D054-C622-0C8414E24B10}"/>
          </ac:picMkLst>
        </pc:picChg>
        <pc:picChg chg="mod">
          <ac:chgData name="Kerrie Shanahan" userId="ae473d9f-76e9-476f-892f-2674ea963afc" providerId="ADAL" clId="{83A878E7-C188-415D-88FC-55E61931A67A}" dt="2025-02-05T05:12:50.747" v="248" actId="962"/>
          <ac:picMkLst>
            <pc:docMk/>
            <pc:sldMk cId="3539524888" sldId="493"/>
            <ac:picMk id="13" creationId="{B80A3CFC-878D-8350-D634-AF159C28A29A}"/>
          </ac:picMkLst>
        </pc:picChg>
        <pc:picChg chg="mod">
          <ac:chgData name="Kerrie Shanahan" userId="ae473d9f-76e9-476f-892f-2674ea963afc" providerId="ADAL" clId="{83A878E7-C188-415D-88FC-55E61931A67A}" dt="2025-02-05T05:12:33.765" v="243" actId="962"/>
          <ac:picMkLst>
            <pc:docMk/>
            <pc:sldMk cId="3539524888" sldId="493"/>
            <ac:picMk id="24" creationId="{A9A07C20-F140-C944-9547-9680FEE973DB}"/>
          </ac:picMkLst>
        </pc:picChg>
        <pc:picChg chg="mod">
          <ac:chgData name="Kerrie Shanahan" userId="ae473d9f-76e9-476f-892f-2674ea963afc" providerId="ADAL" clId="{83A878E7-C188-415D-88FC-55E61931A67A}" dt="2025-02-05T05:12:36.650" v="245" actId="962"/>
          <ac:picMkLst>
            <pc:docMk/>
            <pc:sldMk cId="3539524888" sldId="493"/>
            <ac:picMk id="27" creationId="{AF11A6D7-F3DB-A545-83F8-5AF1FD4398F7}"/>
          </ac:picMkLst>
        </pc:picChg>
      </pc:sldChg>
      <pc:sldChg chg="modSp">
        <pc:chgData name="Kerrie Shanahan" userId="ae473d9f-76e9-476f-892f-2674ea963afc" providerId="ADAL" clId="{83A878E7-C188-415D-88FC-55E61931A67A}" dt="2025-02-05T04:58:02.478" v="126" actId="20577"/>
        <pc:sldMkLst>
          <pc:docMk/>
          <pc:sldMk cId="2732659057" sldId="494"/>
        </pc:sldMkLst>
        <pc:spChg chg="mod">
          <ac:chgData name="Kerrie Shanahan" userId="ae473d9f-76e9-476f-892f-2674ea963afc" providerId="ADAL" clId="{83A878E7-C188-415D-88FC-55E61931A67A}" dt="2025-02-05T04:58:02.478" v="126" actId="20577"/>
          <ac:spMkLst>
            <pc:docMk/>
            <pc:sldMk cId="2732659057" sldId="494"/>
            <ac:spMk id="2" creationId="{1AD29641-05CA-B71D-AC83-FA34571D57C2}"/>
          </ac:spMkLst>
        </pc:spChg>
      </pc:sldChg>
      <pc:sldChg chg="modSp mod">
        <pc:chgData name="Kerrie Shanahan" userId="ae473d9f-76e9-476f-892f-2674ea963afc" providerId="ADAL" clId="{83A878E7-C188-415D-88FC-55E61931A67A}" dt="2025-02-05T05:09:32.458" v="201"/>
        <pc:sldMkLst>
          <pc:docMk/>
          <pc:sldMk cId="4152176365" sldId="496"/>
        </pc:sldMkLst>
        <pc:spChg chg="mod ord">
          <ac:chgData name="Kerrie Shanahan" userId="ae473d9f-76e9-476f-892f-2674ea963afc" providerId="ADAL" clId="{83A878E7-C188-415D-88FC-55E61931A67A}" dt="2025-02-05T05:09:32.458" v="201"/>
          <ac:spMkLst>
            <pc:docMk/>
            <pc:sldMk cId="4152176365" sldId="496"/>
            <ac:spMk id="2" creationId="{CFEA7DF7-C4BE-4DC0-A67C-01306C4C50BA}"/>
          </ac:spMkLst>
        </pc:spChg>
      </pc:sldChg>
      <pc:sldChg chg="delSp modSp mod">
        <pc:chgData name="Kerrie Shanahan" userId="ae473d9f-76e9-476f-892f-2674ea963afc" providerId="ADAL" clId="{83A878E7-C188-415D-88FC-55E61931A67A}" dt="2025-02-05T05:08:51.331" v="193" actId="13244"/>
        <pc:sldMkLst>
          <pc:docMk/>
          <pc:sldMk cId="4278641845" sldId="497"/>
        </pc:sldMkLst>
        <pc:spChg chg="mod ord">
          <ac:chgData name="Kerrie Shanahan" userId="ae473d9f-76e9-476f-892f-2674ea963afc" providerId="ADAL" clId="{83A878E7-C188-415D-88FC-55E61931A67A}" dt="2025-02-05T05:08:14.284" v="185" actId="13244"/>
          <ac:spMkLst>
            <pc:docMk/>
            <pc:sldMk cId="4278641845" sldId="497"/>
            <ac:spMk id="3" creationId="{E89788AD-4927-8FB4-64DE-A373269D6DEA}"/>
          </ac:spMkLst>
        </pc:spChg>
        <pc:picChg chg="mod topLvl">
          <ac:chgData name="Kerrie Shanahan" userId="ae473d9f-76e9-476f-892f-2674ea963afc" providerId="ADAL" clId="{83A878E7-C188-415D-88FC-55E61931A67A}" dt="2025-02-05T05:08:30.664" v="188" actId="962"/>
          <ac:picMkLst>
            <pc:docMk/>
            <pc:sldMk cId="4278641845" sldId="497"/>
            <ac:picMk id="4" creationId="{497694CD-CC7E-6D0F-B0EE-FF8A7FBBA13A}"/>
          </ac:picMkLst>
        </pc:picChg>
        <pc:picChg chg="mod ord topLvl">
          <ac:chgData name="Kerrie Shanahan" userId="ae473d9f-76e9-476f-892f-2674ea963afc" providerId="ADAL" clId="{83A878E7-C188-415D-88FC-55E61931A67A}" dt="2025-02-05T05:08:51.331" v="193" actId="13244"/>
          <ac:picMkLst>
            <pc:docMk/>
            <pc:sldMk cId="4278641845" sldId="497"/>
            <ac:picMk id="8" creationId="{80658051-94B9-B204-31CC-61B472C609D9}"/>
          </ac:picMkLst>
        </pc:picChg>
        <pc:picChg chg="mod topLvl">
          <ac:chgData name="Kerrie Shanahan" userId="ae473d9f-76e9-476f-892f-2674ea963afc" providerId="ADAL" clId="{83A878E7-C188-415D-88FC-55E61931A67A}" dt="2025-02-05T05:08:48.093" v="192" actId="962"/>
          <ac:picMkLst>
            <pc:docMk/>
            <pc:sldMk cId="4278641845" sldId="497"/>
            <ac:picMk id="11" creationId="{1FC105A9-336B-3755-82EF-0D8A30422729}"/>
          </ac:picMkLst>
        </pc:picChg>
      </pc:sldChg>
      <pc:sldChg chg="delSp modSp mod">
        <pc:chgData name="Kerrie Shanahan" userId="ae473d9f-76e9-476f-892f-2674ea963afc" providerId="ADAL" clId="{83A878E7-C188-415D-88FC-55E61931A67A}" dt="2025-02-05T05:09:23.418" v="199" actId="962"/>
        <pc:sldMkLst>
          <pc:docMk/>
          <pc:sldMk cId="2372652300" sldId="498"/>
        </pc:sldMkLst>
        <pc:spChg chg="mod ord">
          <ac:chgData name="Kerrie Shanahan" userId="ae473d9f-76e9-476f-892f-2674ea963afc" providerId="ADAL" clId="{83A878E7-C188-415D-88FC-55E61931A67A}" dt="2025-02-05T05:08:57.960" v="194"/>
          <ac:spMkLst>
            <pc:docMk/>
            <pc:sldMk cId="2372652300" sldId="498"/>
            <ac:spMk id="3" creationId="{27CE9FF1-C3CC-4F0B-68D8-E21EC249499F}"/>
          </ac:spMkLst>
        </pc:spChg>
        <pc:picChg chg="mod topLvl">
          <ac:chgData name="Kerrie Shanahan" userId="ae473d9f-76e9-476f-892f-2674ea963afc" providerId="ADAL" clId="{83A878E7-C188-415D-88FC-55E61931A67A}" dt="2025-02-05T05:09:12.158" v="196" actId="962"/>
          <ac:picMkLst>
            <pc:docMk/>
            <pc:sldMk cId="2372652300" sldId="498"/>
            <ac:picMk id="4" creationId="{3CD8F9A5-C01E-ECA9-2908-BD891747DD10}"/>
          </ac:picMkLst>
        </pc:picChg>
        <pc:picChg chg="mod topLvl">
          <ac:chgData name="Kerrie Shanahan" userId="ae473d9f-76e9-476f-892f-2674ea963afc" providerId="ADAL" clId="{83A878E7-C188-415D-88FC-55E61931A67A}" dt="2025-02-05T05:09:17.355" v="197" actId="962"/>
          <ac:picMkLst>
            <pc:docMk/>
            <pc:sldMk cId="2372652300" sldId="498"/>
            <ac:picMk id="8" creationId="{5A011F32-A89C-A05E-74D8-27E0D8DE9737}"/>
          </ac:picMkLst>
        </pc:picChg>
        <pc:picChg chg="mod ord topLvl">
          <ac:chgData name="Kerrie Shanahan" userId="ae473d9f-76e9-476f-892f-2674ea963afc" providerId="ADAL" clId="{83A878E7-C188-415D-88FC-55E61931A67A}" dt="2025-02-05T05:09:23.418" v="199" actId="962"/>
          <ac:picMkLst>
            <pc:docMk/>
            <pc:sldMk cId="2372652300" sldId="498"/>
            <ac:picMk id="11" creationId="{E923815F-7981-7978-6126-FF9B7C7253BD}"/>
          </ac:picMkLst>
        </pc:picChg>
      </pc:sldChg>
      <pc:sldChg chg="modSp mod">
        <pc:chgData name="Kerrie Shanahan" userId="ae473d9f-76e9-476f-892f-2674ea963afc" providerId="ADAL" clId="{83A878E7-C188-415D-88FC-55E61931A67A}" dt="2025-02-05T05:00:21.607" v="152" actId="13244"/>
        <pc:sldMkLst>
          <pc:docMk/>
          <pc:sldMk cId="1652726119" sldId="509"/>
        </pc:sldMkLst>
        <pc:spChg chg="ord">
          <ac:chgData name="Kerrie Shanahan" userId="ae473d9f-76e9-476f-892f-2674ea963afc" providerId="ADAL" clId="{83A878E7-C188-415D-88FC-55E61931A67A}" dt="2025-02-05T05:00:17.226" v="151" actId="13244"/>
          <ac:spMkLst>
            <pc:docMk/>
            <pc:sldMk cId="1652726119" sldId="509"/>
            <ac:spMk id="4" creationId="{F8169863-D3C2-2D8B-C3BE-279ADF06C9E6}"/>
          </ac:spMkLst>
        </pc:spChg>
        <pc:spChg chg="ord">
          <ac:chgData name="Kerrie Shanahan" userId="ae473d9f-76e9-476f-892f-2674ea963afc" providerId="ADAL" clId="{83A878E7-C188-415D-88FC-55E61931A67A}" dt="2025-02-05T05:00:21.607" v="152" actId="13244"/>
          <ac:spMkLst>
            <pc:docMk/>
            <pc:sldMk cId="1652726119" sldId="509"/>
            <ac:spMk id="6" creationId="{11A7C06D-48D6-D753-DAD5-D5CBB1E2F96D}"/>
          </ac:spMkLst>
        </pc:spChg>
        <pc:spChg chg="ord">
          <ac:chgData name="Kerrie Shanahan" userId="ae473d9f-76e9-476f-892f-2674ea963afc" providerId="ADAL" clId="{83A878E7-C188-415D-88FC-55E61931A67A}" dt="2025-02-05T05:00:13.859" v="150" actId="13244"/>
          <ac:spMkLst>
            <pc:docMk/>
            <pc:sldMk cId="1652726119" sldId="509"/>
            <ac:spMk id="7" creationId="{97661B67-39B3-286B-A745-D223A451D2BE}"/>
          </ac:spMkLst>
        </pc:spChg>
        <pc:spChg chg="mod ord">
          <ac:chgData name="Kerrie Shanahan" userId="ae473d9f-76e9-476f-892f-2674ea963afc" providerId="ADAL" clId="{83A878E7-C188-415D-88FC-55E61931A67A}" dt="2025-02-05T05:00:09.142" v="149" actId="13244"/>
          <ac:spMkLst>
            <pc:docMk/>
            <pc:sldMk cId="1652726119" sldId="509"/>
            <ac:spMk id="8" creationId="{92D9F611-AE85-1361-D871-D35A716B8543}"/>
          </ac:spMkLst>
        </pc:spChg>
      </pc:sldChg>
      <pc:sldChg chg="delSp modSp mod modNotesTx">
        <pc:chgData name="Kerrie Shanahan" userId="ae473d9f-76e9-476f-892f-2674ea963afc" providerId="ADAL" clId="{83A878E7-C188-415D-88FC-55E61931A67A}" dt="2025-02-17T01:55:41.326" v="373" actId="962"/>
        <pc:sldMkLst>
          <pc:docMk/>
          <pc:sldMk cId="3580694833" sldId="510"/>
        </pc:sldMkLst>
        <pc:spChg chg="mod ord">
          <ac:chgData name="Kerrie Shanahan" userId="ae473d9f-76e9-476f-892f-2674ea963afc" providerId="ADAL" clId="{83A878E7-C188-415D-88FC-55E61931A67A}" dt="2025-02-05T04:58:43.615" v="130"/>
          <ac:spMkLst>
            <pc:docMk/>
            <pc:sldMk cId="3580694833" sldId="510"/>
            <ac:spMk id="3" creationId="{3A3EF1CC-FADD-DB7A-E1FA-8A23A808BF8C}"/>
          </ac:spMkLst>
        </pc:spChg>
        <pc:spChg chg="mod">
          <ac:chgData name="Kerrie Shanahan" userId="ae473d9f-76e9-476f-892f-2674ea963afc" providerId="ADAL" clId="{83A878E7-C188-415D-88FC-55E61931A67A}" dt="2025-02-05T04:58:46.906" v="131" actId="962"/>
          <ac:spMkLst>
            <pc:docMk/>
            <pc:sldMk cId="3580694833" sldId="510"/>
            <ac:spMk id="20" creationId="{2D0EE3DF-EB96-895F-ABBB-C1A2707052BF}"/>
          </ac:spMkLst>
        </pc:spChg>
        <pc:picChg chg="mod ord topLvl">
          <ac:chgData name="Kerrie Shanahan" userId="ae473d9f-76e9-476f-892f-2674ea963afc" providerId="ADAL" clId="{83A878E7-C188-415D-88FC-55E61931A67A}" dt="2025-02-05T04:59:56.154" v="146" actId="13244"/>
          <ac:picMkLst>
            <pc:docMk/>
            <pc:sldMk cId="3580694833" sldId="510"/>
            <ac:picMk id="13" creationId="{478C22C1-5571-C4BA-E001-057866267EA5}"/>
          </ac:picMkLst>
        </pc:picChg>
        <pc:picChg chg="mod ord topLvl">
          <ac:chgData name="Kerrie Shanahan" userId="ae473d9f-76e9-476f-892f-2674ea963afc" providerId="ADAL" clId="{83A878E7-C188-415D-88FC-55E61931A67A}" dt="2025-02-17T01:55:41.326" v="373" actId="962"/>
          <ac:picMkLst>
            <pc:docMk/>
            <pc:sldMk cId="3580694833" sldId="510"/>
            <ac:picMk id="17" creationId="{F1C411B8-96F9-02DC-5129-131156B7E2BC}"/>
          </ac:picMkLst>
        </pc:picChg>
        <pc:picChg chg="mod topLvl">
          <ac:chgData name="Kerrie Shanahan" userId="ae473d9f-76e9-476f-892f-2674ea963afc" providerId="ADAL" clId="{83A878E7-C188-415D-88FC-55E61931A67A}" dt="2025-02-05T04:59:15.726" v="136" actId="962"/>
          <ac:picMkLst>
            <pc:docMk/>
            <pc:sldMk cId="3580694833" sldId="510"/>
            <ac:picMk id="19" creationId="{3E2E6BB2-3A99-7A0F-CB7B-C3CEFBCA9EE3}"/>
          </ac:picMkLst>
        </pc:picChg>
        <pc:picChg chg="mod ord topLvl">
          <ac:chgData name="Kerrie Shanahan" userId="ae473d9f-76e9-476f-892f-2674ea963afc" providerId="ADAL" clId="{83A878E7-C188-415D-88FC-55E61931A67A}" dt="2025-02-05T04:59:37.476" v="141" actId="962"/>
          <ac:picMkLst>
            <pc:docMk/>
            <pc:sldMk cId="3580694833" sldId="510"/>
            <ac:picMk id="22" creationId="{7B83B044-FA56-E998-60FC-D433EADCEFA9}"/>
          </ac:picMkLst>
        </pc:picChg>
        <pc:picChg chg="mod topLvl">
          <ac:chgData name="Kerrie Shanahan" userId="ae473d9f-76e9-476f-892f-2674ea963afc" providerId="ADAL" clId="{83A878E7-C188-415D-88FC-55E61931A67A}" dt="2025-02-05T04:59:22.323" v="138" actId="962"/>
          <ac:picMkLst>
            <pc:docMk/>
            <pc:sldMk cId="3580694833" sldId="510"/>
            <ac:picMk id="24" creationId="{804136B4-47FF-EEE6-575A-91F3802C6CB7}"/>
          </ac:picMkLst>
        </pc:picChg>
        <pc:picChg chg="mod ord topLvl">
          <ac:chgData name="Kerrie Shanahan" userId="ae473d9f-76e9-476f-892f-2674ea963afc" providerId="ADAL" clId="{83A878E7-C188-415D-88FC-55E61931A67A}" dt="2025-02-05T04:59:52.070" v="145" actId="13244"/>
          <ac:picMkLst>
            <pc:docMk/>
            <pc:sldMk cId="3580694833" sldId="510"/>
            <ac:picMk id="26" creationId="{5FA344B6-7E96-C328-3BA3-7D5B4F2972E3}"/>
          </ac:picMkLst>
        </pc:picChg>
      </pc:sldChg>
      <pc:sldChg chg="modSp mod">
        <pc:chgData name="Kerrie Shanahan" userId="ae473d9f-76e9-476f-892f-2674ea963afc" providerId="ADAL" clId="{83A878E7-C188-415D-88FC-55E61931A67A}" dt="2025-02-05T05:00:40.968" v="158" actId="962"/>
        <pc:sldMkLst>
          <pc:docMk/>
          <pc:sldMk cId="702303488" sldId="511"/>
        </pc:sldMkLst>
        <pc:spChg chg="mod ord">
          <ac:chgData name="Kerrie Shanahan" userId="ae473d9f-76e9-476f-892f-2674ea963afc" providerId="ADAL" clId="{83A878E7-C188-415D-88FC-55E61931A67A}" dt="2025-02-05T05:00:39.364" v="157"/>
          <ac:spMkLst>
            <pc:docMk/>
            <pc:sldMk cId="702303488" sldId="511"/>
            <ac:spMk id="3" creationId="{294B1D21-F4D8-4257-36D6-C329ACD5634A}"/>
          </ac:spMkLst>
        </pc:spChg>
        <pc:spChg chg="mod">
          <ac:chgData name="Kerrie Shanahan" userId="ae473d9f-76e9-476f-892f-2674ea963afc" providerId="ADAL" clId="{83A878E7-C188-415D-88FC-55E61931A67A}" dt="2025-02-05T05:00:40.968" v="158" actId="962"/>
          <ac:spMkLst>
            <pc:docMk/>
            <pc:sldMk cId="702303488" sldId="511"/>
            <ac:spMk id="20" creationId="{2D0EE3DF-EB96-895F-ABBB-C1A2707052BF}"/>
          </ac:spMkLst>
        </pc:spChg>
      </pc:sldChg>
      <pc:sldChg chg="modSp mod">
        <pc:chgData name="Kerrie Shanahan" userId="ae473d9f-76e9-476f-892f-2674ea963afc" providerId="ADAL" clId="{83A878E7-C188-415D-88FC-55E61931A67A}" dt="2025-02-05T05:01:08.167" v="165" actId="13244"/>
        <pc:sldMkLst>
          <pc:docMk/>
          <pc:sldMk cId="2491177883" sldId="512"/>
        </pc:sldMkLst>
        <pc:spChg chg="mod ord">
          <ac:chgData name="Kerrie Shanahan" userId="ae473d9f-76e9-476f-892f-2674ea963afc" providerId="ADAL" clId="{83A878E7-C188-415D-88FC-55E61931A67A}" dt="2025-02-05T05:00:47.633" v="159" actId="13244"/>
          <ac:spMkLst>
            <pc:docMk/>
            <pc:sldMk cId="2491177883" sldId="512"/>
            <ac:spMk id="2" creationId="{CF96E87C-2EA4-E947-7EB0-779CF1BACC5B}"/>
          </ac:spMkLst>
        </pc:spChg>
        <pc:spChg chg="mod">
          <ac:chgData name="Kerrie Shanahan" userId="ae473d9f-76e9-476f-892f-2674ea963afc" providerId="ADAL" clId="{83A878E7-C188-415D-88FC-55E61931A67A}" dt="2025-02-05T05:00:49.457" v="160" actId="962"/>
          <ac:spMkLst>
            <pc:docMk/>
            <pc:sldMk cId="2491177883" sldId="512"/>
            <ac:spMk id="20" creationId="{2D0EE3DF-EB96-895F-ABBB-C1A2707052BF}"/>
          </ac:spMkLst>
        </pc:spChg>
        <pc:picChg chg="mod">
          <ac:chgData name="Kerrie Shanahan" userId="ae473d9f-76e9-476f-892f-2674ea963afc" providerId="ADAL" clId="{83A878E7-C188-415D-88FC-55E61931A67A}" dt="2025-02-05T05:00:54.320" v="161" actId="962"/>
          <ac:picMkLst>
            <pc:docMk/>
            <pc:sldMk cId="2491177883" sldId="512"/>
            <ac:picMk id="3" creationId="{E9A903B1-8F1A-DFEC-4497-AD9FC84C9FC9}"/>
          </ac:picMkLst>
        </pc:picChg>
        <pc:picChg chg="mod ord">
          <ac:chgData name="Kerrie Shanahan" userId="ae473d9f-76e9-476f-892f-2674ea963afc" providerId="ADAL" clId="{83A878E7-C188-415D-88FC-55E61931A67A}" dt="2025-02-05T05:01:06.238" v="164" actId="962"/>
          <ac:picMkLst>
            <pc:docMk/>
            <pc:sldMk cId="2491177883" sldId="512"/>
            <ac:picMk id="4" creationId="{78E42BA6-E451-6509-097B-E3E6B6458242}"/>
          </ac:picMkLst>
        </pc:picChg>
        <pc:picChg chg="mod ord">
          <ac:chgData name="Kerrie Shanahan" userId="ae473d9f-76e9-476f-892f-2674ea963afc" providerId="ADAL" clId="{83A878E7-C188-415D-88FC-55E61931A67A}" dt="2025-02-05T05:01:08.167" v="165" actId="13244"/>
          <ac:picMkLst>
            <pc:docMk/>
            <pc:sldMk cId="2491177883" sldId="512"/>
            <ac:picMk id="7" creationId="{1574D421-D3D3-3BD3-5639-CD621B5E5658}"/>
          </ac:picMkLst>
        </pc:picChg>
      </pc:sldChg>
      <pc:sldChg chg="modSp mod">
        <pc:chgData name="Kerrie Shanahan" userId="ae473d9f-76e9-476f-892f-2674ea963afc" providerId="ADAL" clId="{83A878E7-C188-415D-88FC-55E61931A67A}" dt="2025-02-05T05:01:18.142" v="168" actId="962"/>
        <pc:sldMkLst>
          <pc:docMk/>
          <pc:sldMk cId="868684786" sldId="513"/>
        </pc:sldMkLst>
        <pc:spChg chg="mod ord">
          <ac:chgData name="Kerrie Shanahan" userId="ae473d9f-76e9-476f-892f-2674ea963afc" providerId="ADAL" clId="{83A878E7-C188-415D-88FC-55E61931A67A}" dt="2025-02-05T05:01:16.960" v="167"/>
          <ac:spMkLst>
            <pc:docMk/>
            <pc:sldMk cId="868684786" sldId="513"/>
            <ac:spMk id="2" creationId="{C9B8A010-23BF-FCB8-A8BA-7EC722925E29}"/>
          </ac:spMkLst>
        </pc:spChg>
        <pc:spChg chg="mod">
          <ac:chgData name="Kerrie Shanahan" userId="ae473d9f-76e9-476f-892f-2674ea963afc" providerId="ADAL" clId="{83A878E7-C188-415D-88FC-55E61931A67A}" dt="2025-02-05T05:01:18.142" v="168" actId="962"/>
          <ac:spMkLst>
            <pc:docMk/>
            <pc:sldMk cId="868684786" sldId="513"/>
            <ac:spMk id="20" creationId="{2D0EE3DF-EB96-895F-ABBB-C1A2707052BF}"/>
          </ac:spMkLst>
        </pc:spChg>
      </pc:sldChg>
      <pc:sldChg chg="modSp mod">
        <pc:chgData name="Kerrie Shanahan" userId="ae473d9f-76e9-476f-892f-2674ea963afc" providerId="ADAL" clId="{83A878E7-C188-415D-88FC-55E61931A67A}" dt="2025-02-05T05:01:23.876" v="171" actId="962"/>
        <pc:sldMkLst>
          <pc:docMk/>
          <pc:sldMk cId="1259779433" sldId="514"/>
        </pc:sldMkLst>
        <pc:spChg chg="mod ord">
          <ac:chgData name="Kerrie Shanahan" userId="ae473d9f-76e9-476f-892f-2674ea963afc" providerId="ADAL" clId="{83A878E7-C188-415D-88FC-55E61931A67A}" dt="2025-02-05T05:01:22.812" v="170"/>
          <ac:spMkLst>
            <pc:docMk/>
            <pc:sldMk cId="1259779433" sldId="514"/>
            <ac:spMk id="2" creationId="{711CC283-5696-2BF8-2360-058210E03E8D}"/>
          </ac:spMkLst>
        </pc:spChg>
        <pc:spChg chg="mod">
          <ac:chgData name="Kerrie Shanahan" userId="ae473d9f-76e9-476f-892f-2674ea963afc" providerId="ADAL" clId="{83A878E7-C188-415D-88FC-55E61931A67A}" dt="2025-02-05T05:01:23.876" v="171" actId="962"/>
          <ac:spMkLst>
            <pc:docMk/>
            <pc:sldMk cId="1259779433" sldId="514"/>
            <ac:spMk id="20" creationId="{2D0EE3DF-EB96-895F-ABBB-C1A2707052BF}"/>
          </ac:spMkLst>
        </pc:spChg>
      </pc:sldChg>
      <pc:sldChg chg="modSp mod">
        <pc:chgData name="Kerrie Shanahan" userId="ae473d9f-76e9-476f-892f-2674ea963afc" providerId="ADAL" clId="{83A878E7-C188-415D-88FC-55E61931A67A}" dt="2025-02-05T05:01:29.735" v="174" actId="962"/>
        <pc:sldMkLst>
          <pc:docMk/>
          <pc:sldMk cId="1971552586" sldId="515"/>
        </pc:sldMkLst>
        <pc:spChg chg="mod ord">
          <ac:chgData name="Kerrie Shanahan" userId="ae473d9f-76e9-476f-892f-2674ea963afc" providerId="ADAL" clId="{83A878E7-C188-415D-88FC-55E61931A67A}" dt="2025-02-05T05:01:28.787" v="173"/>
          <ac:spMkLst>
            <pc:docMk/>
            <pc:sldMk cId="1971552586" sldId="515"/>
            <ac:spMk id="3" creationId="{B550DB20-DF11-E496-E438-8E117A19D900}"/>
          </ac:spMkLst>
        </pc:spChg>
        <pc:spChg chg="mod">
          <ac:chgData name="Kerrie Shanahan" userId="ae473d9f-76e9-476f-892f-2674ea963afc" providerId="ADAL" clId="{83A878E7-C188-415D-88FC-55E61931A67A}" dt="2025-02-05T05:01:29.735" v="174" actId="962"/>
          <ac:spMkLst>
            <pc:docMk/>
            <pc:sldMk cId="1971552586" sldId="515"/>
            <ac:spMk id="20" creationId="{2D0EE3DF-EB96-895F-ABBB-C1A2707052BF}"/>
          </ac:spMkLst>
        </pc:spChg>
      </pc:sldChg>
      <pc:sldChg chg="addSp delSp modSp mod">
        <pc:chgData name="Kerrie Shanahan" userId="ae473d9f-76e9-476f-892f-2674ea963afc" providerId="ADAL" clId="{83A878E7-C188-415D-88FC-55E61931A67A}" dt="2025-02-05T04:58:23.887" v="128" actId="962"/>
        <pc:sldMkLst>
          <pc:docMk/>
          <pc:sldMk cId="1797789494" sldId="518"/>
        </pc:sldMkLst>
        <pc:spChg chg="ord">
          <ac:chgData name="Kerrie Shanahan" userId="ae473d9f-76e9-476f-892f-2674ea963afc" providerId="ADAL" clId="{83A878E7-C188-415D-88FC-55E61931A67A}" dt="2025-02-05T04:58:22.613" v="127" actId="13244"/>
          <ac:spMkLst>
            <pc:docMk/>
            <pc:sldMk cId="1797789494" sldId="518"/>
            <ac:spMk id="2" creationId="{EF54B361-4423-6145-4E15-88C259A1B91E}"/>
          </ac:spMkLst>
        </pc:spChg>
        <pc:spChg chg="mod">
          <ac:chgData name="Kerrie Shanahan" userId="ae473d9f-76e9-476f-892f-2674ea963afc" providerId="ADAL" clId="{83A878E7-C188-415D-88FC-55E61931A67A}" dt="2025-02-03T04:31:31.404" v="8"/>
          <ac:spMkLst>
            <pc:docMk/>
            <pc:sldMk cId="1797789494" sldId="518"/>
            <ac:spMk id="6" creationId="{9DB782D6-B842-1A0E-5DF2-F2273EE2CCB3}"/>
          </ac:spMkLst>
        </pc:spChg>
        <pc:spChg chg="mod">
          <ac:chgData name="Kerrie Shanahan" userId="ae473d9f-76e9-476f-892f-2674ea963afc" providerId="ADAL" clId="{83A878E7-C188-415D-88FC-55E61931A67A}" dt="2025-02-03T04:31:31.404" v="8"/>
          <ac:spMkLst>
            <pc:docMk/>
            <pc:sldMk cId="1797789494" sldId="518"/>
            <ac:spMk id="8" creationId="{0278A615-1EA0-3258-B1DD-B948F86746EB}"/>
          </ac:spMkLst>
        </pc:spChg>
        <pc:spChg chg="mod">
          <ac:chgData name="Kerrie Shanahan" userId="ae473d9f-76e9-476f-892f-2674ea963afc" providerId="ADAL" clId="{83A878E7-C188-415D-88FC-55E61931A67A}" dt="2025-02-03T04:31:31.404" v="8"/>
          <ac:spMkLst>
            <pc:docMk/>
            <pc:sldMk cId="1797789494" sldId="518"/>
            <ac:spMk id="9" creationId="{A87D9DFF-2E26-7C47-8F49-3A6BECC1F26A}"/>
          </ac:spMkLst>
        </pc:spChg>
        <pc:spChg chg="mod">
          <ac:chgData name="Kerrie Shanahan" userId="ae473d9f-76e9-476f-892f-2674ea963afc" providerId="ADAL" clId="{83A878E7-C188-415D-88FC-55E61931A67A}" dt="2025-02-03T04:31:31.404" v="8"/>
          <ac:spMkLst>
            <pc:docMk/>
            <pc:sldMk cId="1797789494" sldId="518"/>
            <ac:spMk id="10" creationId="{F6096B07-1C82-61CF-0E46-13901633D002}"/>
          </ac:spMkLst>
        </pc:spChg>
        <pc:spChg chg="mod">
          <ac:chgData name="Kerrie Shanahan" userId="ae473d9f-76e9-476f-892f-2674ea963afc" providerId="ADAL" clId="{83A878E7-C188-415D-88FC-55E61931A67A}" dt="2025-02-03T04:31:31.404" v="8"/>
          <ac:spMkLst>
            <pc:docMk/>
            <pc:sldMk cId="1797789494" sldId="518"/>
            <ac:spMk id="11" creationId="{2491190C-E42E-26C8-41A7-25B0274B9437}"/>
          </ac:spMkLst>
        </pc:spChg>
        <pc:spChg chg="mod">
          <ac:chgData name="Kerrie Shanahan" userId="ae473d9f-76e9-476f-892f-2674ea963afc" providerId="ADAL" clId="{83A878E7-C188-415D-88FC-55E61931A67A}" dt="2025-02-05T04:58:23.887" v="128" actId="962"/>
          <ac:spMkLst>
            <pc:docMk/>
            <pc:sldMk cId="1797789494" sldId="518"/>
            <ac:spMk id="20" creationId="{2D0EE3DF-EB96-895F-ABBB-C1A2707052BF}"/>
          </ac:spMkLst>
        </pc:spChg>
        <pc:grpChg chg="add mod">
          <ac:chgData name="Kerrie Shanahan" userId="ae473d9f-76e9-476f-892f-2674ea963afc" providerId="ADAL" clId="{83A878E7-C188-415D-88FC-55E61931A67A}" dt="2025-02-05T04:49:32.843" v="14" actId="962"/>
          <ac:grpSpMkLst>
            <pc:docMk/>
            <pc:sldMk cId="1797789494" sldId="518"/>
            <ac:grpSpMk id="3" creationId="{32F517B2-49F9-5A4B-6D5C-AEFB15ACE5EF}"/>
          </ac:grpSpMkLst>
        </pc:grpChg>
        <pc:grpChg chg="mod">
          <ac:chgData name="Kerrie Shanahan" userId="ae473d9f-76e9-476f-892f-2674ea963afc" providerId="ADAL" clId="{83A878E7-C188-415D-88FC-55E61931A67A}" dt="2025-02-03T04:31:31.404" v="8"/>
          <ac:grpSpMkLst>
            <pc:docMk/>
            <pc:sldMk cId="1797789494" sldId="518"/>
            <ac:grpSpMk id="5" creationId="{A7D0E5F0-5C92-7A06-7375-BFB985AB24E4}"/>
          </ac:grpSpMkLst>
        </pc:grpChg>
        <pc:picChg chg="mod">
          <ac:chgData name="Kerrie Shanahan" userId="ae473d9f-76e9-476f-892f-2674ea963afc" providerId="ADAL" clId="{83A878E7-C188-415D-88FC-55E61931A67A}" dt="2025-02-03T04:31:31.404" v="8"/>
          <ac:picMkLst>
            <pc:docMk/>
            <pc:sldMk cId="1797789494" sldId="518"/>
            <ac:picMk id="7" creationId="{D2B95938-A543-4586-C99B-81605A5A8559}"/>
          </ac:picMkLst>
        </pc:picChg>
        <pc:picChg chg="mod">
          <ac:chgData name="Kerrie Shanahan" userId="ae473d9f-76e9-476f-892f-2674ea963afc" providerId="ADAL" clId="{83A878E7-C188-415D-88FC-55E61931A67A}" dt="2025-02-03T04:31:31.404" v="8"/>
          <ac:picMkLst>
            <pc:docMk/>
            <pc:sldMk cId="1797789494" sldId="518"/>
            <ac:picMk id="12" creationId="{5771DC5D-1721-A426-3084-F94FD738D688}"/>
          </ac:picMkLst>
        </pc:picChg>
      </pc:sldChg>
      <pc:sldChg chg="modSp mod">
        <pc:chgData name="Kerrie Shanahan" userId="ae473d9f-76e9-476f-892f-2674ea963afc" providerId="ADAL" clId="{83A878E7-C188-415D-88FC-55E61931A67A}" dt="2025-02-05T05:01:35.018" v="176" actId="962"/>
        <pc:sldMkLst>
          <pc:docMk/>
          <pc:sldMk cId="3810442778" sldId="521"/>
        </pc:sldMkLst>
        <pc:spChg chg="mod ord">
          <ac:chgData name="Kerrie Shanahan" userId="ae473d9f-76e9-476f-892f-2674ea963afc" providerId="ADAL" clId="{83A878E7-C188-415D-88FC-55E61931A67A}" dt="2025-02-05T05:01:33.884" v="175"/>
          <ac:spMkLst>
            <pc:docMk/>
            <pc:sldMk cId="3810442778" sldId="521"/>
            <ac:spMk id="2" creationId="{6C4EE755-6A12-253D-4076-DCC9F32F6432}"/>
          </ac:spMkLst>
        </pc:spChg>
        <pc:spChg chg="mod">
          <ac:chgData name="Kerrie Shanahan" userId="ae473d9f-76e9-476f-892f-2674ea963afc" providerId="ADAL" clId="{83A878E7-C188-415D-88FC-55E61931A67A}" dt="2025-02-05T05:01:35.018" v="176" actId="962"/>
          <ac:spMkLst>
            <pc:docMk/>
            <pc:sldMk cId="3810442778" sldId="521"/>
            <ac:spMk id="20" creationId="{2D0EE3DF-EB96-895F-ABBB-C1A2707052BF}"/>
          </ac:spMkLst>
        </pc:spChg>
      </pc:sldChg>
      <pc:sldChg chg="modSp mod">
        <pc:chgData name="Kerrie Shanahan" userId="ae473d9f-76e9-476f-892f-2674ea963afc" providerId="ADAL" clId="{83A878E7-C188-415D-88FC-55E61931A67A}" dt="2025-02-05T05:00:34.429" v="155" actId="962"/>
        <pc:sldMkLst>
          <pc:docMk/>
          <pc:sldMk cId="1871679311" sldId="522"/>
        </pc:sldMkLst>
        <pc:spChg chg="mod ord">
          <ac:chgData name="Kerrie Shanahan" userId="ae473d9f-76e9-476f-892f-2674ea963afc" providerId="ADAL" clId="{83A878E7-C188-415D-88FC-55E61931A67A}" dt="2025-02-05T05:00:33.108" v="154"/>
          <ac:spMkLst>
            <pc:docMk/>
            <pc:sldMk cId="1871679311" sldId="522"/>
            <ac:spMk id="3" creationId="{B30B0F83-9C91-45F5-7FEC-55DB396E63C1}"/>
          </ac:spMkLst>
        </pc:spChg>
        <pc:spChg chg="mod">
          <ac:chgData name="Kerrie Shanahan" userId="ae473d9f-76e9-476f-892f-2674ea963afc" providerId="ADAL" clId="{83A878E7-C188-415D-88FC-55E61931A67A}" dt="2025-02-05T05:00:34.429" v="155" actId="962"/>
          <ac:spMkLst>
            <pc:docMk/>
            <pc:sldMk cId="1871679311" sldId="522"/>
            <ac:spMk id="20" creationId="{2D0EE3DF-EB96-895F-ABBB-C1A2707052BF}"/>
          </ac:spMkLst>
        </pc:spChg>
      </pc:sldChg>
      <pc:sldChg chg="addSp delSp modSp mod">
        <pc:chgData name="Kerrie Shanahan" userId="ae473d9f-76e9-476f-892f-2674ea963afc" providerId="ADAL" clId="{83A878E7-C188-415D-88FC-55E61931A67A}" dt="2025-02-05T05:14:37.802" v="358" actId="962"/>
        <pc:sldMkLst>
          <pc:docMk/>
          <pc:sldMk cId="114706977" sldId="524"/>
        </pc:sldMkLst>
        <pc:spChg chg="mod">
          <ac:chgData name="Kerrie Shanahan" userId="ae473d9f-76e9-476f-892f-2674ea963afc" providerId="ADAL" clId="{83A878E7-C188-415D-88FC-55E61931A67A}" dt="2025-02-03T04:31:47.513" v="10"/>
          <ac:spMkLst>
            <pc:docMk/>
            <pc:sldMk cId="114706977" sldId="524"/>
            <ac:spMk id="6" creationId="{4BA19CAE-2C41-C675-1ECF-083D69C82C7F}"/>
          </ac:spMkLst>
        </pc:spChg>
        <pc:spChg chg="mod">
          <ac:chgData name="Kerrie Shanahan" userId="ae473d9f-76e9-476f-892f-2674ea963afc" providerId="ADAL" clId="{83A878E7-C188-415D-88FC-55E61931A67A}" dt="2025-02-03T04:31:47.513" v="10"/>
          <ac:spMkLst>
            <pc:docMk/>
            <pc:sldMk cId="114706977" sldId="524"/>
            <ac:spMk id="8" creationId="{1CE25D36-CB33-9E2D-3402-B25D1FF48B38}"/>
          </ac:spMkLst>
        </pc:spChg>
        <pc:spChg chg="mod">
          <ac:chgData name="Kerrie Shanahan" userId="ae473d9f-76e9-476f-892f-2674ea963afc" providerId="ADAL" clId="{83A878E7-C188-415D-88FC-55E61931A67A}" dt="2025-02-03T04:31:47.513" v="10"/>
          <ac:spMkLst>
            <pc:docMk/>
            <pc:sldMk cId="114706977" sldId="524"/>
            <ac:spMk id="9" creationId="{D1C750B4-3721-7E54-CA41-1DE2BF4B2823}"/>
          </ac:spMkLst>
        </pc:spChg>
        <pc:spChg chg="mod">
          <ac:chgData name="Kerrie Shanahan" userId="ae473d9f-76e9-476f-892f-2674ea963afc" providerId="ADAL" clId="{83A878E7-C188-415D-88FC-55E61931A67A}" dt="2025-02-03T04:31:47.513" v="10"/>
          <ac:spMkLst>
            <pc:docMk/>
            <pc:sldMk cId="114706977" sldId="524"/>
            <ac:spMk id="10" creationId="{36D3ABC4-A39C-7820-7D4A-2EDD33E4F470}"/>
          </ac:spMkLst>
        </pc:spChg>
        <pc:spChg chg="mod">
          <ac:chgData name="Kerrie Shanahan" userId="ae473d9f-76e9-476f-892f-2674ea963afc" providerId="ADAL" clId="{83A878E7-C188-415D-88FC-55E61931A67A}" dt="2025-02-03T04:31:47.513" v="10"/>
          <ac:spMkLst>
            <pc:docMk/>
            <pc:sldMk cId="114706977" sldId="524"/>
            <ac:spMk id="11" creationId="{61C72B76-E8A0-BF99-D077-4C59E869FFD5}"/>
          </ac:spMkLst>
        </pc:spChg>
        <pc:spChg chg="mod">
          <ac:chgData name="Kerrie Shanahan" userId="ae473d9f-76e9-476f-892f-2674ea963afc" providerId="ADAL" clId="{83A878E7-C188-415D-88FC-55E61931A67A}" dt="2025-02-03T04:31:47.513" v="10"/>
          <ac:spMkLst>
            <pc:docMk/>
            <pc:sldMk cId="114706977" sldId="524"/>
            <ac:spMk id="12" creationId="{91A92FC8-4EDC-83A9-9290-8C06714049AE}"/>
          </ac:spMkLst>
        </pc:spChg>
        <pc:grpChg chg="add mod">
          <ac:chgData name="Kerrie Shanahan" userId="ae473d9f-76e9-476f-892f-2674ea963afc" providerId="ADAL" clId="{83A878E7-C188-415D-88FC-55E61931A67A}" dt="2025-02-05T05:14:37.802" v="358" actId="962"/>
          <ac:grpSpMkLst>
            <pc:docMk/>
            <pc:sldMk cId="114706977" sldId="524"/>
            <ac:grpSpMk id="4" creationId="{EE71DD9C-2A5A-FA52-A8EC-4D432560EB86}"/>
          </ac:grpSpMkLst>
        </pc:grpChg>
        <pc:grpChg chg="mod">
          <ac:chgData name="Kerrie Shanahan" userId="ae473d9f-76e9-476f-892f-2674ea963afc" providerId="ADAL" clId="{83A878E7-C188-415D-88FC-55E61931A67A}" dt="2025-02-03T04:31:47.513" v="10"/>
          <ac:grpSpMkLst>
            <pc:docMk/>
            <pc:sldMk cId="114706977" sldId="524"/>
            <ac:grpSpMk id="7" creationId="{7FBECCA9-3E9A-9D38-7996-C2A3AC4451F2}"/>
          </ac:grpSpMkLst>
        </pc:grpChg>
        <pc:picChg chg="mod">
          <ac:chgData name="Kerrie Shanahan" userId="ae473d9f-76e9-476f-892f-2674ea963afc" providerId="ADAL" clId="{83A878E7-C188-415D-88FC-55E61931A67A}" dt="2025-02-03T04:31:47.513" v="10"/>
          <ac:picMkLst>
            <pc:docMk/>
            <pc:sldMk cId="114706977" sldId="524"/>
            <ac:picMk id="13" creationId="{2759872A-C7C0-0DC9-41C3-B28351ADAB6E}"/>
          </ac:picMkLst>
        </pc:picChg>
      </pc:sldChg>
      <pc:sldChg chg="modSp mod">
        <pc:chgData name="Kerrie Shanahan" userId="ae473d9f-76e9-476f-892f-2674ea963afc" providerId="ADAL" clId="{83A878E7-C188-415D-88FC-55E61931A67A}" dt="2025-02-05T05:14:17.995" v="356" actId="962"/>
        <pc:sldMkLst>
          <pc:docMk/>
          <pc:sldMk cId="531723783" sldId="526"/>
        </pc:sldMkLst>
        <pc:spChg chg="mod">
          <ac:chgData name="Kerrie Shanahan" userId="ae473d9f-76e9-476f-892f-2674ea963afc" providerId="ADAL" clId="{83A878E7-C188-415D-88FC-55E61931A67A}" dt="2025-02-05T04:56:37.655" v="66" actId="20577"/>
          <ac:spMkLst>
            <pc:docMk/>
            <pc:sldMk cId="531723783" sldId="526"/>
            <ac:spMk id="2" creationId="{720019F2-CAAE-1FE8-8875-1D28B07A54CB}"/>
          </ac:spMkLst>
        </pc:spChg>
        <pc:spChg chg="mod">
          <ac:chgData name="Kerrie Shanahan" userId="ae473d9f-76e9-476f-892f-2674ea963afc" providerId="ADAL" clId="{83A878E7-C188-415D-88FC-55E61931A67A}" dt="2025-02-03T04:08:06.263" v="5" actId="1076"/>
          <ac:spMkLst>
            <pc:docMk/>
            <pc:sldMk cId="531723783" sldId="526"/>
            <ac:spMk id="8" creationId="{42819B8B-BD6D-98F2-DF55-FC6EED4295E4}"/>
          </ac:spMkLst>
        </pc:spChg>
        <pc:spChg chg="mod">
          <ac:chgData name="Kerrie Shanahan" userId="ae473d9f-76e9-476f-892f-2674ea963afc" providerId="ADAL" clId="{83A878E7-C188-415D-88FC-55E61931A67A}" dt="2025-02-03T04:08:09.843" v="6" actId="1076"/>
          <ac:spMkLst>
            <pc:docMk/>
            <pc:sldMk cId="531723783" sldId="526"/>
            <ac:spMk id="9" creationId="{E42ED5FB-035E-85EF-F4F7-D77D2EB8327F}"/>
          </ac:spMkLst>
        </pc:spChg>
        <pc:spChg chg="mod">
          <ac:chgData name="Kerrie Shanahan" userId="ae473d9f-76e9-476f-892f-2674ea963afc" providerId="ADAL" clId="{83A878E7-C188-415D-88FC-55E61931A67A}" dt="2025-02-03T04:07:32.602" v="1" actId="1076"/>
          <ac:spMkLst>
            <pc:docMk/>
            <pc:sldMk cId="531723783" sldId="526"/>
            <ac:spMk id="10" creationId="{8EABF840-E34C-5B33-99BE-C08237E7614E}"/>
          </ac:spMkLst>
        </pc:spChg>
        <pc:spChg chg="mod">
          <ac:chgData name="Kerrie Shanahan" userId="ae473d9f-76e9-476f-892f-2674ea963afc" providerId="ADAL" clId="{83A878E7-C188-415D-88FC-55E61931A67A}" dt="2025-02-03T04:07:42.547" v="3" actId="1076"/>
          <ac:spMkLst>
            <pc:docMk/>
            <pc:sldMk cId="531723783" sldId="526"/>
            <ac:spMk id="11" creationId="{A0E73C5A-EFAB-2CC1-8D74-C593ECFCC677}"/>
          </ac:spMkLst>
        </pc:spChg>
        <pc:grpChg chg="mod">
          <ac:chgData name="Kerrie Shanahan" userId="ae473d9f-76e9-476f-892f-2674ea963afc" providerId="ADAL" clId="{83A878E7-C188-415D-88FC-55E61931A67A}" dt="2025-02-05T05:14:17.995" v="356" actId="962"/>
          <ac:grpSpMkLst>
            <pc:docMk/>
            <pc:sldMk cId="531723783" sldId="526"/>
            <ac:grpSpMk id="4" creationId="{40D792D0-6CE1-4F1D-A953-CE522C95F788}"/>
          </ac:grpSpMkLst>
        </pc:grpChg>
      </pc:sldChg>
      <pc:sldChg chg="addSp modSp">
        <pc:chgData name="Kerrie Shanahan" userId="ae473d9f-76e9-476f-892f-2674ea963afc" providerId="ADAL" clId="{83A878E7-C188-415D-88FC-55E61931A67A}" dt="2025-02-05T04:50:24.362" v="31" actId="255"/>
        <pc:sldMkLst>
          <pc:docMk/>
          <pc:sldMk cId="915538028" sldId="528"/>
        </pc:sldMkLst>
        <pc:spChg chg="add mod">
          <ac:chgData name="Kerrie Shanahan" userId="ae473d9f-76e9-476f-892f-2674ea963afc" providerId="ADAL" clId="{83A878E7-C188-415D-88FC-55E61931A67A}" dt="2025-02-05T04:50:24.362" v="31" actId="255"/>
          <ac:spMkLst>
            <pc:docMk/>
            <pc:sldMk cId="915538028" sldId="528"/>
            <ac:spMk id="2" creationId="{B835FB22-9291-BE9D-E825-EC1B721B4276}"/>
          </ac:spMkLst>
        </pc:spChg>
      </pc:sldChg>
    </pc:docChg>
  </pc:docChgLst>
  <pc:docChgLst>
    <pc:chgData name="Liz Heynes" userId="e5ff50d5-f39a-42f6-9e9f-e790bcc8c38d" providerId="ADAL" clId="{29A97300-6D10-4580-94C7-428F3D8F476D}"/>
    <pc:docChg chg="modSld">
      <pc:chgData name="Liz Heynes" userId="e5ff50d5-f39a-42f6-9e9f-e790bcc8c38d" providerId="ADAL" clId="{29A97300-6D10-4580-94C7-428F3D8F476D}" dt="2025-02-18T05:55:09.251" v="32" actId="1076"/>
      <pc:docMkLst>
        <pc:docMk/>
      </pc:docMkLst>
      <pc:sldChg chg="modNotesTx">
        <pc:chgData name="Liz Heynes" userId="e5ff50d5-f39a-42f6-9e9f-e790bcc8c38d" providerId="ADAL" clId="{29A97300-6D10-4580-94C7-428F3D8F476D}" dt="2025-02-18T05:48:12.931" v="31" actId="20577"/>
        <pc:sldMkLst>
          <pc:docMk/>
          <pc:sldMk cId="908412850" sldId="475"/>
        </pc:sldMkLst>
      </pc:sldChg>
      <pc:sldChg chg="modNotesTx">
        <pc:chgData name="Liz Heynes" userId="e5ff50d5-f39a-42f6-9e9f-e790bcc8c38d" providerId="ADAL" clId="{29A97300-6D10-4580-94C7-428F3D8F476D}" dt="2025-02-18T05:47:33.460" v="18" actId="20577"/>
        <pc:sldMkLst>
          <pc:docMk/>
          <pc:sldMk cId="1971552586" sldId="515"/>
        </pc:sldMkLst>
      </pc:sldChg>
      <pc:sldChg chg="modNotesTx">
        <pc:chgData name="Liz Heynes" userId="e5ff50d5-f39a-42f6-9e9f-e790bcc8c38d" providerId="ADAL" clId="{29A97300-6D10-4580-94C7-428F3D8F476D}" dt="2025-02-18T05:47:21.787" v="17" actId="6549"/>
        <pc:sldMkLst>
          <pc:docMk/>
          <pc:sldMk cId="1797789494" sldId="518"/>
        </pc:sldMkLst>
      </pc:sldChg>
      <pc:sldChg chg="modSp mod">
        <pc:chgData name="Liz Heynes" userId="e5ff50d5-f39a-42f6-9e9f-e790bcc8c38d" providerId="ADAL" clId="{29A97300-6D10-4580-94C7-428F3D8F476D}" dt="2025-02-18T05:55:09.251" v="32" actId="1076"/>
        <pc:sldMkLst>
          <pc:docMk/>
          <pc:sldMk cId="409148390" sldId="520"/>
        </pc:sldMkLst>
        <pc:spChg chg="mod">
          <ac:chgData name="Liz Heynes" userId="e5ff50d5-f39a-42f6-9e9f-e790bcc8c38d" providerId="ADAL" clId="{29A97300-6D10-4580-94C7-428F3D8F476D}" dt="2025-02-18T05:55:09.251" v="32" actId="1076"/>
          <ac:spMkLst>
            <pc:docMk/>
            <pc:sldMk cId="409148390" sldId="520"/>
            <ac:spMk id="10" creationId="{DE5FAAB9-1E80-3268-5CE8-8F1370CA6822}"/>
          </ac:spMkLst>
        </pc:spChg>
      </pc:sldChg>
      <pc:sldChg chg="modNotesTx">
        <pc:chgData name="Liz Heynes" userId="e5ff50d5-f39a-42f6-9e9f-e790bcc8c38d" providerId="ADAL" clId="{29A97300-6D10-4580-94C7-428F3D8F476D}" dt="2025-02-18T05:48:07.580" v="30" actId="20577"/>
        <pc:sldMkLst>
          <pc:docMk/>
          <pc:sldMk cId="114706977" sldId="524"/>
        </pc:sldMkLst>
      </pc:sldChg>
      <pc:sldChg chg="modNotesTx">
        <pc:chgData name="Liz Heynes" userId="e5ff50d5-f39a-42f6-9e9f-e790bcc8c38d" providerId="ADAL" clId="{29A97300-6D10-4580-94C7-428F3D8F476D}" dt="2025-02-18T05:47:46.714" v="24" actId="20577"/>
        <pc:sldMkLst>
          <pc:docMk/>
          <pc:sldMk cId="531723783" sldId="526"/>
        </pc:sldMkLst>
      </pc:sldChg>
    </pc:docChg>
  </pc:docChgLst>
  <pc:docChgLst>
    <pc:chgData name="Kerrie Shanahan" userId="ae473d9f-76e9-476f-892f-2674ea963afc" providerId="ADAL" clId="{DDDCD871-41FA-4128-980B-240A2712D9FB}"/>
    <pc:docChg chg="custSel modSld modMainMaster">
      <pc:chgData name="Kerrie Shanahan" userId="ae473d9f-76e9-476f-892f-2674ea963afc" providerId="ADAL" clId="{DDDCD871-41FA-4128-980B-240A2712D9FB}" dt="2025-03-19T00:37:32.581" v="23" actId="962"/>
      <pc:docMkLst>
        <pc:docMk/>
      </pc:docMkLst>
      <pc:sldChg chg="addSp delSp modSp mod">
        <pc:chgData name="Kerrie Shanahan" userId="ae473d9f-76e9-476f-892f-2674ea963afc" providerId="ADAL" clId="{DDDCD871-41FA-4128-980B-240A2712D9FB}" dt="2025-03-19T00:37:25.956" v="19" actId="962"/>
        <pc:sldMkLst>
          <pc:docMk/>
          <pc:sldMk cId="908412850" sldId="475"/>
        </pc:sldMkLst>
        <pc:picChg chg="del">
          <ac:chgData name="Kerrie Shanahan" userId="ae473d9f-76e9-476f-892f-2674ea963afc" providerId="ADAL" clId="{DDDCD871-41FA-4128-980B-240A2712D9FB}" dt="2025-03-18T23:02:04.836" v="5" actId="478"/>
          <ac:picMkLst>
            <pc:docMk/>
            <pc:sldMk cId="908412850" sldId="475"/>
            <ac:picMk id="3" creationId="{3D105DD1-37CC-A062-0398-B477F82DAE00}"/>
          </ac:picMkLst>
        </pc:picChg>
        <pc:picChg chg="add del mod">
          <ac:chgData name="Kerrie Shanahan" userId="ae473d9f-76e9-476f-892f-2674ea963afc" providerId="ADAL" clId="{DDDCD871-41FA-4128-980B-240A2712D9FB}" dt="2025-03-18T23:02:21.636" v="11" actId="478"/>
          <ac:picMkLst>
            <pc:docMk/>
            <pc:sldMk cId="908412850" sldId="475"/>
            <ac:picMk id="4" creationId="{EA9CC3BB-3CC6-576D-D5B7-556575D09682}"/>
          </ac:picMkLst>
        </pc:picChg>
        <pc:picChg chg="add mod">
          <ac:chgData name="Kerrie Shanahan" userId="ae473d9f-76e9-476f-892f-2674ea963afc" providerId="ADAL" clId="{DDDCD871-41FA-4128-980B-240A2712D9FB}" dt="2025-03-19T00:37:25.956" v="19" actId="962"/>
          <ac:picMkLst>
            <pc:docMk/>
            <pc:sldMk cId="908412850" sldId="475"/>
            <ac:picMk id="5" creationId="{BC8B78EF-B6B1-AE50-3750-D603F05ABE07}"/>
          </ac:picMkLst>
        </pc:picChg>
      </pc:sldChg>
      <pc:sldChg chg="addSp delSp modSp mod">
        <pc:chgData name="Kerrie Shanahan" userId="ae473d9f-76e9-476f-892f-2674ea963afc" providerId="ADAL" clId="{DDDCD871-41FA-4128-980B-240A2712D9FB}" dt="2025-03-19T00:37:15.200" v="15"/>
        <pc:sldMkLst>
          <pc:docMk/>
          <pc:sldMk cId="1716554648" sldId="476"/>
        </pc:sldMkLst>
        <pc:picChg chg="del">
          <ac:chgData name="Kerrie Shanahan" userId="ae473d9f-76e9-476f-892f-2674ea963afc" providerId="ADAL" clId="{DDDCD871-41FA-4128-980B-240A2712D9FB}" dt="2025-03-18T23:01:59.670" v="3" actId="478"/>
          <ac:picMkLst>
            <pc:docMk/>
            <pc:sldMk cId="1716554648" sldId="476"/>
            <ac:picMk id="2" creationId="{CAA41BCA-07B5-AB2D-5093-BE4063B32D0C}"/>
          </ac:picMkLst>
        </pc:picChg>
        <pc:picChg chg="add del mod">
          <ac:chgData name="Kerrie Shanahan" userId="ae473d9f-76e9-476f-892f-2674ea963afc" providerId="ADAL" clId="{DDDCD871-41FA-4128-980B-240A2712D9FB}" dt="2025-03-18T23:02:17.612" v="9" actId="478"/>
          <ac:picMkLst>
            <pc:docMk/>
            <pc:sldMk cId="1716554648" sldId="476"/>
            <ac:picMk id="5" creationId="{6319785E-80F0-C6AB-6392-126008B21EB8}"/>
          </ac:picMkLst>
        </pc:picChg>
        <pc:picChg chg="add mod ord">
          <ac:chgData name="Kerrie Shanahan" userId="ae473d9f-76e9-476f-892f-2674ea963afc" providerId="ADAL" clId="{DDDCD871-41FA-4128-980B-240A2712D9FB}" dt="2025-03-19T00:37:15.200" v="15"/>
          <ac:picMkLst>
            <pc:docMk/>
            <pc:sldMk cId="1716554648" sldId="476"/>
            <ac:picMk id="6" creationId="{FBD72AE6-DBC1-A688-7063-796F7B610AA0}"/>
          </ac:picMkLst>
        </pc:picChg>
      </pc:sldChg>
      <pc:sldChg chg="modSp mod">
        <pc:chgData name="Kerrie Shanahan" userId="ae473d9f-76e9-476f-892f-2674ea963afc" providerId="ADAL" clId="{DDDCD871-41FA-4128-980B-240A2712D9FB}" dt="2025-03-19T00:37:32.581" v="23" actId="962"/>
        <pc:sldMkLst>
          <pc:docMk/>
          <pc:sldMk cId="607994850" sldId="477"/>
        </pc:sldMkLst>
        <pc:picChg chg="mod">
          <ac:chgData name="Kerrie Shanahan" userId="ae473d9f-76e9-476f-892f-2674ea963afc" providerId="ADAL" clId="{DDDCD871-41FA-4128-980B-240A2712D9FB}" dt="2025-03-19T00:37:32.581" v="23" actId="962"/>
          <ac:picMkLst>
            <pc:docMk/>
            <pc:sldMk cId="607994850" sldId="477"/>
            <ac:picMk id="3" creationId="{F0081DB5-0C9F-881A-875C-854CDDA93E21}"/>
          </ac:picMkLst>
        </pc:picChg>
      </pc:sldChg>
      <pc:sldMasterChg chg="modSldLayout">
        <pc:chgData name="Kerrie Shanahan" userId="ae473d9f-76e9-476f-892f-2674ea963afc" providerId="ADAL" clId="{DDDCD871-41FA-4128-980B-240A2712D9FB}" dt="2025-03-18T23:01:15.592" v="1" actId="20577"/>
        <pc:sldMasterMkLst>
          <pc:docMk/>
          <pc:sldMasterMk cId="1034081160" sldId="2147483648"/>
        </pc:sldMasterMkLst>
        <pc:sldLayoutChg chg="modSp mod">
          <pc:chgData name="Kerrie Shanahan" userId="ae473d9f-76e9-476f-892f-2674ea963afc" providerId="ADAL" clId="{DDDCD871-41FA-4128-980B-240A2712D9FB}" dt="2025-03-18T23:01:15.592" v="1" actId="20577"/>
          <pc:sldLayoutMkLst>
            <pc:docMk/>
            <pc:sldMasterMk cId="1034081160" sldId="2147483648"/>
            <pc:sldLayoutMk cId="531169590" sldId="2147483716"/>
          </pc:sldLayoutMkLst>
          <pc:spChg chg="mod">
            <ac:chgData name="Kerrie Shanahan" userId="ae473d9f-76e9-476f-892f-2674ea963afc" providerId="ADAL" clId="{DDDCD871-41FA-4128-980B-240A2712D9FB}" dt="2025-03-18T23:01:15.592" v="1" actId="20577"/>
            <ac:spMkLst>
              <pc:docMk/>
              <pc:sldMasterMk cId="1034081160" sldId="2147483648"/>
              <pc:sldLayoutMk cId="531169590" sldId="2147483716"/>
              <ac:spMk id="18" creationId="{3332D806-D40C-7693-A1D4-9FEDAA154E30}"/>
            </ac:spMkLst>
          </pc:spChg>
        </pc:sldLayoutChg>
      </pc:sldMasterChg>
    </pc:docChg>
  </pc:docChgLst>
  <pc:docChgLst>
    <pc:chgData name="Rebecca McEwan" userId="ff810c5d-fc8a-4cb6-9b96-8b31b958f764" providerId="ADAL" clId="{C3A11786-9798-4BED-9CDA-A1D506F0CC3D}"/>
    <pc:docChg chg="modSld">
      <pc:chgData name="Rebecca McEwan" userId="ff810c5d-fc8a-4cb6-9b96-8b31b958f764" providerId="ADAL" clId="{C3A11786-9798-4BED-9CDA-A1D506F0CC3D}" dt="2025-02-10T22:18:56.240" v="5" actId="6549"/>
      <pc:docMkLst>
        <pc:docMk/>
      </pc:docMkLst>
      <pc:sldChg chg="modNotesTx">
        <pc:chgData name="Rebecca McEwan" userId="ff810c5d-fc8a-4cb6-9b96-8b31b958f764" providerId="ADAL" clId="{C3A11786-9798-4BED-9CDA-A1D506F0CC3D}" dt="2025-02-10T22:18:44.083" v="4" actId="6549"/>
        <pc:sldMkLst>
          <pc:docMk/>
          <pc:sldMk cId="2664320030" sldId="478"/>
        </pc:sldMkLst>
      </pc:sldChg>
      <pc:sldChg chg="modNotesTx">
        <pc:chgData name="Rebecca McEwan" userId="ff810c5d-fc8a-4cb6-9b96-8b31b958f764" providerId="ADAL" clId="{C3A11786-9798-4BED-9CDA-A1D506F0CC3D}" dt="2025-02-10T22:18:56.240" v="5" actId="6549"/>
        <pc:sldMkLst>
          <pc:docMk/>
          <pc:sldMk cId="1611399072" sldId="479"/>
        </pc:sldMkLst>
      </pc:sldChg>
      <pc:sldChg chg="modNotesTx">
        <pc:chgData name="Rebecca McEwan" userId="ff810c5d-fc8a-4cb6-9b96-8b31b958f764" providerId="ADAL" clId="{C3A11786-9798-4BED-9CDA-A1D506F0CC3D}" dt="2025-02-09T23:49:04.758" v="1"/>
        <pc:sldMkLst>
          <pc:docMk/>
          <pc:sldMk cId="1797789494" sldId="518"/>
        </pc:sldMkLst>
      </pc:sldChg>
      <pc:sldChg chg="modNotesTx">
        <pc:chgData name="Rebecca McEwan" userId="ff810c5d-fc8a-4cb6-9b96-8b31b958f764" providerId="ADAL" clId="{C3A11786-9798-4BED-9CDA-A1D506F0CC3D}" dt="2025-02-09T23:49:21.402" v="3" actId="20577"/>
        <pc:sldMkLst>
          <pc:docMk/>
          <pc:sldMk cId="531723783" sldId="526"/>
        </pc:sldMkLst>
      </pc:sldChg>
    </pc:docChg>
  </pc:docChgLst>
  <pc:docChgLst>
    <pc:chgData name="Kerrie Shanahan" userId="ae473d9f-76e9-476f-892f-2674ea963afc" providerId="ADAL" clId="{8AD07E37-0F9A-4267-A9F3-07EE353A2B83}"/>
    <pc:docChg chg="modSld">
      <pc:chgData name="Kerrie Shanahan" userId="ae473d9f-76e9-476f-892f-2674ea963afc" providerId="ADAL" clId="{8AD07E37-0F9A-4267-A9F3-07EE353A2B83}" dt="2025-02-18T22:05:35.175" v="3" actId="20577"/>
      <pc:docMkLst>
        <pc:docMk/>
      </pc:docMkLst>
      <pc:sldChg chg="modNotesTx">
        <pc:chgData name="Kerrie Shanahan" userId="ae473d9f-76e9-476f-892f-2674ea963afc" providerId="ADAL" clId="{8AD07E37-0F9A-4267-A9F3-07EE353A2B83}" dt="2025-02-18T22:05:35.175" v="3" actId="20577"/>
        <pc:sldMkLst>
          <pc:docMk/>
          <pc:sldMk cId="2801862050" sldId="464"/>
        </pc:sldMkLst>
      </pc:sldChg>
      <pc:sldChg chg="modNotesTx">
        <pc:chgData name="Kerrie Shanahan" userId="ae473d9f-76e9-476f-892f-2674ea963afc" providerId="ADAL" clId="{8AD07E37-0F9A-4267-A9F3-07EE353A2B83}" dt="2025-02-18T22:03:28.667" v="1" actId="20577"/>
        <pc:sldMkLst>
          <pc:docMk/>
          <pc:sldMk cId="409148390" sldId="520"/>
        </pc:sldMkLst>
      </pc:sldChg>
    </pc:docChg>
  </pc:docChgLst>
  <pc:docChgLst>
    <pc:chgData name="Liz Heynes" userId="e5ff50d5-f39a-42f6-9e9f-e790bcc8c38d" providerId="ADAL" clId="{356DD7E1-BDA4-4362-9E9E-483A0F5B09DD}"/>
    <pc:docChg chg="modSld modMainMaster">
      <pc:chgData name="Liz Heynes" userId="e5ff50d5-f39a-42f6-9e9f-e790bcc8c38d" providerId="ADAL" clId="{356DD7E1-BDA4-4362-9E9E-483A0F5B09DD}" dt="2025-02-03T04:59:09.389" v="50" actId="790"/>
      <pc:docMkLst>
        <pc:docMk/>
      </pc:docMkLst>
      <pc:sldChg chg="modSp mod modNotesTx">
        <pc:chgData name="Liz Heynes" userId="e5ff50d5-f39a-42f6-9e9f-e790bcc8c38d" providerId="ADAL" clId="{356DD7E1-BDA4-4362-9E9E-483A0F5B09DD}" dt="2025-02-03T04:59:09.389" v="50" actId="790"/>
        <pc:sldMkLst>
          <pc:docMk/>
          <pc:sldMk cId="2801862050" sldId="464"/>
        </pc:sldMkLst>
        <pc:spChg chg="mod">
          <ac:chgData name="Liz Heynes" userId="e5ff50d5-f39a-42f6-9e9f-e790bcc8c38d" providerId="ADAL" clId="{356DD7E1-BDA4-4362-9E9E-483A0F5B09DD}" dt="2025-02-03T04:59:09.389" v="50" actId="790"/>
          <ac:spMkLst>
            <pc:docMk/>
            <pc:sldMk cId="2801862050" sldId="464"/>
            <ac:spMk id="3" creationId="{1C18D3DC-8DC2-348A-2FA6-CEB1D0FDFB5B}"/>
          </ac:spMkLst>
        </pc:spChg>
        <pc:spChg chg="mod">
          <ac:chgData name="Liz Heynes" userId="e5ff50d5-f39a-42f6-9e9f-e790bcc8c38d" providerId="ADAL" clId="{356DD7E1-BDA4-4362-9E9E-483A0F5B09DD}" dt="2025-02-03T04:59:09.389" v="50" actId="790"/>
          <ac:spMkLst>
            <pc:docMk/>
            <pc:sldMk cId="2801862050" sldId="464"/>
            <ac:spMk id="5" creationId="{8E384151-A4BE-E96C-A449-3076BD405BEC}"/>
          </ac:spMkLst>
        </pc:spChg>
      </pc:sldChg>
      <pc:sldChg chg="modSp mod modNotesTx">
        <pc:chgData name="Liz Heynes" userId="e5ff50d5-f39a-42f6-9e9f-e790bcc8c38d" providerId="ADAL" clId="{356DD7E1-BDA4-4362-9E9E-483A0F5B09DD}" dt="2025-02-03T04:59:09.389" v="50" actId="790"/>
        <pc:sldMkLst>
          <pc:docMk/>
          <pc:sldMk cId="2776412724" sldId="465"/>
        </pc:sldMkLst>
        <pc:spChg chg="mod">
          <ac:chgData name="Liz Heynes" userId="e5ff50d5-f39a-42f6-9e9f-e790bcc8c38d" providerId="ADAL" clId="{356DD7E1-BDA4-4362-9E9E-483A0F5B09DD}" dt="2025-02-03T04:59:09.389" v="50" actId="790"/>
          <ac:spMkLst>
            <pc:docMk/>
            <pc:sldMk cId="2776412724" sldId="465"/>
            <ac:spMk id="2" creationId="{67B3BF42-1727-08AC-8C88-2AD4CB154876}"/>
          </ac:spMkLst>
        </pc:spChg>
        <pc:spChg chg="mod">
          <ac:chgData name="Liz Heynes" userId="e5ff50d5-f39a-42f6-9e9f-e790bcc8c38d" providerId="ADAL" clId="{356DD7E1-BDA4-4362-9E9E-483A0F5B09DD}" dt="2025-02-03T04:59:09.389" v="50" actId="790"/>
          <ac:spMkLst>
            <pc:docMk/>
            <pc:sldMk cId="2776412724" sldId="465"/>
            <ac:spMk id="4" creationId="{26968CA8-E45C-EAF6-03D3-A49505B6E951}"/>
          </ac:spMkLst>
        </pc:spChg>
      </pc:sldChg>
      <pc:sldChg chg="modSp mod">
        <pc:chgData name="Liz Heynes" userId="e5ff50d5-f39a-42f6-9e9f-e790bcc8c38d" providerId="ADAL" clId="{356DD7E1-BDA4-4362-9E9E-483A0F5B09DD}" dt="2025-02-03T04:59:09.389" v="50" actId="790"/>
        <pc:sldMkLst>
          <pc:docMk/>
          <pc:sldMk cId="536094152" sldId="466"/>
        </pc:sldMkLst>
        <pc:spChg chg="mod">
          <ac:chgData name="Liz Heynes" userId="e5ff50d5-f39a-42f6-9e9f-e790bcc8c38d" providerId="ADAL" clId="{356DD7E1-BDA4-4362-9E9E-483A0F5B09DD}" dt="2025-02-03T04:59:09.389" v="50" actId="790"/>
          <ac:spMkLst>
            <pc:docMk/>
            <pc:sldMk cId="536094152" sldId="466"/>
            <ac:spMk id="2" creationId="{7B396325-376F-65BA-3658-415D8A6E6503}"/>
          </ac:spMkLst>
        </pc:spChg>
        <pc:spChg chg="mod">
          <ac:chgData name="Liz Heynes" userId="e5ff50d5-f39a-42f6-9e9f-e790bcc8c38d" providerId="ADAL" clId="{356DD7E1-BDA4-4362-9E9E-483A0F5B09DD}" dt="2025-02-03T04:59:09.389" v="50" actId="790"/>
          <ac:spMkLst>
            <pc:docMk/>
            <pc:sldMk cId="536094152" sldId="466"/>
            <ac:spMk id="3" creationId="{728BCD38-CDB1-B03C-8721-DF60D87232B5}"/>
          </ac:spMkLst>
        </pc:spChg>
      </pc:sldChg>
      <pc:sldChg chg="modSp mod">
        <pc:chgData name="Liz Heynes" userId="e5ff50d5-f39a-42f6-9e9f-e790bcc8c38d" providerId="ADAL" clId="{356DD7E1-BDA4-4362-9E9E-483A0F5B09DD}" dt="2025-02-03T04:59:09.389" v="50" actId="790"/>
        <pc:sldMkLst>
          <pc:docMk/>
          <pc:sldMk cId="3096463887" sldId="468"/>
        </pc:sldMkLst>
        <pc:spChg chg="mod">
          <ac:chgData name="Liz Heynes" userId="e5ff50d5-f39a-42f6-9e9f-e790bcc8c38d" providerId="ADAL" clId="{356DD7E1-BDA4-4362-9E9E-483A0F5B09DD}" dt="2025-02-03T04:59:09.389" v="50" actId="790"/>
          <ac:spMkLst>
            <pc:docMk/>
            <pc:sldMk cId="3096463887" sldId="468"/>
            <ac:spMk id="2" creationId="{C91F3D74-B826-3171-EFD9-F79F8D4940E5}"/>
          </ac:spMkLst>
        </pc:spChg>
        <pc:spChg chg="mod">
          <ac:chgData name="Liz Heynes" userId="e5ff50d5-f39a-42f6-9e9f-e790bcc8c38d" providerId="ADAL" clId="{356DD7E1-BDA4-4362-9E9E-483A0F5B09DD}" dt="2025-02-03T04:59:09.389" v="50" actId="790"/>
          <ac:spMkLst>
            <pc:docMk/>
            <pc:sldMk cId="3096463887" sldId="468"/>
            <ac:spMk id="3" creationId="{40507031-7CA6-C6FF-61C2-B5250CDA3919}"/>
          </ac:spMkLst>
        </pc:spChg>
      </pc:sldChg>
      <pc:sldChg chg="modSp mod">
        <pc:chgData name="Liz Heynes" userId="e5ff50d5-f39a-42f6-9e9f-e790bcc8c38d" providerId="ADAL" clId="{356DD7E1-BDA4-4362-9E9E-483A0F5B09DD}" dt="2025-02-03T04:59:09.389" v="50" actId="790"/>
        <pc:sldMkLst>
          <pc:docMk/>
          <pc:sldMk cId="3461911102" sldId="469"/>
        </pc:sldMkLst>
        <pc:spChg chg="mod">
          <ac:chgData name="Liz Heynes" userId="e5ff50d5-f39a-42f6-9e9f-e790bcc8c38d" providerId="ADAL" clId="{356DD7E1-BDA4-4362-9E9E-483A0F5B09DD}" dt="2025-02-03T04:59:09.389" v="50" actId="790"/>
          <ac:spMkLst>
            <pc:docMk/>
            <pc:sldMk cId="3461911102" sldId="469"/>
            <ac:spMk id="2" creationId="{C54CBD3F-6635-F3BF-6D2E-11D32D00BAA8}"/>
          </ac:spMkLst>
        </pc:spChg>
        <pc:spChg chg="mod">
          <ac:chgData name="Liz Heynes" userId="e5ff50d5-f39a-42f6-9e9f-e790bcc8c38d" providerId="ADAL" clId="{356DD7E1-BDA4-4362-9E9E-483A0F5B09DD}" dt="2025-02-03T04:59:09.389" v="50" actId="790"/>
          <ac:spMkLst>
            <pc:docMk/>
            <pc:sldMk cId="3461911102" sldId="469"/>
            <ac:spMk id="3" creationId="{C5C6C3F1-E4EE-C9DA-022D-F60A0E01CEB9}"/>
          </ac:spMkLst>
        </pc:spChg>
      </pc:sldChg>
      <pc:sldChg chg="modSp mod">
        <pc:chgData name="Liz Heynes" userId="e5ff50d5-f39a-42f6-9e9f-e790bcc8c38d" providerId="ADAL" clId="{356DD7E1-BDA4-4362-9E9E-483A0F5B09DD}" dt="2025-02-03T04:59:09.389" v="50" actId="790"/>
        <pc:sldMkLst>
          <pc:docMk/>
          <pc:sldMk cId="3868218024" sldId="470"/>
        </pc:sldMkLst>
        <pc:spChg chg="mod">
          <ac:chgData name="Liz Heynes" userId="e5ff50d5-f39a-42f6-9e9f-e790bcc8c38d" providerId="ADAL" clId="{356DD7E1-BDA4-4362-9E9E-483A0F5B09DD}" dt="2025-02-03T04:59:09.389" v="50" actId="790"/>
          <ac:spMkLst>
            <pc:docMk/>
            <pc:sldMk cId="3868218024" sldId="470"/>
            <ac:spMk id="2" creationId="{5D37546D-22A0-A504-5ED5-BF13D774419D}"/>
          </ac:spMkLst>
        </pc:spChg>
        <pc:spChg chg="mod">
          <ac:chgData name="Liz Heynes" userId="e5ff50d5-f39a-42f6-9e9f-e790bcc8c38d" providerId="ADAL" clId="{356DD7E1-BDA4-4362-9E9E-483A0F5B09DD}" dt="2025-02-03T04:59:09.389" v="50" actId="790"/>
          <ac:spMkLst>
            <pc:docMk/>
            <pc:sldMk cId="3868218024" sldId="470"/>
            <ac:spMk id="3" creationId="{D4B624C8-32D4-0033-7364-929C4D693747}"/>
          </ac:spMkLst>
        </pc:spChg>
      </pc:sldChg>
      <pc:sldChg chg="modSp mod">
        <pc:chgData name="Liz Heynes" userId="e5ff50d5-f39a-42f6-9e9f-e790bcc8c38d" providerId="ADAL" clId="{356DD7E1-BDA4-4362-9E9E-483A0F5B09DD}" dt="2025-02-03T04:59:09.389" v="50" actId="790"/>
        <pc:sldMkLst>
          <pc:docMk/>
          <pc:sldMk cId="2325795097" sldId="471"/>
        </pc:sldMkLst>
        <pc:spChg chg="mod">
          <ac:chgData name="Liz Heynes" userId="e5ff50d5-f39a-42f6-9e9f-e790bcc8c38d" providerId="ADAL" clId="{356DD7E1-BDA4-4362-9E9E-483A0F5B09DD}" dt="2025-02-03T04:59:09.389" v="50" actId="790"/>
          <ac:spMkLst>
            <pc:docMk/>
            <pc:sldMk cId="2325795097" sldId="471"/>
            <ac:spMk id="2" creationId="{919EFD5E-E70D-6F79-0BFE-DECC7C5BEE66}"/>
          </ac:spMkLst>
        </pc:spChg>
        <pc:spChg chg="mod">
          <ac:chgData name="Liz Heynes" userId="e5ff50d5-f39a-42f6-9e9f-e790bcc8c38d" providerId="ADAL" clId="{356DD7E1-BDA4-4362-9E9E-483A0F5B09DD}" dt="2025-02-03T04:59:09.389" v="50" actId="790"/>
          <ac:spMkLst>
            <pc:docMk/>
            <pc:sldMk cId="2325795097" sldId="471"/>
            <ac:spMk id="3" creationId="{9109948D-5C92-E1CB-E2DE-C5041DE33646}"/>
          </ac:spMkLst>
        </pc:spChg>
      </pc:sldChg>
      <pc:sldChg chg="modSp mod">
        <pc:chgData name="Liz Heynes" userId="e5ff50d5-f39a-42f6-9e9f-e790bcc8c38d" providerId="ADAL" clId="{356DD7E1-BDA4-4362-9E9E-483A0F5B09DD}" dt="2025-02-03T04:59:09.389" v="50" actId="790"/>
        <pc:sldMkLst>
          <pc:docMk/>
          <pc:sldMk cId="2806691242" sldId="472"/>
        </pc:sldMkLst>
        <pc:spChg chg="mod">
          <ac:chgData name="Liz Heynes" userId="e5ff50d5-f39a-42f6-9e9f-e790bcc8c38d" providerId="ADAL" clId="{356DD7E1-BDA4-4362-9E9E-483A0F5B09DD}" dt="2025-02-03T04:59:09.389" v="50" actId="790"/>
          <ac:spMkLst>
            <pc:docMk/>
            <pc:sldMk cId="2806691242" sldId="472"/>
            <ac:spMk id="2" creationId="{4D2BF019-F165-C82B-CA58-A9B6CA937193}"/>
          </ac:spMkLst>
        </pc:spChg>
      </pc:sldChg>
      <pc:sldChg chg="modSp mod">
        <pc:chgData name="Liz Heynes" userId="e5ff50d5-f39a-42f6-9e9f-e790bcc8c38d" providerId="ADAL" clId="{356DD7E1-BDA4-4362-9E9E-483A0F5B09DD}" dt="2025-02-03T04:59:09.389" v="50" actId="790"/>
        <pc:sldMkLst>
          <pc:docMk/>
          <pc:sldMk cId="2667868244" sldId="473"/>
        </pc:sldMkLst>
        <pc:spChg chg="mod">
          <ac:chgData name="Liz Heynes" userId="e5ff50d5-f39a-42f6-9e9f-e790bcc8c38d" providerId="ADAL" clId="{356DD7E1-BDA4-4362-9E9E-483A0F5B09DD}" dt="2025-02-03T04:59:09.389" v="50" actId="790"/>
          <ac:spMkLst>
            <pc:docMk/>
            <pc:sldMk cId="2667868244" sldId="473"/>
            <ac:spMk id="2" creationId="{EC446C1E-68DB-1CAD-1C10-C53914F4E876}"/>
          </ac:spMkLst>
        </pc:spChg>
      </pc:sldChg>
      <pc:sldChg chg="modSp mod">
        <pc:chgData name="Liz Heynes" userId="e5ff50d5-f39a-42f6-9e9f-e790bcc8c38d" providerId="ADAL" clId="{356DD7E1-BDA4-4362-9E9E-483A0F5B09DD}" dt="2025-02-03T04:59:09.389" v="50" actId="790"/>
        <pc:sldMkLst>
          <pc:docMk/>
          <pc:sldMk cId="1436218551" sldId="474"/>
        </pc:sldMkLst>
        <pc:spChg chg="mod">
          <ac:chgData name="Liz Heynes" userId="e5ff50d5-f39a-42f6-9e9f-e790bcc8c38d" providerId="ADAL" clId="{356DD7E1-BDA4-4362-9E9E-483A0F5B09DD}" dt="2025-02-03T04:59:09.389" v="50" actId="790"/>
          <ac:spMkLst>
            <pc:docMk/>
            <pc:sldMk cId="1436218551" sldId="474"/>
            <ac:spMk id="2" creationId="{67CA27EB-4A31-3CBF-E0F9-B454959DF014}"/>
          </ac:spMkLst>
        </pc:spChg>
      </pc:sldChg>
      <pc:sldChg chg="modSp mod">
        <pc:chgData name="Liz Heynes" userId="e5ff50d5-f39a-42f6-9e9f-e790bcc8c38d" providerId="ADAL" clId="{356DD7E1-BDA4-4362-9E9E-483A0F5B09DD}" dt="2025-02-03T04:59:09.389" v="50" actId="790"/>
        <pc:sldMkLst>
          <pc:docMk/>
          <pc:sldMk cId="908412850" sldId="475"/>
        </pc:sldMkLst>
        <pc:spChg chg="mod">
          <ac:chgData name="Liz Heynes" userId="e5ff50d5-f39a-42f6-9e9f-e790bcc8c38d" providerId="ADAL" clId="{356DD7E1-BDA4-4362-9E9E-483A0F5B09DD}" dt="2025-02-03T04:59:09.389" v="50" actId="790"/>
          <ac:spMkLst>
            <pc:docMk/>
            <pc:sldMk cId="908412850" sldId="475"/>
            <ac:spMk id="2" creationId="{4302BBA5-7F36-14B4-E947-22B15D056F5E}"/>
          </ac:spMkLst>
        </pc:spChg>
      </pc:sldChg>
      <pc:sldChg chg="modSp mod">
        <pc:chgData name="Liz Heynes" userId="e5ff50d5-f39a-42f6-9e9f-e790bcc8c38d" providerId="ADAL" clId="{356DD7E1-BDA4-4362-9E9E-483A0F5B09DD}" dt="2025-02-03T04:59:09.389" v="50" actId="790"/>
        <pc:sldMkLst>
          <pc:docMk/>
          <pc:sldMk cId="1716554648" sldId="476"/>
        </pc:sldMkLst>
        <pc:spChg chg="mod">
          <ac:chgData name="Liz Heynes" userId="e5ff50d5-f39a-42f6-9e9f-e790bcc8c38d" providerId="ADAL" clId="{356DD7E1-BDA4-4362-9E9E-483A0F5B09DD}" dt="2025-02-03T04:59:09.389" v="50" actId="790"/>
          <ac:spMkLst>
            <pc:docMk/>
            <pc:sldMk cId="1716554648" sldId="476"/>
            <ac:spMk id="4" creationId="{BC0DEA2D-B37A-9B21-75DA-4A3BFEE44D4D}"/>
          </ac:spMkLst>
        </pc:spChg>
      </pc:sldChg>
      <pc:sldChg chg="modSp mod">
        <pc:chgData name="Liz Heynes" userId="e5ff50d5-f39a-42f6-9e9f-e790bcc8c38d" providerId="ADAL" clId="{356DD7E1-BDA4-4362-9E9E-483A0F5B09DD}" dt="2025-02-03T04:59:09.389" v="50" actId="790"/>
        <pc:sldMkLst>
          <pc:docMk/>
          <pc:sldMk cId="607994850" sldId="477"/>
        </pc:sldMkLst>
        <pc:spChg chg="mod">
          <ac:chgData name="Liz Heynes" userId="e5ff50d5-f39a-42f6-9e9f-e790bcc8c38d" providerId="ADAL" clId="{356DD7E1-BDA4-4362-9E9E-483A0F5B09DD}" dt="2025-02-03T04:59:09.389" v="50" actId="790"/>
          <ac:spMkLst>
            <pc:docMk/>
            <pc:sldMk cId="607994850" sldId="477"/>
            <ac:spMk id="2" creationId="{0F1ED3E0-12DC-5C3B-E767-87BDAC1888E7}"/>
          </ac:spMkLst>
        </pc:spChg>
      </pc:sldChg>
      <pc:sldChg chg="modSp mod modNotesTx">
        <pc:chgData name="Liz Heynes" userId="e5ff50d5-f39a-42f6-9e9f-e790bcc8c38d" providerId="ADAL" clId="{356DD7E1-BDA4-4362-9E9E-483A0F5B09DD}" dt="2025-02-03T04:59:09.389" v="50" actId="790"/>
        <pc:sldMkLst>
          <pc:docMk/>
          <pc:sldMk cId="2664320030" sldId="478"/>
        </pc:sldMkLst>
        <pc:spChg chg="mod">
          <ac:chgData name="Liz Heynes" userId="e5ff50d5-f39a-42f6-9e9f-e790bcc8c38d" providerId="ADAL" clId="{356DD7E1-BDA4-4362-9E9E-483A0F5B09DD}" dt="2025-02-03T04:59:09.389" v="50" actId="790"/>
          <ac:spMkLst>
            <pc:docMk/>
            <pc:sldMk cId="2664320030" sldId="478"/>
            <ac:spMk id="2" creationId="{C1EF2603-4B81-8DB5-0492-649C4C3211FC}"/>
          </ac:spMkLst>
        </pc:spChg>
        <pc:spChg chg="mod">
          <ac:chgData name="Liz Heynes" userId="e5ff50d5-f39a-42f6-9e9f-e790bcc8c38d" providerId="ADAL" clId="{356DD7E1-BDA4-4362-9E9E-483A0F5B09DD}" dt="2025-02-03T04:59:09.389" v="50" actId="790"/>
          <ac:spMkLst>
            <pc:docMk/>
            <pc:sldMk cId="2664320030" sldId="478"/>
            <ac:spMk id="3" creationId="{99531506-5FD4-CFCB-69FC-DAB2C7C53BA0}"/>
          </ac:spMkLst>
        </pc:spChg>
      </pc:sldChg>
      <pc:sldChg chg="modSp mod modNotesTx">
        <pc:chgData name="Liz Heynes" userId="e5ff50d5-f39a-42f6-9e9f-e790bcc8c38d" providerId="ADAL" clId="{356DD7E1-BDA4-4362-9E9E-483A0F5B09DD}" dt="2025-02-03T04:59:09.389" v="50" actId="790"/>
        <pc:sldMkLst>
          <pc:docMk/>
          <pc:sldMk cId="1611399072" sldId="479"/>
        </pc:sldMkLst>
        <pc:spChg chg="mod">
          <ac:chgData name="Liz Heynes" userId="e5ff50d5-f39a-42f6-9e9f-e790bcc8c38d" providerId="ADAL" clId="{356DD7E1-BDA4-4362-9E9E-483A0F5B09DD}" dt="2025-02-03T04:59:09.389" v="50" actId="790"/>
          <ac:spMkLst>
            <pc:docMk/>
            <pc:sldMk cId="1611399072" sldId="479"/>
            <ac:spMk id="2" creationId="{261EF43F-C967-E4DE-FB35-BB75FDF89C70}"/>
          </ac:spMkLst>
        </pc:spChg>
        <pc:spChg chg="mod">
          <ac:chgData name="Liz Heynes" userId="e5ff50d5-f39a-42f6-9e9f-e790bcc8c38d" providerId="ADAL" clId="{356DD7E1-BDA4-4362-9E9E-483A0F5B09DD}" dt="2025-02-03T04:59:09.389" v="50" actId="790"/>
          <ac:spMkLst>
            <pc:docMk/>
            <pc:sldMk cId="1611399072" sldId="479"/>
            <ac:spMk id="3" creationId="{6845952F-8913-0A15-F136-2C7DD9072E16}"/>
          </ac:spMkLst>
        </pc:spChg>
      </pc:sldChg>
      <pc:sldChg chg="modSp mod modNotesTx">
        <pc:chgData name="Liz Heynes" userId="e5ff50d5-f39a-42f6-9e9f-e790bcc8c38d" providerId="ADAL" clId="{356DD7E1-BDA4-4362-9E9E-483A0F5B09DD}" dt="2025-02-03T04:59:09.389" v="50" actId="790"/>
        <pc:sldMkLst>
          <pc:docMk/>
          <pc:sldMk cId="3005270447" sldId="480"/>
        </pc:sldMkLst>
        <pc:spChg chg="mod">
          <ac:chgData name="Liz Heynes" userId="e5ff50d5-f39a-42f6-9e9f-e790bcc8c38d" providerId="ADAL" clId="{356DD7E1-BDA4-4362-9E9E-483A0F5B09DD}" dt="2025-02-03T04:59:09.389" v="50" actId="790"/>
          <ac:spMkLst>
            <pc:docMk/>
            <pc:sldMk cId="3005270447" sldId="480"/>
            <ac:spMk id="2" creationId="{3C80A9AE-DF6C-A83B-0E2B-9B454E5206DF}"/>
          </ac:spMkLst>
        </pc:spChg>
        <pc:spChg chg="mod">
          <ac:chgData name="Liz Heynes" userId="e5ff50d5-f39a-42f6-9e9f-e790bcc8c38d" providerId="ADAL" clId="{356DD7E1-BDA4-4362-9E9E-483A0F5B09DD}" dt="2025-02-03T04:59:09.389" v="50" actId="790"/>
          <ac:spMkLst>
            <pc:docMk/>
            <pc:sldMk cId="3005270447" sldId="480"/>
            <ac:spMk id="3" creationId="{320F378B-374E-5D45-D177-66AA2F93F25D}"/>
          </ac:spMkLst>
        </pc:spChg>
      </pc:sldChg>
      <pc:sldChg chg="modSp mod">
        <pc:chgData name="Liz Heynes" userId="e5ff50d5-f39a-42f6-9e9f-e790bcc8c38d" providerId="ADAL" clId="{356DD7E1-BDA4-4362-9E9E-483A0F5B09DD}" dt="2025-02-03T04:59:09.389" v="50" actId="790"/>
        <pc:sldMkLst>
          <pc:docMk/>
          <pc:sldMk cId="4046771955" sldId="481"/>
        </pc:sldMkLst>
        <pc:spChg chg="mod">
          <ac:chgData name="Liz Heynes" userId="e5ff50d5-f39a-42f6-9e9f-e790bcc8c38d" providerId="ADAL" clId="{356DD7E1-BDA4-4362-9E9E-483A0F5B09DD}" dt="2025-02-03T04:59:09.389" v="50" actId="790"/>
          <ac:spMkLst>
            <pc:docMk/>
            <pc:sldMk cId="4046771955" sldId="481"/>
            <ac:spMk id="3" creationId="{54BEFDE3-7E9D-3CBA-AED5-71D16850E8ED}"/>
          </ac:spMkLst>
        </pc:spChg>
      </pc:sldChg>
      <pc:sldChg chg="modSp mod">
        <pc:chgData name="Liz Heynes" userId="e5ff50d5-f39a-42f6-9e9f-e790bcc8c38d" providerId="ADAL" clId="{356DD7E1-BDA4-4362-9E9E-483A0F5B09DD}" dt="2025-02-03T04:59:09.389" v="50" actId="790"/>
        <pc:sldMkLst>
          <pc:docMk/>
          <pc:sldMk cId="43502053" sldId="482"/>
        </pc:sldMkLst>
        <pc:spChg chg="mod">
          <ac:chgData name="Liz Heynes" userId="e5ff50d5-f39a-42f6-9e9f-e790bcc8c38d" providerId="ADAL" clId="{356DD7E1-BDA4-4362-9E9E-483A0F5B09DD}" dt="2025-02-03T04:59:09.389" v="50" actId="790"/>
          <ac:spMkLst>
            <pc:docMk/>
            <pc:sldMk cId="43502053" sldId="482"/>
            <ac:spMk id="3" creationId="{0849A5AD-C1C3-E10D-409D-E9A8DF1096AD}"/>
          </ac:spMkLst>
        </pc:spChg>
      </pc:sldChg>
      <pc:sldChg chg="modSp mod">
        <pc:chgData name="Liz Heynes" userId="e5ff50d5-f39a-42f6-9e9f-e790bcc8c38d" providerId="ADAL" clId="{356DD7E1-BDA4-4362-9E9E-483A0F5B09DD}" dt="2025-02-03T04:59:09.389" v="50" actId="790"/>
        <pc:sldMkLst>
          <pc:docMk/>
          <pc:sldMk cId="1436297680" sldId="483"/>
        </pc:sldMkLst>
        <pc:spChg chg="mod">
          <ac:chgData name="Liz Heynes" userId="e5ff50d5-f39a-42f6-9e9f-e790bcc8c38d" providerId="ADAL" clId="{356DD7E1-BDA4-4362-9E9E-483A0F5B09DD}" dt="2025-02-03T04:59:09.389" v="50" actId="790"/>
          <ac:spMkLst>
            <pc:docMk/>
            <pc:sldMk cId="1436297680" sldId="483"/>
            <ac:spMk id="2" creationId="{3AF06BEF-8986-9ED1-E949-D4EBE36197F3}"/>
          </ac:spMkLst>
        </pc:spChg>
        <pc:spChg chg="mod">
          <ac:chgData name="Liz Heynes" userId="e5ff50d5-f39a-42f6-9e9f-e790bcc8c38d" providerId="ADAL" clId="{356DD7E1-BDA4-4362-9E9E-483A0F5B09DD}" dt="2025-02-03T04:59:09.389" v="50" actId="790"/>
          <ac:spMkLst>
            <pc:docMk/>
            <pc:sldMk cId="1436297680" sldId="483"/>
            <ac:spMk id="3" creationId="{3AA61864-491A-5E40-41DA-0C8A5CCE78EB}"/>
          </ac:spMkLst>
        </pc:spChg>
      </pc:sldChg>
      <pc:sldChg chg="modSp mod">
        <pc:chgData name="Liz Heynes" userId="e5ff50d5-f39a-42f6-9e9f-e790bcc8c38d" providerId="ADAL" clId="{356DD7E1-BDA4-4362-9E9E-483A0F5B09DD}" dt="2025-02-03T04:59:09.389" v="50" actId="790"/>
        <pc:sldMkLst>
          <pc:docMk/>
          <pc:sldMk cId="202420733" sldId="485"/>
        </pc:sldMkLst>
        <pc:spChg chg="mod">
          <ac:chgData name="Liz Heynes" userId="e5ff50d5-f39a-42f6-9e9f-e790bcc8c38d" providerId="ADAL" clId="{356DD7E1-BDA4-4362-9E9E-483A0F5B09DD}" dt="2025-02-03T04:59:09.389" v="50" actId="790"/>
          <ac:spMkLst>
            <pc:docMk/>
            <pc:sldMk cId="202420733" sldId="485"/>
            <ac:spMk id="3" creationId="{01F07F80-9A67-2EF9-4338-353672AD0F77}"/>
          </ac:spMkLst>
        </pc:spChg>
      </pc:sldChg>
      <pc:sldChg chg="modSp mod">
        <pc:chgData name="Liz Heynes" userId="e5ff50d5-f39a-42f6-9e9f-e790bcc8c38d" providerId="ADAL" clId="{356DD7E1-BDA4-4362-9E9E-483A0F5B09DD}" dt="2025-02-03T04:59:09.389" v="50" actId="790"/>
        <pc:sldMkLst>
          <pc:docMk/>
          <pc:sldMk cId="2252570692" sldId="486"/>
        </pc:sldMkLst>
        <pc:spChg chg="mod">
          <ac:chgData name="Liz Heynes" userId="e5ff50d5-f39a-42f6-9e9f-e790bcc8c38d" providerId="ADAL" clId="{356DD7E1-BDA4-4362-9E9E-483A0F5B09DD}" dt="2025-02-03T04:59:09.389" v="50" actId="790"/>
          <ac:spMkLst>
            <pc:docMk/>
            <pc:sldMk cId="2252570692" sldId="486"/>
            <ac:spMk id="4" creationId="{49DA083C-3458-065D-B53F-6BCA2AECAC5E}"/>
          </ac:spMkLst>
        </pc:spChg>
        <pc:spChg chg="mod">
          <ac:chgData name="Liz Heynes" userId="e5ff50d5-f39a-42f6-9e9f-e790bcc8c38d" providerId="ADAL" clId="{356DD7E1-BDA4-4362-9E9E-483A0F5B09DD}" dt="2025-02-03T04:59:09.389" v="50" actId="790"/>
          <ac:spMkLst>
            <pc:docMk/>
            <pc:sldMk cId="2252570692" sldId="486"/>
            <ac:spMk id="6" creationId="{4776FC3F-18EA-E243-A2B5-B6E1F6F87C04}"/>
          </ac:spMkLst>
        </pc:spChg>
        <pc:spChg chg="mod">
          <ac:chgData name="Liz Heynes" userId="e5ff50d5-f39a-42f6-9e9f-e790bcc8c38d" providerId="ADAL" clId="{356DD7E1-BDA4-4362-9E9E-483A0F5B09DD}" dt="2025-02-03T04:59:09.389" v="50" actId="790"/>
          <ac:spMkLst>
            <pc:docMk/>
            <pc:sldMk cId="2252570692" sldId="486"/>
            <ac:spMk id="7" creationId="{E8489B30-21AB-254A-86D3-559FC2238501}"/>
          </ac:spMkLst>
        </pc:spChg>
      </pc:sldChg>
      <pc:sldChg chg="modSp mod">
        <pc:chgData name="Liz Heynes" userId="e5ff50d5-f39a-42f6-9e9f-e790bcc8c38d" providerId="ADAL" clId="{356DD7E1-BDA4-4362-9E9E-483A0F5B09DD}" dt="2025-02-03T04:59:09.389" v="50" actId="790"/>
        <pc:sldMkLst>
          <pc:docMk/>
          <pc:sldMk cId="437983971" sldId="492"/>
        </pc:sldMkLst>
        <pc:spChg chg="mod">
          <ac:chgData name="Liz Heynes" userId="e5ff50d5-f39a-42f6-9e9f-e790bcc8c38d" providerId="ADAL" clId="{356DD7E1-BDA4-4362-9E9E-483A0F5B09DD}" dt="2025-02-03T04:59:09.389" v="50" actId="790"/>
          <ac:spMkLst>
            <pc:docMk/>
            <pc:sldMk cId="437983971" sldId="492"/>
            <ac:spMk id="2" creationId="{C3620CFF-B70F-D447-BB68-FCF1F709DD0A}"/>
          </ac:spMkLst>
        </pc:spChg>
        <pc:spChg chg="mod">
          <ac:chgData name="Liz Heynes" userId="e5ff50d5-f39a-42f6-9e9f-e790bcc8c38d" providerId="ADAL" clId="{356DD7E1-BDA4-4362-9E9E-483A0F5B09DD}" dt="2025-02-03T04:59:09.389" v="50" actId="790"/>
          <ac:spMkLst>
            <pc:docMk/>
            <pc:sldMk cId="437983971" sldId="492"/>
            <ac:spMk id="7" creationId="{BE421331-B30B-EB2D-3B4D-C6433732C7FC}"/>
          </ac:spMkLst>
        </pc:spChg>
      </pc:sldChg>
      <pc:sldChg chg="modSp mod">
        <pc:chgData name="Liz Heynes" userId="e5ff50d5-f39a-42f6-9e9f-e790bcc8c38d" providerId="ADAL" clId="{356DD7E1-BDA4-4362-9E9E-483A0F5B09DD}" dt="2025-02-03T04:59:09.389" v="50" actId="790"/>
        <pc:sldMkLst>
          <pc:docMk/>
          <pc:sldMk cId="3539524888" sldId="493"/>
        </pc:sldMkLst>
        <pc:spChg chg="mod">
          <ac:chgData name="Liz Heynes" userId="e5ff50d5-f39a-42f6-9e9f-e790bcc8c38d" providerId="ADAL" clId="{356DD7E1-BDA4-4362-9E9E-483A0F5B09DD}" dt="2025-02-03T04:59:09.389" v="50" actId="790"/>
          <ac:spMkLst>
            <pc:docMk/>
            <pc:sldMk cId="3539524888" sldId="493"/>
            <ac:spMk id="2" creationId="{7F8F3B25-903A-E11D-C99A-9B7A2B7967DB}"/>
          </ac:spMkLst>
        </pc:spChg>
        <pc:spChg chg="mod">
          <ac:chgData name="Liz Heynes" userId="e5ff50d5-f39a-42f6-9e9f-e790bcc8c38d" providerId="ADAL" clId="{356DD7E1-BDA4-4362-9E9E-483A0F5B09DD}" dt="2025-02-03T04:59:09.389" v="50" actId="790"/>
          <ac:spMkLst>
            <pc:docMk/>
            <pc:sldMk cId="3539524888" sldId="493"/>
            <ac:spMk id="4" creationId="{86125C9F-FFD0-CB45-AD95-DBC2690A50D3}"/>
          </ac:spMkLst>
        </pc:spChg>
        <pc:spChg chg="mod">
          <ac:chgData name="Liz Heynes" userId="e5ff50d5-f39a-42f6-9e9f-e790bcc8c38d" providerId="ADAL" clId="{356DD7E1-BDA4-4362-9E9E-483A0F5B09DD}" dt="2025-02-03T04:59:09.389" v="50" actId="790"/>
          <ac:spMkLst>
            <pc:docMk/>
            <pc:sldMk cId="3539524888" sldId="493"/>
            <ac:spMk id="5" creationId="{D2785EC3-9831-E577-B265-97FA447ED42E}"/>
          </ac:spMkLst>
        </pc:spChg>
        <pc:spChg chg="mod">
          <ac:chgData name="Liz Heynes" userId="e5ff50d5-f39a-42f6-9e9f-e790bcc8c38d" providerId="ADAL" clId="{356DD7E1-BDA4-4362-9E9E-483A0F5B09DD}" dt="2025-02-03T04:59:09.389" v="50" actId="790"/>
          <ac:spMkLst>
            <pc:docMk/>
            <pc:sldMk cId="3539524888" sldId="493"/>
            <ac:spMk id="7" creationId="{C2548A3D-5F5D-17D6-3871-1198A46BEADF}"/>
          </ac:spMkLst>
        </pc:spChg>
        <pc:spChg chg="mod">
          <ac:chgData name="Liz Heynes" userId="e5ff50d5-f39a-42f6-9e9f-e790bcc8c38d" providerId="ADAL" clId="{356DD7E1-BDA4-4362-9E9E-483A0F5B09DD}" dt="2025-02-03T04:59:09.389" v="50" actId="790"/>
          <ac:spMkLst>
            <pc:docMk/>
            <pc:sldMk cId="3539524888" sldId="493"/>
            <ac:spMk id="19" creationId="{9CA1237A-0A85-8547-B7E2-065D0DB5116C}"/>
          </ac:spMkLst>
        </pc:spChg>
        <pc:spChg chg="mod">
          <ac:chgData name="Liz Heynes" userId="e5ff50d5-f39a-42f6-9e9f-e790bcc8c38d" providerId="ADAL" clId="{356DD7E1-BDA4-4362-9E9E-483A0F5B09DD}" dt="2025-02-03T04:59:09.389" v="50" actId="790"/>
          <ac:spMkLst>
            <pc:docMk/>
            <pc:sldMk cId="3539524888" sldId="493"/>
            <ac:spMk id="20" creationId="{72A61D4C-12FB-CB45-94B1-D926DD62123A}"/>
          </ac:spMkLst>
        </pc:spChg>
        <pc:spChg chg="mod">
          <ac:chgData name="Liz Heynes" userId="e5ff50d5-f39a-42f6-9e9f-e790bcc8c38d" providerId="ADAL" clId="{356DD7E1-BDA4-4362-9E9E-483A0F5B09DD}" dt="2025-02-03T04:59:09.389" v="50" actId="790"/>
          <ac:spMkLst>
            <pc:docMk/>
            <pc:sldMk cId="3539524888" sldId="493"/>
            <ac:spMk id="21" creationId="{1FBEC4BF-C8A8-4E41-A7B5-A806F55A7670}"/>
          </ac:spMkLst>
        </pc:spChg>
        <pc:spChg chg="mod">
          <ac:chgData name="Liz Heynes" userId="e5ff50d5-f39a-42f6-9e9f-e790bcc8c38d" providerId="ADAL" clId="{356DD7E1-BDA4-4362-9E9E-483A0F5B09DD}" dt="2025-02-03T04:59:09.389" v="50" actId="790"/>
          <ac:spMkLst>
            <pc:docMk/>
            <pc:sldMk cId="3539524888" sldId="493"/>
            <ac:spMk id="23" creationId="{340F8334-8658-CE4B-90F2-585D85B93D0A}"/>
          </ac:spMkLst>
        </pc:spChg>
        <pc:spChg chg="mod">
          <ac:chgData name="Liz Heynes" userId="e5ff50d5-f39a-42f6-9e9f-e790bcc8c38d" providerId="ADAL" clId="{356DD7E1-BDA4-4362-9E9E-483A0F5B09DD}" dt="2025-02-03T04:59:09.389" v="50" actId="790"/>
          <ac:spMkLst>
            <pc:docMk/>
            <pc:sldMk cId="3539524888" sldId="493"/>
            <ac:spMk id="26" creationId="{D1776D6C-CB5A-5248-A6F9-D1C2C6C99B2B}"/>
          </ac:spMkLst>
        </pc:spChg>
      </pc:sldChg>
      <pc:sldChg chg="modSp mod">
        <pc:chgData name="Liz Heynes" userId="e5ff50d5-f39a-42f6-9e9f-e790bcc8c38d" providerId="ADAL" clId="{356DD7E1-BDA4-4362-9E9E-483A0F5B09DD}" dt="2025-02-03T04:59:09.389" v="50" actId="790"/>
        <pc:sldMkLst>
          <pc:docMk/>
          <pc:sldMk cId="2732659057" sldId="494"/>
        </pc:sldMkLst>
        <pc:spChg chg="mod">
          <ac:chgData name="Liz Heynes" userId="e5ff50d5-f39a-42f6-9e9f-e790bcc8c38d" providerId="ADAL" clId="{356DD7E1-BDA4-4362-9E9E-483A0F5B09DD}" dt="2025-02-03T04:59:09.389" v="50" actId="790"/>
          <ac:spMkLst>
            <pc:docMk/>
            <pc:sldMk cId="2732659057" sldId="494"/>
            <ac:spMk id="2" creationId="{1AD29641-05CA-B71D-AC83-FA34571D57C2}"/>
          </ac:spMkLst>
        </pc:spChg>
      </pc:sldChg>
      <pc:sldChg chg="modSp mod">
        <pc:chgData name="Liz Heynes" userId="e5ff50d5-f39a-42f6-9e9f-e790bcc8c38d" providerId="ADAL" clId="{356DD7E1-BDA4-4362-9E9E-483A0F5B09DD}" dt="2025-02-03T04:59:09.389" v="50" actId="790"/>
        <pc:sldMkLst>
          <pc:docMk/>
          <pc:sldMk cId="4152176365" sldId="496"/>
        </pc:sldMkLst>
        <pc:spChg chg="mod">
          <ac:chgData name="Liz Heynes" userId="e5ff50d5-f39a-42f6-9e9f-e790bcc8c38d" providerId="ADAL" clId="{356DD7E1-BDA4-4362-9E9E-483A0F5B09DD}" dt="2025-02-03T04:59:09.389" v="50" actId="790"/>
          <ac:spMkLst>
            <pc:docMk/>
            <pc:sldMk cId="4152176365" sldId="496"/>
            <ac:spMk id="2" creationId="{CFEA7DF7-C4BE-4DC0-A67C-01306C4C50BA}"/>
          </ac:spMkLst>
        </pc:spChg>
        <pc:spChg chg="mod">
          <ac:chgData name="Liz Heynes" userId="e5ff50d5-f39a-42f6-9e9f-e790bcc8c38d" providerId="ADAL" clId="{356DD7E1-BDA4-4362-9E9E-483A0F5B09DD}" dt="2025-02-03T04:59:09.389" v="50" actId="790"/>
          <ac:spMkLst>
            <pc:docMk/>
            <pc:sldMk cId="4152176365" sldId="496"/>
            <ac:spMk id="3" creationId="{A1EFC5A6-CF1A-A5AB-3C9C-AB37401E39B1}"/>
          </ac:spMkLst>
        </pc:spChg>
      </pc:sldChg>
      <pc:sldChg chg="modSp mod">
        <pc:chgData name="Liz Heynes" userId="e5ff50d5-f39a-42f6-9e9f-e790bcc8c38d" providerId="ADAL" clId="{356DD7E1-BDA4-4362-9E9E-483A0F5B09DD}" dt="2025-02-03T04:59:09.389" v="50" actId="790"/>
        <pc:sldMkLst>
          <pc:docMk/>
          <pc:sldMk cId="4278641845" sldId="497"/>
        </pc:sldMkLst>
        <pc:spChg chg="mod">
          <ac:chgData name="Liz Heynes" userId="e5ff50d5-f39a-42f6-9e9f-e790bcc8c38d" providerId="ADAL" clId="{356DD7E1-BDA4-4362-9E9E-483A0F5B09DD}" dt="2025-02-03T04:59:09.389" v="50" actId="790"/>
          <ac:spMkLst>
            <pc:docMk/>
            <pc:sldMk cId="4278641845" sldId="497"/>
            <ac:spMk id="3" creationId="{E89788AD-4927-8FB4-64DE-A373269D6DEA}"/>
          </ac:spMkLst>
        </pc:spChg>
      </pc:sldChg>
      <pc:sldChg chg="modSp mod">
        <pc:chgData name="Liz Heynes" userId="e5ff50d5-f39a-42f6-9e9f-e790bcc8c38d" providerId="ADAL" clId="{356DD7E1-BDA4-4362-9E9E-483A0F5B09DD}" dt="2025-02-03T04:59:09.389" v="50" actId="790"/>
        <pc:sldMkLst>
          <pc:docMk/>
          <pc:sldMk cId="2372652300" sldId="498"/>
        </pc:sldMkLst>
        <pc:spChg chg="mod">
          <ac:chgData name="Liz Heynes" userId="e5ff50d5-f39a-42f6-9e9f-e790bcc8c38d" providerId="ADAL" clId="{356DD7E1-BDA4-4362-9E9E-483A0F5B09DD}" dt="2025-02-03T04:59:09.389" v="50" actId="790"/>
          <ac:spMkLst>
            <pc:docMk/>
            <pc:sldMk cId="2372652300" sldId="498"/>
            <ac:spMk id="3" creationId="{27CE9FF1-C3CC-4F0B-68D8-E21EC249499F}"/>
          </ac:spMkLst>
        </pc:spChg>
      </pc:sldChg>
      <pc:sldChg chg="modSp mod">
        <pc:chgData name="Liz Heynes" userId="e5ff50d5-f39a-42f6-9e9f-e790bcc8c38d" providerId="ADAL" clId="{356DD7E1-BDA4-4362-9E9E-483A0F5B09DD}" dt="2025-02-03T04:59:09.389" v="50" actId="790"/>
        <pc:sldMkLst>
          <pc:docMk/>
          <pc:sldMk cId="1652726119" sldId="509"/>
        </pc:sldMkLst>
        <pc:spChg chg="mod">
          <ac:chgData name="Liz Heynes" userId="e5ff50d5-f39a-42f6-9e9f-e790bcc8c38d" providerId="ADAL" clId="{356DD7E1-BDA4-4362-9E9E-483A0F5B09DD}" dt="2025-02-03T04:59:09.389" v="50" actId="790"/>
          <ac:spMkLst>
            <pc:docMk/>
            <pc:sldMk cId="1652726119" sldId="509"/>
            <ac:spMk id="2" creationId="{8C8643EF-5E95-2EA4-41D8-1459D82534A8}"/>
          </ac:spMkLst>
        </pc:spChg>
        <pc:spChg chg="mod">
          <ac:chgData name="Liz Heynes" userId="e5ff50d5-f39a-42f6-9e9f-e790bcc8c38d" providerId="ADAL" clId="{356DD7E1-BDA4-4362-9E9E-483A0F5B09DD}" dt="2025-02-03T04:59:09.389" v="50" actId="790"/>
          <ac:spMkLst>
            <pc:docMk/>
            <pc:sldMk cId="1652726119" sldId="509"/>
            <ac:spMk id="3" creationId="{6CAAAD8B-16DF-8C3A-9B8C-0B7ACCE8733D}"/>
          </ac:spMkLst>
        </pc:spChg>
        <pc:spChg chg="mod">
          <ac:chgData name="Liz Heynes" userId="e5ff50d5-f39a-42f6-9e9f-e790bcc8c38d" providerId="ADAL" clId="{356DD7E1-BDA4-4362-9E9E-483A0F5B09DD}" dt="2025-02-03T04:59:09.389" v="50" actId="790"/>
          <ac:spMkLst>
            <pc:docMk/>
            <pc:sldMk cId="1652726119" sldId="509"/>
            <ac:spMk id="4" creationId="{F8169863-D3C2-2D8B-C3BE-279ADF06C9E6}"/>
          </ac:spMkLst>
        </pc:spChg>
        <pc:spChg chg="mod">
          <ac:chgData name="Liz Heynes" userId="e5ff50d5-f39a-42f6-9e9f-e790bcc8c38d" providerId="ADAL" clId="{356DD7E1-BDA4-4362-9E9E-483A0F5B09DD}" dt="2025-02-03T04:59:09.389" v="50" actId="790"/>
          <ac:spMkLst>
            <pc:docMk/>
            <pc:sldMk cId="1652726119" sldId="509"/>
            <ac:spMk id="5" creationId="{CDA13661-5B8E-8E3F-7072-8C0A450BB4DB}"/>
          </ac:spMkLst>
        </pc:spChg>
        <pc:spChg chg="mod">
          <ac:chgData name="Liz Heynes" userId="e5ff50d5-f39a-42f6-9e9f-e790bcc8c38d" providerId="ADAL" clId="{356DD7E1-BDA4-4362-9E9E-483A0F5B09DD}" dt="2025-02-03T04:59:09.389" v="50" actId="790"/>
          <ac:spMkLst>
            <pc:docMk/>
            <pc:sldMk cId="1652726119" sldId="509"/>
            <ac:spMk id="6" creationId="{11A7C06D-48D6-D753-DAD5-D5CBB1E2F96D}"/>
          </ac:spMkLst>
        </pc:spChg>
        <pc:spChg chg="mod">
          <ac:chgData name="Liz Heynes" userId="e5ff50d5-f39a-42f6-9e9f-e790bcc8c38d" providerId="ADAL" clId="{356DD7E1-BDA4-4362-9E9E-483A0F5B09DD}" dt="2025-02-03T04:59:09.389" v="50" actId="790"/>
          <ac:spMkLst>
            <pc:docMk/>
            <pc:sldMk cId="1652726119" sldId="509"/>
            <ac:spMk id="7" creationId="{97661B67-39B3-286B-A745-D223A451D2BE}"/>
          </ac:spMkLst>
        </pc:spChg>
        <pc:spChg chg="mod">
          <ac:chgData name="Liz Heynes" userId="e5ff50d5-f39a-42f6-9e9f-e790bcc8c38d" providerId="ADAL" clId="{356DD7E1-BDA4-4362-9E9E-483A0F5B09DD}" dt="2025-02-03T04:59:09.389" v="50" actId="790"/>
          <ac:spMkLst>
            <pc:docMk/>
            <pc:sldMk cId="1652726119" sldId="509"/>
            <ac:spMk id="8" creationId="{92D9F611-AE85-1361-D871-D35A716B8543}"/>
          </ac:spMkLst>
        </pc:spChg>
      </pc:sldChg>
      <pc:sldChg chg="modSp mod">
        <pc:chgData name="Liz Heynes" userId="e5ff50d5-f39a-42f6-9e9f-e790bcc8c38d" providerId="ADAL" clId="{356DD7E1-BDA4-4362-9E9E-483A0F5B09DD}" dt="2025-02-03T04:59:09.389" v="50" actId="790"/>
        <pc:sldMkLst>
          <pc:docMk/>
          <pc:sldMk cId="3580694833" sldId="510"/>
        </pc:sldMkLst>
        <pc:spChg chg="mod">
          <ac:chgData name="Liz Heynes" userId="e5ff50d5-f39a-42f6-9e9f-e790bcc8c38d" providerId="ADAL" clId="{356DD7E1-BDA4-4362-9E9E-483A0F5B09DD}" dt="2025-02-03T04:59:09.389" v="50" actId="790"/>
          <ac:spMkLst>
            <pc:docMk/>
            <pc:sldMk cId="3580694833" sldId="510"/>
            <ac:spMk id="3" creationId="{3A3EF1CC-FADD-DB7A-E1FA-8A23A808BF8C}"/>
          </ac:spMkLst>
        </pc:spChg>
        <pc:spChg chg="mod">
          <ac:chgData name="Liz Heynes" userId="e5ff50d5-f39a-42f6-9e9f-e790bcc8c38d" providerId="ADAL" clId="{356DD7E1-BDA4-4362-9E9E-483A0F5B09DD}" dt="2025-02-03T04:59:09.389" v="50" actId="790"/>
          <ac:spMkLst>
            <pc:docMk/>
            <pc:sldMk cId="3580694833" sldId="510"/>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702303488" sldId="511"/>
        </pc:sldMkLst>
        <pc:spChg chg="mod">
          <ac:chgData name="Liz Heynes" userId="e5ff50d5-f39a-42f6-9e9f-e790bcc8c38d" providerId="ADAL" clId="{356DD7E1-BDA4-4362-9E9E-483A0F5B09DD}" dt="2025-02-03T04:59:09.389" v="50" actId="790"/>
          <ac:spMkLst>
            <pc:docMk/>
            <pc:sldMk cId="702303488" sldId="511"/>
            <ac:spMk id="2" creationId="{409B081D-CF90-98B9-E850-64B8146456DD}"/>
          </ac:spMkLst>
        </pc:spChg>
        <pc:spChg chg="mod">
          <ac:chgData name="Liz Heynes" userId="e5ff50d5-f39a-42f6-9e9f-e790bcc8c38d" providerId="ADAL" clId="{356DD7E1-BDA4-4362-9E9E-483A0F5B09DD}" dt="2025-02-03T04:59:09.389" v="50" actId="790"/>
          <ac:spMkLst>
            <pc:docMk/>
            <pc:sldMk cId="702303488" sldId="511"/>
            <ac:spMk id="3" creationId="{294B1D21-F4D8-4257-36D6-C329ACD5634A}"/>
          </ac:spMkLst>
        </pc:spChg>
        <pc:spChg chg="mod">
          <ac:chgData name="Liz Heynes" userId="e5ff50d5-f39a-42f6-9e9f-e790bcc8c38d" providerId="ADAL" clId="{356DD7E1-BDA4-4362-9E9E-483A0F5B09DD}" dt="2025-02-03T04:59:09.389" v="50" actId="790"/>
          <ac:spMkLst>
            <pc:docMk/>
            <pc:sldMk cId="702303488" sldId="511"/>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2491177883" sldId="512"/>
        </pc:sldMkLst>
        <pc:spChg chg="mod">
          <ac:chgData name="Liz Heynes" userId="e5ff50d5-f39a-42f6-9e9f-e790bcc8c38d" providerId="ADAL" clId="{356DD7E1-BDA4-4362-9E9E-483A0F5B09DD}" dt="2025-02-03T04:59:09.389" v="50" actId="790"/>
          <ac:spMkLst>
            <pc:docMk/>
            <pc:sldMk cId="2491177883" sldId="512"/>
            <ac:spMk id="2" creationId="{CF96E87C-2EA4-E947-7EB0-779CF1BACC5B}"/>
          </ac:spMkLst>
        </pc:spChg>
        <pc:spChg chg="mod">
          <ac:chgData name="Liz Heynes" userId="e5ff50d5-f39a-42f6-9e9f-e790bcc8c38d" providerId="ADAL" clId="{356DD7E1-BDA4-4362-9E9E-483A0F5B09DD}" dt="2025-02-03T04:59:09.389" v="50" actId="790"/>
          <ac:spMkLst>
            <pc:docMk/>
            <pc:sldMk cId="2491177883" sldId="512"/>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868684786" sldId="513"/>
        </pc:sldMkLst>
        <pc:spChg chg="mod">
          <ac:chgData name="Liz Heynes" userId="e5ff50d5-f39a-42f6-9e9f-e790bcc8c38d" providerId="ADAL" clId="{356DD7E1-BDA4-4362-9E9E-483A0F5B09DD}" dt="2025-02-03T04:59:09.389" v="50" actId="790"/>
          <ac:spMkLst>
            <pc:docMk/>
            <pc:sldMk cId="868684786" sldId="513"/>
            <ac:spMk id="2" creationId="{C9B8A010-23BF-FCB8-A8BA-7EC722925E29}"/>
          </ac:spMkLst>
        </pc:spChg>
        <pc:spChg chg="mod">
          <ac:chgData name="Liz Heynes" userId="e5ff50d5-f39a-42f6-9e9f-e790bcc8c38d" providerId="ADAL" clId="{356DD7E1-BDA4-4362-9E9E-483A0F5B09DD}" dt="2025-02-03T04:59:09.389" v="50" actId="790"/>
          <ac:spMkLst>
            <pc:docMk/>
            <pc:sldMk cId="868684786" sldId="513"/>
            <ac:spMk id="3" creationId="{2B08D8FA-FE96-A24B-C1C6-457BC61E9ADE}"/>
          </ac:spMkLst>
        </pc:spChg>
        <pc:spChg chg="mod">
          <ac:chgData name="Liz Heynes" userId="e5ff50d5-f39a-42f6-9e9f-e790bcc8c38d" providerId="ADAL" clId="{356DD7E1-BDA4-4362-9E9E-483A0F5B09DD}" dt="2025-02-03T04:59:09.389" v="50" actId="790"/>
          <ac:spMkLst>
            <pc:docMk/>
            <pc:sldMk cId="868684786" sldId="513"/>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259779433" sldId="514"/>
        </pc:sldMkLst>
        <pc:spChg chg="mod">
          <ac:chgData name="Liz Heynes" userId="e5ff50d5-f39a-42f6-9e9f-e790bcc8c38d" providerId="ADAL" clId="{356DD7E1-BDA4-4362-9E9E-483A0F5B09DD}" dt="2025-02-03T04:59:09.389" v="50" actId="790"/>
          <ac:spMkLst>
            <pc:docMk/>
            <pc:sldMk cId="1259779433" sldId="514"/>
            <ac:spMk id="2" creationId="{711CC283-5696-2BF8-2360-058210E03E8D}"/>
          </ac:spMkLst>
        </pc:spChg>
        <pc:spChg chg="mod">
          <ac:chgData name="Liz Heynes" userId="e5ff50d5-f39a-42f6-9e9f-e790bcc8c38d" providerId="ADAL" clId="{356DD7E1-BDA4-4362-9E9E-483A0F5B09DD}" dt="2025-02-03T04:59:09.389" v="50" actId="790"/>
          <ac:spMkLst>
            <pc:docMk/>
            <pc:sldMk cId="1259779433" sldId="514"/>
            <ac:spMk id="3" creationId="{2B08D8FA-FE96-A24B-C1C6-457BC61E9ADE}"/>
          </ac:spMkLst>
        </pc:spChg>
        <pc:spChg chg="mod">
          <ac:chgData name="Liz Heynes" userId="e5ff50d5-f39a-42f6-9e9f-e790bcc8c38d" providerId="ADAL" clId="{356DD7E1-BDA4-4362-9E9E-483A0F5B09DD}" dt="2025-02-03T04:59:09.389" v="50" actId="790"/>
          <ac:spMkLst>
            <pc:docMk/>
            <pc:sldMk cId="1259779433" sldId="514"/>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971552586" sldId="515"/>
        </pc:sldMkLst>
        <pc:spChg chg="mod">
          <ac:chgData name="Liz Heynes" userId="e5ff50d5-f39a-42f6-9e9f-e790bcc8c38d" providerId="ADAL" clId="{356DD7E1-BDA4-4362-9E9E-483A0F5B09DD}" dt="2025-02-03T04:59:09.389" v="50" actId="790"/>
          <ac:spMkLst>
            <pc:docMk/>
            <pc:sldMk cId="1971552586" sldId="515"/>
            <ac:spMk id="3" creationId="{B550DB20-DF11-E496-E438-8E117A19D900}"/>
          </ac:spMkLst>
        </pc:spChg>
        <pc:spChg chg="mod">
          <ac:chgData name="Liz Heynes" userId="e5ff50d5-f39a-42f6-9e9f-e790bcc8c38d" providerId="ADAL" clId="{356DD7E1-BDA4-4362-9E9E-483A0F5B09DD}" dt="2025-02-03T04:59:09.389" v="50" actId="790"/>
          <ac:spMkLst>
            <pc:docMk/>
            <pc:sldMk cId="1971552586" sldId="515"/>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797789494" sldId="518"/>
        </pc:sldMkLst>
        <pc:spChg chg="mod">
          <ac:chgData name="Liz Heynes" userId="e5ff50d5-f39a-42f6-9e9f-e790bcc8c38d" providerId="ADAL" clId="{356DD7E1-BDA4-4362-9E9E-483A0F5B09DD}" dt="2025-02-03T04:59:09.389" v="50" actId="790"/>
          <ac:spMkLst>
            <pc:docMk/>
            <pc:sldMk cId="1797789494" sldId="518"/>
            <ac:spMk id="2" creationId="{EF54B361-4423-6145-4E15-88C259A1B91E}"/>
          </ac:spMkLst>
        </pc:spChg>
        <pc:spChg chg="mod">
          <ac:chgData name="Liz Heynes" userId="e5ff50d5-f39a-42f6-9e9f-e790bcc8c38d" providerId="ADAL" clId="{356DD7E1-BDA4-4362-9E9E-483A0F5B09DD}" dt="2025-02-03T04:59:09.389" v="50" actId="790"/>
          <ac:spMkLst>
            <pc:docMk/>
            <pc:sldMk cId="1797789494" sldId="518"/>
            <ac:spMk id="6" creationId="{9DB782D6-B842-1A0E-5DF2-F2273EE2CCB3}"/>
          </ac:spMkLst>
        </pc:spChg>
        <pc:spChg chg="mod">
          <ac:chgData name="Liz Heynes" userId="e5ff50d5-f39a-42f6-9e9f-e790bcc8c38d" providerId="ADAL" clId="{356DD7E1-BDA4-4362-9E9E-483A0F5B09DD}" dt="2025-02-03T04:59:09.389" v="50" actId="790"/>
          <ac:spMkLst>
            <pc:docMk/>
            <pc:sldMk cId="1797789494" sldId="518"/>
            <ac:spMk id="8" creationId="{0278A615-1EA0-3258-B1DD-B948F86746EB}"/>
          </ac:spMkLst>
        </pc:spChg>
        <pc:spChg chg="mod">
          <ac:chgData name="Liz Heynes" userId="e5ff50d5-f39a-42f6-9e9f-e790bcc8c38d" providerId="ADAL" clId="{356DD7E1-BDA4-4362-9E9E-483A0F5B09DD}" dt="2025-02-03T04:59:09.389" v="50" actId="790"/>
          <ac:spMkLst>
            <pc:docMk/>
            <pc:sldMk cId="1797789494" sldId="518"/>
            <ac:spMk id="9" creationId="{A87D9DFF-2E26-7C47-8F49-3A6BECC1F26A}"/>
          </ac:spMkLst>
        </pc:spChg>
        <pc:spChg chg="mod">
          <ac:chgData name="Liz Heynes" userId="e5ff50d5-f39a-42f6-9e9f-e790bcc8c38d" providerId="ADAL" clId="{356DD7E1-BDA4-4362-9E9E-483A0F5B09DD}" dt="2025-02-03T04:59:09.389" v="50" actId="790"/>
          <ac:spMkLst>
            <pc:docMk/>
            <pc:sldMk cId="1797789494" sldId="518"/>
            <ac:spMk id="10" creationId="{F6096B07-1C82-61CF-0E46-13901633D002}"/>
          </ac:spMkLst>
        </pc:spChg>
        <pc:spChg chg="mod">
          <ac:chgData name="Liz Heynes" userId="e5ff50d5-f39a-42f6-9e9f-e790bcc8c38d" providerId="ADAL" clId="{356DD7E1-BDA4-4362-9E9E-483A0F5B09DD}" dt="2025-02-03T04:59:09.389" v="50" actId="790"/>
          <ac:spMkLst>
            <pc:docMk/>
            <pc:sldMk cId="1797789494" sldId="518"/>
            <ac:spMk id="11" creationId="{2491190C-E42E-26C8-41A7-25B0274B9437}"/>
          </ac:spMkLst>
        </pc:spChg>
        <pc:spChg chg="mod">
          <ac:chgData name="Liz Heynes" userId="e5ff50d5-f39a-42f6-9e9f-e790bcc8c38d" providerId="ADAL" clId="{356DD7E1-BDA4-4362-9E9E-483A0F5B09DD}" dt="2025-02-03T04:59:09.389" v="50" actId="790"/>
          <ac:spMkLst>
            <pc:docMk/>
            <pc:sldMk cId="1797789494" sldId="518"/>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409148390" sldId="520"/>
        </pc:sldMkLst>
        <pc:spChg chg="mod">
          <ac:chgData name="Liz Heynes" userId="e5ff50d5-f39a-42f6-9e9f-e790bcc8c38d" providerId="ADAL" clId="{356DD7E1-BDA4-4362-9E9E-483A0F5B09DD}" dt="2025-02-03T04:59:09.389" v="50" actId="790"/>
          <ac:spMkLst>
            <pc:docMk/>
            <pc:sldMk cId="409148390" sldId="520"/>
            <ac:spMk id="6" creationId="{3E192CB3-B945-9406-F3AE-9F952F274A67}"/>
          </ac:spMkLst>
        </pc:spChg>
        <pc:spChg chg="mod">
          <ac:chgData name="Liz Heynes" userId="e5ff50d5-f39a-42f6-9e9f-e790bcc8c38d" providerId="ADAL" clId="{356DD7E1-BDA4-4362-9E9E-483A0F5B09DD}" dt="2025-02-03T04:59:09.389" v="50" actId="790"/>
          <ac:spMkLst>
            <pc:docMk/>
            <pc:sldMk cId="409148390" sldId="520"/>
            <ac:spMk id="8" creationId="{60109A4F-929F-1230-B568-A71FEE7DA394}"/>
          </ac:spMkLst>
        </pc:spChg>
        <pc:spChg chg="mod">
          <ac:chgData name="Liz Heynes" userId="e5ff50d5-f39a-42f6-9e9f-e790bcc8c38d" providerId="ADAL" clId="{356DD7E1-BDA4-4362-9E9E-483A0F5B09DD}" dt="2025-02-03T04:59:09.389" v="50" actId="790"/>
          <ac:spMkLst>
            <pc:docMk/>
            <pc:sldMk cId="409148390" sldId="520"/>
            <ac:spMk id="10" creationId="{DE5FAAB9-1E80-3268-5CE8-8F1370CA6822}"/>
          </ac:spMkLst>
        </pc:spChg>
      </pc:sldChg>
      <pc:sldChg chg="modSp mod">
        <pc:chgData name="Liz Heynes" userId="e5ff50d5-f39a-42f6-9e9f-e790bcc8c38d" providerId="ADAL" clId="{356DD7E1-BDA4-4362-9E9E-483A0F5B09DD}" dt="2025-02-03T04:59:09.389" v="50" actId="790"/>
        <pc:sldMkLst>
          <pc:docMk/>
          <pc:sldMk cId="3810442778" sldId="521"/>
        </pc:sldMkLst>
        <pc:spChg chg="mod">
          <ac:chgData name="Liz Heynes" userId="e5ff50d5-f39a-42f6-9e9f-e790bcc8c38d" providerId="ADAL" clId="{356DD7E1-BDA4-4362-9E9E-483A0F5B09DD}" dt="2025-02-03T04:59:09.389" v="50" actId="790"/>
          <ac:spMkLst>
            <pc:docMk/>
            <pc:sldMk cId="3810442778" sldId="521"/>
            <ac:spMk id="2" creationId="{6C4EE755-6A12-253D-4076-DCC9F32F6432}"/>
          </ac:spMkLst>
        </pc:spChg>
        <pc:spChg chg="mod">
          <ac:chgData name="Liz Heynes" userId="e5ff50d5-f39a-42f6-9e9f-e790bcc8c38d" providerId="ADAL" clId="{356DD7E1-BDA4-4362-9E9E-483A0F5B09DD}" dt="2025-02-03T04:59:09.389" v="50" actId="790"/>
          <ac:spMkLst>
            <pc:docMk/>
            <pc:sldMk cId="3810442778" sldId="521"/>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871679311" sldId="522"/>
        </pc:sldMkLst>
        <pc:spChg chg="mod">
          <ac:chgData name="Liz Heynes" userId="e5ff50d5-f39a-42f6-9e9f-e790bcc8c38d" providerId="ADAL" clId="{356DD7E1-BDA4-4362-9E9E-483A0F5B09DD}" dt="2025-02-03T04:59:09.389" v="50" actId="790"/>
          <ac:spMkLst>
            <pc:docMk/>
            <pc:sldMk cId="1871679311" sldId="522"/>
            <ac:spMk id="3" creationId="{B30B0F83-9C91-45F5-7FEC-55DB396E63C1}"/>
          </ac:spMkLst>
        </pc:spChg>
        <pc:spChg chg="mod">
          <ac:chgData name="Liz Heynes" userId="e5ff50d5-f39a-42f6-9e9f-e790bcc8c38d" providerId="ADAL" clId="{356DD7E1-BDA4-4362-9E9E-483A0F5B09DD}" dt="2025-02-03T04:59:09.389" v="50" actId="790"/>
          <ac:spMkLst>
            <pc:docMk/>
            <pc:sldMk cId="1871679311" sldId="522"/>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14706977" sldId="524"/>
        </pc:sldMkLst>
        <pc:spChg chg="mod">
          <ac:chgData name="Liz Heynes" userId="e5ff50d5-f39a-42f6-9e9f-e790bcc8c38d" providerId="ADAL" clId="{356DD7E1-BDA4-4362-9E9E-483A0F5B09DD}" dt="2025-02-03T04:59:09.389" v="50" actId="790"/>
          <ac:spMkLst>
            <pc:docMk/>
            <pc:sldMk cId="114706977" sldId="524"/>
            <ac:spMk id="2" creationId="{7DD8079F-1728-EC2C-328C-26075F9017D5}"/>
          </ac:spMkLst>
        </pc:spChg>
        <pc:spChg chg="mod">
          <ac:chgData name="Liz Heynes" userId="e5ff50d5-f39a-42f6-9e9f-e790bcc8c38d" providerId="ADAL" clId="{356DD7E1-BDA4-4362-9E9E-483A0F5B09DD}" dt="2025-02-03T04:59:09.389" v="50" actId="790"/>
          <ac:spMkLst>
            <pc:docMk/>
            <pc:sldMk cId="114706977" sldId="524"/>
            <ac:spMk id="6" creationId="{4BA19CAE-2C41-C675-1ECF-083D69C82C7F}"/>
          </ac:spMkLst>
        </pc:spChg>
        <pc:spChg chg="mod">
          <ac:chgData name="Liz Heynes" userId="e5ff50d5-f39a-42f6-9e9f-e790bcc8c38d" providerId="ADAL" clId="{356DD7E1-BDA4-4362-9E9E-483A0F5B09DD}" dt="2025-02-03T04:59:09.389" v="50" actId="790"/>
          <ac:spMkLst>
            <pc:docMk/>
            <pc:sldMk cId="114706977" sldId="524"/>
            <ac:spMk id="8" creationId="{1CE25D36-CB33-9E2D-3402-B25D1FF48B38}"/>
          </ac:spMkLst>
        </pc:spChg>
        <pc:spChg chg="mod">
          <ac:chgData name="Liz Heynes" userId="e5ff50d5-f39a-42f6-9e9f-e790bcc8c38d" providerId="ADAL" clId="{356DD7E1-BDA4-4362-9E9E-483A0F5B09DD}" dt="2025-02-03T04:59:09.389" v="50" actId="790"/>
          <ac:spMkLst>
            <pc:docMk/>
            <pc:sldMk cId="114706977" sldId="524"/>
            <ac:spMk id="9" creationId="{D1C750B4-3721-7E54-CA41-1DE2BF4B2823}"/>
          </ac:spMkLst>
        </pc:spChg>
        <pc:spChg chg="mod">
          <ac:chgData name="Liz Heynes" userId="e5ff50d5-f39a-42f6-9e9f-e790bcc8c38d" providerId="ADAL" clId="{356DD7E1-BDA4-4362-9E9E-483A0F5B09DD}" dt="2025-02-03T04:59:09.389" v="50" actId="790"/>
          <ac:spMkLst>
            <pc:docMk/>
            <pc:sldMk cId="114706977" sldId="524"/>
            <ac:spMk id="10" creationId="{36D3ABC4-A39C-7820-7D4A-2EDD33E4F470}"/>
          </ac:spMkLst>
        </pc:spChg>
        <pc:spChg chg="mod">
          <ac:chgData name="Liz Heynes" userId="e5ff50d5-f39a-42f6-9e9f-e790bcc8c38d" providerId="ADAL" clId="{356DD7E1-BDA4-4362-9E9E-483A0F5B09DD}" dt="2025-02-03T04:59:09.389" v="50" actId="790"/>
          <ac:spMkLst>
            <pc:docMk/>
            <pc:sldMk cId="114706977" sldId="524"/>
            <ac:spMk id="11" creationId="{61C72B76-E8A0-BF99-D077-4C59E869FFD5}"/>
          </ac:spMkLst>
        </pc:spChg>
        <pc:spChg chg="mod">
          <ac:chgData name="Liz Heynes" userId="e5ff50d5-f39a-42f6-9e9f-e790bcc8c38d" providerId="ADAL" clId="{356DD7E1-BDA4-4362-9E9E-483A0F5B09DD}" dt="2025-02-03T04:59:09.389" v="50" actId="790"/>
          <ac:spMkLst>
            <pc:docMk/>
            <pc:sldMk cId="114706977" sldId="524"/>
            <ac:spMk id="12" creationId="{91A92FC8-4EDC-83A9-9290-8C06714049AE}"/>
          </ac:spMkLst>
        </pc:spChg>
      </pc:sldChg>
      <pc:sldChg chg="modSp mod modNotesTx">
        <pc:chgData name="Liz Heynes" userId="e5ff50d5-f39a-42f6-9e9f-e790bcc8c38d" providerId="ADAL" clId="{356DD7E1-BDA4-4362-9E9E-483A0F5B09DD}" dt="2025-02-03T04:59:09.389" v="50" actId="790"/>
        <pc:sldMkLst>
          <pc:docMk/>
          <pc:sldMk cId="531723783" sldId="526"/>
        </pc:sldMkLst>
        <pc:spChg chg="mod">
          <ac:chgData name="Liz Heynes" userId="e5ff50d5-f39a-42f6-9e9f-e790bcc8c38d" providerId="ADAL" clId="{356DD7E1-BDA4-4362-9E9E-483A0F5B09DD}" dt="2025-02-03T04:59:09.389" v="50" actId="790"/>
          <ac:spMkLst>
            <pc:docMk/>
            <pc:sldMk cId="531723783" sldId="526"/>
            <ac:spMk id="2" creationId="{720019F2-CAAE-1FE8-8875-1D28B07A54CB}"/>
          </ac:spMkLst>
        </pc:spChg>
        <pc:spChg chg="mod">
          <ac:chgData name="Liz Heynes" userId="e5ff50d5-f39a-42f6-9e9f-e790bcc8c38d" providerId="ADAL" clId="{356DD7E1-BDA4-4362-9E9E-483A0F5B09DD}" dt="2025-02-03T04:59:09.389" v="50" actId="790"/>
          <ac:spMkLst>
            <pc:docMk/>
            <pc:sldMk cId="531723783" sldId="526"/>
            <ac:spMk id="5" creationId="{A0D23CA7-C9A4-95B5-0E68-93DE1A054217}"/>
          </ac:spMkLst>
        </pc:spChg>
        <pc:spChg chg="mod">
          <ac:chgData name="Liz Heynes" userId="e5ff50d5-f39a-42f6-9e9f-e790bcc8c38d" providerId="ADAL" clId="{356DD7E1-BDA4-4362-9E9E-483A0F5B09DD}" dt="2025-02-03T04:59:09.389" v="50" actId="790"/>
          <ac:spMkLst>
            <pc:docMk/>
            <pc:sldMk cId="531723783" sldId="526"/>
            <ac:spMk id="7" creationId="{92EDD24E-8F7A-2877-2E50-FC00A12DD537}"/>
          </ac:spMkLst>
        </pc:spChg>
        <pc:spChg chg="mod">
          <ac:chgData name="Liz Heynes" userId="e5ff50d5-f39a-42f6-9e9f-e790bcc8c38d" providerId="ADAL" clId="{356DD7E1-BDA4-4362-9E9E-483A0F5B09DD}" dt="2025-02-03T04:59:09.389" v="50" actId="790"/>
          <ac:spMkLst>
            <pc:docMk/>
            <pc:sldMk cId="531723783" sldId="526"/>
            <ac:spMk id="8" creationId="{42819B8B-BD6D-98F2-DF55-FC6EED4295E4}"/>
          </ac:spMkLst>
        </pc:spChg>
        <pc:spChg chg="mod">
          <ac:chgData name="Liz Heynes" userId="e5ff50d5-f39a-42f6-9e9f-e790bcc8c38d" providerId="ADAL" clId="{356DD7E1-BDA4-4362-9E9E-483A0F5B09DD}" dt="2025-02-03T04:59:09.389" v="50" actId="790"/>
          <ac:spMkLst>
            <pc:docMk/>
            <pc:sldMk cId="531723783" sldId="526"/>
            <ac:spMk id="9" creationId="{E42ED5FB-035E-85EF-F4F7-D77D2EB8327F}"/>
          </ac:spMkLst>
        </pc:spChg>
        <pc:spChg chg="mod">
          <ac:chgData name="Liz Heynes" userId="e5ff50d5-f39a-42f6-9e9f-e790bcc8c38d" providerId="ADAL" clId="{356DD7E1-BDA4-4362-9E9E-483A0F5B09DD}" dt="2025-02-03T04:59:09.389" v="50" actId="790"/>
          <ac:spMkLst>
            <pc:docMk/>
            <pc:sldMk cId="531723783" sldId="526"/>
            <ac:spMk id="10" creationId="{8EABF840-E34C-5B33-99BE-C08237E7614E}"/>
          </ac:spMkLst>
        </pc:spChg>
        <pc:spChg chg="mod">
          <ac:chgData name="Liz Heynes" userId="e5ff50d5-f39a-42f6-9e9f-e790bcc8c38d" providerId="ADAL" clId="{356DD7E1-BDA4-4362-9E9E-483A0F5B09DD}" dt="2025-02-03T04:59:09.389" v="50" actId="790"/>
          <ac:spMkLst>
            <pc:docMk/>
            <pc:sldMk cId="531723783" sldId="526"/>
            <ac:spMk id="11" creationId="{A0E73C5A-EFAB-2CC1-8D74-C593ECFCC677}"/>
          </ac:spMkLst>
        </pc:spChg>
      </pc:sldChg>
      <pc:sldMasterChg chg="modSldLayout">
        <pc:chgData name="Liz Heynes" userId="e5ff50d5-f39a-42f6-9e9f-e790bcc8c38d" providerId="ADAL" clId="{356DD7E1-BDA4-4362-9E9E-483A0F5B09DD}" dt="2025-02-03T04:48:17.521" v="9" actId="20577"/>
        <pc:sldMasterMkLst>
          <pc:docMk/>
          <pc:sldMasterMk cId="1034081160" sldId="2147483648"/>
        </pc:sldMasterMkLst>
        <pc:sldLayoutChg chg="modSp mod">
          <pc:chgData name="Liz Heynes" userId="e5ff50d5-f39a-42f6-9e9f-e790bcc8c38d" providerId="ADAL" clId="{356DD7E1-BDA4-4362-9E9E-483A0F5B09DD}" dt="2025-02-03T04:48:17.521" v="9" actId="20577"/>
          <pc:sldLayoutMkLst>
            <pc:docMk/>
            <pc:sldMasterMk cId="1034081160" sldId="2147483648"/>
            <pc:sldLayoutMk cId="488055856" sldId="2147483694"/>
          </pc:sldLayoutMkLst>
          <pc:spChg chg="mod">
            <ac:chgData name="Liz Heynes" userId="e5ff50d5-f39a-42f6-9e9f-e790bcc8c38d" providerId="ADAL" clId="{356DD7E1-BDA4-4362-9E9E-483A0F5B09DD}" dt="2025-02-03T04:48:17.521" v="9" actId="20577"/>
            <ac:spMkLst>
              <pc:docMk/>
              <pc:sldMasterMk cId="1034081160" sldId="2147483648"/>
              <pc:sldLayoutMk cId="488055856" sldId="2147483694"/>
              <ac:spMk id="18" creationId="{83D5A208-F215-EE4E-89CE-341BF1CA0C8C}"/>
            </ac:spMkLst>
          </pc:spChg>
        </pc:sldLayoutChg>
      </pc:sldMasterChg>
    </pc:docChg>
  </pc:docChgLst>
  <pc:docChgLst>
    <pc:chgData name="Trish Wilson" userId="1a8d7cc3620296f7" providerId="LiveId" clId="{F94AACBB-683C-42A6-80E9-BE094701DC17}"/>
    <pc:docChg chg="modSld">
      <pc:chgData name="Trish Wilson" userId="1a8d7cc3620296f7" providerId="LiveId" clId="{F94AACBB-683C-42A6-80E9-BE094701DC17}" dt="2025-01-29T03:27:12.242" v="116"/>
      <pc:docMkLst>
        <pc:docMk/>
      </pc:docMkLst>
      <pc:sldChg chg="modNotesTx">
        <pc:chgData name="Trish Wilson" userId="1a8d7cc3620296f7" providerId="LiveId" clId="{F94AACBB-683C-42A6-80E9-BE094701DC17}" dt="2025-01-29T03:09:12.259" v="52" actId="114"/>
        <pc:sldMkLst>
          <pc:docMk/>
          <pc:sldMk cId="2801862050" sldId="464"/>
        </pc:sldMkLst>
      </pc:sldChg>
      <pc:sldChg chg="modNotesTx">
        <pc:chgData name="Trish Wilson" userId="1a8d7cc3620296f7" providerId="LiveId" clId="{F94AACBB-683C-42A6-80E9-BE094701DC17}" dt="2025-01-29T03:09:51.306" v="55" actId="20577"/>
        <pc:sldMkLst>
          <pc:docMk/>
          <pc:sldMk cId="2776412724" sldId="465"/>
        </pc:sldMkLst>
      </pc:sldChg>
      <pc:sldChg chg="modNotesTx">
        <pc:chgData name="Trish Wilson" userId="1a8d7cc3620296f7" providerId="LiveId" clId="{F94AACBB-683C-42A6-80E9-BE094701DC17}" dt="2025-01-29T03:11:55.458" v="66" actId="20577"/>
        <pc:sldMkLst>
          <pc:docMk/>
          <pc:sldMk cId="3096463887" sldId="468"/>
        </pc:sldMkLst>
      </pc:sldChg>
      <pc:sldChg chg="modNotesTx">
        <pc:chgData name="Trish Wilson" userId="1a8d7cc3620296f7" providerId="LiveId" clId="{F94AACBB-683C-42A6-80E9-BE094701DC17}" dt="2025-01-29T03:13:11.112" v="67" actId="113"/>
        <pc:sldMkLst>
          <pc:docMk/>
          <pc:sldMk cId="2806691242" sldId="472"/>
        </pc:sldMkLst>
      </pc:sldChg>
      <pc:sldChg chg="modNotesTx">
        <pc:chgData name="Trish Wilson" userId="1a8d7cc3620296f7" providerId="LiveId" clId="{F94AACBB-683C-42A6-80E9-BE094701DC17}" dt="2025-01-29T03:13:26.369" v="68" actId="113"/>
        <pc:sldMkLst>
          <pc:docMk/>
          <pc:sldMk cId="2667868244" sldId="473"/>
        </pc:sldMkLst>
      </pc:sldChg>
      <pc:sldChg chg="modNotesTx">
        <pc:chgData name="Trish Wilson" userId="1a8d7cc3620296f7" providerId="LiveId" clId="{F94AACBB-683C-42A6-80E9-BE094701DC17}" dt="2025-01-29T03:13:47.910" v="71" actId="20577"/>
        <pc:sldMkLst>
          <pc:docMk/>
          <pc:sldMk cId="1436218551" sldId="474"/>
        </pc:sldMkLst>
      </pc:sldChg>
      <pc:sldChg chg="modNotesTx">
        <pc:chgData name="Trish Wilson" userId="1a8d7cc3620296f7" providerId="LiveId" clId="{F94AACBB-683C-42A6-80E9-BE094701DC17}" dt="2025-01-29T03:14:05.662" v="72" actId="113"/>
        <pc:sldMkLst>
          <pc:docMk/>
          <pc:sldMk cId="908412850" sldId="475"/>
        </pc:sldMkLst>
      </pc:sldChg>
      <pc:sldChg chg="modNotesTx">
        <pc:chgData name="Trish Wilson" userId="1a8d7cc3620296f7" providerId="LiveId" clId="{F94AACBB-683C-42A6-80E9-BE094701DC17}" dt="2025-01-29T03:14:26.518" v="74" actId="113"/>
        <pc:sldMkLst>
          <pc:docMk/>
          <pc:sldMk cId="1716554648" sldId="476"/>
        </pc:sldMkLst>
      </pc:sldChg>
      <pc:sldChg chg="modNotesTx">
        <pc:chgData name="Trish Wilson" userId="1a8d7cc3620296f7" providerId="LiveId" clId="{F94AACBB-683C-42A6-80E9-BE094701DC17}" dt="2025-01-29T03:14:50.247" v="77" actId="113"/>
        <pc:sldMkLst>
          <pc:docMk/>
          <pc:sldMk cId="607994850" sldId="477"/>
        </pc:sldMkLst>
      </pc:sldChg>
      <pc:sldChg chg="modNotesTx">
        <pc:chgData name="Trish Wilson" userId="1a8d7cc3620296f7" providerId="LiveId" clId="{F94AACBB-683C-42A6-80E9-BE094701DC17}" dt="2025-01-29T03:16:35.306" v="79" actId="114"/>
        <pc:sldMkLst>
          <pc:docMk/>
          <pc:sldMk cId="1611399072" sldId="479"/>
        </pc:sldMkLst>
      </pc:sldChg>
      <pc:sldChg chg="addCm modNotesTx">
        <pc:chgData name="Trish Wilson" userId="1a8d7cc3620296f7" providerId="LiveId" clId="{F94AACBB-683C-42A6-80E9-BE094701DC17}" dt="2025-01-29T03:20:29.191" v="89" actId="113"/>
        <pc:sldMkLst>
          <pc:docMk/>
          <pc:sldMk cId="3005270447" sldId="480"/>
        </pc:sldMkLst>
      </pc:sldChg>
      <pc:sldChg chg="modNotesTx">
        <pc:chgData name="Trish Wilson" userId="1a8d7cc3620296f7" providerId="LiveId" clId="{F94AACBB-683C-42A6-80E9-BE094701DC17}" dt="2025-01-29T03:22:59.837" v="98" actId="255"/>
        <pc:sldMkLst>
          <pc:docMk/>
          <pc:sldMk cId="4046771955" sldId="481"/>
        </pc:sldMkLst>
      </pc:sldChg>
      <pc:sldChg chg="modNotesTx">
        <pc:chgData name="Trish Wilson" userId="1a8d7cc3620296f7" providerId="LiveId" clId="{F94AACBB-683C-42A6-80E9-BE094701DC17}" dt="2025-01-29T03:24:24.110" v="107" actId="20577"/>
        <pc:sldMkLst>
          <pc:docMk/>
          <pc:sldMk cId="43502053" sldId="482"/>
        </pc:sldMkLst>
      </pc:sldChg>
      <pc:sldChg chg="modNotesTx">
        <pc:chgData name="Trish Wilson" userId="1a8d7cc3620296f7" providerId="LiveId" clId="{F94AACBB-683C-42A6-80E9-BE094701DC17}" dt="2025-01-29T03:22:38.260" v="96" actId="6549"/>
        <pc:sldMkLst>
          <pc:docMk/>
          <pc:sldMk cId="1436297680" sldId="483"/>
        </pc:sldMkLst>
      </pc:sldChg>
      <pc:sldChg chg="modNotesTx">
        <pc:chgData name="Trish Wilson" userId="1a8d7cc3620296f7" providerId="LiveId" clId="{F94AACBB-683C-42A6-80E9-BE094701DC17}" dt="2025-01-29T03:27:12.242" v="116"/>
        <pc:sldMkLst>
          <pc:docMk/>
          <pc:sldMk cId="202420733" sldId="485"/>
        </pc:sldMkLst>
      </pc:sldChg>
      <pc:sldChg chg="modNotesTx">
        <pc:chgData name="Trish Wilson" userId="1a8d7cc3620296f7" providerId="LiveId" clId="{F94AACBB-683C-42A6-80E9-BE094701DC17}" dt="2025-01-29T03:07:07.066" v="44" actId="2711"/>
        <pc:sldMkLst>
          <pc:docMk/>
          <pc:sldMk cId="437983971" sldId="492"/>
        </pc:sldMkLst>
      </pc:sldChg>
      <pc:sldChg chg="modNotesTx">
        <pc:chgData name="Trish Wilson" userId="1a8d7cc3620296f7" providerId="LiveId" clId="{F94AACBB-683C-42A6-80E9-BE094701DC17}" dt="2025-01-29T03:24:58.475" v="110" actId="20577"/>
        <pc:sldMkLst>
          <pc:docMk/>
          <pc:sldMk cId="3539524888" sldId="493"/>
        </pc:sldMkLst>
      </pc:sldChg>
      <pc:sldChg chg="modNotesTx">
        <pc:chgData name="Trish Wilson" userId="1a8d7cc3620296f7" providerId="LiveId" clId="{F94AACBB-683C-42A6-80E9-BE094701DC17}" dt="2025-01-29T03:10:16.200" v="58" actId="20577"/>
        <pc:sldMkLst>
          <pc:docMk/>
          <pc:sldMk cId="4278641845" sldId="497"/>
        </pc:sldMkLst>
      </pc:sldChg>
      <pc:sldChg chg="modNotesTx">
        <pc:chgData name="Trish Wilson" userId="1a8d7cc3620296f7" providerId="LiveId" clId="{F94AACBB-683C-42A6-80E9-BE094701DC17}" dt="2025-01-29T03:10:57.402" v="61" actId="20577"/>
        <pc:sldMkLst>
          <pc:docMk/>
          <pc:sldMk cId="2372652300" sldId="498"/>
        </pc:sldMkLst>
      </pc:sldChg>
      <pc:sldChg chg="modNotesTx">
        <pc:chgData name="Trish Wilson" userId="1a8d7cc3620296f7" providerId="LiveId" clId="{F94AACBB-683C-42A6-80E9-BE094701DC17}" dt="2025-01-29T02:39:02.033" v="19" actId="2711"/>
        <pc:sldMkLst>
          <pc:docMk/>
          <pc:sldMk cId="1652726119" sldId="509"/>
        </pc:sldMkLst>
      </pc:sldChg>
      <pc:sldChg chg="modNotesTx">
        <pc:chgData name="Trish Wilson" userId="1a8d7cc3620296f7" providerId="LiveId" clId="{F94AACBB-683C-42A6-80E9-BE094701DC17}" dt="2025-01-29T02:38:49.485" v="18" actId="20577"/>
        <pc:sldMkLst>
          <pc:docMk/>
          <pc:sldMk cId="3580694833" sldId="510"/>
        </pc:sldMkLst>
      </pc:sldChg>
      <pc:sldChg chg="modNotesTx">
        <pc:chgData name="Trish Wilson" userId="1a8d7cc3620296f7" providerId="LiveId" clId="{F94AACBB-683C-42A6-80E9-BE094701DC17}" dt="2025-01-29T02:49:19.847" v="24" actId="20577"/>
        <pc:sldMkLst>
          <pc:docMk/>
          <pc:sldMk cId="702303488" sldId="511"/>
        </pc:sldMkLst>
      </pc:sldChg>
      <pc:sldChg chg="modNotesTx">
        <pc:chgData name="Trish Wilson" userId="1a8d7cc3620296f7" providerId="LiveId" clId="{F94AACBB-683C-42A6-80E9-BE094701DC17}" dt="2025-01-29T02:49:49.538" v="26" actId="113"/>
        <pc:sldMkLst>
          <pc:docMk/>
          <pc:sldMk cId="2491177883" sldId="512"/>
        </pc:sldMkLst>
      </pc:sldChg>
      <pc:sldChg chg="addCm modCm modNotesTx">
        <pc:chgData name="Trish Wilson" userId="1a8d7cc3620296f7" providerId="LiveId" clId="{F94AACBB-683C-42A6-80E9-BE094701DC17}" dt="2025-01-29T02:58:36.943" v="33"/>
        <pc:sldMkLst>
          <pc:docMk/>
          <pc:sldMk cId="868684786" sldId="513"/>
        </pc:sldMkLst>
      </pc:sldChg>
      <pc:sldChg chg="modSp mod">
        <pc:chgData name="Trish Wilson" userId="1a8d7cc3620296f7" providerId="LiveId" clId="{F94AACBB-683C-42A6-80E9-BE094701DC17}" dt="2025-01-29T02:59:00.290" v="34" actId="20577"/>
        <pc:sldMkLst>
          <pc:docMk/>
          <pc:sldMk cId="1259779433" sldId="514"/>
        </pc:sldMkLst>
        <pc:spChg chg="mod">
          <ac:chgData name="Trish Wilson" userId="1a8d7cc3620296f7" providerId="LiveId" clId="{F94AACBB-683C-42A6-80E9-BE094701DC17}" dt="2025-01-29T02:59:00.290" v="34" actId="20577"/>
          <ac:spMkLst>
            <pc:docMk/>
            <pc:sldMk cId="1259779433" sldId="514"/>
            <ac:spMk id="3" creationId="{2B08D8FA-FE96-A24B-C1C6-457BC61E9ADE}"/>
          </ac:spMkLst>
        </pc:spChg>
      </pc:sldChg>
      <pc:sldChg chg="modNotesTx">
        <pc:chgData name="Trish Wilson" userId="1a8d7cc3620296f7" providerId="LiveId" clId="{F94AACBB-683C-42A6-80E9-BE094701DC17}" dt="2025-01-28T06:24:04.922" v="11" actId="20577"/>
        <pc:sldMkLst>
          <pc:docMk/>
          <pc:sldMk cId="1797789494" sldId="518"/>
        </pc:sldMkLst>
      </pc:sldChg>
      <pc:sldChg chg="modSp mod modNotesTx">
        <pc:chgData name="Trish Wilson" userId="1a8d7cc3620296f7" providerId="LiveId" clId="{F94AACBB-683C-42A6-80E9-BE094701DC17}" dt="2025-01-28T06:22:45.322" v="5" actId="20577"/>
        <pc:sldMkLst>
          <pc:docMk/>
          <pc:sldMk cId="409148390" sldId="520"/>
        </pc:sldMkLst>
        <pc:spChg chg="mod">
          <ac:chgData name="Trish Wilson" userId="1a8d7cc3620296f7" providerId="LiveId" clId="{F94AACBB-683C-42A6-80E9-BE094701DC17}" dt="2025-01-28T06:22:45.322" v="5" actId="20577"/>
          <ac:spMkLst>
            <pc:docMk/>
            <pc:sldMk cId="409148390" sldId="520"/>
            <ac:spMk id="8" creationId="{60109A4F-929F-1230-B568-A71FEE7DA394}"/>
          </ac:spMkLst>
        </pc:spChg>
      </pc:sldChg>
      <pc:sldChg chg="modNotesTx">
        <pc:chgData name="Trish Wilson" userId="1a8d7cc3620296f7" providerId="LiveId" clId="{F94AACBB-683C-42A6-80E9-BE094701DC17}" dt="2025-01-29T02:47:11.297" v="20" actId="2711"/>
        <pc:sldMkLst>
          <pc:docMk/>
          <pc:sldMk cId="1871679311" sldId="522"/>
        </pc:sldMkLst>
      </pc:sldChg>
      <pc:sldChg chg="modNotesTx">
        <pc:chgData name="Trish Wilson" userId="1a8d7cc3620296f7" providerId="LiveId" clId="{F94AACBB-683C-42A6-80E9-BE094701DC17}" dt="2025-01-29T03:04:58.491" v="43" actId="113"/>
        <pc:sldMkLst>
          <pc:docMk/>
          <pc:sldMk cId="114706977" sldId="524"/>
        </pc:sldMkLst>
      </pc:sldChg>
      <pc:sldChg chg="modNotesTx">
        <pc:chgData name="Trish Wilson" userId="1a8d7cc3620296f7" providerId="LiveId" clId="{F94AACBB-683C-42A6-80E9-BE094701DC17}" dt="2025-01-29T03:02:54.128" v="42" actId="20577"/>
        <pc:sldMkLst>
          <pc:docMk/>
          <pc:sldMk cId="531723783" sldId="526"/>
        </pc:sldMkLst>
      </pc:sldChg>
    </pc:docChg>
  </pc:docChgLst>
  <pc:docChgLst>
    <pc:chgData name="Liz Heynes" userId="S::liz.heynes@esa.edu.au::e5ff50d5-f39a-42f6-9e9f-e790bcc8c38d" providerId="AD" clId="Web-{D0FF854F-0E05-8A66-8845-80135E4F9B90}"/>
    <pc:docChg chg="mod">
      <pc:chgData name="Liz Heynes" userId="S::liz.heynes@esa.edu.au::e5ff50d5-f39a-42f6-9e9f-e790bcc8c38d" providerId="AD" clId="Web-{D0FF854F-0E05-8A66-8845-80135E4F9B90}" dt="2025-02-18T22:18:56.978" v="0"/>
      <pc:docMkLst>
        <pc:docMk/>
      </pc:docMkLst>
    </pc:docChg>
  </pc:docChgLst>
  <pc:docChgLst>
    <pc:chgData name="Emma Durbridge" userId="fa194594-074f-43bd-8de7-d322108f10cf" providerId="ADAL" clId="{6ACD1D7D-E244-4179-95A4-14F63D8B7084}"/>
    <pc:docChg chg="modSld modMainMaster">
      <pc:chgData name="Emma Durbridge" userId="fa194594-074f-43bd-8de7-d322108f10cf" providerId="ADAL" clId="{6ACD1D7D-E244-4179-95A4-14F63D8B7084}" dt="2025-02-03T23:05:13.687" v="10" actId="120"/>
      <pc:docMkLst>
        <pc:docMk/>
      </pc:docMkLst>
      <pc:sldChg chg="modSp mod">
        <pc:chgData name="Emma Durbridge" userId="fa194594-074f-43bd-8de7-d322108f10cf" providerId="ADAL" clId="{6ACD1D7D-E244-4179-95A4-14F63D8B7084}" dt="2025-02-03T23:05:10.617" v="9" actId="120"/>
        <pc:sldMkLst>
          <pc:docMk/>
          <pc:sldMk cId="2664320030" sldId="478"/>
        </pc:sldMkLst>
        <pc:spChg chg="mod">
          <ac:chgData name="Emma Durbridge" userId="fa194594-074f-43bd-8de7-d322108f10cf" providerId="ADAL" clId="{6ACD1D7D-E244-4179-95A4-14F63D8B7084}" dt="2025-02-03T23:05:10.617" v="9" actId="120"/>
          <ac:spMkLst>
            <pc:docMk/>
            <pc:sldMk cId="2664320030" sldId="478"/>
            <ac:spMk id="2" creationId="{C1EF2603-4B81-8DB5-0492-649C4C3211FC}"/>
          </ac:spMkLst>
        </pc:spChg>
      </pc:sldChg>
      <pc:sldChg chg="modSp mod">
        <pc:chgData name="Emma Durbridge" userId="fa194594-074f-43bd-8de7-d322108f10cf" providerId="ADAL" clId="{6ACD1D7D-E244-4179-95A4-14F63D8B7084}" dt="2025-02-03T23:05:13.687" v="10" actId="120"/>
        <pc:sldMkLst>
          <pc:docMk/>
          <pc:sldMk cId="1611399072" sldId="479"/>
        </pc:sldMkLst>
        <pc:spChg chg="mod">
          <ac:chgData name="Emma Durbridge" userId="fa194594-074f-43bd-8de7-d322108f10cf" providerId="ADAL" clId="{6ACD1D7D-E244-4179-95A4-14F63D8B7084}" dt="2025-02-03T23:05:13.687" v="10" actId="120"/>
          <ac:spMkLst>
            <pc:docMk/>
            <pc:sldMk cId="1611399072" sldId="479"/>
            <ac:spMk id="2" creationId="{261EF43F-C967-E4DE-FB35-BB75FDF89C70}"/>
          </ac:spMkLst>
        </pc:spChg>
      </pc:sldChg>
      <pc:sldChg chg="modSp mod">
        <pc:chgData name="Emma Durbridge" userId="fa194594-074f-43bd-8de7-d322108f10cf" providerId="ADAL" clId="{6ACD1D7D-E244-4179-95A4-14F63D8B7084}" dt="2025-02-03T23:04:22.404" v="0" actId="120"/>
        <pc:sldMkLst>
          <pc:docMk/>
          <pc:sldMk cId="868684786" sldId="513"/>
        </pc:sldMkLst>
        <pc:spChg chg="mod">
          <ac:chgData name="Emma Durbridge" userId="fa194594-074f-43bd-8de7-d322108f10cf" providerId="ADAL" clId="{6ACD1D7D-E244-4179-95A4-14F63D8B7084}" dt="2025-02-03T23:04:22.404" v="0" actId="120"/>
          <ac:spMkLst>
            <pc:docMk/>
            <pc:sldMk cId="868684786" sldId="513"/>
            <ac:spMk id="3" creationId="{2B08D8FA-FE96-A24B-C1C6-457BC61E9ADE}"/>
          </ac:spMkLst>
        </pc:spChg>
      </pc:sldChg>
      <pc:sldMasterChg chg="modSldLayout">
        <pc:chgData name="Emma Durbridge" userId="fa194594-074f-43bd-8de7-d322108f10cf" providerId="ADAL" clId="{6ACD1D7D-E244-4179-95A4-14F63D8B7084}" dt="2025-02-03T23:04:40.448" v="8" actId="1036"/>
        <pc:sldMasterMkLst>
          <pc:docMk/>
          <pc:sldMasterMk cId="1034081160" sldId="2147483648"/>
        </pc:sldMasterMkLst>
        <pc:sldLayoutChg chg="modSp mod">
          <pc:chgData name="Emma Durbridge" userId="fa194594-074f-43bd-8de7-d322108f10cf" providerId="ADAL" clId="{6ACD1D7D-E244-4179-95A4-14F63D8B7084}" dt="2025-02-03T23:04:40.448" v="8" actId="1036"/>
          <pc:sldLayoutMkLst>
            <pc:docMk/>
            <pc:sldMasterMk cId="1034081160" sldId="2147483648"/>
            <pc:sldLayoutMk cId="3076766613" sldId="2147483717"/>
          </pc:sldLayoutMkLst>
          <pc:spChg chg="mod">
            <ac:chgData name="Emma Durbridge" userId="fa194594-074f-43bd-8de7-d322108f10cf" providerId="ADAL" clId="{6ACD1D7D-E244-4179-95A4-14F63D8B7084}" dt="2025-02-03T23:04:40.448" v="8" actId="1036"/>
            <ac:spMkLst>
              <pc:docMk/>
              <pc:sldMasterMk cId="1034081160" sldId="2147483648"/>
              <pc:sldLayoutMk cId="3076766613" sldId="2147483717"/>
              <ac:spMk id="7" creationId="{AD63E81F-B547-E517-446B-9A7CBEC68253}"/>
            </ac:spMkLst>
          </pc:spChg>
        </pc:sldLayoutChg>
      </pc:sldMasterChg>
    </pc:docChg>
  </pc:docChgLst>
  <pc:docChgLst>
    <pc:chgData name="Kerrie Shanahan" userId="ae473d9f-76e9-476f-892f-2674ea963afc" providerId="ADAL" clId="{5E649AD4-F3C7-4C4B-ACF6-904B3474DE40}"/>
    <pc:docChg chg="custSel delSld modSld modMainMaster">
      <pc:chgData name="Kerrie Shanahan" userId="ae473d9f-76e9-476f-892f-2674ea963afc" providerId="ADAL" clId="{5E649AD4-F3C7-4C4B-ACF6-904B3474DE40}" dt="2025-02-03T01:18:17.783" v="14" actId="14826"/>
      <pc:docMkLst>
        <pc:docMk/>
      </pc:docMkLst>
      <pc:sldChg chg="modSp">
        <pc:chgData name="Kerrie Shanahan" userId="ae473d9f-76e9-476f-892f-2674ea963afc" providerId="ADAL" clId="{5E649AD4-F3C7-4C4B-ACF6-904B3474DE40}" dt="2025-02-03T01:18:17.783" v="14" actId="14826"/>
        <pc:sldMkLst>
          <pc:docMk/>
          <pc:sldMk cId="202420733" sldId="485"/>
        </pc:sldMkLst>
        <pc:picChg chg="mod">
          <ac:chgData name="Kerrie Shanahan" userId="ae473d9f-76e9-476f-892f-2674ea963afc" providerId="ADAL" clId="{5E649AD4-F3C7-4C4B-ACF6-904B3474DE40}" dt="2025-02-03T01:18:17.783" v="14" actId="14826"/>
          <ac:picMkLst>
            <pc:docMk/>
            <pc:sldMk cId="202420733" sldId="485"/>
            <ac:picMk id="2" creationId="{15ECFB37-D6C5-F34F-AFD3-233779850918}"/>
          </ac:picMkLst>
        </pc:picChg>
      </pc:sldChg>
      <pc:sldChg chg="modSp mod">
        <pc:chgData name="Kerrie Shanahan" userId="ae473d9f-76e9-476f-892f-2674ea963afc" providerId="ADAL" clId="{5E649AD4-F3C7-4C4B-ACF6-904B3474DE40}" dt="2025-02-03T01:13:56.304" v="8" actId="20577"/>
        <pc:sldMkLst>
          <pc:docMk/>
          <pc:sldMk cId="868684786" sldId="513"/>
        </pc:sldMkLst>
        <pc:spChg chg="mod">
          <ac:chgData name="Kerrie Shanahan" userId="ae473d9f-76e9-476f-892f-2674ea963afc" providerId="ADAL" clId="{5E649AD4-F3C7-4C4B-ACF6-904B3474DE40}" dt="2025-02-03T01:13:56.304" v="8" actId="20577"/>
          <ac:spMkLst>
            <pc:docMk/>
            <pc:sldMk cId="868684786" sldId="513"/>
            <ac:spMk id="3" creationId="{2B08D8FA-FE96-A24B-C1C6-457BC61E9ADE}"/>
          </ac:spMkLst>
        </pc:spChg>
      </pc:sldChg>
      <pc:sldChg chg="addSp delSp modSp mod">
        <pc:chgData name="Kerrie Shanahan" userId="ae473d9f-76e9-476f-892f-2674ea963afc" providerId="ADAL" clId="{5E649AD4-F3C7-4C4B-ACF6-904B3474DE40}" dt="2025-02-03T01:12:49.406" v="3"/>
        <pc:sldMkLst>
          <pc:docMk/>
          <pc:sldMk cId="1797789494" sldId="518"/>
        </pc:sldMkLst>
      </pc:sldChg>
      <pc:sldChg chg="addSp delSp modSp mod">
        <pc:chgData name="Kerrie Shanahan" userId="ae473d9f-76e9-476f-892f-2674ea963afc" providerId="ADAL" clId="{5E649AD4-F3C7-4C4B-ACF6-904B3474DE40}" dt="2025-02-03T01:14:57.152" v="13"/>
        <pc:sldMkLst>
          <pc:docMk/>
          <pc:sldMk cId="114706977" sldId="524"/>
        </pc:sldMkLst>
      </pc:sldChg>
      <pc:sldChg chg="addSp delSp modSp mod">
        <pc:chgData name="Kerrie Shanahan" userId="ae473d9f-76e9-476f-892f-2674ea963afc" providerId="ADAL" clId="{5E649AD4-F3C7-4C4B-ACF6-904B3474DE40}" dt="2025-02-03T01:14:50.793" v="11"/>
        <pc:sldMkLst>
          <pc:docMk/>
          <pc:sldMk cId="531723783" sldId="526"/>
        </pc:sldMkLst>
        <pc:spChg chg="mod">
          <ac:chgData name="Kerrie Shanahan" userId="ae473d9f-76e9-476f-892f-2674ea963afc" providerId="ADAL" clId="{5E649AD4-F3C7-4C4B-ACF6-904B3474DE40}" dt="2025-02-03T01:14:50.793" v="11"/>
          <ac:spMkLst>
            <pc:docMk/>
            <pc:sldMk cId="531723783" sldId="526"/>
            <ac:spMk id="5" creationId="{A0D23CA7-C9A4-95B5-0E68-93DE1A054217}"/>
          </ac:spMkLst>
        </pc:spChg>
        <pc:spChg chg="mod">
          <ac:chgData name="Kerrie Shanahan" userId="ae473d9f-76e9-476f-892f-2674ea963afc" providerId="ADAL" clId="{5E649AD4-F3C7-4C4B-ACF6-904B3474DE40}" dt="2025-02-03T01:14:50.793" v="11"/>
          <ac:spMkLst>
            <pc:docMk/>
            <pc:sldMk cId="531723783" sldId="526"/>
            <ac:spMk id="7" creationId="{92EDD24E-8F7A-2877-2E50-FC00A12DD537}"/>
          </ac:spMkLst>
        </pc:spChg>
        <pc:spChg chg="mod">
          <ac:chgData name="Kerrie Shanahan" userId="ae473d9f-76e9-476f-892f-2674ea963afc" providerId="ADAL" clId="{5E649AD4-F3C7-4C4B-ACF6-904B3474DE40}" dt="2025-02-03T01:14:50.793" v="11"/>
          <ac:spMkLst>
            <pc:docMk/>
            <pc:sldMk cId="531723783" sldId="526"/>
            <ac:spMk id="8" creationId="{42819B8B-BD6D-98F2-DF55-FC6EED4295E4}"/>
          </ac:spMkLst>
        </pc:spChg>
        <pc:spChg chg="mod">
          <ac:chgData name="Kerrie Shanahan" userId="ae473d9f-76e9-476f-892f-2674ea963afc" providerId="ADAL" clId="{5E649AD4-F3C7-4C4B-ACF6-904B3474DE40}" dt="2025-02-03T01:14:50.793" v="11"/>
          <ac:spMkLst>
            <pc:docMk/>
            <pc:sldMk cId="531723783" sldId="526"/>
            <ac:spMk id="9" creationId="{E42ED5FB-035E-85EF-F4F7-D77D2EB8327F}"/>
          </ac:spMkLst>
        </pc:spChg>
        <pc:spChg chg="mod">
          <ac:chgData name="Kerrie Shanahan" userId="ae473d9f-76e9-476f-892f-2674ea963afc" providerId="ADAL" clId="{5E649AD4-F3C7-4C4B-ACF6-904B3474DE40}" dt="2025-02-03T01:14:50.793" v="11"/>
          <ac:spMkLst>
            <pc:docMk/>
            <pc:sldMk cId="531723783" sldId="526"/>
            <ac:spMk id="10" creationId="{8EABF840-E34C-5B33-99BE-C08237E7614E}"/>
          </ac:spMkLst>
        </pc:spChg>
        <pc:spChg chg="mod">
          <ac:chgData name="Kerrie Shanahan" userId="ae473d9f-76e9-476f-892f-2674ea963afc" providerId="ADAL" clId="{5E649AD4-F3C7-4C4B-ACF6-904B3474DE40}" dt="2025-02-03T01:14:50.793" v="11"/>
          <ac:spMkLst>
            <pc:docMk/>
            <pc:sldMk cId="531723783" sldId="526"/>
            <ac:spMk id="11" creationId="{A0E73C5A-EFAB-2CC1-8D74-C593ECFCC677}"/>
          </ac:spMkLst>
        </pc:spChg>
        <pc:grpChg chg="add mod">
          <ac:chgData name="Kerrie Shanahan" userId="ae473d9f-76e9-476f-892f-2674ea963afc" providerId="ADAL" clId="{5E649AD4-F3C7-4C4B-ACF6-904B3474DE40}" dt="2025-02-03T01:14:50.793" v="11"/>
          <ac:grpSpMkLst>
            <pc:docMk/>
            <pc:sldMk cId="531723783" sldId="526"/>
            <ac:grpSpMk id="4" creationId="{40D792D0-6CE1-4F1D-A953-CE522C95F788}"/>
          </ac:grpSpMkLst>
        </pc:grpChg>
        <pc:grpChg chg="mod">
          <ac:chgData name="Kerrie Shanahan" userId="ae473d9f-76e9-476f-892f-2674ea963afc" providerId="ADAL" clId="{5E649AD4-F3C7-4C4B-ACF6-904B3474DE40}" dt="2025-02-03T01:14:50.793" v="11"/>
          <ac:grpSpMkLst>
            <pc:docMk/>
            <pc:sldMk cId="531723783" sldId="526"/>
            <ac:grpSpMk id="6" creationId="{65A57389-507F-C88F-957A-838DEB78923C}"/>
          </ac:grpSpMkLst>
        </pc:grpChg>
        <pc:picChg chg="mod">
          <ac:chgData name="Kerrie Shanahan" userId="ae473d9f-76e9-476f-892f-2674ea963afc" providerId="ADAL" clId="{5E649AD4-F3C7-4C4B-ACF6-904B3474DE40}" dt="2025-02-03T01:14:50.793" v="11"/>
          <ac:picMkLst>
            <pc:docMk/>
            <pc:sldMk cId="531723783" sldId="526"/>
            <ac:picMk id="12" creationId="{3D356115-F0C3-F03B-7E7B-2BAD253C7C08}"/>
          </ac:picMkLst>
        </pc:picChg>
      </pc:sldChg>
      <pc:sldChg chg="del">
        <pc:chgData name="Kerrie Shanahan" userId="ae473d9f-76e9-476f-892f-2674ea963afc" providerId="ADAL" clId="{5E649AD4-F3C7-4C4B-ACF6-904B3474DE40}" dt="2025-02-03T00:56:46.029" v="1" actId="2696"/>
        <pc:sldMkLst>
          <pc:docMk/>
          <pc:sldMk cId="1674881119" sldId="527"/>
        </pc:sldMkLst>
      </pc:sldChg>
      <pc:sldChg chg="modNotesTx">
        <pc:chgData name="Kerrie Shanahan" userId="ae473d9f-76e9-476f-892f-2674ea963afc" providerId="ADAL" clId="{5E649AD4-F3C7-4C4B-ACF6-904B3474DE40}" dt="2025-02-03T00:56:39.102" v="0"/>
        <pc:sldMkLst>
          <pc:docMk/>
          <pc:sldMk cId="915538028" sldId="528"/>
        </pc:sldMkLst>
      </pc:sldChg>
      <pc:sldMasterChg chg="delSldLayout modSldLayout">
        <pc:chgData name="Kerrie Shanahan" userId="ae473d9f-76e9-476f-892f-2674ea963afc" providerId="ADAL" clId="{5E649AD4-F3C7-4C4B-ACF6-904B3474DE40}" dt="2025-02-03T01:13:00.753" v="5" actId="20577"/>
        <pc:sldMasterMkLst>
          <pc:docMk/>
          <pc:sldMasterMk cId="1034081160" sldId="2147483648"/>
        </pc:sldMasterMkLst>
        <pc:sldLayoutChg chg="modSp mod">
          <pc:chgData name="Kerrie Shanahan" userId="ae473d9f-76e9-476f-892f-2674ea963afc" providerId="ADAL" clId="{5E649AD4-F3C7-4C4B-ACF6-904B3474DE40}" dt="2025-02-03T01:13:00.753" v="5" actId="20577"/>
          <pc:sldLayoutMkLst>
            <pc:docMk/>
            <pc:sldMasterMk cId="1034081160" sldId="2147483648"/>
            <pc:sldLayoutMk cId="531169590" sldId="2147483716"/>
          </pc:sldLayoutMkLst>
          <pc:spChg chg="mod">
            <ac:chgData name="Kerrie Shanahan" userId="ae473d9f-76e9-476f-892f-2674ea963afc" providerId="ADAL" clId="{5E649AD4-F3C7-4C4B-ACF6-904B3474DE40}" dt="2025-02-03T01:13:00.753" v="5" actId="20577"/>
            <ac:spMkLst>
              <pc:docMk/>
              <pc:sldMasterMk cId="1034081160" sldId="2147483648"/>
              <pc:sldLayoutMk cId="531169590" sldId="2147483716"/>
              <ac:spMk id="18" creationId="{3332D806-D40C-7693-A1D4-9FEDAA154E30}"/>
            </ac:spMkLst>
          </pc:spChg>
        </pc:sldLayoutChg>
        <pc:sldLayoutChg chg="del">
          <pc:chgData name="Kerrie Shanahan" userId="ae473d9f-76e9-476f-892f-2674ea963afc" providerId="ADAL" clId="{5E649AD4-F3C7-4C4B-ACF6-904B3474DE40}" dt="2025-02-03T00:56:46.029" v="1" actId="2696"/>
          <pc:sldLayoutMkLst>
            <pc:docMk/>
            <pc:sldMasterMk cId="1034081160" sldId="2147483648"/>
            <pc:sldLayoutMk cId="2592842657" sldId="214748372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12),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13 and 14)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x</a:t>
            </a:r>
            <a:r>
              <a:rPr lang="en-AU" dirty="0">
                <a:latin typeface="+mn-lt"/>
              </a:rPr>
              <a:t> says /</a:t>
            </a:r>
            <a:r>
              <a:rPr lang="en-AU" dirty="0" err="1">
                <a:latin typeface="+mn-lt"/>
              </a:rPr>
              <a:t>ks</a:t>
            </a:r>
            <a:r>
              <a:rPr lang="en-AU" dirty="0">
                <a:latin typeface="+mn-lt"/>
              </a:rPr>
              <a:t>/* (slides 15 to 40)</a:t>
            </a:r>
          </a:p>
          <a:p>
            <a:pPr marL="171450" indent="-171450">
              <a:buFont typeface="Arial" panose="020B0604020202020204" pitchFamily="34" charset="0"/>
              <a:buChar char="•"/>
              <a:defRPr/>
            </a:pPr>
            <a:r>
              <a:rPr lang="en-AU" dirty="0">
                <a:latin typeface="+mn-lt"/>
              </a:rPr>
              <a:t>the irregular word </a:t>
            </a:r>
            <a:r>
              <a:rPr lang="en-AU" b="1" dirty="0">
                <a:latin typeface="+mn-lt"/>
              </a:rPr>
              <a:t>you</a:t>
            </a:r>
            <a:r>
              <a:rPr lang="en-AU" dirty="0">
                <a:latin typeface="+mn-lt"/>
              </a:rPr>
              <a:t> (slides 32 and 33).</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39).</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16 and 17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40) using the </a:t>
            </a:r>
            <a:r>
              <a:rPr lang="en-US" u="none" dirty="0">
                <a:latin typeface="+mn-lt"/>
              </a:rPr>
              <a:t>Phase 5 decodable resources</a:t>
            </a:r>
            <a:r>
              <a:rPr lang="en-US" dirty="0">
                <a:latin typeface="+mn-lt"/>
              </a:rPr>
              <a:t>.</a:t>
            </a:r>
            <a:endParaRPr lang="en-AU" dirty="0">
              <a:latin typeface="+mn-lt"/>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The letter </a:t>
            </a:r>
            <a:r>
              <a:rPr lang="en-AU" b="1" dirty="0">
                <a:latin typeface="+mn-lt"/>
              </a:rPr>
              <a:t>x</a:t>
            </a:r>
            <a:r>
              <a:rPr lang="en-AU" dirty="0">
                <a:latin typeface="+mn-lt"/>
              </a:rPr>
              <a:t> makes two adjacent sounds /k/ and /s/, and the notation /</a:t>
            </a:r>
            <a:r>
              <a:rPr lang="en-AU" dirty="0" err="1">
                <a:latin typeface="+mn-lt"/>
              </a:rPr>
              <a:t>ks</a:t>
            </a:r>
            <a:r>
              <a:rPr lang="en-AU" dirty="0">
                <a:latin typeface="+mn-lt"/>
              </a:rPr>
              <a:t>/ is used to represent this.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 love the wig and I like the zip.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42B15-69C3-4A18-C50E-8D556E0274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F3D96-6BCF-155E-26B8-6D52CF2379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6304A0-DA9C-0C8A-1D22-69F340BEBEE3}"/>
              </a:ext>
            </a:extLst>
          </p:cNvPr>
          <p:cNvSpPr>
            <a:spLocks noGrp="1"/>
          </p:cNvSpPr>
          <p:nvPr>
            <p:ph type="body" idx="1"/>
          </p:nvPr>
        </p:nvSpPr>
        <p:spPr/>
        <p:txBody>
          <a:bodyPr/>
          <a:lstStyle/>
          <a:p>
            <a:r>
              <a:rPr lang="en-US" b="1" dirty="0"/>
              <a:t>I do</a:t>
            </a:r>
          </a:p>
          <a:p>
            <a:endParaRPr lang="en-US" b="1" dirty="0"/>
          </a:p>
          <a:p>
            <a:r>
              <a:rPr lang="en-US" b="1" dirty="0"/>
              <a:t>Swap it (middle letters/sounds): </a:t>
            </a:r>
            <a:r>
              <a:rPr lang="en-US" dirty="0"/>
              <a:t>substitution</a:t>
            </a:r>
            <a:r>
              <a:rPr lang="en-US" b="0" dirty="0"/>
              <a:t> of medial sounds and letters in written CVC words</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Refer to the slide and say:</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I’m going to use letters and sounds we have learned to write CVC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Then I will change the words by swapping the middle vowel letter and sound.</a:t>
            </a:r>
            <a:endParaRPr lang="en-US"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On the slide you can see some letter tiles. Remember, the square blocks show where consonants belong and the circles show where vowels belong.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on the slide that I will start with a CVC word and then I will swap the middle vowel to make a new CVC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Start by changing </a:t>
            </a:r>
            <a:r>
              <a:rPr lang="en-US" b="1" i="0" dirty="0"/>
              <a:t>hop</a:t>
            </a:r>
            <a:r>
              <a:rPr lang="en-US" b="0" i="0" dirty="0"/>
              <a:t> to</a:t>
            </a:r>
            <a:r>
              <a:rPr lang="en-US" b="1" i="0" dirty="0"/>
              <a:t> hip </a:t>
            </a:r>
            <a:r>
              <a:rPr lang="en-US" b="0" i="0" dirty="0"/>
              <a:t>using the following sequence:</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I’ll start with </a:t>
            </a:r>
            <a:r>
              <a:rPr lang="en-US" b="1" i="1" dirty="0"/>
              <a:t>hop</a:t>
            </a:r>
            <a:r>
              <a:rPr lang="en-US" b="0" i="1" dirty="0"/>
              <a:t>.</a:t>
            </a:r>
            <a:endParaRPr lang="en-US"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segmenting the sounds and writing the word on your class whiteboard. You may refer to the consonants and vowels.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Now I will swap the middle vowel. I will swap the letters to change /o/ to /</a:t>
            </a:r>
            <a:r>
              <a:rPr lang="en-US" b="0" i="1" dirty="0" err="1"/>
              <a:t>i</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rubbing off the letter </a:t>
            </a:r>
            <a:r>
              <a:rPr lang="en-US" b="1" i="0" dirty="0"/>
              <a:t>o</a:t>
            </a:r>
            <a:r>
              <a:rPr lang="en-US" b="0" i="0" dirty="0"/>
              <a:t> from the middle of the word and writing the letter </a:t>
            </a:r>
            <a:r>
              <a:rPr lang="en-US" b="1" i="0" dirty="0" err="1"/>
              <a:t>i</a:t>
            </a:r>
            <a:r>
              <a:rPr lang="en-US" b="0" i="0" dirty="0"/>
              <a:t> in its place. </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sounding out and blending to read the new word, </a:t>
            </a:r>
            <a:r>
              <a:rPr lang="en-US" b="1" i="0" dirty="0"/>
              <a:t>hip</a:t>
            </a:r>
            <a:r>
              <a:rPr lang="en-US" b="0" i="0" dirty="0"/>
              <a:t>. You may refer to the CVC pattern on the new word again.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bin </a:t>
            </a:r>
            <a:r>
              <a:rPr lang="en-US" b="0" dirty="0"/>
              <a:t>(swap /</a:t>
            </a:r>
            <a:r>
              <a:rPr lang="en-US" b="0" dirty="0" err="1"/>
              <a:t>i</a:t>
            </a:r>
            <a:r>
              <a:rPr lang="en-US" b="0" dirty="0"/>
              <a:t>/ to /u/: </a:t>
            </a:r>
            <a:r>
              <a:rPr lang="en-US" b="1" dirty="0"/>
              <a:t>bun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fox</a:t>
            </a:r>
            <a:r>
              <a:rPr lang="en-US" b="0" dirty="0"/>
              <a:t> (swap /o/ to /</a:t>
            </a:r>
            <a:r>
              <a:rPr lang="en-US" b="0" dirty="0" err="1"/>
              <a:t>i</a:t>
            </a:r>
            <a:r>
              <a:rPr lang="en-US" b="0" dirty="0"/>
              <a:t>/: </a:t>
            </a:r>
            <a:r>
              <a:rPr lang="en-US" b="1" dirty="0"/>
              <a:t>fix</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wit</a:t>
            </a:r>
            <a:r>
              <a:rPr lang="en-US" b="0" dirty="0"/>
              <a:t> (swap /</a:t>
            </a:r>
            <a:r>
              <a:rPr lang="en-US" b="0" dirty="0" err="1"/>
              <a:t>i</a:t>
            </a:r>
            <a:r>
              <a:rPr lang="en-US" b="0" dirty="0"/>
              <a:t>/ to /e/: </a:t>
            </a:r>
            <a:r>
              <a:rPr lang="en-US" b="1" dirty="0"/>
              <a:t>wet</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of </a:t>
            </a:r>
            <a:r>
              <a:rPr lang="en-US" b="1" dirty="0"/>
              <a:t>q</a:t>
            </a:r>
            <a:r>
              <a:rPr lang="en-US" b="0" dirty="0"/>
              <a:t> and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quick </a:t>
            </a:r>
            <a:r>
              <a:rPr lang="en-US" b="0" dirty="0"/>
              <a:t>(swap /</a:t>
            </a:r>
            <a:r>
              <a:rPr lang="en-US" b="0" dirty="0" err="1"/>
              <a:t>i</a:t>
            </a:r>
            <a:r>
              <a:rPr lang="en-US" b="0" dirty="0"/>
              <a:t>/ to /a/: </a:t>
            </a:r>
            <a:r>
              <a:rPr lang="en-US" b="1" dirty="0"/>
              <a:t>quack</a:t>
            </a:r>
            <a:r>
              <a:rPr lang="en-US" b="0" dirty="0"/>
              <a:t>).</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i="0" dirty="0"/>
          </a:p>
          <a:p>
            <a:pPr marL="0" indent="0">
              <a:buFont typeface="Arial" panose="020B0604020202020204" pitchFamily="34" charset="0"/>
              <a:buNone/>
            </a:pPr>
            <a:endParaRPr lang="en-US" b="0" dirty="0"/>
          </a:p>
        </p:txBody>
      </p:sp>
      <p:sp>
        <p:nvSpPr>
          <p:cNvPr id="4" name="Slide Number Placeholder 3">
            <a:extLst>
              <a:ext uri="{FF2B5EF4-FFF2-40B4-BE49-F238E27FC236}">
                <a16:creationId xmlns:a16="http://schemas.microsoft.com/office/drawing/2014/main" id="{5A0B2D7F-8DB9-6266-D95F-33CA844967DF}"/>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002318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(middle letters/sounds): </a:t>
            </a:r>
            <a:r>
              <a:rPr lang="en-US" dirty="0"/>
              <a:t>substitution</a:t>
            </a:r>
            <a:r>
              <a:rPr lang="en-US" b="0" dirty="0"/>
              <a:t> of medial sounds and letters in written CVC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leg</a:t>
            </a:r>
            <a:r>
              <a:rPr lang="en-US" b="0" i="1" dirty="0"/>
              <a:t>.</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the word</a:t>
            </a:r>
            <a:endParaRPr lang="en-US" b="1" dirty="0"/>
          </a:p>
          <a:p>
            <a:pPr marL="171450" indent="-171450">
              <a:buFont typeface="Arial" panose="020B0604020202020204" pitchFamily="34" charset="0"/>
              <a:buChar char="•"/>
            </a:pPr>
            <a:r>
              <a:rPr lang="en-US" b="0" dirty="0">
                <a:ea typeface="Calibri"/>
                <a:cs typeface="Calibri"/>
              </a:rPr>
              <a:t>write the word on their mini-</a:t>
            </a:r>
            <a:r>
              <a:rPr lang="en-US" dirty="0">
                <a:ea typeface="Calibri"/>
                <a:cs typeface="Calibri"/>
              </a:rPr>
              <a:t>whiteboard</a:t>
            </a:r>
          </a:p>
          <a:p>
            <a:pPr marL="171450" indent="-171450">
              <a:buFont typeface="Arial" panose="020B0604020202020204" pitchFamily="34" charset="0"/>
              <a:buChar char="•"/>
            </a:pPr>
            <a:r>
              <a:rPr lang="en-US" dirty="0">
                <a:ea typeface="Calibri"/>
                <a:cs typeface="Calibri"/>
              </a:rPr>
              <a:t>read the word.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swap the middle vowel to change the /e/ to /o/ </a:t>
            </a:r>
            <a:r>
              <a:rPr lang="en-US" i="0" dirty="0">
                <a:ea typeface="Calibri"/>
                <a:cs typeface="Calibri"/>
              </a:rPr>
              <a:t>(</a:t>
            </a:r>
            <a:r>
              <a:rPr lang="en-US" b="1" i="0" dirty="0">
                <a:ea typeface="Calibri"/>
                <a:cs typeface="Calibri"/>
              </a:rPr>
              <a:t>log</a:t>
            </a:r>
            <a:r>
              <a:rPr lang="en-US" i="0"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rub off the middle vowel in the word (</a:t>
            </a:r>
            <a:r>
              <a:rPr lang="en-US" b="1" i="0" dirty="0"/>
              <a:t>e</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add the new corresponding vowel (</a:t>
            </a:r>
            <a:r>
              <a:rPr lang="en-US" b="1" i="0" dirty="0"/>
              <a:t>o</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sound out and blend to read the new word, </a:t>
            </a:r>
            <a:r>
              <a:rPr lang="en-US" b="0" i="0" dirty="0" err="1"/>
              <a:t>emphasising</a:t>
            </a:r>
            <a:r>
              <a:rPr lang="en-US" b="0" i="0" dirty="0"/>
              <a:t> the change of vowel sound </a:t>
            </a:r>
            <a:r>
              <a:rPr lang="en-US" i="0" dirty="0">
                <a:ea typeface="Calibri"/>
                <a:cs typeface="Calibri"/>
              </a:rPr>
              <a:t>(</a:t>
            </a:r>
            <a:r>
              <a:rPr lang="en-US" b="1" i="0" dirty="0">
                <a:ea typeface="Calibri"/>
                <a:cs typeface="Calibri"/>
              </a:rPr>
              <a:t>log</a:t>
            </a:r>
            <a:r>
              <a:rPr lang="en-US" i="0" dirty="0">
                <a:ea typeface="Calibri"/>
                <a:cs typeface="Calibri"/>
              </a:rPr>
              <a:t>)</a:t>
            </a:r>
            <a:r>
              <a:rPr lang="en-US" b="0" i="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mut </a:t>
            </a:r>
            <a:r>
              <a:rPr lang="en-US" b="0" dirty="0"/>
              <a:t>(swap /u/ to /a/: </a:t>
            </a:r>
            <a:r>
              <a:rPr lang="en-US" b="1" dirty="0"/>
              <a:t>mat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zip</a:t>
            </a:r>
            <a:r>
              <a:rPr lang="en-US" b="0" dirty="0"/>
              <a:t> (swap /</a:t>
            </a:r>
            <a:r>
              <a:rPr lang="en-US" b="0" dirty="0" err="1"/>
              <a:t>i</a:t>
            </a:r>
            <a:r>
              <a:rPr lang="en-US" b="0" dirty="0"/>
              <a:t>/ to /a/: </a:t>
            </a:r>
            <a:r>
              <a:rPr lang="en-US" b="1" dirty="0"/>
              <a:t>zap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jet</a:t>
            </a:r>
            <a:r>
              <a:rPr lang="en-US" b="0" dirty="0"/>
              <a:t> (swap /e/ to /u/: </a:t>
            </a:r>
            <a:r>
              <a:rPr lang="en-US" b="1" dirty="0"/>
              <a:t>jut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rock </a:t>
            </a:r>
            <a:r>
              <a:rPr lang="en-US" b="0" dirty="0"/>
              <a:t>(swap /o/ to /a/: </a:t>
            </a:r>
            <a:r>
              <a:rPr lang="en-US" b="1" dirty="0"/>
              <a:t>rack</a:t>
            </a:r>
            <a:r>
              <a:rPr lang="en-US" b="0" dirty="0"/>
              <a:t>).</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x</a:t>
            </a:r>
            <a:r>
              <a:rPr lang="en-AU" sz="1200" kern="1200">
                <a:effectLst/>
                <a:latin typeface="+mn-lt"/>
                <a:ea typeface="Times New Roman" panose="02020603050405020304" pitchFamily="18" charset="0"/>
              </a:rPr>
              <a:t> making a /ks/ sound. </a:t>
            </a:r>
          </a:p>
          <a:p>
            <a:endParaRPr lang="en-AU" sz="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you</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x</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b="1" i="1" dirty="0">
                <a:solidFill>
                  <a:srgbClr val="0E1E42"/>
                </a:solidFill>
                <a:ea typeface="+mj-lt"/>
                <a:cs typeface="+mj-lt"/>
              </a:rPr>
              <a:t>x</a:t>
            </a:r>
            <a:r>
              <a:rPr lang="en-US" b="0" i="1" dirty="0">
                <a:solidFill>
                  <a:srgbClr val="0E1E42"/>
                </a:solidFill>
                <a:ea typeface="+mj-lt"/>
                <a:cs typeface="+mj-lt"/>
              </a:rPr>
              <a:t> is a bit different from the other letters we have learned. It is just one letter but it says two sounds, one quickly after the other. First /k/ then /s/, /</a:t>
            </a:r>
            <a:r>
              <a:rPr lang="en-US" b="0" i="1" dirty="0" err="1">
                <a:solidFill>
                  <a:srgbClr val="0E1E42"/>
                </a:solidFill>
                <a:ea typeface="+mj-lt"/>
                <a:cs typeface="+mj-lt"/>
              </a:rPr>
              <a:t>ks</a:t>
            </a:r>
            <a:r>
              <a:rPr lang="en-US" b="0" i="1" dirty="0">
                <a:solidFill>
                  <a:srgbClr val="0E1E42"/>
                </a:solidFill>
                <a:ea typeface="+mj-lt"/>
                <a:cs typeface="+mj-lt"/>
              </a:rPr>
              <a:t>/</a:t>
            </a:r>
          </a:p>
          <a:p>
            <a:pPr marL="171450" indent="-171450">
              <a:buFont typeface="Arial" panose="020B0604020202020204" pitchFamily="34" charset="0"/>
              <a:buChar char="•"/>
            </a:pPr>
            <a:r>
              <a:rPr lang="en-AU" b="1" i="1" dirty="0">
                <a:solidFill>
                  <a:srgbClr val="0E1E42"/>
                </a:solidFill>
                <a:ea typeface="+mj-lt"/>
                <a:cs typeface="+mj-lt"/>
              </a:rPr>
              <a:t>x </a:t>
            </a:r>
            <a:r>
              <a:rPr lang="en-AU" i="1" dirty="0">
                <a:solidFill>
                  <a:srgbClr val="0E1E42"/>
                </a:solidFill>
                <a:ea typeface="+mj-lt"/>
                <a:cs typeface="+mj-lt"/>
              </a:rPr>
              <a:t>says /</a:t>
            </a:r>
            <a:r>
              <a:rPr lang="en-AU" i="1" dirty="0" err="1">
                <a:solidFill>
                  <a:srgbClr val="0E1E42"/>
                </a:solidFill>
                <a:ea typeface="+mj-lt"/>
                <a:cs typeface="+mj-lt"/>
              </a:rPr>
              <a:t>ks</a:t>
            </a:r>
            <a:r>
              <a:rPr lang="en-AU" i="1" dirty="0">
                <a:solidFill>
                  <a:srgbClr val="0E1E42"/>
                </a:solidFill>
                <a:ea typeface="+mj-lt"/>
                <a:cs typeface="+mj-lt"/>
              </a:rPr>
              <a:t>/.</a:t>
            </a:r>
          </a:p>
          <a:p>
            <a:pPr marL="171450" indent="-171450">
              <a:buFont typeface="Arial" panose="020B0604020202020204" pitchFamily="34" charset="0"/>
              <a:buChar char="•"/>
            </a:pPr>
            <a:r>
              <a:rPr lang="en-US" b="1" dirty="0"/>
              <a:t>x</a:t>
            </a:r>
            <a:r>
              <a:rPr lang="en-US" b="0" i="1" dirty="0"/>
              <a:t> is a consonant.</a:t>
            </a:r>
            <a:endParaRPr lang="en-US" dirty="0"/>
          </a:p>
          <a:p>
            <a:pPr marL="0" indent="0">
              <a:buFont typeface="Arial" panose="020B0604020202020204" pitchFamily="34" charset="0"/>
              <a:buNone/>
            </a:pPr>
            <a:endParaRPr lang="en-US" i="1" dirty="0">
              <a:solidFill>
                <a:srgbClr val="0E1E42"/>
              </a:solidFill>
              <a:ea typeface="+mj-lt"/>
              <a:cs typeface="+mj-lt"/>
            </a:endParaRP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x </a:t>
            </a:r>
            <a:r>
              <a:rPr lang="en-US" b="0" i="1" dirty="0"/>
              <a:t>says /</a:t>
            </a:r>
            <a:r>
              <a:rPr lang="en-US" b="0" i="1" dirty="0" err="1"/>
              <a:t>ks</a:t>
            </a:r>
            <a:r>
              <a:rPr lang="en-US" b="0" i="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dirty="0"/>
              <a:t>x</a:t>
            </a:r>
            <a:r>
              <a:rPr lang="en-US" dirty="0"/>
              <a:t> says /</a:t>
            </a:r>
            <a:r>
              <a:rPr lang="en-US" dirty="0" err="1"/>
              <a:t>ks</a:t>
            </a:r>
            <a:r>
              <a:rPr lang="en-US" dirty="0"/>
              <a:t>/</a:t>
            </a:r>
            <a:endParaRPr lang="en-AU" dirty="0"/>
          </a:p>
          <a:p>
            <a:endParaRPr lang="en-US" dirty="0"/>
          </a:p>
          <a:p>
            <a:pPr marL="0" indent="0">
              <a:buFont typeface="Arial" panose="020B0604020202020204" pitchFamily="34" charset="0"/>
              <a:buNone/>
            </a:pPr>
            <a:r>
              <a:rPr lang="en-US" dirty="0"/>
              <a:t>Say: </a:t>
            </a:r>
          </a:p>
          <a:p>
            <a:pPr marL="171450" indent="-171450">
              <a:buFont typeface="Arial" panose="020B0604020202020204" pitchFamily="34" charset="0"/>
              <a:buChar char="•"/>
            </a:pPr>
            <a:r>
              <a:rPr lang="en-US" b="1" i="1" dirty="0"/>
              <a:t>x</a:t>
            </a:r>
            <a:r>
              <a:rPr lang="en-US" i="1" dirty="0"/>
              <a:t> is a consonant.</a:t>
            </a:r>
          </a:p>
          <a:p>
            <a:pPr marL="171450" indent="-171450">
              <a:buFont typeface="Arial" panose="020B0604020202020204" pitchFamily="34" charset="0"/>
              <a:buChar char="•"/>
            </a:pPr>
            <a:r>
              <a:rPr lang="en-US" i="1" dirty="0"/>
              <a:t>Say it with me now.</a:t>
            </a:r>
            <a:r>
              <a:rPr lang="en-US" dirty="0"/>
              <a:t>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Students repeat this with you.</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final sound to find which words end with /ks/: </a:t>
            </a:r>
            <a:r>
              <a:rPr lang="en-US" b="1"/>
              <a:t>duck</a:t>
            </a:r>
            <a:r>
              <a:rPr lang="en-US" b="0"/>
              <a:t>,</a:t>
            </a:r>
            <a:r>
              <a:rPr lang="en-US" b="1"/>
              <a:t> letterbox</a:t>
            </a:r>
            <a:r>
              <a:rPr lang="en-US" b="0"/>
              <a:t>,</a:t>
            </a:r>
            <a:r>
              <a:rPr lang="en-US" b="1"/>
              <a:t> relax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final sound to find which words that end with /ks/: </a:t>
            </a:r>
            <a:r>
              <a:rPr lang="en-US" b="1"/>
              <a:t>axe</a:t>
            </a:r>
            <a:r>
              <a:rPr lang="en-US" b="0"/>
              <a:t>,</a:t>
            </a:r>
            <a:r>
              <a:rPr lang="en-US" b="1"/>
              <a:t> goat</a:t>
            </a:r>
            <a:r>
              <a:rPr lang="en-US" b="0"/>
              <a:t>,</a:t>
            </a:r>
            <a:r>
              <a:rPr lang="en-US" b="1"/>
              <a:t> flex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the activity to students.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two-letter words and a sound to add to the beginning of each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will write the word on your board and then add a letter for the sound you’re given. This will make the two-letter word into a CVC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how this works with the letter tiles on the slide </a:t>
            </a:r>
            <a:r>
              <a:rPr lang="en-US" b="0" i="0" dirty="0"/>
              <a:t>(explain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Your first word is </a:t>
            </a:r>
            <a:r>
              <a:rPr lang="en-US" b="1" i="1" dirty="0"/>
              <a:t>in</a:t>
            </a:r>
            <a:r>
              <a:rPr lang="en-US" b="0" i="1" dirty="0"/>
              <a:t>.</a:t>
            </a:r>
            <a:r>
              <a:rPr lang="en-US" b="1"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 (</a:t>
            </a:r>
            <a:r>
              <a:rPr lang="en-US" b="1" dirty="0">
                <a:ea typeface="Calibri"/>
                <a:cs typeface="Calibri"/>
              </a:rPr>
              <a:t>in</a:t>
            </a:r>
            <a:r>
              <a:rPr lang="en-US" dirty="0">
                <a:ea typeface="Calibri"/>
                <a:cs typeface="Calibri"/>
              </a:rPr>
              <a:t>).</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Add a letter for the sound /p/ to the start of the word. What is the word now?</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add the corresponding letter to the start of the word on their mini-whiteboard</a:t>
            </a:r>
          </a:p>
          <a:p>
            <a:pPr marL="171450" indent="-171450">
              <a:buFont typeface="Arial" panose="020B0604020202020204" pitchFamily="34" charset="0"/>
              <a:buChar char="•"/>
            </a:pPr>
            <a:r>
              <a:rPr lang="en-US" dirty="0">
                <a:ea typeface="Calibri"/>
                <a:cs typeface="Calibri"/>
              </a:rPr>
              <a:t>read the new word on their mini-whiteboard (</a:t>
            </a:r>
            <a:r>
              <a:rPr lang="en-US" b="1" dirty="0">
                <a:ea typeface="Calibri"/>
                <a:cs typeface="Calibri"/>
              </a:rPr>
              <a:t>pin</a:t>
            </a:r>
            <a:r>
              <a:rPr lang="en-US" dirty="0">
                <a:ea typeface="Calibri"/>
                <a:cs typeface="Calibri"/>
              </a:rPr>
              <a:t>).</a:t>
            </a:r>
          </a:p>
          <a:p>
            <a:pPr marL="0" indent="0">
              <a:buFont typeface="Arial" panose="020B0604020202020204" pitchFamily="34" charset="0"/>
              <a:buNone/>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it</a:t>
            </a:r>
            <a:r>
              <a:rPr lang="en-US" dirty="0"/>
              <a:t> (add /f/: </a:t>
            </a:r>
            <a:r>
              <a:rPr lang="en-US" b="1" dirty="0"/>
              <a:t>fit</a:t>
            </a:r>
            <a:r>
              <a:rPr lang="en-US" dirty="0"/>
              <a:t>)</a:t>
            </a:r>
            <a:endParaRPr lang="en-US" dirty="0">
              <a:ea typeface="Calibri"/>
              <a:cs typeface="Calibri"/>
            </a:endParaRPr>
          </a:p>
          <a:p>
            <a:pPr marL="171450" indent="-171450">
              <a:buFont typeface="Arial"/>
              <a:buChar char="•"/>
              <a:defRPr/>
            </a:pPr>
            <a:r>
              <a:rPr lang="en-US" b="1" dirty="0">
                <a:ea typeface="Calibri"/>
                <a:cs typeface="Calibri"/>
              </a:rPr>
              <a:t>an </a:t>
            </a:r>
            <a:r>
              <a:rPr lang="en-US" dirty="0">
                <a:ea typeface="Calibri"/>
                <a:cs typeface="Calibri"/>
              </a:rPr>
              <a:t>(add /v/: </a:t>
            </a:r>
            <a:r>
              <a:rPr lang="en-US" b="1" dirty="0">
                <a:ea typeface="Calibri"/>
                <a:cs typeface="Calibri"/>
              </a:rPr>
              <a:t>van</a:t>
            </a:r>
            <a:r>
              <a:rPr lang="en-US" dirty="0">
                <a:ea typeface="Calibri"/>
                <a:cs typeface="Calibri"/>
              </a:rPr>
              <a:t> )</a:t>
            </a:r>
          </a:p>
          <a:p>
            <a:pPr marL="171450" indent="-171450">
              <a:buFont typeface="Arial"/>
              <a:buChar char="•"/>
              <a:defRPr/>
            </a:pPr>
            <a:r>
              <a:rPr lang="en-US" b="1" dirty="0">
                <a:ea typeface="Calibri"/>
                <a:cs typeface="Calibri"/>
              </a:rPr>
              <a:t>am </a:t>
            </a:r>
            <a:r>
              <a:rPr lang="en-US" dirty="0">
                <a:ea typeface="Calibri"/>
                <a:cs typeface="Calibri"/>
              </a:rPr>
              <a:t>(add /j/: </a:t>
            </a:r>
            <a:r>
              <a:rPr lang="en-US" b="1" dirty="0">
                <a:ea typeface="Calibri"/>
                <a:cs typeface="Calibri"/>
              </a:rPr>
              <a:t>jam</a:t>
            </a:r>
            <a:r>
              <a:rPr lang="en-US" dirty="0">
                <a:ea typeface="Calibri"/>
                <a:cs typeface="Calibri"/>
              </a:rPr>
              <a:t>)</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a:p>
            <a:r>
              <a:rPr lang="en-US"/>
              <a:t> </a:t>
            </a: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fix</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r>
              <a:rPr lang="en-US" b="1"/>
              <a:t> six</a:t>
            </a:r>
            <a:r>
              <a:rPr lang="en-US" b="0"/>
              <a:t>.</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AU" b="1" dirty="0"/>
              <a:t>ox</a:t>
            </a:r>
            <a:r>
              <a:rPr lang="en-AU"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Vowels and consonants review</a:t>
            </a:r>
            <a:endParaRPr lang="en-US" b="1" i="1"/>
          </a:p>
          <a:p>
            <a:pPr marL="171450" indent="-171450">
              <a:buFont typeface="Arial" panose="020B0604020202020204" pitchFamily="34" charset="0"/>
              <a:buChar char="•"/>
            </a:pPr>
            <a:endParaRPr lang="en-US" i="1"/>
          </a:p>
          <a:p>
            <a:pPr marL="0" indent="0">
              <a:buFont typeface="Arial" panose="020B0604020202020204" pitchFamily="34" charset="0"/>
              <a:buNone/>
            </a:pPr>
            <a:r>
              <a:rPr lang="en-US" i="0"/>
              <a:t>Point to some letters. Have students say:</a:t>
            </a:r>
          </a:p>
          <a:p>
            <a:pPr marL="171450" indent="-171450">
              <a:buFont typeface="Arial" panose="020B0604020202020204" pitchFamily="34" charset="0"/>
              <a:buChar char="•"/>
            </a:pPr>
            <a:r>
              <a:rPr lang="en-US" i="0"/>
              <a:t>the letter name</a:t>
            </a:r>
          </a:p>
          <a:p>
            <a:pPr marL="171450" indent="-171450">
              <a:buFont typeface="Arial" panose="020B0604020202020204" pitchFamily="34" charset="0"/>
              <a:buChar char="•"/>
            </a:pPr>
            <a:r>
              <a:rPr lang="en-US" i="0"/>
              <a:t>the matching sound they know</a:t>
            </a:r>
          </a:p>
          <a:p>
            <a:pPr marL="171450" indent="-171450">
              <a:buFont typeface="Arial" panose="020B0604020202020204" pitchFamily="34" charset="0"/>
              <a:buChar char="•"/>
            </a:pPr>
            <a:r>
              <a:rPr lang="en-US" i="0"/>
              <a:t>if the letter is a vowel or a consonant.</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You could also choose to say a letter and sound and have students call out or gesture to show whether it is a vowel or a consonant.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78411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ox</a:t>
            </a:r>
            <a:r>
              <a:rPr lang="en-AU" b="0" dirty="0"/>
              <a:t>,</a:t>
            </a:r>
            <a:r>
              <a:rPr lang="en-AU" b="1" dirty="0"/>
              <a:t> fox</a:t>
            </a:r>
            <a:r>
              <a:rPr lang="en-AU" b="0" dirty="0"/>
              <a:t>.</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AU" b="1"/>
              <a:t>ox</a:t>
            </a:r>
            <a:r>
              <a:rPr lang="en-AU" b="0"/>
              <a:t>,</a:t>
            </a:r>
            <a:r>
              <a:rPr lang="en-AU" b="1"/>
              <a:t> fox</a:t>
            </a:r>
            <a:r>
              <a:rPr lang="en-AU" b="0"/>
              <a:t>,</a:t>
            </a:r>
            <a:r>
              <a:rPr lang="en-AU" b="1"/>
              <a:t> box</a:t>
            </a:r>
            <a:r>
              <a:rPr lang="en-AU"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You are going home now</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b="1" dirty="0">
                <a:effectLst/>
                <a:latin typeface="+mn-lt"/>
                <a:ea typeface="Times New Roman" panose="02020603050405020304" pitchFamily="18" charset="0"/>
                <a:cs typeface="Calibri" panose="020F0502020204030204" pitchFamily="34" charset="0"/>
              </a:rPr>
              <a:t>.</a:t>
            </a:r>
            <a:endParaRPr lang="en-AU" sz="1200" b="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y-</a:t>
            </a:r>
            <a:r>
              <a:rPr lang="en-AU" sz="1200" b="1" kern="0" dirty="0" err="1">
                <a:effectLst/>
                <a:latin typeface="+mn-lt"/>
                <a:ea typeface="Times New Roman" panose="02020603050405020304" pitchFamily="18" charset="0"/>
              </a:rPr>
              <a:t>ou</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you</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err="1">
                <a:effectLst/>
                <a:latin typeface="+mn-lt"/>
                <a:ea typeface="Times New Roman" panose="02020603050405020304" pitchFamily="18" charset="0"/>
                <a:cs typeface="Calibri" panose="020F0502020204030204" pitchFamily="34" charset="0"/>
              </a:rPr>
              <a:t>ou</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y-</a:t>
            </a:r>
            <a:r>
              <a:rPr lang="en-AU" sz="1200" b="1" i="0" kern="0" dirty="0" err="1">
                <a:effectLst/>
                <a:latin typeface="+mn-lt"/>
                <a:ea typeface="Times New Roman" panose="02020603050405020304" pitchFamily="18" charset="0"/>
              </a:rPr>
              <a:t>ou</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you</a:t>
            </a:r>
            <a:r>
              <a:rPr lang="en-AU" sz="1200" i="0"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a:t>
            </a:r>
            <a:r>
              <a:rPr lang="en-US" sz="1200" b="1" dirty="0" err="1">
                <a:effectLst/>
                <a:latin typeface="+mn-lt"/>
                <a:ea typeface="Aptos" panose="020B0004020202020204" pitchFamily="34" charset="0"/>
                <a:cs typeface="Times New Roman" panose="02020603050405020304" pitchFamily="18" charset="0"/>
              </a:rPr>
              <a:t>ou</a:t>
            </a:r>
            <a:r>
              <a:rPr lang="en-US" sz="1200" dirty="0">
                <a:effectLst/>
                <a:latin typeface="+mn-lt"/>
                <a:ea typeface="Aptos" panose="020B0004020202020204" pitchFamily="34" charset="0"/>
                <a:cs typeface="Times New Roman" panose="02020603050405020304" pitchFamily="18" charset="0"/>
              </a:rPr>
              <a:t>’ spells</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you</a:t>
            </a:r>
            <a:r>
              <a:rPr lang="en-US" sz="1200" b="0" dirty="0">
                <a:effectLst/>
                <a:latin typeface="+mn-lt"/>
                <a:ea typeface="Aptos" panose="020B0004020202020204" pitchFamily="34" charset="0"/>
                <a:cs typeface="Times New Roman" panose="02020603050405020304" pitchFamily="18" charset="0"/>
              </a:rPr>
              <a:t>’ </a:t>
            </a:r>
            <a:endParaRPr lang="en-AU"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err="1">
                <a:effectLst/>
                <a:latin typeface="+mn-lt"/>
                <a:ea typeface="Aptos" panose="020B0004020202020204" pitchFamily="34" charset="0"/>
                <a:cs typeface="Times New Roman" panose="02020603050405020304" pitchFamily="18" charset="0"/>
              </a:rPr>
              <a:t>emphasise</a:t>
            </a:r>
            <a:r>
              <a:rPr lang="en-US" sz="1200" dirty="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x</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sz="1200" dirty="0">
              <a:latin typeface="+mn-lt"/>
            </a:endParaRPr>
          </a:p>
          <a:p>
            <a:r>
              <a:rPr lang="en-US"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x</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are six and the fox is 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got wax on the tux.</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fix</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six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box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You and the fox are in the box.</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zucchini</a:t>
            </a:r>
            <a:r>
              <a:rPr lang="en-US" b="0" dirty="0"/>
              <a:t>,</a:t>
            </a:r>
            <a:r>
              <a:rPr lang="en-US" b="1" dirty="0"/>
              <a:t> vacuum</a:t>
            </a:r>
            <a:r>
              <a:rPr lang="en-US" b="0" dirty="0"/>
              <a:t>,</a:t>
            </a:r>
            <a:r>
              <a:rPr lang="en-US" b="1" dirty="0"/>
              <a:t> yoga</a:t>
            </a:r>
            <a:r>
              <a:rPr lang="en-US" b="0" dirty="0"/>
              <a:t>,</a:t>
            </a:r>
            <a:r>
              <a:rPr lang="en-US" b="1" dirty="0"/>
              <a:t> jacket</a:t>
            </a:r>
            <a:r>
              <a:rPr lang="en-US" b="0" dirty="0"/>
              <a:t>,</a:t>
            </a:r>
            <a:r>
              <a:rPr lang="en-US" b="1" dirty="0"/>
              <a:t> queen</a:t>
            </a:r>
            <a:r>
              <a:rPr lang="en-US" b="0" dirty="0"/>
              <a:t>,</a:t>
            </a:r>
            <a:r>
              <a:rPr lang="en-US" b="1" dirty="0"/>
              <a:t> windmill</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/v/ sound. Repeat with /y/, /z/, /w/, /j/, /kw/.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/v/? </a:t>
            </a:r>
            <a:r>
              <a:rPr lang="en-US" i="0" dirty="0"/>
              <a:t>Students say the matching word aloud. </a:t>
            </a:r>
            <a:r>
              <a:rPr lang="en-US" dirty="0"/>
              <a:t>Repeat with /y/, /z/, /w/, /j/, /kw/.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5, students can use the </a:t>
            </a:r>
            <a:r>
              <a:rPr lang="en-US" u="none"/>
              <a:t>Phase 5 decodable resources </a:t>
            </a:r>
            <a:r>
              <a:rPr lang="en-US"/>
              <a:t>for application tasks.</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/v/, /y/, /z/, /w/, /j/, /kw/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/y/, /e/, /s/, </a:t>
            </a:r>
            <a:r>
              <a:rPr lang="en-US" b="1"/>
              <a:t>yes</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jug</a:t>
            </a:r>
            <a:r>
              <a:rPr lang="en-US" b="0" dirty="0"/>
              <a:t>,</a:t>
            </a:r>
            <a:r>
              <a:rPr lang="en-US" b="1" dirty="0"/>
              <a:t> vet</a:t>
            </a:r>
            <a:r>
              <a:rPr lang="en-US" b="0" dirty="0"/>
              <a:t>,</a:t>
            </a:r>
            <a:r>
              <a:rPr lang="en-US" b="1" dirty="0"/>
              <a:t> wag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l/i/ke</a:t>
            </a:r>
            <a:r>
              <a:rPr lang="en-US" b="0"/>
              <a:t>,</a:t>
            </a:r>
            <a:r>
              <a:rPr lang="en-US" b="1"/>
              <a:t> love</a:t>
            </a:r>
            <a:r>
              <a:rPr lang="en-US" b="0"/>
              <a:t>,</a:t>
            </a:r>
            <a:r>
              <a:rPr lang="en-US" b="1"/>
              <a:t> l-i-k-e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5" Type="http://schemas.openxmlformats.org/officeDocument/2006/relationships/image" Target="../media/image1.png"/><Relationship Id="rId10" Type="http://schemas.openxmlformats.org/officeDocument/2006/relationships/image" Target="../media/image7.jpeg"/><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7C94E22-A5F3-6CF7-8786-04563D58DFA0}"/>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FB9D41-8A9D-C335-CE40-7371BA3FA22E}"/>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7DD48FE-B3F7-2D7A-037F-D232C26CAB5A}"/>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1658C5-212E-B956-348F-01028BB899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596D689-7F1D-7202-9CCF-0424D6886C2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A30C10A5-873C-AFC1-69D2-41C13F637AC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DC69698-705A-A359-281C-CC255D39EA6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E390EB07-5CC9-063B-FA00-755AD61C795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BB99B623-5131-74E2-8BA8-37EBECC6814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87131AE-01CB-097C-5129-6A5237D7694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08910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B3EB1D9F-EE68-B5A0-74A8-13E5444FF9A3}"/>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3332D806-D40C-7693-A1D4-9FEDAA154E3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21AC43F2-99B9-5C0B-7A78-6E59783E387C}"/>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531169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8315"/>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6766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51623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5772607-321A-C4C0-6D55-1DA7C6CAB0D4}"/>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88046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D28D84DD-9E4A-3A14-96AD-71BDEE1DBC97}"/>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88F0B5D-135C-FE3E-E7A2-A4634AEFEE82}"/>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E5119CF0-5F43-120A-3312-36AEA300024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5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 name="Rectangle 4">
            <a:extLst>
              <a:ext uri="{FF2B5EF4-FFF2-40B4-BE49-F238E27FC236}">
                <a16:creationId xmlns:a16="http://schemas.microsoft.com/office/drawing/2014/main" id="{EFFE07A6-776D-2349-2F53-E83B10E93256}"/>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462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18841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623421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sonants and vowels V3_with q">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62511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41855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w</a:t>
            </a:r>
            <a:endParaRPr lang="en-AU" sz="900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5406805" y="465875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j</a:t>
            </a:r>
            <a:endParaRPr lang="en-AU" sz="9000">
              <a:latin typeface="Tenorite" pitchFamily="2" charset="0"/>
              <a:ea typeface="Verdana" panose="020B0604030504040204" pitchFamily="34" charset="0"/>
              <a:cs typeface="Verdana" panose="020B0604030504040204" pitchFamily="34" charset="0"/>
            </a:endParaRPr>
          </a:p>
        </p:txBody>
      </p:sp>
      <p:sp>
        <p:nvSpPr>
          <p:cNvPr id="9" name="Rounded Rectangle 8">
            <a:extLst>
              <a:ext uri="{FF2B5EF4-FFF2-40B4-BE49-F238E27FC236}">
                <a16:creationId xmlns:a16="http://schemas.microsoft.com/office/drawing/2014/main" id="{0D138E4A-BF06-B45C-E32F-A1D8C22CB646}"/>
              </a:ext>
            </a:extLst>
          </p:cNvPr>
          <p:cNvSpPr/>
          <p:nvPr userDrawn="1"/>
        </p:nvSpPr>
        <p:spPr>
          <a:xfrm>
            <a:off x="6647034"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Content Placeholder 2">
            <a:extLst>
              <a:ext uri="{FF2B5EF4-FFF2-40B4-BE49-F238E27FC236}">
                <a16:creationId xmlns:a16="http://schemas.microsoft.com/office/drawing/2014/main" id="{D19D477C-814A-C377-83F2-3FC9D991F9B4}"/>
              </a:ext>
            </a:extLst>
          </p:cNvPr>
          <p:cNvSpPr txBox="1">
            <a:spLocks/>
          </p:cNvSpPr>
          <p:nvPr userDrawn="1"/>
        </p:nvSpPr>
        <p:spPr>
          <a:xfrm>
            <a:off x="6651214" y="455665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q</a:t>
            </a:r>
            <a:endParaRPr lang="en-AU" sz="9000">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9807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FFD963-3ABC-9272-DB84-AC5A0F22F03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8F66283F-55C9-4B2F-190D-E792E9A7C04F}"/>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03B26F0-8B7A-6841-A798-8AD6EED6B44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3F01AD95-B5F4-999B-8F7B-6A253502E23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96A7C7A-F281-CBC5-FDFA-35BB48F101D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A2B3D002-2AB4-6085-F07D-789882F08A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19/03/2025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0" r:id="rId3"/>
    <p:sldLayoutId id="2147483696" r:id="rId4"/>
    <p:sldLayoutId id="2147483697" r:id="rId5"/>
    <p:sldLayoutId id="2147483705" r:id="rId6"/>
    <p:sldLayoutId id="2147483706" r:id="rId7"/>
    <p:sldLayoutId id="2147483698" r:id="rId8"/>
    <p:sldLayoutId id="2147483703" r:id="rId9"/>
    <p:sldLayoutId id="2147483699" r:id="rId10"/>
    <p:sldLayoutId id="2147483701" r:id="rId11"/>
    <p:sldLayoutId id="2147483702" r:id="rId12"/>
    <p:sldLayoutId id="2147483704" r:id="rId13"/>
    <p:sldLayoutId id="2147483700" r:id="rId14"/>
    <p:sldLayoutId id="2147483695" r:id="rId15"/>
    <p:sldLayoutId id="2147483691" r:id="rId16"/>
    <p:sldLayoutId id="2147483692" r:id="rId17"/>
    <p:sldLayoutId id="2147483693" r:id="rId18"/>
    <p:sldLayoutId id="2147483694" r:id="rId19"/>
    <p:sldLayoutId id="2147483707" r:id="rId20"/>
    <p:sldLayoutId id="2147483716" r:id="rId21"/>
    <p:sldLayoutId id="2147483717" r:id="rId22"/>
    <p:sldLayoutId id="2147483718" r:id="rId23"/>
    <p:sldLayoutId id="2147483708" r:id="rId24"/>
    <p:sldLayoutId id="2147483709" r:id="rId25"/>
    <p:sldLayoutId id="2147483710" r:id="rId26"/>
    <p:sldLayoutId id="2147483711" r:id="rId27"/>
    <p:sldLayoutId id="2147483715" r:id="rId28"/>
    <p:sldLayoutId id="2147483719" r:id="rId29"/>
    <p:sldLayoutId id="2147483720" r:id="rId30"/>
    <p:sldLayoutId id="2147483723" r:id="rId3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9.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0.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19.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0.xml"/><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8.xml"/><Relationship Id="rId7" Type="http://schemas.openxmlformats.org/officeDocument/2006/relationships/image" Target="../media/image13.svg"/><Relationship Id="rId12" Type="http://schemas.openxmlformats.org/officeDocument/2006/relationships/image" Target="../media/image48.png"/><Relationship Id="rId2" Type="http://schemas.openxmlformats.org/officeDocument/2006/relationships/slideLayout" Target="../slideLayouts/slideLayout16.xml"/><Relationship Id="rId1" Type="http://schemas.openxmlformats.org/officeDocument/2006/relationships/tags" Target="../tags/tag31.xml"/><Relationship Id="rId6" Type="http://schemas.openxmlformats.org/officeDocument/2006/relationships/image" Target="../media/image12.png"/><Relationship Id="rId11" Type="http://schemas.openxmlformats.org/officeDocument/2006/relationships/image" Target="../media/image52.png"/><Relationship Id="rId5" Type="http://schemas.openxmlformats.org/officeDocument/2006/relationships/image" Target="../media/image55.svg"/><Relationship Id="rId10" Type="http://schemas.openxmlformats.org/officeDocument/2006/relationships/image" Target="../media/image53.png"/><Relationship Id="rId4" Type="http://schemas.openxmlformats.org/officeDocument/2006/relationships/image" Target="../media/image54.png"/><Relationship Id="rId9" Type="http://schemas.openxmlformats.org/officeDocument/2006/relationships/image" Target="../media/image15.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2.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1" noProof="0" dirty="0">
                <a:solidFill>
                  <a:srgbClr val="F0F0F0"/>
                </a:solidFill>
                <a:latin typeface="+mn-lt"/>
              </a:rPr>
              <a:t>Slide</a:t>
            </a:r>
            <a:r>
              <a:rPr lang="en-AU" sz="800" b="1" baseline="0" noProof="0" dirty="0">
                <a:solidFill>
                  <a:srgbClr val="F0F0F0"/>
                </a:solidFill>
                <a:latin typeface="+mn-lt"/>
              </a:rPr>
              <a:t> 1 Start of presentation x says /</a:t>
            </a:r>
            <a:r>
              <a:rPr lang="en-AU" sz="800" b="1" baseline="0" noProof="0" dirty="0" err="1">
                <a:solidFill>
                  <a:srgbClr val="F0F0F0"/>
                </a:solidFill>
                <a:latin typeface="+mn-lt"/>
              </a:rPr>
              <a:t>ks</a:t>
            </a:r>
            <a:r>
              <a:rPr lang="en-AU" sz="800" b="1" baseline="0" noProof="0" dirty="0">
                <a:solidFill>
                  <a:srgbClr val="F0F0F0"/>
                </a:solidFill>
                <a:latin typeface="+mn-lt"/>
              </a:rPr>
              <a:t>/</a:t>
            </a:r>
            <a:endParaRPr lang="en-AU" sz="800" noProof="0" dirty="0">
              <a:solidFill>
                <a:srgbClr val="F0F0F0"/>
              </a:solidFill>
              <a:latin typeface="+mn-lt"/>
            </a:endParaRPr>
          </a:p>
        </p:txBody>
      </p:sp>
      <p:sp>
        <p:nvSpPr>
          <p:cNvPr id="8" name="TextBox 7">
            <a:extLst>
              <a:ext uri="{FF2B5EF4-FFF2-40B4-BE49-F238E27FC236}">
                <a16:creationId xmlns:a16="http://schemas.microsoft.com/office/drawing/2014/main" id="{60109A4F-929F-1230-B568-A71FEE7DA394}"/>
              </a:ext>
            </a:extLst>
          </p:cNvPr>
          <p:cNvSpPr txBox="1"/>
          <p:nvPr/>
        </p:nvSpPr>
        <p:spPr>
          <a:xfrm>
            <a:off x="1091821" y="3026653"/>
            <a:ext cx="4438934"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v   y   z   w   j   q</a:t>
            </a:r>
          </a:p>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love  like  they   are</a:t>
            </a:r>
          </a:p>
        </p:txBody>
      </p:sp>
      <p:sp>
        <p:nvSpPr>
          <p:cNvPr id="10" name="TextBox 9">
            <a:extLst>
              <a:ext uri="{FF2B5EF4-FFF2-40B4-BE49-F238E27FC236}">
                <a16:creationId xmlns:a16="http://schemas.microsoft.com/office/drawing/2014/main" id="{DE5FAAB9-1E80-3268-5CE8-8F1370CA6822}"/>
              </a:ext>
            </a:extLst>
          </p:cNvPr>
          <p:cNvSpPr txBox="1"/>
          <p:nvPr/>
        </p:nvSpPr>
        <p:spPr>
          <a:xfrm>
            <a:off x="7175930" y="3690937"/>
            <a:ext cx="3757686"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x says /</a:t>
            </a:r>
            <a:r>
              <a:rPr kumimoji="0" lang="en-AU" sz="4000" b="1" i="0" u="none" strike="noStrike" kern="1200" cap="none" spc="0" normalizeH="0" baseline="0" noProof="0" dirty="0" err="1">
                <a:ln>
                  <a:noFill/>
                </a:ln>
                <a:solidFill>
                  <a:srgbClr val="0E1E42"/>
                </a:solidFill>
                <a:effectLst/>
                <a:uLnTx/>
                <a:uFillTx/>
                <a:latin typeface="Calibri" panose="020F0502020204030204"/>
                <a:ea typeface="+mn-ea"/>
                <a:cs typeface="+mn-cs"/>
              </a:rPr>
              <a:t>ks</a:t>
            </a: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   you</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CC283-5696-2BF8-2360-058210E03E8D}"/>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10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8000" noProof="0">
                <a:solidFill>
                  <a:srgbClr val="4557AD"/>
                </a:solidFill>
                <a:latin typeface="Tenorite" pitchFamily="2" charset="0"/>
                <a:ea typeface="Verdana" panose="020B0604030504040204" pitchFamily="34" charset="0"/>
                <a:cs typeface="Verdana" panose="020B0604030504040204" pitchFamily="34" charset="0"/>
              </a:rPr>
              <a:t>They do a quick jig in the wet van. </a:t>
            </a: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50DB20-DF11-E496-E438-8E117A19D900}"/>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11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AU" sz="800" noProof="0" dirty="0">
                <a:solidFill>
                  <a:srgbClr val="F0F0F0"/>
                </a:solidFill>
                <a:latin typeface="+mn-lt"/>
              </a:rPr>
              <a:t>Slide 12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Tree>
    <p:extLst>
      <p:ext uri="{BB962C8B-B14F-4D97-AF65-F5344CB8AC3E}">
        <p14:creationId xmlns:p14="http://schemas.microsoft.com/office/powerpoint/2010/main" val="381044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32504-7058-5342-F486-0D46DDF44D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0019F2-CAAE-1FE8-8875-1D28B07A54CB}"/>
              </a:ext>
            </a:extLst>
          </p:cNvPr>
          <p:cNvSpPr>
            <a:spLocks noGrp="1"/>
          </p:cNvSpPr>
          <p:nvPr>
            <p:ph type="title"/>
          </p:nvPr>
        </p:nvSpPr>
        <p:spPr/>
        <p:txBody>
          <a:bodyPr/>
          <a:lstStyle/>
          <a:p>
            <a:r>
              <a:rPr lang="en-AU" sz="800" noProof="0" dirty="0">
                <a:solidFill>
                  <a:srgbClr val="F0F0F0"/>
                </a:solidFill>
                <a:latin typeface="+mn-lt"/>
              </a:rPr>
              <a:t>Slide 13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40D792D0-6CE1-4F1D-A953-CE522C95F788}"/>
              </a:ext>
            </a:extLst>
          </p:cNvPr>
          <p:cNvGrpSpPr/>
          <p:nvPr/>
        </p:nvGrpSpPr>
        <p:grpSpPr>
          <a:xfrm>
            <a:off x="3594600" y="1839213"/>
            <a:ext cx="4921955" cy="3400347"/>
            <a:chOff x="3635021" y="1887067"/>
            <a:chExt cx="4921955" cy="3400347"/>
          </a:xfrm>
        </p:grpSpPr>
        <p:sp>
          <p:nvSpPr>
            <p:cNvPr id="5" name="Oval 4">
              <a:extLst>
                <a:ext uri="{FF2B5EF4-FFF2-40B4-BE49-F238E27FC236}">
                  <a16:creationId xmlns:a16="http://schemas.microsoft.com/office/drawing/2014/main" id="{A0D23CA7-C9A4-95B5-0E68-93DE1A05421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6" name="Group 5">
              <a:extLst>
                <a:ext uri="{FF2B5EF4-FFF2-40B4-BE49-F238E27FC236}">
                  <a16:creationId xmlns:a16="http://schemas.microsoft.com/office/drawing/2014/main" id="{65A57389-507F-C88F-957A-838DEB78923C}"/>
                </a:ext>
              </a:extLst>
            </p:cNvPr>
            <p:cNvGrpSpPr/>
            <p:nvPr userDrawn="1"/>
          </p:nvGrpSpPr>
          <p:grpSpPr>
            <a:xfrm>
              <a:off x="3635021" y="1887067"/>
              <a:ext cx="4921955" cy="3345723"/>
              <a:chOff x="3635022" y="1887067"/>
              <a:chExt cx="4921955" cy="3345723"/>
            </a:xfrm>
          </p:grpSpPr>
          <p:sp>
            <p:nvSpPr>
              <p:cNvPr id="7" name="Oval 6">
                <a:extLst>
                  <a:ext uri="{FF2B5EF4-FFF2-40B4-BE49-F238E27FC236}">
                    <a16:creationId xmlns:a16="http://schemas.microsoft.com/office/drawing/2014/main" id="{92EDD24E-8F7A-2877-2E50-FC00A12DD537}"/>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Rounded Rectangle 3">
                <a:extLst>
                  <a:ext uri="{FF2B5EF4-FFF2-40B4-BE49-F238E27FC236}">
                    <a16:creationId xmlns:a16="http://schemas.microsoft.com/office/drawing/2014/main" id="{42819B8B-BD6D-98F2-DF55-FC6EED4295E4}"/>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4">
                <a:extLst>
                  <a:ext uri="{FF2B5EF4-FFF2-40B4-BE49-F238E27FC236}">
                    <a16:creationId xmlns:a16="http://schemas.microsoft.com/office/drawing/2014/main" id="{E42ED5FB-035E-85EF-F4F7-D77D2EB8327F}"/>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3">
                <a:extLst>
                  <a:ext uri="{FF2B5EF4-FFF2-40B4-BE49-F238E27FC236}">
                    <a16:creationId xmlns:a16="http://schemas.microsoft.com/office/drawing/2014/main" id="{8EABF840-E34C-5B33-99BE-C08237E7614E}"/>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4">
                <a:extLst>
                  <a:ext uri="{FF2B5EF4-FFF2-40B4-BE49-F238E27FC236}">
                    <a16:creationId xmlns:a16="http://schemas.microsoft.com/office/drawing/2014/main" id="{A0E73C5A-EFAB-2CC1-8D74-C593ECFCC677}"/>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3D356115-F0C3-F03B-7E7B-2BAD253C7C0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53172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noProof="0">
                <a:solidFill>
                  <a:srgbClr val="F0F0F0"/>
                </a:solidFill>
                <a:latin typeface="+mn-lt"/>
              </a:rPr>
              <a:t>Slide 14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EE71DD9C-2A5A-FA52-A8EC-4D432560EB86}"/>
              </a:ext>
            </a:extLst>
          </p:cNvPr>
          <p:cNvGrpSpPr/>
          <p:nvPr/>
        </p:nvGrpSpPr>
        <p:grpSpPr>
          <a:xfrm>
            <a:off x="3594600" y="1839213"/>
            <a:ext cx="4921955" cy="3400347"/>
            <a:chOff x="3635021" y="1887067"/>
            <a:chExt cx="4921955" cy="3400347"/>
          </a:xfrm>
        </p:grpSpPr>
        <p:sp>
          <p:nvSpPr>
            <p:cNvPr id="6" name="Oval 5">
              <a:extLst>
                <a:ext uri="{FF2B5EF4-FFF2-40B4-BE49-F238E27FC236}">
                  <a16:creationId xmlns:a16="http://schemas.microsoft.com/office/drawing/2014/main" id="{4BA19CAE-2C41-C675-1ECF-083D69C82C7F}"/>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7" name="Group 6">
              <a:extLst>
                <a:ext uri="{FF2B5EF4-FFF2-40B4-BE49-F238E27FC236}">
                  <a16:creationId xmlns:a16="http://schemas.microsoft.com/office/drawing/2014/main" id="{7FBECCA9-3E9A-9D38-7996-C2A3AC4451F2}"/>
                </a:ext>
              </a:extLst>
            </p:cNvPr>
            <p:cNvGrpSpPr/>
            <p:nvPr userDrawn="1"/>
          </p:nvGrpSpPr>
          <p:grpSpPr>
            <a:xfrm>
              <a:off x="3635021" y="1887067"/>
              <a:ext cx="4921955" cy="3345723"/>
              <a:chOff x="3635022" y="1887067"/>
              <a:chExt cx="4921955" cy="3345723"/>
            </a:xfrm>
          </p:grpSpPr>
          <p:sp>
            <p:nvSpPr>
              <p:cNvPr id="8" name="Oval 7">
                <a:extLst>
                  <a:ext uri="{FF2B5EF4-FFF2-40B4-BE49-F238E27FC236}">
                    <a16:creationId xmlns:a16="http://schemas.microsoft.com/office/drawing/2014/main" id="{1CE25D36-CB33-9E2D-3402-B25D1FF48B38}"/>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3">
                <a:extLst>
                  <a:ext uri="{FF2B5EF4-FFF2-40B4-BE49-F238E27FC236}">
                    <a16:creationId xmlns:a16="http://schemas.microsoft.com/office/drawing/2014/main" id="{D1C750B4-3721-7E54-CA41-1DE2BF4B2823}"/>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4">
                <a:extLst>
                  <a:ext uri="{FF2B5EF4-FFF2-40B4-BE49-F238E27FC236}">
                    <a16:creationId xmlns:a16="http://schemas.microsoft.com/office/drawing/2014/main" id="{36D3ABC4-A39C-7820-7D4A-2EDD33E4F470}"/>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3">
                <a:extLst>
                  <a:ext uri="{FF2B5EF4-FFF2-40B4-BE49-F238E27FC236}">
                    <a16:creationId xmlns:a16="http://schemas.microsoft.com/office/drawing/2014/main" id="{61C72B76-E8A0-BF99-D077-4C59E869FFD5}"/>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Rounded Rectangle 14">
                <a:extLst>
                  <a:ext uri="{FF2B5EF4-FFF2-40B4-BE49-F238E27FC236}">
                    <a16:creationId xmlns:a16="http://schemas.microsoft.com/office/drawing/2014/main" id="{91A92FC8-4EDC-83A9-9290-8C06714049AE}"/>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3" name="Picture 12">
                <a:extLst>
                  <a:ext uri="{FF2B5EF4-FFF2-40B4-BE49-F238E27FC236}">
                    <a16:creationId xmlns:a16="http://schemas.microsoft.com/office/drawing/2014/main" id="{2759872A-C7C0-0DC9-41C3-B28351ADAB6E}"/>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114706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noProof="0" dirty="0">
                <a:solidFill>
                  <a:srgbClr val="F0F0F0"/>
                </a:solidFill>
                <a:latin typeface="+mn-lt"/>
              </a:rPr>
              <a:t>Slide 15 Learning intention and success criteria</a:t>
            </a:r>
          </a:p>
        </p:txBody>
      </p:sp>
      <p:sp>
        <p:nvSpPr>
          <p:cNvPr id="7" name="TextBox 6">
            <a:extLst>
              <a:ext uri="{FF2B5EF4-FFF2-40B4-BE49-F238E27FC236}">
                <a16:creationId xmlns:a16="http://schemas.microsoft.com/office/drawing/2014/main" id="{BE421331-B30B-EB2D-3B4D-C6433732C7FC}"/>
              </a:ext>
            </a:extLst>
          </p:cNvPr>
          <p:cNvSpPr txBox="1"/>
          <p:nvPr/>
        </p:nvSpPr>
        <p:spPr>
          <a:xfrm>
            <a:off x="893927" y="3614454"/>
            <a:ext cx="8604913"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a:ea typeface="Verdana"/>
                <a:cs typeface="Calibri"/>
              </a:rPr>
              <a:t>form the letter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x.</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84151-A4BE-E96C-A449-3076BD405BEC}"/>
              </a:ext>
            </a:extLst>
          </p:cNvPr>
          <p:cNvSpPr>
            <a:spLocks noGrp="1"/>
          </p:cNvSpPr>
          <p:nvPr>
            <p:ph type="title"/>
          </p:nvPr>
        </p:nvSpPr>
        <p:spPr/>
        <p:txBody>
          <a:bodyPr/>
          <a:lstStyle/>
          <a:p>
            <a:r>
              <a:rPr lang="en-AU" sz="800" noProof="0" dirty="0">
                <a:solidFill>
                  <a:srgbClr val="F0F0F0"/>
                </a:solidFill>
                <a:latin typeface="+mn-lt"/>
              </a:rPr>
              <a:t>Slide 16 I do</a:t>
            </a:r>
          </a:p>
        </p:txBody>
      </p:sp>
      <p:grpSp>
        <p:nvGrpSpPr>
          <p:cNvPr id="6" name="Group 5" descr="X X X">
            <a:extLst>
              <a:ext uri="{FF2B5EF4-FFF2-40B4-BE49-F238E27FC236}">
                <a16:creationId xmlns:a16="http://schemas.microsoft.com/office/drawing/2014/main" id="{6BE57D80-56AB-D791-BC17-39321400238D}"/>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BF42-1727-08AC-8C88-2AD4CB154876}"/>
              </a:ext>
            </a:extLst>
          </p:cNvPr>
          <p:cNvSpPr>
            <a:spLocks noGrp="1"/>
          </p:cNvSpPr>
          <p:nvPr>
            <p:ph type="title"/>
          </p:nvPr>
        </p:nvSpPr>
        <p:spPr/>
        <p:txBody>
          <a:bodyPr/>
          <a:lstStyle/>
          <a:p>
            <a:r>
              <a:rPr lang="en-AU" sz="800" noProof="0" dirty="0">
                <a:solidFill>
                  <a:srgbClr val="F0F0F0"/>
                </a:solidFill>
                <a:latin typeface="+mn-lt"/>
              </a:rPr>
              <a:t>Slide 17 We do</a:t>
            </a:r>
          </a:p>
        </p:txBody>
      </p:sp>
      <p:grpSp>
        <p:nvGrpSpPr>
          <p:cNvPr id="3" name="Group 2" descr="X X X">
            <a:extLst>
              <a:ext uri="{FF2B5EF4-FFF2-40B4-BE49-F238E27FC236}">
                <a16:creationId xmlns:a16="http://schemas.microsoft.com/office/drawing/2014/main" id="{1666AE73-AE4F-E254-FA66-83D925463A47}"/>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26968CA8-E45C-EAF6-03D3-A49505B6E95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E05A8C2E-878F-6A3A-914F-4ACA9A533D17}"/>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9" name="Picture 8">
              <a:extLst>
                <a:ext uri="{FF2B5EF4-FFF2-40B4-BE49-F238E27FC236}">
                  <a16:creationId xmlns:a16="http://schemas.microsoft.com/office/drawing/2014/main" id="{372CBFA5-BB14-8163-200B-0420B2D601D0}"/>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9788AD-4927-8FB4-64DE-A373269D6DEA}"/>
              </a:ext>
            </a:extLst>
          </p:cNvPr>
          <p:cNvSpPr>
            <a:spLocks noGrp="1"/>
          </p:cNvSpPr>
          <p:nvPr>
            <p:ph type="title"/>
          </p:nvPr>
        </p:nvSpPr>
        <p:spPr/>
        <p:txBody>
          <a:bodyPr/>
          <a:lstStyle/>
          <a:p>
            <a:r>
              <a:rPr lang="en-AU" sz="800" noProof="0" dirty="0">
                <a:solidFill>
                  <a:srgbClr val="F0F0F0"/>
                </a:solidFill>
                <a:latin typeface="+mn-lt"/>
              </a:rPr>
              <a:t>Slide 18 I do</a:t>
            </a:r>
          </a:p>
        </p:txBody>
      </p:sp>
      <p:pic>
        <p:nvPicPr>
          <p:cNvPr id="4" name="Picture 3" descr="duck">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260" y="2180059"/>
            <a:ext cx="2497881" cy="2497881"/>
          </a:xfrm>
          <a:prstGeom prst="rect">
            <a:avLst/>
          </a:prstGeom>
        </p:spPr>
      </p:pic>
      <p:pic>
        <p:nvPicPr>
          <p:cNvPr id="8" name="Picture 7" descr="letterbox">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320" y="2180059"/>
            <a:ext cx="2497881" cy="2497881"/>
          </a:xfrm>
          <a:prstGeom prst="rect">
            <a:avLst/>
          </a:prstGeom>
        </p:spPr>
      </p:pic>
      <p:pic>
        <p:nvPicPr>
          <p:cNvPr id="11" name="Picture 10" descr="relax">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7858" y="2180059"/>
            <a:ext cx="2497881" cy="2497881"/>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CE9FF1-C3CC-4F0B-68D8-E21EC249499F}"/>
              </a:ext>
            </a:extLst>
          </p:cNvPr>
          <p:cNvSpPr>
            <a:spLocks noGrp="1"/>
          </p:cNvSpPr>
          <p:nvPr>
            <p:ph type="title"/>
          </p:nvPr>
        </p:nvSpPr>
        <p:spPr/>
        <p:txBody>
          <a:bodyPr/>
          <a:lstStyle/>
          <a:p>
            <a:r>
              <a:rPr lang="en-AU" sz="800" noProof="0" dirty="0">
                <a:solidFill>
                  <a:srgbClr val="F0F0F0"/>
                </a:solidFill>
                <a:latin typeface="+mn-lt"/>
              </a:rPr>
              <a:t>Slide 19 We do</a:t>
            </a:r>
          </a:p>
        </p:txBody>
      </p:sp>
      <p:pic>
        <p:nvPicPr>
          <p:cNvPr id="4" name="Picture 3" descr="axe">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6695" y="2418013"/>
            <a:ext cx="2388153" cy="2388153"/>
          </a:xfrm>
          <a:prstGeom prst="rect">
            <a:avLst/>
          </a:prstGeom>
        </p:spPr>
      </p:pic>
      <p:pic>
        <p:nvPicPr>
          <p:cNvPr id="8" name="Picture 7" descr="goat">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5744" y="2051834"/>
            <a:ext cx="2754332" cy="2754332"/>
          </a:xfrm>
          <a:prstGeom prst="rect">
            <a:avLst/>
          </a:prstGeom>
        </p:spPr>
      </p:pic>
      <p:pic>
        <p:nvPicPr>
          <p:cNvPr id="11" name="Picture 10" descr="flex">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4B361-4423-6145-4E15-88C259A1B91E}"/>
              </a:ext>
            </a:extLst>
          </p:cNvPr>
          <p:cNvSpPr>
            <a:spLocks noGrp="1"/>
          </p:cNvSpPr>
          <p:nvPr>
            <p:ph type="title"/>
          </p:nvPr>
        </p:nvSpPr>
        <p:spPr/>
        <p:txBody>
          <a:bodyPr/>
          <a:lstStyle/>
          <a:p>
            <a:r>
              <a:rPr lang="en-AU" sz="800" noProof="0" dirty="0">
                <a:solidFill>
                  <a:srgbClr val="F0F0F0"/>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grpSp>
        <p:nvGrpSpPr>
          <p:cNvPr id="3" name="Group 2"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32F517B2-49F9-5A4B-6D5C-AEFB15ACE5EF}"/>
              </a:ext>
            </a:extLst>
          </p:cNvPr>
          <p:cNvGrpSpPr/>
          <p:nvPr/>
        </p:nvGrpSpPr>
        <p:grpSpPr>
          <a:xfrm>
            <a:off x="3264164" y="1887069"/>
            <a:ext cx="5230059" cy="3463699"/>
            <a:chOff x="3290870" y="1877130"/>
            <a:chExt cx="5230059" cy="3463699"/>
          </a:xfrm>
        </p:grpSpPr>
        <p:grpSp>
          <p:nvGrpSpPr>
            <p:cNvPr id="5" name="Group 4">
              <a:extLst>
                <a:ext uri="{FF2B5EF4-FFF2-40B4-BE49-F238E27FC236}">
                  <a16:creationId xmlns:a16="http://schemas.microsoft.com/office/drawing/2014/main" id="{A7D0E5F0-5C92-7A06-7375-BFB985AB24E4}"/>
                </a:ext>
              </a:extLst>
            </p:cNvPr>
            <p:cNvGrpSpPr/>
            <p:nvPr/>
          </p:nvGrpSpPr>
          <p:grpSpPr>
            <a:xfrm>
              <a:off x="3290870" y="1877130"/>
              <a:ext cx="5230059" cy="3463699"/>
              <a:chOff x="3290870" y="1877130"/>
              <a:chExt cx="5230059" cy="3463699"/>
            </a:xfrm>
          </p:grpSpPr>
          <p:sp>
            <p:nvSpPr>
              <p:cNvPr id="8" name="Oval 7">
                <a:extLst>
                  <a:ext uri="{FF2B5EF4-FFF2-40B4-BE49-F238E27FC236}">
                    <a16:creationId xmlns:a16="http://schemas.microsoft.com/office/drawing/2014/main" id="{0278A615-1EA0-3258-B1DD-B948F86746EB}"/>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13">
                <a:extLst>
                  <a:ext uri="{FF2B5EF4-FFF2-40B4-BE49-F238E27FC236}">
                    <a16:creationId xmlns:a16="http://schemas.microsoft.com/office/drawing/2014/main" id="{A87D9DFF-2E26-7C47-8F49-3A6BECC1F26A}"/>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4">
                <a:extLst>
                  <a:ext uri="{FF2B5EF4-FFF2-40B4-BE49-F238E27FC236}">
                    <a16:creationId xmlns:a16="http://schemas.microsoft.com/office/drawing/2014/main" id="{F6096B07-1C82-61CF-0E46-13901633D002}"/>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Oval 10">
                <a:extLst>
                  <a:ext uri="{FF2B5EF4-FFF2-40B4-BE49-F238E27FC236}">
                    <a16:creationId xmlns:a16="http://schemas.microsoft.com/office/drawing/2014/main" id="{2491190C-E42E-26C8-41A7-25B0274B943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5771DC5D-1721-A426-3084-F94FD738D68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6" name="Rounded Rectangle 14">
              <a:extLst>
                <a:ext uri="{FF2B5EF4-FFF2-40B4-BE49-F238E27FC236}">
                  <a16:creationId xmlns:a16="http://schemas.microsoft.com/office/drawing/2014/main" id="{9DB782D6-B842-1A0E-5DF2-F2273EE2CCB3}"/>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7" name="Picture 6">
              <a:extLst>
                <a:ext uri="{FF2B5EF4-FFF2-40B4-BE49-F238E27FC236}">
                  <a16:creationId xmlns:a16="http://schemas.microsoft.com/office/drawing/2014/main" id="{D2B95938-A543-4586-C99B-81605A5A855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BCD38-CDB1-B03C-8721-DF60D87232B5}"/>
              </a:ext>
            </a:extLst>
          </p:cNvPr>
          <p:cNvSpPr>
            <a:spLocks noGrp="1"/>
          </p:cNvSpPr>
          <p:nvPr>
            <p:ph type="title"/>
          </p:nvPr>
        </p:nvSpPr>
        <p:spPr/>
        <p:txBody>
          <a:bodyPr/>
          <a:lstStyle/>
          <a:p>
            <a:r>
              <a:rPr lang="en-AU" sz="800" noProof="0" dirty="0">
                <a:solidFill>
                  <a:srgbClr val="F0F0F0"/>
                </a:solidFill>
                <a:latin typeface="+mn-lt"/>
              </a:rPr>
              <a:t>Slide 20 I do</a:t>
            </a:r>
          </a:p>
        </p:txBody>
      </p:sp>
      <p:sp>
        <p:nvSpPr>
          <p:cNvPr id="2" name="Content Placeholder 2">
            <a:extLst>
              <a:ext uri="{FF2B5EF4-FFF2-40B4-BE49-F238E27FC236}">
                <a16:creationId xmlns:a16="http://schemas.microsoft.com/office/drawing/2014/main" id="{7B396325-376F-65BA-3658-415D8A6E6503}"/>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a:t>
            </a: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A7DF7-C4BE-4DC0-A67C-01306C4C50BA}"/>
              </a:ext>
            </a:extLst>
          </p:cNvPr>
          <p:cNvSpPr>
            <a:spLocks noGrp="1"/>
          </p:cNvSpPr>
          <p:nvPr>
            <p:ph type="title"/>
          </p:nvPr>
        </p:nvSpPr>
        <p:spPr/>
        <p:txBody>
          <a:bodyPr/>
          <a:lstStyle/>
          <a:p>
            <a:r>
              <a:rPr lang="en-AU" sz="800" noProof="0" dirty="0">
                <a:solidFill>
                  <a:srgbClr val="F0F0F0"/>
                </a:solidFill>
                <a:latin typeface="+mn-lt"/>
              </a:rPr>
              <a:t>Slide 21 I do</a:t>
            </a:r>
          </a:p>
        </p:txBody>
      </p:sp>
      <p:sp>
        <p:nvSpPr>
          <p:cNvPr id="3" name="Content Placeholder 2">
            <a:extLst>
              <a:ext uri="{FF2B5EF4-FFF2-40B4-BE49-F238E27FC236}">
                <a16:creationId xmlns:a16="http://schemas.microsoft.com/office/drawing/2014/main" id="{A1EFC5A6-CF1A-A5AB-3C9C-AB37401E39B1}"/>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a:t>
            </a: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507031-7CA6-C6FF-61C2-B5250CDA3919}"/>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22 I do</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   box</a:t>
            </a: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C6C3F1-E4EE-C9DA-022D-F60A0E01CEB9}"/>
              </a:ext>
            </a:extLst>
          </p:cNvPr>
          <p:cNvSpPr>
            <a:spLocks noGrp="1"/>
          </p:cNvSpPr>
          <p:nvPr>
            <p:ph type="title"/>
          </p:nvPr>
        </p:nvSpPr>
        <p:spPr/>
        <p:txBody>
          <a:bodyPr/>
          <a:lstStyle/>
          <a:p>
            <a:r>
              <a:rPr lang="en-AU" sz="800" noProof="0" dirty="0">
                <a:solidFill>
                  <a:srgbClr val="F0F0F0"/>
                </a:solidFill>
                <a:latin typeface="+mn-lt"/>
              </a:rPr>
              <a:t>Slide 23 We do</a:t>
            </a:r>
          </a:p>
        </p:txBody>
      </p:sp>
      <p:sp>
        <p:nvSpPr>
          <p:cNvPr id="2" name="Content Placeholder 2">
            <a:extLst>
              <a:ext uri="{FF2B5EF4-FFF2-40B4-BE49-F238E27FC236}">
                <a16:creationId xmlns:a16="http://schemas.microsoft.com/office/drawing/2014/main" id="{C54CBD3F-6635-F3BF-6D2E-11D32D00BAA8}"/>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a:t>
            </a: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B624C8-32D4-0033-7364-929C4D693747}"/>
              </a:ext>
            </a:extLst>
          </p:cNvPr>
          <p:cNvSpPr>
            <a:spLocks noGrp="1"/>
          </p:cNvSpPr>
          <p:nvPr>
            <p:ph type="title"/>
          </p:nvPr>
        </p:nvSpPr>
        <p:spPr/>
        <p:txBody>
          <a:bodyPr/>
          <a:lstStyle/>
          <a:p>
            <a:r>
              <a:rPr lang="en-AU" sz="800" noProof="0" dirty="0">
                <a:solidFill>
                  <a:srgbClr val="F0F0F0"/>
                </a:solidFill>
                <a:latin typeface="+mn-lt"/>
              </a:rPr>
              <a:t>Slide 24 We do</a:t>
            </a:r>
          </a:p>
        </p:txBody>
      </p:sp>
      <p:sp>
        <p:nvSpPr>
          <p:cNvPr id="2" name="Content Placeholder 2">
            <a:extLst>
              <a:ext uri="{FF2B5EF4-FFF2-40B4-BE49-F238E27FC236}">
                <a16:creationId xmlns:a16="http://schemas.microsoft.com/office/drawing/2014/main" id="{5D37546D-22A0-A504-5ED5-BF13D774419D}"/>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a:t>
            </a: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EFD5E-E70D-6F79-0BFE-DECC7C5BEE66}"/>
              </a:ext>
            </a:extLst>
          </p:cNvPr>
          <p:cNvSpPr>
            <a:spLocks noGrp="1"/>
          </p:cNvSpPr>
          <p:nvPr>
            <p:ph type="title"/>
          </p:nvPr>
        </p:nvSpPr>
        <p:spPr/>
        <p:txBody>
          <a:bodyPr/>
          <a:lstStyle/>
          <a:p>
            <a:r>
              <a:rPr lang="en-AU" sz="800" noProof="0" dirty="0">
                <a:solidFill>
                  <a:srgbClr val="F0F0F0"/>
                </a:solidFill>
                <a:latin typeface="+mn-lt"/>
              </a:rPr>
              <a:t>Slide 25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   six</a:t>
            </a: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BF019-F165-C82B-CA58-A9B6CA937193}"/>
              </a:ext>
            </a:extLst>
          </p:cNvPr>
          <p:cNvSpPr>
            <a:spLocks noGrp="1"/>
          </p:cNvSpPr>
          <p:nvPr>
            <p:ph type="title"/>
          </p:nvPr>
        </p:nvSpPr>
        <p:spPr/>
        <p:txBody>
          <a:bodyPr/>
          <a:lstStyle/>
          <a:p>
            <a:r>
              <a:rPr lang="en-AU" sz="800" noProof="0" dirty="0">
                <a:solidFill>
                  <a:srgbClr val="F0F0F0"/>
                </a:solidFill>
                <a:latin typeface="+mn-lt"/>
              </a:rPr>
              <a:t>Slide 26 I do</a:t>
            </a:r>
          </a:p>
        </p:txBody>
      </p:sp>
      <p:pic>
        <p:nvPicPr>
          <p:cNvPr id="3" name="Picture 2" descr="fix">
            <a:extLst>
              <a:ext uri="{FF2B5EF4-FFF2-40B4-BE49-F238E27FC236}">
                <a16:creationId xmlns:a16="http://schemas.microsoft.com/office/drawing/2014/main" id="{69304DEF-6D6A-B535-9E03-37DE4DBD93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46C1E-68DB-1CAD-1C10-C53914F4E876}"/>
              </a:ext>
            </a:extLst>
          </p:cNvPr>
          <p:cNvSpPr>
            <a:spLocks noGrp="1"/>
          </p:cNvSpPr>
          <p:nvPr>
            <p:ph type="title"/>
          </p:nvPr>
        </p:nvSpPr>
        <p:spPr/>
        <p:txBody>
          <a:bodyPr/>
          <a:lstStyle/>
          <a:p>
            <a:r>
              <a:rPr lang="en-AU" sz="800" noProof="0" dirty="0">
                <a:solidFill>
                  <a:srgbClr val="F0F0F0"/>
                </a:solidFill>
                <a:latin typeface="+mn-lt"/>
              </a:rPr>
              <a:t>Slide 27 I do</a:t>
            </a:r>
          </a:p>
        </p:txBody>
      </p:sp>
      <p:pic>
        <p:nvPicPr>
          <p:cNvPr id="4" name="Picture 3" descr="fix">
            <a:extLst>
              <a:ext uri="{FF2B5EF4-FFF2-40B4-BE49-F238E27FC236}">
                <a16:creationId xmlns:a16="http://schemas.microsoft.com/office/drawing/2014/main" id="{49DD6A9E-78DE-7445-8C9F-BF3CD39BBB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5" name="Picture 4" descr="mix">
            <a:extLst>
              <a:ext uri="{FF2B5EF4-FFF2-40B4-BE49-F238E27FC236}">
                <a16:creationId xmlns:a16="http://schemas.microsoft.com/office/drawing/2014/main" id="{C521090E-864D-3180-B07D-1BA927E412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A27EB-4A31-3CBF-E0F9-B454959DF014}"/>
              </a:ext>
            </a:extLst>
          </p:cNvPr>
          <p:cNvSpPr>
            <a:spLocks noGrp="1"/>
          </p:cNvSpPr>
          <p:nvPr>
            <p:ph type="title"/>
          </p:nvPr>
        </p:nvSpPr>
        <p:spPr/>
        <p:txBody>
          <a:bodyPr/>
          <a:lstStyle/>
          <a:p>
            <a:r>
              <a:rPr lang="en-AU" sz="800" noProof="0" dirty="0">
                <a:solidFill>
                  <a:srgbClr val="F0F0F0"/>
                </a:solidFill>
                <a:latin typeface="+mn-lt"/>
              </a:rPr>
              <a:t>Slide 28 I do</a:t>
            </a:r>
          </a:p>
        </p:txBody>
      </p:sp>
      <p:pic>
        <p:nvPicPr>
          <p:cNvPr id="12" name="Picture 11" descr="fix">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7" name="Picture 6" descr="mix">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pic>
        <p:nvPicPr>
          <p:cNvPr id="10" name="Picture 9" descr="six">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36410" y="2329069"/>
            <a:ext cx="2743070" cy="274307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BBA5-7F36-14B4-E947-22B15D056F5E}"/>
              </a:ext>
            </a:extLst>
          </p:cNvPr>
          <p:cNvSpPr>
            <a:spLocks noGrp="1"/>
          </p:cNvSpPr>
          <p:nvPr>
            <p:ph type="title"/>
          </p:nvPr>
        </p:nvSpPr>
        <p:spPr/>
        <p:txBody>
          <a:bodyPr/>
          <a:lstStyle/>
          <a:p>
            <a:r>
              <a:rPr lang="en-AU" sz="800" noProof="0" dirty="0">
                <a:solidFill>
                  <a:srgbClr val="F0F0F0"/>
                </a:solidFill>
                <a:latin typeface="+mn-lt"/>
              </a:rPr>
              <a:t>Slide 29 We do</a:t>
            </a:r>
          </a:p>
        </p:txBody>
      </p:sp>
      <p:pic>
        <p:nvPicPr>
          <p:cNvPr id="5" name="Picture 4" descr="ox">
            <a:extLst>
              <a:ext uri="{FF2B5EF4-FFF2-40B4-BE49-F238E27FC236}">
                <a16:creationId xmlns:a16="http://schemas.microsoft.com/office/drawing/2014/main" id="{BC8B78EF-B6B1-AE50-3750-D603F05ABE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5FB22-9291-BE9D-E825-EC1B721B4276}"/>
              </a:ext>
            </a:extLst>
          </p:cNvPr>
          <p:cNvSpPr>
            <a:spLocks noGrp="1"/>
          </p:cNvSpPr>
          <p:nvPr>
            <p:ph type="title" idx="4294967295"/>
          </p:nvPr>
        </p:nvSpPr>
        <p:spPr>
          <a:xfrm>
            <a:off x="0" y="-1613800"/>
            <a:ext cx="10515600" cy="1325563"/>
          </a:xfrm>
        </p:spPr>
        <p:txBody>
          <a:bodyPr>
            <a:normAutofit/>
          </a:bodyPr>
          <a:lstStyle/>
          <a:p>
            <a:r>
              <a:rPr lang="en-AU" sz="800" dirty="0">
                <a:solidFill>
                  <a:schemeClr val="bg2"/>
                </a:solidFill>
              </a:rPr>
              <a:t>Slide 3 Review</a:t>
            </a:r>
          </a:p>
        </p:txBody>
      </p:sp>
    </p:spTree>
    <p:extLst>
      <p:ext uri="{BB962C8B-B14F-4D97-AF65-F5344CB8AC3E}">
        <p14:creationId xmlns:p14="http://schemas.microsoft.com/office/powerpoint/2010/main" val="915538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0DEA2D-B37A-9B21-75DA-4A3BFEE44D4D}"/>
              </a:ext>
            </a:extLst>
          </p:cNvPr>
          <p:cNvSpPr>
            <a:spLocks noGrp="1"/>
          </p:cNvSpPr>
          <p:nvPr>
            <p:ph type="title"/>
          </p:nvPr>
        </p:nvSpPr>
        <p:spPr/>
        <p:txBody>
          <a:bodyPr/>
          <a:lstStyle/>
          <a:p>
            <a:r>
              <a:rPr lang="en-AU" sz="800" noProof="0" dirty="0">
                <a:solidFill>
                  <a:srgbClr val="F0F0F0"/>
                </a:solidFill>
                <a:latin typeface="+mn-lt"/>
              </a:rPr>
              <a:t>Slide 30 We do</a:t>
            </a:r>
          </a:p>
        </p:txBody>
      </p:sp>
      <p:pic>
        <p:nvPicPr>
          <p:cNvPr id="6" name="Picture 5" descr="ox">
            <a:extLst>
              <a:ext uri="{FF2B5EF4-FFF2-40B4-BE49-F238E27FC236}">
                <a16:creationId xmlns:a16="http://schemas.microsoft.com/office/drawing/2014/main" id="{FBD72AE6-DBC1-A688-7063-796F7B610A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3" name="Picture 2" descr="fox">
            <a:extLst>
              <a:ext uri="{FF2B5EF4-FFF2-40B4-BE49-F238E27FC236}">
                <a16:creationId xmlns:a16="http://schemas.microsoft.com/office/drawing/2014/main" id="{47EDFD5E-8CA2-0583-2711-B252656EB20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ED3E0-12DC-5C3B-E767-87BDAC1888E7}"/>
              </a:ext>
            </a:extLst>
          </p:cNvPr>
          <p:cNvSpPr>
            <a:spLocks noGrp="1"/>
          </p:cNvSpPr>
          <p:nvPr>
            <p:ph type="title"/>
          </p:nvPr>
        </p:nvSpPr>
        <p:spPr/>
        <p:txBody>
          <a:bodyPr/>
          <a:lstStyle/>
          <a:p>
            <a:r>
              <a:rPr lang="en-AU" sz="800" noProof="0" dirty="0">
                <a:solidFill>
                  <a:srgbClr val="F0F0F0"/>
                </a:solidFill>
                <a:latin typeface="+mn-lt"/>
              </a:rPr>
              <a:t>Slide 31 We do</a:t>
            </a:r>
          </a:p>
        </p:txBody>
      </p:sp>
      <p:pic>
        <p:nvPicPr>
          <p:cNvPr id="3" name="Picture 2" descr="ox">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5" name="Picture 4" descr="fox">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pic>
        <p:nvPicPr>
          <p:cNvPr id="9" name="Picture 8" descr="box">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14930" y="2429487"/>
            <a:ext cx="2712150" cy="2712150"/>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31506-5FD4-CFCB-69FC-DAB2C7C53BA0}"/>
              </a:ext>
            </a:extLst>
          </p:cNvPr>
          <p:cNvSpPr>
            <a:spLocks noGrp="1"/>
          </p:cNvSpPr>
          <p:nvPr>
            <p:ph type="title"/>
          </p:nvPr>
        </p:nvSpPr>
        <p:spPr/>
        <p:txBody>
          <a:bodyPr/>
          <a:lstStyle/>
          <a:p>
            <a:r>
              <a:rPr lang="en-AU" sz="800" noProof="0" dirty="0">
                <a:solidFill>
                  <a:srgbClr val="F0F0F0"/>
                </a:solidFill>
                <a:latin typeface="+mn-lt"/>
              </a:rPr>
              <a:t>Slide 32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45952F-8913-0A15-F136-2C7DD9072E16}"/>
              </a:ext>
            </a:extLst>
          </p:cNvPr>
          <p:cNvSpPr>
            <a:spLocks noGrp="1"/>
          </p:cNvSpPr>
          <p:nvPr>
            <p:ph type="title"/>
          </p:nvPr>
        </p:nvSpPr>
        <p:spPr/>
        <p:txBody>
          <a:bodyPr/>
          <a:lstStyle/>
          <a:p>
            <a:r>
              <a:rPr lang="en-AU" sz="800" noProof="0" dirty="0">
                <a:solidFill>
                  <a:srgbClr val="F0F0F0"/>
                </a:solidFill>
                <a:latin typeface="+mn-lt"/>
              </a:rPr>
              <a:t>Slide 33 We do</a:t>
            </a:r>
          </a:p>
        </p:txBody>
      </p:sp>
      <p:sp>
        <p:nvSpPr>
          <p:cNvPr id="2" name="Content Placeholder 2">
            <a:extLst>
              <a:ext uri="{FF2B5EF4-FFF2-40B4-BE49-F238E27FC236}">
                <a16:creationId xmlns:a16="http://schemas.microsoft.com/office/drawing/2014/main" id="{261EF43F-C967-E4DE-FB35-BB75FDF89C70}"/>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0A9AE-DF6C-A83B-0E2B-9B454E5206DF}"/>
              </a:ext>
            </a:extLst>
          </p:cNvPr>
          <p:cNvSpPr>
            <a:spLocks noGrp="1"/>
          </p:cNvSpPr>
          <p:nvPr>
            <p:ph type="title"/>
          </p:nvPr>
        </p:nvSpPr>
        <p:spPr/>
        <p:txBody>
          <a:bodyPr/>
          <a:lstStyle/>
          <a:p>
            <a:r>
              <a:rPr lang="en-AU" sz="800" noProof="0" dirty="0">
                <a:solidFill>
                  <a:srgbClr val="F0F0F0"/>
                </a:solidFill>
                <a:latin typeface="+mn-lt"/>
              </a:rPr>
              <a:t>Slide 34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“You are quick,” said the ox to the fox.</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06BEF-8986-9ED1-E949-D4EBE36197F3}"/>
              </a:ext>
            </a:extLst>
          </p:cNvPr>
          <p:cNvSpPr>
            <a:spLocks noGrp="1"/>
          </p:cNvSpPr>
          <p:nvPr>
            <p:ph type="title"/>
          </p:nvPr>
        </p:nvSpPr>
        <p:spPr/>
        <p:txBody>
          <a:bodyPr/>
          <a:lstStyle/>
          <a:p>
            <a:r>
              <a:rPr lang="en-AU" sz="800" noProof="0" dirty="0">
                <a:solidFill>
                  <a:srgbClr val="F0F0F0"/>
                </a:solidFill>
                <a:latin typeface="+mn-lt"/>
              </a:rPr>
              <a:t>Slide 35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Can you mix it in the box?</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EFDE3-7E9D-3CBA-AED5-71D16850E8ED}"/>
              </a:ext>
            </a:extLst>
          </p:cNvPr>
          <p:cNvSpPr>
            <a:spLocks noGrp="1"/>
          </p:cNvSpPr>
          <p:nvPr>
            <p:ph type="title"/>
          </p:nvPr>
        </p:nvSpPr>
        <p:spPr/>
        <p:txBody>
          <a:bodyPr/>
          <a:lstStyle/>
          <a:p>
            <a:r>
              <a:rPr lang="en-AU" sz="800" noProof="0" dirty="0">
                <a:solidFill>
                  <a:srgbClr val="F0F0F0"/>
                </a:solidFill>
                <a:latin typeface="+mn-lt"/>
              </a:rPr>
              <a:t>Slide 36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9A5AD-C1C3-E10D-409D-E9A8DF1096AD}"/>
              </a:ext>
            </a:extLst>
          </p:cNvPr>
          <p:cNvSpPr>
            <a:spLocks noGrp="1"/>
          </p:cNvSpPr>
          <p:nvPr>
            <p:ph type="title"/>
          </p:nvPr>
        </p:nvSpPr>
        <p:spPr/>
        <p:txBody>
          <a:bodyPr/>
          <a:lstStyle/>
          <a:p>
            <a:r>
              <a:rPr lang="en-AU" sz="800" noProof="0" dirty="0">
                <a:solidFill>
                  <a:srgbClr val="F0F0F0"/>
                </a:solidFill>
                <a:latin typeface="+mn-lt"/>
              </a:rPr>
              <a:t>Slide 37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2548A3D-5F5D-17D6-3871-1198A46BEADF}"/>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38 Check for understanding</a:t>
            </a:r>
            <a:endParaRPr lang="en-AU" sz="800" noProof="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AU" sz="6500" b="1" noProof="0">
                <a:solidFill>
                  <a:srgbClr val="4857A6"/>
                </a:solidFill>
                <a:latin typeface="Calibri" panose="020F0502020204030204" pitchFamily="34" charset="0"/>
                <a:ea typeface="Verdana" panose="020B0604030504040204" pitchFamily="34" charset="0"/>
                <a:cs typeface="Calibri" panose="020F0502020204030204" pitchFamily="34" charset="0"/>
              </a:rPr>
              <a:t>I can…</a:t>
            </a: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AU"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411306" y="3237058"/>
            <a:ext cx="1818802" cy="1938992"/>
          </a:xfrm>
          <a:prstGeom prst="rect">
            <a:avLst/>
          </a:prstGeom>
          <a:noFill/>
        </p:spPr>
        <p:txBody>
          <a:bodyPr wrap="square">
            <a:spAutoFit/>
          </a:bodyPr>
          <a:lstStyle/>
          <a:p>
            <a:r>
              <a:rPr lang="en-AU" sz="12000" noProof="0">
                <a:solidFill>
                  <a:srgbClr val="4557AD"/>
                </a:solidFill>
                <a:latin typeface="Tenorite" pitchFamily="2" charset="0"/>
                <a:ea typeface="Verdana" panose="020B0604030504040204" pitchFamily="34" charset="0"/>
              </a:rPr>
              <a:t>x</a:t>
            </a:r>
            <a:endParaRPr lang="en-AU" sz="12000" noProof="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read a word</a:t>
            </a:r>
            <a:endParaRPr lang="en-AU" sz="2800" noProof="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4400" noProof="0">
                <a:solidFill>
                  <a:srgbClr val="4557AD"/>
                </a:solidFill>
                <a:latin typeface="Tenorite" pitchFamily="2" charset="0"/>
                <a:cs typeface="Arial"/>
              </a:rPr>
              <a:t>ox</a:t>
            </a:r>
          </a:p>
          <a:p>
            <a:pPr marL="0" indent="0" algn="ctr">
              <a:buFont typeface="Arial" panose="020B0604020202020204" pitchFamily="34" charset="0"/>
              <a:buNone/>
            </a:pPr>
            <a:r>
              <a:rPr lang="en-AU" sz="4400" noProof="0">
                <a:solidFill>
                  <a:srgbClr val="4557AD"/>
                </a:solidFill>
                <a:latin typeface="Tenorite" pitchFamily="2" charset="0"/>
                <a:cs typeface="Arial"/>
              </a:rPr>
              <a:t>mix</a:t>
            </a:r>
          </a:p>
          <a:p>
            <a:pPr marL="0" indent="0" algn="ctr">
              <a:buFont typeface="Arial" panose="020B0604020202020204" pitchFamily="34" charset="0"/>
              <a:buNone/>
            </a:pPr>
            <a:r>
              <a:rPr lang="en-AU" sz="4400" noProof="0">
                <a:solidFill>
                  <a:srgbClr val="4557AD"/>
                </a:solidFill>
                <a:latin typeface="Tenorite" pitchFamily="2" charset="0"/>
                <a:cs typeface="Arial"/>
              </a:rPr>
              <a:t>wax</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spell a word </a:t>
            </a:r>
            <a:br>
              <a:rPr lang="en-AU" sz="2800" b="0" noProof="0">
                <a:solidFill>
                  <a:srgbClr val="0E1E42"/>
                </a:solidFill>
                <a:latin typeface="Calibri" panose="020F0502020204030204" pitchFamily="34" charset="0"/>
                <a:ea typeface="Verdana" panose="020B0604030504040204" pitchFamily="34" charset="0"/>
              </a:rPr>
            </a:br>
            <a:endParaRPr lang="en-AU" sz="2800" noProof="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6" name="Picture 5" descr="box">
            <a:extLst>
              <a:ext uri="{FF2B5EF4-FFF2-40B4-BE49-F238E27FC236}">
                <a16:creationId xmlns:a16="http://schemas.microsoft.com/office/drawing/2014/main" id="{343F5192-7879-C282-DA42-33F0CBC256AD}"/>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49620" y="3198166"/>
            <a:ext cx="894287" cy="894287"/>
          </a:xfrm>
          <a:prstGeom prst="rect">
            <a:avLst/>
          </a:prstGeom>
        </p:spPr>
      </p:pic>
      <p:pic>
        <p:nvPicPr>
          <p:cNvPr id="9" name="Picture 8" descr="fox">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36577" y="3729191"/>
            <a:ext cx="1812038" cy="1812038"/>
          </a:xfrm>
          <a:prstGeom prst="rect">
            <a:avLst/>
          </a:prstGeom>
        </p:spPr>
      </p:pic>
      <p:pic>
        <p:nvPicPr>
          <p:cNvPr id="13" name="Picture 12" descr="fix">
            <a:extLst>
              <a:ext uri="{FF2B5EF4-FFF2-40B4-BE49-F238E27FC236}">
                <a16:creationId xmlns:a16="http://schemas.microsoft.com/office/drawing/2014/main" id="{B80A3CFC-878D-8350-D634-AF159C28A29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27688" y="5331509"/>
            <a:ext cx="782222" cy="78222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F07F80-9A67-2EF9-4338-353672AD0F77}"/>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a:t>
            </a:r>
            <a:r>
              <a:rPr lang="en-AU" sz="800" kern="1200" baseline="0" noProof="0" dirty="0">
                <a:solidFill>
                  <a:srgbClr val="F0F0F0"/>
                </a:solidFill>
                <a:effectLst/>
                <a:latin typeface="+mn-lt"/>
                <a:ea typeface="+mj-ea"/>
                <a:cs typeface="+mj-cs"/>
              </a:rPr>
              <a:t> 39 Check for understanding</a:t>
            </a:r>
            <a:endParaRPr lang="en-AU" sz="800" noProof="0" dirty="0">
              <a:solidFill>
                <a:srgbClr val="F0F0F0"/>
              </a:solidFill>
              <a:latin typeface="+mn-lt"/>
            </a:endParaRPr>
          </a:p>
        </p:txBody>
      </p:sp>
      <p:pic>
        <p:nvPicPr>
          <p:cNvPr id="2" name="Picture 1" descr="Image of student sheet phase 5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5934" y="445808"/>
            <a:ext cx="4020925" cy="57209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3EF1CC-FADD-DB7A-E1FA-8A23A808BF8C}"/>
              </a:ext>
            </a:extLst>
          </p:cNvPr>
          <p:cNvSpPr>
            <a:spLocks noGrp="1"/>
          </p:cNvSpPr>
          <p:nvPr>
            <p:ph type="title"/>
          </p:nvPr>
        </p:nvSpPr>
        <p:spPr>
          <a:xfrm>
            <a:off x="0" y="-1476149"/>
            <a:ext cx="10515600" cy="1325563"/>
          </a:xfrm>
        </p:spPr>
        <p:txBody>
          <a:bodyPr/>
          <a:lstStyle/>
          <a:p>
            <a:r>
              <a:rPr lang="en-AU" sz="800" noProof="0" dirty="0">
                <a:solidFill>
                  <a:srgbClr val="F0F0F0"/>
                </a:solidFill>
                <a:latin typeface="+mn-lt"/>
              </a:rPr>
              <a:t>Slide 4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6" name="Picture 25" descr="zucchini">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70762" y="1781924"/>
            <a:ext cx="1647076" cy="1647076"/>
          </a:xfrm>
          <a:prstGeom prst="rect">
            <a:avLst/>
          </a:prstGeom>
        </p:spPr>
      </p:pic>
      <p:pic>
        <p:nvPicPr>
          <p:cNvPr id="19" name="Picture 18" descr="vacuum">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43672" y="1584825"/>
            <a:ext cx="1647076" cy="1647076"/>
          </a:xfrm>
          <a:prstGeom prst="rect">
            <a:avLst/>
          </a:prstGeom>
        </p:spPr>
      </p:pic>
      <p:pic>
        <p:nvPicPr>
          <p:cNvPr id="13" name="Picture 12" descr="yoga">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84825"/>
            <a:ext cx="1647076" cy="1647076"/>
          </a:xfrm>
          <a:prstGeom prst="rect">
            <a:avLst/>
          </a:prstGeom>
        </p:spPr>
      </p:pic>
      <p:pic>
        <p:nvPicPr>
          <p:cNvPr id="24" name="Picture 23" descr="jacke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69132" y="3856071"/>
            <a:ext cx="1548706" cy="1548706"/>
          </a:xfrm>
          <a:prstGeom prst="rect">
            <a:avLst/>
          </a:prstGeom>
        </p:spPr>
      </p:pic>
      <p:pic>
        <p:nvPicPr>
          <p:cNvPr id="17" name="Picture 16" descr="quee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57702"/>
            <a:ext cx="1647075" cy="1647075"/>
          </a:xfrm>
          <a:prstGeom prst="rect">
            <a:avLst/>
          </a:prstGeom>
        </p:spPr>
      </p:pic>
      <p:pic>
        <p:nvPicPr>
          <p:cNvPr id="22" name="Picture 21" descr="windmi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DA083C-3458-065D-B53F-6BCA2AECAC5E}"/>
              </a:ext>
            </a:extLst>
          </p:cNvPr>
          <p:cNvSpPr>
            <a:spLocks noGrp="1"/>
          </p:cNvSpPr>
          <p:nvPr>
            <p:ph type="title"/>
          </p:nvPr>
        </p:nvSpPr>
        <p:spPr/>
        <p:txBody>
          <a:bodyPr/>
          <a:lstStyle/>
          <a:p>
            <a:r>
              <a:rPr lang="en-AU" sz="800" noProof="0" dirty="0">
                <a:solidFill>
                  <a:srgbClr val="F0F0F0"/>
                </a:solidFill>
                <a:latin typeface="+mn-lt"/>
              </a:rPr>
              <a:t>Slide 40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29641-05CA-B71D-AC83-FA34571D57C2}"/>
              </a:ext>
            </a:extLst>
          </p:cNvPr>
          <p:cNvSpPr>
            <a:spLocks noGrp="1"/>
          </p:cNvSpPr>
          <p:nvPr>
            <p:ph type="title"/>
          </p:nvPr>
        </p:nvSpPr>
        <p:spPr/>
        <p:txBody>
          <a:bodyPr>
            <a:normAutofit/>
          </a:bodyPr>
          <a:lstStyle/>
          <a:p>
            <a:r>
              <a:rPr lang="en-AU" sz="800" noProof="0" dirty="0">
                <a:solidFill>
                  <a:srgbClr val="F0F0F0"/>
                </a:solidFill>
                <a:latin typeface="+mn-lt"/>
              </a:rPr>
              <a:t>Slide 41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2D9F611-AE85-1361-D871-D35A716B8543}"/>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5 Review</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j</a:t>
            </a: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q</a:t>
            </a: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z</a:t>
            </a: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w</a:t>
            </a:r>
            <a:endParaRPr lang="en-AU" sz="25200" noProof="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y</a:t>
            </a: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v</a:t>
            </a:r>
          </a:p>
        </p:txBody>
      </p:sp>
    </p:spTree>
    <p:extLst>
      <p:ext uri="{BB962C8B-B14F-4D97-AF65-F5344CB8AC3E}">
        <p14:creationId xmlns:p14="http://schemas.microsoft.com/office/powerpoint/2010/main" val="1652726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0B0F83-9C91-45F5-7FEC-55DB396E63C1}"/>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6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4B1D21-F4D8-4257-36D6-C329ACD5634A}"/>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7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AU" sz="12000" noProof="0">
                <a:solidFill>
                  <a:srgbClr val="4557AD"/>
                </a:solidFill>
                <a:latin typeface="Tenorite" pitchFamily="2" charset="0"/>
                <a:ea typeface="Verdana" panose="020B0604030504040204" pitchFamily="34" charset="0"/>
                <a:cs typeface="Verdana" panose="020B0604030504040204" pitchFamily="34" charset="0"/>
              </a:rPr>
              <a:t>yes   zip   quick   </a:t>
            </a: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E87C-2EA4-E947-7EB0-779CF1BACC5B}"/>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8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3" name="Picture 2" descr="ju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4" name="Picture 3" descr="ve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7016" y="2479807"/>
            <a:ext cx="2413168" cy="2413168"/>
          </a:xfrm>
          <a:prstGeom prst="rect">
            <a:avLst/>
          </a:prstGeom>
        </p:spPr>
      </p:pic>
      <p:pic>
        <p:nvPicPr>
          <p:cNvPr id="7" name="Picture 6" descr="wa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9468" y="2479807"/>
            <a:ext cx="2413168" cy="241316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8A010-23BF-FCB8-A8BA-7EC722925E29}"/>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9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1000" noProof="0" dirty="0">
                <a:solidFill>
                  <a:srgbClr val="4557AD"/>
                </a:solidFill>
                <a:latin typeface="Tenorite" pitchFamily="2" charset="0"/>
                <a:ea typeface="Verdana" panose="020B0604030504040204" pitchFamily="34" charset="0"/>
                <a:cs typeface="Verdana" panose="020B0604030504040204" pitchFamily="34" charset="0"/>
              </a:rPr>
              <a:t>are  love  they  like</a:t>
            </a: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purl.org/dc/elements/1.1/"/>
    <ds:schemaRef ds:uri="http://purl.org/dc/dcmitype/"/>
    <ds:schemaRef ds:uri="64eff3df-e3d6-48ed-978f-45ff25640900"/>
    <ds:schemaRef ds:uri="ff236c08-9611-4854-a4bb-16d44b7327b6"/>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292</TotalTime>
  <Words>4312</Words>
  <Application>Microsoft Office PowerPoint</Application>
  <PresentationFormat>Widescreen</PresentationFormat>
  <Paragraphs>601</Paragraphs>
  <Slides>41</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Symbol</vt:lpstr>
      <vt:lpstr>Tenorite</vt:lpstr>
      <vt:lpstr>Office Theme</vt:lpstr>
      <vt:lpstr>Slide 1 Start of presentation x says /ks/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End of review</vt:lpstr>
      <vt:lpstr>Slide 13 Phonemic awareness</vt:lpstr>
      <vt:lpstr>Slide 14 Phonemic awareness</vt:lpstr>
      <vt:lpstr>Slide 15 Learning intention and success criteria</vt:lpstr>
      <vt:lpstr>Slide 16 I do</vt:lpstr>
      <vt:lpstr>Slide 17 We do</vt:lpstr>
      <vt:lpstr>Slide 18 I do</vt:lpstr>
      <vt:lpstr>Slide 19 We do</vt:lpstr>
      <vt:lpstr>Slide 20 I do</vt:lpstr>
      <vt:lpstr>Slide 21 I do</vt:lpstr>
      <vt:lpstr>Slide 22 I do</vt:lpstr>
      <vt:lpstr>Slide 23 We do</vt:lpstr>
      <vt:lpstr>Slide 24 We do</vt:lpstr>
      <vt:lpstr>Slide 25 We do</vt:lpstr>
      <vt:lpstr>Slide 26 I do</vt:lpstr>
      <vt:lpstr>Slide 27 I do</vt:lpstr>
      <vt:lpstr>Slide 28 I do</vt:lpstr>
      <vt:lpstr>Slide 29 We do</vt:lpstr>
      <vt:lpstr>Slide 30 We do</vt:lpstr>
      <vt:lpstr>Slide 31 We do</vt:lpstr>
      <vt:lpstr>Slide 32 I do</vt:lpstr>
      <vt:lpstr>Slide 33 We do</vt:lpstr>
      <vt:lpstr>Slide 34 I do</vt:lpstr>
      <vt:lpstr>Slide 35 We do</vt:lpstr>
      <vt:lpstr>Slide 36 I do</vt:lpstr>
      <vt:lpstr>Slide 37 We do</vt:lpstr>
      <vt:lpstr>Slide 38 Check for understanding</vt:lpstr>
      <vt:lpstr>Slide 39 Check for understanding</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2025-03-19T00:37:36Z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