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tags/tag20.xml" ContentType="application/vnd.openxmlformats-officedocument.presentationml.tags+xml"/>
  <Override PartName="/ppt/notesSlides/notesSlide26.xml" ContentType="application/vnd.openxmlformats-officedocument.presentationml.notesSlide+xml"/>
  <Override PartName="/ppt/tags/tag21.xml" ContentType="application/vnd.openxmlformats-officedocument.presentationml.tags+xml"/>
  <Override PartName="/ppt/notesSlides/notesSlide27.xml" ContentType="application/vnd.openxmlformats-officedocument.presentationml.notesSlide+xml"/>
  <Override PartName="/ppt/tags/tag22.xml" ContentType="application/vnd.openxmlformats-officedocument.presentationml.tags+xml"/>
  <Override PartName="/ppt/notesSlides/notesSlide28.xml" ContentType="application/vnd.openxmlformats-officedocument.presentationml.notesSlide+xml"/>
  <Override PartName="/ppt/tags/tag23.xml" ContentType="application/vnd.openxmlformats-officedocument.presentationml.tags+xml"/>
  <Override PartName="/ppt/notesSlides/notesSlide29.xml" ContentType="application/vnd.openxmlformats-officedocument.presentationml.notesSlide+xml"/>
  <Override PartName="/ppt/tags/tag24.xml" ContentType="application/vnd.openxmlformats-officedocument.presentationml.tags+xml"/>
  <Override PartName="/ppt/notesSlides/notesSlide30.xml" ContentType="application/vnd.openxmlformats-officedocument.presentationml.notesSlide+xml"/>
  <Override PartName="/ppt/tags/tag25.xml" ContentType="application/vnd.openxmlformats-officedocument.presentationml.tags+xml"/>
  <Override PartName="/ppt/notesSlides/notesSlide31.xml" ContentType="application/vnd.openxmlformats-officedocument.presentationml.notesSlide+xml"/>
  <Override PartName="/ppt/tags/tag26.xml" ContentType="application/vnd.openxmlformats-officedocument.presentationml.tags+xml"/>
  <Override PartName="/ppt/notesSlides/notesSlide32.xml" ContentType="application/vnd.openxmlformats-officedocument.presentationml.notesSlide+xml"/>
  <Override PartName="/ppt/tags/tag27.xml" ContentType="application/vnd.openxmlformats-officedocument.presentationml.tags+xml"/>
  <Override PartName="/ppt/notesSlides/notesSlide33.xml" ContentType="application/vnd.openxmlformats-officedocument.presentationml.notesSlide+xml"/>
  <Override PartName="/ppt/tags/tag28.xml" ContentType="application/vnd.openxmlformats-officedocument.presentationml.tags+xml"/>
  <Override PartName="/ppt/notesSlides/notesSlide34.xml" ContentType="application/vnd.openxmlformats-officedocument.presentationml.notesSlide+xml"/>
  <Override PartName="/ppt/tags/tag29.xml" ContentType="application/vnd.openxmlformats-officedocument.presentationml.tags+xml"/>
  <Override PartName="/ppt/notesSlides/notesSlide35.xml" ContentType="application/vnd.openxmlformats-officedocument.presentationml.notesSlide+xml"/>
  <Override PartName="/ppt/tags/tag30.xml" ContentType="application/vnd.openxmlformats-officedocument.presentationml.tags+xml"/>
  <Override PartName="/ppt/notesSlides/notesSlide36.xml" ContentType="application/vnd.openxmlformats-officedocument.presentationml.notesSlide+xml"/>
  <Override PartName="/ppt/tags/tag31.xml" ContentType="application/vnd.openxmlformats-officedocument.presentationml.tags+xml"/>
  <Override PartName="/ppt/notesSlides/notesSlide37.xml" ContentType="application/vnd.openxmlformats-officedocument.presentationml.notesSlide+xml"/>
  <Override PartName="/ppt/tags/tag32.xml" ContentType="application/vnd.openxmlformats-officedocument.presentationml.tags+xml"/>
  <Override PartName="/ppt/notesSlides/notesSlide38.xml" ContentType="application/vnd.openxmlformats-officedocument.presentationml.notesSlide+xml"/>
  <Override PartName="/ppt/tags/tag33.xml" ContentType="application/vnd.openxmlformats-officedocument.presentationml.tags+xml"/>
  <Override PartName="/ppt/notesSlides/notesSlide39.xml" ContentType="application/vnd.openxmlformats-officedocument.presentationml.notesSlide+xml"/>
  <Override PartName="/ppt/tags/tag34.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35.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handoutMasterIdLst>
    <p:handoutMasterId r:id="rId48"/>
  </p:handoutMasterIdLst>
  <p:sldIdLst>
    <p:sldId id="520" r:id="rId5"/>
    <p:sldId id="518" r:id="rId6"/>
    <p:sldId id="519" r:id="rId7"/>
    <p:sldId id="510" r:id="rId8"/>
    <p:sldId id="509" r:id="rId9"/>
    <p:sldId id="522" r:id="rId10"/>
    <p:sldId id="511" r:id="rId11"/>
    <p:sldId id="512" r:id="rId12"/>
    <p:sldId id="513" r:id="rId13"/>
    <p:sldId id="514" r:id="rId14"/>
    <p:sldId id="515" r:id="rId15"/>
    <p:sldId id="521" r:id="rId16"/>
    <p:sldId id="523" r:id="rId17"/>
    <p:sldId id="524" r:id="rId18"/>
    <p:sldId id="492" r:id="rId19"/>
    <p:sldId id="464" r:id="rId20"/>
    <p:sldId id="526" r:id="rId21"/>
    <p:sldId id="465" r:id="rId22"/>
    <p:sldId id="497" r:id="rId23"/>
    <p:sldId id="498" r:id="rId24"/>
    <p:sldId id="466" r:id="rId25"/>
    <p:sldId id="496" r:id="rId26"/>
    <p:sldId id="468" r:id="rId27"/>
    <p:sldId id="469" r:id="rId28"/>
    <p:sldId id="470" r:id="rId29"/>
    <p:sldId id="471" r:id="rId30"/>
    <p:sldId id="472" r:id="rId31"/>
    <p:sldId id="473" r:id="rId32"/>
    <p:sldId id="474" r:id="rId33"/>
    <p:sldId id="475" r:id="rId34"/>
    <p:sldId id="476" r:id="rId35"/>
    <p:sldId id="477" r:id="rId36"/>
    <p:sldId id="478" r:id="rId37"/>
    <p:sldId id="479" r:id="rId38"/>
    <p:sldId id="480" r:id="rId39"/>
    <p:sldId id="483" r:id="rId40"/>
    <p:sldId id="481" r:id="rId41"/>
    <p:sldId id="482" r:id="rId42"/>
    <p:sldId id="493" r:id="rId43"/>
    <p:sldId id="485" r:id="rId44"/>
    <p:sldId id="486" r:id="rId45"/>
    <p:sldId id="494" r:id="rId46"/>
  </p:sldIdLst>
  <p:sldSz cx="12192000" cy="6858000"/>
  <p:notesSz cx="6858000" cy="91440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4472C4"/>
    <a:srgbClr val="4557AD"/>
    <a:srgbClr val="ABB3DD"/>
    <a:srgbClr val="F0F0F0"/>
    <a:srgbClr val="E2E9EC"/>
    <a:srgbClr val="F0E9E4"/>
    <a:srgbClr val="9B6A49"/>
    <a:srgbClr val="CD1E25"/>
    <a:srgbClr val="FBED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196" autoAdjust="0"/>
    <p:restoredTop sz="93584" autoAdjust="0"/>
  </p:normalViewPr>
  <p:slideViewPr>
    <p:cSldViewPr snapToGrid="0">
      <p:cViewPr varScale="1">
        <p:scale>
          <a:sx n="103" d="100"/>
          <a:sy n="103" d="100"/>
        </p:scale>
        <p:origin x="324" y="540"/>
      </p:cViewPr>
      <p:guideLst>
        <p:guide orient="horz" pos="2160"/>
        <p:guide pos="3840"/>
      </p:guideLst>
    </p:cSldViewPr>
  </p:slideViewPr>
  <p:outlineViewPr>
    <p:cViewPr>
      <p:scale>
        <a:sx n="33" d="100"/>
        <a:sy n="33" d="100"/>
      </p:scale>
      <p:origin x="0" y="-198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S::liz.heynes@esa.edu.au::e5ff50d5-f39a-42f6-9e9f-e790bcc8c38d" providerId="AD" clId="Web-{8CA72D6F-F26E-8474-7A77-7F2137E6EB4C}"/>
    <pc:docChg chg="modSld">
      <pc:chgData name="Liz Heynes" userId="S::liz.heynes@esa.edu.au::e5ff50d5-f39a-42f6-9e9f-e790bcc8c38d" providerId="AD" clId="Web-{8CA72D6F-F26E-8474-7A77-7F2137E6EB4C}" dt="2025-02-03T03:54:27.309" v="3"/>
      <pc:docMkLst>
        <pc:docMk/>
      </pc:docMkLst>
      <pc:sldChg chg="modNotes">
        <pc:chgData name="Liz Heynes" userId="S::liz.heynes@esa.edu.au::e5ff50d5-f39a-42f6-9e9f-e790bcc8c38d" providerId="AD" clId="Web-{8CA72D6F-F26E-8474-7A77-7F2137E6EB4C}" dt="2025-02-03T03:54:13.995" v="1"/>
        <pc:sldMkLst>
          <pc:docMk/>
          <pc:sldMk cId="908412850" sldId="475"/>
        </pc:sldMkLst>
      </pc:sldChg>
      <pc:sldChg chg="modNotes">
        <pc:chgData name="Liz Heynes" userId="S::liz.heynes@esa.edu.au::e5ff50d5-f39a-42f6-9e9f-e790bcc8c38d" providerId="AD" clId="Web-{8CA72D6F-F26E-8474-7A77-7F2137E6EB4C}" dt="2025-02-03T03:54:21.621" v="2"/>
        <pc:sldMkLst>
          <pc:docMk/>
          <pc:sldMk cId="1716554648" sldId="476"/>
        </pc:sldMkLst>
      </pc:sldChg>
      <pc:sldChg chg="modNotes">
        <pc:chgData name="Liz Heynes" userId="S::liz.heynes@esa.edu.au::e5ff50d5-f39a-42f6-9e9f-e790bcc8c38d" providerId="AD" clId="Web-{8CA72D6F-F26E-8474-7A77-7F2137E6EB4C}" dt="2025-02-03T03:54:27.309" v="3"/>
        <pc:sldMkLst>
          <pc:docMk/>
          <pc:sldMk cId="607994850" sldId="477"/>
        </pc:sldMkLst>
      </pc:sldChg>
    </pc:docChg>
  </pc:docChgLst>
  <pc:docChgLst>
    <pc:chgData name="Emma Durbridge" userId="fa194594-074f-43bd-8de7-d322108f10cf" providerId="ADAL" clId="{1209CC6D-4790-4679-8806-CBB923AE3736}"/>
    <pc:docChg chg="modSld modMainMaster">
      <pc:chgData name="Emma Durbridge" userId="fa194594-074f-43bd-8de7-d322108f10cf" providerId="ADAL" clId="{1209CC6D-4790-4679-8806-CBB923AE3736}" dt="2025-02-03T23:00:32.357" v="8" actId="120"/>
      <pc:docMkLst>
        <pc:docMk/>
      </pc:docMkLst>
      <pc:sldChg chg="modSp mod">
        <pc:chgData name="Emma Durbridge" userId="fa194594-074f-43bd-8de7-d322108f10cf" providerId="ADAL" clId="{1209CC6D-4790-4679-8806-CBB923AE3736}" dt="2025-02-03T23:00:28.248" v="7" actId="120"/>
        <pc:sldMkLst>
          <pc:docMk/>
          <pc:sldMk cId="2664320030" sldId="478"/>
        </pc:sldMkLst>
        <pc:spChg chg="mod">
          <ac:chgData name="Emma Durbridge" userId="fa194594-074f-43bd-8de7-d322108f10cf" providerId="ADAL" clId="{1209CC6D-4790-4679-8806-CBB923AE3736}" dt="2025-02-03T23:00:28.248" v="7" actId="120"/>
          <ac:spMkLst>
            <pc:docMk/>
            <pc:sldMk cId="2664320030" sldId="478"/>
            <ac:spMk id="2" creationId="{C1EF2603-4B81-8DB5-0492-649C4C3211FC}"/>
          </ac:spMkLst>
        </pc:spChg>
      </pc:sldChg>
      <pc:sldChg chg="modSp mod">
        <pc:chgData name="Emma Durbridge" userId="fa194594-074f-43bd-8de7-d322108f10cf" providerId="ADAL" clId="{1209CC6D-4790-4679-8806-CBB923AE3736}" dt="2025-02-03T23:00:32.357" v="8" actId="120"/>
        <pc:sldMkLst>
          <pc:docMk/>
          <pc:sldMk cId="1611399072" sldId="479"/>
        </pc:sldMkLst>
        <pc:spChg chg="mod">
          <ac:chgData name="Emma Durbridge" userId="fa194594-074f-43bd-8de7-d322108f10cf" providerId="ADAL" clId="{1209CC6D-4790-4679-8806-CBB923AE3736}" dt="2025-02-03T23:00:32.357" v="8" actId="120"/>
          <ac:spMkLst>
            <pc:docMk/>
            <pc:sldMk cId="1611399072" sldId="479"/>
            <ac:spMk id="4" creationId="{5D78D2D8-7A88-CBF9-9051-2277D0346BF2}"/>
          </ac:spMkLst>
        </pc:spChg>
      </pc:sldChg>
      <pc:sldChg chg="modSp mod">
        <pc:chgData name="Emma Durbridge" userId="fa194594-074f-43bd-8de7-d322108f10cf" providerId="ADAL" clId="{1209CC6D-4790-4679-8806-CBB923AE3736}" dt="2025-02-03T22:59:17.562" v="0" actId="120"/>
        <pc:sldMkLst>
          <pc:docMk/>
          <pc:sldMk cId="868684786" sldId="513"/>
        </pc:sldMkLst>
        <pc:spChg chg="mod">
          <ac:chgData name="Emma Durbridge" userId="fa194594-074f-43bd-8de7-d322108f10cf" providerId="ADAL" clId="{1209CC6D-4790-4679-8806-CBB923AE3736}" dt="2025-02-03T22:59:17.562" v="0" actId="120"/>
          <ac:spMkLst>
            <pc:docMk/>
            <pc:sldMk cId="868684786" sldId="513"/>
            <ac:spMk id="3" creationId="{2B08D8FA-FE96-A24B-C1C6-457BC61E9ADE}"/>
          </ac:spMkLst>
        </pc:spChg>
      </pc:sldChg>
      <pc:sldMasterChg chg="modSldLayout">
        <pc:chgData name="Emma Durbridge" userId="fa194594-074f-43bd-8de7-d322108f10cf" providerId="ADAL" clId="{1209CC6D-4790-4679-8806-CBB923AE3736}" dt="2025-02-03T22:59:33.530" v="6" actId="1036"/>
        <pc:sldMasterMkLst>
          <pc:docMk/>
          <pc:sldMasterMk cId="1034081160" sldId="2147483648"/>
        </pc:sldMasterMkLst>
        <pc:sldLayoutChg chg="modSp mod">
          <pc:chgData name="Emma Durbridge" userId="fa194594-074f-43bd-8de7-d322108f10cf" providerId="ADAL" clId="{1209CC6D-4790-4679-8806-CBB923AE3736}" dt="2025-02-03T22:59:33.530" v="6" actId="1036"/>
          <pc:sldLayoutMkLst>
            <pc:docMk/>
            <pc:sldMasterMk cId="1034081160" sldId="2147483648"/>
            <pc:sldLayoutMk cId="3307650675" sldId="2147483717"/>
          </pc:sldLayoutMkLst>
          <pc:spChg chg="mod">
            <ac:chgData name="Emma Durbridge" userId="fa194594-074f-43bd-8de7-d322108f10cf" providerId="ADAL" clId="{1209CC6D-4790-4679-8806-CBB923AE3736}" dt="2025-02-03T22:59:33.530" v="6" actId="1036"/>
            <ac:spMkLst>
              <pc:docMk/>
              <pc:sldMasterMk cId="1034081160" sldId="2147483648"/>
              <pc:sldLayoutMk cId="3307650675" sldId="2147483717"/>
              <ac:spMk id="7" creationId="{AD63E81F-B547-E517-446B-9A7CBEC68253}"/>
            </ac:spMkLst>
          </pc:spChg>
        </pc:sldLayoutChg>
      </pc:sldMasterChg>
    </pc:docChg>
  </pc:docChgLst>
  <pc:docChgLst>
    <pc:chgData name="Liz Heynes" userId="e5ff50d5-f39a-42f6-9e9f-e790bcc8c38d" providerId="ADAL" clId="{ABA484CD-7C62-4884-888F-F85E98C085D9}"/>
    <pc:docChg chg="modSld">
      <pc:chgData name="Liz Heynes" userId="e5ff50d5-f39a-42f6-9e9f-e790bcc8c38d" providerId="ADAL" clId="{ABA484CD-7C62-4884-888F-F85E98C085D9}" dt="2025-02-18T05:54:34.834" v="35" actId="1076"/>
      <pc:docMkLst>
        <pc:docMk/>
      </pc:docMkLst>
      <pc:sldChg chg="modNotesTx">
        <pc:chgData name="Liz Heynes" userId="e5ff50d5-f39a-42f6-9e9f-e790bcc8c38d" providerId="ADAL" clId="{ABA484CD-7C62-4884-888F-F85E98C085D9}" dt="2025-02-18T05:43:06.843" v="27" actId="20577"/>
        <pc:sldMkLst>
          <pc:docMk/>
          <pc:sldMk cId="908412850" sldId="475"/>
        </pc:sldMkLst>
      </pc:sldChg>
      <pc:sldChg chg="modNotesTx">
        <pc:chgData name="Liz Heynes" userId="e5ff50d5-f39a-42f6-9e9f-e790bcc8c38d" providerId="ADAL" clId="{ABA484CD-7C62-4884-888F-F85E98C085D9}" dt="2025-02-18T05:43:40.715" v="34" actId="20577"/>
        <pc:sldMkLst>
          <pc:docMk/>
          <pc:sldMk cId="1611399072" sldId="479"/>
        </pc:sldMkLst>
      </pc:sldChg>
      <pc:sldChg chg="modNotesTx">
        <pc:chgData name="Liz Heynes" userId="e5ff50d5-f39a-42f6-9e9f-e790bcc8c38d" providerId="ADAL" clId="{ABA484CD-7C62-4884-888F-F85E98C085D9}" dt="2025-02-18T05:42:13.211" v="8" actId="20577"/>
        <pc:sldMkLst>
          <pc:docMk/>
          <pc:sldMk cId="1971552586" sldId="515"/>
        </pc:sldMkLst>
      </pc:sldChg>
      <pc:sldChg chg="modNotesTx">
        <pc:chgData name="Liz Heynes" userId="e5ff50d5-f39a-42f6-9e9f-e790bcc8c38d" providerId="ADAL" clId="{ABA484CD-7C62-4884-888F-F85E98C085D9}" dt="2025-02-18T05:42:03.615" v="7" actId="20577"/>
        <pc:sldMkLst>
          <pc:docMk/>
          <pc:sldMk cId="1797789494" sldId="518"/>
        </pc:sldMkLst>
      </pc:sldChg>
      <pc:sldChg chg="modSp mod">
        <pc:chgData name="Liz Heynes" userId="e5ff50d5-f39a-42f6-9e9f-e790bcc8c38d" providerId="ADAL" clId="{ABA484CD-7C62-4884-888F-F85E98C085D9}" dt="2025-02-18T05:54:34.834" v="35" actId="1076"/>
        <pc:sldMkLst>
          <pc:docMk/>
          <pc:sldMk cId="409148390" sldId="520"/>
        </pc:sldMkLst>
        <pc:spChg chg="mod">
          <ac:chgData name="Liz Heynes" userId="e5ff50d5-f39a-42f6-9e9f-e790bcc8c38d" providerId="ADAL" clId="{ABA484CD-7C62-4884-888F-F85E98C085D9}" dt="2025-02-18T05:54:34.834" v="35" actId="1076"/>
          <ac:spMkLst>
            <pc:docMk/>
            <pc:sldMk cId="409148390" sldId="520"/>
            <ac:spMk id="10" creationId="{C6C1C6B1-6DD0-3A58-F159-BC4B1E01E13B}"/>
          </ac:spMkLst>
        </pc:spChg>
      </pc:sldChg>
      <pc:sldChg chg="modNotesTx">
        <pc:chgData name="Liz Heynes" userId="e5ff50d5-f39a-42f6-9e9f-e790bcc8c38d" providerId="ADAL" clId="{ABA484CD-7C62-4884-888F-F85E98C085D9}" dt="2025-02-18T05:42:25.477" v="14" actId="20577"/>
        <pc:sldMkLst>
          <pc:docMk/>
          <pc:sldMk cId="396364556" sldId="523"/>
        </pc:sldMkLst>
      </pc:sldChg>
      <pc:sldChg chg="modNotesTx">
        <pc:chgData name="Liz Heynes" userId="e5ff50d5-f39a-42f6-9e9f-e790bcc8c38d" providerId="ADAL" clId="{ABA484CD-7C62-4884-888F-F85E98C085D9}" dt="2025-02-18T05:43:00.578" v="26" actId="20577"/>
        <pc:sldMkLst>
          <pc:docMk/>
          <pc:sldMk cId="1287711586" sldId="524"/>
        </pc:sldMkLst>
      </pc:sldChg>
    </pc:docChg>
  </pc:docChgLst>
  <pc:docChgLst>
    <pc:chgData name="Trish Wilson" userId="1a8d7cc3620296f7" providerId="LiveId" clId="{DBB20E4F-F339-46CB-954B-F92E743F01E8}"/>
    <pc:docChg chg="undo custSel modSld">
      <pc:chgData name="Trish Wilson" userId="1a8d7cc3620296f7" providerId="LiveId" clId="{DBB20E4F-F339-46CB-954B-F92E743F01E8}" dt="2025-01-29T03:27:59.995" v="152" actId="20577"/>
      <pc:docMkLst>
        <pc:docMk/>
      </pc:docMkLst>
      <pc:sldChg chg="modNotesTx">
        <pc:chgData name="Trish Wilson" userId="1a8d7cc3620296f7" providerId="LiveId" clId="{DBB20E4F-F339-46CB-954B-F92E743F01E8}" dt="2025-01-27T23:29:41.326" v="65" actId="20577"/>
        <pc:sldMkLst>
          <pc:docMk/>
          <pc:sldMk cId="2801862050" sldId="464"/>
        </pc:sldMkLst>
      </pc:sldChg>
      <pc:sldChg chg="modNotesTx">
        <pc:chgData name="Trish Wilson" userId="1a8d7cc3620296f7" providerId="LiveId" clId="{DBB20E4F-F339-46CB-954B-F92E743F01E8}" dt="2025-01-27T23:31:29.924" v="82" actId="114"/>
        <pc:sldMkLst>
          <pc:docMk/>
          <pc:sldMk cId="2776412724" sldId="465"/>
        </pc:sldMkLst>
      </pc:sldChg>
      <pc:sldChg chg="modNotesTx">
        <pc:chgData name="Trish Wilson" userId="1a8d7cc3620296f7" providerId="LiveId" clId="{DBB20E4F-F339-46CB-954B-F92E743F01E8}" dt="2025-01-27T23:32:53.084" v="93" actId="20577"/>
        <pc:sldMkLst>
          <pc:docMk/>
          <pc:sldMk cId="3096463887" sldId="468"/>
        </pc:sldMkLst>
      </pc:sldChg>
      <pc:sldChg chg="modNotesTx">
        <pc:chgData name="Trish Wilson" userId="1a8d7cc3620296f7" providerId="LiveId" clId="{DBB20E4F-F339-46CB-954B-F92E743F01E8}" dt="2025-01-27T23:33:31.029" v="94" actId="20577"/>
        <pc:sldMkLst>
          <pc:docMk/>
          <pc:sldMk cId="2806691242" sldId="472"/>
        </pc:sldMkLst>
      </pc:sldChg>
      <pc:sldChg chg="modNotesTx">
        <pc:chgData name="Trish Wilson" userId="1a8d7cc3620296f7" providerId="LiveId" clId="{DBB20E4F-F339-46CB-954B-F92E743F01E8}" dt="2025-01-27T23:33:50.796" v="96" actId="20577"/>
        <pc:sldMkLst>
          <pc:docMk/>
          <pc:sldMk cId="2667868244" sldId="473"/>
        </pc:sldMkLst>
      </pc:sldChg>
      <pc:sldChg chg="modNotesTx">
        <pc:chgData name="Trish Wilson" userId="1a8d7cc3620296f7" providerId="LiveId" clId="{DBB20E4F-F339-46CB-954B-F92E743F01E8}" dt="2025-01-27T23:34:12.165" v="99" actId="20577"/>
        <pc:sldMkLst>
          <pc:docMk/>
          <pc:sldMk cId="1436218551" sldId="474"/>
        </pc:sldMkLst>
      </pc:sldChg>
      <pc:sldChg chg="modNotesTx">
        <pc:chgData name="Trish Wilson" userId="1a8d7cc3620296f7" providerId="LiveId" clId="{DBB20E4F-F339-46CB-954B-F92E743F01E8}" dt="2025-01-27T23:34:41.782" v="104" actId="20577"/>
        <pc:sldMkLst>
          <pc:docMk/>
          <pc:sldMk cId="908412850" sldId="475"/>
        </pc:sldMkLst>
      </pc:sldChg>
      <pc:sldChg chg="modNotesTx">
        <pc:chgData name="Trish Wilson" userId="1a8d7cc3620296f7" providerId="LiveId" clId="{DBB20E4F-F339-46CB-954B-F92E743F01E8}" dt="2025-01-27T23:35:22.118" v="109" actId="20577"/>
        <pc:sldMkLst>
          <pc:docMk/>
          <pc:sldMk cId="1716554648" sldId="476"/>
        </pc:sldMkLst>
      </pc:sldChg>
      <pc:sldChg chg="modNotesTx">
        <pc:chgData name="Trish Wilson" userId="1a8d7cc3620296f7" providerId="LiveId" clId="{DBB20E4F-F339-46CB-954B-F92E743F01E8}" dt="2025-01-27T23:35:48.194" v="115" actId="20577"/>
        <pc:sldMkLst>
          <pc:docMk/>
          <pc:sldMk cId="607994850" sldId="477"/>
        </pc:sldMkLst>
      </pc:sldChg>
      <pc:sldChg chg="modNotesTx">
        <pc:chgData name="Trish Wilson" userId="1a8d7cc3620296f7" providerId="LiveId" clId="{DBB20E4F-F339-46CB-954B-F92E743F01E8}" dt="2025-01-27T23:36:08.475" v="116" actId="113"/>
        <pc:sldMkLst>
          <pc:docMk/>
          <pc:sldMk cId="2664320030" sldId="478"/>
        </pc:sldMkLst>
      </pc:sldChg>
      <pc:sldChg chg="modNotesTx">
        <pc:chgData name="Trish Wilson" userId="1a8d7cc3620296f7" providerId="LiveId" clId="{DBB20E4F-F339-46CB-954B-F92E743F01E8}" dt="2025-01-27T23:37:03.929" v="117" actId="2711"/>
        <pc:sldMkLst>
          <pc:docMk/>
          <pc:sldMk cId="1611399072" sldId="479"/>
        </pc:sldMkLst>
      </pc:sldChg>
      <pc:sldChg chg="modNotesTx">
        <pc:chgData name="Trish Wilson" userId="1a8d7cc3620296f7" providerId="LiveId" clId="{DBB20E4F-F339-46CB-954B-F92E743F01E8}" dt="2025-01-27T23:38:19.365" v="124" actId="113"/>
        <pc:sldMkLst>
          <pc:docMk/>
          <pc:sldMk cId="3005270447" sldId="480"/>
        </pc:sldMkLst>
      </pc:sldChg>
      <pc:sldChg chg="modNotesTx">
        <pc:chgData name="Trish Wilson" userId="1a8d7cc3620296f7" providerId="LiveId" clId="{DBB20E4F-F339-46CB-954B-F92E743F01E8}" dt="2025-01-27T23:39:08.096" v="134" actId="255"/>
        <pc:sldMkLst>
          <pc:docMk/>
          <pc:sldMk cId="4046771955" sldId="481"/>
        </pc:sldMkLst>
      </pc:sldChg>
      <pc:sldChg chg="modNotesTx">
        <pc:chgData name="Trish Wilson" userId="1a8d7cc3620296f7" providerId="LiveId" clId="{DBB20E4F-F339-46CB-954B-F92E743F01E8}" dt="2025-01-27T23:39:54.278" v="140" actId="20577"/>
        <pc:sldMkLst>
          <pc:docMk/>
          <pc:sldMk cId="43502053" sldId="482"/>
        </pc:sldMkLst>
      </pc:sldChg>
      <pc:sldChg chg="modNotesTx">
        <pc:chgData name="Trish Wilson" userId="1a8d7cc3620296f7" providerId="LiveId" clId="{DBB20E4F-F339-46CB-954B-F92E743F01E8}" dt="2025-01-27T23:38:58.872" v="132" actId="6549"/>
        <pc:sldMkLst>
          <pc:docMk/>
          <pc:sldMk cId="1436297680" sldId="483"/>
        </pc:sldMkLst>
      </pc:sldChg>
      <pc:sldChg chg="modNotesTx">
        <pc:chgData name="Trish Wilson" userId="1a8d7cc3620296f7" providerId="LiveId" clId="{DBB20E4F-F339-46CB-954B-F92E743F01E8}" dt="2025-01-27T23:41:15.173" v="147"/>
        <pc:sldMkLst>
          <pc:docMk/>
          <pc:sldMk cId="202420733" sldId="485"/>
        </pc:sldMkLst>
      </pc:sldChg>
      <pc:sldChg chg="modNotesTx">
        <pc:chgData name="Trish Wilson" userId="1a8d7cc3620296f7" providerId="LiveId" clId="{DBB20E4F-F339-46CB-954B-F92E743F01E8}" dt="2025-01-27T23:28:53.061" v="61" actId="2711"/>
        <pc:sldMkLst>
          <pc:docMk/>
          <pc:sldMk cId="437983971" sldId="492"/>
        </pc:sldMkLst>
      </pc:sldChg>
      <pc:sldChg chg="modNotesTx">
        <pc:chgData name="Trish Wilson" userId="1a8d7cc3620296f7" providerId="LiveId" clId="{DBB20E4F-F339-46CB-954B-F92E743F01E8}" dt="2025-01-29T03:27:59.995" v="152" actId="20577"/>
        <pc:sldMkLst>
          <pc:docMk/>
          <pc:sldMk cId="3539524888" sldId="493"/>
        </pc:sldMkLst>
      </pc:sldChg>
      <pc:sldChg chg="modNotesTx">
        <pc:chgData name="Trish Wilson" userId="1a8d7cc3620296f7" providerId="LiveId" clId="{DBB20E4F-F339-46CB-954B-F92E743F01E8}" dt="2025-01-27T23:32:06.709" v="85" actId="20577"/>
        <pc:sldMkLst>
          <pc:docMk/>
          <pc:sldMk cId="4278641845" sldId="497"/>
        </pc:sldMkLst>
      </pc:sldChg>
      <pc:sldChg chg="modNotesTx">
        <pc:chgData name="Trish Wilson" userId="1a8d7cc3620296f7" providerId="LiveId" clId="{DBB20E4F-F339-46CB-954B-F92E743F01E8}" dt="2025-01-27T23:32:26.859" v="88" actId="20577"/>
        <pc:sldMkLst>
          <pc:docMk/>
          <pc:sldMk cId="2372652300" sldId="498"/>
        </pc:sldMkLst>
      </pc:sldChg>
      <pc:sldChg chg="modNotesTx">
        <pc:chgData name="Trish Wilson" userId="1a8d7cc3620296f7" providerId="LiveId" clId="{DBB20E4F-F339-46CB-954B-F92E743F01E8}" dt="2025-01-27T23:17:52.637" v="25" actId="2711"/>
        <pc:sldMkLst>
          <pc:docMk/>
          <pc:sldMk cId="1652726119" sldId="509"/>
        </pc:sldMkLst>
      </pc:sldChg>
      <pc:sldChg chg="modNotesTx">
        <pc:chgData name="Trish Wilson" userId="1a8d7cc3620296f7" providerId="LiveId" clId="{DBB20E4F-F339-46CB-954B-F92E743F01E8}" dt="2025-01-27T23:17:38.876" v="24" actId="20577"/>
        <pc:sldMkLst>
          <pc:docMk/>
          <pc:sldMk cId="3580694833" sldId="510"/>
        </pc:sldMkLst>
      </pc:sldChg>
      <pc:sldChg chg="addCm modNotesTx">
        <pc:chgData name="Trish Wilson" userId="1a8d7cc3620296f7" providerId="LiveId" clId="{DBB20E4F-F339-46CB-954B-F92E743F01E8}" dt="2025-01-29T02:49:24.677" v="149" actId="20577"/>
        <pc:sldMkLst>
          <pc:docMk/>
          <pc:sldMk cId="702303488" sldId="511"/>
        </pc:sldMkLst>
      </pc:sldChg>
      <pc:sldChg chg="modNotesTx">
        <pc:chgData name="Trish Wilson" userId="1a8d7cc3620296f7" providerId="LiveId" clId="{DBB20E4F-F339-46CB-954B-F92E743F01E8}" dt="2025-01-27T23:20:56.063" v="37" actId="113"/>
        <pc:sldMkLst>
          <pc:docMk/>
          <pc:sldMk cId="2491177883" sldId="512"/>
        </pc:sldMkLst>
      </pc:sldChg>
      <pc:sldChg chg="modNotesTx">
        <pc:chgData name="Trish Wilson" userId="1a8d7cc3620296f7" providerId="LiveId" clId="{DBB20E4F-F339-46CB-954B-F92E743F01E8}" dt="2025-01-29T02:51:34.754" v="151" actId="113"/>
        <pc:sldMkLst>
          <pc:docMk/>
          <pc:sldMk cId="868684786" sldId="513"/>
        </pc:sldMkLst>
      </pc:sldChg>
      <pc:sldChg chg="addCm modNotesTx">
        <pc:chgData name="Trish Wilson" userId="1a8d7cc3620296f7" providerId="LiveId" clId="{DBB20E4F-F339-46CB-954B-F92E743F01E8}" dt="2025-01-27T23:22:47.218" v="45" actId="2711"/>
        <pc:sldMkLst>
          <pc:docMk/>
          <pc:sldMk cId="1259779433" sldId="514"/>
        </pc:sldMkLst>
      </pc:sldChg>
      <pc:sldChg chg="modNotesTx">
        <pc:chgData name="Trish Wilson" userId="1a8d7cc3620296f7" providerId="LiveId" clId="{DBB20E4F-F339-46CB-954B-F92E743F01E8}" dt="2025-01-27T23:15:07.725" v="11" actId="113"/>
        <pc:sldMkLst>
          <pc:docMk/>
          <pc:sldMk cId="1797789494" sldId="518"/>
        </pc:sldMkLst>
      </pc:sldChg>
      <pc:sldChg chg="modNotesTx">
        <pc:chgData name="Trish Wilson" userId="1a8d7cc3620296f7" providerId="LiveId" clId="{DBB20E4F-F339-46CB-954B-F92E743F01E8}" dt="2025-01-27T23:13:05.211" v="6" actId="2711"/>
        <pc:sldMkLst>
          <pc:docMk/>
          <pc:sldMk cId="409148390" sldId="520"/>
        </pc:sldMkLst>
      </pc:sldChg>
      <pc:sldChg chg="modNotesTx">
        <pc:chgData name="Trish Wilson" userId="1a8d7cc3620296f7" providerId="LiveId" clId="{DBB20E4F-F339-46CB-954B-F92E743F01E8}" dt="2025-01-27T23:19:01.360" v="32" actId="113"/>
        <pc:sldMkLst>
          <pc:docMk/>
          <pc:sldMk cId="1871679311" sldId="522"/>
        </pc:sldMkLst>
      </pc:sldChg>
      <pc:sldChg chg="modNotesTx">
        <pc:chgData name="Trish Wilson" userId="1a8d7cc3620296f7" providerId="LiveId" clId="{DBB20E4F-F339-46CB-954B-F92E743F01E8}" dt="2025-01-27T23:27:39.962" v="57" actId="20577"/>
        <pc:sldMkLst>
          <pc:docMk/>
          <pc:sldMk cId="396364556" sldId="523"/>
        </pc:sldMkLst>
      </pc:sldChg>
      <pc:sldChg chg="modNotesTx">
        <pc:chgData name="Trish Wilson" userId="1a8d7cc3620296f7" providerId="LiveId" clId="{DBB20E4F-F339-46CB-954B-F92E743F01E8}" dt="2025-01-27T23:28:39.054" v="60" actId="20577"/>
        <pc:sldMkLst>
          <pc:docMk/>
          <pc:sldMk cId="1287711586" sldId="524"/>
        </pc:sldMkLst>
      </pc:sldChg>
      <pc:sldChg chg="modNotesTx">
        <pc:chgData name="Trish Wilson" userId="1a8d7cc3620296f7" providerId="LiveId" clId="{DBB20E4F-F339-46CB-954B-F92E743F01E8}" dt="2025-01-27T23:30:37.271" v="75" actId="20577"/>
        <pc:sldMkLst>
          <pc:docMk/>
          <pc:sldMk cId="539238095" sldId="526"/>
        </pc:sldMkLst>
      </pc:sldChg>
    </pc:docChg>
  </pc:docChgLst>
  <pc:docChgLst>
    <pc:chgData name="Kerrie Shanahan" userId="ae473d9f-76e9-476f-892f-2674ea963afc" providerId="ADAL" clId="{4EF95DD5-A014-45A1-8953-4747D131FFF2}"/>
    <pc:docChg chg="custSel modSld">
      <pc:chgData name="Kerrie Shanahan" userId="ae473d9f-76e9-476f-892f-2674ea963afc" providerId="ADAL" clId="{4EF95DD5-A014-45A1-8953-4747D131FFF2}" dt="2025-02-16T23:00:55.649" v="877" actId="20577"/>
      <pc:docMkLst>
        <pc:docMk/>
      </pc:docMkLst>
      <pc:sldChg chg="modSp mod">
        <pc:chgData name="Kerrie Shanahan" userId="ae473d9f-76e9-476f-892f-2674ea963afc" providerId="ADAL" clId="{4EF95DD5-A014-45A1-8953-4747D131FFF2}" dt="2025-02-05T04:48:02.778" v="850" actId="962"/>
        <pc:sldMkLst>
          <pc:docMk/>
          <pc:sldMk cId="2801862050" sldId="464"/>
        </pc:sldMkLst>
        <pc:spChg chg="mod">
          <ac:chgData name="Kerrie Shanahan" userId="ae473d9f-76e9-476f-892f-2674ea963afc" providerId="ADAL" clId="{4EF95DD5-A014-45A1-8953-4747D131FFF2}" dt="2025-02-05T04:31:28.314" v="104" actId="20577"/>
          <ac:spMkLst>
            <pc:docMk/>
            <pc:sldMk cId="2801862050" sldId="464"/>
            <ac:spMk id="5" creationId="{03911EC3-BB39-7FC9-3A82-A067F875DF7F}"/>
          </ac:spMkLst>
        </pc:spChg>
        <pc:picChg chg="mod">
          <ac:chgData name="Kerrie Shanahan" userId="ae473d9f-76e9-476f-892f-2674ea963afc" providerId="ADAL" clId="{4EF95DD5-A014-45A1-8953-4747D131FFF2}" dt="2025-02-05T04:47:56.623" v="849" actId="962"/>
          <ac:picMkLst>
            <pc:docMk/>
            <pc:sldMk cId="2801862050" sldId="464"/>
            <ac:picMk id="9" creationId="{2F9685FB-7FC6-923F-C5CB-99C618410C17}"/>
          </ac:picMkLst>
        </pc:picChg>
        <pc:picChg chg="mod">
          <ac:chgData name="Kerrie Shanahan" userId="ae473d9f-76e9-476f-892f-2674ea963afc" providerId="ADAL" clId="{4EF95DD5-A014-45A1-8953-4747D131FFF2}" dt="2025-02-05T04:48:02.778" v="850" actId="962"/>
          <ac:picMkLst>
            <pc:docMk/>
            <pc:sldMk cId="2801862050" sldId="464"/>
            <ac:picMk id="10" creationId="{D8145570-EE75-CDEF-E7D4-EB680BA89375}"/>
          </ac:picMkLst>
        </pc:picChg>
      </pc:sldChg>
      <pc:sldChg chg="modSp mod">
        <pc:chgData name="Kerrie Shanahan" userId="ae473d9f-76e9-476f-892f-2674ea963afc" providerId="ADAL" clId="{4EF95DD5-A014-45A1-8953-4747D131FFF2}" dt="2025-02-05T04:48:18.427" v="853" actId="962"/>
        <pc:sldMkLst>
          <pc:docMk/>
          <pc:sldMk cId="2776412724" sldId="465"/>
        </pc:sldMkLst>
        <pc:spChg chg="mod ord">
          <ac:chgData name="Kerrie Shanahan" userId="ae473d9f-76e9-476f-892f-2674ea963afc" providerId="ADAL" clId="{4EF95DD5-A014-45A1-8953-4747D131FFF2}" dt="2025-02-05T04:37:56.561" v="209"/>
          <ac:spMkLst>
            <pc:docMk/>
            <pc:sldMk cId="2776412724" sldId="465"/>
            <ac:spMk id="2" creationId="{C5AA5A6E-8DEC-6958-9B1B-FA8831FB88B5}"/>
          </ac:spMkLst>
        </pc:spChg>
        <pc:grpChg chg="mod">
          <ac:chgData name="Kerrie Shanahan" userId="ae473d9f-76e9-476f-892f-2674ea963afc" providerId="ADAL" clId="{4EF95DD5-A014-45A1-8953-4747D131FFF2}" dt="2025-02-05T04:48:18.427" v="853" actId="962"/>
          <ac:grpSpMkLst>
            <pc:docMk/>
            <pc:sldMk cId="2776412724" sldId="465"/>
            <ac:grpSpMk id="3" creationId="{F5A61F35-3981-9A5F-CA3E-5BE649F59706}"/>
          </ac:grpSpMkLst>
        </pc:grpChg>
      </pc:sldChg>
      <pc:sldChg chg="modSp mod">
        <pc:chgData name="Kerrie Shanahan" userId="ae473d9f-76e9-476f-892f-2674ea963afc" providerId="ADAL" clId="{4EF95DD5-A014-45A1-8953-4747D131FFF2}" dt="2025-02-05T04:39:05.556" v="220"/>
        <pc:sldMkLst>
          <pc:docMk/>
          <pc:sldMk cId="536094152" sldId="466"/>
        </pc:sldMkLst>
        <pc:spChg chg="mod ord">
          <ac:chgData name="Kerrie Shanahan" userId="ae473d9f-76e9-476f-892f-2674ea963afc" providerId="ADAL" clId="{4EF95DD5-A014-45A1-8953-4747D131FFF2}" dt="2025-02-05T04:39:05.556" v="220"/>
          <ac:spMkLst>
            <pc:docMk/>
            <pc:sldMk cId="536094152" sldId="466"/>
            <ac:spMk id="3" creationId="{851E0A7A-9105-E317-ED20-E70CB4FE0D28}"/>
          </ac:spMkLst>
        </pc:spChg>
      </pc:sldChg>
      <pc:sldChg chg="modSp mod">
        <pc:chgData name="Kerrie Shanahan" userId="ae473d9f-76e9-476f-892f-2674ea963afc" providerId="ADAL" clId="{4EF95DD5-A014-45A1-8953-4747D131FFF2}" dt="2025-02-05T04:39:15.696" v="222"/>
        <pc:sldMkLst>
          <pc:docMk/>
          <pc:sldMk cId="3096463887" sldId="468"/>
        </pc:sldMkLst>
        <pc:spChg chg="mod ord">
          <ac:chgData name="Kerrie Shanahan" userId="ae473d9f-76e9-476f-892f-2674ea963afc" providerId="ADAL" clId="{4EF95DD5-A014-45A1-8953-4747D131FFF2}" dt="2025-02-05T04:39:15.696" v="222"/>
          <ac:spMkLst>
            <pc:docMk/>
            <pc:sldMk cId="3096463887" sldId="468"/>
            <ac:spMk id="3" creationId="{62564CE7-BBE3-9580-E8CD-B91D76B5FAF3}"/>
          </ac:spMkLst>
        </pc:spChg>
      </pc:sldChg>
      <pc:sldChg chg="modSp mod">
        <pc:chgData name="Kerrie Shanahan" userId="ae473d9f-76e9-476f-892f-2674ea963afc" providerId="ADAL" clId="{4EF95DD5-A014-45A1-8953-4747D131FFF2}" dt="2025-02-05T04:39:19.819" v="223"/>
        <pc:sldMkLst>
          <pc:docMk/>
          <pc:sldMk cId="3461911102" sldId="469"/>
        </pc:sldMkLst>
        <pc:spChg chg="mod ord">
          <ac:chgData name="Kerrie Shanahan" userId="ae473d9f-76e9-476f-892f-2674ea963afc" providerId="ADAL" clId="{4EF95DD5-A014-45A1-8953-4747D131FFF2}" dt="2025-02-05T04:39:19.819" v="223"/>
          <ac:spMkLst>
            <pc:docMk/>
            <pc:sldMk cId="3461911102" sldId="469"/>
            <ac:spMk id="3" creationId="{D8405C5D-60B7-B36C-A0D6-8ED680FE74FB}"/>
          </ac:spMkLst>
        </pc:spChg>
      </pc:sldChg>
      <pc:sldChg chg="modSp mod">
        <pc:chgData name="Kerrie Shanahan" userId="ae473d9f-76e9-476f-892f-2674ea963afc" providerId="ADAL" clId="{4EF95DD5-A014-45A1-8953-4747D131FFF2}" dt="2025-02-05T04:39:23.322" v="224"/>
        <pc:sldMkLst>
          <pc:docMk/>
          <pc:sldMk cId="3868218024" sldId="470"/>
        </pc:sldMkLst>
        <pc:spChg chg="mod ord">
          <ac:chgData name="Kerrie Shanahan" userId="ae473d9f-76e9-476f-892f-2674ea963afc" providerId="ADAL" clId="{4EF95DD5-A014-45A1-8953-4747D131FFF2}" dt="2025-02-05T04:39:23.322" v="224"/>
          <ac:spMkLst>
            <pc:docMk/>
            <pc:sldMk cId="3868218024" sldId="470"/>
            <ac:spMk id="3" creationId="{E5181D06-727B-6FCB-88A5-F9BBBAF28CE5}"/>
          </ac:spMkLst>
        </pc:spChg>
      </pc:sldChg>
      <pc:sldChg chg="modSp mod">
        <pc:chgData name="Kerrie Shanahan" userId="ae473d9f-76e9-476f-892f-2674ea963afc" providerId="ADAL" clId="{4EF95DD5-A014-45A1-8953-4747D131FFF2}" dt="2025-02-16T23:00:55.649" v="877" actId="20577"/>
        <pc:sldMkLst>
          <pc:docMk/>
          <pc:sldMk cId="2325795097" sldId="471"/>
        </pc:sldMkLst>
        <pc:spChg chg="mod ord">
          <ac:chgData name="Kerrie Shanahan" userId="ae473d9f-76e9-476f-892f-2674ea963afc" providerId="ADAL" clId="{4EF95DD5-A014-45A1-8953-4747D131FFF2}" dt="2025-02-05T04:39:27.039" v="225"/>
          <ac:spMkLst>
            <pc:docMk/>
            <pc:sldMk cId="2325795097" sldId="471"/>
            <ac:spMk id="2" creationId="{1B3DA692-9BA4-BB72-81D1-6FDEB665D9F1}"/>
          </ac:spMkLst>
        </pc:spChg>
        <pc:spChg chg="mod">
          <ac:chgData name="Kerrie Shanahan" userId="ae473d9f-76e9-476f-892f-2674ea963afc" providerId="ADAL" clId="{4EF95DD5-A014-45A1-8953-4747D131FFF2}" dt="2025-02-16T23:00:55.649" v="877" actId="20577"/>
          <ac:spMkLst>
            <pc:docMk/>
            <pc:sldMk cId="2325795097" sldId="471"/>
            <ac:spMk id="3" creationId="{9109948D-5C92-E1CB-E2DE-C5041DE33646}"/>
          </ac:spMkLst>
        </pc:spChg>
      </pc:sldChg>
      <pc:sldChg chg="modSp mod">
        <pc:chgData name="Kerrie Shanahan" userId="ae473d9f-76e9-476f-892f-2674ea963afc" providerId="ADAL" clId="{4EF95DD5-A014-45A1-8953-4747D131FFF2}" dt="2025-02-05T04:39:37.790" v="227" actId="962"/>
        <pc:sldMkLst>
          <pc:docMk/>
          <pc:sldMk cId="2806691242" sldId="472"/>
        </pc:sldMkLst>
        <pc:spChg chg="mod ord">
          <ac:chgData name="Kerrie Shanahan" userId="ae473d9f-76e9-476f-892f-2674ea963afc" providerId="ADAL" clId="{4EF95DD5-A014-45A1-8953-4747D131FFF2}" dt="2025-02-05T04:39:31.920" v="226"/>
          <ac:spMkLst>
            <pc:docMk/>
            <pc:sldMk cId="2806691242" sldId="472"/>
            <ac:spMk id="2" creationId="{E4E7F167-3C6D-32F5-7865-C628F09D82DA}"/>
          </ac:spMkLst>
        </pc:spChg>
        <pc:picChg chg="mod">
          <ac:chgData name="Kerrie Shanahan" userId="ae473d9f-76e9-476f-892f-2674ea963afc" providerId="ADAL" clId="{4EF95DD5-A014-45A1-8953-4747D131FFF2}" dt="2025-02-05T04:39:37.790" v="227" actId="962"/>
          <ac:picMkLst>
            <pc:docMk/>
            <pc:sldMk cId="2806691242" sldId="472"/>
            <ac:picMk id="3" creationId="{0535E1F6-315F-579D-DF72-6F4F876F5206}"/>
          </ac:picMkLst>
        </pc:picChg>
      </pc:sldChg>
      <pc:sldChg chg="modSp mod">
        <pc:chgData name="Kerrie Shanahan" userId="ae473d9f-76e9-476f-892f-2674ea963afc" providerId="ADAL" clId="{4EF95DD5-A014-45A1-8953-4747D131FFF2}" dt="2025-02-05T04:39:51.933" v="232" actId="962"/>
        <pc:sldMkLst>
          <pc:docMk/>
          <pc:sldMk cId="2667868244" sldId="473"/>
        </pc:sldMkLst>
        <pc:spChg chg="mod ord">
          <ac:chgData name="Kerrie Shanahan" userId="ae473d9f-76e9-476f-892f-2674ea963afc" providerId="ADAL" clId="{4EF95DD5-A014-45A1-8953-4747D131FFF2}" dt="2025-02-05T04:39:41.949" v="229"/>
          <ac:spMkLst>
            <pc:docMk/>
            <pc:sldMk cId="2667868244" sldId="473"/>
            <ac:spMk id="2" creationId="{9EC9F787-A4F6-67F3-B9E5-8DB6FA297B95}"/>
          </ac:spMkLst>
        </pc:spChg>
        <pc:picChg chg="mod">
          <ac:chgData name="Kerrie Shanahan" userId="ae473d9f-76e9-476f-892f-2674ea963afc" providerId="ADAL" clId="{4EF95DD5-A014-45A1-8953-4747D131FFF2}" dt="2025-02-05T04:39:47.222" v="230" actId="962"/>
          <ac:picMkLst>
            <pc:docMk/>
            <pc:sldMk cId="2667868244" sldId="473"/>
            <ac:picMk id="4" creationId="{9EDDCA73-0533-E217-3324-7F05B9542F3B}"/>
          </ac:picMkLst>
        </pc:picChg>
        <pc:picChg chg="mod ord">
          <ac:chgData name="Kerrie Shanahan" userId="ae473d9f-76e9-476f-892f-2674ea963afc" providerId="ADAL" clId="{4EF95DD5-A014-45A1-8953-4747D131FFF2}" dt="2025-02-05T04:39:51.933" v="232" actId="962"/>
          <ac:picMkLst>
            <pc:docMk/>
            <pc:sldMk cId="2667868244" sldId="473"/>
            <ac:picMk id="5" creationId="{B9E204F5-00AF-CD9A-A286-4554BC4696E0}"/>
          </ac:picMkLst>
        </pc:picChg>
      </pc:sldChg>
      <pc:sldChg chg="modSp mod">
        <pc:chgData name="Kerrie Shanahan" userId="ae473d9f-76e9-476f-892f-2674ea963afc" providerId="ADAL" clId="{4EF95DD5-A014-45A1-8953-4747D131FFF2}" dt="2025-02-05T04:40:21.255" v="239" actId="962"/>
        <pc:sldMkLst>
          <pc:docMk/>
          <pc:sldMk cId="1436218551" sldId="474"/>
        </pc:sldMkLst>
        <pc:spChg chg="mod ord">
          <ac:chgData name="Kerrie Shanahan" userId="ae473d9f-76e9-476f-892f-2674ea963afc" providerId="ADAL" clId="{4EF95DD5-A014-45A1-8953-4747D131FFF2}" dt="2025-02-05T04:39:56.993" v="233" actId="13244"/>
          <ac:spMkLst>
            <pc:docMk/>
            <pc:sldMk cId="1436218551" sldId="474"/>
            <ac:spMk id="2" creationId="{575FCA20-7258-916C-4136-EE98F5093F9B}"/>
          </ac:spMkLst>
        </pc:spChg>
        <pc:picChg chg="mod ord">
          <ac:chgData name="Kerrie Shanahan" userId="ae473d9f-76e9-476f-892f-2674ea963afc" providerId="ADAL" clId="{4EF95DD5-A014-45A1-8953-4747D131FFF2}" dt="2025-02-05T04:40:14.360" v="238" actId="962"/>
          <ac:picMkLst>
            <pc:docMk/>
            <pc:sldMk cId="1436218551" sldId="474"/>
            <ac:picMk id="7" creationId="{9F712780-01E5-48BF-5A21-7A32B02678F5}"/>
          </ac:picMkLst>
        </pc:picChg>
        <pc:picChg chg="mod ord">
          <ac:chgData name="Kerrie Shanahan" userId="ae473d9f-76e9-476f-892f-2674ea963afc" providerId="ADAL" clId="{4EF95DD5-A014-45A1-8953-4747D131FFF2}" dt="2025-02-05T04:40:21.255" v="239" actId="962"/>
          <ac:picMkLst>
            <pc:docMk/>
            <pc:sldMk cId="1436218551" sldId="474"/>
            <ac:picMk id="10" creationId="{A5A18E7E-CDEC-06BF-A1E1-64AB9D5DC5DE}"/>
          </ac:picMkLst>
        </pc:picChg>
        <pc:picChg chg="mod ord">
          <ac:chgData name="Kerrie Shanahan" userId="ae473d9f-76e9-476f-892f-2674ea963afc" providerId="ADAL" clId="{4EF95DD5-A014-45A1-8953-4747D131FFF2}" dt="2025-02-05T04:40:09.391" v="237" actId="962"/>
          <ac:picMkLst>
            <pc:docMk/>
            <pc:sldMk cId="1436218551" sldId="474"/>
            <ac:picMk id="12" creationId="{EFFE21A8-9201-AD91-B5A1-68F512D9D9CB}"/>
          </ac:picMkLst>
        </pc:picChg>
      </pc:sldChg>
      <pc:sldChg chg="modSp mod">
        <pc:chgData name="Kerrie Shanahan" userId="ae473d9f-76e9-476f-892f-2674ea963afc" providerId="ADAL" clId="{4EF95DD5-A014-45A1-8953-4747D131FFF2}" dt="2025-02-05T04:40:30.200" v="241" actId="962"/>
        <pc:sldMkLst>
          <pc:docMk/>
          <pc:sldMk cId="908412850" sldId="475"/>
        </pc:sldMkLst>
        <pc:spChg chg="mod ord">
          <ac:chgData name="Kerrie Shanahan" userId="ae473d9f-76e9-476f-892f-2674ea963afc" providerId="ADAL" clId="{4EF95DD5-A014-45A1-8953-4747D131FFF2}" dt="2025-02-05T04:40:25.296" v="240"/>
          <ac:spMkLst>
            <pc:docMk/>
            <pc:sldMk cId="908412850" sldId="475"/>
            <ac:spMk id="2" creationId="{A4197A7C-346A-A2E3-9B1B-4A5C4C7276EE}"/>
          </ac:spMkLst>
        </pc:spChg>
        <pc:picChg chg="mod">
          <ac:chgData name="Kerrie Shanahan" userId="ae473d9f-76e9-476f-892f-2674ea963afc" providerId="ADAL" clId="{4EF95DD5-A014-45A1-8953-4747D131FFF2}" dt="2025-02-05T04:40:30.200" v="241" actId="962"/>
          <ac:picMkLst>
            <pc:docMk/>
            <pc:sldMk cId="908412850" sldId="475"/>
            <ac:picMk id="3" creationId="{64035007-CAA1-939D-3E76-7120B8EAE013}"/>
          </ac:picMkLst>
        </pc:picChg>
      </pc:sldChg>
      <pc:sldChg chg="modSp mod">
        <pc:chgData name="Kerrie Shanahan" userId="ae473d9f-76e9-476f-892f-2674ea963afc" providerId="ADAL" clId="{4EF95DD5-A014-45A1-8953-4747D131FFF2}" dt="2025-02-05T04:40:47.821" v="245" actId="962"/>
        <pc:sldMkLst>
          <pc:docMk/>
          <pc:sldMk cId="1716554648" sldId="476"/>
        </pc:sldMkLst>
        <pc:spChg chg="mod ord">
          <ac:chgData name="Kerrie Shanahan" userId="ae473d9f-76e9-476f-892f-2674ea963afc" providerId="ADAL" clId="{4EF95DD5-A014-45A1-8953-4747D131FFF2}" dt="2025-02-05T04:40:34.644" v="243"/>
          <ac:spMkLst>
            <pc:docMk/>
            <pc:sldMk cId="1716554648" sldId="476"/>
            <ac:spMk id="4" creationId="{EDBC880A-D2E0-3A9F-5FB8-D558F4E80BF3}"/>
          </ac:spMkLst>
        </pc:spChg>
        <pc:picChg chg="mod">
          <ac:chgData name="Kerrie Shanahan" userId="ae473d9f-76e9-476f-892f-2674ea963afc" providerId="ADAL" clId="{4EF95DD5-A014-45A1-8953-4747D131FFF2}" dt="2025-02-05T04:40:39.934" v="244" actId="962"/>
          <ac:picMkLst>
            <pc:docMk/>
            <pc:sldMk cId="1716554648" sldId="476"/>
            <ac:picMk id="2" creationId="{052F6C36-B7AE-F23A-D369-F176A31D8F6D}"/>
          </ac:picMkLst>
        </pc:picChg>
        <pc:picChg chg="mod">
          <ac:chgData name="Kerrie Shanahan" userId="ae473d9f-76e9-476f-892f-2674ea963afc" providerId="ADAL" clId="{4EF95DD5-A014-45A1-8953-4747D131FFF2}" dt="2025-02-05T04:40:47.821" v="245" actId="962"/>
          <ac:picMkLst>
            <pc:docMk/>
            <pc:sldMk cId="1716554648" sldId="476"/>
            <ac:picMk id="3" creationId="{37BD99AD-EFB8-AEE2-5CA3-E7818DCE5B36}"/>
          </ac:picMkLst>
        </pc:picChg>
      </pc:sldChg>
      <pc:sldChg chg="modSp mod">
        <pc:chgData name="Kerrie Shanahan" userId="ae473d9f-76e9-476f-892f-2674ea963afc" providerId="ADAL" clId="{4EF95DD5-A014-45A1-8953-4747D131FFF2}" dt="2025-02-05T04:41:07.650" v="250" actId="962"/>
        <pc:sldMkLst>
          <pc:docMk/>
          <pc:sldMk cId="607994850" sldId="477"/>
        </pc:sldMkLst>
        <pc:spChg chg="mod ord">
          <ac:chgData name="Kerrie Shanahan" userId="ae473d9f-76e9-476f-892f-2674ea963afc" providerId="ADAL" clId="{4EF95DD5-A014-45A1-8953-4747D131FFF2}" dt="2025-02-05T04:40:54.198" v="246" actId="13244"/>
          <ac:spMkLst>
            <pc:docMk/>
            <pc:sldMk cId="607994850" sldId="477"/>
            <ac:spMk id="2" creationId="{504A83E5-0D9D-6FC5-D6E6-F1784618DAFC}"/>
          </ac:spMkLst>
        </pc:spChg>
        <pc:picChg chg="mod">
          <ac:chgData name="Kerrie Shanahan" userId="ae473d9f-76e9-476f-892f-2674ea963afc" providerId="ADAL" clId="{4EF95DD5-A014-45A1-8953-4747D131FFF2}" dt="2025-02-05T04:40:58.988" v="247" actId="962"/>
          <ac:picMkLst>
            <pc:docMk/>
            <pc:sldMk cId="607994850" sldId="477"/>
            <ac:picMk id="3" creationId="{F0081DB5-0C9F-881A-875C-854CDDA93E21}"/>
          </ac:picMkLst>
        </pc:picChg>
        <pc:picChg chg="mod">
          <ac:chgData name="Kerrie Shanahan" userId="ae473d9f-76e9-476f-892f-2674ea963afc" providerId="ADAL" clId="{4EF95DD5-A014-45A1-8953-4747D131FFF2}" dt="2025-02-05T04:41:03.404" v="248" actId="962"/>
          <ac:picMkLst>
            <pc:docMk/>
            <pc:sldMk cId="607994850" sldId="477"/>
            <ac:picMk id="5" creationId="{93AECD39-7799-0E2A-1B40-84EFF61B1416}"/>
          </ac:picMkLst>
        </pc:picChg>
        <pc:picChg chg="mod ord">
          <ac:chgData name="Kerrie Shanahan" userId="ae473d9f-76e9-476f-892f-2674ea963afc" providerId="ADAL" clId="{4EF95DD5-A014-45A1-8953-4747D131FFF2}" dt="2025-02-05T04:41:07.650" v="250" actId="962"/>
          <ac:picMkLst>
            <pc:docMk/>
            <pc:sldMk cId="607994850" sldId="477"/>
            <ac:picMk id="9" creationId="{789DA80F-7CAB-3DCE-7D53-EFE4FD4C4FE5}"/>
          </ac:picMkLst>
        </pc:picChg>
      </pc:sldChg>
      <pc:sldChg chg="modSp mod">
        <pc:chgData name="Kerrie Shanahan" userId="ae473d9f-76e9-476f-892f-2674ea963afc" providerId="ADAL" clId="{4EF95DD5-A014-45A1-8953-4747D131FFF2}" dt="2025-02-05T04:41:11.766" v="251"/>
        <pc:sldMkLst>
          <pc:docMk/>
          <pc:sldMk cId="2664320030" sldId="478"/>
        </pc:sldMkLst>
        <pc:spChg chg="mod ord">
          <ac:chgData name="Kerrie Shanahan" userId="ae473d9f-76e9-476f-892f-2674ea963afc" providerId="ADAL" clId="{4EF95DD5-A014-45A1-8953-4747D131FFF2}" dt="2025-02-05T04:41:11.766" v="251"/>
          <ac:spMkLst>
            <pc:docMk/>
            <pc:sldMk cId="2664320030" sldId="478"/>
            <ac:spMk id="3" creationId="{32951487-28DD-7215-21A3-6C3430BF66BE}"/>
          </ac:spMkLst>
        </pc:spChg>
      </pc:sldChg>
      <pc:sldChg chg="modSp">
        <pc:chgData name="Kerrie Shanahan" userId="ae473d9f-76e9-476f-892f-2674ea963afc" providerId="ADAL" clId="{4EF95DD5-A014-45A1-8953-4747D131FFF2}" dt="2025-02-05T04:32:27.093" v="146" actId="20577"/>
        <pc:sldMkLst>
          <pc:docMk/>
          <pc:sldMk cId="1611399072" sldId="479"/>
        </pc:sldMkLst>
        <pc:spChg chg="mod">
          <ac:chgData name="Kerrie Shanahan" userId="ae473d9f-76e9-476f-892f-2674ea963afc" providerId="ADAL" clId="{4EF95DD5-A014-45A1-8953-4747D131FFF2}" dt="2025-02-05T04:32:27.093" v="146" actId="20577"/>
          <ac:spMkLst>
            <pc:docMk/>
            <pc:sldMk cId="1611399072" sldId="479"/>
            <ac:spMk id="2" creationId="{A155CF5A-3422-BFE3-7B99-CBE6C48C2C5F}"/>
          </ac:spMkLst>
        </pc:spChg>
      </pc:sldChg>
      <pc:sldChg chg="modSp mod">
        <pc:chgData name="Kerrie Shanahan" userId="ae473d9f-76e9-476f-892f-2674ea963afc" providerId="ADAL" clId="{4EF95DD5-A014-45A1-8953-4747D131FFF2}" dt="2025-02-11T02:32:30.584" v="867" actId="6549"/>
        <pc:sldMkLst>
          <pc:docMk/>
          <pc:sldMk cId="3005270447" sldId="480"/>
        </pc:sldMkLst>
        <pc:spChg chg="mod ord">
          <ac:chgData name="Kerrie Shanahan" userId="ae473d9f-76e9-476f-892f-2674ea963afc" providerId="ADAL" clId="{4EF95DD5-A014-45A1-8953-4747D131FFF2}" dt="2025-02-05T04:41:15.497" v="252"/>
          <ac:spMkLst>
            <pc:docMk/>
            <pc:sldMk cId="3005270447" sldId="480"/>
            <ac:spMk id="2" creationId="{AB2BD49A-39BB-6EBB-52BB-79D46E5DDA47}"/>
          </ac:spMkLst>
        </pc:spChg>
        <pc:spChg chg="mod">
          <ac:chgData name="Kerrie Shanahan" userId="ae473d9f-76e9-476f-892f-2674ea963afc" providerId="ADAL" clId="{4EF95DD5-A014-45A1-8953-4747D131FFF2}" dt="2025-02-11T02:32:30.584" v="867" actId="6549"/>
          <ac:spMkLst>
            <pc:docMk/>
            <pc:sldMk cId="3005270447" sldId="480"/>
            <ac:spMk id="3" creationId="{320F378B-374E-5D45-D177-66AA2F93F25D}"/>
          </ac:spMkLst>
        </pc:spChg>
      </pc:sldChg>
      <pc:sldChg chg="modSp mod">
        <pc:chgData name="Kerrie Shanahan" userId="ae473d9f-76e9-476f-892f-2674ea963afc" providerId="ADAL" clId="{4EF95DD5-A014-45A1-8953-4747D131FFF2}" dt="2025-02-05T04:41:23.914" v="254"/>
        <pc:sldMkLst>
          <pc:docMk/>
          <pc:sldMk cId="4046771955" sldId="481"/>
        </pc:sldMkLst>
        <pc:spChg chg="mod ord">
          <ac:chgData name="Kerrie Shanahan" userId="ae473d9f-76e9-476f-892f-2674ea963afc" providerId="ADAL" clId="{4EF95DD5-A014-45A1-8953-4747D131FFF2}" dt="2025-02-05T04:41:23.914" v="254"/>
          <ac:spMkLst>
            <pc:docMk/>
            <pc:sldMk cId="4046771955" sldId="481"/>
            <ac:spMk id="3" creationId="{56CBEDF0-A7F1-7823-09D6-DB9DD747E715}"/>
          </ac:spMkLst>
        </pc:spChg>
      </pc:sldChg>
      <pc:sldChg chg="modSp mod">
        <pc:chgData name="Kerrie Shanahan" userId="ae473d9f-76e9-476f-892f-2674ea963afc" providerId="ADAL" clId="{4EF95DD5-A014-45A1-8953-4747D131FFF2}" dt="2025-02-05T04:41:27.572" v="255"/>
        <pc:sldMkLst>
          <pc:docMk/>
          <pc:sldMk cId="43502053" sldId="482"/>
        </pc:sldMkLst>
        <pc:spChg chg="mod ord">
          <ac:chgData name="Kerrie Shanahan" userId="ae473d9f-76e9-476f-892f-2674ea963afc" providerId="ADAL" clId="{4EF95DD5-A014-45A1-8953-4747D131FFF2}" dt="2025-02-05T04:41:27.572" v="255"/>
          <ac:spMkLst>
            <pc:docMk/>
            <pc:sldMk cId="43502053" sldId="482"/>
            <ac:spMk id="3" creationId="{72C585A0-7BBE-B4F3-AC98-2DCBF0B84B45}"/>
          </ac:spMkLst>
        </pc:spChg>
      </pc:sldChg>
      <pc:sldChg chg="modSp mod">
        <pc:chgData name="Kerrie Shanahan" userId="ae473d9f-76e9-476f-892f-2674ea963afc" providerId="ADAL" clId="{4EF95DD5-A014-45A1-8953-4747D131FFF2}" dt="2025-02-11T02:32:11.927" v="860" actId="20577"/>
        <pc:sldMkLst>
          <pc:docMk/>
          <pc:sldMk cId="1436297680" sldId="483"/>
        </pc:sldMkLst>
        <pc:spChg chg="mod ord">
          <ac:chgData name="Kerrie Shanahan" userId="ae473d9f-76e9-476f-892f-2674ea963afc" providerId="ADAL" clId="{4EF95DD5-A014-45A1-8953-4747D131FFF2}" dt="2025-02-05T04:41:19.766" v="253"/>
          <ac:spMkLst>
            <pc:docMk/>
            <pc:sldMk cId="1436297680" sldId="483"/>
            <ac:spMk id="2" creationId="{45FE49AF-8301-BCFB-14F7-3A9C1EC252A1}"/>
          </ac:spMkLst>
        </pc:spChg>
        <pc:spChg chg="mod">
          <ac:chgData name="Kerrie Shanahan" userId="ae473d9f-76e9-476f-892f-2674ea963afc" providerId="ADAL" clId="{4EF95DD5-A014-45A1-8953-4747D131FFF2}" dt="2025-02-11T02:32:11.927" v="860" actId="20577"/>
          <ac:spMkLst>
            <pc:docMk/>
            <pc:sldMk cId="1436297680" sldId="483"/>
            <ac:spMk id="3" creationId="{3AA61864-491A-5E40-41DA-0C8A5CCE78EB}"/>
          </ac:spMkLst>
        </pc:spChg>
      </pc:sldChg>
      <pc:sldChg chg="modSp mod">
        <pc:chgData name="Kerrie Shanahan" userId="ae473d9f-76e9-476f-892f-2674ea963afc" providerId="ADAL" clId="{4EF95DD5-A014-45A1-8953-4747D131FFF2}" dt="2025-02-05T04:43:14.517" v="270" actId="962"/>
        <pc:sldMkLst>
          <pc:docMk/>
          <pc:sldMk cId="202420733" sldId="485"/>
        </pc:sldMkLst>
        <pc:spChg chg="mod ord">
          <ac:chgData name="Kerrie Shanahan" userId="ae473d9f-76e9-476f-892f-2674ea963afc" providerId="ADAL" clId="{4EF95DD5-A014-45A1-8953-4747D131FFF2}" dt="2025-02-05T04:43:01.590" v="269"/>
          <ac:spMkLst>
            <pc:docMk/>
            <pc:sldMk cId="202420733" sldId="485"/>
            <ac:spMk id="3" creationId="{BB36D8BF-275C-5659-C864-0D375038A166}"/>
          </ac:spMkLst>
        </pc:spChg>
        <pc:picChg chg="mod">
          <ac:chgData name="Kerrie Shanahan" userId="ae473d9f-76e9-476f-892f-2674ea963afc" providerId="ADAL" clId="{4EF95DD5-A014-45A1-8953-4747D131FFF2}" dt="2025-02-05T04:43:14.517" v="270" actId="962"/>
          <ac:picMkLst>
            <pc:docMk/>
            <pc:sldMk cId="202420733" sldId="485"/>
            <ac:picMk id="2" creationId="{15ECFB37-D6C5-F34F-AFD3-233779850918}"/>
          </ac:picMkLst>
        </pc:picChg>
      </pc:sldChg>
      <pc:sldChg chg="modSp mod">
        <pc:chgData name="Kerrie Shanahan" userId="ae473d9f-76e9-476f-892f-2674ea963afc" providerId="ADAL" clId="{4EF95DD5-A014-45A1-8953-4747D131FFF2}" dt="2025-02-05T04:43:27.427" v="272" actId="13244"/>
        <pc:sldMkLst>
          <pc:docMk/>
          <pc:sldMk cId="2252570692" sldId="486"/>
        </pc:sldMkLst>
        <pc:spChg chg="mod ord">
          <ac:chgData name="Kerrie Shanahan" userId="ae473d9f-76e9-476f-892f-2674ea963afc" providerId="ADAL" clId="{4EF95DD5-A014-45A1-8953-4747D131FFF2}" dt="2025-02-05T04:43:22.157" v="271" actId="13244"/>
          <ac:spMkLst>
            <pc:docMk/>
            <pc:sldMk cId="2252570692" sldId="486"/>
            <ac:spMk id="4" creationId="{11217AC6-29E9-578F-6DA1-E368BCC90C96}"/>
          </ac:spMkLst>
        </pc:spChg>
        <pc:spChg chg="ord">
          <ac:chgData name="Kerrie Shanahan" userId="ae473d9f-76e9-476f-892f-2674ea963afc" providerId="ADAL" clId="{4EF95DD5-A014-45A1-8953-4747D131FFF2}" dt="2025-02-05T04:43:27.427" v="272" actId="13244"/>
          <ac:spMkLst>
            <pc:docMk/>
            <pc:sldMk cId="2252570692" sldId="486"/>
            <ac:spMk id="6" creationId="{4776FC3F-18EA-E243-A2B5-B6E1F6F87C04}"/>
          </ac:spMkLst>
        </pc:spChg>
      </pc:sldChg>
      <pc:sldChg chg="modSp">
        <pc:chgData name="Kerrie Shanahan" userId="ae473d9f-76e9-476f-892f-2674ea963afc" providerId="ADAL" clId="{4EF95DD5-A014-45A1-8953-4747D131FFF2}" dt="2025-02-05T04:31:24.546" v="102" actId="20577"/>
        <pc:sldMkLst>
          <pc:docMk/>
          <pc:sldMk cId="437983971" sldId="492"/>
        </pc:sldMkLst>
        <pc:spChg chg="mod">
          <ac:chgData name="Kerrie Shanahan" userId="ae473d9f-76e9-476f-892f-2674ea963afc" providerId="ADAL" clId="{4EF95DD5-A014-45A1-8953-4747D131FFF2}" dt="2025-02-05T04:31:24.546" v="102" actId="20577"/>
          <ac:spMkLst>
            <pc:docMk/>
            <pc:sldMk cId="437983971" sldId="492"/>
            <ac:spMk id="2" creationId="{C3620CFF-B70F-D447-BB68-FCF1F709DD0A}"/>
          </ac:spMkLst>
        </pc:spChg>
      </pc:sldChg>
      <pc:sldChg chg="modSp mod">
        <pc:chgData name="Kerrie Shanahan" userId="ae473d9f-76e9-476f-892f-2674ea963afc" providerId="ADAL" clId="{4EF95DD5-A014-45A1-8953-4747D131FFF2}" dt="2025-02-05T04:42:45.469" v="268" actId="962"/>
        <pc:sldMkLst>
          <pc:docMk/>
          <pc:sldMk cId="3539524888" sldId="493"/>
        </pc:sldMkLst>
        <pc:spChg chg="ord">
          <ac:chgData name="Kerrie Shanahan" userId="ae473d9f-76e9-476f-892f-2674ea963afc" providerId="ADAL" clId="{4EF95DD5-A014-45A1-8953-4747D131FFF2}" dt="2025-02-05T04:41:52.409" v="258" actId="13244"/>
          <ac:spMkLst>
            <pc:docMk/>
            <pc:sldMk cId="3539524888" sldId="493"/>
            <ac:spMk id="2" creationId="{7F8F3B25-903A-E11D-C99A-9B7A2B7967DB}"/>
          </ac:spMkLst>
        </pc:spChg>
        <pc:spChg chg="ord">
          <ac:chgData name="Kerrie Shanahan" userId="ae473d9f-76e9-476f-892f-2674ea963afc" providerId="ADAL" clId="{4EF95DD5-A014-45A1-8953-4747D131FFF2}" dt="2025-02-05T04:42:25.191" v="264" actId="13244"/>
          <ac:spMkLst>
            <pc:docMk/>
            <pc:sldMk cId="3539524888" sldId="493"/>
            <ac:spMk id="5" creationId="{D2785EC3-9831-E577-B265-97FA447ED42E}"/>
          </ac:spMkLst>
        </pc:spChg>
        <pc:spChg chg="mod ord">
          <ac:chgData name="Kerrie Shanahan" userId="ae473d9f-76e9-476f-892f-2674ea963afc" providerId="ADAL" clId="{4EF95DD5-A014-45A1-8953-4747D131FFF2}" dt="2025-02-05T04:41:34.615" v="256" actId="13244"/>
          <ac:spMkLst>
            <pc:docMk/>
            <pc:sldMk cId="3539524888" sldId="493"/>
            <ac:spMk id="7" creationId="{BAEC447F-D2C3-B4DD-F63E-66DEBE24EF4A}"/>
          </ac:spMkLst>
        </pc:spChg>
        <pc:spChg chg="ord">
          <ac:chgData name="Kerrie Shanahan" userId="ae473d9f-76e9-476f-892f-2674ea963afc" providerId="ADAL" clId="{4EF95DD5-A014-45A1-8953-4747D131FFF2}" dt="2025-02-05T04:42:05.298" v="259" actId="13244"/>
          <ac:spMkLst>
            <pc:docMk/>
            <pc:sldMk cId="3539524888" sldId="493"/>
            <ac:spMk id="20" creationId="{72A61D4C-12FB-CB45-94B1-D926DD62123A}"/>
          </ac:spMkLst>
        </pc:spChg>
        <pc:spChg chg="mod">
          <ac:chgData name="Kerrie Shanahan" userId="ae473d9f-76e9-476f-892f-2674ea963afc" providerId="ADAL" clId="{4EF95DD5-A014-45A1-8953-4747D131FFF2}" dt="2025-02-05T04:42:11.148" v="260" actId="962"/>
          <ac:spMkLst>
            <pc:docMk/>
            <pc:sldMk cId="3539524888" sldId="493"/>
            <ac:spMk id="23" creationId="{340F8334-8658-CE4B-90F2-585D85B93D0A}"/>
          </ac:spMkLst>
        </pc:spChg>
        <pc:spChg chg="mod">
          <ac:chgData name="Kerrie Shanahan" userId="ae473d9f-76e9-476f-892f-2674ea963afc" providerId="ADAL" clId="{4EF95DD5-A014-45A1-8953-4747D131FFF2}" dt="2025-02-05T04:42:15.508" v="262" actId="962"/>
          <ac:spMkLst>
            <pc:docMk/>
            <pc:sldMk cId="3539524888" sldId="493"/>
            <ac:spMk id="26" creationId="{D1776D6C-CB5A-5248-A6F9-D1C2C6C99B2B}"/>
          </ac:spMkLst>
        </pc:spChg>
        <pc:picChg chg="mod">
          <ac:chgData name="Kerrie Shanahan" userId="ae473d9f-76e9-476f-892f-2674ea963afc" providerId="ADAL" clId="{4EF95DD5-A014-45A1-8953-4747D131FFF2}" dt="2025-02-05T04:41:36.825" v="257" actId="962"/>
          <ac:picMkLst>
            <pc:docMk/>
            <pc:sldMk cId="3539524888" sldId="493"/>
            <ac:picMk id="3" creationId="{9CED66DD-2405-5243-8046-2F5CA8A8798C}"/>
          </ac:picMkLst>
        </pc:picChg>
        <pc:picChg chg="mod ord">
          <ac:chgData name="Kerrie Shanahan" userId="ae473d9f-76e9-476f-892f-2674ea963afc" providerId="ADAL" clId="{4EF95DD5-A014-45A1-8953-4747D131FFF2}" dt="2025-02-05T04:42:39.052" v="267" actId="962"/>
          <ac:picMkLst>
            <pc:docMk/>
            <pc:sldMk cId="3539524888" sldId="493"/>
            <ac:picMk id="6" creationId="{343F5192-7879-C282-DA42-33F0CBC256AD}"/>
          </ac:picMkLst>
        </pc:picChg>
        <pc:picChg chg="mod">
          <ac:chgData name="Kerrie Shanahan" userId="ae473d9f-76e9-476f-892f-2674ea963afc" providerId="ADAL" clId="{4EF95DD5-A014-45A1-8953-4747D131FFF2}" dt="2025-02-05T04:42:34.927" v="266" actId="962"/>
          <ac:picMkLst>
            <pc:docMk/>
            <pc:sldMk cId="3539524888" sldId="493"/>
            <ac:picMk id="9" creationId="{A8DE7F8C-F4E9-D054-C622-0C8414E24B10}"/>
          </ac:picMkLst>
        </pc:picChg>
        <pc:picChg chg="mod">
          <ac:chgData name="Kerrie Shanahan" userId="ae473d9f-76e9-476f-892f-2674ea963afc" providerId="ADAL" clId="{4EF95DD5-A014-45A1-8953-4747D131FFF2}" dt="2025-02-05T04:42:45.469" v="268" actId="962"/>
          <ac:picMkLst>
            <pc:docMk/>
            <pc:sldMk cId="3539524888" sldId="493"/>
            <ac:picMk id="13" creationId="{B80A3CFC-878D-8350-D634-AF159C28A29A}"/>
          </ac:picMkLst>
        </pc:picChg>
        <pc:picChg chg="mod">
          <ac:chgData name="Kerrie Shanahan" userId="ae473d9f-76e9-476f-892f-2674ea963afc" providerId="ADAL" clId="{4EF95DD5-A014-45A1-8953-4747D131FFF2}" dt="2025-02-05T04:42:13.543" v="261" actId="962"/>
          <ac:picMkLst>
            <pc:docMk/>
            <pc:sldMk cId="3539524888" sldId="493"/>
            <ac:picMk id="24" creationId="{A9A07C20-F140-C944-9547-9680FEE973DB}"/>
          </ac:picMkLst>
        </pc:picChg>
        <pc:picChg chg="mod">
          <ac:chgData name="Kerrie Shanahan" userId="ae473d9f-76e9-476f-892f-2674ea963afc" providerId="ADAL" clId="{4EF95DD5-A014-45A1-8953-4747D131FFF2}" dt="2025-02-05T04:42:17.142" v="263" actId="962"/>
          <ac:picMkLst>
            <pc:docMk/>
            <pc:sldMk cId="3539524888" sldId="493"/>
            <ac:picMk id="27" creationId="{AF11A6D7-F3DB-A545-83F8-5AF1FD4398F7}"/>
          </ac:picMkLst>
        </pc:picChg>
      </pc:sldChg>
      <pc:sldChg chg="modSp">
        <pc:chgData name="Kerrie Shanahan" userId="ae473d9f-76e9-476f-892f-2674ea963afc" providerId="ADAL" clId="{4EF95DD5-A014-45A1-8953-4747D131FFF2}" dt="2025-02-05T04:32:50.517" v="166" actId="20577"/>
        <pc:sldMkLst>
          <pc:docMk/>
          <pc:sldMk cId="2732659057" sldId="494"/>
        </pc:sldMkLst>
        <pc:spChg chg="mod">
          <ac:chgData name="Kerrie Shanahan" userId="ae473d9f-76e9-476f-892f-2674ea963afc" providerId="ADAL" clId="{4EF95DD5-A014-45A1-8953-4747D131FFF2}" dt="2025-02-05T04:32:50.517" v="166" actId="20577"/>
          <ac:spMkLst>
            <pc:docMk/>
            <pc:sldMk cId="2732659057" sldId="494"/>
            <ac:spMk id="2" creationId="{DBA953C9-F0D4-A576-EBFA-593875E0451F}"/>
          </ac:spMkLst>
        </pc:spChg>
      </pc:sldChg>
      <pc:sldChg chg="modSp mod">
        <pc:chgData name="Kerrie Shanahan" userId="ae473d9f-76e9-476f-892f-2674ea963afc" providerId="ADAL" clId="{4EF95DD5-A014-45A1-8953-4747D131FFF2}" dt="2025-02-05T04:39:09.643" v="221"/>
        <pc:sldMkLst>
          <pc:docMk/>
          <pc:sldMk cId="4152176365" sldId="496"/>
        </pc:sldMkLst>
        <pc:spChg chg="mod ord">
          <ac:chgData name="Kerrie Shanahan" userId="ae473d9f-76e9-476f-892f-2674ea963afc" providerId="ADAL" clId="{4EF95DD5-A014-45A1-8953-4747D131FFF2}" dt="2025-02-05T04:39:09.643" v="221"/>
          <ac:spMkLst>
            <pc:docMk/>
            <pc:sldMk cId="4152176365" sldId="496"/>
            <ac:spMk id="2" creationId="{BAAC353C-5253-B396-0343-C9F6FF42426E}"/>
          </ac:spMkLst>
        </pc:spChg>
      </pc:sldChg>
      <pc:sldChg chg="delSp modSp mod">
        <pc:chgData name="Kerrie Shanahan" userId="ae473d9f-76e9-476f-892f-2674ea963afc" providerId="ADAL" clId="{4EF95DD5-A014-45A1-8953-4747D131FFF2}" dt="2025-02-05T04:38:33.252" v="214" actId="962"/>
        <pc:sldMkLst>
          <pc:docMk/>
          <pc:sldMk cId="4278641845" sldId="497"/>
        </pc:sldMkLst>
        <pc:spChg chg="mod ord">
          <ac:chgData name="Kerrie Shanahan" userId="ae473d9f-76e9-476f-892f-2674ea963afc" providerId="ADAL" clId="{4EF95DD5-A014-45A1-8953-4747D131FFF2}" dt="2025-02-05T04:38:01.987" v="210"/>
          <ac:spMkLst>
            <pc:docMk/>
            <pc:sldMk cId="4278641845" sldId="497"/>
            <ac:spMk id="3" creationId="{6FFB103E-2AEA-BB58-D708-DF7ED49D8018}"/>
          </ac:spMkLst>
        </pc:spChg>
        <pc:picChg chg="mod topLvl">
          <ac:chgData name="Kerrie Shanahan" userId="ae473d9f-76e9-476f-892f-2674ea963afc" providerId="ADAL" clId="{4EF95DD5-A014-45A1-8953-4747D131FFF2}" dt="2025-02-05T04:38:17.747" v="213" actId="962"/>
          <ac:picMkLst>
            <pc:docMk/>
            <pc:sldMk cId="4278641845" sldId="497"/>
            <ac:picMk id="4" creationId="{497694CD-CC7E-6D0F-B0EE-FF8A7FBBA13A}"/>
          </ac:picMkLst>
        </pc:picChg>
        <pc:picChg chg="mod topLvl">
          <ac:chgData name="Kerrie Shanahan" userId="ae473d9f-76e9-476f-892f-2674ea963afc" providerId="ADAL" clId="{4EF95DD5-A014-45A1-8953-4747D131FFF2}" dt="2025-02-05T04:38:33.252" v="214" actId="962"/>
          <ac:picMkLst>
            <pc:docMk/>
            <pc:sldMk cId="4278641845" sldId="497"/>
            <ac:picMk id="8" creationId="{80658051-94B9-B204-31CC-61B472C609D9}"/>
          </ac:picMkLst>
        </pc:picChg>
        <pc:picChg chg="mod topLvl">
          <ac:chgData name="Kerrie Shanahan" userId="ae473d9f-76e9-476f-892f-2674ea963afc" providerId="ADAL" clId="{4EF95DD5-A014-45A1-8953-4747D131FFF2}" dt="2025-02-05T04:38:12.485" v="212" actId="962"/>
          <ac:picMkLst>
            <pc:docMk/>
            <pc:sldMk cId="4278641845" sldId="497"/>
            <ac:picMk id="11" creationId="{1FC105A9-336B-3755-82EF-0D8A30422729}"/>
          </ac:picMkLst>
        </pc:picChg>
      </pc:sldChg>
      <pc:sldChg chg="delSp modSp mod">
        <pc:chgData name="Kerrie Shanahan" userId="ae473d9f-76e9-476f-892f-2674ea963afc" providerId="ADAL" clId="{4EF95DD5-A014-45A1-8953-4747D131FFF2}" dt="2025-02-05T04:39:01.057" v="219" actId="962"/>
        <pc:sldMkLst>
          <pc:docMk/>
          <pc:sldMk cId="2372652300" sldId="498"/>
        </pc:sldMkLst>
        <pc:spChg chg="mod ord">
          <ac:chgData name="Kerrie Shanahan" userId="ae473d9f-76e9-476f-892f-2674ea963afc" providerId="ADAL" clId="{4EF95DD5-A014-45A1-8953-4747D131FFF2}" dt="2025-02-05T04:38:43.406" v="216" actId="13244"/>
          <ac:spMkLst>
            <pc:docMk/>
            <pc:sldMk cId="2372652300" sldId="498"/>
            <ac:spMk id="3" creationId="{884E5377-87A8-3C88-E5B6-DB2592A586C7}"/>
          </ac:spMkLst>
        </pc:spChg>
        <pc:picChg chg="mod topLvl">
          <ac:chgData name="Kerrie Shanahan" userId="ae473d9f-76e9-476f-892f-2674ea963afc" providerId="ADAL" clId="{4EF95DD5-A014-45A1-8953-4747D131FFF2}" dt="2025-02-05T04:38:49.059" v="217" actId="962"/>
          <ac:picMkLst>
            <pc:docMk/>
            <pc:sldMk cId="2372652300" sldId="498"/>
            <ac:picMk id="4" creationId="{3CD8F9A5-C01E-ECA9-2908-BD891747DD10}"/>
          </ac:picMkLst>
        </pc:picChg>
        <pc:picChg chg="mod topLvl">
          <ac:chgData name="Kerrie Shanahan" userId="ae473d9f-76e9-476f-892f-2674ea963afc" providerId="ADAL" clId="{4EF95DD5-A014-45A1-8953-4747D131FFF2}" dt="2025-02-05T04:38:54.251" v="218" actId="962"/>
          <ac:picMkLst>
            <pc:docMk/>
            <pc:sldMk cId="2372652300" sldId="498"/>
            <ac:picMk id="8" creationId="{5A011F32-A89C-A05E-74D8-27E0D8DE9737}"/>
          </ac:picMkLst>
        </pc:picChg>
        <pc:picChg chg="mod topLvl">
          <ac:chgData name="Kerrie Shanahan" userId="ae473d9f-76e9-476f-892f-2674ea963afc" providerId="ADAL" clId="{4EF95DD5-A014-45A1-8953-4747D131FFF2}" dt="2025-02-05T04:39:01.057" v="219" actId="962"/>
          <ac:picMkLst>
            <pc:docMk/>
            <pc:sldMk cId="2372652300" sldId="498"/>
            <ac:picMk id="11" creationId="{E923815F-7981-7978-6126-FF9B7C7253BD}"/>
          </ac:picMkLst>
        </pc:picChg>
      </pc:sldChg>
      <pc:sldChg chg="delSp modSp mod">
        <pc:chgData name="Kerrie Shanahan" userId="ae473d9f-76e9-476f-892f-2674ea963afc" providerId="ADAL" clId="{4EF95DD5-A014-45A1-8953-4747D131FFF2}" dt="2025-02-05T04:36:34.654" v="190" actId="13244"/>
        <pc:sldMkLst>
          <pc:docMk/>
          <pc:sldMk cId="1652726119" sldId="509"/>
        </pc:sldMkLst>
        <pc:spChg chg="mod topLvl">
          <ac:chgData name="Kerrie Shanahan" userId="ae473d9f-76e9-476f-892f-2674ea963afc" providerId="ADAL" clId="{4EF95DD5-A014-45A1-8953-4747D131FFF2}" dt="2025-02-05T04:36:18.137" v="187" actId="165"/>
          <ac:spMkLst>
            <pc:docMk/>
            <pc:sldMk cId="1652726119" sldId="509"/>
            <ac:spMk id="2" creationId="{8C8643EF-5E95-2EA4-41D8-1459D82534A8}"/>
          </ac:spMkLst>
        </pc:spChg>
        <pc:spChg chg="mod topLvl">
          <ac:chgData name="Kerrie Shanahan" userId="ae473d9f-76e9-476f-892f-2674ea963afc" providerId="ADAL" clId="{4EF95DD5-A014-45A1-8953-4747D131FFF2}" dt="2025-02-05T04:36:18.137" v="187" actId="165"/>
          <ac:spMkLst>
            <pc:docMk/>
            <pc:sldMk cId="1652726119" sldId="509"/>
            <ac:spMk id="3" creationId="{6CAAAD8B-16DF-8C3A-9B8C-0B7ACCE8733D}"/>
          </ac:spMkLst>
        </pc:spChg>
        <pc:spChg chg="mod ord topLvl">
          <ac:chgData name="Kerrie Shanahan" userId="ae473d9f-76e9-476f-892f-2674ea963afc" providerId="ADAL" clId="{4EF95DD5-A014-45A1-8953-4747D131FFF2}" dt="2025-02-05T04:36:30.795" v="189" actId="13244"/>
          <ac:spMkLst>
            <pc:docMk/>
            <pc:sldMk cId="1652726119" sldId="509"/>
            <ac:spMk id="4" creationId="{F8169863-D3C2-2D8B-C3BE-279ADF06C9E6}"/>
          </ac:spMkLst>
        </pc:spChg>
        <pc:spChg chg="mod topLvl">
          <ac:chgData name="Kerrie Shanahan" userId="ae473d9f-76e9-476f-892f-2674ea963afc" providerId="ADAL" clId="{4EF95DD5-A014-45A1-8953-4747D131FFF2}" dt="2025-02-05T04:36:18.137" v="187" actId="165"/>
          <ac:spMkLst>
            <pc:docMk/>
            <pc:sldMk cId="1652726119" sldId="509"/>
            <ac:spMk id="5" creationId="{CDA13661-5B8E-8E3F-7072-8C0A450BB4DB}"/>
          </ac:spMkLst>
        </pc:spChg>
        <pc:spChg chg="mod ord topLvl">
          <ac:chgData name="Kerrie Shanahan" userId="ae473d9f-76e9-476f-892f-2674ea963afc" providerId="ADAL" clId="{4EF95DD5-A014-45A1-8953-4747D131FFF2}" dt="2025-02-05T04:36:34.654" v="190" actId="13244"/>
          <ac:spMkLst>
            <pc:docMk/>
            <pc:sldMk cId="1652726119" sldId="509"/>
            <ac:spMk id="6" creationId="{11A7C06D-48D6-D753-DAD5-D5CBB1E2F96D}"/>
          </ac:spMkLst>
        </pc:spChg>
        <pc:spChg chg="mod ord topLvl">
          <ac:chgData name="Kerrie Shanahan" userId="ae473d9f-76e9-476f-892f-2674ea963afc" providerId="ADAL" clId="{4EF95DD5-A014-45A1-8953-4747D131FFF2}" dt="2025-02-05T04:36:26.766" v="188" actId="13244"/>
          <ac:spMkLst>
            <pc:docMk/>
            <pc:sldMk cId="1652726119" sldId="509"/>
            <ac:spMk id="7" creationId="{97661B67-39B3-286B-A745-D223A451D2BE}"/>
          </ac:spMkLst>
        </pc:spChg>
        <pc:spChg chg="mod ord">
          <ac:chgData name="Kerrie Shanahan" userId="ae473d9f-76e9-476f-892f-2674ea963afc" providerId="ADAL" clId="{4EF95DD5-A014-45A1-8953-4747D131FFF2}" dt="2025-02-05T04:36:02.417" v="185"/>
          <ac:spMkLst>
            <pc:docMk/>
            <pc:sldMk cId="1652726119" sldId="509"/>
            <ac:spMk id="9" creationId="{EDC8A910-4C4B-1822-FC0D-545DF1D7B8E5}"/>
          </ac:spMkLst>
        </pc:spChg>
      </pc:sldChg>
      <pc:sldChg chg="delSp modSp mod">
        <pc:chgData name="Kerrie Shanahan" userId="ae473d9f-76e9-476f-892f-2674ea963afc" providerId="ADAL" clId="{4EF95DD5-A014-45A1-8953-4747D131FFF2}" dt="2025-02-05T04:35:58.314" v="184" actId="962"/>
        <pc:sldMkLst>
          <pc:docMk/>
          <pc:sldMk cId="3580694833" sldId="510"/>
        </pc:sldMkLst>
        <pc:spChg chg="mod ord">
          <ac:chgData name="Kerrie Shanahan" userId="ae473d9f-76e9-476f-892f-2674ea963afc" providerId="ADAL" clId="{4EF95DD5-A014-45A1-8953-4747D131FFF2}" dt="2025-02-05T04:34:57.514" v="172" actId="13244"/>
          <ac:spMkLst>
            <pc:docMk/>
            <pc:sldMk cId="3580694833" sldId="510"/>
            <ac:spMk id="3" creationId="{77C40EBB-A0AF-DA93-FC0E-5C567CD7E5D3}"/>
          </ac:spMkLst>
        </pc:spChg>
        <pc:spChg chg="ord">
          <ac:chgData name="Kerrie Shanahan" userId="ae473d9f-76e9-476f-892f-2674ea963afc" providerId="ADAL" clId="{4EF95DD5-A014-45A1-8953-4747D131FFF2}" dt="2025-02-05T04:35:08.888" v="175" actId="13244"/>
          <ac:spMkLst>
            <pc:docMk/>
            <pc:sldMk cId="3580694833" sldId="510"/>
            <ac:spMk id="4" creationId="{7CE46989-A61D-BCCD-F14C-3070FBB1B9A3}"/>
          </ac:spMkLst>
        </pc:spChg>
        <pc:spChg chg="mod">
          <ac:chgData name="Kerrie Shanahan" userId="ae473d9f-76e9-476f-892f-2674ea963afc" providerId="ADAL" clId="{4EF95DD5-A014-45A1-8953-4747D131FFF2}" dt="2025-02-05T04:35:00.394" v="173" actId="962"/>
          <ac:spMkLst>
            <pc:docMk/>
            <pc:sldMk cId="3580694833" sldId="510"/>
            <ac:spMk id="20" creationId="{2D0EE3DF-EB96-895F-ABBB-C1A2707052BF}"/>
          </ac:spMkLst>
        </pc:spChg>
        <pc:picChg chg="mod ord topLvl">
          <ac:chgData name="Kerrie Shanahan" userId="ae473d9f-76e9-476f-892f-2674ea963afc" providerId="ADAL" clId="{4EF95DD5-A014-45A1-8953-4747D131FFF2}" dt="2025-02-05T04:35:33.922" v="178" actId="962"/>
          <ac:picMkLst>
            <pc:docMk/>
            <pc:sldMk cId="3580694833" sldId="510"/>
            <ac:picMk id="13" creationId="{478C22C1-5571-C4BA-E001-057866267EA5}"/>
          </ac:picMkLst>
        </pc:picChg>
        <pc:picChg chg="mod ord topLvl">
          <ac:chgData name="Kerrie Shanahan" userId="ae473d9f-76e9-476f-892f-2674ea963afc" providerId="ADAL" clId="{4EF95DD5-A014-45A1-8953-4747D131FFF2}" dt="2025-02-05T04:35:51.049" v="182" actId="962"/>
          <ac:picMkLst>
            <pc:docMk/>
            <pc:sldMk cId="3580694833" sldId="510"/>
            <ac:picMk id="17" creationId="{F1C411B8-96F9-02DC-5129-131156B7E2BC}"/>
          </ac:picMkLst>
        </pc:picChg>
        <pc:picChg chg="mod topLvl">
          <ac:chgData name="Kerrie Shanahan" userId="ae473d9f-76e9-476f-892f-2674ea963afc" providerId="ADAL" clId="{4EF95DD5-A014-45A1-8953-4747D131FFF2}" dt="2025-02-05T04:35:27.442" v="177" actId="962"/>
          <ac:picMkLst>
            <pc:docMk/>
            <pc:sldMk cId="3580694833" sldId="510"/>
            <ac:picMk id="19" creationId="{3E2E6BB2-3A99-7A0F-CB7B-C3CEFBCA9EE3}"/>
          </ac:picMkLst>
        </pc:picChg>
        <pc:picChg chg="mod ord topLvl">
          <ac:chgData name="Kerrie Shanahan" userId="ae473d9f-76e9-476f-892f-2674ea963afc" providerId="ADAL" clId="{4EF95DD5-A014-45A1-8953-4747D131FFF2}" dt="2025-02-05T04:35:58.314" v="184" actId="962"/>
          <ac:picMkLst>
            <pc:docMk/>
            <pc:sldMk cId="3580694833" sldId="510"/>
            <ac:picMk id="22" creationId="{7B83B044-FA56-E998-60FC-D433EADCEFA9}"/>
          </ac:picMkLst>
        </pc:picChg>
        <pc:picChg chg="mod ord topLvl">
          <ac:chgData name="Kerrie Shanahan" userId="ae473d9f-76e9-476f-892f-2674ea963afc" providerId="ADAL" clId="{4EF95DD5-A014-45A1-8953-4747D131FFF2}" dt="2025-02-05T04:35:45.878" v="181" actId="962"/>
          <ac:picMkLst>
            <pc:docMk/>
            <pc:sldMk cId="3580694833" sldId="510"/>
            <ac:picMk id="24" creationId="{804136B4-47FF-EEE6-575A-91F3802C6CB7}"/>
          </ac:picMkLst>
        </pc:picChg>
      </pc:sldChg>
      <pc:sldChg chg="modSp mod">
        <pc:chgData name="Kerrie Shanahan" userId="ae473d9f-76e9-476f-892f-2674ea963afc" providerId="ADAL" clId="{4EF95DD5-A014-45A1-8953-4747D131FFF2}" dt="2025-02-05T04:36:50.809" v="194" actId="962"/>
        <pc:sldMkLst>
          <pc:docMk/>
          <pc:sldMk cId="702303488" sldId="511"/>
        </pc:sldMkLst>
        <pc:spChg chg="mod ord">
          <ac:chgData name="Kerrie Shanahan" userId="ae473d9f-76e9-476f-892f-2674ea963afc" providerId="ADAL" clId="{4EF95DD5-A014-45A1-8953-4747D131FFF2}" dt="2025-02-05T04:36:49.118" v="193" actId="13244"/>
          <ac:spMkLst>
            <pc:docMk/>
            <pc:sldMk cId="702303488" sldId="511"/>
            <ac:spMk id="3" creationId="{1DD75E14-AB25-144E-53FF-420484ABD6A3}"/>
          </ac:spMkLst>
        </pc:spChg>
        <pc:spChg chg="mod">
          <ac:chgData name="Kerrie Shanahan" userId="ae473d9f-76e9-476f-892f-2674ea963afc" providerId="ADAL" clId="{4EF95DD5-A014-45A1-8953-4747D131FFF2}" dt="2025-02-05T04:36:50.809" v="194" actId="962"/>
          <ac:spMkLst>
            <pc:docMk/>
            <pc:sldMk cId="702303488" sldId="511"/>
            <ac:spMk id="20" creationId="{2D0EE3DF-EB96-895F-ABBB-C1A2707052BF}"/>
          </ac:spMkLst>
        </pc:spChg>
      </pc:sldChg>
      <pc:sldChg chg="delSp modSp mod">
        <pc:chgData name="Kerrie Shanahan" userId="ae473d9f-76e9-476f-892f-2674ea963afc" providerId="ADAL" clId="{4EF95DD5-A014-45A1-8953-4747D131FFF2}" dt="2025-02-05T04:37:20.969" v="200" actId="962"/>
        <pc:sldMkLst>
          <pc:docMk/>
          <pc:sldMk cId="2491177883" sldId="512"/>
        </pc:sldMkLst>
        <pc:spChg chg="mod ord">
          <ac:chgData name="Kerrie Shanahan" userId="ae473d9f-76e9-476f-892f-2674ea963afc" providerId="ADAL" clId="{4EF95DD5-A014-45A1-8953-4747D131FFF2}" dt="2025-02-05T04:36:55.831" v="195" actId="13244"/>
          <ac:spMkLst>
            <pc:docMk/>
            <pc:sldMk cId="2491177883" sldId="512"/>
            <ac:spMk id="5" creationId="{1374DE4D-3E1A-7DBB-AE82-005A16CC061E}"/>
          </ac:spMkLst>
        </pc:spChg>
        <pc:spChg chg="mod">
          <ac:chgData name="Kerrie Shanahan" userId="ae473d9f-76e9-476f-892f-2674ea963afc" providerId="ADAL" clId="{4EF95DD5-A014-45A1-8953-4747D131FFF2}" dt="2025-02-05T04:36:57.170" v="196" actId="962"/>
          <ac:spMkLst>
            <pc:docMk/>
            <pc:sldMk cId="2491177883" sldId="512"/>
            <ac:spMk id="20" creationId="{2D0EE3DF-EB96-895F-ABBB-C1A2707052BF}"/>
          </ac:spMkLst>
        </pc:spChg>
        <pc:picChg chg="mod topLvl">
          <ac:chgData name="Kerrie Shanahan" userId="ae473d9f-76e9-476f-892f-2674ea963afc" providerId="ADAL" clId="{4EF95DD5-A014-45A1-8953-4747D131FFF2}" dt="2025-02-05T04:37:08.729" v="198" actId="962"/>
          <ac:picMkLst>
            <pc:docMk/>
            <pc:sldMk cId="2491177883" sldId="512"/>
            <ac:picMk id="3" creationId="{E9A903B1-8F1A-DFEC-4497-AD9FC84C9FC9}"/>
          </ac:picMkLst>
        </pc:picChg>
        <pc:picChg chg="mod topLvl">
          <ac:chgData name="Kerrie Shanahan" userId="ae473d9f-76e9-476f-892f-2674ea963afc" providerId="ADAL" clId="{4EF95DD5-A014-45A1-8953-4747D131FFF2}" dt="2025-02-05T04:37:13.453" v="199" actId="962"/>
          <ac:picMkLst>
            <pc:docMk/>
            <pc:sldMk cId="2491177883" sldId="512"/>
            <ac:picMk id="4" creationId="{78E42BA6-E451-6509-097B-E3E6B6458242}"/>
          </ac:picMkLst>
        </pc:picChg>
        <pc:picChg chg="mod topLvl">
          <ac:chgData name="Kerrie Shanahan" userId="ae473d9f-76e9-476f-892f-2674ea963afc" providerId="ADAL" clId="{4EF95DD5-A014-45A1-8953-4747D131FFF2}" dt="2025-02-05T04:37:20.969" v="200" actId="962"/>
          <ac:picMkLst>
            <pc:docMk/>
            <pc:sldMk cId="2491177883" sldId="512"/>
            <ac:picMk id="7" creationId="{1574D421-D3D3-3BD3-5639-CD621B5E5658}"/>
          </ac:picMkLst>
        </pc:picChg>
      </pc:sldChg>
      <pc:sldChg chg="modSp mod">
        <pc:chgData name="Kerrie Shanahan" userId="ae473d9f-76e9-476f-892f-2674ea963afc" providerId="ADAL" clId="{4EF95DD5-A014-45A1-8953-4747D131FFF2}" dt="2025-02-05T04:37:27.925" v="202" actId="962"/>
        <pc:sldMkLst>
          <pc:docMk/>
          <pc:sldMk cId="868684786" sldId="513"/>
        </pc:sldMkLst>
        <pc:spChg chg="mod ord">
          <ac:chgData name="Kerrie Shanahan" userId="ae473d9f-76e9-476f-892f-2674ea963afc" providerId="ADAL" clId="{4EF95DD5-A014-45A1-8953-4747D131FFF2}" dt="2025-02-05T04:37:26.785" v="201" actId="13244"/>
          <ac:spMkLst>
            <pc:docMk/>
            <pc:sldMk cId="868684786" sldId="513"/>
            <ac:spMk id="2" creationId="{22AFD2C7-99E6-B109-94F7-D5F820B9B56B}"/>
          </ac:spMkLst>
        </pc:spChg>
        <pc:spChg chg="mod">
          <ac:chgData name="Kerrie Shanahan" userId="ae473d9f-76e9-476f-892f-2674ea963afc" providerId="ADAL" clId="{4EF95DD5-A014-45A1-8953-4747D131FFF2}" dt="2025-02-05T04:37:27.925" v="202" actId="962"/>
          <ac:spMkLst>
            <pc:docMk/>
            <pc:sldMk cId="868684786" sldId="513"/>
            <ac:spMk id="20" creationId="{2D0EE3DF-EB96-895F-ABBB-C1A2707052BF}"/>
          </ac:spMkLst>
        </pc:spChg>
      </pc:sldChg>
      <pc:sldChg chg="modSp mod">
        <pc:chgData name="Kerrie Shanahan" userId="ae473d9f-76e9-476f-892f-2674ea963afc" providerId="ADAL" clId="{4EF95DD5-A014-45A1-8953-4747D131FFF2}" dt="2025-02-05T04:37:34.722" v="204" actId="962"/>
        <pc:sldMkLst>
          <pc:docMk/>
          <pc:sldMk cId="1259779433" sldId="514"/>
        </pc:sldMkLst>
        <pc:spChg chg="mod ord">
          <ac:chgData name="Kerrie Shanahan" userId="ae473d9f-76e9-476f-892f-2674ea963afc" providerId="ADAL" clId="{4EF95DD5-A014-45A1-8953-4747D131FFF2}" dt="2025-02-05T04:37:33.240" v="203" actId="13244"/>
          <ac:spMkLst>
            <pc:docMk/>
            <pc:sldMk cId="1259779433" sldId="514"/>
            <ac:spMk id="2" creationId="{AB452D8B-3BC9-EA1D-A5FF-7AD930C91092}"/>
          </ac:spMkLst>
        </pc:spChg>
        <pc:spChg chg="mod">
          <ac:chgData name="Kerrie Shanahan" userId="ae473d9f-76e9-476f-892f-2674ea963afc" providerId="ADAL" clId="{4EF95DD5-A014-45A1-8953-4747D131FFF2}" dt="2025-02-03T21:59:31.467" v="30" actId="20577"/>
          <ac:spMkLst>
            <pc:docMk/>
            <pc:sldMk cId="1259779433" sldId="514"/>
            <ac:spMk id="3" creationId="{2B08D8FA-FE96-A24B-C1C6-457BC61E9ADE}"/>
          </ac:spMkLst>
        </pc:spChg>
        <pc:spChg chg="mod">
          <ac:chgData name="Kerrie Shanahan" userId="ae473d9f-76e9-476f-892f-2674ea963afc" providerId="ADAL" clId="{4EF95DD5-A014-45A1-8953-4747D131FFF2}" dt="2025-02-05T04:37:34.722" v="204" actId="962"/>
          <ac:spMkLst>
            <pc:docMk/>
            <pc:sldMk cId="1259779433" sldId="514"/>
            <ac:spMk id="20" creationId="{2D0EE3DF-EB96-895F-ABBB-C1A2707052BF}"/>
          </ac:spMkLst>
        </pc:spChg>
      </pc:sldChg>
      <pc:sldChg chg="modSp mod">
        <pc:chgData name="Kerrie Shanahan" userId="ae473d9f-76e9-476f-892f-2674ea963afc" providerId="ADAL" clId="{4EF95DD5-A014-45A1-8953-4747D131FFF2}" dt="2025-02-05T04:37:44.027" v="206" actId="962"/>
        <pc:sldMkLst>
          <pc:docMk/>
          <pc:sldMk cId="1971552586" sldId="515"/>
        </pc:sldMkLst>
        <pc:spChg chg="mod ord">
          <ac:chgData name="Kerrie Shanahan" userId="ae473d9f-76e9-476f-892f-2674ea963afc" providerId="ADAL" clId="{4EF95DD5-A014-45A1-8953-4747D131FFF2}" dt="2025-02-05T04:37:42.854" v="205" actId="13244"/>
          <ac:spMkLst>
            <pc:docMk/>
            <pc:sldMk cId="1971552586" sldId="515"/>
            <ac:spMk id="3" creationId="{CA6E7456-17A6-136F-4450-95ADC5B7B6D2}"/>
          </ac:spMkLst>
        </pc:spChg>
        <pc:spChg chg="mod">
          <ac:chgData name="Kerrie Shanahan" userId="ae473d9f-76e9-476f-892f-2674ea963afc" providerId="ADAL" clId="{4EF95DD5-A014-45A1-8953-4747D131FFF2}" dt="2025-02-05T04:37:44.027" v="206" actId="962"/>
          <ac:spMkLst>
            <pc:docMk/>
            <pc:sldMk cId="1971552586" sldId="515"/>
            <ac:spMk id="20" creationId="{2D0EE3DF-EB96-895F-ABBB-C1A2707052BF}"/>
          </ac:spMkLst>
        </pc:spChg>
      </pc:sldChg>
      <pc:sldChg chg="addSp delSp modSp mod">
        <pc:chgData name="Kerrie Shanahan" userId="ae473d9f-76e9-476f-892f-2674ea963afc" providerId="ADAL" clId="{4EF95DD5-A014-45A1-8953-4747D131FFF2}" dt="2025-02-05T04:34:33.626" v="170" actId="962"/>
        <pc:sldMkLst>
          <pc:docMk/>
          <pc:sldMk cId="1797789494" sldId="518"/>
        </pc:sldMkLst>
        <pc:spChg chg="ord">
          <ac:chgData name="Kerrie Shanahan" userId="ae473d9f-76e9-476f-892f-2674ea963afc" providerId="ADAL" clId="{4EF95DD5-A014-45A1-8953-4747D131FFF2}" dt="2025-02-05T04:33:31.824" v="167" actId="13244"/>
          <ac:spMkLst>
            <pc:docMk/>
            <pc:sldMk cId="1797789494" sldId="518"/>
            <ac:spMk id="2" creationId="{CA564678-3623-CE52-1347-C55378CE9114}"/>
          </ac:spMkLst>
        </pc:spChg>
        <pc:spChg chg="mod">
          <ac:chgData name="Kerrie Shanahan" userId="ae473d9f-76e9-476f-892f-2674ea963afc" providerId="ADAL" clId="{4EF95DD5-A014-45A1-8953-4747D131FFF2}" dt="2025-02-03T04:30:25.897" v="3"/>
          <ac:spMkLst>
            <pc:docMk/>
            <pc:sldMk cId="1797789494" sldId="518"/>
            <ac:spMk id="16" creationId="{14D8978E-8851-6C86-7285-E2250A24AD23}"/>
          </ac:spMkLst>
        </pc:spChg>
        <pc:spChg chg="mod">
          <ac:chgData name="Kerrie Shanahan" userId="ae473d9f-76e9-476f-892f-2674ea963afc" providerId="ADAL" clId="{4EF95DD5-A014-45A1-8953-4747D131FFF2}" dt="2025-02-03T04:30:25.897" v="3"/>
          <ac:spMkLst>
            <pc:docMk/>
            <pc:sldMk cId="1797789494" sldId="518"/>
            <ac:spMk id="17" creationId="{50EB7915-38DC-6F77-1B06-3EB2F7946D7C}"/>
          </ac:spMkLst>
        </pc:spChg>
        <pc:spChg chg="mod">
          <ac:chgData name="Kerrie Shanahan" userId="ae473d9f-76e9-476f-892f-2674ea963afc" providerId="ADAL" clId="{4EF95DD5-A014-45A1-8953-4747D131FFF2}" dt="2025-02-03T04:30:25.897" v="3"/>
          <ac:spMkLst>
            <pc:docMk/>
            <pc:sldMk cId="1797789494" sldId="518"/>
            <ac:spMk id="18" creationId="{901E6652-3CDF-6F4D-EFF5-382F039ED907}"/>
          </ac:spMkLst>
        </pc:spChg>
        <pc:spChg chg="mod">
          <ac:chgData name="Kerrie Shanahan" userId="ae473d9f-76e9-476f-892f-2674ea963afc" providerId="ADAL" clId="{4EF95DD5-A014-45A1-8953-4747D131FFF2}" dt="2025-02-03T04:30:25.897" v="3"/>
          <ac:spMkLst>
            <pc:docMk/>
            <pc:sldMk cId="1797789494" sldId="518"/>
            <ac:spMk id="19" creationId="{419E274F-9B31-A957-D38D-E6E5E1E59BF7}"/>
          </ac:spMkLst>
        </pc:spChg>
        <pc:spChg chg="mod">
          <ac:chgData name="Kerrie Shanahan" userId="ae473d9f-76e9-476f-892f-2674ea963afc" providerId="ADAL" clId="{4EF95DD5-A014-45A1-8953-4747D131FFF2}" dt="2025-02-05T04:33:33.925" v="168" actId="962"/>
          <ac:spMkLst>
            <pc:docMk/>
            <pc:sldMk cId="1797789494" sldId="518"/>
            <ac:spMk id="20" creationId="{2D0EE3DF-EB96-895F-ABBB-C1A2707052BF}"/>
          </ac:spMkLst>
        </pc:spChg>
        <pc:spChg chg="mod">
          <ac:chgData name="Kerrie Shanahan" userId="ae473d9f-76e9-476f-892f-2674ea963afc" providerId="ADAL" clId="{4EF95DD5-A014-45A1-8953-4747D131FFF2}" dt="2025-02-03T04:30:25.897" v="3"/>
          <ac:spMkLst>
            <pc:docMk/>
            <pc:sldMk cId="1797789494" sldId="518"/>
            <ac:spMk id="21" creationId="{A120776F-F70B-D63C-4A2D-F5999DBCC283}"/>
          </ac:spMkLst>
        </pc:spChg>
        <pc:grpChg chg="add mod">
          <ac:chgData name="Kerrie Shanahan" userId="ae473d9f-76e9-476f-892f-2674ea963afc" providerId="ADAL" clId="{4EF95DD5-A014-45A1-8953-4747D131FFF2}" dt="2025-02-05T04:34:33.626" v="170" actId="962"/>
          <ac:grpSpMkLst>
            <pc:docMk/>
            <pc:sldMk cId="1797789494" sldId="518"/>
            <ac:grpSpMk id="4" creationId="{05313432-9AFF-6062-C21A-C4848FCCF246}"/>
          </ac:grpSpMkLst>
        </pc:grpChg>
        <pc:grpChg chg="mod">
          <ac:chgData name="Kerrie Shanahan" userId="ae473d9f-76e9-476f-892f-2674ea963afc" providerId="ADAL" clId="{4EF95DD5-A014-45A1-8953-4747D131FFF2}" dt="2025-02-03T04:30:25.897" v="3"/>
          <ac:grpSpMkLst>
            <pc:docMk/>
            <pc:sldMk cId="1797789494" sldId="518"/>
            <ac:grpSpMk id="13" creationId="{8946F9B6-D871-3B85-CFFF-595D5D77E464}"/>
          </ac:grpSpMkLst>
        </pc:grpChg>
        <pc:picChg chg="mod">
          <ac:chgData name="Kerrie Shanahan" userId="ae473d9f-76e9-476f-892f-2674ea963afc" providerId="ADAL" clId="{4EF95DD5-A014-45A1-8953-4747D131FFF2}" dt="2025-02-03T04:30:25.897" v="3"/>
          <ac:picMkLst>
            <pc:docMk/>
            <pc:sldMk cId="1797789494" sldId="518"/>
            <ac:picMk id="14" creationId="{5C966991-C042-120D-93AA-1AD0AF58CCFD}"/>
          </ac:picMkLst>
        </pc:picChg>
        <pc:picChg chg="mod">
          <ac:chgData name="Kerrie Shanahan" userId="ae473d9f-76e9-476f-892f-2674ea963afc" providerId="ADAL" clId="{4EF95DD5-A014-45A1-8953-4747D131FFF2}" dt="2025-02-03T04:30:25.897" v="3"/>
          <ac:picMkLst>
            <pc:docMk/>
            <pc:sldMk cId="1797789494" sldId="518"/>
            <ac:picMk id="15" creationId="{F2AF8FCC-A28A-426C-2107-299411E4DBD0}"/>
          </ac:picMkLst>
        </pc:picChg>
        <pc:picChg chg="mod">
          <ac:chgData name="Kerrie Shanahan" userId="ae473d9f-76e9-476f-892f-2674ea963afc" providerId="ADAL" clId="{4EF95DD5-A014-45A1-8953-4747D131FFF2}" dt="2025-02-03T04:30:25.897" v="3"/>
          <ac:picMkLst>
            <pc:docMk/>
            <pc:sldMk cId="1797789494" sldId="518"/>
            <ac:picMk id="22" creationId="{B4EB5A13-D2E1-903F-C758-39602CCC8434}"/>
          </ac:picMkLst>
        </pc:picChg>
      </pc:sldChg>
      <pc:sldChg chg="addSp modSp">
        <pc:chgData name="Kerrie Shanahan" userId="ae473d9f-76e9-476f-892f-2674ea963afc" providerId="ADAL" clId="{4EF95DD5-A014-45A1-8953-4747D131FFF2}" dt="2025-02-05T04:30:34.093" v="73" actId="255"/>
        <pc:sldMkLst>
          <pc:docMk/>
          <pc:sldMk cId="1895494507" sldId="519"/>
        </pc:sldMkLst>
        <pc:spChg chg="add mod">
          <ac:chgData name="Kerrie Shanahan" userId="ae473d9f-76e9-476f-892f-2674ea963afc" providerId="ADAL" clId="{4EF95DD5-A014-45A1-8953-4747D131FFF2}" dt="2025-02-05T04:30:34.093" v="73" actId="255"/>
          <ac:spMkLst>
            <pc:docMk/>
            <pc:sldMk cId="1895494507" sldId="519"/>
            <ac:spMk id="2" creationId="{DF09BEAB-47CC-3F57-FBAD-4C98C39C65F4}"/>
          </ac:spMkLst>
        </pc:spChg>
      </pc:sldChg>
      <pc:sldChg chg="modSp mod">
        <pc:chgData name="Kerrie Shanahan" userId="ae473d9f-76e9-476f-892f-2674ea963afc" providerId="ADAL" clId="{4EF95DD5-A014-45A1-8953-4747D131FFF2}" dt="2025-02-05T04:37:51.172" v="208" actId="962"/>
        <pc:sldMkLst>
          <pc:docMk/>
          <pc:sldMk cId="3810442778" sldId="521"/>
        </pc:sldMkLst>
        <pc:spChg chg="mod ord">
          <ac:chgData name="Kerrie Shanahan" userId="ae473d9f-76e9-476f-892f-2674ea963afc" providerId="ADAL" clId="{4EF95DD5-A014-45A1-8953-4747D131FFF2}" dt="2025-02-05T04:37:49.723" v="207"/>
          <ac:spMkLst>
            <pc:docMk/>
            <pc:sldMk cId="3810442778" sldId="521"/>
            <ac:spMk id="2" creationId="{6C4EE755-6A12-253D-4076-DCC9F32F6432}"/>
          </ac:spMkLst>
        </pc:spChg>
        <pc:spChg chg="mod">
          <ac:chgData name="Kerrie Shanahan" userId="ae473d9f-76e9-476f-892f-2674ea963afc" providerId="ADAL" clId="{4EF95DD5-A014-45A1-8953-4747D131FFF2}" dt="2025-02-05T04:37:51.172" v="208" actId="962"/>
          <ac:spMkLst>
            <pc:docMk/>
            <pc:sldMk cId="3810442778" sldId="521"/>
            <ac:spMk id="20" creationId="{2D0EE3DF-EB96-895F-ABBB-C1A2707052BF}"/>
          </ac:spMkLst>
        </pc:spChg>
      </pc:sldChg>
      <pc:sldChg chg="modSp mod">
        <pc:chgData name="Kerrie Shanahan" userId="ae473d9f-76e9-476f-892f-2674ea963afc" providerId="ADAL" clId="{4EF95DD5-A014-45A1-8953-4747D131FFF2}" dt="2025-02-05T04:36:43.892" v="192" actId="13244"/>
        <pc:sldMkLst>
          <pc:docMk/>
          <pc:sldMk cId="1871679311" sldId="522"/>
        </pc:sldMkLst>
        <pc:spChg chg="mod ord">
          <ac:chgData name="Kerrie Shanahan" userId="ae473d9f-76e9-476f-892f-2674ea963afc" providerId="ADAL" clId="{4EF95DD5-A014-45A1-8953-4747D131FFF2}" dt="2025-02-05T04:36:43.892" v="192" actId="13244"/>
          <ac:spMkLst>
            <pc:docMk/>
            <pc:sldMk cId="1871679311" sldId="522"/>
            <ac:spMk id="3" creationId="{A1A60BC4-0C60-895A-7982-2630609E094B}"/>
          </ac:spMkLst>
        </pc:spChg>
        <pc:spChg chg="mod">
          <ac:chgData name="Kerrie Shanahan" userId="ae473d9f-76e9-476f-892f-2674ea963afc" providerId="ADAL" clId="{4EF95DD5-A014-45A1-8953-4747D131FFF2}" dt="2025-02-05T04:36:41.778" v="191" actId="962"/>
          <ac:spMkLst>
            <pc:docMk/>
            <pc:sldMk cId="1871679311" sldId="522"/>
            <ac:spMk id="20" creationId="{2D0EE3DF-EB96-895F-ABBB-C1A2707052BF}"/>
          </ac:spMkLst>
        </pc:spChg>
      </pc:sldChg>
      <pc:sldChg chg="modSp mod">
        <pc:chgData name="Kerrie Shanahan" userId="ae473d9f-76e9-476f-892f-2674ea963afc" providerId="ADAL" clId="{4EF95DD5-A014-45A1-8953-4747D131FFF2}" dt="2025-02-05T04:47:23.903" v="834" actId="962"/>
        <pc:sldMkLst>
          <pc:docMk/>
          <pc:sldMk cId="396364556" sldId="523"/>
        </pc:sldMkLst>
        <pc:spChg chg="mod">
          <ac:chgData name="Kerrie Shanahan" userId="ae473d9f-76e9-476f-892f-2674ea963afc" providerId="ADAL" clId="{4EF95DD5-A014-45A1-8953-4747D131FFF2}" dt="2025-02-05T04:31:11.609" v="100" actId="20577"/>
          <ac:spMkLst>
            <pc:docMk/>
            <pc:sldMk cId="396364556" sldId="523"/>
            <ac:spMk id="2" creationId="{498A4963-78F2-1865-4A23-E7B8888F412C}"/>
          </ac:spMkLst>
        </pc:spChg>
        <pc:spChg chg="mod">
          <ac:chgData name="Kerrie Shanahan" userId="ae473d9f-76e9-476f-892f-2674ea963afc" providerId="ADAL" clId="{4EF95DD5-A014-45A1-8953-4747D131FFF2}" dt="2025-02-03T04:30:58.869" v="9" actId="1076"/>
          <ac:spMkLst>
            <pc:docMk/>
            <pc:sldMk cId="396364556" sldId="523"/>
            <ac:spMk id="14" creationId="{F807463F-D036-C435-C120-876876D20C26}"/>
          </ac:spMkLst>
        </pc:spChg>
        <pc:spChg chg="mod">
          <ac:chgData name="Kerrie Shanahan" userId="ae473d9f-76e9-476f-892f-2674ea963afc" providerId="ADAL" clId="{4EF95DD5-A014-45A1-8953-4747D131FFF2}" dt="2025-02-03T04:30:53.614" v="8" actId="1076"/>
          <ac:spMkLst>
            <pc:docMk/>
            <pc:sldMk cId="396364556" sldId="523"/>
            <ac:spMk id="15" creationId="{6DED21D5-A5ED-2270-D6CC-8FB732A10B75}"/>
          </ac:spMkLst>
        </pc:spChg>
        <pc:spChg chg="mod">
          <ac:chgData name="Kerrie Shanahan" userId="ae473d9f-76e9-476f-892f-2674ea963afc" providerId="ADAL" clId="{4EF95DD5-A014-45A1-8953-4747D131FFF2}" dt="2025-02-03T04:30:37.792" v="5" actId="1076"/>
          <ac:spMkLst>
            <pc:docMk/>
            <pc:sldMk cId="396364556" sldId="523"/>
            <ac:spMk id="24" creationId="{1496B44A-B58C-C95A-CDB9-FD4BAA4CFB47}"/>
          </ac:spMkLst>
        </pc:spChg>
        <pc:grpChg chg="mod">
          <ac:chgData name="Kerrie Shanahan" userId="ae473d9f-76e9-476f-892f-2674ea963afc" providerId="ADAL" clId="{4EF95DD5-A014-45A1-8953-4747D131FFF2}" dt="2025-02-05T04:47:23.903" v="834" actId="962"/>
          <ac:grpSpMkLst>
            <pc:docMk/>
            <pc:sldMk cId="396364556" sldId="523"/>
            <ac:grpSpMk id="26" creationId="{83FC54BC-EAA9-0292-ED42-90F653D09917}"/>
          </ac:grpSpMkLst>
        </pc:grpChg>
        <pc:picChg chg="mod">
          <ac:chgData name="Kerrie Shanahan" userId="ae473d9f-76e9-476f-892f-2674ea963afc" providerId="ADAL" clId="{4EF95DD5-A014-45A1-8953-4747D131FFF2}" dt="2025-02-03T04:30:43.033" v="6" actId="1076"/>
          <ac:picMkLst>
            <pc:docMk/>
            <pc:sldMk cId="396364556" sldId="523"/>
            <ac:picMk id="25" creationId="{E2113EF9-7DA9-6A2A-C65C-8E9942DD46D0}"/>
          </ac:picMkLst>
        </pc:picChg>
      </pc:sldChg>
      <pc:sldChg chg="addSp delSp modSp mod">
        <pc:chgData name="Kerrie Shanahan" userId="ae473d9f-76e9-476f-892f-2674ea963afc" providerId="ADAL" clId="{4EF95DD5-A014-45A1-8953-4747D131FFF2}" dt="2025-02-05T04:47:40.402" v="836" actId="962"/>
        <pc:sldMkLst>
          <pc:docMk/>
          <pc:sldMk cId="1287711586" sldId="524"/>
        </pc:sldMkLst>
        <pc:spChg chg="mod">
          <ac:chgData name="Kerrie Shanahan" userId="ae473d9f-76e9-476f-892f-2674ea963afc" providerId="ADAL" clId="{4EF95DD5-A014-45A1-8953-4747D131FFF2}" dt="2025-02-03T04:31:13.170" v="11"/>
          <ac:spMkLst>
            <pc:docMk/>
            <pc:sldMk cId="1287711586" sldId="524"/>
            <ac:spMk id="14" creationId="{E26BE19D-0F16-F7DD-2C51-9FF02631CF08}"/>
          </ac:spMkLst>
        </pc:spChg>
        <pc:spChg chg="mod">
          <ac:chgData name="Kerrie Shanahan" userId="ae473d9f-76e9-476f-892f-2674ea963afc" providerId="ADAL" clId="{4EF95DD5-A014-45A1-8953-4747D131FFF2}" dt="2025-02-03T04:31:13.170" v="11"/>
          <ac:spMkLst>
            <pc:docMk/>
            <pc:sldMk cId="1287711586" sldId="524"/>
            <ac:spMk id="16" creationId="{3F76A3C8-B281-B2EC-0537-B9735687F2BE}"/>
          </ac:spMkLst>
        </pc:spChg>
        <pc:spChg chg="mod">
          <ac:chgData name="Kerrie Shanahan" userId="ae473d9f-76e9-476f-892f-2674ea963afc" providerId="ADAL" clId="{4EF95DD5-A014-45A1-8953-4747D131FFF2}" dt="2025-02-03T04:31:13.170" v="11"/>
          <ac:spMkLst>
            <pc:docMk/>
            <pc:sldMk cId="1287711586" sldId="524"/>
            <ac:spMk id="17" creationId="{9D47DAF0-AB1D-7F9B-92A8-F75958549178}"/>
          </ac:spMkLst>
        </pc:spChg>
        <pc:spChg chg="mod">
          <ac:chgData name="Kerrie Shanahan" userId="ae473d9f-76e9-476f-892f-2674ea963afc" providerId="ADAL" clId="{4EF95DD5-A014-45A1-8953-4747D131FFF2}" dt="2025-02-03T04:31:13.170" v="11"/>
          <ac:spMkLst>
            <pc:docMk/>
            <pc:sldMk cId="1287711586" sldId="524"/>
            <ac:spMk id="18" creationId="{EAC2449C-2199-444B-CDEE-FFE994CBEDEF}"/>
          </ac:spMkLst>
        </pc:spChg>
        <pc:spChg chg="mod">
          <ac:chgData name="Kerrie Shanahan" userId="ae473d9f-76e9-476f-892f-2674ea963afc" providerId="ADAL" clId="{4EF95DD5-A014-45A1-8953-4747D131FFF2}" dt="2025-02-03T04:31:13.170" v="11"/>
          <ac:spMkLst>
            <pc:docMk/>
            <pc:sldMk cId="1287711586" sldId="524"/>
            <ac:spMk id="19" creationId="{67FCE0A8-3800-E402-C7C2-AA23ABAA30F2}"/>
          </ac:spMkLst>
        </pc:spChg>
        <pc:grpChg chg="add mod">
          <ac:chgData name="Kerrie Shanahan" userId="ae473d9f-76e9-476f-892f-2674ea963afc" providerId="ADAL" clId="{4EF95DD5-A014-45A1-8953-4747D131FFF2}" dt="2025-02-05T04:47:40.402" v="836" actId="962"/>
          <ac:grpSpMkLst>
            <pc:docMk/>
            <pc:sldMk cId="1287711586" sldId="524"/>
            <ac:grpSpMk id="12" creationId="{24E1D312-BED2-26A8-0F91-D6946AA63564}"/>
          </ac:grpSpMkLst>
        </pc:grpChg>
        <pc:grpChg chg="mod">
          <ac:chgData name="Kerrie Shanahan" userId="ae473d9f-76e9-476f-892f-2674ea963afc" providerId="ADAL" clId="{4EF95DD5-A014-45A1-8953-4747D131FFF2}" dt="2025-02-03T04:31:13.170" v="11"/>
          <ac:grpSpMkLst>
            <pc:docMk/>
            <pc:sldMk cId="1287711586" sldId="524"/>
            <ac:grpSpMk id="13" creationId="{274FFE98-A0A9-1FF9-1331-7C2130FDAB9A}"/>
          </ac:grpSpMkLst>
        </pc:grpChg>
        <pc:picChg chg="mod">
          <ac:chgData name="Kerrie Shanahan" userId="ae473d9f-76e9-476f-892f-2674ea963afc" providerId="ADAL" clId="{4EF95DD5-A014-45A1-8953-4747D131FFF2}" dt="2025-02-03T04:31:13.170" v="11"/>
          <ac:picMkLst>
            <pc:docMk/>
            <pc:sldMk cId="1287711586" sldId="524"/>
            <ac:picMk id="15" creationId="{F6BF628D-5A81-DC0C-1AF9-EFDA9485E82C}"/>
          </ac:picMkLst>
        </pc:picChg>
        <pc:picChg chg="mod">
          <ac:chgData name="Kerrie Shanahan" userId="ae473d9f-76e9-476f-892f-2674ea963afc" providerId="ADAL" clId="{4EF95DD5-A014-45A1-8953-4747D131FFF2}" dt="2025-02-03T04:31:13.170" v="11"/>
          <ac:picMkLst>
            <pc:docMk/>
            <pc:sldMk cId="1287711586" sldId="524"/>
            <ac:picMk id="20" creationId="{F3E75D65-EFE0-FFAA-719D-8C405C3860A0}"/>
          </ac:picMkLst>
        </pc:picChg>
      </pc:sldChg>
      <pc:sldChg chg="modSp mod">
        <pc:chgData name="Kerrie Shanahan" userId="ae473d9f-76e9-476f-892f-2674ea963afc" providerId="ADAL" clId="{4EF95DD5-A014-45A1-8953-4747D131FFF2}" dt="2025-02-05T04:48:12.231" v="852" actId="962"/>
        <pc:sldMkLst>
          <pc:docMk/>
          <pc:sldMk cId="539238095" sldId="526"/>
        </pc:sldMkLst>
        <pc:spChg chg="mod">
          <ac:chgData name="Kerrie Shanahan" userId="ae473d9f-76e9-476f-892f-2674ea963afc" providerId="ADAL" clId="{4EF95DD5-A014-45A1-8953-4747D131FFF2}" dt="2025-02-05T04:29:24.783" v="48" actId="255"/>
          <ac:spMkLst>
            <pc:docMk/>
            <pc:sldMk cId="539238095" sldId="526"/>
            <ac:spMk id="5" creationId="{8F133EF5-ED87-3065-4C8D-E171A885CE7E}"/>
          </ac:spMkLst>
        </pc:spChg>
        <pc:picChg chg="mod">
          <ac:chgData name="Kerrie Shanahan" userId="ae473d9f-76e9-476f-892f-2674ea963afc" providerId="ADAL" clId="{4EF95DD5-A014-45A1-8953-4747D131FFF2}" dt="2025-02-05T04:48:07.940" v="851" actId="962"/>
          <ac:picMkLst>
            <pc:docMk/>
            <pc:sldMk cId="539238095" sldId="526"/>
            <ac:picMk id="9" creationId="{38552374-90F7-3AF5-9E1B-48C5F8E4709F}"/>
          </ac:picMkLst>
        </pc:picChg>
        <pc:picChg chg="mod">
          <ac:chgData name="Kerrie Shanahan" userId="ae473d9f-76e9-476f-892f-2674ea963afc" providerId="ADAL" clId="{4EF95DD5-A014-45A1-8953-4747D131FFF2}" dt="2025-02-05T04:48:12.231" v="852" actId="962"/>
          <ac:picMkLst>
            <pc:docMk/>
            <pc:sldMk cId="539238095" sldId="526"/>
            <ac:picMk id="10" creationId="{B54AEBB1-FB91-3456-69AA-7D3E87164D88}"/>
          </ac:picMkLst>
        </pc:picChg>
      </pc:sldChg>
    </pc:docChg>
  </pc:docChgLst>
  <pc:docChgLst>
    <pc:chgData name="Liz Heynes" userId="e5ff50d5-f39a-42f6-9e9f-e790bcc8c38d" providerId="ADAL" clId="{D40AFE0B-2D3B-4B40-820C-D3360BAF1475}"/>
    <pc:docChg chg="modSld modMainMaster">
      <pc:chgData name="Liz Heynes" userId="e5ff50d5-f39a-42f6-9e9f-e790bcc8c38d" providerId="ADAL" clId="{D40AFE0B-2D3B-4B40-820C-D3360BAF1475}" dt="2025-02-03T04:11:01.713" v="27" actId="20577"/>
      <pc:docMkLst>
        <pc:docMk/>
      </pc:docMkLst>
      <pc:sldChg chg="modNotesTx">
        <pc:chgData name="Liz Heynes" userId="e5ff50d5-f39a-42f6-9e9f-e790bcc8c38d" providerId="ADAL" clId="{D40AFE0B-2D3B-4B40-820C-D3360BAF1475}" dt="2025-02-03T04:02:20.714" v="24" actId="114"/>
        <pc:sldMkLst>
          <pc:docMk/>
          <pc:sldMk cId="2801862050" sldId="464"/>
        </pc:sldMkLst>
      </pc:sldChg>
      <pc:sldChg chg="modNotesTx">
        <pc:chgData name="Liz Heynes" userId="e5ff50d5-f39a-42f6-9e9f-e790bcc8c38d" providerId="ADAL" clId="{D40AFE0B-2D3B-4B40-820C-D3360BAF1475}" dt="2025-02-03T04:11:01.713" v="27" actId="20577"/>
        <pc:sldMkLst>
          <pc:docMk/>
          <pc:sldMk cId="43502053" sldId="482"/>
        </pc:sldMkLst>
      </pc:sldChg>
      <pc:sldChg chg="modSp mod">
        <pc:chgData name="Liz Heynes" userId="e5ff50d5-f39a-42f6-9e9f-e790bcc8c38d" providerId="ADAL" clId="{D40AFE0B-2D3B-4B40-820C-D3360BAF1475}" dt="2025-02-03T03:56:21.012" v="9" actId="20577"/>
        <pc:sldMkLst>
          <pc:docMk/>
          <pc:sldMk cId="3539524888" sldId="493"/>
        </pc:sldMkLst>
        <pc:spChg chg="mod">
          <ac:chgData name="Liz Heynes" userId="e5ff50d5-f39a-42f6-9e9f-e790bcc8c38d" providerId="ADAL" clId="{D40AFE0B-2D3B-4B40-820C-D3360BAF1475}" dt="2025-02-03T03:56:21.012" v="9" actId="20577"/>
          <ac:spMkLst>
            <pc:docMk/>
            <pc:sldMk cId="3539524888" sldId="493"/>
            <ac:spMk id="2" creationId="{7F8F3B25-903A-E11D-C99A-9B7A2B7967DB}"/>
          </ac:spMkLst>
        </pc:spChg>
      </pc:sldChg>
      <pc:sldChg chg="modNotesTx">
        <pc:chgData name="Liz Heynes" userId="e5ff50d5-f39a-42f6-9e9f-e790bcc8c38d" providerId="ADAL" clId="{D40AFE0B-2D3B-4B40-820C-D3360BAF1475}" dt="2025-02-03T04:01:08.891" v="23" actId="20577"/>
        <pc:sldMkLst>
          <pc:docMk/>
          <pc:sldMk cId="396364556" sldId="523"/>
        </pc:sldMkLst>
      </pc:sldChg>
      <pc:sldMasterChg chg="modSldLayout">
        <pc:chgData name="Liz Heynes" userId="e5ff50d5-f39a-42f6-9e9f-e790bcc8c38d" providerId="ADAL" clId="{D40AFE0B-2D3B-4B40-820C-D3360BAF1475}" dt="2025-02-03T03:55:09.552" v="1" actId="20577"/>
        <pc:sldMasterMkLst>
          <pc:docMk/>
          <pc:sldMasterMk cId="1034081160" sldId="2147483648"/>
        </pc:sldMasterMkLst>
        <pc:sldLayoutChg chg="modSp mod">
          <pc:chgData name="Liz Heynes" userId="e5ff50d5-f39a-42f6-9e9f-e790bcc8c38d" providerId="ADAL" clId="{D40AFE0B-2D3B-4B40-820C-D3360BAF1475}" dt="2025-02-03T03:55:09.552" v="1" actId="20577"/>
          <pc:sldLayoutMkLst>
            <pc:docMk/>
            <pc:sldMasterMk cId="1034081160" sldId="2147483648"/>
            <pc:sldLayoutMk cId="488055856" sldId="2147483694"/>
          </pc:sldLayoutMkLst>
          <pc:spChg chg="mod">
            <ac:chgData name="Liz Heynes" userId="e5ff50d5-f39a-42f6-9e9f-e790bcc8c38d" providerId="ADAL" clId="{D40AFE0B-2D3B-4B40-820C-D3360BAF1475}" dt="2025-02-03T03:55:09.552" v="1" actId="20577"/>
            <ac:spMkLst>
              <pc:docMk/>
              <pc:sldMasterMk cId="1034081160" sldId="2147483648"/>
              <pc:sldLayoutMk cId="488055856" sldId="2147483694"/>
              <ac:spMk id="18" creationId="{83D5A208-F215-EE4E-89CE-341BF1CA0C8C}"/>
            </ac:spMkLst>
          </pc:spChg>
        </pc:sldLayoutChg>
      </pc:sldMasterChg>
    </pc:docChg>
  </pc:docChgLst>
  <pc:docChgLst>
    <pc:chgData name="Kerrie Shanahan" userId="ae473d9f-76e9-476f-892f-2674ea963afc" providerId="ADAL" clId="{F8414A35-4907-44AD-A4CF-AE63CDFDA483}"/>
    <pc:docChg chg="undo custSel delSld modSld modMainMaster">
      <pc:chgData name="Kerrie Shanahan" userId="ae473d9f-76e9-476f-892f-2674ea963afc" providerId="ADAL" clId="{F8414A35-4907-44AD-A4CF-AE63CDFDA483}" dt="2025-02-03T01:10:43.350" v="43" actId="14826"/>
      <pc:docMkLst>
        <pc:docMk/>
      </pc:docMkLst>
      <pc:sldChg chg="modSp">
        <pc:chgData name="Kerrie Shanahan" userId="ae473d9f-76e9-476f-892f-2674ea963afc" providerId="ADAL" clId="{F8414A35-4907-44AD-A4CF-AE63CDFDA483}" dt="2025-02-03T01:10:43.350" v="43" actId="14826"/>
        <pc:sldMkLst>
          <pc:docMk/>
          <pc:sldMk cId="202420733" sldId="485"/>
        </pc:sldMkLst>
        <pc:picChg chg="mod">
          <ac:chgData name="Kerrie Shanahan" userId="ae473d9f-76e9-476f-892f-2674ea963afc" providerId="ADAL" clId="{F8414A35-4907-44AD-A4CF-AE63CDFDA483}" dt="2025-02-03T01:10:43.350" v="43" actId="14826"/>
          <ac:picMkLst>
            <pc:docMk/>
            <pc:sldMk cId="202420733" sldId="485"/>
            <ac:picMk id="2" creationId="{15ECFB37-D6C5-F34F-AFD3-233779850918}"/>
          </ac:picMkLst>
        </pc:picChg>
      </pc:sldChg>
      <pc:sldChg chg="modNotesTx">
        <pc:chgData name="Kerrie Shanahan" userId="ae473d9f-76e9-476f-892f-2674ea963afc" providerId="ADAL" clId="{F8414A35-4907-44AD-A4CF-AE63CDFDA483}" dt="2025-02-03T01:08:20.523" v="42" actId="20577"/>
        <pc:sldMkLst>
          <pc:docMk/>
          <pc:sldMk cId="3539524888" sldId="493"/>
        </pc:sldMkLst>
      </pc:sldChg>
      <pc:sldChg chg="addSp delSp modSp mod">
        <pc:chgData name="Kerrie Shanahan" userId="ae473d9f-76e9-476f-892f-2674ea963afc" providerId="ADAL" clId="{F8414A35-4907-44AD-A4CF-AE63CDFDA483}" dt="2025-02-03T01:03:22.146" v="24" actId="1076"/>
        <pc:sldMkLst>
          <pc:docMk/>
          <pc:sldMk cId="3580694833" sldId="510"/>
        </pc:sldMkLst>
        <pc:spChg chg="add mod">
          <ac:chgData name="Kerrie Shanahan" userId="ae473d9f-76e9-476f-892f-2674ea963afc" providerId="ADAL" clId="{F8414A35-4907-44AD-A4CF-AE63CDFDA483}" dt="2025-02-03T01:03:22.146" v="24" actId="1076"/>
          <ac:spMkLst>
            <pc:docMk/>
            <pc:sldMk cId="3580694833" sldId="510"/>
            <ac:spMk id="4" creationId="{7CE46989-A61D-BCCD-F14C-3070FBB1B9A3}"/>
          </ac:spMkLst>
        </pc:spChg>
      </pc:sldChg>
      <pc:sldChg chg="modNotesTx">
        <pc:chgData name="Kerrie Shanahan" userId="ae473d9f-76e9-476f-892f-2674ea963afc" providerId="ADAL" clId="{F8414A35-4907-44AD-A4CF-AE63CDFDA483}" dt="2025-02-03T01:04:08.142" v="28" actId="20577"/>
        <pc:sldMkLst>
          <pc:docMk/>
          <pc:sldMk cId="702303488" sldId="511"/>
        </pc:sldMkLst>
      </pc:sldChg>
      <pc:sldChg chg="del">
        <pc:chgData name="Kerrie Shanahan" userId="ae473d9f-76e9-476f-892f-2674ea963afc" providerId="ADAL" clId="{F8414A35-4907-44AD-A4CF-AE63CDFDA483}" dt="2025-02-03T00:54:31.220" v="12" actId="2696"/>
        <pc:sldMkLst>
          <pc:docMk/>
          <pc:sldMk cId="1921910358" sldId="517"/>
        </pc:sldMkLst>
      </pc:sldChg>
      <pc:sldChg chg="addSp delSp modSp mod">
        <pc:chgData name="Kerrie Shanahan" userId="ae473d9f-76e9-476f-892f-2674ea963afc" providerId="ADAL" clId="{F8414A35-4907-44AD-A4CF-AE63CDFDA483}" dt="2025-02-03T00:37:18.577" v="7" actId="1076"/>
        <pc:sldMkLst>
          <pc:docMk/>
          <pc:sldMk cId="1797789494" sldId="518"/>
        </pc:sldMkLst>
      </pc:sldChg>
      <pc:sldChg chg="modNotesTx">
        <pc:chgData name="Kerrie Shanahan" userId="ae473d9f-76e9-476f-892f-2674ea963afc" providerId="ADAL" clId="{F8414A35-4907-44AD-A4CF-AE63CDFDA483}" dt="2025-02-03T00:55:30.712" v="13"/>
        <pc:sldMkLst>
          <pc:docMk/>
          <pc:sldMk cId="1895494507" sldId="519"/>
        </pc:sldMkLst>
      </pc:sldChg>
      <pc:sldChg chg="addSp delSp modSp mod">
        <pc:chgData name="Kerrie Shanahan" userId="ae473d9f-76e9-476f-892f-2674ea963afc" providerId="ADAL" clId="{F8414A35-4907-44AD-A4CF-AE63CDFDA483}" dt="2025-02-03T01:06:28.290" v="37" actId="164"/>
        <pc:sldMkLst>
          <pc:docMk/>
          <pc:sldMk cId="396364556" sldId="523"/>
        </pc:sldMkLst>
        <pc:spChg chg="mod">
          <ac:chgData name="Kerrie Shanahan" userId="ae473d9f-76e9-476f-892f-2674ea963afc" providerId="ADAL" clId="{F8414A35-4907-44AD-A4CF-AE63CDFDA483}" dt="2025-02-03T01:05:18.824" v="30"/>
          <ac:spMkLst>
            <pc:docMk/>
            <pc:sldMk cId="396364556" sldId="523"/>
            <ac:spMk id="6" creationId="{BB490969-6F7B-33EF-957D-F698E9D1A5AC}"/>
          </ac:spMkLst>
        </pc:spChg>
        <pc:spChg chg="mod">
          <ac:chgData name="Kerrie Shanahan" userId="ae473d9f-76e9-476f-892f-2674ea963afc" providerId="ADAL" clId="{F8414A35-4907-44AD-A4CF-AE63CDFDA483}" dt="2025-02-03T01:05:18.824" v="30"/>
          <ac:spMkLst>
            <pc:docMk/>
            <pc:sldMk cId="396364556" sldId="523"/>
            <ac:spMk id="14" creationId="{F807463F-D036-C435-C120-876876D20C26}"/>
          </ac:spMkLst>
        </pc:spChg>
        <pc:spChg chg="mod">
          <ac:chgData name="Kerrie Shanahan" userId="ae473d9f-76e9-476f-892f-2674ea963afc" providerId="ADAL" clId="{F8414A35-4907-44AD-A4CF-AE63CDFDA483}" dt="2025-02-03T01:05:18.824" v="30"/>
          <ac:spMkLst>
            <pc:docMk/>
            <pc:sldMk cId="396364556" sldId="523"/>
            <ac:spMk id="15" creationId="{6DED21D5-A5ED-2270-D6CC-8FB732A10B75}"/>
          </ac:spMkLst>
        </pc:spChg>
        <pc:spChg chg="mod">
          <ac:chgData name="Kerrie Shanahan" userId="ae473d9f-76e9-476f-892f-2674ea963afc" providerId="ADAL" clId="{F8414A35-4907-44AD-A4CF-AE63CDFDA483}" dt="2025-02-03T01:05:18.824" v="30"/>
          <ac:spMkLst>
            <pc:docMk/>
            <pc:sldMk cId="396364556" sldId="523"/>
            <ac:spMk id="18" creationId="{A954A832-9BAC-3F8E-4EA8-2BED33A51731}"/>
          </ac:spMkLst>
        </pc:spChg>
        <pc:spChg chg="add mod">
          <ac:chgData name="Kerrie Shanahan" userId="ae473d9f-76e9-476f-892f-2674ea963afc" providerId="ADAL" clId="{F8414A35-4907-44AD-A4CF-AE63CDFDA483}" dt="2025-02-03T01:06:28.290" v="37" actId="164"/>
          <ac:spMkLst>
            <pc:docMk/>
            <pc:sldMk cId="396364556" sldId="523"/>
            <ac:spMk id="24" creationId="{1496B44A-B58C-C95A-CDB9-FD4BAA4CFB47}"/>
          </ac:spMkLst>
        </pc:spChg>
        <pc:grpChg chg="add mod">
          <ac:chgData name="Kerrie Shanahan" userId="ae473d9f-76e9-476f-892f-2674ea963afc" providerId="ADAL" clId="{F8414A35-4907-44AD-A4CF-AE63CDFDA483}" dt="2025-02-03T01:06:28.290" v="37" actId="164"/>
          <ac:grpSpMkLst>
            <pc:docMk/>
            <pc:sldMk cId="396364556" sldId="523"/>
            <ac:grpSpMk id="4" creationId="{3739AFA9-1581-E3DB-B418-C8059369FEC9}"/>
          </ac:grpSpMkLst>
        </pc:grpChg>
        <pc:grpChg chg="add mod">
          <ac:chgData name="Kerrie Shanahan" userId="ae473d9f-76e9-476f-892f-2674ea963afc" providerId="ADAL" clId="{F8414A35-4907-44AD-A4CF-AE63CDFDA483}" dt="2025-02-03T01:06:28.290" v="37" actId="164"/>
          <ac:grpSpMkLst>
            <pc:docMk/>
            <pc:sldMk cId="396364556" sldId="523"/>
            <ac:grpSpMk id="26" creationId="{83FC54BC-EAA9-0292-ED42-90F653D09917}"/>
          </ac:grpSpMkLst>
        </pc:grpChg>
        <pc:picChg chg="mod">
          <ac:chgData name="Kerrie Shanahan" userId="ae473d9f-76e9-476f-892f-2674ea963afc" providerId="ADAL" clId="{F8414A35-4907-44AD-A4CF-AE63CDFDA483}" dt="2025-02-03T01:05:18.824" v="30"/>
          <ac:picMkLst>
            <pc:docMk/>
            <pc:sldMk cId="396364556" sldId="523"/>
            <ac:picMk id="19" creationId="{98303B53-9C25-D548-B7E2-335191D0046F}"/>
          </ac:picMkLst>
        </pc:picChg>
        <pc:picChg chg="add mod">
          <ac:chgData name="Kerrie Shanahan" userId="ae473d9f-76e9-476f-892f-2674ea963afc" providerId="ADAL" clId="{F8414A35-4907-44AD-A4CF-AE63CDFDA483}" dt="2025-02-03T01:06:28.290" v="37" actId="164"/>
          <ac:picMkLst>
            <pc:docMk/>
            <pc:sldMk cId="396364556" sldId="523"/>
            <ac:picMk id="25" creationId="{E2113EF9-7DA9-6A2A-C65C-8E9942DD46D0}"/>
          </ac:picMkLst>
        </pc:picChg>
      </pc:sldChg>
      <pc:sldChg chg="addSp delSp modSp mod">
        <pc:chgData name="Kerrie Shanahan" userId="ae473d9f-76e9-476f-892f-2674ea963afc" providerId="ADAL" clId="{F8414A35-4907-44AD-A4CF-AE63CDFDA483}" dt="2025-02-03T01:06:35.609" v="39"/>
        <pc:sldMkLst>
          <pc:docMk/>
          <pc:sldMk cId="1287711586" sldId="524"/>
        </pc:sldMkLst>
      </pc:sldChg>
      <pc:sldChg chg="del">
        <pc:chgData name="Kerrie Shanahan" userId="ae473d9f-76e9-476f-892f-2674ea963afc" providerId="ADAL" clId="{F8414A35-4907-44AD-A4CF-AE63CDFDA483}" dt="2025-02-03T00:55:41.160" v="14" actId="2696"/>
        <pc:sldMkLst>
          <pc:docMk/>
          <pc:sldMk cId="228964812" sldId="525"/>
        </pc:sldMkLst>
      </pc:sldChg>
      <pc:sldMasterChg chg="delSldLayout modSldLayout">
        <pc:chgData name="Kerrie Shanahan" userId="ae473d9f-76e9-476f-892f-2674ea963afc" providerId="ADAL" clId="{F8414A35-4907-44AD-A4CF-AE63CDFDA483}" dt="2025-02-03T00:55:41.160" v="14" actId="2696"/>
        <pc:sldMasterMkLst>
          <pc:docMk/>
          <pc:sldMasterMk cId="1034081160" sldId="2147483648"/>
        </pc:sldMasterMkLst>
        <pc:sldLayoutChg chg="modSp mod">
          <pc:chgData name="Kerrie Shanahan" userId="ae473d9f-76e9-476f-892f-2674ea963afc" providerId="ADAL" clId="{F8414A35-4907-44AD-A4CF-AE63CDFDA483}" dt="2025-02-03T00:35:13.313" v="1" actId="20577"/>
          <pc:sldLayoutMkLst>
            <pc:docMk/>
            <pc:sldMasterMk cId="1034081160" sldId="2147483648"/>
            <pc:sldLayoutMk cId="845109994" sldId="2147483716"/>
          </pc:sldLayoutMkLst>
          <pc:spChg chg="mod">
            <ac:chgData name="Kerrie Shanahan" userId="ae473d9f-76e9-476f-892f-2674ea963afc" providerId="ADAL" clId="{F8414A35-4907-44AD-A4CF-AE63CDFDA483}" dt="2025-02-03T00:35:13.313" v="1" actId="20577"/>
            <ac:spMkLst>
              <pc:docMk/>
              <pc:sldMasterMk cId="1034081160" sldId="2147483648"/>
              <pc:sldLayoutMk cId="845109994" sldId="2147483716"/>
              <ac:spMk id="18" creationId="{3C7266FB-0767-16FA-DF10-F3A0945E3630}"/>
            </ac:spMkLst>
          </pc:spChg>
        </pc:sldLayoutChg>
        <pc:sldLayoutChg chg="del">
          <pc:chgData name="Kerrie Shanahan" userId="ae473d9f-76e9-476f-892f-2674ea963afc" providerId="ADAL" clId="{F8414A35-4907-44AD-A4CF-AE63CDFDA483}" dt="2025-02-03T00:55:41.160" v="14" actId="2696"/>
          <pc:sldLayoutMkLst>
            <pc:docMk/>
            <pc:sldMasterMk cId="1034081160" sldId="2147483648"/>
            <pc:sldLayoutMk cId="2128969589" sldId="2147483721"/>
          </pc:sldLayoutMkLst>
        </pc:sldLayoutChg>
        <pc:sldLayoutChg chg="addSp delSp modSp del mod">
          <pc:chgData name="Kerrie Shanahan" userId="ae473d9f-76e9-476f-892f-2674ea963afc" providerId="ADAL" clId="{F8414A35-4907-44AD-A4CF-AE63CDFDA483}" dt="2025-02-03T00:54:31.220" v="12" actId="2696"/>
          <pc:sldLayoutMkLst>
            <pc:docMk/>
            <pc:sldMasterMk cId="1034081160" sldId="2147483648"/>
            <pc:sldLayoutMk cId="2447609154" sldId="2147483722"/>
          </pc:sldLayoutMkLst>
        </pc:sldLayoutChg>
      </pc:sldMasterChg>
    </pc:docChg>
  </pc:docChgLst>
  <pc:docChgLst>
    <pc:chgData name="Rebecca McEwan" userId="ff810c5d-fc8a-4cb6-9b96-8b31b958f764" providerId="ADAL" clId="{899B0C0D-EAA7-44BD-9D0F-476A12EE552D}"/>
    <pc:docChg chg="modSld">
      <pc:chgData name="Rebecca McEwan" userId="ff810c5d-fc8a-4cb6-9b96-8b31b958f764" providerId="ADAL" clId="{899B0C0D-EAA7-44BD-9D0F-476A12EE552D}" dt="2025-02-09T23:48:47.952" v="3"/>
      <pc:docMkLst>
        <pc:docMk/>
      </pc:docMkLst>
      <pc:sldChg chg="modNotesTx">
        <pc:chgData name="Rebecca McEwan" userId="ff810c5d-fc8a-4cb6-9b96-8b31b958f764" providerId="ADAL" clId="{899B0C0D-EAA7-44BD-9D0F-476A12EE552D}" dt="2025-02-09T23:48:38.793" v="1"/>
        <pc:sldMkLst>
          <pc:docMk/>
          <pc:sldMk cId="1797789494" sldId="518"/>
        </pc:sldMkLst>
      </pc:sldChg>
      <pc:sldChg chg="modNotesTx">
        <pc:chgData name="Rebecca McEwan" userId="ff810c5d-fc8a-4cb6-9b96-8b31b958f764" providerId="ADAL" clId="{899B0C0D-EAA7-44BD-9D0F-476A12EE552D}" dt="2025-02-09T23:48:47.952" v="3"/>
        <pc:sldMkLst>
          <pc:docMk/>
          <pc:sldMk cId="396364556" sldId="523"/>
        </pc:sldMkLst>
      </pc:sldChg>
    </pc:docChg>
  </pc:docChgLst>
  <pc:docChgLst>
    <pc:chgData name="Emma Durbridge" userId="fa194594-074f-43bd-8de7-d322108f10cf" providerId="ADAL" clId="{995CE0E4-9C58-44AB-B790-B5504FF9BC77}"/>
    <pc:docChg chg="modSld">
      <pc:chgData name="Emma Durbridge" userId="fa194594-074f-43bd-8de7-d322108f10cf" providerId="ADAL" clId="{995CE0E4-9C58-44AB-B790-B5504FF9BC77}" dt="2025-02-19T09:03:27.683" v="1" actId="1076"/>
      <pc:docMkLst>
        <pc:docMk/>
      </pc:docMkLst>
      <pc:sldChg chg="modSp mod">
        <pc:chgData name="Emma Durbridge" userId="fa194594-074f-43bd-8de7-d322108f10cf" providerId="ADAL" clId="{995CE0E4-9C58-44AB-B790-B5504FF9BC77}" dt="2025-02-19T09:03:27.683" v="1" actId="1076"/>
        <pc:sldMkLst>
          <pc:docMk/>
          <pc:sldMk cId="1797789494" sldId="518"/>
        </pc:sldMkLst>
        <pc:picChg chg="mod">
          <ac:chgData name="Emma Durbridge" userId="fa194594-074f-43bd-8de7-d322108f10cf" providerId="ADAL" clId="{995CE0E4-9C58-44AB-B790-B5504FF9BC77}" dt="2025-02-19T09:03:27.683" v="1" actId="1076"/>
          <ac:picMkLst>
            <pc:docMk/>
            <pc:sldMk cId="1797789494" sldId="518"/>
            <ac:picMk id="15" creationId="{F2AF8FCC-A28A-426C-2107-299411E4DBD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19/02/2025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19/02/2025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12), takes approximately 10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13 and 14)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q</a:t>
            </a:r>
            <a:r>
              <a:rPr lang="en-AU" dirty="0">
                <a:latin typeface="+mn-lt"/>
              </a:rPr>
              <a:t> says /kw/* (slides 15 to 41)</a:t>
            </a:r>
          </a:p>
          <a:p>
            <a:pPr marL="171450" indent="-171450">
              <a:buFont typeface="Arial" panose="020B0604020202020204" pitchFamily="34" charset="0"/>
              <a:buChar char="•"/>
              <a:defRPr/>
            </a:pPr>
            <a:r>
              <a:rPr lang="en-AU" dirty="0">
                <a:latin typeface="+mn-lt"/>
              </a:rPr>
              <a:t>the irregular word </a:t>
            </a:r>
            <a:r>
              <a:rPr lang="en-AU" b="1" dirty="0">
                <a:latin typeface="+mn-lt"/>
              </a:rPr>
              <a:t>are</a:t>
            </a:r>
            <a:r>
              <a:rPr lang="en-AU" dirty="0">
                <a:latin typeface="+mn-lt"/>
              </a:rPr>
              <a:t> (slides 33 to 34).</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Takes approximately 20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40).</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16 and 17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41). For example, you could use the Phonics Pair Game Templates found on the Literacy Hub (www.literacyhub.edu.au/search/phonics-pair-game-templates) and add words containing letter-sound correspondences students have already learned. </a:t>
            </a:r>
          </a:p>
          <a:p>
            <a:endParaRPr lang="en-AU" dirty="0">
              <a:latin typeface="+mn-lt"/>
            </a:endParaRPr>
          </a:p>
          <a:p>
            <a:r>
              <a:rPr lang="en-AU" dirty="0">
                <a:latin typeface="+mn-lt"/>
              </a:rPr>
              <a:t>* The letter </a:t>
            </a:r>
            <a:r>
              <a:rPr lang="en-AU" b="1" dirty="0">
                <a:latin typeface="+mn-lt"/>
              </a:rPr>
              <a:t>q</a:t>
            </a:r>
            <a:r>
              <a:rPr lang="en-AU" dirty="0">
                <a:latin typeface="+mn-lt"/>
              </a:rPr>
              <a:t> is almost always followed by the letter </a:t>
            </a:r>
            <a:r>
              <a:rPr lang="en-AU" b="1" dirty="0">
                <a:latin typeface="+mn-lt"/>
              </a:rPr>
              <a:t>u</a:t>
            </a:r>
            <a:r>
              <a:rPr lang="en-AU" dirty="0">
                <a:latin typeface="+mn-lt"/>
              </a:rPr>
              <a:t>. The letters </a:t>
            </a:r>
            <a:r>
              <a:rPr lang="en-AU" b="1" dirty="0">
                <a:latin typeface="+mn-lt"/>
              </a:rPr>
              <a:t>q</a:t>
            </a:r>
            <a:r>
              <a:rPr lang="en-AU" dirty="0">
                <a:latin typeface="+mn-lt"/>
              </a:rPr>
              <a:t> and </a:t>
            </a:r>
            <a:r>
              <a:rPr lang="en-AU" b="1" dirty="0">
                <a:latin typeface="+mn-lt"/>
              </a:rPr>
              <a:t>u</a:t>
            </a:r>
            <a:r>
              <a:rPr lang="en-AU" dirty="0">
                <a:latin typeface="+mn-lt"/>
              </a:rPr>
              <a:t> when placed together represent the two sounds /k/ and /w/. The notation /kw/ is used </a:t>
            </a:r>
            <a:r>
              <a:rPr lang="en-AU" dirty="0"/>
              <a:t>to represent this. </a:t>
            </a: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Remind students what the talking marks are for in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b="1" dirty="0">
                <a:latin typeface="+mn-lt"/>
              </a:rPr>
              <a:t>Provide corrective feedback as needed:</a:t>
            </a:r>
          </a:p>
          <a:p>
            <a:r>
              <a:rPr lang="en-US" dirty="0">
                <a:latin typeface="+mn-lt"/>
              </a:rPr>
              <a:t>If any students have difficulty with an aspect of reading the sentence, model the process. Then ask students to try again.</a:t>
            </a: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Note: </a:t>
            </a:r>
            <a:r>
              <a:rPr lang="en-US" sz="1200" dirty="0">
                <a:effectLst/>
                <a:latin typeface="+mn-lt"/>
                <a:ea typeface="Aptos" panose="020B0004020202020204" pitchFamily="34" charset="0"/>
                <a:cs typeface="Times New Roman" panose="02020603050405020304" pitchFamily="18" charset="0"/>
              </a:rPr>
              <a:t>Students should be explicitly taught about the use of talking marks when appropriate.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Remind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They like to zig and zag in the van.</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FDA2E-1D64-AB38-31A3-CB4575FB1A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5C065E-DA46-4287-0824-0E3CA439CE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C513B3-BBA2-0215-B1BF-7469C952BD11}"/>
              </a:ext>
            </a:extLst>
          </p:cNvPr>
          <p:cNvSpPr>
            <a:spLocks noGrp="1"/>
          </p:cNvSpPr>
          <p:nvPr>
            <p:ph type="body" idx="1"/>
          </p:nvPr>
        </p:nvSpPr>
        <p:spPr/>
        <p:txBody>
          <a:bodyPr/>
          <a:lstStyle/>
          <a:p>
            <a:r>
              <a:rPr lang="en-US" b="1" dirty="0"/>
              <a:t>I do</a:t>
            </a:r>
          </a:p>
          <a:p>
            <a:endParaRPr lang="en-US" b="1" dirty="0"/>
          </a:p>
          <a:p>
            <a:r>
              <a:rPr lang="en-US" b="1" dirty="0"/>
              <a:t>Add it (first letters/sounds): </a:t>
            </a:r>
            <a:r>
              <a:rPr lang="en-US" dirty="0"/>
              <a:t>addition of initial letters and sounds in written</a:t>
            </a:r>
            <a:r>
              <a:rPr lang="en-US" b="0" dirty="0"/>
              <a:t> </a:t>
            </a:r>
            <a:r>
              <a:rPr lang="en-US" dirty="0"/>
              <a:t>VC/</a:t>
            </a:r>
            <a:r>
              <a:rPr lang="en-US" b="0" dirty="0"/>
              <a:t>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This phonemic awareness activity incorporates the use of already taught letter</a:t>
            </a:r>
            <a:r>
              <a:rPr lang="en-AU" dirty="0"/>
              <a:t>–</a:t>
            </a:r>
            <a:r>
              <a:rPr lang="en-US" dirty="0">
                <a:effectLst/>
              </a:rPr>
              <a:t>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a:t>
            </a:r>
            <a:r>
              <a:rPr lang="en-US" dirty="0" err="1">
                <a:effectLst/>
              </a:rPr>
              <a:t>practise</a:t>
            </a:r>
            <a:r>
              <a:rPr lang="en-US" dirty="0">
                <a:effectLst/>
              </a:rPr>
              <a:t> phonemic awareness skills orally with all English speech sounds and varied word types.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Refer to the slide and say:</a:t>
            </a:r>
            <a:r>
              <a:rPr lang="en-US" b="0"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I’m going to use letters and sounds we have learned to change two-letter words made up of a vowel and a consonant into CVC words. </a:t>
            </a:r>
            <a:r>
              <a:rPr lang="en-US" b="0" i="1" dirty="0"/>
              <a:t>Remember, CVC words have three letters and three sounds. They are made up of a consonant, a vowel, then another consonant.</a:t>
            </a:r>
          </a:p>
          <a:p>
            <a:pPr marL="171450" indent="-171450">
              <a:buFont typeface="Arial" panose="020B0604020202020204" pitchFamily="34" charset="0"/>
              <a:buChar char="•"/>
            </a:pPr>
            <a:r>
              <a:rPr lang="en-US" b="0" i="1" dirty="0"/>
              <a:t>Some letter tiles are shaped like square blocks and some are circles.</a:t>
            </a:r>
          </a:p>
          <a:p>
            <a:pPr marL="171450" indent="-171450">
              <a:buFont typeface="Arial" panose="020B0604020202020204" pitchFamily="34" charset="0"/>
              <a:buChar char="•"/>
            </a:pPr>
            <a:r>
              <a:rPr lang="en-US" b="0" i="1" dirty="0"/>
              <a:t>The square blocks show where the consonants belong in a word, and the circles show where the vowels belong.</a:t>
            </a: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b="0" i="0" dirty="0"/>
              <a:t>Point to the first row and say:</a:t>
            </a:r>
          </a:p>
          <a:p>
            <a:pPr marL="171450" indent="-171450">
              <a:buFont typeface="Arial" panose="020B0604020202020204" pitchFamily="34" charset="0"/>
              <a:buChar char="•"/>
            </a:pPr>
            <a:r>
              <a:rPr lang="en-US" b="0" i="1" dirty="0"/>
              <a:t>On the slide we have a word that has a vowel and a consonant.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Point to the second row and say:</a:t>
            </a:r>
            <a:endParaRPr lang="en-US" b="0" i="1" dirty="0"/>
          </a:p>
          <a:p>
            <a:pPr marL="171450" indent="-171450">
              <a:buFont typeface="Arial" panose="020B0604020202020204" pitchFamily="34" charset="0"/>
              <a:buChar char="•"/>
            </a:pPr>
            <a:r>
              <a:rPr lang="en-US" b="0" i="1" dirty="0"/>
              <a:t>We will add a letter to the beginning of the word and this will make a CVC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Demonstrate changing </a:t>
            </a:r>
            <a:r>
              <a:rPr lang="en-US" b="1" i="0" dirty="0"/>
              <a:t>at</a:t>
            </a:r>
            <a:r>
              <a:rPr lang="en-US" b="0" i="0" dirty="0"/>
              <a:t> to </a:t>
            </a:r>
            <a:r>
              <a:rPr lang="en-US" b="1" i="0" dirty="0"/>
              <a:t>hat</a:t>
            </a:r>
            <a:r>
              <a:rPr lang="en-US" b="0" i="0" dirty="0"/>
              <a:t> by adding </a:t>
            </a:r>
            <a:r>
              <a:rPr lang="en-US" b="1" i="0" dirty="0"/>
              <a:t>h</a:t>
            </a:r>
            <a:r>
              <a:rPr lang="en-US" b="0" i="0" dirty="0"/>
              <a:t> using the following sequence:</a:t>
            </a:r>
            <a:endParaRPr lang="en-US" b="1"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 </a:t>
            </a:r>
            <a:r>
              <a:rPr lang="en-US" b="0" i="1" dirty="0"/>
              <a:t>I’ll start with the two-letter word</a:t>
            </a:r>
            <a:r>
              <a:rPr lang="en-US" b="1" i="1" dirty="0"/>
              <a:t> at</a:t>
            </a:r>
            <a:r>
              <a:rPr lang="en-US" b="0" i="1"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segmenting the sounds and writing the word on your class whiteboard. You can refer to the vowel and the consonant as you write the letters.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 </a:t>
            </a:r>
            <a:r>
              <a:rPr lang="en-US" b="0" i="1" dirty="0"/>
              <a:t>Now I will add a consonant to the start of the word. Adding a new letter and sound will make a new word, a CVC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adding the letter </a:t>
            </a:r>
            <a:r>
              <a:rPr lang="en-US" b="1" i="0" dirty="0"/>
              <a:t>h</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sounding out and blending to read the new word, </a:t>
            </a:r>
            <a:r>
              <a:rPr lang="en-US" b="1" i="0" dirty="0"/>
              <a:t>hat</a:t>
            </a:r>
            <a:r>
              <a:rPr lang="en-US" b="0" i="0" dirty="0"/>
              <a:t>. You can refer to the CVC pattern in the new word as you read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am</a:t>
            </a:r>
            <a:r>
              <a:rPr lang="en-US" dirty="0"/>
              <a:t> (add /b/: </a:t>
            </a:r>
            <a:r>
              <a:rPr lang="en-US" b="1" dirty="0"/>
              <a:t>bam</a:t>
            </a:r>
            <a:r>
              <a:rPr lang="en-US" dirty="0"/>
              <a:t>)</a:t>
            </a:r>
            <a:endParaRPr lang="en-US" dirty="0">
              <a:ea typeface="Calibri"/>
              <a:cs typeface="Calibri"/>
            </a:endParaRPr>
          </a:p>
          <a:p>
            <a:pPr marL="171450" indent="-171450">
              <a:buFont typeface="Arial"/>
              <a:buChar char="•"/>
              <a:defRPr/>
            </a:pPr>
            <a:r>
              <a:rPr lang="en-US" b="1" dirty="0">
                <a:ea typeface="Calibri"/>
                <a:cs typeface="Calibri"/>
              </a:rPr>
              <a:t>it </a:t>
            </a:r>
            <a:r>
              <a:rPr lang="en-US" dirty="0">
                <a:ea typeface="Calibri"/>
                <a:cs typeface="Calibri"/>
              </a:rPr>
              <a:t>(add /k/: </a:t>
            </a:r>
            <a:r>
              <a:rPr lang="en-US" b="1" dirty="0">
                <a:ea typeface="Calibri"/>
                <a:cs typeface="Calibri"/>
              </a:rPr>
              <a:t>kit</a:t>
            </a:r>
            <a:r>
              <a:rPr lang="en-US" dirty="0">
                <a:ea typeface="Calibri"/>
                <a:cs typeface="Calibri"/>
              </a:rPr>
              <a:t>)</a:t>
            </a:r>
          </a:p>
          <a:p>
            <a:pPr marL="171450" indent="-171450">
              <a:buFont typeface="Arial"/>
              <a:buChar char="•"/>
              <a:defRPr/>
            </a:pPr>
            <a:r>
              <a:rPr lang="en-US" b="1" dirty="0">
                <a:ea typeface="Calibri"/>
                <a:cs typeface="Calibri"/>
              </a:rPr>
              <a:t>an </a:t>
            </a:r>
            <a:r>
              <a:rPr lang="en-US" dirty="0">
                <a:ea typeface="Calibri"/>
                <a:cs typeface="Calibri"/>
              </a:rPr>
              <a:t>(add /f/: </a:t>
            </a:r>
            <a:r>
              <a:rPr lang="en-US" b="1" dirty="0">
                <a:ea typeface="Calibri"/>
                <a:cs typeface="Calibri"/>
              </a:rPr>
              <a:t>fan</a:t>
            </a:r>
            <a:r>
              <a:rPr lang="en-US" dirty="0">
                <a:ea typeface="Calibri"/>
                <a:cs typeface="Calibri"/>
              </a:rPr>
              <a:t>)</a:t>
            </a:r>
            <a:endParaRPr lang="en-US" b="0" dirty="0"/>
          </a:p>
          <a:p>
            <a:pPr marL="171450" indent="-171450">
              <a:buFont typeface="Arial"/>
              <a:buChar char="•"/>
              <a:defRPr/>
            </a:pPr>
            <a:endParaRPr lang="en-US" dirty="0"/>
          </a:p>
          <a:p>
            <a:endParaRPr lang="en-US" b="0" dirty="0"/>
          </a:p>
          <a:p>
            <a:pPr>
              <a:defRPr/>
            </a:pPr>
            <a:endParaRPr lang="en-US" dirty="0">
              <a:ea typeface="Calibri"/>
              <a:cs typeface="Calibri"/>
            </a:endParaRPr>
          </a:p>
          <a:p>
            <a:pPr>
              <a:defRPr/>
            </a:pPr>
            <a:endParaRPr lang="en-US" dirty="0"/>
          </a:p>
        </p:txBody>
      </p:sp>
      <p:sp>
        <p:nvSpPr>
          <p:cNvPr id="4" name="Slide Number Placeholder 3">
            <a:extLst>
              <a:ext uri="{FF2B5EF4-FFF2-40B4-BE49-F238E27FC236}">
                <a16:creationId xmlns:a16="http://schemas.microsoft.com/office/drawing/2014/main" id="{0EA435B0-F080-4235-9250-291F54874E58}"/>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764212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Add it (first letters/sounds): </a:t>
            </a:r>
            <a:r>
              <a:rPr lang="en-US" dirty="0"/>
              <a:t>addition of initial letters and sounds in written</a:t>
            </a:r>
            <a:r>
              <a:rPr lang="en-US" b="0" dirty="0"/>
              <a:t> </a:t>
            </a:r>
            <a:r>
              <a:rPr lang="en-US" dirty="0"/>
              <a:t>VC/</a:t>
            </a:r>
            <a:r>
              <a:rPr lang="en-US" b="0" dirty="0"/>
              <a:t>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r>
              <a:rPr lang="en-US" b="0" i="1" dirty="0"/>
              <a:t> Let’s do some together now. We’ll start with the word </a:t>
            </a:r>
            <a:r>
              <a:rPr lang="en-US" b="1" i="1" dirty="0"/>
              <a:t>at</a:t>
            </a:r>
            <a:r>
              <a:rPr lang="en-US" b="0" i="1" dirty="0"/>
              <a:t>.</a:t>
            </a:r>
          </a:p>
          <a:p>
            <a:pPr marL="0" indent="0">
              <a:buFont typeface="Arial"/>
              <a:buNone/>
            </a:pPr>
            <a:endParaRPr lang="en-US" b="0" dirty="0"/>
          </a:p>
          <a:p>
            <a:pPr marL="0" indent="0">
              <a:buFont typeface="Arial"/>
              <a:buNone/>
            </a:pPr>
            <a:r>
              <a:rPr lang="en-US" b="0" dirty="0"/>
              <a:t>Support students to:</a:t>
            </a:r>
          </a:p>
          <a:p>
            <a:pPr marL="171450" indent="-171450">
              <a:buFont typeface="Arial" panose="020B0604020202020204" pitchFamily="34" charset="0"/>
              <a:buChar char="•"/>
            </a:pPr>
            <a:r>
              <a:rPr lang="en-US" b="0" dirty="0"/>
              <a:t>segment the sounds in the word</a:t>
            </a:r>
            <a:endParaRPr lang="en-US" b="1" dirty="0"/>
          </a:p>
          <a:p>
            <a:pPr marL="171450" indent="-171450">
              <a:buFont typeface="Arial" panose="020B0604020202020204" pitchFamily="34" charset="0"/>
              <a:buChar char="•"/>
            </a:pPr>
            <a:r>
              <a:rPr lang="en-US" b="0" dirty="0">
                <a:ea typeface="Calibri"/>
                <a:cs typeface="Calibri"/>
              </a:rPr>
              <a:t>write the word on their mini-</a:t>
            </a:r>
            <a:r>
              <a:rPr lang="en-US" dirty="0">
                <a:ea typeface="Calibri"/>
                <a:cs typeface="Calibri"/>
              </a:rPr>
              <a:t>whiteboard.</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Say: </a:t>
            </a:r>
            <a:r>
              <a:rPr lang="en-US" i="1" dirty="0">
                <a:ea typeface="Calibri"/>
                <a:cs typeface="Calibri"/>
              </a:rPr>
              <a:t>Now we’ll add the letter for /b/ to the start of the word </a:t>
            </a:r>
            <a:r>
              <a:rPr lang="en-US" b="1" i="1" dirty="0">
                <a:ea typeface="Calibri"/>
                <a:cs typeface="Calibri"/>
              </a:rPr>
              <a:t>at</a:t>
            </a:r>
            <a:r>
              <a:rPr lang="en-US" i="1" dirty="0">
                <a:ea typeface="Calibri"/>
                <a:cs typeface="Calibri"/>
              </a:rPr>
              <a:t>.</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Support students to:</a:t>
            </a:r>
          </a:p>
          <a:p>
            <a:pPr marL="171450" indent="-171450">
              <a:buFont typeface="Arial" panose="020B0604020202020204" pitchFamily="34" charset="0"/>
              <a:buChar char="•"/>
            </a:pPr>
            <a:r>
              <a:rPr lang="en-US" i="0" dirty="0"/>
              <a:t>add the letter </a:t>
            </a:r>
            <a:r>
              <a:rPr lang="en-US" b="1" i="0" dirty="0"/>
              <a:t>b</a:t>
            </a:r>
            <a:r>
              <a:rPr lang="en-US" i="0" dirty="0"/>
              <a:t> to the start of the word </a:t>
            </a:r>
            <a:r>
              <a:rPr lang="en-US" b="1" i="0" dirty="0"/>
              <a:t>at</a:t>
            </a:r>
            <a:endParaRPr lang="en-US" b="0" i="0" dirty="0">
              <a:ea typeface="Calibri"/>
              <a:cs typeface="Calibri"/>
            </a:endParaRPr>
          </a:p>
          <a:p>
            <a:pPr marL="171450" indent="-171450">
              <a:buFont typeface="Arial" panose="020B0604020202020204" pitchFamily="34" charset="0"/>
              <a:buChar char="•"/>
              <a:defRPr/>
            </a:pPr>
            <a:r>
              <a:rPr lang="en-US" b="0" i="0" dirty="0">
                <a:ea typeface="Calibri"/>
                <a:cs typeface="Calibri"/>
              </a:rPr>
              <a:t>read the CVC word they have written on their mini-whiteboard (</a:t>
            </a:r>
            <a:r>
              <a:rPr lang="en-US" b="1" i="0" dirty="0">
                <a:ea typeface="Calibri"/>
                <a:cs typeface="Calibri"/>
              </a:rPr>
              <a:t>bat</a:t>
            </a:r>
            <a:r>
              <a:rPr lang="en-US" b="0" i="0" dirty="0">
                <a:ea typeface="Calibri"/>
                <a:cs typeface="Calibri"/>
              </a:rPr>
              <a:t>).</a:t>
            </a:r>
          </a:p>
          <a:p>
            <a:pPr marL="171450" indent="-171450">
              <a:buFont typeface="Arial" panose="020B0604020202020204" pitchFamily="34" charset="0"/>
              <a:buChar char="•"/>
              <a:defRPr/>
            </a:pPr>
            <a:endParaRPr lang="en-US" b="0" dirty="0">
              <a:ea typeface="Calibri" panose="020F0502020204030204"/>
              <a:cs typeface="Calibri" panose="020F0502020204030204"/>
            </a:endParaRPr>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am</a:t>
            </a:r>
            <a:r>
              <a:rPr lang="en-US" dirty="0"/>
              <a:t> (add /d/: </a:t>
            </a:r>
            <a:r>
              <a:rPr lang="en-US" b="1" dirty="0"/>
              <a:t>dam</a:t>
            </a:r>
            <a:r>
              <a:rPr lang="en-US" dirty="0"/>
              <a:t>)</a:t>
            </a:r>
            <a:endParaRPr lang="en-US" dirty="0">
              <a:ea typeface="Calibri"/>
              <a:cs typeface="Calibri"/>
            </a:endParaRPr>
          </a:p>
          <a:p>
            <a:pPr marL="171450" indent="-171450">
              <a:buFont typeface="Arial"/>
              <a:buChar char="•"/>
              <a:defRPr/>
            </a:pPr>
            <a:r>
              <a:rPr lang="en-US" b="1" dirty="0">
                <a:ea typeface="Calibri"/>
                <a:cs typeface="Calibri"/>
              </a:rPr>
              <a:t>up </a:t>
            </a:r>
            <a:r>
              <a:rPr lang="en-US" dirty="0">
                <a:ea typeface="Calibri"/>
                <a:cs typeface="Calibri"/>
              </a:rPr>
              <a:t>(add /c/: </a:t>
            </a:r>
            <a:r>
              <a:rPr lang="en-US" b="1" dirty="0">
                <a:ea typeface="Calibri"/>
                <a:cs typeface="Calibri"/>
              </a:rPr>
              <a:t>cup</a:t>
            </a:r>
            <a:r>
              <a:rPr lang="en-US" dirty="0">
                <a:ea typeface="Calibri"/>
                <a:cs typeface="Calibri"/>
              </a:rPr>
              <a:t>)</a:t>
            </a:r>
          </a:p>
          <a:p>
            <a:pPr marL="171450" indent="-171450">
              <a:buFont typeface="Arial"/>
              <a:buChar char="•"/>
              <a:defRPr/>
            </a:pPr>
            <a:r>
              <a:rPr lang="en-US" b="1" dirty="0">
                <a:ea typeface="Calibri"/>
                <a:cs typeface="Calibri"/>
              </a:rPr>
              <a:t>it </a:t>
            </a:r>
            <a:r>
              <a:rPr lang="en-US" dirty="0">
                <a:ea typeface="Calibri"/>
                <a:cs typeface="Calibri"/>
              </a:rPr>
              <a:t>(add /w/: </a:t>
            </a:r>
            <a:r>
              <a:rPr lang="en-US" b="1" dirty="0">
                <a:ea typeface="Calibri"/>
                <a:cs typeface="Calibri"/>
              </a:rPr>
              <a:t>wit</a:t>
            </a:r>
            <a:r>
              <a:rPr lang="en-US" dirty="0">
                <a:ea typeface="Calibri"/>
                <a:cs typeface="Calibri"/>
              </a:rPr>
              <a:t>)</a:t>
            </a:r>
            <a:endParaRPr lang="en-US" b="0" dirty="0"/>
          </a:p>
          <a:p>
            <a:endParaRPr lang="en-US" b="1" dirty="0"/>
          </a:p>
          <a:p>
            <a:endParaRPr lang="en-US" b="1"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q</a:t>
            </a:r>
            <a:r>
              <a:rPr lang="en-AU" sz="1200" kern="1200" dirty="0">
                <a:effectLst/>
                <a:latin typeface="+mn-lt"/>
                <a:ea typeface="Times New Roman" panose="02020603050405020304" pitchFamily="18" charset="0"/>
              </a:rPr>
              <a:t> making a /kw/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are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learned.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solidFill>
                  <a:srgbClr val="0E1E42"/>
                </a:solidFill>
                <a:ea typeface="+mj-lt"/>
                <a:cs typeface="+mj-lt"/>
              </a:rPr>
              <a:t>Say: </a:t>
            </a:r>
          </a:p>
          <a:p>
            <a:pPr marL="171450" indent="-171450">
              <a:buFont typeface="Arial" panose="020B0604020202020204" pitchFamily="34" charset="0"/>
              <a:buChar char="•"/>
            </a:pPr>
            <a:r>
              <a:rPr lang="en-US" i="1" dirty="0">
                <a:solidFill>
                  <a:srgbClr val="0E1E42"/>
                </a:solidFill>
                <a:ea typeface="+mj-lt"/>
                <a:cs typeface="+mj-lt"/>
              </a:rPr>
              <a:t>Today we are learning the letter </a:t>
            </a:r>
            <a:r>
              <a:rPr lang="en-US" b="1" i="1" dirty="0">
                <a:solidFill>
                  <a:srgbClr val="0E1E42"/>
                </a:solidFill>
                <a:ea typeface="+mj-lt"/>
                <a:cs typeface="+mj-lt"/>
              </a:rPr>
              <a:t>q. </a:t>
            </a:r>
            <a:r>
              <a:rPr lang="en-US" b="0" i="1">
                <a:solidFill>
                  <a:srgbClr val="0E1E42"/>
                </a:solidFill>
                <a:ea typeface="+mj-lt"/>
                <a:cs typeface="+mj-lt"/>
              </a:rPr>
              <a:t>We will </a:t>
            </a:r>
            <a:r>
              <a:rPr lang="en-US" b="0" i="1" err="1">
                <a:solidFill>
                  <a:srgbClr val="0E1E42"/>
                </a:solidFill>
                <a:ea typeface="+mj-lt"/>
                <a:cs typeface="+mj-lt"/>
              </a:rPr>
              <a:t>practise</a:t>
            </a:r>
            <a:r>
              <a:rPr lang="en-US" b="0" i="1">
                <a:solidFill>
                  <a:srgbClr val="0E1E42"/>
                </a:solidFill>
                <a:ea typeface="+mj-lt"/>
                <a:cs typeface="+mj-lt"/>
              </a:rPr>
              <a:t> forming the letter </a:t>
            </a:r>
            <a:r>
              <a:rPr lang="en-US" b="1" i="1">
                <a:solidFill>
                  <a:srgbClr val="0E1E42"/>
                </a:solidFill>
                <a:ea typeface="+mj-lt"/>
                <a:cs typeface="+mj-lt"/>
              </a:rPr>
              <a:t>q</a:t>
            </a:r>
            <a:r>
              <a:rPr lang="en-US" b="0" i="1">
                <a:solidFill>
                  <a:srgbClr val="0E1E42"/>
                </a:solidFill>
                <a:ea typeface="+mj-lt"/>
                <a:cs typeface="+mj-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q</a:t>
            </a:r>
            <a:r>
              <a:rPr lang="en-US" b="0" i="1" dirty="0"/>
              <a:t> is a consonant.</a:t>
            </a:r>
            <a:endParaRPr lang="en-US" b="0" i="0" dirty="0">
              <a:solidFill>
                <a:srgbClr val="0E1E42"/>
              </a:solidFill>
              <a:ea typeface="+mj-lt"/>
              <a:cs typeface="+mj-lt"/>
            </a:endParaRPr>
          </a:p>
          <a:p>
            <a:endParaRPr lang="en-US" dirty="0"/>
          </a:p>
          <a:p>
            <a:r>
              <a:rPr lang="en-US" dirty="0"/>
              <a:t>Note: </a:t>
            </a:r>
          </a:p>
          <a:p>
            <a:pPr marL="171450" indent="-171450">
              <a:buFont typeface="Arial" panose="020B0604020202020204" pitchFamily="34" charset="0"/>
              <a:buChar char="•"/>
            </a:pPr>
            <a:r>
              <a:rPr lang="en-US" dirty="0"/>
              <a:t>Only the letter </a:t>
            </a:r>
            <a:r>
              <a:rPr lang="en-US" b="1" dirty="0"/>
              <a:t>q</a:t>
            </a:r>
            <a:r>
              <a:rPr lang="en-US" dirty="0"/>
              <a:t> is shown on this slide to focus students’ visual attention on the single letter which is new in the sequence.</a:t>
            </a:r>
          </a:p>
          <a:p>
            <a:pPr marL="171450" indent="-171450">
              <a:buFont typeface="Arial" panose="020B0604020202020204" pitchFamily="34" charset="0"/>
              <a:buChar char="•"/>
            </a:pPr>
            <a:r>
              <a:rPr lang="en-US" dirty="0"/>
              <a:t>Go to the next slide to teach the sound and demonstrate tracing </a:t>
            </a:r>
            <a:r>
              <a:rPr lang="en-US" b="1" dirty="0"/>
              <a:t>qu</a:t>
            </a:r>
            <a:r>
              <a:rPr lang="en-US" dirty="0"/>
              <a:t>.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CD15D-16F7-1E20-7FEF-382181C0B9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457D22-C9EC-3A75-7679-DF54D26681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D32E53-5A23-AFF4-030B-684205B1F9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Say: </a:t>
            </a:r>
          </a:p>
          <a:p>
            <a:pPr marL="171450" indent="-171450">
              <a:buFont typeface="Arial" panose="020B0604020202020204" pitchFamily="34" charset="0"/>
              <a:buChar char="•"/>
            </a:pPr>
            <a:r>
              <a:rPr lang="en-US" b="0" i="1" dirty="0">
                <a:solidFill>
                  <a:srgbClr val="0E1E42"/>
                </a:solidFill>
                <a:ea typeface="+mj-lt"/>
                <a:cs typeface="+mj-lt"/>
              </a:rPr>
              <a:t>Something we need to know about the letter </a:t>
            </a:r>
            <a:r>
              <a:rPr lang="en-US" b="1" i="1" dirty="0">
                <a:solidFill>
                  <a:srgbClr val="0E1E42"/>
                </a:solidFill>
                <a:ea typeface="+mj-lt"/>
                <a:cs typeface="+mj-lt"/>
              </a:rPr>
              <a:t>q</a:t>
            </a:r>
            <a:r>
              <a:rPr lang="en-US" b="0" i="1" dirty="0">
                <a:solidFill>
                  <a:srgbClr val="0E1E42"/>
                </a:solidFill>
                <a:ea typeface="+mj-lt"/>
                <a:cs typeface="+mj-lt"/>
              </a:rPr>
              <a:t> for reading and spelling is that it almost always has the letter </a:t>
            </a:r>
            <a:r>
              <a:rPr lang="en-US" b="1" i="1" dirty="0">
                <a:solidFill>
                  <a:srgbClr val="0E1E42"/>
                </a:solidFill>
                <a:ea typeface="+mj-lt"/>
                <a:cs typeface="+mj-lt"/>
              </a:rPr>
              <a:t>u</a:t>
            </a:r>
            <a:r>
              <a:rPr lang="en-US" b="0" i="1" dirty="0">
                <a:solidFill>
                  <a:srgbClr val="0E1E42"/>
                </a:solidFill>
                <a:ea typeface="+mj-lt"/>
                <a:cs typeface="+mj-lt"/>
              </a:rPr>
              <a:t> after it. </a:t>
            </a:r>
          </a:p>
          <a:p>
            <a:pPr marL="171450" indent="-171450">
              <a:buFont typeface="Arial" panose="020B0604020202020204" pitchFamily="34" charset="0"/>
              <a:buChar char="•"/>
            </a:pPr>
            <a:r>
              <a:rPr lang="en-US" b="0" i="1" dirty="0">
                <a:solidFill>
                  <a:srgbClr val="0E1E42"/>
                </a:solidFill>
                <a:ea typeface="+mj-lt"/>
                <a:cs typeface="+mj-lt"/>
              </a:rPr>
              <a:t>We will learn how the </a:t>
            </a:r>
            <a:r>
              <a:rPr lang="en-US" b="1" i="1" dirty="0">
                <a:solidFill>
                  <a:srgbClr val="0E1E42"/>
                </a:solidFill>
                <a:ea typeface="+mj-lt"/>
                <a:cs typeface="+mj-lt"/>
              </a:rPr>
              <a:t>q</a:t>
            </a:r>
            <a:r>
              <a:rPr lang="en-US" b="0" i="1" dirty="0">
                <a:solidFill>
                  <a:srgbClr val="0E1E42"/>
                </a:solidFill>
                <a:ea typeface="+mj-lt"/>
                <a:cs typeface="+mj-lt"/>
              </a:rPr>
              <a:t> and </a:t>
            </a:r>
            <a:r>
              <a:rPr lang="en-US" b="1" i="1" dirty="0">
                <a:solidFill>
                  <a:srgbClr val="0E1E42"/>
                </a:solidFill>
                <a:ea typeface="+mj-lt"/>
                <a:cs typeface="+mj-lt"/>
              </a:rPr>
              <a:t>u</a:t>
            </a:r>
            <a:r>
              <a:rPr lang="en-US" b="0" i="1" dirty="0">
                <a:solidFill>
                  <a:srgbClr val="0E1E42"/>
                </a:solidFill>
                <a:ea typeface="+mj-lt"/>
                <a:cs typeface="+mj-lt"/>
              </a:rPr>
              <a:t> work together for reading and spelling.</a:t>
            </a:r>
          </a:p>
          <a:p>
            <a:pPr marL="171450" indent="-171450">
              <a:buFont typeface="Arial" panose="020B0604020202020204" pitchFamily="34" charset="0"/>
              <a:buChar char="•"/>
            </a:pPr>
            <a:r>
              <a:rPr lang="en-US" b="0" i="1" u="none" dirty="0">
                <a:solidFill>
                  <a:srgbClr val="0E1E42"/>
                </a:solidFill>
                <a:ea typeface="+mj-lt"/>
                <a:cs typeface="+mj-lt"/>
              </a:rPr>
              <a:t>We have already learned the formation of </a:t>
            </a:r>
            <a:r>
              <a:rPr lang="en-US" b="1" i="1" u="none" dirty="0">
                <a:solidFill>
                  <a:srgbClr val="0E1E42"/>
                </a:solidFill>
                <a:ea typeface="+mj-lt"/>
                <a:cs typeface="+mj-lt"/>
              </a:rPr>
              <a:t>u</a:t>
            </a:r>
            <a:r>
              <a:rPr lang="en-US" b="0" i="1" u="none" dirty="0">
                <a:solidFill>
                  <a:srgbClr val="0E1E42"/>
                </a:solidFill>
                <a:ea typeface="+mj-lt"/>
                <a:cs typeface="+mj-lt"/>
              </a:rPr>
              <a:t>, so we will practise writing it with the letter </a:t>
            </a:r>
            <a:r>
              <a:rPr lang="en-US" b="1" i="1" u="none" dirty="0">
                <a:solidFill>
                  <a:srgbClr val="0E1E42"/>
                </a:solidFill>
                <a:ea typeface="+mj-lt"/>
                <a:cs typeface="+mj-lt"/>
              </a:rPr>
              <a:t>q</a:t>
            </a:r>
            <a:r>
              <a:rPr lang="en-US" b="0" i="1" dirty="0">
                <a:solidFill>
                  <a:srgbClr val="0E1E42"/>
                </a:solidFill>
                <a:ea typeface="+mj-lt"/>
                <a:cs typeface="+mj-lt"/>
              </a:rPr>
              <a:t>.</a:t>
            </a:r>
            <a:endParaRPr lang="en-US" i="1" dirty="0"/>
          </a:p>
          <a:p>
            <a:endParaRPr lang="en-US" dirty="0"/>
          </a:p>
          <a:p>
            <a:r>
              <a:rPr lang="en-US" dirty="0"/>
              <a:t>Demonstrate tracing over the letters on the large screen while saying the target sound.</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t>qu</a:t>
            </a:r>
            <a:r>
              <a:rPr lang="en-US" b="1" i="1" dirty="0"/>
              <a:t> </a:t>
            </a:r>
            <a:r>
              <a:rPr lang="en-US" b="0" i="1" dirty="0"/>
              <a:t>says /kw/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endParaRPr lang="en-US" dirty="0"/>
          </a:p>
        </p:txBody>
      </p:sp>
      <p:sp>
        <p:nvSpPr>
          <p:cNvPr id="4" name="Slide Number Placeholder 3">
            <a:extLst>
              <a:ext uri="{FF2B5EF4-FFF2-40B4-BE49-F238E27FC236}">
                <a16:creationId xmlns:a16="http://schemas.microsoft.com/office/drawing/2014/main" id="{809291D7-72F5-DC0A-2E54-1FCB98212DE3}"/>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606388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letters in the air, on the carpet or on a mini-whiteboard while saying the target sound.</a:t>
            </a:r>
          </a:p>
          <a:p>
            <a:pPr marL="171450" indent="-171450">
              <a:buFont typeface="Arial" panose="020B0604020202020204" pitchFamily="34" charset="0"/>
              <a:buChar char="•"/>
            </a:pPr>
            <a:r>
              <a:rPr lang="en-US" b="1" i="1" dirty="0" err="1"/>
              <a:t>qu</a:t>
            </a:r>
            <a:r>
              <a:rPr lang="en-US" i="1" dirty="0"/>
              <a:t> says /kw/</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Say: </a:t>
            </a:r>
          </a:p>
          <a:p>
            <a:pPr marL="171450" indent="-171450">
              <a:buFont typeface="Arial" panose="020B0604020202020204" pitchFamily="34" charset="0"/>
              <a:buChar char="•"/>
            </a:pPr>
            <a:r>
              <a:rPr lang="en-US" b="1" i="1" dirty="0"/>
              <a:t>q</a:t>
            </a:r>
            <a:r>
              <a:rPr lang="en-US" i="1" dirty="0"/>
              <a:t> is a 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Say it with me </a:t>
            </a:r>
            <a:r>
              <a:rPr lang="en-US" dirty="0"/>
              <a:t>(students repeat </a:t>
            </a:r>
            <a:r>
              <a:rPr lang="en-US" b="1" i="1" dirty="0"/>
              <a:t>q</a:t>
            </a:r>
            <a:r>
              <a:rPr lang="en-US" i="1" dirty="0"/>
              <a:t> is a consonant</a:t>
            </a:r>
            <a:r>
              <a:rPr lang="en-US" dirty="0"/>
              <a:t> with you). </a:t>
            </a:r>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 saying each word aloud and listening for or isolating the beginning sound to find which words begin with /kw/: </a:t>
            </a:r>
            <a:r>
              <a:rPr lang="en-US" b="1" dirty="0"/>
              <a:t>quarter</a:t>
            </a:r>
            <a:r>
              <a:rPr lang="en-US" b="0" dirty="0"/>
              <a:t>,</a:t>
            </a:r>
            <a:r>
              <a:rPr lang="en-US" b="1" dirty="0"/>
              <a:t> quiet</a:t>
            </a:r>
            <a:r>
              <a:rPr lang="en-US" b="0" dirty="0"/>
              <a:t>,</a:t>
            </a:r>
            <a:r>
              <a:rPr lang="en-US" b="1" dirty="0"/>
              <a:t> cake</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Drop it (first letter/sound): </a:t>
            </a:r>
            <a:r>
              <a:rPr lang="en-US" dirty="0"/>
              <a:t>deletion of initial letters and sounds in written</a:t>
            </a:r>
            <a:r>
              <a:rPr lang="en-US" b="0" dirty="0"/>
              <a:t> CVC words</a:t>
            </a:r>
          </a:p>
          <a:p>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This phonemic awareness activity incorporates the use of already taught letter</a:t>
            </a:r>
            <a:r>
              <a:rPr lang="en-AU" dirty="0"/>
              <a:t>–</a:t>
            </a:r>
            <a:r>
              <a:rPr lang="en-US" dirty="0">
                <a:effectLst/>
              </a:rPr>
              <a:t>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practise phonemic awareness skills orally with all English speech sounds and varied word types.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I will give you some CVC words. Remember, CVC words are made up of a consonant, a vowel, then another 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For each word, drop the first letter and sound from the word to make a new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Your first word is </a:t>
            </a:r>
            <a:r>
              <a:rPr lang="en-US" b="1" i="1" dirty="0"/>
              <a:t>sit</a:t>
            </a:r>
            <a:r>
              <a:rPr lang="en-US" b="0" i="1"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indent="0">
              <a:buFont typeface="Arial"/>
              <a:buNone/>
            </a:pPr>
            <a:r>
              <a:rPr lang="en-US" b="0" dirty="0"/>
              <a:t>Students should:</a:t>
            </a:r>
          </a:p>
          <a:p>
            <a:pPr marL="171450" indent="-171450">
              <a:buFont typeface="Arial" panose="020B0604020202020204" pitchFamily="34" charset="0"/>
              <a:buChar char="•"/>
            </a:pPr>
            <a:r>
              <a:rPr lang="en-US" b="0" dirty="0"/>
              <a:t>segment the sounds in the word</a:t>
            </a:r>
          </a:p>
          <a:p>
            <a:pPr marL="171450" indent="-171450">
              <a:buFont typeface="Arial" panose="020B0604020202020204" pitchFamily="34" charset="0"/>
              <a:buChar char="•"/>
            </a:pPr>
            <a:r>
              <a:rPr lang="en-US" dirty="0">
                <a:ea typeface="Calibri"/>
                <a:cs typeface="Calibri"/>
              </a:rPr>
              <a:t>write the word</a:t>
            </a:r>
            <a:r>
              <a:rPr lang="en-US" b="1" dirty="0">
                <a:ea typeface="Calibri"/>
                <a:cs typeface="Calibri"/>
              </a:rPr>
              <a:t> </a:t>
            </a:r>
            <a:r>
              <a:rPr lang="en-US" dirty="0">
                <a:ea typeface="Calibri"/>
                <a:cs typeface="Calibri"/>
              </a:rPr>
              <a:t>on their mini-whiteboard</a:t>
            </a:r>
          </a:p>
          <a:p>
            <a:pPr marL="171450" indent="-171450">
              <a:buFont typeface="Arial" panose="020B0604020202020204" pitchFamily="34" charset="0"/>
              <a:buChar char="•"/>
            </a:pPr>
            <a:r>
              <a:rPr lang="en-US" dirty="0">
                <a:ea typeface="Calibri"/>
                <a:cs typeface="Calibri"/>
              </a:rPr>
              <a:t>read the word.</a:t>
            </a:r>
          </a:p>
          <a:p>
            <a:pPr marL="171450" indent="-171450">
              <a:buFont typeface="Arial" panose="020B0604020202020204" pitchFamily="34" charset="0"/>
              <a:buChar char="•"/>
            </a:pPr>
            <a:endParaRPr lang="en-US" dirty="0">
              <a:ea typeface="Calibri"/>
              <a:cs typeface="Calibri"/>
            </a:endParaRPr>
          </a:p>
          <a:p>
            <a:pPr>
              <a:defRPr/>
            </a:pPr>
            <a:r>
              <a:rPr lang="en-US" b="0" i="0" dirty="0"/>
              <a:t>Say: </a:t>
            </a:r>
            <a:r>
              <a:rPr lang="en-US" b="0" i="1" dirty="0"/>
              <a:t>Now drop the letter for </a:t>
            </a:r>
            <a:r>
              <a:rPr lang="en-US" i="1" dirty="0"/>
              <a:t>the sound </a:t>
            </a:r>
            <a:r>
              <a:rPr lang="en-US" b="0" i="1" dirty="0"/>
              <a:t>/s/. Rub it off your board. </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Students should:</a:t>
            </a:r>
          </a:p>
          <a:p>
            <a:pPr marL="171450" indent="-171450">
              <a:buFont typeface="Arial" panose="020B0604020202020204" pitchFamily="34" charset="0"/>
              <a:buChar char="•"/>
            </a:pPr>
            <a:r>
              <a:rPr lang="en-US" dirty="0">
                <a:ea typeface="Calibri"/>
                <a:cs typeface="Calibri"/>
              </a:rPr>
              <a:t>rub the first letter in </a:t>
            </a:r>
            <a:r>
              <a:rPr lang="en-US" b="1" dirty="0">
                <a:ea typeface="Calibri"/>
                <a:cs typeface="Calibri"/>
              </a:rPr>
              <a:t>sit</a:t>
            </a:r>
            <a:r>
              <a:rPr lang="en-US" dirty="0">
                <a:ea typeface="Calibri"/>
                <a:cs typeface="Calibri"/>
              </a:rPr>
              <a:t> off their boards (</a:t>
            </a:r>
            <a:r>
              <a:rPr lang="en-US" b="1" dirty="0">
                <a:ea typeface="Calibri"/>
                <a:cs typeface="Calibri"/>
              </a:rPr>
              <a:t>s</a:t>
            </a:r>
            <a:r>
              <a:rPr lang="en-US" dirty="0">
                <a:ea typeface="Calibri"/>
                <a:cs typeface="Calibri"/>
              </a:rPr>
              <a:t>)</a:t>
            </a:r>
          </a:p>
          <a:p>
            <a:pPr marL="171450" indent="-171450">
              <a:buFont typeface="Arial" panose="020B0604020202020204" pitchFamily="34" charset="0"/>
              <a:buChar char="•"/>
            </a:pPr>
            <a:r>
              <a:rPr lang="en-US" dirty="0">
                <a:ea typeface="Calibri"/>
                <a:cs typeface="Calibri"/>
              </a:rPr>
              <a:t>read the word that is left on their board (</a:t>
            </a:r>
            <a:r>
              <a:rPr lang="en-US" b="1" dirty="0">
                <a:ea typeface="Calibri"/>
                <a:cs typeface="Calibri"/>
              </a:rPr>
              <a:t>it</a:t>
            </a:r>
            <a:r>
              <a:rPr lang="en-US" dirty="0">
                <a:ea typeface="Calibri"/>
                <a:cs typeface="Calibri"/>
              </a:rPr>
              <a:t>).</a:t>
            </a:r>
          </a:p>
          <a:p>
            <a:pPr marL="171450" indent="-171450">
              <a:buFont typeface="Arial" panose="020B0604020202020204" pitchFamily="34" charset="0"/>
              <a:buChar char="•"/>
            </a:pP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indent="-171450">
              <a:buFont typeface="Arial"/>
              <a:buChar char="•"/>
              <a:defRPr/>
            </a:pPr>
            <a:r>
              <a:rPr lang="en-US" b="1" dirty="0"/>
              <a:t>pin</a:t>
            </a:r>
            <a:r>
              <a:rPr lang="en-US" dirty="0"/>
              <a:t> (drop the /p/: </a:t>
            </a:r>
            <a:r>
              <a:rPr lang="en-US" b="1" dirty="0"/>
              <a:t>in</a:t>
            </a:r>
            <a:r>
              <a:rPr lang="en-US" dirty="0"/>
              <a:t>)</a:t>
            </a:r>
            <a:endParaRPr lang="en-US" dirty="0">
              <a:ea typeface="Calibri"/>
              <a:cs typeface="Calibri"/>
            </a:endParaRPr>
          </a:p>
          <a:p>
            <a:pPr marL="171450" indent="-171450">
              <a:buFont typeface="Arial"/>
              <a:buChar char="•"/>
              <a:defRPr/>
            </a:pPr>
            <a:r>
              <a:rPr lang="en-US" b="1" dirty="0">
                <a:ea typeface="Calibri"/>
                <a:cs typeface="Calibri"/>
              </a:rPr>
              <a:t>van </a:t>
            </a:r>
            <a:r>
              <a:rPr lang="en-US" dirty="0">
                <a:ea typeface="Calibri"/>
                <a:cs typeface="Calibri"/>
              </a:rPr>
              <a:t>(drop the /v/: </a:t>
            </a:r>
            <a:r>
              <a:rPr lang="en-US" b="1" dirty="0">
                <a:ea typeface="Calibri"/>
                <a:cs typeface="Calibri"/>
              </a:rPr>
              <a:t>an</a:t>
            </a:r>
            <a:r>
              <a:rPr lang="en-US" dirty="0">
                <a:ea typeface="Calibri"/>
                <a:cs typeface="Calibri"/>
              </a:rPr>
              <a:t>)</a:t>
            </a:r>
          </a:p>
          <a:p>
            <a:pPr marL="171450" indent="-171450">
              <a:buFont typeface="Arial"/>
              <a:buChar char="•"/>
              <a:defRPr/>
            </a:pPr>
            <a:r>
              <a:rPr lang="en-US" b="1" dirty="0">
                <a:ea typeface="Calibri"/>
                <a:cs typeface="Calibri"/>
              </a:rPr>
              <a:t>jam </a:t>
            </a:r>
            <a:r>
              <a:rPr lang="en-US" dirty="0">
                <a:ea typeface="Calibri"/>
                <a:cs typeface="Calibri"/>
              </a:rPr>
              <a:t>(drop the /j/: </a:t>
            </a:r>
            <a:r>
              <a:rPr lang="en-US" b="1" dirty="0">
                <a:ea typeface="Calibri"/>
                <a:cs typeface="Calibri"/>
              </a:rPr>
              <a:t>am</a:t>
            </a:r>
            <a:r>
              <a:rPr lang="en-US" dirty="0">
                <a:ea typeface="Calibri"/>
                <a:cs typeface="Calibri"/>
              </a:rPr>
              <a:t>)</a:t>
            </a:r>
            <a:endParaRPr lang="en-US" b="1"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manipulating the words, model the process then support students to try again.</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/kw/: </a:t>
            </a:r>
            <a:r>
              <a:rPr lang="en-US" b="1" dirty="0"/>
              <a:t>bird</a:t>
            </a:r>
            <a:r>
              <a:rPr lang="en-US" b="0" dirty="0"/>
              <a:t>,</a:t>
            </a:r>
            <a:r>
              <a:rPr lang="en-US" b="1" dirty="0"/>
              <a:t> queen</a:t>
            </a:r>
            <a:r>
              <a:rPr lang="en-US" b="0" dirty="0"/>
              <a:t>,</a:t>
            </a:r>
            <a:r>
              <a:rPr lang="en-US" b="1" dirty="0"/>
              <a:t> question</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r>
              <a:rPr lang="en-US" dirty="0"/>
              <a:t> </a:t>
            </a:r>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quiz</a:t>
            </a:r>
            <a:r>
              <a:rPr lang="en-US" b="0" dirty="0"/>
              <a:t>.</a:t>
            </a:r>
          </a:p>
          <a:p>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quiz</a:t>
            </a:r>
            <a:r>
              <a:rPr lang="en-US" b="0" dirty="0"/>
              <a:t>,</a:t>
            </a:r>
            <a:r>
              <a:rPr lang="en-US" b="1" dirty="0"/>
              <a:t> quick</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quiz</a:t>
            </a:r>
            <a:r>
              <a:rPr lang="en-US" b="0" dirty="0"/>
              <a:t>,</a:t>
            </a:r>
            <a:r>
              <a:rPr lang="en-US" b="1" dirty="0"/>
              <a:t> quick</a:t>
            </a:r>
            <a:r>
              <a:rPr lang="en-US" b="0" dirty="0"/>
              <a:t>,</a:t>
            </a:r>
            <a:r>
              <a:rPr lang="en-US" b="1" dirty="0"/>
              <a:t> quack</a:t>
            </a:r>
            <a:r>
              <a:rPr lang="en-US" b="0" dirty="0"/>
              <a:t>.</a:t>
            </a:r>
            <a:endParaRPr lang="en-AU" b="1"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Vowels and consonants review</a:t>
            </a:r>
            <a:endParaRPr lang="en-US" b="1" i="1" dirty="0"/>
          </a:p>
          <a:p>
            <a:pPr marL="171450" indent="-171450">
              <a:buFont typeface="Arial" panose="020B0604020202020204" pitchFamily="34" charset="0"/>
              <a:buChar char="•"/>
            </a:pPr>
            <a:endParaRPr lang="en-US" i="1" dirty="0"/>
          </a:p>
          <a:p>
            <a:pPr marL="0" indent="0">
              <a:buFont typeface="Arial" panose="020B0604020202020204" pitchFamily="34" charset="0"/>
              <a:buNone/>
            </a:pPr>
            <a:r>
              <a:rPr lang="en-US" i="0" dirty="0"/>
              <a:t>Point to some letters. Have students say:</a:t>
            </a:r>
          </a:p>
          <a:p>
            <a:pPr marL="171450" indent="-171450">
              <a:buFont typeface="Arial" panose="020B0604020202020204" pitchFamily="34" charset="0"/>
              <a:buChar char="•"/>
            </a:pPr>
            <a:r>
              <a:rPr lang="en-US" i="0" dirty="0"/>
              <a:t>the letter name</a:t>
            </a:r>
          </a:p>
          <a:p>
            <a:pPr marL="171450" indent="-171450">
              <a:buFont typeface="Arial" panose="020B0604020202020204" pitchFamily="34" charset="0"/>
              <a:buChar char="•"/>
            </a:pPr>
            <a:r>
              <a:rPr lang="en-US" i="0" dirty="0"/>
              <a:t>the matching sound they know</a:t>
            </a:r>
          </a:p>
          <a:p>
            <a:pPr marL="171450" indent="-171450">
              <a:buFont typeface="Arial" panose="020B0604020202020204" pitchFamily="34" charset="0"/>
              <a:buChar char="•"/>
            </a:pPr>
            <a:r>
              <a:rPr lang="en-US" i="0" dirty="0"/>
              <a:t>if the letter is a vowel or a consonant.</a:t>
            </a:r>
          </a:p>
          <a:p>
            <a:pPr marL="171450" indent="-171450">
              <a:buFont typeface="Arial" panose="020B0604020202020204" pitchFamily="34" charset="0"/>
              <a:buChar char="•"/>
            </a:pPr>
            <a:endParaRPr lang="en-US" i="0" dirty="0"/>
          </a:p>
          <a:p>
            <a:pPr marL="0" indent="0">
              <a:buFont typeface="Arial" panose="020B0604020202020204" pitchFamily="34" charset="0"/>
              <a:buNone/>
            </a:pPr>
            <a:r>
              <a:rPr lang="en-US" i="0" dirty="0"/>
              <a:t>You could also choose to say a letter and sound and have students call out or gesture to show whether it is a vowel or a consonant. </a:t>
            </a:r>
          </a:p>
          <a:p>
            <a:pPr marL="0" indent="0">
              <a:buFont typeface="Arial" panose="020B0604020202020204" pitchFamily="34" charset="0"/>
              <a:buNone/>
            </a:pPr>
            <a:endParaRPr lang="en-US" i="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242274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quick</a:t>
            </a:r>
            <a:r>
              <a:rPr lang="en-AU" b="0" dirty="0"/>
              <a:t>.</a:t>
            </a:r>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quick</a:t>
            </a:r>
            <a:r>
              <a:rPr lang="en-US" b="0" dirty="0"/>
              <a:t>,</a:t>
            </a:r>
            <a:r>
              <a:rPr lang="en-US" b="1" dirty="0"/>
              <a:t> quack</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quick</a:t>
            </a:r>
            <a:r>
              <a:rPr lang="en-US" b="0" dirty="0"/>
              <a:t>,</a:t>
            </a:r>
            <a:r>
              <a:rPr lang="en-US" b="1" dirty="0"/>
              <a:t> quack</a:t>
            </a:r>
            <a:r>
              <a:rPr lang="en-US" b="0" dirty="0"/>
              <a:t>,</a:t>
            </a:r>
            <a:r>
              <a:rPr lang="en-US" b="1" dirty="0"/>
              <a:t> quiz</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They are excited about the party</a:t>
            </a:r>
            <a:r>
              <a:rPr lang="en-US" sz="1200"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a:effectLst/>
                <a:latin typeface="+mn-lt"/>
                <a:ea typeface="Times New Roman" panose="02020603050405020304" pitchFamily="18" charset="0"/>
                <a:cs typeface="Calibri" panose="020F0502020204030204" pitchFamily="34" charset="0"/>
              </a:rPr>
              <a:t>are</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a short horizontal line.</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the sound line.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dirty="0">
                <a:effectLst/>
                <a:latin typeface="+mn-lt"/>
                <a:ea typeface="Times New Roman" panose="02020603050405020304" pitchFamily="18" charset="0"/>
                <a:cs typeface="Calibri" panose="020F0502020204030204" pitchFamily="34" charset="0"/>
              </a:rPr>
              <a:t>are</a:t>
            </a:r>
            <a:r>
              <a:rPr lang="en-AU" sz="1200" b="0" dirty="0">
                <a:effectLst/>
                <a:latin typeface="+mn-lt"/>
                <a:ea typeface="Times New Roman" panose="02020603050405020304" pitchFamily="18" charset="0"/>
                <a:cs typeface="Calibri" panose="020F0502020204030204" pitchFamily="34" charset="0"/>
              </a:rPr>
              <a:t>’</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are</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kern="0" dirty="0">
                <a:effectLst/>
                <a:latin typeface="+mn-lt"/>
                <a:ea typeface="Times New Roman" panose="02020603050405020304" pitchFamily="18" charset="0"/>
              </a:rPr>
              <a:t>a-r-e</a:t>
            </a:r>
            <a:r>
              <a:rPr lang="en-AU" sz="1200" kern="0" dirty="0">
                <a:effectLst/>
                <a:latin typeface="+mn-lt"/>
                <a:ea typeface="Times New Roman" panose="02020603050405020304" pitchFamily="18" charset="0"/>
              </a:rPr>
              <a:t> spells </a:t>
            </a:r>
            <a:r>
              <a:rPr lang="en-AU" sz="1200" b="1" kern="0" dirty="0">
                <a:effectLst/>
                <a:latin typeface="+mn-lt"/>
                <a:ea typeface="Times New Roman" panose="02020603050405020304" pitchFamily="18" charset="0"/>
              </a:rPr>
              <a:t>are</a:t>
            </a:r>
            <a:r>
              <a:rPr lang="en-AU" sz="1200"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p>
          <a:p>
            <a:pPr marL="342900" lvl="0" indent="-342900">
              <a:lnSpc>
                <a:spcPct val="106000"/>
              </a:lnSpc>
              <a:spcAft>
                <a:spcPts val="800"/>
              </a:spcAft>
              <a:buFont typeface="+mj-lt"/>
              <a:buAutoNum type="arabicPeriod"/>
            </a:pPr>
            <a:endParaRPr lang="en-AU" sz="1200" kern="0" dirty="0">
              <a:effectLst/>
              <a:latin typeface="+mn-lt"/>
            </a:endParaRP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 in the word: </a:t>
            </a:r>
            <a:r>
              <a:rPr lang="en-AU" sz="1200" b="1" dirty="0">
                <a:effectLst/>
                <a:latin typeface="+mn-lt"/>
                <a:ea typeface="Times New Roman" panose="02020603050405020304" pitchFamily="18" charset="0"/>
                <a:cs typeface="Calibri" panose="020F0502020204030204" pitchFamily="34" charset="0"/>
              </a:rPr>
              <a:t>are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a sound line.</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a:effectLst/>
                <a:latin typeface="+mn-lt"/>
                <a:ea typeface="Times New Roman" panose="02020603050405020304" pitchFamily="18" charset="0"/>
                <a:cs typeface="Calibri" panose="020F0502020204030204" pitchFamily="34" charset="0"/>
              </a:rPr>
              <a:t>are’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are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a-r-e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are</a:t>
            </a:r>
            <a:r>
              <a:rPr lang="en-AU" sz="1200" i="1"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0" lvl="0" indent="0">
              <a:lnSpc>
                <a:spcPct val="106000"/>
              </a:lnSpc>
              <a:spcAft>
                <a:spcPts val="800"/>
              </a:spcAft>
              <a:buFont typeface="+mj-lt"/>
              <a:buNone/>
            </a:pPr>
            <a:endParaRPr lang="en-AU" i="1" dirty="0">
              <a:latin typeface="+mn-lt"/>
            </a:endParaRPr>
          </a:p>
          <a:p>
            <a:pPr marL="342900" lvl="0" indent="-342900">
              <a:lnSpc>
                <a:spcPct val="106000"/>
              </a:lnSpc>
              <a:spcAft>
                <a:spcPts val="800"/>
              </a:spcAft>
              <a:buFont typeface="+mj-lt"/>
              <a:buAutoNum type="arabicPeriod"/>
            </a:pPr>
            <a:endParaRPr lang="en-AU" sz="1200" dirty="0">
              <a:effectLst/>
              <a:latin typeface="+mn-lt"/>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a:effectLst/>
                <a:latin typeface="+mn-lt"/>
                <a:ea typeface="Aptos" panose="020B0004020202020204" pitchFamily="34" charset="0"/>
                <a:cs typeface="Times New Roman" panose="02020603050405020304" pitchFamily="18" charset="0"/>
              </a:rPr>
              <a:t>‘a-r-e-</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are</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q</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say </a:t>
            </a:r>
            <a:r>
              <a:rPr lang="en-US" sz="1200" b="1" dirty="0">
                <a:effectLst/>
                <a:latin typeface="+mn-lt"/>
                <a:ea typeface="Aptos" panose="020B0004020202020204" pitchFamily="34" charset="0"/>
                <a:cs typeface="Times New Roman" panose="02020603050405020304" pitchFamily="18" charset="0"/>
              </a:rPr>
              <a:t>‘a-r-e</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are</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a:t>
            </a:r>
            <a:r>
              <a:rPr lang="en-US" sz="1200" b="1" dirty="0">
                <a:effectLst/>
                <a:latin typeface="+mn-lt"/>
                <a:ea typeface="Aptos" panose="020B0004020202020204" pitchFamily="34" charset="0"/>
                <a:cs typeface="Times New Roman" panose="02020603050405020304" pitchFamily="18" charset="0"/>
              </a:rPr>
              <a:t> q</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AU" sz="1200" b="1" dirty="0">
                <a:effectLst/>
                <a:latin typeface="+mn-lt"/>
                <a:ea typeface="Aptos" panose="020B0004020202020204" pitchFamily="34" charset="0"/>
                <a:cs typeface="Times New Roman" panose="02020603050405020304" pitchFamily="18" charset="0"/>
              </a:rPr>
              <a:t>The duck did a quick quack.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sentence aloud</a:t>
            </a:r>
          </a:p>
          <a:p>
            <a:pPr marL="171450" indent="-171450">
              <a:buFont typeface="Arial" panose="020B0604020202020204" pitchFamily="34" charset="0"/>
              <a:buChar char="•"/>
            </a:pPr>
            <a:r>
              <a:rPr lang="en-US" sz="1200" dirty="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dirty="0">
                <a:latin typeface="+mn-lt"/>
              </a:rPr>
              <a:t>re-reading the whole sentence to check for accuracy or any editing required. </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Support students as much as needed to write the sentence on their mini-whiteboard or on paper. </a:t>
            </a:r>
          </a:p>
          <a:p>
            <a:endParaRPr lang="en-US" sz="1200" dirty="0">
              <a:latin typeface="+mn-lt"/>
            </a:endParaRPr>
          </a:p>
          <a:p>
            <a:pPr>
              <a:lnSpc>
                <a:spcPct val="107000"/>
              </a:lnSpc>
              <a:spcAft>
                <a:spcPts val="800"/>
              </a:spcAft>
            </a:pPr>
            <a:r>
              <a:rPr lang="en-US" sz="1200" dirty="0">
                <a:latin typeface="+mn-lt"/>
              </a:rPr>
              <a:t>Sentence dictation: </a:t>
            </a:r>
            <a:r>
              <a:rPr lang="en-AU" sz="1200" b="1" kern="100" dirty="0">
                <a:effectLst/>
                <a:latin typeface="+mn-lt"/>
                <a:cs typeface="Times New Roman" panose="02020603050405020304" pitchFamily="18" charset="0"/>
              </a:rPr>
              <a:t>It</a:t>
            </a:r>
            <a:r>
              <a:rPr lang="en-AU" sz="1200" b="1" kern="100" dirty="0">
                <a:effectLst/>
                <a:latin typeface="+mn-lt"/>
                <a:ea typeface="Aptos" panose="020B0004020202020204" pitchFamily="34" charset="0"/>
                <a:cs typeface="Times New Roman" panose="02020603050405020304" pitchFamily="18" charset="0"/>
              </a:rPr>
              <a:t> was a quick quiz.</a:t>
            </a:r>
          </a:p>
          <a:p>
            <a:endParaRPr lang="en-US" sz="1200" dirty="0">
              <a:latin typeface="+mn-lt"/>
            </a:endParaRPr>
          </a:p>
          <a:p>
            <a:r>
              <a:rPr lang="en-US" sz="1200" dirty="0">
                <a:latin typeface="+mn-lt"/>
              </a:rPr>
              <a:t>Say the sentence aloud and have students repeat it after you. </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sz="1200" dirty="0">
              <a:latin typeface="+mn-lt"/>
            </a:endParaRPr>
          </a:p>
          <a:p>
            <a:r>
              <a:rPr lang="en-US" sz="1200" dirty="0">
                <a:latin typeface="+mn-lt"/>
              </a:rPr>
              <a:t>Note: If students need a high level of support, have them say the sounds they can hear and which letters to write for each word. Record this on the class whiteboard to complete the sentence.</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quick</a:t>
            </a:r>
            <a:r>
              <a:rPr lang="en-US" sz="1200" b="0" dirty="0">
                <a:effectLst/>
                <a:latin typeface="+mn-lt"/>
                <a:cs typeface="Times New Roman" panose="02020603050405020304" pitchFamily="18" charset="0"/>
              </a:rPr>
              <a:t>, </a:t>
            </a:r>
            <a:r>
              <a:rPr lang="en-US" sz="1200" b="1" dirty="0">
                <a:effectLst/>
                <a:latin typeface="+mn-lt"/>
                <a:cs typeface="Times New Roman" panose="02020603050405020304" pitchFamily="18" charset="0"/>
              </a:rPr>
              <a:t>quiz</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quack</a:t>
            </a:r>
            <a:endParaRPr lang="en-AU" sz="1200" b="0"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dirty="0"/>
          </a:p>
          <a:p>
            <a:r>
              <a:rPr lang="en-US" dirty="0"/>
              <a:t>Tell the students what the pictures represent (</a:t>
            </a:r>
            <a:r>
              <a:rPr lang="en-US" b="1" dirty="0"/>
              <a:t>zero</a:t>
            </a:r>
            <a:r>
              <a:rPr lang="en-US" b="0" dirty="0"/>
              <a:t>,</a:t>
            </a:r>
            <a:r>
              <a:rPr lang="en-US" b="1" dirty="0"/>
              <a:t> wheel</a:t>
            </a:r>
            <a:r>
              <a:rPr lang="en-US" b="0" dirty="0"/>
              <a:t>,</a:t>
            </a:r>
            <a:r>
              <a:rPr lang="en-US" b="1" dirty="0"/>
              <a:t> yacht</a:t>
            </a:r>
            <a:r>
              <a:rPr lang="en-US" b="0" dirty="0"/>
              <a:t>, </a:t>
            </a:r>
            <a:r>
              <a:rPr lang="en-US" b="1" dirty="0"/>
              <a:t>jar</a:t>
            </a:r>
            <a:r>
              <a:rPr lang="en-US" b="0" dirty="0"/>
              <a:t>,</a:t>
            </a:r>
            <a:r>
              <a:rPr lang="en-US" b="1" dirty="0"/>
              <a:t> volcano</a:t>
            </a:r>
            <a:r>
              <a:rPr lang="en-US" b="0" dirty="0"/>
              <a:t>,</a:t>
            </a:r>
            <a:r>
              <a:rPr lang="en-US" b="1" dirty="0"/>
              <a:t> clock</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/v/ sound. Repeat with /y/, /z/, /w/, and /j/.</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students have learned that </a:t>
            </a:r>
            <a:r>
              <a:rPr lang="en-US" b="1" dirty="0"/>
              <a:t>ck</a:t>
            </a:r>
            <a:r>
              <a:rPr lang="en-US" dirty="0"/>
              <a:t> makes /k/ at the end of a word, include a set of words with the word </a:t>
            </a:r>
            <a:r>
              <a:rPr lang="en-US" b="1" dirty="0"/>
              <a:t>clock</a:t>
            </a:r>
            <a:r>
              <a:rPr lang="en-US" dirty="0"/>
              <a:t> and ask students which word ends with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/v/? </a:t>
            </a:r>
            <a:r>
              <a:rPr lang="en-US" i="0" dirty="0"/>
              <a:t>Students say the matching word aloud. </a:t>
            </a:r>
            <a:r>
              <a:rPr lang="en-US" dirty="0"/>
              <a:t>Repeat with /y/, /z/, /w/, /j/.</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 </a:t>
            </a:r>
            <a:r>
              <a:rPr lang="en-US" dirty="0"/>
              <a:t>students: </a:t>
            </a:r>
            <a:r>
              <a:rPr lang="en-US" i="1" dirty="0"/>
              <a:t>Which one ends with /k/*? </a:t>
            </a:r>
            <a:r>
              <a:rPr lang="en-US" i="0" dirty="0"/>
              <a:t>Students say the matching word aloud.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*Students have now learned that the /k/ sound can be made by the letters </a:t>
            </a:r>
            <a:r>
              <a:rPr lang="en-AU" b="1" dirty="0"/>
              <a:t>c</a:t>
            </a:r>
            <a:r>
              <a:rPr lang="en-AU" b="0" dirty="0"/>
              <a:t>,</a:t>
            </a:r>
            <a:r>
              <a:rPr lang="en-AU" b="1" dirty="0"/>
              <a:t> k</a:t>
            </a:r>
            <a:r>
              <a:rPr lang="en-AU" dirty="0"/>
              <a:t> and </a:t>
            </a:r>
            <a:r>
              <a:rPr lang="en-AU" b="1" dirty="0"/>
              <a:t>ck</a:t>
            </a:r>
            <a:r>
              <a:rPr lang="en-AU" dirty="0"/>
              <a:t>. This can be a point of discussion when identifying with /k/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quiz, quick, quack</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dirty="0"/>
              <a:t>–</a:t>
            </a:r>
            <a:r>
              <a:rPr lang="en-US" sz="1200" b="0" u="none" dirty="0">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dirty="0">
                <a:effectLst/>
                <a:latin typeface="+mn-lt"/>
                <a:ea typeface="Aptos" panose="020B0004020202020204" pitchFamily="34" charset="0"/>
                <a:cs typeface="Times New Roman" panose="02020603050405020304" pitchFamily="18" charset="0"/>
              </a:rPr>
              <a:t>They are quick at the quiz.</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dirty="0"/>
              <a:t>–</a:t>
            </a:r>
            <a:r>
              <a:rPr lang="en-US" sz="1200" b="0" u="none" dirty="0">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dirty="0">
              <a:solidFill>
                <a:srgbClr val="404040"/>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/k/*, /v/, /y/, /z/, /w/, /j/</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p>
          <a:p>
            <a:pPr>
              <a:defRPr/>
            </a:pPr>
            <a:endParaRPr lang="en-US" dirty="0">
              <a:latin typeface="+mn-lt"/>
            </a:endParaRPr>
          </a:p>
          <a:p>
            <a:pPr>
              <a:defRPr/>
            </a:pPr>
            <a:r>
              <a:rPr lang="en-AU" dirty="0">
                <a:latin typeface="+mn-lt"/>
              </a:rPr>
              <a:t>*Students have now learnt that the /k/ sound can be made by the letters </a:t>
            </a:r>
            <a:r>
              <a:rPr lang="en-AU" b="1" dirty="0">
                <a:latin typeface="+mn-lt"/>
              </a:rPr>
              <a:t>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This can be a point of discussion when reviewing the /k/ sound. Students should record </a:t>
            </a:r>
            <a:r>
              <a:rPr lang="en-AU" b="1" dirty="0">
                <a:latin typeface="+mn-lt"/>
              </a:rPr>
              <a:t>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when prompted with the sound /k/</a:t>
            </a:r>
          </a:p>
          <a:p>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039286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t>–</a:t>
            </a:r>
            <a:r>
              <a:rPr lang="en-US" dirty="0"/>
              <a:t>sound correspondence then reading the word fluently while you point to it. For example, /w/, /</a:t>
            </a:r>
            <a:r>
              <a:rPr lang="en-US" dirty="0" err="1"/>
              <a:t>i</a:t>
            </a:r>
            <a:r>
              <a:rPr lang="en-US" dirty="0"/>
              <a:t>/, /k/, </a:t>
            </a:r>
            <a:r>
              <a:rPr lang="en-US" b="1" dirty="0"/>
              <a:t>wick</a:t>
            </a:r>
            <a:r>
              <a:rPr lang="en-US" dirty="0"/>
              <a:t>.</a:t>
            </a:r>
          </a:p>
          <a:p>
            <a:endParaRPr lang="en-US" dirty="0"/>
          </a:p>
          <a:p>
            <a:r>
              <a:rPr lang="en-US" b="1" dirty="0"/>
              <a:t>Provide corrective feedback as needed:</a:t>
            </a:r>
          </a:p>
          <a:p>
            <a:r>
              <a:rPr lang="en-US" dirty="0"/>
              <a:t>If any students have difficulty with a letter</a:t>
            </a:r>
            <a:r>
              <a:rPr lang="en-AU" dirty="0"/>
              <a:t>–</a:t>
            </a:r>
            <a:r>
              <a:rPr lang="en-US" dirty="0"/>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zip</a:t>
            </a:r>
            <a:r>
              <a:rPr lang="en-US" b="0" dirty="0"/>
              <a:t>,</a:t>
            </a:r>
            <a:r>
              <a:rPr lang="en-US" b="1" dirty="0"/>
              <a:t> yap</a:t>
            </a:r>
            <a:r>
              <a:rPr lang="en-US" b="0" dirty="0"/>
              <a:t>,</a:t>
            </a:r>
            <a:r>
              <a:rPr lang="en-US" b="1" dirty="0"/>
              <a:t> vat</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l/o/</a:t>
            </a:r>
            <a:r>
              <a:rPr lang="en-US" b="1" dirty="0" err="1"/>
              <a:t>ve</a:t>
            </a:r>
            <a:r>
              <a:rPr lang="en-US" b="0" dirty="0"/>
              <a:t>,</a:t>
            </a:r>
            <a:r>
              <a:rPr lang="en-US" b="1" dirty="0"/>
              <a:t> love</a:t>
            </a:r>
            <a:r>
              <a:rPr lang="en-US" b="0" dirty="0"/>
              <a:t>,</a:t>
            </a:r>
            <a:r>
              <a:rPr lang="en-US" b="1" dirty="0"/>
              <a:t> l-o-v-e</a:t>
            </a:r>
            <a:r>
              <a:rPr lang="en-US" b="0" dirty="0"/>
              <a:t> spells ‘</a:t>
            </a:r>
            <a:r>
              <a:rPr lang="en-US" b="1" dirty="0"/>
              <a:t>love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Volumes/Big%20Storage/0_For%20MacBook%20Pro%20Changeover/ESA%20Design/0_2024%20WIP/LitHub%20Phases%20Templates/PP%20Templates/Links/phase1-lozenge-brown.png" TargetMode="Externa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sv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6.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9.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8.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E62DF711-47F2-BB02-E45D-9A5AFA19DCD4}"/>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r:link="rId6">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2</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C51D36D2-5D8A-D051-10BB-6A39D1C542E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AFC2E742-4CD3-2FDA-97DF-C9592D21A72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2DD18BC2-1B93-CCF4-F5AB-34514E7A3D8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752F8DD7-D549-0762-F1A2-B900C9831BFA}"/>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74F074EA-9301-8020-2115-510C9C0AE96B}"/>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63D53E18-97B8-6C81-A041-38128B7E929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1C6A4D62-B41F-3C87-A8B5-BCB46B414D9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8059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28492"/>
            <a:ext cx="8048847"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7D67F500-7B86-97C8-94AA-1EF8C3B4F725}"/>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 name="Title 5">
            <a:extLst>
              <a:ext uri="{FF2B5EF4-FFF2-40B4-BE49-F238E27FC236}">
                <a16:creationId xmlns:a16="http://schemas.microsoft.com/office/drawing/2014/main" id="{6B11BE7C-FFCF-AB5A-3963-4A4C01ABF9B2}"/>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9" name="TextBox 8">
            <a:extLst>
              <a:ext uri="{FF2B5EF4-FFF2-40B4-BE49-F238E27FC236}">
                <a16:creationId xmlns:a16="http://schemas.microsoft.com/office/drawing/2014/main" id="{46189D00-C09B-941A-CEE9-49B73CF14ADD}"/>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5" name="Group 14">
            <a:extLst>
              <a:ext uri="{FF2B5EF4-FFF2-40B4-BE49-F238E27FC236}">
                <a16:creationId xmlns:a16="http://schemas.microsoft.com/office/drawing/2014/main" id="{6E42BB3D-5D4F-881E-64FF-B61D62E25206}"/>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3C7266FB-0767-16FA-DF10-F3A0945E3630}"/>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BE5B1A95-DB94-B03A-20DC-CA2635A47326}"/>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845109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ntion/Criteria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D9841FE0-29B7-7748-B468-B54BC977EDF6}"/>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BB99B623-5131-74E2-8BA8-37EBECC6814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687131AE-01CB-097C-5129-6A5237D7694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3" name="Rounded Rectangle 21">
            <a:extLst>
              <a:ext uri="{FF2B5EF4-FFF2-40B4-BE49-F238E27FC236}">
                <a16:creationId xmlns:a16="http://schemas.microsoft.com/office/drawing/2014/main" id="{91E966A5-A6D7-A202-28D8-563B7D1DF5A3}"/>
              </a:ext>
            </a:extLst>
          </p:cNvPr>
          <p:cNvSpPr/>
          <p:nvPr userDrawn="1"/>
        </p:nvSpPr>
        <p:spPr>
          <a:xfrm>
            <a:off x="681871" y="2798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6">
            <a:extLst>
              <a:ext uri="{FF2B5EF4-FFF2-40B4-BE49-F238E27FC236}">
                <a16:creationId xmlns:a16="http://schemas.microsoft.com/office/drawing/2014/main" id="{CE11A881-5426-D9A4-17A7-EAD48F071D57}"/>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99827"/>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4" name="Rectangle 3">
            <a:extLst>
              <a:ext uri="{FF2B5EF4-FFF2-40B4-BE49-F238E27FC236}">
                <a16:creationId xmlns:a16="http://schemas.microsoft.com/office/drawing/2014/main" id="{F4F0DC07-8FD6-A392-7085-BFA790F23D8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3351E13-F523-77F7-FE03-A72E8BF4F2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076506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65D61ED-8FC6-4397-3811-546A5FF390BA}"/>
              </a:ext>
            </a:extLst>
          </p:cNvPr>
          <p:cNvGrpSpPr/>
          <p:nvPr userDrawn="1"/>
        </p:nvGrpSpPr>
        <p:grpSpPr>
          <a:xfrm>
            <a:off x="0" y="892467"/>
            <a:ext cx="8060635" cy="2029968"/>
            <a:chOff x="0" y="695183"/>
            <a:chExt cx="8060635" cy="2029968"/>
          </a:xfrm>
        </p:grpSpPr>
        <p:sp>
          <p:nvSpPr>
            <p:cNvPr id="6" name="Rounded Rectangle 16">
              <a:extLst>
                <a:ext uri="{FF2B5EF4-FFF2-40B4-BE49-F238E27FC236}">
                  <a16:creationId xmlns:a16="http://schemas.microsoft.com/office/drawing/2014/main" id="{5224D285-3CB3-6D7C-3C18-3A5903400C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5">
              <a:extLst>
                <a:ext uri="{FF2B5EF4-FFF2-40B4-BE49-F238E27FC236}">
                  <a16:creationId xmlns:a16="http://schemas.microsoft.com/office/drawing/2014/main" id="{1396DFBA-CB94-BB5A-A43A-9976585725F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619C2046-0E9B-111F-9E20-9424CCABD40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16">
            <a:extLst>
              <a:ext uri="{FF2B5EF4-FFF2-40B4-BE49-F238E27FC236}">
                <a16:creationId xmlns:a16="http://schemas.microsoft.com/office/drawing/2014/main" id="{541BDCBA-5205-163D-B04A-FCF92A20CB8F}"/>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6">
            <a:extLst>
              <a:ext uri="{FF2B5EF4-FFF2-40B4-BE49-F238E27FC236}">
                <a16:creationId xmlns:a16="http://schemas.microsoft.com/office/drawing/2014/main" id="{16D2957B-FE0F-0A3F-0EC4-76F15E7FDB92}"/>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Badge Tick1 with solid fill">
            <a:extLst>
              <a:ext uri="{FF2B5EF4-FFF2-40B4-BE49-F238E27FC236}">
                <a16:creationId xmlns:a16="http://schemas.microsoft.com/office/drawing/2014/main" id="{41E8E2B9-4A1C-90B9-8B61-C6D28C7418E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6" name="Group 15">
            <a:extLst>
              <a:ext uri="{FF2B5EF4-FFF2-40B4-BE49-F238E27FC236}">
                <a16:creationId xmlns:a16="http://schemas.microsoft.com/office/drawing/2014/main" id="{316A1DDA-4F78-2198-C440-6D11CB3F4C9C}"/>
              </a:ext>
            </a:extLst>
          </p:cNvPr>
          <p:cNvGrpSpPr/>
          <p:nvPr userDrawn="1"/>
        </p:nvGrpSpPr>
        <p:grpSpPr>
          <a:xfrm>
            <a:off x="2463789" y="4184400"/>
            <a:ext cx="938341" cy="938341"/>
            <a:chOff x="2463789" y="4184400"/>
            <a:chExt cx="938341" cy="938341"/>
          </a:xfrm>
        </p:grpSpPr>
        <p:sp>
          <p:nvSpPr>
            <p:cNvPr id="17" name="Oval 16">
              <a:extLst>
                <a:ext uri="{FF2B5EF4-FFF2-40B4-BE49-F238E27FC236}">
                  <a16:creationId xmlns:a16="http://schemas.microsoft.com/office/drawing/2014/main" id="{2346D225-CB5F-4104-898A-442A6954862B}"/>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F1655912-80E3-5E4F-726C-3016B7D427B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3" name="Rectangle 22">
            <a:extLst>
              <a:ext uri="{FF2B5EF4-FFF2-40B4-BE49-F238E27FC236}">
                <a16:creationId xmlns:a16="http://schemas.microsoft.com/office/drawing/2014/main" id="{F6F00762-ABFE-936B-C9FF-526221D5A5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BB65C8-EF92-81F6-D2C9-544117A8952F}"/>
              </a:ext>
            </a:extLst>
          </p:cNvPr>
          <p:cNvSpPr txBox="1"/>
          <p:nvPr userDrawn="1"/>
        </p:nvSpPr>
        <p:spPr>
          <a:xfrm>
            <a:off x="3606021" y="406513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466617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DE427F90-452D-5554-3D42-DF8B4B8A93BA}"/>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0D08A763-4BD9-151B-BB8C-2C14B285FFD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275C2BB-0032-6F19-F9DC-1E7948D062D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6880468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nvGrpSpPr>
          <p:cNvPr id="7" name="Group 6">
            <a:extLst>
              <a:ext uri="{FF2B5EF4-FFF2-40B4-BE49-F238E27FC236}">
                <a16:creationId xmlns:a16="http://schemas.microsoft.com/office/drawing/2014/main" id="{946C2B1C-0C0A-5223-BFA4-96E54C7E50E9}"/>
              </a:ext>
            </a:extLst>
          </p:cNvPr>
          <p:cNvGrpSpPr/>
          <p:nvPr userDrawn="1"/>
        </p:nvGrpSpPr>
        <p:grpSpPr>
          <a:xfrm>
            <a:off x="283765" y="299356"/>
            <a:ext cx="1840190" cy="645960"/>
            <a:chOff x="283765" y="299356"/>
            <a:chExt cx="1840190" cy="645960"/>
          </a:xfrm>
        </p:grpSpPr>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gr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7E940BD-639D-D030-A0EE-A687CD06712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BB76895F-1817-5093-ADCF-17F5DE5346E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10194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41701384-4AA7-BBF5-E56D-4C851CE4FF5F}"/>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BA55F6B8-0BE7-1647-4BD1-04CC4483987B}"/>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576839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74FB9968-9D68-4025-778E-2B2AF591EA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6D349A2E-196C-6007-8A2B-FAF2276DE88A}"/>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3833596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3EF6B8FB-05BA-7765-AA2E-62A51B8711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BF85698B-50FF-6E94-2206-2690B0F68C2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6182678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Rectangle 3">
            <a:extLst>
              <a:ext uri="{FF2B5EF4-FFF2-40B4-BE49-F238E27FC236}">
                <a16:creationId xmlns:a16="http://schemas.microsoft.com/office/drawing/2014/main" id="{B106963B-2F05-0063-2EE6-E8575D61673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B31246D-D36A-DEBC-D19E-36CE40F5241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6606186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nemic awareness 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053EC617-F51D-39AA-DFB8-4520F6E3AC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092876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Phonemic awareness We d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36C3A63-40A6-C866-6D32-04D94339C5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8" name="Rounded Rectangle 8">
            <a:extLst>
              <a:ext uri="{FF2B5EF4-FFF2-40B4-BE49-F238E27FC236}">
                <a16:creationId xmlns:a16="http://schemas.microsoft.com/office/drawing/2014/main" id="{63461B36-EC58-3E9E-D3EF-0654743EFCBF}"/>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9112310-AC58-95B2-BC8E-C270160BBCCA}"/>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Tree>
    <p:extLst>
      <p:ext uri="{BB962C8B-B14F-4D97-AF65-F5344CB8AC3E}">
        <p14:creationId xmlns:p14="http://schemas.microsoft.com/office/powerpoint/2010/main" val="22186766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Ph5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 name="Rectangle 4">
            <a:extLst>
              <a:ext uri="{FF2B5EF4-FFF2-40B4-BE49-F238E27FC236}">
                <a16:creationId xmlns:a16="http://schemas.microsoft.com/office/drawing/2014/main" id="{EFFE07A6-776D-2349-2F53-E83B10E93256}"/>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81462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Consonants and vowels V2_with j">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169941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1555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0C0E5A2F-F819-26E1-D27B-2BC078BD34D1}"/>
              </a:ext>
            </a:extLst>
          </p:cNvPr>
          <p:cNvSpPr>
            <a:spLocks noGrp="1" noRot="1" noMove="1" noResize="1" noEditPoints="1" noAdjustHandles="1" noChangeArrowheads="1" noChangeShapeType="1"/>
          </p:cNvSpPr>
          <p:nvPr userDrawn="1"/>
        </p:nvSpPr>
        <p:spPr>
          <a:xfrm>
            <a:off x="283765" y="1141641"/>
            <a:ext cx="11702532" cy="5165919"/>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81A021B-CB36-BB35-09AC-E427CAE80D56}"/>
              </a:ext>
            </a:extLst>
          </p:cNvPr>
          <p:cNvCxnSpPr>
            <a:cxnSpLocks/>
          </p:cNvCxnSpPr>
          <p:nvPr userDrawn="1"/>
        </p:nvCxnSpPr>
        <p:spPr>
          <a:xfrm>
            <a:off x="9253999" y="1449038"/>
            <a:ext cx="0" cy="4681598"/>
          </a:xfrm>
          <a:prstGeom prst="line">
            <a:avLst/>
          </a:prstGeom>
          <a:ln w="25400">
            <a:solidFill>
              <a:srgbClr val="9B6A49"/>
            </a:solidFill>
          </a:ln>
        </p:spPr>
        <p:style>
          <a:lnRef idx="2">
            <a:schemeClr val="accent1"/>
          </a:lnRef>
          <a:fillRef idx="0">
            <a:schemeClr val="accent1"/>
          </a:fillRef>
          <a:effectRef idx="1">
            <a:schemeClr val="accent1"/>
          </a:effectRef>
          <a:fontRef idx="minor">
            <a:schemeClr val="tx1"/>
          </a:fontRef>
        </p:style>
      </p:cxnSp>
      <p:sp>
        <p:nvSpPr>
          <p:cNvPr id="26" name="Oval 25">
            <a:extLst>
              <a:ext uri="{FF2B5EF4-FFF2-40B4-BE49-F238E27FC236}">
                <a16:creationId xmlns:a16="http://schemas.microsoft.com/office/drawing/2014/main" id="{74C80D74-80A3-CF1E-89DB-10630EC3BBC1}"/>
              </a:ext>
            </a:extLst>
          </p:cNvPr>
          <p:cNvSpPr/>
          <p:nvPr userDrawn="1"/>
        </p:nvSpPr>
        <p:spPr>
          <a:xfrm>
            <a:off x="9465560" y="1449040"/>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5416479"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186667"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2956853"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720112"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483371"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5416479"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186667"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2956853"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720112"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483371"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5416479"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186667"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2956853"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720112"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483371"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6653217"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6653217"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4" name="Oval 43">
            <a:extLst>
              <a:ext uri="{FF2B5EF4-FFF2-40B4-BE49-F238E27FC236}">
                <a16:creationId xmlns:a16="http://schemas.microsoft.com/office/drawing/2014/main" id="{8336D8AE-46AB-8635-AB51-D35729FFE840}"/>
              </a:ext>
            </a:extLst>
          </p:cNvPr>
          <p:cNvSpPr/>
          <p:nvPr userDrawn="1"/>
        </p:nvSpPr>
        <p:spPr>
          <a:xfrm>
            <a:off x="10716896" y="1449039"/>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9465560" y="3115539"/>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10716896" y="3115538"/>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465560" y="4782037"/>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483370" y="1336127"/>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s</a:t>
            </a:r>
            <a:endParaRPr lang="en-AU" sz="9000" dirty="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723069" y="1384201"/>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t</a:t>
            </a:r>
            <a:endParaRPr lang="en-AU" sz="9000" dirty="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2954201" y="1303102"/>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p</a:t>
            </a:r>
            <a:endParaRPr lang="en-AU" sz="9000" dirty="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185513" y="137276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n</a:t>
            </a:r>
            <a:endParaRPr lang="en-AU" sz="9000" dirty="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5416825" y="1356803"/>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m</a:t>
            </a:r>
            <a:endParaRPr lang="en-AU" sz="9000" dirty="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6647034" y="1416272"/>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h</a:t>
            </a:r>
            <a:endParaRPr lang="en-AU" sz="9000" dirty="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483370" y="302490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d</a:t>
            </a:r>
            <a:endParaRPr lang="en-AU" sz="9000" dirty="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723069" y="3086784"/>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f</a:t>
            </a:r>
            <a:endParaRPr lang="en-AU" sz="9000" dirty="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2955009" y="3001261"/>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c</a:t>
            </a:r>
            <a:endParaRPr lang="en-AU" sz="9000" dirty="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185513" y="3075717"/>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b</a:t>
            </a:r>
            <a:endParaRPr lang="en-AU" sz="9000" dirty="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5416479" y="2913703"/>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g</a:t>
            </a:r>
            <a:endParaRPr lang="en-AU" sz="9000" dirty="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6647034" y="310646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l</a:t>
            </a:r>
            <a:endParaRPr lang="en-AU" sz="9000" dirty="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480413"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v</a:t>
            </a:r>
            <a:endParaRPr lang="en-AU" sz="9000" dirty="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720112" y="462511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y</a:t>
            </a:r>
            <a:endParaRPr lang="en-AU" sz="9000" dirty="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2952052"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z</a:t>
            </a:r>
            <a:endParaRPr lang="en-AU" sz="9000" dirty="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4185513"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w</a:t>
            </a:r>
            <a:endParaRPr lang="en-AU" sz="9000" dirty="0">
              <a:latin typeface="Tenorite" pitchFamily="2" charset="0"/>
              <a:ea typeface="Verdana" panose="020B0604030504040204" pitchFamily="34" charset="0"/>
              <a:cs typeface="Verdana" panose="020B0604030504040204" pitchFamily="34" charset="0"/>
            </a:endParaRPr>
          </a:p>
        </p:txBody>
      </p:sp>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471743" y="134741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a</a:t>
            </a:r>
            <a:endParaRPr lang="en-AU" sz="9000" dirty="0">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10716204" y="134087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e</a:t>
            </a:r>
            <a:endParaRPr lang="en-AU" sz="9000" dirty="0">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9459377" y="3083426"/>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i</a:t>
            </a:r>
            <a:endParaRPr lang="en-AU" sz="9000" dirty="0">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10717588" y="3001261"/>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o</a:t>
            </a:r>
            <a:endParaRPr lang="en-AU" sz="9000" dirty="0">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471743" y="4693783"/>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u</a:t>
            </a:r>
            <a:endParaRPr lang="en-AU" sz="9000" dirty="0">
              <a:latin typeface="Tenorite" pitchFamily="2" charset="0"/>
              <a:ea typeface="Verdana" panose="020B0604030504040204" pitchFamily="34" charset="0"/>
              <a:cs typeface="Verdana" panose="020B0604030504040204" pitchFamily="34" charset="0"/>
            </a:endParaRPr>
          </a:p>
        </p:txBody>
      </p:sp>
      <p:sp>
        <p:nvSpPr>
          <p:cNvPr id="4" name="Rounded Rectangle 3">
            <a:extLst>
              <a:ext uri="{FF2B5EF4-FFF2-40B4-BE49-F238E27FC236}">
                <a16:creationId xmlns:a16="http://schemas.microsoft.com/office/drawing/2014/main" id="{35566275-7E55-CD08-B82F-BCFFE700D04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FA2D7BAE-C599-C087-9713-AEDAD4EDD44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14" name="Rounded Rectangle 13">
            <a:extLst>
              <a:ext uri="{FF2B5EF4-FFF2-40B4-BE49-F238E27FC236}">
                <a16:creationId xmlns:a16="http://schemas.microsoft.com/office/drawing/2014/main" id="{C3F40E3C-03B3-E4B0-A628-3B0501F57037}"/>
              </a:ext>
            </a:extLst>
          </p:cNvPr>
          <p:cNvSpPr/>
          <p:nvPr userDrawn="1"/>
        </p:nvSpPr>
        <p:spPr>
          <a:xfrm>
            <a:off x="7891079"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Content Placeholder 2">
            <a:extLst>
              <a:ext uri="{FF2B5EF4-FFF2-40B4-BE49-F238E27FC236}">
                <a16:creationId xmlns:a16="http://schemas.microsoft.com/office/drawing/2014/main" id="{59083DDC-9968-4771-5431-D081461ADE83}"/>
              </a:ext>
            </a:extLst>
          </p:cNvPr>
          <p:cNvSpPr txBox="1">
            <a:spLocks/>
          </p:cNvSpPr>
          <p:nvPr userDrawn="1"/>
        </p:nvSpPr>
        <p:spPr>
          <a:xfrm>
            <a:off x="7884896" y="134741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r</a:t>
            </a:r>
            <a:endParaRPr lang="en-AU" sz="9000" dirty="0">
              <a:latin typeface="Tenorite" pitchFamily="2" charset="0"/>
              <a:ea typeface="Verdana" panose="020B0604030504040204" pitchFamily="34" charset="0"/>
              <a:cs typeface="Verdana" panose="020B0604030504040204" pitchFamily="34" charset="0"/>
            </a:endParaRPr>
          </a:p>
        </p:txBody>
      </p:sp>
      <p:sp>
        <p:nvSpPr>
          <p:cNvPr id="16" name="Rounded Rectangle 15">
            <a:extLst>
              <a:ext uri="{FF2B5EF4-FFF2-40B4-BE49-F238E27FC236}">
                <a16:creationId xmlns:a16="http://schemas.microsoft.com/office/drawing/2014/main" id="{093A9E9E-2A89-BFDA-E8EF-48773590B5B7}"/>
              </a:ext>
            </a:extLst>
          </p:cNvPr>
          <p:cNvSpPr/>
          <p:nvPr userDrawn="1"/>
        </p:nvSpPr>
        <p:spPr>
          <a:xfrm>
            <a:off x="7897678" y="3102882"/>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7" name="Content Placeholder 2">
            <a:extLst>
              <a:ext uri="{FF2B5EF4-FFF2-40B4-BE49-F238E27FC236}">
                <a16:creationId xmlns:a16="http://schemas.microsoft.com/office/drawing/2014/main" id="{6B07D84F-7A38-9E34-1CA1-1E2A30653868}"/>
              </a:ext>
            </a:extLst>
          </p:cNvPr>
          <p:cNvSpPr txBox="1">
            <a:spLocks/>
          </p:cNvSpPr>
          <p:nvPr userDrawn="1"/>
        </p:nvSpPr>
        <p:spPr>
          <a:xfrm>
            <a:off x="7891495" y="304975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k</a:t>
            </a:r>
            <a:endParaRPr lang="en-AU" sz="9000" dirty="0">
              <a:latin typeface="Tenorite" pitchFamily="2" charset="0"/>
              <a:ea typeface="Verdana" panose="020B0604030504040204" pitchFamily="34" charset="0"/>
              <a:cs typeface="Verdana" panose="020B0604030504040204" pitchFamily="34" charset="0"/>
            </a:endParaRPr>
          </a:p>
        </p:txBody>
      </p:sp>
      <p:sp>
        <p:nvSpPr>
          <p:cNvPr id="10" name="Content Placeholder 2">
            <a:extLst>
              <a:ext uri="{FF2B5EF4-FFF2-40B4-BE49-F238E27FC236}">
                <a16:creationId xmlns:a16="http://schemas.microsoft.com/office/drawing/2014/main" id="{D25B8822-4C89-EFC3-C826-AF0F7578A67F}"/>
              </a:ext>
            </a:extLst>
          </p:cNvPr>
          <p:cNvSpPr txBox="1">
            <a:spLocks/>
          </p:cNvSpPr>
          <p:nvPr userDrawn="1"/>
        </p:nvSpPr>
        <p:spPr>
          <a:xfrm>
            <a:off x="5406805" y="4658756"/>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j</a:t>
            </a:r>
            <a:endParaRPr lang="en-AU" sz="9000" dirty="0">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272751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A61E4078-C433-ACDE-E5EC-7775731C19C7}"/>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D862C9E7-0029-F2CB-61EE-9842A6CB2E9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CEB02618-4FC7-27FA-EDBA-D636AA86F97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2C5729BD-1E0E-13CB-FC3F-DE539E1BA1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57DF9A6-D16D-2E3F-4688-D2C3B2474BD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E87D932B-01D1-F3FE-C1EA-5BAE6A8CAC56}"/>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19/02/2025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90" r:id="rId3"/>
    <p:sldLayoutId id="2147483696" r:id="rId4"/>
    <p:sldLayoutId id="2147483697" r:id="rId5"/>
    <p:sldLayoutId id="2147483705" r:id="rId6"/>
    <p:sldLayoutId id="2147483706" r:id="rId7"/>
    <p:sldLayoutId id="2147483698" r:id="rId8"/>
    <p:sldLayoutId id="2147483703" r:id="rId9"/>
    <p:sldLayoutId id="2147483699" r:id="rId10"/>
    <p:sldLayoutId id="2147483701" r:id="rId11"/>
    <p:sldLayoutId id="2147483702" r:id="rId12"/>
    <p:sldLayoutId id="2147483704" r:id="rId13"/>
    <p:sldLayoutId id="2147483700" r:id="rId14"/>
    <p:sldLayoutId id="2147483695" r:id="rId15"/>
    <p:sldLayoutId id="2147483691" r:id="rId16"/>
    <p:sldLayoutId id="2147483692" r:id="rId17"/>
    <p:sldLayoutId id="2147483693" r:id="rId18"/>
    <p:sldLayoutId id="2147483716" r:id="rId19"/>
    <p:sldLayoutId id="2147483717" r:id="rId20"/>
    <p:sldLayoutId id="2147483718" r:id="rId21"/>
    <p:sldLayoutId id="2147483694" r:id="rId22"/>
    <p:sldLayoutId id="2147483708" r:id="rId23"/>
    <p:sldLayoutId id="2147483709" r:id="rId24"/>
    <p:sldLayoutId id="2147483710" r:id="rId25"/>
    <p:sldLayoutId id="2147483711" r:id="rId26"/>
    <p:sldLayoutId id="2147483713" r:id="rId27"/>
    <p:sldLayoutId id="2147483714" r:id="rId28"/>
    <p:sldLayoutId id="2147483719" r:id="rId29"/>
    <p:sldLayoutId id="2147483720" r:id="rId30"/>
    <p:sldLayoutId id="2147483715" r:id="rId31"/>
    <p:sldLayoutId id="2147483722" r:id="rId3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6.xml"/><Relationship Id="rId4" Type="http://schemas.openxmlformats.org/officeDocument/2006/relationships/image" Target="../media/image35.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file:////Volumes/Big%20Storage/0_For%20MacBook%20Pro%20Changeover/ESA%20Design/0_2024%20WIP/LitHub%20Phases%20Templates/PP%20Templates/Links/phon-aware_add-it-white.pn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30.xml"/><Relationship Id="rId4" Type="http://schemas.openxmlformats.org/officeDocument/2006/relationships/image" Target="file:////Volumes/Big%20Storage/0_For%20MacBook%20Pro%20Changeover/ESA%20Design/0_2024%20WIP/LitHub%20Phases%20Templates/PP%20Templates/Links/phon-aware_add-it-white.png"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0.xml"/><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tags" Target="../tags/tag10.xml"/><Relationship Id="rId5" Type="http://schemas.openxmlformats.org/officeDocument/2006/relationships/image" Target="../media/image4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tags" Target="../tags/tag11.xml"/><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2.xml"/><Relationship Id="rId5" Type="http://schemas.openxmlformats.org/officeDocument/2006/relationships/image" Target="../media/image41.pn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1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3.xml"/><Relationship Id="rId5" Type="http://schemas.openxmlformats.org/officeDocument/2006/relationships/image" Target="../media/image28.png"/><Relationship Id="rId4" Type="http://schemas.openxmlformats.org/officeDocument/2006/relationships/image" Target="file:////Volumes/Big%20Storage/0_For%20MacBook%20Pro%20Changeover/ESA%20Design/0_2024%20WIP/LitHub%20Phases%20Templates/PP%20Templates/Links/phon-aware_crossout-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tags" Target="../tags/tag21.xm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tags" Target="../tags/tag22.xml"/><Relationship Id="rId5" Type="http://schemas.openxmlformats.org/officeDocument/2006/relationships/image" Target="../media/image49.png"/><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tags" Target="../tags/tag2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5.xml"/><Relationship Id="rId5" Type="http://schemas.openxmlformats.org/officeDocument/2006/relationships/image" Target="../media/image50.png"/><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26.xml"/><Relationship Id="rId6" Type="http://schemas.openxmlformats.org/officeDocument/2006/relationships/image" Target="../media/image48.png"/><Relationship Id="rId5" Type="http://schemas.openxmlformats.org/officeDocument/2006/relationships/image" Target="../media/image50.png"/><Relationship Id="rId4" Type="http://schemas.openxmlformats.org/officeDocument/2006/relationships/image" Target="../media/image4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2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2.xml"/><Relationship Id="rId1" Type="http://schemas.openxmlformats.org/officeDocument/2006/relationships/tags" Target="../tags/tag2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tags" Target="../tags/tag31.xml"/><Relationship Id="rId5" Type="http://schemas.openxmlformats.org/officeDocument/2006/relationships/image" Target="../media/image35.sv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32.xml"/><Relationship Id="rId5" Type="http://schemas.openxmlformats.org/officeDocument/2006/relationships/image" Target="../media/image35.svg"/><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39.xml"/><Relationship Id="rId7" Type="http://schemas.openxmlformats.org/officeDocument/2006/relationships/image" Target="../media/image13.svg"/><Relationship Id="rId12" Type="http://schemas.openxmlformats.org/officeDocument/2006/relationships/image" Target="../media/image50.png"/><Relationship Id="rId2" Type="http://schemas.openxmlformats.org/officeDocument/2006/relationships/slideLayout" Target="../slideLayouts/slideLayout16.xml"/><Relationship Id="rId1" Type="http://schemas.openxmlformats.org/officeDocument/2006/relationships/tags" Target="../tags/tag33.xml"/><Relationship Id="rId6" Type="http://schemas.openxmlformats.org/officeDocument/2006/relationships/image" Target="../media/image12.png"/><Relationship Id="rId11" Type="http://schemas.openxmlformats.org/officeDocument/2006/relationships/image" Target="../media/image48.png"/><Relationship Id="rId5" Type="http://schemas.openxmlformats.org/officeDocument/2006/relationships/image" Target="../media/image52.svg"/><Relationship Id="rId10" Type="http://schemas.openxmlformats.org/officeDocument/2006/relationships/image" Target="../media/image49.png"/><Relationship Id="rId4" Type="http://schemas.openxmlformats.org/officeDocument/2006/relationships/image" Target="../media/image51.png"/><Relationship Id="rId9" Type="http://schemas.openxmlformats.org/officeDocument/2006/relationships/image" Target="../media/image15.svg"/></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8.xml"/><Relationship Id="rId1" Type="http://schemas.openxmlformats.org/officeDocument/2006/relationships/tags" Target="../tags/tag34.xml"/><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6.xml"/><Relationship Id="rId4" Type="http://schemas.openxmlformats.org/officeDocument/2006/relationships/image" Target="../media/image3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6.xml"/><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dirty="0">
                <a:solidFill>
                  <a:srgbClr val="F0F0F0"/>
                </a:solidFill>
                <a:latin typeface="+mn-lt"/>
              </a:rPr>
              <a:t>Slide 1 Start</a:t>
            </a:r>
            <a:r>
              <a:rPr lang="en-US" sz="800" b="1" baseline="0" dirty="0">
                <a:solidFill>
                  <a:srgbClr val="F0F0F0"/>
                </a:solidFill>
                <a:latin typeface="+mn-lt"/>
              </a:rPr>
              <a:t> of presentation q says /kw/</a:t>
            </a:r>
            <a:endParaRPr lang="en-US" sz="800" dirty="0">
              <a:solidFill>
                <a:srgbClr val="F0F0F0"/>
              </a:solidFill>
              <a:latin typeface="+mn-lt"/>
            </a:endParaRPr>
          </a:p>
        </p:txBody>
      </p:sp>
      <p:sp>
        <p:nvSpPr>
          <p:cNvPr id="8" name="TextBox 7">
            <a:extLst>
              <a:ext uri="{FF2B5EF4-FFF2-40B4-BE49-F238E27FC236}">
                <a16:creationId xmlns:a16="http://schemas.microsoft.com/office/drawing/2014/main" id="{84A88352-9533-7A1C-7E5A-447ED126B9AF}"/>
              </a:ext>
            </a:extLst>
          </p:cNvPr>
          <p:cNvSpPr txBox="1"/>
          <p:nvPr/>
        </p:nvSpPr>
        <p:spPr>
          <a:xfrm>
            <a:off x="938463" y="3026653"/>
            <a:ext cx="4728411" cy="13285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a:ln>
                  <a:noFill/>
                </a:ln>
                <a:solidFill>
                  <a:srgbClr val="0E1E42"/>
                </a:solidFill>
                <a:effectLst/>
                <a:uLnTx/>
                <a:uFillTx/>
                <a:latin typeface="Calibri" panose="020F0502020204030204"/>
                <a:ea typeface="+mn-ea"/>
                <a:cs typeface="+mn-cs"/>
              </a:rPr>
              <a:t>ck   v   y   z   w   j</a:t>
            </a:r>
          </a:p>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a:ln>
                  <a:noFill/>
                </a:ln>
                <a:solidFill>
                  <a:prstClr val="black"/>
                </a:solidFill>
                <a:effectLst/>
                <a:uLnTx/>
                <a:uFillTx/>
                <a:latin typeface="Calibri" panose="020F0502020204030204"/>
                <a:ea typeface="+mn-ea"/>
                <a:cs typeface="+mn-cs"/>
              </a:rPr>
              <a:t>o</a:t>
            </a:r>
            <a:r>
              <a:rPr kumimoji="0" lang="en-US" sz="4000" b="0" i="0" u="none" strike="noStrike" kern="1200" cap="none" spc="0" normalizeH="0" baseline="0" noProof="0">
                <a:ln>
                  <a:noFill/>
                </a:ln>
                <a:solidFill>
                  <a:srgbClr val="0E1E42"/>
                </a:solidFill>
                <a:effectLst/>
                <a:uLnTx/>
                <a:uFillTx/>
                <a:latin typeface="Calibri" panose="020F0502020204030204"/>
                <a:ea typeface="+mn-ea"/>
                <a:cs typeface="+mn-cs"/>
              </a:rPr>
              <a:t>f   love   like   they</a:t>
            </a:r>
          </a:p>
        </p:txBody>
      </p:sp>
      <p:sp>
        <p:nvSpPr>
          <p:cNvPr id="10" name="TextBox 9">
            <a:extLst>
              <a:ext uri="{FF2B5EF4-FFF2-40B4-BE49-F238E27FC236}">
                <a16:creationId xmlns:a16="http://schemas.microsoft.com/office/drawing/2014/main" id="{C6C1C6B1-6DD0-3A58-F159-BC4B1E01E13B}"/>
              </a:ext>
            </a:extLst>
          </p:cNvPr>
          <p:cNvSpPr txBox="1"/>
          <p:nvPr/>
        </p:nvSpPr>
        <p:spPr>
          <a:xfrm>
            <a:off x="6817213" y="3584448"/>
            <a:ext cx="4159918"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q says /kw/</a:t>
            </a:r>
            <a:r>
              <a:rPr lang="en-US" sz="4000" b="1" dirty="0">
                <a:solidFill>
                  <a:srgbClr val="0E1E42"/>
                </a:solidFill>
                <a:latin typeface="Calibri" panose="020F0502020204030204"/>
              </a:rPr>
              <a:t>    </a:t>
            </a: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are</a:t>
            </a:r>
            <a:endPar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52D8B-3BC9-EA1D-A5FF-7AD930C91092}"/>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10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95275" y="2274838"/>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Jack the pup can zip and wag and yap.</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6E7456-17A6-136F-4450-95ADC5B7B6D2}"/>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11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EE755-6A12-253D-4076-DCC9F32F6432}"/>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12 </a:t>
            </a:r>
            <a:r>
              <a:rPr lang="en-US" sz="800" dirty="0">
                <a:solidFill>
                  <a:srgbClr val="F0F0F0"/>
                </a:solidFill>
                <a:latin typeface="+mn-lt"/>
              </a:rPr>
              <a:t>End of review, start of lesson</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810442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13636-85C9-C17F-3BA6-B5188D231F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8A4963-78F2-1865-4A23-E7B8888F412C}"/>
              </a:ext>
            </a:extLst>
          </p:cNvPr>
          <p:cNvSpPr>
            <a:spLocks noGrp="1"/>
          </p:cNvSpPr>
          <p:nvPr>
            <p:ph type="title"/>
          </p:nvPr>
        </p:nvSpPr>
        <p:spPr/>
        <p:txBody>
          <a:bodyPr/>
          <a:lstStyle/>
          <a:p>
            <a:r>
              <a:rPr lang="en-AU" sz="800" dirty="0">
                <a:solidFill>
                  <a:srgbClr val="F0F0F0"/>
                </a:solidFill>
                <a:latin typeface="+mn-lt"/>
              </a:rPr>
              <a:t>Slide 13 Phonemic awareness</a:t>
            </a:r>
          </a:p>
        </p:txBody>
      </p:sp>
      <p:grpSp>
        <p:nvGrpSpPr>
          <p:cNvPr id="26" name="Group 25" descr="Two rows of shapes. The top row has a circle and then another rounded square block. The second row also has three shapes. The first one is a rounded square block. The second shape is a circle and it sits underneath the circle in the top row. The third shape is a rounded square block, and it sits underneath the rounded square block in the top row. The first rounded square block in the bottom row has a curved arrow inside it that is pointing down.">
            <a:extLst>
              <a:ext uri="{FF2B5EF4-FFF2-40B4-BE49-F238E27FC236}">
                <a16:creationId xmlns:a16="http://schemas.microsoft.com/office/drawing/2014/main" id="{83FC54BC-EAA9-0292-ED42-90F653D09917}"/>
              </a:ext>
            </a:extLst>
          </p:cNvPr>
          <p:cNvGrpSpPr/>
          <p:nvPr/>
        </p:nvGrpSpPr>
        <p:grpSpPr>
          <a:xfrm>
            <a:off x="3264164" y="1887069"/>
            <a:ext cx="5230059" cy="3463699"/>
            <a:chOff x="3290870" y="1877130"/>
            <a:chExt cx="5230059" cy="3463699"/>
          </a:xfrm>
        </p:grpSpPr>
        <p:grpSp>
          <p:nvGrpSpPr>
            <p:cNvPr id="4" name="Group 3">
              <a:extLst>
                <a:ext uri="{FF2B5EF4-FFF2-40B4-BE49-F238E27FC236}">
                  <a16:creationId xmlns:a16="http://schemas.microsoft.com/office/drawing/2014/main" id="{3739AFA9-1581-E3DB-B418-C8059369FEC9}"/>
                </a:ext>
              </a:extLst>
            </p:cNvPr>
            <p:cNvGrpSpPr/>
            <p:nvPr/>
          </p:nvGrpSpPr>
          <p:grpSpPr>
            <a:xfrm>
              <a:off x="3290870" y="1877130"/>
              <a:ext cx="5230059" cy="3463699"/>
              <a:chOff x="3290870" y="1877130"/>
              <a:chExt cx="5230059" cy="3463699"/>
            </a:xfrm>
          </p:grpSpPr>
          <p:sp>
            <p:nvSpPr>
              <p:cNvPr id="6" name="Oval 5">
                <a:extLst>
                  <a:ext uri="{FF2B5EF4-FFF2-40B4-BE49-F238E27FC236}">
                    <a16:creationId xmlns:a16="http://schemas.microsoft.com/office/drawing/2014/main" id="{BB490969-6F7B-33EF-957D-F698E9D1A5AC}"/>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F807463F-D036-C435-C120-876876D20C26}"/>
                  </a:ext>
                </a:extLst>
              </p:cNvPr>
              <p:cNvSpPr/>
              <p:nvPr userDrawn="1"/>
            </p:nvSpPr>
            <p:spPr>
              <a:xfrm>
                <a:off x="6978998" y="187713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6DED21D5-A5ED-2270-D6CC-8FB732A10B75}"/>
                  </a:ext>
                </a:extLst>
              </p:cNvPr>
              <p:cNvSpPr/>
              <p:nvPr userDrawn="1"/>
            </p:nvSpPr>
            <p:spPr>
              <a:xfrm>
                <a:off x="6978998" y="3798898"/>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A954A832-9BAC-3F8E-4EA8-2BED33A51731}"/>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98303B53-9C25-D548-B7E2-335191D0046F}"/>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sp>
          <p:nvSpPr>
            <p:cNvPr id="24" name="Rounded Rectangle 14">
              <a:extLst>
                <a:ext uri="{FF2B5EF4-FFF2-40B4-BE49-F238E27FC236}">
                  <a16:creationId xmlns:a16="http://schemas.microsoft.com/office/drawing/2014/main" id="{1496B44A-B58C-C95A-CDB9-FD4BAA4CFB47}"/>
                </a:ext>
              </a:extLst>
            </p:cNvPr>
            <p:cNvSpPr/>
            <p:nvPr/>
          </p:nvSpPr>
          <p:spPr>
            <a:xfrm>
              <a:off x="367106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E2113EF9-7DA9-6A2A-C65C-8E9942DD46D0}"/>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777899" y="3745482"/>
              <a:ext cx="1435100" cy="1435100"/>
            </a:xfrm>
            <a:prstGeom prst="rect">
              <a:avLst/>
            </a:prstGeom>
          </p:spPr>
        </p:pic>
      </p:grpSp>
    </p:spTree>
    <p:extLst>
      <p:ext uri="{BB962C8B-B14F-4D97-AF65-F5344CB8AC3E}">
        <p14:creationId xmlns:p14="http://schemas.microsoft.com/office/powerpoint/2010/main" val="396364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lstStyle/>
          <a:p>
            <a:r>
              <a:rPr lang="en-AU" sz="800">
                <a:solidFill>
                  <a:srgbClr val="F0F0F0"/>
                </a:solidFill>
                <a:latin typeface="+mn-lt"/>
              </a:rPr>
              <a:t>Slide 14 Phonemic awareness</a:t>
            </a:r>
          </a:p>
        </p:txBody>
      </p:sp>
      <p:grpSp>
        <p:nvGrpSpPr>
          <p:cNvPr id="12" name="Group 11" descr="Two rows of shapes. The top row has a circle and then another rounded square block. The second row also has three shapes. The first one is a rounded square block. The second shape is a circle and it sits underneath the circle in the top row. The third shape is a rounded square block, and it sits underneath the rounded square block in the top row. The first rounded square block in the bottom row has a curved arrow inside it that is pointing down.">
            <a:extLst>
              <a:ext uri="{FF2B5EF4-FFF2-40B4-BE49-F238E27FC236}">
                <a16:creationId xmlns:a16="http://schemas.microsoft.com/office/drawing/2014/main" id="{24E1D312-BED2-26A8-0F91-D6946AA63564}"/>
              </a:ext>
            </a:extLst>
          </p:cNvPr>
          <p:cNvGrpSpPr/>
          <p:nvPr/>
        </p:nvGrpSpPr>
        <p:grpSpPr>
          <a:xfrm>
            <a:off x="3264164" y="1887069"/>
            <a:ext cx="5230059" cy="3463699"/>
            <a:chOff x="3290870" y="1877130"/>
            <a:chExt cx="5230059" cy="3463699"/>
          </a:xfrm>
        </p:grpSpPr>
        <p:grpSp>
          <p:nvGrpSpPr>
            <p:cNvPr id="13" name="Group 12">
              <a:extLst>
                <a:ext uri="{FF2B5EF4-FFF2-40B4-BE49-F238E27FC236}">
                  <a16:creationId xmlns:a16="http://schemas.microsoft.com/office/drawing/2014/main" id="{274FFE98-A0A9-1FF9-1331-7C2130FDAB9A}"/>
                </a:ext>
              </a:extLst>
            </p:cNvPr>
            <p:cNvGrpSpPr/>
            <p:nvPr/>
          </p:nvGrpSpPr>
          <p:grpSpPr>
            <a:xfrm>
              <a:off x="3290870" y="1877130"/>
              <a:ext cx="5230059" cy="3463699"/>
              <a:chOff x="3290870" y="1877130"/>
              <a:chExt cx="5230059" cy="3463699"/>
            </a:xfrm>
          </p:grpSpPr>
          <p:sp>
            <p:nvSpPr>
              <p:cNvPr id="16" name="Oval 15">
                <a:extLst>
                  <a:ext uri="{FF2B5EF4-FFF2-40B4-BE49-F238E27FC236}">
                    <a16:creationId xmlns:a16="http://schemas.microsoft.com/office/drawing/2014/main" id="{3F76A3C8-B281-B2EC-0537-B9735687F2BE}"/>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3">
                <a:extLst>
                  <a:ext uri="{FF2B5EF4-FFF2-40B4-BE49-F238E27FC236}">
                    <a16:creationId xmlns:a16="http://schemas.microsoft.com/office/drawing/2014/main" id="{9D47DAF0-AB1D-7F9B-92A8-F75958549178}"/>
                  </a:ext>
                </a:extLst>
              </p:cNvPr>
              <p:cNvSpPr/>
              <p:nvPr userDrawn="1"/>
            </p:nvSpPr>
            <p:spPr>
              <a:xfrm>
                <a:off x="6978998" y="187713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4">
                <a:extLst>
                  <a:ext uri="{FF2B5EF4-FFF2-40B4-BE49-F238E27FC236}">
                    <a16:creationId xmlns:a16="http://schemas.microsoft.com/office/drawing/2014/main" id="{EAC2449C-2199-444B-CDEE-FFE994CBEDEF}"/>
                  </a:ext>
                </a:extLst>
              </p:cNvPr>
              <p:cNvSpPr/>
              <p:nvPr userDrawn="1"/>
            </p:nvSpPr>
            <p:spPr>
              <a:xfrm>
                <a:off x="6978998" y="3798898"/>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id="{67FCE0A8-3800-E402-C7C2-AA23ABAA30F2}"/>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F3E75D65-EFE0-FFAA-719D-8C405C3860A0}"/>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sp>
          <p:nvSpPr>
            <p:cNvPr id="14" name="Rounded Rectangle 14">
              <a:extLst>
                <a:ext uri="{FF2B5EF4-FFF2-40B4-BE49-F238E27FC236}">
                  <a16:creationId xmlns:a16="http://schemas.microsoft.com/office/drawing/2014/main" id="{E26BE19D-0F16-F7DD-2C51-9FF02631CF08}"/>
                </a:ext>
              </a:extLst>
            </p:cNvPr>
            <p:cNvSpPr/>
            <p:nvPr/>
          </p:nvSpPr>
          <p:spPr>
            <a:xfrm>
              <a:off x="367106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6BF628D-5A81-DC0C-1AF9-EFDA9485E82C}"/>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777899" y="3745482"/>
              <a:ext cx="1435100" cy="1435100"/>
            </a:xfrm>
            <a:prstGeom prst="rect">
              <a:avLst/>
            </a:prstGeom>
          </p:spPr>
        </p:pic>
      </p:grpSp>
    </p:spTree>
    <p:extLst>
      <p:ext uri="{BB962C8B-B14F-4D97-AF65-F5344CB8AC3E}">
        <p14:creationId xmlns:p14="http://schemas.microsoft.com/office/powerpoint/2010/main" val="1287711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US" sz="800" dirty="0">
                <a:solidFill>
                  <a:srgbClr val="F0F0F0"/>
                </a:solidFill>
                <a:latin typeface="+mn-lt"/>
              </a:rPr>
              <a:t>Slide 15 Learning intention and success</a:t>
            </a:r>
            <a:r>
              <a:rPr lang="en-US" sz="800" baseline="0" dirty="0">
                <a:solidFill>
                  <a:srgbClr val="F0F0F0"/>
                </a:solidFill>
                <a:latin typeface="+mn-lt"/>
              </a:rPr>
              <a:t> criteria</a:t>
            </a:r>
            <a:endParaRPr lang="en-US" sz="800" dirty="0">
              <a:solidFill>
                <a:srgbClr val="F0F0F0"/>
              </a:solidFill>
              <a:latin typeface="+mn-lt"/>
            </a:endParaRPr>
          </a:p>
        </p:txBody>
      </p:sp>
      <p:sp>
        <p:nvSpPr>
          <p:cNvPr id="7" name="TextBox 6">
            <a:extLst>
              <a:ext uri="{FF2B5EF4-FFF2-40B4-BE49-F238E27FC236}">
                <a16:creationId xmlns:a16="http://schemas.microsoft.com/office/drawing/2014/main" id="{E8DBD8FC-9C10-7F14-F5E4-C04111A4CF9D}"/>
              </a:ext>
            </a:extLst>
          </p:cNvPr>
          <p:cNvSpPr txBox="1"/>
          <p:nvPr/>
        </p:nvSpPr>
        <p:spPr>
          <a:xfrm>
            <a:off x="974557" y="3584374"/>
            <a:ext cx="8422105" cy="2441694"/>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form the letter q</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say the sound for q</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read a word with q</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s</a:t>
            </a: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pell a word with q.</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3911EC3-BB39-7FC9-3A82-A067F875DF7F}"/>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16 I do</a:t>
            </a:r>
            <a:endParaRPr lang="en-AU" sz="800" dirty="0">
              <a:solidFill>
                <a:srgbClr val="F0F0F0"/>
              </a:solidFill>
              <a:latin typeface="+mn-lt"/>
            </a:endParaRPr>
          </a:p>
        </p:txBody>
      </p:sp>
      <p:sp>
        <p:nvSpPr>
          <p:cNvPr id="8" name="Content Placeholder 2">
            <a:extLst>
              <a:ext uri="{FF2B5EF4-FFF2-40B4-BE49-F238E27FC236}">
                <a16:creationId xmlns:a16="http://schemas.microsoft.com/office/drawing/2014/main" id="{85DABBCE-3E17-1A33-466D-4B628F8495B1}"/>
              </a:ext>
            </a:extLst>
          </p:cNvPr>
          <p:cNvSpPr txBox="1">
            <a:spLocks/>
          </p:cNvSpPr>
          <p:nvPr/>
        </p:nvSpPr>
        <p:spPr>
          <a:xfrm>
            <a:off x="-148856" y="2080714"/>
            <a:ext cx="12099851"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dirty="0">
                <a:solidFill>
                  <a:srgbClr val="4557AD"/>
                </a:solidFill>
                <a:latin typeface="Tenorite" pitchFamily="2" charset="0"/>
                <a:ea typeface="Verdana" panose="020B0604030504040204" pitchFamily="34" charset="0"/>
                <a:cs typeface="Verdana" panose="020B0604030504040204" pitchFamily="34" charset="0"/>
              </a:rPr>
              <a:t> q    </a:t>
            </a:r>
            <a:r>
              <a:rPr lang="en-US" sz="21000" dirty="0" err="1">
                <a:solidFill>
                  <a:srgbClr val="4557AD"/>
                </a:solidFill>
                <a:latin typeface="Tenorite" pitchFamily="2" charset="0"/>
                <a:ea typeface="Verdana" panose="020B0604030504040204" pitchFamily="34" charset="0"/>
                <a:cs typeface="Verdana" panose="020B0604030504040204" pitchFamily="34" charset="0"/>
              </a:rPr>
              <a:t>q</a:t>
            </a:r>
            <a:r>
              <a:rPr lang="en-US" sz="21000" dirty="0">
                <a:solidFill>
                  <a:srgbClr val="4557AD"/>
                </a:solidFill>
                <a:latin typeface="Tenorite" pitchFamily="2" charset="0"/>
                <a:ea typeface="Verdana" panose="020B0604030504040204" pitchFamily="34" charset="0"/>
                <a:cs typeface="Verdana" panose="020B0604030504040204" pitchFamily="34" charset="0"/>
              </a:rPr>
              <a:t>    </a:t>
            </a:r>
            <a:r>
              <a:rPr lang="en-US" sz="21000" dirty="0" err="1">
                <a:solidFill>
                  <a:srgbClr val="4557AD"/>
                </a:solidFill>
                <a:latin typeface="Tenorite" pitchFamily="2" charset="0"/>
                <a:ea typeface="Verdana" panose="020B0604030504040204" pitchFamily="34" charset="0"/>
                <a:cs typeface="Verdana" panose="020B0604030504040204" pitchFamily="34" charset="0"/>
              </a:rPr>
              <a:t>q</a:t>
            </a:r>
            <a:endParaRPr lang="en-US" sz="21000" dirty="0">
              <a:solidFill>
                <a:srgbClr val="ABB3DD"/>
              </a:solidFill>
              <a:latin typeface="Tenorite" pitchFamily="2" charset="0"/>
              <a:ea typeface="Verdana" panose="020B0604030504040204" pitchFamily="34" charset="0"/>
              <a:cs typeface="Verdana" panose="020B0604030504040204" pitchFamily="34" charset="0"/>
            </a:endParaRPr>
          </a:p>
        </p:txBody>
      </p:sp>
      <p:pic>
        <p:nvPicPr>
          <p:cNvPr id="9" name="Picture 8">
            <a:extLst>
              <a:ext uri="{FF2B5EF4-FFF2-40B4-BE49-F238E27FC236}">
                <a16:creationId xmlns:a16="http://schemas.microsoft.com/office/drawing/2014/main" id="{2F9685FB-7FC6-923F-C5CB-99C618410C1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660352" y="3015242"/>
            <a:ext cx="243727" cy="243861"/>
          </a:xfrm>
          <a:prstGeom prst="rect">
            <a:avLst/>
          </a:prstGeom>
        </p:spPr>
      </p:pic>
      <p:pic>
        <p:nvPicPr>
          <p:cNvPr id="10" name="Picture 9">
            <a:extLst>
              <a:ext uri="{FF2B5EF4-FFF2-40B4-BE49-F238E27FC236}">
                <a16:creationId xmlns:a16="http://schemas.microsoft.com/office/drawing/2014/main" id="{D8145570-EE75-CDEF-E7D4-EB680BA89375}"/>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732563" y="4356162"/>
            <a:ext cx="249976" cy="243861"/>
          </a:xfrm>
          <a:prstGeom prst="rect">
            <a:avLst/>
          </a:prstGeom>
        </p:spPr>
      </p:pic>
    </p:spTree>
    <p:custDataLst>
      <p:tags r:id="rId1"/>
    </p:custDataLst>
    <p:extLst>
      <p:ext uri="{BB962C8B-B14F-4D97-AF65-F5344CB8AC3E}">
        <p14:creationId xmlns:p14="http://schemas.microsoft.com/office/powerpoint/2010/main" val="2801862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74FCB-3736-D73F-AEA2-7A19F71E643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F133EF5-ED87-3065-4C8D-E171A885CE7E}"/>
              </a:ext>
            </a:extLst>
          </p:cNvPr>
          <p:cNvSpPr>
            <a:spLocks noGrp="1"/>
          </p:cNvSpPr>
          <p:nvPr>
            <p:ph type="title"/>
          </p:nvPr>
        </p:nvSpPr>
        <p:spPr/>
        <p:txBody>
          <a:bodyPr>
            <a:normAutofit/>
          </a:bodyPr>
          <a:lstStyle/>
          <a:p>
            <a:r>
              <a:rPr lang="en-AU" sz="800" kern="1200" dirty="0">
                <a:solidFill>
                  <a:schemeClr val="bg2"/>
                </a:solidFill>
                <a:effectLst/>
                <a:latin typeface="+mn-lt"/>
                <a:ea typeface="+mj-ea"/>
                <a:cs typeface="+mj-cs"/>
              </a:rPr>
              <a:t>Slide 17 I do write</a:t>
            </a:r>
            <a:endParaRPr lang="en-AU" sz="800" dirty="0">
              <a:solidFill>
                <a:schemeClr val="bg2"/>
              </a:solidFill>
              <a:latin typeface="+mn-lt"/>
            </a:endParaRPr>
          </a:p>
        </p:txBody>
      </p:sp>
      <p:sp>
        <p:nvSpPr>
          <p:cNvPr id="8" name="Content Placeholder 2">
            <a:extLst>
              <a:ext uri="{FF2B5EF4-FFF2-40B4-BE49-F238E27FC236}">
                <a16:creationId xmlns:a16="http://schemas.microsoft.com/office/drawing/2014/main" id="{B5F2DF4A-3306-6210-9DA2-1B27F848E8EF}"/>
              </a:ext>
            </a:extLst>
          </p:cNvPr>
          <p:cNvSpPr txBox="1">
            <a:spLocks/>
          </p:cNvSpPr>
          <p:nvPr/>
        </p:nvSpPr>
        <p:spPr>
          <a:xfrm>
            <a:off x="-340242" y="2080714"/>
            <a:ext cx="1253224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qu</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qu</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qu</a:t>
            </a:r>
            <a:endParaRPr lang="en-US" sz="21000">
              <a:solidFill>
                <a:srgbClr val="4557AD"/>
              </a:solidFill>
              <a:latin typeface="Tenorite" pitchFamily="2" charset="0"/>
              <a:ea typeface="Verdana" panose="020B0604030504040204" pitchFamily="34" charset="0"/>
              <a:cs typeface="Verdana" panose="020B0604030504040204" pitchFamily="34" charset="0"/>
            </a:endParaRPr>
          </a:p>
        </p:txBody>
      </p:sp>
      <p:pic>
        <p:nvPicPr>
          <p:cNvPr id="9" name="Picture 8">
            <a:extLst>
              <a:ext uri="{FF2B5EF4-FFF2-40B4-BE49-F238E27FC236}">
                <a16:creationId xmlns:a16="http://schemas.microsoft.com/office/drawing/2014/main" id="{38552374-90F7-3AF5-9E1B-48C5F8E4709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538489" y="3039089"/>
            <a:ext cx="243727" cy="243861"/>
          </a:xfrm>
          <a:prstGeom prst="rect">
            <a:avLst/>
          </a:prstGeom>
        </p:spPr>
      </p:pic>
      <p:pic>
        <p:nvPicPr>
          <p:cNvPr id="10" name="Picture 9">
            <a:extLst>
              <a:ext uri="{FF2B5EF4-FFF2-40B4-BE49-F238E27FC236}">
                <a16:creationId xmlns:a16="http://schemas.microsoft.com/office/drawing/2014/main" id="{B54AEBB1-FB91-3456-69AA-7D3E87164D88}"/>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532240" y="4348542"/>
            <a:ext cx="249976" cy="243861"/>
          </a:xfrm>
          <a:prstGeom prst="rect">
            <a:avLst/>
          </a:prstGeom>
        </p:spPr>
      </p:pic>
    </p:spTree>
    <p:custDataLst>
      <p:tags r:id="rId1"/>
    </p:custDataLst>
    <p:extLst>
      <p:ext uri="{BB962C8B-B14F-4D97-AF65-F5344CB8AC3E}">
        <p14:creationId xmlns:p14="http://schemas.microsoft.com/office/powerpoint/2010/main" val="539238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A5A6E-8DEC-6958-9B1B-FA8831FB88B5}"/>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18 We do</a:t>
            </a:r>
            <a:endParaRPr lang="en-AU" sz="800" dirty="0">
              <a:solidFill>
                <a:srgbClr val="F0F0F0"/>
              </a:solidFill>
              <a:latin typeface="+mn-lt"/>
            </a:endParaRPr>
          </a:p>
        </p:txBody>
      </p:sp>
      <p:grpSp>
        <p:nvGrpSpPr>
          <p:cNvPr id="3" name="Group 2">
            <a:extLst>
              <a:ext uri="{FF2B5EF4-FFF2-40B4-BE49-F238E27FC236}">
                <a16:creationId xmlns:a16="http://schemas.microsoft.com/office/drawing/2014/main" id="{F5A61F35-3981-9A5F-CA3E-5BE649F59706}"/>
              </a:ext>
              <a:ext uri="{C183D7F6-B498-43B3-948B-1728B52AA6E4}">
                <adec:decorative xmlns:adec="http://schemas.microsoft.com/office/drawing/2017/decorative" val="1"/>
              </a:ext>
            </a:extLst>
          </p:cNvPr>
          <p:cNvGrpSpPr/>
          <p:nvPr/>
        </p:nvGrpSpPr>
        <p:grpSpPr>
          <a:xfrm>
            <a:off x="-340242" y="2080714"/>
            <a:ext cx="12532242" cy="5281895"/>
            <a:chOff x="-361056" y="2910432"/>
            <a:chExt cx="12225678" cy="5281895"/>
          </a:xfrm>
        </p:grpSpPr>
        <p:sp>
          <p:nvSpPr>
            <p:cNvPr id="4" name="Content Placeholder 2">
              <a:extLst>
                <a:ext uri="{FF2B5EF4-FFF2-40B4-BE49-F238E27FC236}">
                  <a16:creationId xmlns:a16="http://schemas.microsoft.com/office/drawing/2014/main" id="{B791766B-46B2-0A57-0E48-8DE6D282E329}"/>
                </a:ext>
              </a:extLst>
            </p:cNvPr>
            <p:cNvSpPr txBox="1">
              <a:spLocks/>
            </p:cNvSpPr>
            <p:nvPr/>
          </p:nvSpPr>
          <p:spPr>
            <a:xfrm>
              <a:off x="-361056" y="2910432"/>
              <a:ext cx="12225678" cy="528189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qu</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qu</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qu</a:t>
              </a:r>
              <a:endParaRPr lang="en-US" sz="21000">
                <a:solidFill>
                  <a:srgbClr val="4557AD"/>
                </a:solidFill>
                <a:latin typeface="Tenorite" pitchFamily="2" charset="0"/>
                <a:ea typeface="Verdana" panose="020B0604030504040204" pitchFamily="34" charset="0"/>
                <a:cs typeface="Verdana" panose="020B0604030504040204" pitchFamily="34" charset="0"/>
              </a:endParaRPr>
            </a:p>
          </p:txBody>
        </p:sp>
        <p:pic>
          <p:nvPicPr>
            <p:cNvPr id="8" name="Picture 7">
              <a:extLst>
                <a:ext uri="{FF2B5EF4-FFF2-40B4-BE49-F238E27FC236}">
                  <a16:creationId xmlns:a16="http://schemas.microsoft.com/office/drawing/2014/main" id="{AA492416-C53D-AFA3-219D-B9953BDFD072}"/>
                </a:ext>
              </a:extLst>
            </p:cNvPr>
            <p:cNvPicPr>
              <a:picLocks noChangeAspect="1"/>
            </p:cNvPicPr>
            <p:nvPr/>
          </p:nvPicPr>
          <p:blipFill>
            <a:blip r:embed="rId4"/>
            <a:stretch>
              <a:fillRect/>
            </a:stretch>
          </p:blipFill>
          <p:spPr>
            <a:xfrm>
              <a:off x="1471717" y="3868807"/>
              <a:ext cx="237765" cy="243861"/>
            </a:xfrm>
            <a:prstGeom prst="rect">
              <a:avLst/>
            </a:prstGeom>
          </p:spPr>
        </p:pic>
        <p:pic>
          <p:nvPicPr>
            <p:cNvPr id="9" name="Picture 8">
              <a:extLst>
                <a:ext uri="{FF2B5EF4-FFF2-40B4-BE49-F238E27FC236}">
                  <a16:creationId xmlns:a16="http://schemas.microsoft.com/office/drawing/2014/main" id="{7FE7C9DD-2DC7-F9D9-DE58-69D122F32395}"/>
                </a:ext>
              </a:extLst>
            </p:cNvPr>
            <p:cNvPicPr>
              <a:picLocks noChangeAspect="1"/>
            </p:cNvPicPr>
            <p:nvPr/>
          </p:nvPicPr>
          <p:blipFill>
            <a:blip r:embed="rId5"/>
            <a:stretch>
              <a:fillRect/>
            </a:stretch>
          </p:blipFill>
          <p:spPr>
            <a:xfrm>
              <a:off x="1465621" y="5178260"/>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103E-2AEA-BB58-D708-DF7ED49D8018}"/>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19 I do</a:t>
            </a:r>
            <a:endParaRPr lang="en-AU" sz="800" dirty="0">
              <a:solidFill>
                <a:srgbClr val="F0F0F0"/>
              </a:solidFill>
              <a:latin typeface="+mn-lt"/>
            </a:endParaRPr>
          </a:p>
        </p:txBody>
      </p:sp>
      <p:pic>
        <p:nvPicPr>
          <p:cNvPr id="4" name="Picture 3" descr="quarter">
            <a:extLst>
              <a:ext uri="{FF2B5EF4-FFF2-40B4-BE49-F238E27FC236}">
                <a16:creationId xmlns:a16="http://schemas.microsoft.com/office/drawing/2014/main" id="{497694CD-CC7E-6D0F-B0EE-FF8A7FBBA13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21664" y="2271417"/>
            <a:ext cx="2325953" cy="2325953"/>
          </a:xfrm>
          <a:prstGeom prst="rect">
            <a:avLst/>
          </a:prstGeom>
        </p:spPr>
      </p:pic>
      <p:pic>
        <p:nvPicPr>
          <p:cNvPr id="8" name="Picture 7" descr="quiet">
            <a:extLst>
              <a:ext uri="{FF2B5EF4-FFF2-40B4-BE49-F238E27FC236}">
                <a16:creationId xmlns:a16="http://schemas.microsoft.com/office/drawing/2014/main" id="{80658051-94B9-B204-31CC-61B472C609D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50181" y="2138986"/>
            <a:ext cx="2581709" cy="2581709"/>
          </a:xfrm>
          <a:prstGeom prst="rect">
            <a:avLst/>
          </a:prstGeom>
        </p:spPr>
      </p:pic>
      <p:pic>
        <p:nvPicPr>
          <p:cNvPr id="11" name="Picture 10" descr="cake">
            <a:extLst>
              <a:ext uri="{FF2B5EF4-FFF2-40B4-BE49-F238E27FC236}">
                <a16:creationId xmlns:a16="http://schemas.microsoft.com/office/drawing/2014/main" id="{1FC105A9-336B-3755-82EF-0D8A3042272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488627" y="2137305"/>
            <a:ext cx="2581709" cy="2581709"/>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64678-3623-CE52-1347-C55378CE9114}"/>
              </a:ext>
            </a:extLst>
          </p:cNvPr>
          <p:cNvSpPr>
            <a:spLocks noGrp="1"/>
          </p:cNvSpPr>
          <p:nvPr>
            <p:ph type="title"/>
          </p:nvPr>
        </p:nvSpPr>
        <p:spPr/>
        <p:txBody>
          <a:bodyPr/>
          <a:lstStyle/>
          <a:p>
            <a:r>
              <a:rPr lang="en-AU" sz="800" dirty="0">
                <a:solidFill>
                  <a:srgbClr val="F0F0F0"/>
                </a:solidFill>
                <a:latin typeface="+mn-lt"/>
              </a:rPr>
              <a:t>Slide 2</a:t>
            </a:r>
            <a:r>
              <a:rPr lang="en-AU" sz="800" baseline="0" dirty="0">
                <a:solidFill>
                  <a:srgbClr val="F0F0F0"/>
                </a:solidFill>
                <a:latin typeface="+mn-lt"/>
              </a:rPr>
              <a:t> Phonemic awareness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Two rows of three shapes. The top row has a rounded square block, a circle and then another rounded square block. The second row also has a rounded square block, a circle and then another rounded square block. The first rounded square block in the second row has a cross inside it.">
            <a:extLst>
              <a:ext uri="{FF2B5EF4-FFF2-40B4-BE49-F238E27FC236}">
                <a16:creationId xmlns:a16="http://schemas.microsoft.com/office/drawing/2014/main" id="{05313432-9AFF-6062-C21A-C4848FCCF246}"/>
              </a:ext>
            </a:extLst>
          </p:cNvPr>
          <p:cNvGrpSpPr/>
          <p:nvPr/>
        </p:nvGrpSpPr>
        <p:grpSpPr>
          <a:xfrm>
            <a:off x="3290870" y="1887067"/>
            <a:ext cx="5390849" cy="3400592"/>
            <a:chOff x="3290870" y="1887067"/>
            <a:chExt cx="5390849" cy="3400592"/>
          </a:xfrm>
        </p:grpSpPr>
        <p:grpSp>
          <p:nvGrpSpPr>
            <p:cNvPr id="13" name="Group 12">
              <a:extLst>
                <a:ext uri="{FF2B5EF4-FFF2-40B4-BE49-F238E27FC236}">
                  <a16:creationId xmlns:a16="http://schemas.microsoft.com/office/drawing/2014/main" id="{8946F9B6-D871-3B85-CFFF-595D5D77E464}"/>
                </a:ext>
              </a:extLst>
            </p:cNvPr>
            <p:cNvGrpSpPr/>
            <p:nvPr/>
          </p:nvGrpSpPr>
          <p:grpSpPr>
            <a:xfrm>
              <a:off x="3290870" y="1887067"/>
              <a:ext cx="5390849" cy="3400347"/>
              <a:chOff x="3290870" y="1887067"/>
              <a:chExt cx="5390849" cy="3400347"/>
            </a:xfrm>
          </p:grpSpPr>
          <p:sp>
            <p:nvSpPr>
              <p:cNvPr id="16" name="Oval 15">
                <a:extLst>
                  <a:ext uri="{FF2B5EF4-FFF2-40B4-BE49-F238E27FC236}">
                    <a16:creationId xmlns:a16="http://schemas.microsoft.com/office/drawing/2014/main" id="{14D8978E-8851-6C86-7285-E2250A24AD23}"/>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3">
                <a:extLst>
                  <a:ext uri="{FF2B5EF4-FFF2-40B4-BE49-F238E27FC236}">
                    <a16:creationId xmlns:a16="http://schemas.microsoft.com/office/drawing/2014/main" id="{50EB7915-38DC-6F77-1B06-3EB2F7946D7C}"/>
                  </a:ext>
                </a:extLst>
              </p:cNvPr>
              <p:cNvSpPr/>
              <p:nvPr userDrawn="1"/>
            </p:nvSpPr>
            <p:spPr>
              <a:xfrm>
                <a:off x="3510280"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3">
                <a:extLst>
                  <a:ext uri="{FF2B5EF4-FFF2-40B4-BE49-F238E27FC236}">
                    <a16:creationId xmlns:a16="http://schemas.microsoft.com/office/drawing/2014/main" id="{901E6652-3CDF-6F4D-EFF5-382F039ED907}"/>
                  </a:ext>
                </a:extLst>
              </p:cNvPr>
              <p:cNvSpPr/>
              <p:nvPr userDrawn="1"/>
            </p:nvSpPr>
            <p:spPr>
              <a:xfrm>
                <a:off x="7139788"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4">
                <a:extLst>
                  <a:ext uri="{FF2B5EF4-FFF2-40B4-BE49-F238E27FC236}">
                    <a16:creationId xmlns:a16="http://schemas.microsoft.com/office/drawing/2014/main" id="{419E274F-9B31-A957-D38D-E6E5E1E59BF7}"/>
                  </a:ext>
                </a:extLst>
              </p:cNvPr>
              <p:cNvSpPr/>
              <p:nvPr userDrawn="1"/>
            </p:nvSpPr>
            <p:spPr>
              <a:xfrm>
                <a:off x="713978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120776F-F70B-D63C-4A2D-F5999DBCC283}"/>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B4EB5A13-D2E1-903F-C758-39602CCC8434}"/>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pic>
          <p:nvPicPr>
            <p:cNvPr id="14" name="Picture 13">
              <a:extLst>
                <a:ext uri="{FF2B5EF4-FFF2-40B4-BE49-F238E27FC236}">
                  <a16:creationId xmlns:a16="http://schemas.microsoft.com/office/drawing/2014/main" id="{5C966991-C042-120D-93AA-1AD0AF58CCFD}"/>
                </a:ext>
              </a:extLst>
            </p:cNvPr>
            <p:cNvPicPr>
              <a:picLocks noChangeAspect="1"/>
            </p:cNvPicPr>
            <p:nvPr/>
          </p:nvPicPr>
          <p:blipFill>
            <a:blip r:embed="rId5"/>
            <a:stretch>
              <a:fillRect/>
            </a:stretch>
          </p:blipFill>
          <p:spPr>
            <a:xfrm>
              <a:off x="3528702" y="3745237"/>
              <a:ext cx="1542422" cy="1542422"/>
            </a:xfrm>
            <a:prstGeom prst="rect">
              <a:avLst/>
            </a:prstGeom>
          </p:spPr>
        </p:pic>
        <p:pic>
          <p:nvPicPr>
            <p:cNvPr id="15" name="Picture 14">
              <a:extLst>
                <a:ext uri="{FF2B5EF4-FFF2-40B4-BE49-F238E27FC236}">
                  <a16:creationId xmlns:a16="http://schemas.microsoft.com/office/drawing/2014/main" id="{F2AF8FCC-A28A-426C-2107-299411E4DBD0}"/>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582363" y="3798898"/>
              <a:ext cx="1435100" cy="1435100"/>
            </a:xfrm>
            <a:prstGeom prst="rect">
              <a:avLst/>
            </a:prstGeom>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4E5377-87A8-3C88-E5B6-DB2592A586C7}"/>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20 We do</a:t>
            </a:r>
            <a:endParaRPr lang="en-AU" sz="800" dirty="0">
              <a:solidFill>
                <a:srgbClr val="F0F0F0"/>
              </a:solidFill>
              <a:latin typeface="+mn-lt"/>
            </a:endParaRPr>
          </a:p>
        </p:txBody>
      </p:sp>
      <p:pic>
        <p:nvPicPr>
          <p:cNvPr id="4" name="Picture 3" descr="bird">
            <a:extLst>
              <a:ext uri="{FF2B5EF4-FFF2-40B4-BE49-F238E27FC236}">
                <a16:creationId xmlns:a16="http://schemas.microsoft.com/office/drawing/2014/main" id="{3CD8F9A5-C01E-ECA9-2908-BD891747DD1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60316" y="2234923"/>
            <a:ext cx="2388153" cy="2388153"/>
          </a:xfrm>
          <a:prstGeom prst="rect">
            <a:avLst/>
          </a:prstGeom>
        </p:spPr>
      </p:pic>
      <p:pic>
        <p:nvPicPr>
          <p:cNvPr id="8" name="Picture 7" descr="quen">
            <a:extLst>
              <a:ext uri="{FF2B5EF4-FFF2-40B4-BE49-F238E27FC236}">
                <a16:creationId xmlns:a16="http://schemas.microsoft.com/office/drawing/2014/main" id="{5A011F32-A89C-A05E-74D8-27E0D8DE973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16840" y="2234923"/>
            <a:ext cx="2254990" cy="2254990"/>
          </a:xfrm>
          <a:prstGeom prst="rect">
            <a:avLst/>
          </a:prstGeom>
        </p:spPr>
      </p:pic>
      <p:pic>
        <p:nvPicPr>
          <p:cNvPr id="11" name="Picture 10" descr="question">
            <a:extLst>
              <a:ext uri="{FF2B5EF4-FFF2-40B4-BE49-F238E27FC236}">
                <a16:creationId xmlns:a16="http://schemas.microsoft.com/office/drawing/2014/main" id="{E923815F-7981-7978-6126-FF9B7C7253B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193515" y="2234923"/>
            <a:ext cx="2138168" cy="2138168"/>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1E0A7A-9105-E317-ED20-E70CB4FE0D28}"/>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21 I do</a:t>
            </a:r>
            <a:endParaRPr lang="en-AU" sz="800" dirty="0">
              <a:solidFill>
                <a:srgbClr val="F0F0F0"/>
              </a:solidFill>
              <a:latin typeface="+mn-lt"/>
            </a:endParaRPr>
          </a:p>
        </p:txBody>
      </p:sp>
      <p:sp>
        <p:nvSpPr>
          <p:cNvPr id="2" name="Content Placeholder 2">
            <a:extLst>
              <a:ext uri="{FF2B5EF4-FFF2-40B4-BE49-F238E27FC236}">
                <a16:creationId xmlns:a16="http://schemas.microsoft.com/office/drawing/2014/main" id="{76CB940C-CBC9-6003-66CD-766E7DEB7361}"/>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quit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C353C-5253-B396-0343-C9F6FF42426E}"/>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22 I do</a:t>
            </a:r>
            <a:endParaRPr lang="en-AU" sz="800" dirty="0">
              <a:solidFill>
                <a:srgbClr val="F0F0F0"/>
              </a:solidFill>
              <a:latin typeface="+mn-lt"/>
            </a:endParaRPr>
          </a:p>
        </p:txBody>
      </p:sp>
      <p:sp>
        <p:nvSpPr>
          <p:cNvPr id="3" name="Content Placeholder 2">
            <a:extLst>
              <a:ext uri="{FF2B5EF4-FFF2-40B4-BE49-F238E27FC236}">
                <a16:creationId xmlns:a16="http://schemas.microsoft.com/office/drawing/2014/main" id="{35FC8393-D3A4-695B-0621-9F5FDBF3E93A}"/>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quit   quid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564CE7-BBE3-9580-E8CD-B91D76B5FAF3}"/>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23 I do</a:t>
            </a:r>
            <a:endParaRPr lang="en-AU" sz="800" dirty="0">
              <a:solidFill>
                <a:srgbClr val="F0F0F0"/>
              </a:solidFill>
              <a:latin typeface="+mn-lt"/>
            </a:endParaRP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quit   quid   quick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405C5D-60B7-B36C-A0D6-8ED680FE74FB}"/>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24 I</a:t>
            </a:r>
            <a:r>
              <a:rPr lang="en-AU" sz="800" kern="1200" baseline="0" dirty="0">
                <a:solidFill>
                  <a:srgbClr val="F0F0F0"/>
                </a:solidFill>
                <a:effectLst/>
                <a:latin typeface="+mn-lt"/>
                <a:ea typeface="+mj-ea"/>
                <a:cs typeface="+mj-cs"/>
              </a:rPr>
              <a:t> do</a:t>
            </a:r>
            <a:endParaRPr lang="en-AU" sz="800" dirty="0">
              <a:solidFill>
                <a:srgbClr val="F0F0F0"/>
              </a:solidFill>
              <a:latin typeface="+mn-lt"/>
            </a:endParaRPr>
          </a:p>
        </p:txBody>
      </p:sp>
      <p:sp>
        <p:nvSpPr>
          <p:cNvPr id="2" name="Content Placeholder 2">
            <a:extLst>
              <a:ext uri="{FF2B5EF4-FFF2-40B4-BE49-F238E27FC236}">
                <a16:creationId xmlns:a16="http://schemas.microsoft.com/office/drawing/2014/main" id="{0EA499E8-EBEE-E835-0D9B-42F6EAEF2232}"/>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quid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181D06-727B-6FCB-88A5-F9BBBAF28CE5}"/>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25 We do</a:t>
            </a:r>
            <a:endParaRPr lang="en-AU" sz="800" dirty="0">
              <a:solidFill>
                <a:srgbClr val="F0F0F0"/>
              </a:solidFill>
              <a:latin typeface="+mn-lt"/>
            </a:endParaRPr>
          </a:p>
        </p:txBody>
      </p:sp>
      <p:sp>
        <p:nvSpPr>
          <p:cNvPr id="2" name="Content Placeholder 2">
            <a:extLst>
              <a:ext uri="{FF2B5EF4-FFF2-40B4-BE49-F238E27FC236}">
                <a16:creationId xmlns:a16="http://schemas.microsoft.com/office/drawing/2014/main" id="{79DB15F9-CE6E-525F-B3C6-A4EB7AB58CEA}"/>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quid   quiz</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DA692-9BA4-BB72-81D1-6FDEB665D9F1}"/>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26 We do</a:t>
            </a:r>
            <a:endParaRPr lang="en-AU" sz="800" dirty="0">
              <a:solidFill>
                <a:srgbClr val="F0F0F0"/>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quid   quiz  quack</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7F167-3C6D-32F5-7865-C628F09D82DA}"/>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27</a:t>
            </a:r>
            <a:r>
              <a:rPr lang="en-AU" sz="800" kern="1200" baseline="0" dirty="0">
                <a:solidFill>
                  <a:srgbClr val="F0F0F0"/>
                </a:solidFill>
                <a:effectLst/>
                <a:latin typeface="+mn-lt"/>
                <a:ea typeface="+mj-ea"/>
                <a:cs typeface="+mj-cs"/>
              </a:rPr>
              <a:t> I do</a:t>
            </a:r>
            <a:endParaRPr lang="en-AU" sz="800" dirty="0">
              <a:solidFill>
                <a:srgbClr val="F0F0F0"/>
              </a:solidFill>
              <a:latin typeface="+mn-lt"/>
            </a:endParaRPr>
          </a:p>
        </p:txBody>
      </p:sp>
      <p:pic>
        <p:nvPicPr>
          <p:cNvPr id="3" name="Picture 2" descr="quiz">
            <a:extLst>
              <a:ext uri="{FF2B5EF4-FFF2-40B4-BE49-F238E27FC236}">
                <a16:creationId xmlns:a16="http://schemas.microsoft.com/office/drawing/2014/main" id="{0535E1F6-315F-579D-DF72-6F4F876F520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742803" cy="2742803"/>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9F787-A4F6-67F3-B9E5-8DB6FA297B95}"/>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28 I do</a:t>
            </a:r>
            <a:endParaRPr lang="en-AU" sz="800" dirty="0">
              <a:solidFill>
                <a:srgbClr val="F0F0F0"/>
              </a:solidFill>
              <a:latin typeface="+mn-lt"/>
            </a:endParaRPr>
          </a:p>
        </p:txBody>
      </p:sp>
      <p:pic>
        <p:nvPicPr>
          <p:cNvPr id="4" name="Picture 3" descr="quiz">
            <a:extLst>
              <a:ext uri="{FF2B5EF4-FFF2-40B4-BE49-F238E27FC236}">
                <a16:creationId xmlns:a16="http://schemas.microsoft.com/office/drawing/2014/main" id="{9EDDCA73-0533-E217-3324-7F05B9542F3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742803" cy="2742803"/>
          </a:xfrm>
          <a:prstGeom prst="rect">
            <a:avLst/>
          </a:prstGeom>
        </p:spPr>
      </p:pic>
      <p:pic>
        <p:nvPicPr>
          <p:cNvPr id="5" name="Picture 4" descr="quick">
            <a:extLst>
              <a:ext uri="{FF2B5EF4-FFF2-40B4-BE49-F238E27FC236}">
                <a16:creationId xmlns:a16="http://schemas.microsoft.com/office/drawing/2014/main" id="{B9E204F5-00AF-CD9A-A286-4554BC4696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73613" y="2329069"/>
            <a:ext cx="2742804" cy="2742804"/>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FCA20-7258-916C-4136-EE98F5093F9B}"/>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29 I do</a:t>
            </a:r>
            <a:endParaRPr lang="en-AU" sz="800" dirty="0">
              <a:solidFill>
                <a:srgbClr val="F0F0F0"/>
              </a:solidFill>
              <a:latin typeface="+mn-lt"/>
            </a:endParaRPr>
          </a:p>
        </p:txBody>
      </p:sp>
      <p:pic>
        <p:nvPicPr>
          <p:cNvPr id="12" name="Picture 11" descr="quiz">
            <a:extLst>
              <a:ext uri="{FF2B5EF4-FFF2-40B4-BE49-F238E27FC236}">
                <a16:creationId xmlns:a16="http://schemas.microsoft.com/office/drawing/2014/main" id="{EFFE21A8-9201-AD91-B5A1-68F512D9D9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742803" cy="2742803"/>
          </a:xfrm>
          <a:prstGeom prst="rect">
            <a:avLst/>
          </a:prstGeom>
        </p:spPr>
      </p:pic>
      <p:pic>
        <p:nvPicPr>
          <p:cNvPr id="7" name="Picture 6" descr="quick">
            <a:extLst>
              <a:ext uri="{FF2B5EF4-FFF2-40B4-BE49-F238E27FC236}">
                <a16:creationId xmlns:a16="http://schemas.microsoft.com/office/drawing/2014/main" id="{9F712780-01E5-48BF-5A21-7A32B02678F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73613" y="2329069"/>
            <a:ext cx="2742804" cy="2742804"/>
          </a:xfrm>
          <a:prstGeom prst="rect">
            <a:avLst/>
          </a:prstGeom>
        </p:spPr>
      </p:pic>
      <p:pic>
        <p:nvPicPr>
          <p:cNvPr id="10" name="Picture 9" descr="quack">
            <a:extLst>
              <a:ext uri="{FF2B5EF4-FFF2-40B4-BE49-F238E27FC236}">
                <a16:creationId xmlns:a16="http://schemas.microsoft.com/office/drawing/2014/main" id="{A5A18E7E-CDEC-06BF-A1E1-64AB9D5DC5D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336410" y="2561393"/>
            <a:ext cx="2742804" cy="2278156"/>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9BEAB-47CC-3F57-FBAD-4C98C39C65F4}"/>
              </a:ext>
            </a:extLst>
          </p:cNvPr>
          <p:cNvSpPr>
            <a:spLocks noGrp="1"/>
          </p:cNvSpPr>
          <p:nvPr>
            <p:ph type="title" idx="4294967295"/>
          </p:nvPr>
        </p:nvSpPr>
        <p:spPr>
          <a:xfrm>
            <a:off x="0" y="-1475550"/>
            <a:ext cx="10515600" cy="1325563"/>
          </a:xfrm>
        </p:spPr>
        <p:txBody>
          <a:bodyPr>
            <a:normAutofit/>
          </a:bodyPr>
          <a:lstStyle/>
          <a:p>
            <a:r>
              <a:rPr lang="en-AU" sz="800" dirty="0">
                <a:solidFill>
                  <a:schemeClr val="bg2"/>
                </a:solidFill>
              </a:rPr>
              <a:t>Slide 3 Review You do</a:t>
            </a:r>
          </a:p>
        </p:txBody>
      </p:sp>
    </p:spTree>
    <p:extLst>
      <p:ext uri="{BB962C8B-B14F-4D97-AF65-F5344CB8AC3E}">
        <p14:creationId xmlns:p14="http://schemas.microsoft.com/office/powerpoint/2010/main" val="18954945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97A7C-346A-A2E3-9B1B-4A5C4C7276EE}"/>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30 We do</a:t>
            </a:r>
            <a:endParaRPr lang="en-AU" sz="800" dirty="0">
              <a:solidFill>
                <a:srgbClr val="F0F0F0"/>
              </a:solidFill>
              <a:latin typeface="+mn-lt"/>
            </a:endParaRPr>
          </a:p>
        </p:txBody>
      </p:sp>
      <p:pic>
        <p:nvPicPr>
          <p:cNvPr id="3" name="Picture 2" descr="quick">
            <a:extLst>
              <a:ext uri="{FF2B5EF4-FFF2-40B4-BE49-F238E27FC236}">
                <a16:creationId xmlns:a16="http://schemas.microsoft.com/office/drawing/2014/main" id="{64035007-CAA1-939D-3E76-7120B8EAE01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5128" y="2263501"/>
            <a:ext cx="2630824" cy="2630824"/>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BC880A-D2E0-3A9F-5FB8-D558F4E80BF3}"/>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31 We do</a:t>
            </a:r>
            <a:endParaRPr lang="en-AU" sz="800" dirty="0">
              <a:solidFill>
                <a:srgbClr val="F0F0F0"/>
              </a:solidFill>
              <a:latin typeface="+mn-lt"/>
            </a:endParaRPr>
          </a:p>
        </p:txBody>
      </p:sp>
      <p:pic>
        <p:nvPicPr>
          <p:cNvPr id="2" name="Picture 1" descr="quick">
            <a:extLst>
              <a:ext uri="{FF2B5EF4-FFF2-40B4-BE49-F238E27FC236}">
                <a16:creationId xmlns:a16="http://schemas.microsoft.com/office/drawing/2014/main" id="{052F6C36-B7AE-F23A-D369-F176A31D8F6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5128" y="2263501"/>
            <a:ext cx="2630824" cy="2630824"/>
          </a:xfrm>
          <a:prstGeom prst="rect">
            <a:avLst/>
          </a:prstGeom>
        </p:spPr>
      </p:pic>
      <p:pic>
        <p:nvPicPr>
          <p:cNvPr id="3" name="Picture 2" descr="quack">
            <a:extLst>
              <a:ext uri="{FF2B5EF4-FFF2-40B4-BE49-F238E27FC236}">
                <a16:creationId xmlns:a16="http://schemas.microsoft.com/office/drawing/2014/main" id="{37BD99AD-EFB8-AEE2-5CA3-E7818DCE5B3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38008" y="2626379"/>
            <a:ext cx="2730511" cy="2267946"/>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A83E5-0D9D-6FC5-D6E6-F1784618DAFC}"/>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32 We do</a:t>
            </a:r>
            <a:endParaRPr lang="en-AU" sz="800" dirty="0">
              <a:solidFill>
                <a:srgbClr val="F0F0F0"/>
              </a:solidFill>
              <a:latin typeface="+mn-lt"/>
            </a:endParaRPr>
          </a:p>
        </p:txBody>
      </p:sp>
      <p:pic>
        <p:nvPicPr>
          <p:cNvPr id="3" name="Picture 2" descr="quick">
            <a:extLst>
              <a:ext uri="{FF2B5EF4-FFF2-40B4-BE49-F238E27FC236}">
                <a16:creationId xmlns:a16="http://schemas.microsoft.com/office/drawing/2014/main" id="{F0081DB5-0C9F-881A-875C-854CDDA93E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5128" y="2263501"/>
            <a:ext cx="2630824" cy="2630824"/>
          </a:xfrm>
          <a:prstGeom prst="rect">
            <a:avLst/>
          </a:prstGeom>
        </p:spPr>
      </p:pic>
      <p:pic>
        <p:nvPicPr>
          <p:cNvPr id="5" name="Picture 4" descr="quack">
            <a:extLst>
              <a:ext uri="{FF2B5EF4-FFF2-40B4-BE49-F238E27FC236}">
                <a16:creationId xmlns:a16="http://schemas.microsoft.com/office/drawing/2014/main" id="{93AECD39-7799-0E2A-1B40-84EFF61B141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38008" y="2626379"/>
            <a:ext cx="2730511" cy="2267946"/>
          </a:xfrm>
          <a:prstGeom prst="rect">
            <a:avLst/>
          </a:prstGeom>
        </p:spPr>
      </p:pic>
      <p:pic>
        <p:nvPicPr>
          <p:cNvPr id="9" name="Picture 8" descr="quiz">
            <a:extLst>
              <a:ext uri="{FF2B5EF4-FFF2-40B4-BE49-F238E27FC236}">
                <a16:creationId xmlns:a16="http://schemas.microsoft.com/office/drawing/2014/main" id="{789DA80F-7CAB-3DCE-7D53-EFE4FD4C4FE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66050" y="2393207"/>
            <a:ext cx="2501118" cy="2501118"/>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951487-28DD-7215-21A3-6C3430BF66BE}"/>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33 I do</a:t>
            </a:r>
            <a:endParaRPr lang="en-AU" sz="800" dirty="0">
              <a:solidFill>
                <a:srgbClr val="F0F0F0"/>
              </a:solidFill>
              <a:latin typeface="+mn-lt"/>
            </a:endParaRPr>
          </a:p>
        </p:txBody>
      </p:sp>
      <p:sp>
        <p:nvSpPr>
          <p:cNvPr id="2" name="Content Placeholder 2">
            <a:extLst>
              <a:ext uri="{FF2B5EF4-FFF2-40B4-BE49-F238E27FC236}">
                <a16:creationId xmlns:a16="http://schemas.microsoft.com/office/drawing/2014/main" id="{C1EF2603-4B81-8DB5-0492-649C4C3211FC}"/>
              </a:ext>
            </a:extLst>
          </p:cNvPr>
          <p:cNvSpPr txBox="1">
            <a:spLocks/>
          </p:cNvSpPr>
          <p:nvPr/>
        </p:nvSpPr>
        <p:spPr>
          <a:xfrm>
            <a:off x="295275" y="2891771"/>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are   </a:t>
            </a:r>
            <a:r>
              <a:rPr lang="en-US" sz="12000" err="1">
                <a:solidFill>
                  <a:srgbClr val="4557AD"/>
                </a:solidFill>
                <a:latin typeface="Tenorite" pitchFamily="2" charset="0"/>
                <a:ea typeface="Verdana" panose="020B0604030504040204" pitchFamily="34" charset="0"/>
                <a:cs typeface="Verdana" panose="020B0604030504040204" pitchFamily="34" charset="0"/>
              </a:rPr>
              <a:t>are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are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5CF5A-3422-BFE3-7B99-CBE6C48C2C5F}"/>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34</a:t>
            </a:r>
            <a:r>
              <a:rPr lang="en-AU" sz="800" kern="1200" baseline="0" dirty="0">
                <a:solidFill>
                  <a:srgbClr val="F0F0F0"/>
                </a:solidFill>
                <a:effectLst/>
                <a:latin typeface="+mn-lt"/>
                <a:ea typeface="+mj-ea"/>
                <a:cs typeface="+mj-cs"/>
              </a:rPr>
              <a:t> We do</a:t>
            </a:r>
            <a:endParaRPr lang="en-AU" sz="800" dirty="0">
              <a:solidFill>
                <a:srgbClr val="F0F0F0"/>
              </a:solidFill>
              <a:latin typeface="+mn-lt"/>
            </a:endParaRPr>
          </a:p>
        </p:txBody>
      </p:sp>
      <p:sp>
        <p:nvSpPr>
          <p:cNvPr id="4" name="Content Placeholder 2">
            <a:extLst>
              <a:ext uri="{FF2B5EF4-FFF2-40B4-BE49-F238E27FC236}">
                <a16:creationId xmlns:a16="http://schemas.microsoft.com/office/drawing/2014/main" id="{5D78D2D8-7A88-CBF9-9051-2277D0346BF2}"/>
              </a:ext>
            </a:extLst>
          </p:cNvPr>
          <p:cNvSpPr txBox="1">
            <a:spLocks/>
          </p:cNvSpPr>
          <p:nvPr/>
        </p:nvSpPr>
        <p:spPr>
          <a:xfrm>
            <a:off x="295275" y="2891771"/>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are   </a:t>
            </a:r>
            <a:r>
              <a:rPr lang="en-US" sz="12000" dirty="0" err="1">
                <a:solidFill>
                  <a:srgbClr val="4557AD"/>
                </a:solidFill>
                <a:latin typeface="Tenorite" pitchFamily="2" charset="0"/>
                <a:ea typeface="Verdana" panose="020B0604030504040204" pitchFamily="34" charset="0"/>
                <a:cs typeface="Verdana" panose="020B0604030504040204" pitchFamily="34" charset="0"/>
              </a:rPr>
              <a:t>are</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are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BD49A-39BB-6EBB-52BB-79D46E5DDA47}"/>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35 I</a:t>
            </a:r>
            <a:r>
              <a:rPr lang="en-AU" sz="800" kern="1200" baseline="0" dirty="0">
                <a:solidFill>
                  <a:srgbClr val="F0F0F0"/>
                </a:solidFill>
                <a:effectLst/>
                <a:latin typeface="+mn-lt"/>
                <a:ea typeface="+mj-ea"/>
                <a:cs typeface="+mj-cs"/>
              </a:rPr>
              <a:t> do</a:t>
            </a:r>
            <a:endParaRPr lang="en-AU" sz="800" dirty="0">
              <a:solidFill>
                <a:srgbClr val="F0F0F0"/>
              </a:solidFill>
              <a:latin typeface="+mn-lt"/>
            </a:endParaRP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They are at the quiz.</a:t>
            </a:r>
            <a:endParaRPr lang="en-US"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E49AF-8301-BCFB-14F7-3A9C1EC252A1}"/>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36 We do</a:t>
            </a:r>
            <a:endParaRPr lang="en-AU" sz="800" dirty="0">
              <a:solidFill>
                <a:srgbClr val="F0F0F0"/>
              </a:solidFill>
              <a:latin typeface="+mn-lt"/>
            </a:endParaRP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They are quick at the quiz.</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CBEDF0-A7F1-7823-09D6-DB9DD747E715}"/>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37 I do</a:t>
            </a:r>
            <a:endParaRPr lang="en-AU" sz="800" dirty="0">
              <a:solidFill>
                <a:srgbClr val="F0F0F0"/>
              </a:solidFill>
              <a:latin typeface="+mn-lt"/>
            </a:endParaRP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C585A0-7BBE-B4F3-AC98-2DCBF0B84B45}"/>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38 We do</a:t>
            </a:r>
            <a:endParaRPr lang="en-AU" sz="800" dirty="0">
              <a:solidFill>
                <a:srgbClr val="F0F0F0"/>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AEC447F-D2C3-B4DD-F63E-66DEBE24EF4A}"/>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39 Check for understanding</a:t>
            </a:r>
            <a:endParaRPr lang="en-AU" sz="800" dirty="0">
              <a:solidFill>
                <a:srgbClr val="F0F0F0"/>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7F8F3B25-903A-E11D-C99A-9B7A2B7967DB}"/>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742015" y="3267524"/>
            <a:ext cx="1818802" cy="1938992"/>
          </a:xfrm>
          <a:prstGeom prst="rect">
            <a:avLst/>
          </a:prstGeom>
          <a:noFill/>
        </p:spPr>
        <p:txBody>
          <a:bodyPr wrap="square">
            <a:spAutoFit/>
          </a:bodyPr>
          <a:lstStyle/>
          <a:p>
            <a:r>
              <a:rPr lang="en-US" sz="12000">
                <a:solidFill>
                  <a:srgbClr val="4557AD"/>
                </a:solidFill>
                <a:latin typeface="Tenorite" pitchFamily="2" charset="0"/>
                <a:ea typeface="Verdana" panose="020B0604030504040204" pitchFamily="34" charset="0"/>
              </a:rPr>
              <a:t>q</a:t>
            </a:r>
            <a:endParaRPr lang="en-AU" sz="120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quit</a:t>
            </a:r>
          </a:p>
          <a:p>
            <a:pPr marL="0" indent="0" algn="ctr">
              <a:buFont typeface="Arial" panose="020B0604020202020204" pitchFamily="34" charset="0"/>
              <a:buNone/>
            </a:pPr>
            <a:r>
              <a:rPr lang="en-US" sz="4400">
                <a:solidFill>
                  <a:srgbClr val="4557AD"/>
                </a:solidFill>
                <a:latin typeface="Tenorite" pitchFamily="2" charset="0"/>
                <a:cs typeface="Arial"/>
              </a:rPr>
              <a:t>quip</a:t>
            </a:r>
          </a:p>
          <a:p>
            <a:pPr marL="0" indent="0" algn="ctr">
              <a:buFont typeface="Arial" panose="020B0604020202020204" pitchFamily="34" charset="0"/>
              <a:buNone/>
            </a:pPr>
            <a:r>
              <a:rPr lang="en-US" sz="4400">
                <a:solidFill>
                  <a:srgbClr val="4557AD"/>
                </a:solidFill>
                <a:latin typeface="Tenorite" pitchFamily="2" charset="0"/>
                <a:cs typeface="Arial"/>
              </a:rPr>
              <a:t>quid</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9" name="Picture 8" descr="quick">
            <a:extLst>
              <a:ext uri="{FF2B5EF4-FFF2-40B4-BE49-F238E27FC236}">
                <a16:creationId xmlns:a16="http://schemas.microsoft.com/office/drawing/2014/main" id="{A8DE7F8C-F4E9-D054-C622-0C8414E24B10}"/>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982813" y="3164816"/>
            <a:ext cx="835852" cy="835852"/>
          </a:xfrm>
          <a:prstGeom prst="rect">
            <a:avLst/>
          </a:prstGeom>
        </p:spPr>
      </p:pic>
      <p:pic>
        <p:nvPicPr>
          <p:cNvPr id="6" name="Picture 5" descr="quiz">
            <a:extLst>
              <a:ext uri="{FF2B5EF4-FFF2-40B4-BE49-F238E27FC236}">
                <a16:creationId xmlns:a16="http://schemas.microsoft.com/office/drawing/2014/main" id="{343F5192-7879-C282-DA42-33F0CBC256AD}"/>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043832" y="4217283"/>
            <a:ext cx="835852" cy="835852"/>
          </a:xfrm>
          <a:prstGeom prst="rect">
            <a:avLst/>
          </a:prstGeom>
        </p:spPr>
      </p:pic>
      <p:pic>
        <p:nvPicPr>
          <p:cNvPr id="13" name="Picture 12" descr="quack">
            <a:extLst>
              <a:ext uri="{FF2B5EF4-FFF2-40B4-BE49-F238E27FC236}">
                <a16:creationId xmlns:a16="http://schemas.microsoft.com/office/drawing/2014/main" id="{B80A3CFC-878D-8350-D634-AF159C28A29A}"/>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146730" y="5285740"/>
            <a:ext cx="835852" cy="694253"/>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7C40EBB-A0AF-DA93-FC0E-5C567CD7E5D3}"/>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4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7CE46989-A61D-BCCD-F14C-3070FBB1B9A3}"/>
              </a:ext>
            </a:extLst>
          </p:cNvPr>
          <p:cNvSpPr txBox="1">
            <a:spLocks/>
          </p:cNvSpPr>
          <p:nvPr/>
        </p:nvSpPr>
        <p:spPr>
          <a:xfrm>
            <a:off x="1229812" y="112147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chemeClr val="tx1"/>
                </a:solidFill>
                <a:latin typeface="Tenorite" pitchFamily="2" charset="0"/>
                <a:cs typeface="Arial"/>
              </a:rPr>
              <a:t>0</a:t>
            </a:r>
            <a:endParaRPr lang="en-AU" sz="17500" dirty="0">
              <a:solidFill>
                <a:schemeClr val="tx1"/>
              </a:solidFill>
              <a:latin typeface="Tenorite" pitchFamily="2" charset="0"/>
              <a:cs typeface="Arial"/>
            </a:endParaRPr>
          </a:p>
        </p:txBody>
      </p:sp>
      <p:pic>
        <p:nvPicPr>
          <p:cNvPr id="19" name="Picture 18" descr="wheel">
            <a:extLst>
              <a:ext uri="{FF2B5EF4-FFF2-40B4-BE49-F238E27FC236}">
                <a16:creationId xmlns:a16="http://schemas.microsoft.com/office/drawing/2014/main" id="{3E2E6BB2-3A99-7A0F-CB7B-C3CEFBCA9E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272462" y="1555973"/>
            <a:ext cx="1647076" cy="1647076"/>
          </a:xfrm>
          <a:prstGeom prst="rect">
            <a:avLst/>
          </a:prstGeom>
        </p:spPr>
      </p:pic>
      <p:pic>
        <p:nvPicPr>
          <p:cNvPr id="13" name="Picture 12" descr="yacht">
            <a:extLst>
              <a:ext uri="{FF2B5EF4-FFF2-40B4-BE49-F238E27FC236}">
                <a16:creationId xmlns:a16="http://schemas.microsoft.com/office/drawing/2014/main" id="{478C22C1-5571-C4BA-E001-057866267EA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515981" y="1465270"/>
            <a:ext cx="1647077" cy="1647077"/>
          </a:xfrm>
          <a:prstGeom prst="rect">
            <a:avLst/>
          </a:prstGeom>
        </p:spPr>
      </p:pic>
      <p:pic>
        <p:nvPicPr>
          <p:cNvPr id="24" name="Picture 23" descr="jar">
            <a:extLst>
              <a:ext uri="{FF2B5EF4-FFF2-40B4-BE49-F238E27FC236}">
                <a16:creationId xmlns:a16="http://schemas.microsoft.com/office/drawing/2014/main" id="{804136B4-47FF-EEE6-575A-91F3802C6CB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021112" y="3898737"/>
            <a:ext cx="1506040" cy="1506040"/>
          </a:xfrm>
          <a:prstGeom prst="rect">
            <a:avLst/>
          </a:prstGeom>
        </p:spPr>
      </p:pic>
      <p:pic>
        <p:nvPicPr>
          <p:cNvPr id="17" name="Picture 16" descr="volcaano">
            <a:extLst>
              <a:ext uri="{FF2B5EF4-FFF2-40B4-BE49-F238E27FC236}">
                <a16:creationId xmlns:a16="http://schemas.microsoft.com/office/drawing/2014/main" id="{F1C411B8-96F9-02DC-5129-131156B7E2B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347287" y="3757702"/>
            <a:ext cx="1647075" cy="1647075"/>
          </a:xfrm>
          <a:prstGeom prst="rect">
            <a:avLst/>
          </a:prstGeom>
        </p:spPr>
      </p:pic>
      <p:pic>
        <p:nvPicPr>
          <p:cNvPr id="22" name="Picture 21" descr="clock">
            <a:extLst>
              <a:ext uri="{FF2B5EF4-FFF2-40B4-BE49-F238E27FC236}">
                <a16:creationId xmlns:a16="http://schemas.microsoft.com/office/drawing/2014/main" id="{7B83B044-FA56-E998-60FC-D433EADCEFA9}"/>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8532089" y="3745654"/>
            <a:ext cx="1647076" cy="1647076"/>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36D8BF-275C-5659-C864-0D375038A166}"/>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40 Check for understanding</a:t>
            </a:r>
            <a:endParaRPr lang="en-AU" sz="800" dirty="0">
              <a:solidFill>
                <a:srgbClr val="F0F0F0"/>
              </a:solidFill>
              <a:latin typeface="+mn-lt"/>
            </a:endParaRPr>
          </a:p>
        </p:txBody>
      </p:sp>
      <p:pic>
        <p:nvPicPr>
          <p:cNvPr id="2" name="Picture 1" descr="Image of student sheet phase 5 lesson 3">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10069" y="506410"/>
            <a:ext cx="3972654" cy="5599721"/>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1217AC6-29E9-578F-6DA1-E368BCC90C96}"/>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41 You do</a:t>
            </a:r>
            <a:endParaRPr lang="en-AU" sz="800" dirty="0">
              <a:solidFill>
                <a:srgbClr val="F0F0F0"/>
              </a:solidFill>
              <a:latin typeface="+mn-lt"/>
            </a:endParaRP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953C9-F0D4-A576-EBFA-593875E0451F}"/>
              </a:ext>
            </a:extLst>
          </p:cNvPr>
          <p:cNvSpPr>
            <a:spLocks noGrp="1"/>
          </p:cNvSpPr>
          <p:nvPr>
            <p:ph type="title"/>
          </p:nvPr>
        </p:nvSpPr>
        <p:spPr/>
        <p:txBody>
          <a:bodyPr>
            <a:normAutofit/>
          </a:bodyPr>
          <a:lstStyle/>
          <a:p>
            <a:r>
              <a:rPr lang="en-AU" sz="800" kern="1200" dirty="0">
                <a:solidFill>
                  <a:srgbClr val="F0F0F0"/>
                </a:solidFill>
                <a:effectLst/>
                <a:latin typeface="+mn-lt"/>
                <a:ea typeface="+mj-ea"/>
                <a:cs typeface="+mj-cs"/>
              </a:rPr>
              <a:t>Slide 42 End of</a:t>
            </a:r>
            <a:r>
              <a:rPr lang="en-AU" sz="800" kern="1200" baseline="0" dirty="0">
                <a:solidFill>
                  <a:srgbClr val="F0F0F0"/>
                </a:solidFill>
                <a:effectLst/>
                <a:latin typeface="+mn-lt"/>
                <a:ea typeface="+mj-ea"/>
                <a:cs typeface="+mj-cs"/>
              </a:rPr>
              <a:t> presentation</a:t>
            </a:r>
            <a:endParaRPr lang="en-AU" sz="800" dirty="0">
              <a:solidFill>
                <a:srgbClr val="F0F0F0"/>
              </a:solidFill>
              <a:latin typeface="+mn-lt"/>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EDC8A910-4C4B-1822-FC0D-545DF1D7B8E5}"/>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5 Review</a:t>
            </a:r>
            <a:endParaRPr lang="en-AU" sz="800" dirty="0">
              <a:solidFill>
                <a:srgbClr val="F0F0F0"/>
              </a:solidFill>
              <a:latin typeface="+mn-lt"/>
            </a:endParaRP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j</a:t>
            </a:r>
            <a:endParaRPr lang="en-AU" sz="175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v</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z</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w</a:t>
            </a:r>
            <a:endParaRPr lang="en-AU" sz="25200" dirty="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y</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ck</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A60BC4-0C60-895A-7982-2630609E094B}"/>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6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9FBCE3B8-7D6E-E50A-75C8-727BA69989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1871679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75E14-AB25-144E-53FF-420484ABD6A3}"/>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7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wick   zap   jig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374DE4D-3E1A-7DBB-AE82-005A16CC061E}"/>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8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zip">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9447" y="2263655"/>
            <a:ext cx="2330690" cy="2330690"/>
          </a:xfrm>
          <a:prstGeom prst="rect">
            <a:avLst/>
          </a:prstGeom>
        </p:spPr>
      </p:pic>
      <p:pic>
        <p:nvPicPr>
          <p:cNvPr id="4" name="Picture 3" descr="yap">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33790" y="2076769"/>
            <a:ext cx="2704462" cy="2704462"/>
          </a:xfrm>
          <a:prstGeom prst="rect">
            <a:avLst/>
          </a:prstGeom>
        </p:spPr>
      </p:pic>
      <p:pic>
        <p:nvPicPr>
          <p:cNvPr id="7" name="Picture 6" descr="vat">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14805" y="2263655"/>
            <a:ext cx="2704462" cy="2704462"/>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D2C7-99E6-B109-94F7-D5F820B9B56B}"/>
              </a:ext>
            </a:extLst>
          </p:cNvPr>
          <p:cNvSpPr>
            <a:spLocks noGrp="1"/>
          </p:cNvSpPr>
          <p:nvPr>
            <p:ph type="title"/>
          </p:nvPr>
        </p:nvSpPr>
        <p:spPr/>
        <p:txBody>
          <a:bodyPr/>
          <a:lstStyle/>
          <a:p>
            <a:r>
              <a:rPr lang="en-AU" sz="800" kern="1200" dirty="0">
                <a:solidFill>
                  <a:srgbClr val="F0F0F0"/>
                </a:solidFill>
                <a:effectLst/>
                <a:latin typeface="+mn-lt"/>
                <a:ea typeface="+mj-ea"/>
                <a:cs typeface="+mj-cs"/>
              </a:rPr>
              <a:t>Slide 9 Review</a:t>
            </a:r>
            <a:endParaRPr lang="en-AU" sz="80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of  love  they  like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67CE058-C3B8-413A-A040-82A21FDF1FA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schemas.openxmlformats.org/package/2006/metadata/core-properties"/>
    <ds:schemaRef ds:uri="http://www.w3.org/XML/1998/namespace"/>
    <ds:schemaRef ds:uri="http://purl.org/dc/elements/1.1/"/>
    <ds:schemaRef ds:uri="http://schemas.microsoft.com/office/2006/metadata/properties"/>
    <ds:schemaRef ds:uri="http://schemas.microsoft.com/office/2006/documentManagement/types"/>
    <ds:schemaRef ds:uri="http://purl.org/dc/terms/"/>
    <ds:schemaRef ds:uri="ff236c08-9611-4854-a4bb-16d44b7327b6"/>
    <ds:schemaRef ds:uri="http://purl.org/dc/dcmitype/"/>
    <ds:schemaRef ds:uri="http://schemas.microsoft.com/office/infopath/2007/PartnerControls"/>
    <ds:schemaRef ds:uri="64eff3df-e3d6-48ed-978f-45ff25640900"/>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261</TotalTime>
  <Words>4465</Words>
  <Application>Microsoft Office PowerPoint</Application>
  <PresentationFormat>Widescreen</PresentationFormat>
  <Paragraphs>606</Paragraphs>
  <Slides>42</Slides>
  <Notes>41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Calibri Light</vt:lpstr>
      <vt:lpstr>Symbol</vt:lpstr>
      <vt:lpstr>Tenorite</vt:lpstr>
      <vt:lpstr>Office Theme</vt:lpstr>
      <vt:lpstr>Slide 1 Start of presentation q says /kw/</vt:lpstr>
      <vt:lpstr>Slide 2 Phonemic awareness review</vt:lpstr>
      <vt:lpstr>Slide 3 Review You do</vt:lpstr>
      <vt:lpstr>Slide 4 Review</vt:lpstr>
      <vt:lpstr>Slide 5 Review</vt:lpstr>
      <vt:lpstr>Slide 6 Review</vt:lpstr>
      <vt:lpstr>Slide 7 Review</vt:lpstr>
      <vt:lpstr>Slide 8 Review</vt:lpstr>
      <vt:lpstr>Slide 9 Review</vt:lpstr>
      <vt:lpstr>Slide 10 Review</vt:lpstr>
      <vt:lpstr>Slide 11 Review</vt:lpstr>
      <vt:lpstr>Slide 12 End of review, start of lesson</vt:lpstr>
      <vt:lpstr>Slide 13 Phonemic awareness</vt:lpstr>
      <vt:lpstr>Slide 14 Phonemic awareness</vt:lpstr>
      <vt:lpstr>Slide 15 Learning intention and success criteria</vt:lpstr>
      <vt:lpstr>Slide 16 I do</vt:lpstr>
      <vt:lpstr>Slide 17 I do write</vt:lpstr>
      <vt:lpstr>Slide 18 We do</vt:lpstr>
      <vt:lpstr>Slide 19 I do</vt:lpstr>
      <vt:lpstr>Slide 20 We do</vt:lpstr>
      <vt:lpstr>Slide 21 I do</vt:lpstr>
      <vt:lpstr>Slide 22 I do</vt:lpstr>
      <vt:lpstr>Slide 23 I do</vt:lpstr>
      <vt:lpstr>Slide 24 I do</vt:lpstr>
      <vt:lpstr>Slide 25 We do</vt:lpstr>
      <vt:lpstr>Slide 26 We do</vt:lpstr>
      <vt:lpstr>Slide 27 I do</vt:lpstr>
      <vt:lpstr>Slide 28 I do</vt:lpstr>
      <vt:lpstr>Slide 29 I do</vt:lpstr>
      <vt:lpstr>Slide 30 We do</vt:lpstr>
      <vt:lpstr>Slide 31 We do</vt:lpstr>
      <vt:lpstr>Slide 32 We do</vt:lpstr>
      <vt:lpstr>Slide 33 I do</vt:lpstr>
      <vt:lpstr>Slide 34 We do</vt:lpstr>
      <vt:lpstr>Slide 35 I do</vt:lpstr>
      <vt:lpstr>Slide 36 We do</vt:lpstr>
      <vt:lpstr>Slide 37 I do</vt:lpstr>
      <vt:lpstr>Slide 38 We do</vt:lpstr>
      <vt:lpstr>Slide 39 Check for understanding</vt:lpstr>
      <vt:lpstr>Slide 40 Check for understanding</vt:lpstr>
      <vt:lpstr>Slide 41 You do</vt:lpstr>
      <vt:lpstr>Slide 42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Emma Durbridge</cp:lastModifiedBy>
  <cp:revision>2</cp:revision>
  <dcterms:created xsi:type="dcterms:W3CDTF">2021-01-11T06:19:08Z</dcterms:created>
  <dcterms:modified xsi:type="dcterms:W3CDTF">2025-02-19T09:03:32Z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