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heme/theme2.xml" ContentType="application/vnd.openxmlformats-officedocument.theme+xml"/>
  <Override PartName="/ppt/tags/tag5.xml" ContentType="application/vnd.openxmlformats-officedocument.presentationml.tags+xml"/>
  <Override PartName="/ppt/notesSlides/notesSlide1.xml" ContentType="application/vnd.openxmlformats-officedocument.presentationml.notesSlide+xml"/>
  <Override PartName="/ppt/tags/tag6.xml" ContentType="application/vnd.openxmlformats-officedocument.presentationml.tags+xml"/>
  <Override PartName="/ppt/notesSlides/notesSlide2.xml" ContentType="application/vnd.openxmlformats-officedocument.presentationml.notesSlide+xml"/>
  <Override PartName="/ppt/notesSlides/notesSlide3.xml" ContentType="application/vnd.openxmlformats-officedocument.presentationml.notesSlide+xml"/>
  <Override PartName="/ppt/tags/tag7.xml" ContentType="application/vnd.openxmlformats-officedocument.presentationml.tags+xml"/>
  <Override PartName="/ppt/notesSlides/notesSlide4.xml" ContentType="application/vnd.openxmlformats-officedocument.presentationml.notesSlide+xml"/>
  <Override PartName="/ppt/tags/tag8.xml" ContentType="application/vnd.openxmlformats-officedocument.presentationml.tags+xml"/>
  <Override PartName="/ppt/notesSlides/notesSlide5.xml" ContentType="application/vnd.openxmlformats-officedocument.presentationml.notesSlide+xml"/>
  <Override PartName="/ppt/tags/tag9.xml" ContentType="application/vnd.openxmlformats-officedocument.presentationml.tags+xml"/>
  <Override PartName="/ppt/notesSlides/notesSlide6.xml" ContentType="application/vnd.openxmlformats-officedocument.presentationml.notesSlide+xml"/>
  <Override PartName="/ppt/tags/tag10.xml" ContentType="application/vnd.openxmlformats-officedocument.presentationml.tags+xml"/>
  <Override PartName="/ppt/notesSlides/notesSlide7.xml" ContentType="application/vnd.openxmlformats-officedocument.presentationml.notesSlide+xml"/>
  <Override PartName="/ppt/tags/tag11.xml" ContentType="application/vnd.openxmlformats-officedocument.presentationml.tags+xml"/>
  <Override PartName="/ppt/notesSlides/notesSlide8.xml" ContentType="application/vnd.openxmlformats-officedocument.presentationml.notesSlide+xml"/>
  <Override PartName="/ppt/tags/tag12.xml" ContentType="application/vnd.openxmlformats-officedocument.presentationml.tags+xml"/>
  <Override PartName="/ppt/notesSlides/notesSlide9.xml" ContentType="application/vnd.openxmlformats-officedocument.presentationml.notesSlide+xml"/>
  <Override PartName="/ppt/tags/tag13.xml" ContentType="application/vnd.openxmlformats-officedocument.presentationml.tags+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tags/tag14.xml" ContentType="application/vnd.openxmlformats-officedocument.presentationml.tags+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tags/tag15.xml" ContentType="application/vnd.openxmlformats-officedocument.presentationml.tags+xml"/>
  <Override PartName="/ppt/notesSlides/notesSlide14.xml" ContentType="application/vnd.openxmlformats-officedocument.presentationml.notesSlide+xml"/>
  <Override PartName="/ppt/tags/tag16.xml" ContentType="application/vnd.openxmlformats-officedocument.presentationml.tags+xml"/>
  <Override PartName="/ppt/notesSlides/notesSlide15.xml" ContentType="application/vnd.openxmlformats-officedocument.presentationml.notesSlide+xml"/>
  <Override PartName="/ppt/tags/tag17.xml" ContentType="application/vnd.openxmlformats-officedocument.presentationml.tags+xml"/>
  <Override PartName="/ppt/notesSlides/notesSlide16.xml" ContentType="application/vnd.openxmlformats-officedocument.presentationml.notesSlide+xml"/>
  <Override PartName="/ppt/tags/tag18.xml" ContentType="application/vnd.openxmlformats-officedocument.presentationml.tags+xml"/>
  <Override PartName="/ppt/notesSlides/notesSlide17.xml" ContentType="application/vnd.openxmlformats-officedocument.presentationml.notesSlide+xml"/>
  <Override PartName="/ppt/tags/tag19.xml" ContentType="application/vnd.openxmlformats-officedocument.presentationml.tags+xml"/>
  <Override PartName="/ppt/notesSlides/notesSlide18.xml" ContentType="application/vnd.openxmlformats-officedocument.presentationml.notesSlide+xml"/>
  <Override PartName="/ppt/tags/tag20.xml" ContentType="application/vnd.openxmlformats-officedocument.presentationml.tags+xml"/>
  <Override PartName="/ppt/notesSlides/notesSlide19.xml" ContentType="application/vnd.openxmlformats-officedocument.presentationml.notesSlide+xml"/>
  <Override PartName="/ppt/tags/tag21.xml" ContentType="application/vnd.openxmlformats-officedocument.presentationml.tags+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tags/tag22.xml" ContentType="application/vnd.openxmlformats-officedocument.presentationml.tags+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tags/tag23.xml" ContentType="application/vnd.openxmlformats-officedocument.presentationml.tags+xml"/>
  <Override PartName="/ppt/notesSlides/notesSlide24.xml" ContentType="application/vnd.openxmlformats-officedocument.presentationml.notesSlide+xml"/>
  <Override PartName="/ppt/tags/tag24.xml" ContentType="application/vnd.openxmlformats-officedocument.presentationml.tags+xml"/>
  <Override PartName="/ppt/notesSlides/notesSlide25.xml" ContentType="application/vnd.openxmlformats-officedocument.presentationml.notesSlide+xml"/>
  <Override PartName="/ppt/tags/tag25.xml" ContentType="application/vnd.openxmlformats-officedocument.presentationml.tags+xml"/>
  <Override PartName="/ppt/notesSlides/notesSlide26.xml" ContentType="application/vnd.openxmlformats-officedocument.presentationml.notesSlide+xml"/>
  <Override PartName="/ppt/tags/tag26.xml" ContentType="application/vnd.openxmlformats-officedocument.presentationml.tags+xml"/>
  <Override PartName="/ppt/notesSlides/notesSlide27.xml" ContentType="application/vnd.openxmlformats-officedocument.presentationml.notesSlide+xml"/>
  <Override PartName="/ppt/tags/tag27.xml" ContentType="application/vnd.openxmlformats-officedocument.presentationml.tags+xml"/>
  <Override PartName="/ppt/notesSlides/notesSlide28.xml" ContentType="application/vnd.openxmlformats-officedocument.presentationml.notesSlide+xml"/>
  <Override PartName="/ppt/tags/tag28.xml" ContentType="application/vnd.openxmlformats-officedocument.presentationml.tags+xml"/>
  <Override PartName="/ppt/notesSlides/notesSlide29.xml" ContentType="application/vnd.openxmlformats-officedocument.presentationml.notesSlide+xml"/>
  <Override PartName="/ppt/tags/tag29.xml" ContentType="application/vnd.openxmlformats-officedocument.presentationml.tags+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tags/tag30.xml" ContentType="application/vnd.openxmlformats-officedocument.presentationml.tags+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tags/tag31.xml" ContentType="application/vnd.openxmlformats-officedocument.presentationml.tags+xml"/>
  <Override PartName="/ppt/notesSlides/notesSlide34.xml" ContentType="application/vnd.openxmlformats-officedocument.presentationml.notesSlide+xml"/>
  <Override PartName="/ppt/tags/tag32.xml" ContentType="application/vnd.openxmlformats-officedocument.presentationml.tags+xml"/>
  <Override PartName="/ppt/notesSlides/notesSlide35.xml" ContentType="application/vnd.openxmlformats-officedocument.presentationml.notesSlide+xml"/>
  <Override PartName="/ppt/tags/tag33.xml" ContentType="application/vnd.openxmlformats-officedocument.presentationml.tags+xml"/>
  <Override PartName="/ppt/notesSlides/notesSlide36.xml" ContentType="application/vnd.openxmlformats-officedocument.presentationml.notesSlide+xml"/>
  <Override PartName="/ppt/tags/tag34.xml" ContentType="application/vnd.openxmlformats-officedocument.presentationml.tags+xml"/>
  <Override PartName="/ppt/notesSlides/notesSlide37.xml" ContentType="application/vnd.openxmlformats-officedocument.presentationml.notesSlide+xml"/>
  <Override PartName="/ppt/tags/tag35.xml" ContentType="application/vnd.openxmlformats-officedocument.presentationml.tags+xml"/>
  <Override PartName="/ppt/notesSlides/notesSlide38.xml" ContentType="application/vnd.openxmlformats-officedocument.presentationml.notesSlide+xml"/>
  <Override PartName="/ppt/tags/tag36.xml" ContentType="application/vnd.openxmlformats-officedocument.presentationml.tags+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45"/>
  </p:notesMasterIdLst>
  <p:sldIdLst>
    <p:sldId id="507" r:id="rId5"/>
    <p:sldId id="539" r:id="rId6"/>
    <p:sldId id="522" r:id="rId7"/>
    <p:sldId id="441" r:id="rId8"/>
    <p:sldId id="555" r:id="rId9"/>
    <p:sldId id="560" r:id="rId10"/>
    <p:sldId id="508" r:id="rId11"/>
    <p:sldId id="572" r:id="rId12"/>
    <p:sldId id="578" r:id="rId13"/>
    <p:sldId id="437" r:id="rId14"/>
    <p:sldId id="521" r:id="rId15"/>
    <p:sldId id="540" r:id="rId16"/>
    <p:sldId id="545" r:id="rId17"/>
    <p:sldId id="550" r:id="rId18"/>
    <p:sldId id="556" r:id="rId19"/>
    <p:sldId id="561" r:id="rId20"/>
    <p:sldId id="567" r:id="rId21"/>
    <p:sldId id="573" r:id="rId22"/>
    <p:sldId id="579" r:id="rId23"/>
    <p:sldId id="584" r:id="rId24"/>
    <p:sldId id="589" r:id="rId25"/>
    <p:sldId id="541" r:id="rId26"/>
    <p:sldId id="546" r:id="rId27"/>
    <p:sldId id="551" r:id="rId28"/>
    <p:sldId id="557" r:id="rId29"/>
    <p:sldId id="562" r:id="rId30"/>
    <p:sldId id="568" r:id="rId31"/>
    <p:sldId id="574" r:id="rId32"/>
    <p:sldId id="580" r:id="rId33"/>
    <p:sldId id="585" r:id="rId34"/>
    <p:sldId id="590" r:id="rId35"/>
    <p:sldId id="542" r:id="rId36"/>
    <p:sldId id="547" r:id="rId37"/>
    <p:sldId id="552" r:id="rId38"/>
    <p:sldId id="558" r:id="rId39"/>
    <p:sldId id="563" r:id="rId40"/>
    <p:sldId id="569" r:id="rId41"/>
    <p:sldId id="575" r:id="rId42"/>
    <p:sldId id="586" r:id="rId43"/>
    <p:sldId id="593" r:id="rId4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1D3DF46B-767A-D2D4-E3CA-B591AC581DB4}" name="Rebecca McEwan" initials="RM" userId="S::rebecca.mcewan@esa.edu.au::ff810c5d-fc8a-4cb6-9b96-8b31b958f764" providerId="AD"/>
  <p188:author id="{49F87EAE-6CC1-99D4-8E31-202EF7FA06F2}" name="Trish Wilson" initials="TW" userId="1a8d7cc3620296f7" providerId="Windows Live"/>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B6A49"/>
    <a:srgbClr val="F0E9E4"/>
    <a:srgbClr val="F8DDDE"/>
    <a:srgbClr val="CD1E25"/>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2981"/>
    <p:restoredTop sz="84793" autoAdjust="0"/>
  </p:normalViewPr>
  <p:slideViewPr>
    <p:cSldViewPr snapToGrid="0">
      <p:cViewPr varScale="1">
        <p:scale>
          <a:sx n="94" d="100"/>
          <a:sy n="94" d="100"/>
        </p:scale>
        <p:origin x="1350" y="7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viewProps" Target="viewProps.xml"/><Relationship Id="rId50" Type="http://schemas.microsoft.com/office/2016/11/relationships/changesInfo" Target="changesInfos/changesInfo1.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notesMaster" Target="notesMasters/notesMaster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theme" Target="theme/theme1.xml"/><Relationship Id="rId8" Type="http://schemas.openxmlformats.org/officeDocument/2006/relationships/slide" Target="slides/slide4.xml"/><Relationship Id="rId51" Type="http://schemas.microsoft.com/office/2018/10/relationships/authors" Target="authors.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presProps" Target="presProps.xml"/><Relationship Id="rId20" Type="http://schemas.openxmlformats.org/officeDocument/2006/relationships/slide" Target="slides/slide16.xml"/><Relationship Id="rId41" Type="http://schemas.openxmlformats.org/officeDocument/2006/relationships/slide" Target="slides/slide37.xml"/><Relationship Id="rId1" Type="http://schemas.openxmlformats.org/officeDocument/2006/relationships/customXml" Target="../customXml/item1.xml"/><Relationship Id="rId6" Type="http://schemas.openxmlformats.org/officeDocument/2006/relationships/slide" Target="slides/slide2.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Kerrie Shanahan" userId="ae473d9f-76e9-476f-892f-2674ea963afc" providerId="ADAL" clId="{4CAC4661-40B1-427F-9E52-C841C776BA49}"/>
    <pc:docChg chg="modSld">
      <pc:chgData name="Kerrie Shanahan" userId="ae473d9f-76e9-476f-892f-2674ea963afc" providerId="ADAL" clId="{4CAC4661-40B1-427F-9E52-C841C776BA49}" dt="2025-02-03T01:24:01.879" v="1" actId="20577"/>
      <pc:docMkLst>
        <pc:docMk/>
      </pc:docMkLst>
      <pc:sldChg chg="modNotesTx">
        <pc:chgData name="Kerrie Shanahan" userId="ae473d9f-76e9-476f-892f-2674ea963afc" providerId="ADAL" clId="{4CAC4661-40B1-427F-9E52-C841C776BA49}" dt="2025-02-03T01:24:01.879" v="1" actId="20577"/>
        <pc:sldMkLst>
          <pc:docMk/>
          <pc:sldMk cId="2379766348" sldId="557"/>
        </pc:sldMkLst>
      </pc:sldChg>
    </pc:docChg>
  </pc:docChgLst>
  <pc:docChgLst>
    <pc:chgData name="Kerrie Shanahan" userId="ae473d9f-76e9-476f-892f-2674ea963afc" providerId="ADAL" clId="{67F8E95E-4862-4BE1-B795-597E16031802}"/>
    <pc:docChg chg="modMainMaster">
      <pc:chgData name="Kerrie Shanahan" userId="ae473d9f-76e9-476f-892f-2674ea963afc" providerId="ADAL" clId="{67F8E95E-4862-4BE1-B795-597E16031802}" dt="2025-02-03T01:25:35.825" v="1" actId="20577"/>
      <pc:docMkLst>
        <pc:docMk/>
      </pc:docMkLst>
      <pc:sldMasterChg chg="modSldLayout">
        <pc:chgData name="Kerrie Shanahan" userId="ae473d9f-76e9-476f-892f-2674ea963afc" providerId="ADAL" clId="{67F8E95E-4862-4BE1-B795-597E16031802}" dt="2025-02-03T01:25:35.825" v="1" actId="20577"/>
        <pc:sldMasterMkLst>
          <pc:docMk/>
          <pc:sldMasterMk cId="1032464507" sldId="2147483648"/>
        </pc:sldMasterMkLst>
        <pc:sldLayoutChg chg="modSp mod">
          <pc:chgData name="Kerrie Shanahan" userId="ae473d9f-76e9-476f-892f-2674ea963afc" providerId="ADAL" clId="{67F8E95E-4862-4BE1-B795-597E16031802}" dt="2025-02-03T01:25:35.825" v="1" actId="20577"/>
          <pc:sldLayoutMkLst>
            <pc:docMk/>
            <pc:sldMasterMk cId="1032464507" sldId="2147483648"/>
            <pc:sldLayoutMk cId="2141778342" sldId="2147483660"/>
          </pc:sldLayoutMkLst>
          <pc:spChg chg="mod">
            <ac:chgData name="Kerrie Shanahan" userId="ae473d9f-76e9-476f-892f-2674ea963afc" providerId="ADAL" clId="{67F8E95E-4862-4BE1-B795-597E16031802}" dt="2025-02-03T01:25:35.825" v="1" actId="20577"/>
            <ac:spMkLst>
              <pc:docMk/>
              <pc:sldMasterMk cId="1032464507" sldId="2147483648"/>
              <pc:sldLayoutMk cId="2141778342" sldId="2147483660"/>
              <ac:spMk id="8" creationId="{B632E2BD-F4F0-912E-1680-8182C14B9BEC}"/>
            </ac:spMkLst>
          </pc:spChg>
        </pc:sldLayoutChg>
      </pc:sldMasterChg>
    </pc:docChg>
  </pc:docChgLst>
  <pc:docChgLst>
    <pc:chgData name="Trish Wilson" userId="1a8d7cc3620296f7" providerId="LiveId" clId="{1CD81F30-18FA-45D7-9ACF-20B762D97219}"/>
    <pc:docChg chg="undo custSel modSld">
      <pc:chgData name="Trish Wilson" userId="1a8d7cc3620296f7" providerId="LiveId" clId="{1CD81F30-18FA-45D7-9ACF-20B762D97219}" dt="2025-01-20T21:38:06.418" v="165" actId="2711"/>
      <pc:docMkLst>
        <pc:docMk/>
      </pc:docMkLst>
      <pc:sldChg chg="modNotesTx">
        <pc:chgData name="Trish Wilson" userId="1a8d7cc3620296f7" providerId="LiveId" clId="{1CD81F30-18FA-45D7-9ACF-20B762D97219}" dt="2025-01-20T21:20:44.735" v="61" actId="114"/>
        <pc:sldMkLst>
          <pc:docMk/>
          <pc:sldMk cId="4150549256" sldId="437"/>
        </pc:sldMkLst>
      </pc:sldChg>
      <pc:sldChg chg="modSp mod modNotesTx">
        <pc:chgData name="Trish Wilson" userId="1a8d7cc3620296f7" providerId="LiveId" clId="{1CD81F30-18FA-45D7-9ACF-20B762D97219}" dt="2025-01-20T21:17:21.122" v="38" actId="20577"/>
        <pc:sldMkLst>
          <pc:docMk/>
          <pc:sldMk cId="3662316055" sldId="441"/>
        </pc:sldMkLst>
        <pc:spChg chg="mod">
          <ac:chgData name="Trish Wilson" userId="1a8d7cc3620296f7" providerId="LiveId" clId="{1CD81F30-18FA-45D7-9ACF-20B762D97219}" dt="2025-01-20T21:17:21.122" v="38" actId="20577"/>
          <ac:spMkLst>
            <pc:docMk/>
            <pc:sldMk cId="3662316055" sldId="441"/>
            <ac:spMk id="5" creationId="{EF399F9F-8366-0C2F-3E28-1F3C32D8BBE8}"/>
          </ac:spMkLst>
        </pc:spChg>
      </pc:sldChg>
      <pc:sldChg chg="modNotesTx">
        <pc:chgData name="Trish Wilson" userId="1a8d7cc3620296f7" providerId="LiveId" clId="{1CD81F30-18FA-45D7-9ACF-20B762D97219}" dt="2025-01-20T21:15:00.873" v="29" actId="20577"/>
        <pc:sldMkLst>
          <pc:docMk/>
          <pc:sldMk cId="1697089228" sldId="507"/>
        </pc:sldMkLst>
      </pc:sldChg>
      <pc:sldChg chg="modNotesTx">
        <pc:chgData name="Trish Wilson" userId="1a8d7cc3620296f7" providerId="LiveId" clId="{1CD81F30-18FA-45D7-9ACF-20B762D97219}" dt="2025-01-20T21:18:53.726" v="50" actId="114"/>
        <pc:sldMkLst>
          <pc:docMk/>
          <pc:sldMk cId="4229452571" sldId="508"/>
        </pc:sldMkLst>
      </pc:sldChg>
      <pc:sldChg chg="modNotesTx">
        <pc:chgData name="Trish Wilson" userId="1a8d7cc3620296f7" providerId="LiveId" clId="{1CD81F30-18FA-45D7-9ACF-20B762D97219}" dt="2025-01-20T21:21:09.911" v="62" actId="2711"/>
        <pc:sldMkLst>
          <pc:docMk/>
          <pc:sldMk cId="3426834323" sldId="521"/>
        </pc:sldMkLst>
      </pc:sldChg>
      <pc:sldChg chg="modNotesTx">
        <pc:chgData name="Trish Wilson" userId="1a8d7cc3620296f7" providerId="LiveId" clId="{1CD81F30-18FA-45D7-9ACF-20B762D97219}" dt="2025-01-20T21:16:35.345" v="34" actId="2711"/>
        <pc:sldMkLst>
          <pc:docMk/>
          <pc:sldMk cId="3556024566" sldId="522"/>
        </pc:sldMkLst>
      </pc:sldChg>
      <pc:sldChg chg="modNotesTx">
        <pc:chgData name="Trish Wilson" userId="1a8d7cc3620296f7" providerId="LiveId" clId="{1CD81F30-18FA-45D7-9ACF-20B762D97219}" dt="2025-01-20T21:16:28.658" v="33" actId="2711"/>
        <pc:sldMkLst>
          <pc:docMk/>
          <pc:sldMk cId="1320868255" sldId="539"/>
        </pc:sldMkLst>
      </pc:sldChg>
      <pc:sldChg chg="modNotesTx">
        <pc:chgData name="Trish Wilson" userId="1a8d7cc3620296f7" providerId="LiveId" clId="{1CD81F30-18FA-45D7-9ACF-20B762D97219}" dt="2025-01-20T21:21:45.348" v="67" actId="20577"/>
        <pc:sldMkLst>
          <pc:docMk/>
          <pc:sldMk cId="3511637914" sldId="540"/>
        </pc:sldMkLst>
      </pc:sldChg>
      <pc:sldChg chg="modNotesTx">
        <pc:chgData name="Trish Wilson" userId="1a8d7cc3620296f7" providerId="LiveId" clId="{1CD81F30-18FA-45D7-9ACF-20B762D97219}" dt="2025-01-20T21:29:25.299" v="105" actId="20577"/>
        <pc:sldMkLst>
          <pc:docMk/>
          <pc:sldMk cId="3997337266" sldId="541"/>
        </pc:sldMkLst>
      </pc:sldChg>
      <pc:sldChg chg="modNotesTx">
        <pc:chgData name="Trish Wilson" userId="1a8d7cc3620296f7" providerId="LiveId" clId="{1CD81F30-18FA-45D7-9ACF-20B762D97219}" dt="2025-01-20T21:34:42.765" v="140" actId="20577"/>
        <pc:sldMkLst>
          <pc:docMk/>
          <pc:sldMk cId="2117184142" sldId="542"/>
        </pc:sldMkLst>
      </pc:sldChg>
      <pc:sldChg chg="modNotesTx">
        <pc:chgData name="Trish Wilson" userId="1a8d7cc3620296f7" providerId="LiveId" clId="{1CD81F30-18FA-45D7-9ACF-20B762D97219}" dt="2025-01-20T21:22:06.700" v="69" actId="255"/>
        <pc:sldMkLst>
          <pc:docMk/>
          <pc:sldMk cId="3587444121" sldId="545"/>
        </pc:sldMkLst>
      </pc:sldChg>
      <pc:sldChg chg="modNotesTx">
        <pc:chgData name="Trish Wilson" userId="1a8d7cc3620296f7" providerId="LiveId" clId="{1CD81F30-18FA-45D7-9ACF-20B762D97219}" dt="2025-01-20T21:29:33.688" v="106" actId="2711"/>
        <pc:sldMkLst>
          <pc:docMk/>
          <pc:sldMk cId="2157135992" sldId="546"/>
        </pc:sldMkLst>
      </pc:sldChg>
      <pc:sldChg chg="modNotesTx">
        <pc:chgData name="Trish Wilson" userId="1a8d7cc3620296f7" providerId="LiveId" clId="{1CD81F30-18FA-45D7-9ACF-20B762D97219}" dt="2025-01-20T21:34:56.541" v="142" actId="255"/>
        <pc:sldMkLst>
          <pc:docMk/>
          <pc:sldMk cId="2560660399" sldId="547"/>
        </pc:sldMkLst>
      </pc:sldChg>
      <pc:sldChg chg="modNotesTx">
        <pc:chgData name="Trish Wilson" userId="1a8d7cc3620296f7" providerId="LiveId" clId="{1CD81F30-18FA-45D7-9ACF-20B762D97219}" dt="2025-01-20T21:22:42.693" v="71"/>
        <pc:sldMkLst>
          <pc:docMk/>
          <pc:sldMk cId="1045347543" sldId="550"/>
        </pc:sldMkLst>
      </pc:sldChg>
      <pc:sldChg chg="modNotesTx">
        <pc:chgData name="Trish Wilson" userId="1a8d7cc3620296f7" providerId="LiveId" clId="{1CD81F30-18FA-45D7-9ACF-20B762D97219}" dt="2025-01-20T21:30:12.434" v="108"/>
        <pc:sldMkLst>
          <pc:docMk/>
          <pc:sldMk cId="237667767" sldId="551"/>
        </pc:sldMkLst>
      </pc:sldChg>
      <pc:sldChg chg="modNotesTx">
        <pc:chgData name="Trish Wilson" userId="1a8d7cc3620296f7" providerId="LiveId" clId="{1CD81F30-18FA-45D7-9ACF-20B762D97219}" dt="2025-01-20T21:35:23.757" v="144"/>
        <pc:sldMkLst>
          <pc:docMk/>
          <pc:sldMk cId="3780078548" sldId="552"/>
        </pc:sldMkLst>
      </pc:sldChg>
      <pc:sldChg chg="modNotesTx">
        <pc:chgData name="Trish Wilson" userId="1a8d7cc3620296f7" providerId="LiveId" clId="{1CD81F30-18FA-45D7-9ACF-20B762D97219}" dt="2025-01-20T21:17:57.879" v="45" actId="114"/>
        <pc:sldMkLst>
          <pc:docMk/>
          <pc:sldMk cId="3938192380" sldId="555"/>
        </pc:sldMkLst>
      </pc:sldChg>
      <pc:sldChg chg="modNotesTx">
        <pc:chgData name="Trish Wilson" userId="1a8d7cc3620296f7" providerId="LiveId" clId="{1CD81F30-18FA-45D7-9ACF-20B762D97219}" dt="2025-01-20T21:23:42.495" v="80" actId="114"/>
        <pc:sldMkLst>
          <pc:docMk/>
          <pc:sldMk cId="3589481424" sldId="556"/>
        </pc:sldMkLst>
      </pc:sldChg>
      <pc:sldChg chg="addCm modNotesTx">
        <pc:chgData name="Trish Wilson" userId="1a8d7cc3620296f7" providerId="LiveId" clId="{1CD81F30-18FA-45D7-9ACF-20B762D97219}" dt="2025-01-20T21:31:54.742" v="116" actId="114"/>
        <pc:sldMkLst>
          <pc:docMk/>
          <pc:sldMk cId="2379766348" sldId="557"/>
        </pc:sldMkLst>
      </pc:sldChg>
      <pc:sldChg chg="modNotesTx">
        <pc:chgData name="Trish Wilson" userId="1a8d7cc3620296f7" providerId="LiveId" clId="{1CD81F30-18FA-45D7-9ACF-20B762D97219}" dt="2025-01-20T21:35:52.077" v="151" actId="114"/>
        <pc:sldMkLst>
          <pc:docMk/>
          <pc:sldMk cId="2999284254" sldId="558"/>
        </pc:sldMkLst>
      </pc:sldChg>
      <pc:sldChg chg="modNotesTx">
        <pc:chgData name="Trish Wilson" userId="1a8d7cc3620296f7" providerId="LiveId" clId="{1CD81F30-18FA-45D7-9ACF-20B762D97219}" dt="2025-01-20T21:18:29.626" v="47" actId="20577"/>
        <pc:sldMkLst>
          <pc:docMk/>
          <pc:sldMk cId="2944201664" sldId="560"/>
        </pc:sldMkLst>
      </pc:sldChg>
      <pc:sldChg chg="modNotesTx">
        <pc:chgData name="Trish Wilson" userId="1a8d7cc3620296f7" providerId="LiveId" clId="{1CD81F30-18FA-45D7-9ACF-20B762D97219}" dt="2025-01-20T21:24:08.819" v="82" actId="20577"/>
        <pc:sldMkLst>
          <pc:docMk/>
          <pc:sldMk cId="2874417576" sldId="561"/>
        </pc:sldMkLst>
      </pc:sldChg>
      <pc:sldChg chg="modNotesTx">
        <pc:chgData name="Trish Wilson" userId="1a8d7cc3620296f7" providerId="LiveId" clId="{1CD81F30-18FA-45D7-9ACF-20B762D97219}" dt="2025-01-20T21:32:08.036" v="117" actId="2711"/>
        <pc:sldMkLst>
          <pc:docMk/>
          <pc:sldMk cId="2463512261" sldId="562"/>
        </pc:sldMkLst>
      </pc:sldChg>
      <pc:sldChg chg="modNotesTx">
        <pc:chgData name="Trish Wilson" userId="1a8d7cc3620296f7" providerId="LiveId" clId="{1CD81F30-18FA-45D7-9ACF-20B762D97219}" dt="2025-01-20T21:36:13.957" v="153" actId="20577"/>
        <pc:sldMkLst>
          <pc:docMk/>
          <pc:sldMk cId="4181408241" sldId="563"/>
        </pc:sldMkLst>
      </pc:sldChg>
      <pc:sldChg chg="modNotesTx">
        <pc:chgData name="Trish Wilson" userId="1a8d7cc3620296f7" providerId="LiveId" clId="{1CD81F30-18FA-45D7-9ACF-20B762D97219}" dt="2025-01-20T21:24:33.492" v="85" actId="114"/>
        <pc:sldMkLst>
          <pc:docMk/>
          <pc:sldMk cId="3189525055" sldId="567"/>
        </pc:sldMkLst>
      </pc:sldChg>
      <pc:sldChg chg="modNotesTx">
        <pc:chgData name="Trish Wilson" userId="1a8d7cc3620296f7" providerId="LiveId" clId="{1CD81F30-18FA-45D7-9ACF-20B762D97219}" dt="2025-01-20T21:32:44.044" v="121" actId="114"/>
        <pc:sldMkLst>
          <pc:docMk/>
          <pc:sldMk cId="1957157228" sldId="568"/>
        </pc:sldMkLst>
      </pc:sldChg>
      <pc:sldChg chg="modNotesTx">
        <pc:chgData name="Trish Wilson" userId="1a8d7cc3620296f7" providerId="LiveId" clId="{1CD81F30-18FA-45D7-9ACF-20B762D97219}" dt="2025-01-20T21:36:37.950" v="156" actId="114"/>
        <pc:sldMkLst>
          <pc:docMk/>
          <pc:sldMk cId="1783843905" sldId="569"/>
        </pc:sldMkLst>
      </pc:sldChg>
      <pc:sldChg chg="modNotesTx">
        <pc:chgData name="Trish Wilson" userId="1a8d7cc3620296f7" providerId="LiveId" clId="{1CD81F30-18FA-45D7-9ACF-20B762D97219}" dt="2025-01-20T21:19:31.115" v="54" actId="20577"/>
        <pc:sldMkLst>
          <pc:docMk/>
          <pc:sldMk cId="4020813646" sldId="572"/>
        </pc:sldMkLst>
      </pc:sldChg>
      <pc:sldChg chg="modNotesTx">
        <pc:chgData name="Trish Wilson" userId="1a8d7cc3620296f7" providerId="LiveId" clId="{1CD81F30-18FA-45D7-9ACF-20B762D97219}" dt="2025-01-20T21:25:05.410" v="91" actId="20577"/>
        <pc:sldMkLst>
          <pc:docMk/>
          <pc:sldMk cId="2268673596" sldId="573"/>
        </pc:sldMkLst>
      </pc:sldChg>
      <pc:sldChg chg="modNotesTx">
        <pc:chgData name="Trish Wilson" userId="1a8d7cc3620296f7" providerId="LiveId" clId="{1CD81F30-18FA-45D7-9ACF-20B762D97219}" dt="2025-01-20T21:33:12.705" v="126" actId="20577"/>
        <pc:sldMkLst>
          <pc:docMk/>
          <pc:sldMk cId="2502959431" sldId="574"/>
        </pc:sldMkLst>
      </pc:sldChg>
      <pc:sldChg chg="modNotesTx">
        <pc:chgData name="Trish Wilson" userId="1a8d7cc3620296f7" providerId="LiveId" clId="{1CD81F30-18FA-45D7-9ACF-20B762D97219}" dt="2025-01-20T21:37:46.227" v="162" actId="20577"/>
        <pc:sldMkLst>
          <pc:docMk/>
          <pc:sldMk cId="1770663085" sldId="575"/>
        </pc:sldMkLst>
      </pc:sldChg>
      <pc:sldChg chg="modNotesTx">
        <pc:chgData name="Trish Wilson" userId="1a8d7cc3620296f7" providerId="LiveId" clId="{1CD81F30-18FA-45D7-9ACF-20B762D97219}" dt="2025-01-20T21:19:55.771" v="57" actId="20577"/>
        <pc:sldMkLst>
          <pc:docMk/>
          <pc:sldMk cId="3553692112" sldId="578"/>
        </pc:sldMkLst>
      </pc:sldChg>
      <pc:sldChg chg="modNotesTx">
        <pc:chgData name="Trish Wilson" userId="1a8d7cc3620296f7" providerId="LiveId" clId="{1CD81F30-18FA-45D7-9ACF-20B762D97219}" dt="2025-01-20T21:25:56.299" v="96" actId="113"/>
        <pc:sldMkLst>
          <pc:docMk/>
          <pc:sldMk cId="523979920" sldId="579"/>
        </pc:sldMkLst>
      </pc:sldChg>
      <pc:sldChg chg="modNotesTx">
        <pc:chgData name="Trish Wilson" userId="1a8d7cc3620296f7" providerId="LiveId" clId="{1CD81F30-18FA-45D7-9ACF-20B762D97219}" dt="2025-01-20T21:33:48.006" v="130" actId="113"/>
        <pc:sldMkLst>
          <pc:docMk/>
          <pc:sldMk cId="3119310269" sldId="580"/>
        </pc:sldMkLst>
      </pc:sldChg>
      <pc:sldChg chg="modNotesTx">
        <pc:chgData name="Trish Wilson" userId="1a8d7cc3620296f7" providerId="LiveId" clId="{1CD81F30-18FA-45D7-9ACF-20B762D97219}" dt="2025-01-20T21:27:05.229" v="99" actId="20577"/>
        <pc:sldMkLst>
          <pc:docMk/>
          <pc:sldMk cId="3404723166" sldId="584"/>
        </pc:sldMkLst>
      </pc:sldChg>
      <pc:sldChg chg="modNotesTx">
        <pc:chgData name="Trish Wilson" userId="1a8d7cc3620296f7" providerId="LiveId" clId="{1CD81F30-18FA-45D7-9ACF-20B762D97219}" dt="2025-01-20T21:34:05.238" v="134" actId="20577"/>
        <pc:sldMkLst>
          <pc:docMk/>
          <pc:sldMk cId="1666640510" sldId="585"/>
        </pc:sldMkLst>
      </pc:sldChg>
      <pc:sldChg chg="modNotesTx">
        <pc:chgData name="Trish Wilson" userId="1a8d7cc3620296f7" providerId="LiveId" clId="{1CD81F30-18FA-45D7-9ACF-20B762D97219}" dt="2025-01-20T21:37:59.635" v="164" actId="20577"/>
        <pc:sldMkLst>
          <pc:docMk/>
          <pc:sldMk cId="786435140" sldId="586"/>
        </pc:sldMkLst>
      </pc:sldChg>
      <pc:sldChg chg="modNotesTx">
        <pc:chgData name="Trish Wilson" userId="1a8d7cc3620296f7" providerId="LiveId" clId="{1CD81F30-18FA-45D7-9ACF-20B762D97219}" dt="2025-01-20T21:27:47.488" v="100" actId="2711"/>
        <pc:sldMkLst>
          <pc:docMk/>
          <pc:sldMk cId="4026585431" sldId="589"/>
        </pc:sldMkLst>
      </pc:sldChg>
      <pc:sldChg chg="modNotesTx">
        <pc:chgData name="Trish Wilson" userId="1a8d7cc3620296f7" providerId="LiveId" clId="{1CD81F30-18FA-45D7-9ACF-20B762D97219}" dt="2025-01-20T21:34:23.810" v="135" actId="2711"/>
        <pc:sldMkLst>
          <pc:docMk/>
          <pc:sldMk cId="3831110131" sldId="590"/>
        </pc:sldMkLst>
      </pc:sldChg>
      <pc:sldChg chg="modNotesTx">
        <pc:chgData name="Trish Wilson" userId="1a8d7cc3620296f7" providerId="LiveId" clId="{1CD81F30-18FA-45D7-9ACF-20B762D97219}" dt="2025-01-20T21:38:06.418" v="165" actId="2711"/>
        <pc:sldMkLst>
          <pc:docMk/>
          <pc:sldMk cId="929397702" sldId="593"/>
        </pc:sldMkLst>
      </pc:sldChg>
    </pc:docChg>
  </pc:docChgLst>
  <pc:docChgLst>
    <pc:chgData name="Emma Durbridge" userId="fa194594-074f-43bd-8de7-d322108f10cf" providerId="ADAL" clId="{62E77FA3-14AA-4506-9BCF-9E24AC9D948D}"/>
    <pc:docChg chg="modSld">
      <pc:chgData name="Emma Durbridge" userId="fa194594-074f-43bd-8de7-d322108f10cf" providerId="ADAL" clId="{62E77FA3-14AA-4506-9BCF-9E24AC9D948D}" dt="2025-02-03T22:53:15.350" v="4" actId="1076"/>
      <pc:docMkLst>
        <pc:docMk/>
      </pc:docMkLst>
      <pc:sldChg chg="modSp mod">
        <pc:chgData name="Emma Durbridge" userId="fa194594-074f-43bd-8de7-d322108f10cf" providerId="ADAL" clId="{62E77FA3-14AA-4506-9BCF-9E24AC9D948D}" dt="2025-02-03T22:53:15.350" v="4" actId="1076"/>
        <pc:sldMkLst>
          <pc:docMk/>
          <pc:sldMk cId="2560660399" sldId="547"/>
        </pc:sldMkLst>
        <pc:spChg chg="mod">
          <ac:chgData name="Emma Durbridge" userId="fa194594-074f-43bd-8de7-d322108f10cf" providerId="ADAL" clId="{62E77FA3-14AA-4506-9BCF-9E24AC9D948D}" dt="2025-02-03T22:53:15.350" v="4" actId="1076"/>
          <ac:spMkLst>
            <pc:docMk/>
            <pc:sldMk cId="2560660399" sldId="547"/>
            <ac:spMk id="4" creationId="{FB2371BC-1C8E-DE89-DF57-9C3E447456C9}"/>
          </ac:spMkLst>
        </pc:spChg>
        <pc:grpChg chg="mod">
          <ac:chgData name="Emma Durbridge" userId="fa194594-074f-43bd-8de7-d322108f10cf" providerId="ADAL" clId="{62E77FA3-14AA-4506-9BCF-9E24AC9D948D}" dt="2025-02-03T22:53:10.760" v="3" actId="1037"/>
          <ac:grpSpMkLst>
            <pc:docMk/>
            <pc:sldMk cId="2560660399" sldId="547"/>
            <ac:grpSpMk id="8" creationId="{530B456C-80C1-3143-A5BB-D5659900AAAB}"/>
          </ac:grpSpMkLst>
        </pc:grpChg>
      </pc:sldChg>
    </pc:docChg>
  </pc:docChgLst>
  <pc:docChgLst>
    <pc:chgData name="Liz Heynes" userId="e5ff50d5-f39a-42f6-9e9f-e790bcc8c38d" providerId="ADAL" clId="{B2F59873-33F2-4DAB-8AD2-0DA568324942}"/>
    <pc:docChg chg="modSld">
      <pc:chgData name="Liz Heynes" userId="e5ff50d5-f39a-42f6-9e9f-e790bcc8c38d" providerId="ADAL" clId="{B2F59873-33F2-4DAB-8AD2-0DA568324942}" dt="2025-02-03T05:10:17.650" v="27" actId="20577"/>
      <pc:docMkLst>
        <pc:docMk/>
      </pc:docMkLst>
      <pc:sldChg chg="modNotesTx">
        <pc:chgData name="Liz Heynes" userId="e5ff50d5-f39a-42f6-9e9f-e790bcc8c38d" providerId="ADAL" clId="{B2F59873-33F2-4DAB-8AD2-0DA568324942}" dt="2025-02-03T05:06:23.078" v="25" actId="20577"/>
        <pc:sldMkLst>
          <pc:docMk/>
          <pc:sldMk cId="4150549256" sldId="437"/>
        </pc:sldMkLst>
      </pc:sldChg>
      <pc:sldChg chg="modNotesTx">
        <pc:chgData name="Liz Heynes" userId="e5ff50d5-f39a-42f6-9e9f-e790bcc8c38d" providerId="ADAL" clId="{B2F59873-33F2-4DAB-8AD2-0DA568324942}" dt="2025-02-03T05:02:28.596" v="1" actId="20577"/>
        <pc:sldMkLst>
          <pc:docMk/>
          <pc:sldMk cId="3556024566" sldId="522"/>
        </pc:sldMkLst>
      </pc:sldChg>
      <pc:sldChg chg="modNotesTx">
        <pc:chgData name="Liz Heynes" userId="e5ff50d5-f39a-42f6-9e9f-e790bcc8c38d" providerId="ADAL" clId="{B2F59873-33F2-4DAB-8AD2-0DA568324942}" dt="2025-02-03T05:03:57.349" v="3" actId="20577"/>
        <pc:sldMkLst>
          <pc:docMk/>
          <pc:sldMk cId="3587444121" sldId="545"/>
        </pc:sldMkLst>
      </pc:sldChg>
      <pc:sldChg chg="modNotesTx">
        <pc:chgData name="Liz Heynes" userId="e5ff50d5-f39a-42f6-9e9f-e790bcc8c38d" providerId="ADAL" clId="{B2F59873-33F2-4DAB-8AD2-0DA568324942}" dt="2025-02-03T05:05:01.573" v="5" actId="20577"/>
        <pc:sldMkLst>
          <pc:docMk/>
          <pc:sldMk cId="2157135992" sldId="546"/>
        </pc:sldMkLst>
      </pc:sldChg>
      <pc:sldChg chg="modNotesTx">
        <pc:chgData name="Liz Heynes" userId="e5ff50d5-f39a-42f6-9e9f-e790bcc8c38d" providerId="ADAL" clId="{B2F59873-33F2-4DAB-8AD2-0DA568324942}" dt="2025-02-03T05:10:17.650" v="27" actId="20577"/>
        <pc:sldMkLst>
          <pc:docMk/>
          <pc:sldMk cId="2560660399" sldId="547"/>
        </pc:sldMkLst>
      </pc:sldChg>
      <pc:sldChg chg="modNotesTx">
        <pc:chgData name="Liz Heynes" userId="e5ff50d5-f39a-42f6-9e9f-e790bcc8c38d" providerId="ADAL" clId="{B2F59873-33F2-4DAB-8AD2-0DA568324942}" dt="2025-02-03T05:06:11.941" v="20" actId="20577"/>
        <pc:sldMkLst>
          <pc:docMk/>
          <pc:sldMk cId="3404723166" sldId="584"/>
        </pc:sldMkLst>
      </pc:sldChg>
      <pc:sldChg chg="modNotesTx">
        <pc:chgData name="Liz Heynes" userId="e5ff50d5-f39a-42f6-9e9f-e790bcc8c38d" providerId="ADAL" clId="{B2F59873-33F2-4DAB-8AD2-0DA568324942}" dt="2025-02-03T05:06:04.150" v="15" actId="20577"/>
        <pc:sldMkLst>
          <pc:docMk/>
          <pc:sldMk cId="1666640510" sldId="585"/>
        </pc:sldMkLst>
      </pc:sldChg>
      <pc:sldChg chg="modNotesTx">
        <pc:chgData name="Liz Heynes" userId="e5ff50d5-f39a-42f6-9e9f-e790bcc8c38d" providerId="ADAL" clId="{B2F59873-33F2-4DAB-8AD2-0DA568324942}" dt="2025-02-03T05:05:48.684" v="10" actId="20577"/>
        <pc:sldMkLst>
          <pc:docMk/>
          <pc:sldMk cId="786435140" sldId="586"/>
        </pc:sldMkLst>
      </pc:sldChg>
    </pc:docChg>
  </pc:docChgLst>
  <pc:docChgLst>
    <pc:chgData name="Kerrie Shanahan" userId="ae473d9f-76e9-476f-892f-2674ea963afc" providerId="ADAL" clId="{2B34BE29-6E3C-4CD3-BF59-6C126F8B27C4}"/>
    <pc:docChg chg="modSld modMainMaster">
      <pc:chgData name="Kerrie Shanahan" userId="ae473d9f-76e9-476f-892f-2674ea963afc" providerId="ADAL" clId="{2B34BE29-6E3C-4CD3-BF59-6C126F8B27C4}" dt="2025-02-05T05:18:52.374" v="153" actId="962"/>
      <pc:docMkLst>
        <pc:docMk/>
      </pc:docMkLst>
      <pc:sldChg chg="modSp mod">
        <pc:chgData name="Kerrie Shanahan" userId="ae473d9f-76e9-476f-892f-2674ea963afc" providerId="ADAL" clId="{2B34BE29-6E3C-4CD3-BF59-6C126F8B27C4}" dt="2025-02-05T05:17:53.188" v="41" actId="962"/>
        <pc:sldMkLst>
          <pc:docMk/>
          <pc:sldMk cId="4229452571" sldId="508"/>
        </pc:sldMkLst>
        <pc:spChg chg="ord">
          <ac:chgData name="Kerrie Shanahan" userId="ae473d9f-76e9-476f-892f-2674ea963afc" providerId="ADAL" clId="{2B34BE29-6E3C-4CD3-BF59-6C126F8B27C4}" dt="2025-02-05T05:16:40.133" v="4"/>
          <ac:spMkLst>
            <pc:docMk/>
            <pc:sldMk cId="4229452571" sldId="508"/>
            <ac:spMk id="2" creationId="{16D46D41-7ADD-5FE4-9B45-8F0706D6E5CA}"/>
          </ac:spMkLst>
        </pc:spChg>
        <pc:grpChg chg="mod">
          <ac:chgData name="Kerrie Shanahan" userId="ae473d9f-76e9-476f-892f-2674ea963afc" providerId="ADAL" clId="{2B34BE29-6E3C-4CD3-BF59-6C126F8B27C4}" dt="2025-02-05T05:17:53.188" v="41" actId="962"/>
          <ac:grpSpMkLst>
            <pc:docMk/>
            <pc:sldMk cId="4229452571" sldId="508"/>
            <ac:grpSpMk id="4" creationId="{31E2D102-27DA-282C-F055-C42ADD90DDE3}"/>
          </ac:grpSpMkLst>
        </pc:grpChg>
      </pc:sldChg>
      <pc:sldChg chg="modSp mod">
        <pc:chgData name="Kerrie Shanahan" userId="ae473d9f-76e9-476f-892f-2674ea963afc" providerId="ADAL" clId="{2B34BE29-6E3C-4CD3-BF59-6C126F8B27C4}" dt="2025-02-05T05:17:45.127" v="31" actId="962"/>
        <pc:sldMkLst>
          <pc:docMk/>
          <pc:sldMk cId="3556024566" sldId="522"/>
        </pc:sldMkLst>
        <pc:grpChg chg="mod">
          <ac:chgData name="Kerrie Shanahan" userId="ae473d9f-76e9-476f-892f-2674ea963afc" providerId="ADAL" clId="{2B34BE29-6E3C-4CD3-BF59-6C126F8B27C4}" dt="2025-02-05T05:17:45.127" v="31" actId="962"/>
          <ac:grpSpMkLst>
            <pc:docMk/>
            <pc:sldMk cId="3556024566" sldId="522"/>
            <ac:grpSpMk id="3" creationId="{E6F24364-82C3-AF67-FD67-3FFE68044230}"/>
          </ac:grpSpMkLst>
        </pc:grpChg>
      </pc:sldChg>
      <pc:sldChg chg="modSp mod">
        <pc:chgData name="Kerrie Shanahan" userId="ae473d9f-76e9-476f-892f-2674ea963afc" providerId="ADAL" clId="{2B34BE29-6E3C-4CD3-BF59-6C126F8B27C4}" dt="2025-02-05T05:18:05.320" v="65" actId="962"/>
        <pc:sldMkLst>
          <pc:docMk/>
          <pc:sldMk cId="3587444121" sldId="545"/>
        </pc:sldMkLst>
        <pc:grpChg chg="mod">
          <ac:chgData name="Kerrie Shanahan" userId="ae473d9f-76e9-476f-892f-2674ea963afc" providerId="ADAL" clId="{2B34BE29-6E3C-4CD3-BF59-6C126F8B27C4}" dt="2025-02-05T05:18:05.320" v="65" actId="962"/>
          <ac:grpSpMkLst>
            <pc:docMk/>
            <pc:sldMk cId="3587444121" sldId="545"/>
            <ac:grpSpMk id="8" creationId="{7447AA6F-7B41-6751-E708-0B7EF9F7BBD5}"/>
          </ac:grpSpMkLst>
        </pc:grpChg>
      </pc:sldChg>
      <pc:sldChg chg="modSp mod">
        <pc:chgData name="Kerrie Shanahan" userId="ae473d9f-76e9-476f-892f-2674ea963afc" providerId="ADAL" clId="{2B34BE29-6E3C-4CD3-BF59-6C126F8B27C4}" dt="2025-02-05T05:18:24.489" v="99" actId="962"/>
        <pc:sldMkLst>
          <pc:docMk/>
          <pc:sldMk cId="2157135992" sldId="546"/>
        </pc:sldMkLst>
        <pc:grpChg chg="mod">
          <ac:chgData name="Kerrie Shanahan" userId="ae473d9f-76e9-476f-892f-2674ea963afc" providerId="ADAL" clId="{2B34BE29-6E3C-4CD3-BF59-6C126F8B27C4}" dt="2025-02-05T05:18:24.489" v="99" actId="962"/>
          <ac:grpSpMkLst>
            <pc:docMk/>
            <pc:sldMk cId="2157135992" sldId="546"/>
            <ac:grpSpMk id="3" creationId="{B94856A7-92AF-4324-8648-F6337999DFCA}"/>
          </ac:grpSpMkLst>
        </pc:grpChg>
      </pc:sldChg>
      <pc:sldChg chg="modSp mod">
        <pc:chgData name="Kerrie Shanahan" userId="ae473d9f-76e9-476f-892f-2674ea963afc" providerId="ADAL" clId="{2B34BE29-6E3C-4CD3-BF59-6C126F8B27C4}" dt="2025-02-05T05:18:41.739" v="133" actId="962"/>
        <pc:sldMkLst>
          <pc:docMk/>
          <pc:sldMk cId="2560660399" sldId="547"/>
        </pc:sldMkLst>
        <pc:grpChg chg="mod">
          <ac:chgData name="Kerrie Shanahan" userId="ae473d9f-76e9-476f-892f-2674ea963afc" providerId="ADAL" clId="{2B34BE29-6E3C-4CD3-BF59-6C126F8B27C4}" dt="2025-02-05T05:18:41.739" v="133" actId="962"/>
          <ac:grpSpMkLst>
            <pc:docMk/>
            <pc:sldMk cId="2560660399" sldId="547"/>
            <ac:grpSpMk id="8" creationId="{530B456C-80C1-3143-A5BB-D5659900AAAB}"/>
          </ac:grpSpMkLst>
        </pc:grpChg>
      </pc:sldChg>
      <pc:sldChg chg="modSp mod">
        <pc:chgData name="Kerrie Shanahan" userId="ae473d9f-76e9-476f-892f-2674ea963afc" providerId="ADAL" clId="{2B34BE29-6E3C-4CD3-BF59-6C126F8B27C4}" dt="2025-02-05T05:16:32.842" v="2"/>
        <pc:sldMkLst>
          <pc:docMk/>
          <pc:sldMk cId="3938192380" sldId="555"/>
        </pc:sldMkLst>
        <pc:spChg chg="ord">
          <ac:chgData name="Kerrie Shanahan" userId="ae473d9f-76e9-476f-892f-2674ea963afc" providerId="ADAL" clId="{2B34BE29-6E3C-4CD3-BF59-6C126F8B27C4}" dt="2025-02-05T05:16:32.842" v="2"/>
          <ac:spMkLst>
            <pc:docMk/>
            <pc:sldMk cId="3938192380" sldId="555"/>
            <ac:spMk id="2" creationId="{ABC8C653-4901-FA10-7B6C-5130463D7CD6}"/>
          </ac:spMkLst>
        </pc:spChg>
      </pc:sldChg>
      <pc:sldChg chg="modSp mod">
        <pc:chgData name="Kerrie Shanahan" userId="ae473d9f-76e9-476f-892f-2674ea963afc" providerId="ADAL" clId="{2B34BE29-6E3C-4CD3-BF59-6C126F8B27C4}" dt="2025-02-05T05:16:47.961" v="6"/>
        <pc:sldMkLst>
          <pc:docMk/>
          <pc:sldMk cId="3589481424" sldId="556"/>
        </pc:sldMkLst>
        <pc:spChg chg="ord">
          <ac:chgData name="Kerrie Shanahan" userId="ae473d9f-76e9-476f-892f-2674ea963afc" providerId="ADAL" clId="{2B34BE29-6E3C-4CD3-BF59-6C126F8B27C4}" dt="2025-02-05T05:16:47.961" v="6"/>
          <ac:spMkLst>
            <pc:docMk/>
            <pc:sldMk cId="3589481424" sldId="556"/>
            <ac:spMk id="2" creationId="{E719FAB4-7F34-5D5E-7BEB-CC4EAA9A7293}"/>
          </ac:spMkLst>
        </pc:spChg>
      </pc:sldChg>
      <pc:sldChg chg="modSp mod">
        <pc:chgData name="Kerrie Shanahan" userId="ae473d9f-76e9-476f-892f-2674ea963afc" providerId="ADAL" clId="{2B34BE29-6E3C-4CD3-BF59-6C126F8B27C4}" dt="2025-02-05T05:17:08.313" v="11"/>
        <pc:sldMkLst>
          <pc:docMk/>
          <pc:sldMk cId="2379766348" sldId="557"/>
        </pc:sldMkLst>
        <pc:spChg chg="ord">
          <ac:chgData name="Kerrie Shanahan" userId="ae473d9f-76e9-476f-892f-2674ea963afc" providerId="ADAL" clId="{2B34BE29-6E3C-4CD3-BF59-6C126F8B27C4}" dt="2025-02-05T05:17:08.313" v="11"/>
          <ac:spMkLst>
            <pc:docMk/>
            <pc:sldMk cId="2379766348" sldId="557"/>
            <ac:spMk id="2" creationId="{19A47075-1939-E40B-EAF5-4557B691DE1E}"/>
          </ac:spMkLst>
        </pc:spChg>
      </pc:sldChg>
      <pc:sldChg chg="modSp mod">
        <pc:chgData name="Kerrie Shanahan" userId="ae473d9f-76e9-476f-892f-2674ea963afc" providerId="ADAL" clId="{2B34BE29-6E3C-4CD3-BF59-6C126F8B27C4}" dt="2025-02-05T05:17:25.473" v="15"/>
        <pc:sldMkLst>
          <pc:docMk/>
          <pc:sldMk cId="2999284254" sldId="558"/>
        </pc:sldMkLst>
        <pc:spChg chg="ord">
          <ac:chgData name="Kerrie Shanahan" userId="ae473d9f-76e9-476f-892f-2674ea963afc" providerId="ADAL" clId="{2B34BE29-6E3C-4CD3-BF59-6C126F8B27C4}" dt="2025-02-05T05:17:25.473" v="15"/>
          <ac:spMkLst>
            <pc:docMk/>
            <pc:sldMk cId="2999284254" sldId="558"/>
            <ac:spMk id="2" creationId="{ADF0D873-8F59-AB11-2FAE-709FC548A101}"/>
          </ac:spMkLst>
        </pc:spChg>
      </pc:sldChg>
      <pc:sldChg chg="modSp mod">
        <pc:chgData name="Kerrie Shanahan" userId="ae473d9f-76e9-476f-892f-2674ea963afc" providerId="ADAL" clId="{2B34BE29-6E3C-4CD3-BF59-6C126F8B27C4}" dt="2025-02-05T05:16:36.721" v="3"/>
        <pc:sldMkLst>
          <pc:docMk/>
          <pc:sldMk cId="2944201664" sldId="560"/>
        </pc:sldMkLst>
        <pc:spChg chg="ord">
          <ac:chgData name="Kerrie Shanahan" userId="ae473d9f-76e9-476f-892f-2674ea963afc" providerId="ADAL" clId="{2B34BE29-6E3C-4CD3-BF59-6C126F8B27C4}" dt="2025-02-05T05:16:36.721" v="3"/>
          <ac:spMkLst>
            <pc:docMk/>
            <pc:sldMk cId="2944201664" sldId="560"/>
            <ac:spMk id="3" creationId="{799F4E40-16A8-BFB6-A35E-E6A4AD0E9D11}"/>
          </ac:spMkLst>
        </pc:spChg>
      </pc:sldChg>
      <pc:sldChg chg="modSp mod">
        <pc:chgData name="Kerrie Shanahan" userId="ae473d9f-76e9-476f-892f-2674ea963afc" providerId="ADAL" clId="{2B34BE29-6E3C-4CD3-BF59-6C126F8B27C4}" dt="2025-02-05T05:16:51.908" v="7"/>
        <pc:sldMkLst>
          <pc:docMk/>
          <pc:sldMk cId="2874417576" sldId="561"/>
        </pc:sldMkLst>
        <pc:spChg chg="ord">
          <ac:chgData name="Kerrie Shanahan" userId="ae473d9f-76e9-476f-892f-2674ea963afc" providerId="ADAL" clId="{2B34BE29-6E3C-4CD3-BF59-6C126F8B27C4}" dt="2025-02-05T05:16:51.908" v="7"/>
          <ac:spMkLst>
            <pc:docMk/>
            <pc:sldMk cId="2874417576" sldId="561"/>
            <ac:spMk id="3" creationId="{04546E3F-A88B-5007-6411-EEA689078290}"/>
          </ac:spMkLst>
        </pc:spChg>
      </pc:sldChg>
      <pc:sldChg chg="modSp mod">
        <pc:chgData name="Kerrie Shanahan" userId="ae473d9f-76e9-476f-892f-2674ea963afc" providerId="ADAL" clId="{2B34BE29-6E3C-4CD3-BF59-6C126F8B27C4}" dt="2025-02-05T05:17:12.680" v="12"/>
        <pc:sldMkLst>
          <pc:docMk/>
          <pc:sldMk cId="2463512261" sldId="562"/>
        </pc:sldMkLst>
        <pc:spChg chg="ord">
          <ac:chgData name="Kerrie Shanahan" userId="ae473d9f-76e9-476f-892f-2674ea963afc" providerId="ADAL" clId="{2B34BE29-6E3C-4CD3-BF59-6C126F8B27C4}" dt="2025-02-05T05:17:12.680" v="12"/>
          <ac:spMkLst>
            <pc:docMk/>
            <pc:sldMk cId="2463512261" sldId="562"/>
            <ac:spMk id="3" creationId="{F1CF9426-55D0-1CC5-4342-156FE0EB6E5B}"/>
          </ac:spMkLst>
        </pc:spChg>
      </pc:sldChg>
      <pc:sldChg chg="modSp mod">
        <pc:chgData name="Kerrie Shanahan" userId="ae473d9f-76e9-476f-892f-2674ea963afc" providerId="ADAL" clId="{2B34BE29-6E3C-4CD3-BF59-6C126F8B27C4}" dt="2025-02-05T05:17:29.322" v="16"/>
        <pc:sldMkLst>
          <pc:docMk/>
          <pc:sldMk cId="4181408241" sldId="563"/>
        </pc:sldMkLst>
        <pc:spChg chg="ord">
          <ac:chgData name="Kerrie Shanahan" userId="ae473d9f-76e9-476f-892f-2674ea963afc" providerId="ADAL" clId="{2B34BE29-6E3C-4CD3-BF59-6C126F8B27C4}" dt="2025-02-05T05:17:29.322" v="16"/>
          <ac:spMkLst>
            <pc:docMk/>
            <pc:sldMk cId="4181408241" sldId="563"/>
            <ac:spMk id="3" creationId="{4CE381A6-6AEA-BBF5-D3F5-B44167E63F7D}"/>
          </ac:spMkLst>
        </pc:spChg>
      </pc:sldChg>
      <pc:sldChg chg="modSp mod">
        <pc:chgData name="Kerrie Shanahan" userId="ae473d9f-76e9-476f-892f-2674ea963afc" providerId="ADAL" clId="{2B34BE29-6E3C-4CD3-BF59-6C126F8B27C4}" dt="2025-02-05T05:18:10.840" v="75" actId="962"/>
        <pc:sldMkLst>
          <pc:docMk/>
          <pc:sldMk cId="3189525055" sldId="567"/>
        </pc:sldMkLst>
        <pc:spChg chg="ord">
          <ac:chgData name="Kerrie Shanahan" userId="ae473d9f-76e9-476f-892f-2674ea963afc" providerId="ADAL" clId="{2B34BE29-6E3C-4CD3-BF59-6C126F8B27C4}" dt="2025-02-05T05:16:55.811" v="8"/>
          <ac:spMkLst>
            <pc:docMk/>
            <pc:sldMk cId="3189525055" sldId="567"/>
            <ac:spMk id="3" creationId="{62E33B81-9241-7BDE-B5CB-94E15744083B}"/>
          </ac:spMkLst>
        </pc:spChg>
        <pc:grpChg chg="mod">
          <ac:chgData name="Kerrie Shanahan" userId="ae473d9f-76e9-476f-892f-2674ea963afc" providerId="ADAL" clId="{2B34BE29-6E3C-4CD3-BF59-6C126F8B27C4}" dt="2025-02-05T05:18:10.840" v="75" actId="962"/>
          <ac:grpSpMkLst>
            <pc:docMk/>
            <pc:sldMk cId="3189525055" sldId="567"/>
            <ac:grpSpMk id="2" creationId="{FE0C2009-5529-5F09-E980-183D589323F2}"/>
          </ac:grpSpMkLst>
        </pc:grpChg>
      </pc:sldChg>
      <pc:sldChg chg="modSp mod">
        <pc:chgData name="Kerrie Shanahan" userId="ae473d9f-76e9-476f-892f-2674ea963afc" providerId="ADAL" clId="{2B34BE29-6E3C-4CD3-BF59-6C126F8B27C4}" dt="2025-02-05T05:18:29.646" v="109" actId="962"/>
        <pc:sldMkLst>
          <pc:docMk/>
          <pc:sldMk cId="1957157228" sldId="568"/>
        </pc:sldMkLst>
        <pc:spChg chg="ord">
          <ac:chgData name="Kerrie Shanahan" userId="ae473d9f-76e9-476f-892f-2674ea963afc" providerId="ADAL" clId="{2B34BE29-6E3C-4CD3-BF59-6C126F8B27C4}" dt="2025-02-05T05:17:16.887" v="13"/>
          <ac:spMkLst>
            <pc:docMk/>
            <pc:sldMk cId="1957157228" sldId="568"/>
            <ac:spMk id="2" creationId="{683E6BD3-210C-6588-199E-CAC10C79F876}"/>
          </ac:spMkLst>
        </pc:spChg>
        <pc:grpChg chg="mod">
          <ac:chgData name="Kerrie Shanahan" userId="ae473d9f-76e9-476f-892f-2674ea963afc" providerId="ADAL" clId="{2B34BE29-6E3C-4CD3-BF59-6C126F8B27C4}" dt="2025-02-05T05:18:29.646" v="109" actId="962"/>
          <ac:grpSpMkLst>
            <pc:docMk/>
            <pc:sldMk cId="1957157228" sldId="568"/>
            <ac:grpSpMk id="3" creationId="{79AFA0D8-499F-3920-7603-E287995A5AE6}"/>
          </ac:grpSpMkLst>
        </pc:grpChg>
      </pc:sldChg>
      <pc:sldChg chg="modSp mod">
        <pc:chgData name="Kerrie Shanahan" userId="ae473d9f-76e9-476f-892f-2674ea963afc" providerId="ADAL" clId="{2B34BE29-6E3C-4CD3-BF59-6C126F8B27C4}" dt="2025-02-05T05:18:47.817" v="143" actId="962"/>
        <pc:sldMkLst>
          <pc:docMk/>
          <pc:sldMk cId="1783843905" sldId="569"/>
        </pc:sldMkLst>
        <pc:spChg chg="ord">
          <ac:chgData name="Kerrie Shanahan" userId="ae473d9f-76e9-476f-892f-2674ea963afc" providerId="ADAL" clId="{2B34BE29-6E3C-4CD3-BF59-6C126F8B27C4}" dt="2025-02-05T05:17:33.202" v="17"/>
          <ac:spMkLst>
            <pc:docMk/>
            <pc:sldMk cId="1783843905" sldId="569"/>
            <ac:spMk id="2" creationId="{A10DF7C5-09F5-19DC-70C2-4BC8A7331AD1}"/>
          </ac:spMkLst>
        </pc:spChg>
        <pc:grpChg chg="mod">
          <ac:chgData name="Kerrie Shanahan" userId="ae473d9f-76e9-476f-892f-2674ea963afc" providerId="ADAL" clId="{2B34BE29-6E3C-4CD3-BF59-6C126F8B27C4}" dt="2025-02-05T05:18:47.817" v="143" actId="962"/>
          <ac:grpSpMkLst>
            <pc:docMk/>
            <pc:sldMk cId="1783843905" sldId="569"/>
            <ac:grpSpMk id="13" creationId="{4CDB3F12-D95B-5F0B-E2BF-1E4EF886B004}"/>
          </ac:grpSpMkLst>
        </pc:grpChg>
      </pc:sldChg>
      <pc:sldChg chg="modSp mod">
        <pc:chgData name="Kerrie Shanahan" userId="ae473d9f-76e9-476f-892f-2674ea963afc" providerId="ADAL" clId="{2B34BE29-6E3C-4CD3-BF59-6C126F8B27C4}" dt="2025-02-05T05:17:58.268" v="51" actId="962"/>
        <pc:sldMkLst>
          <pc:docMk/>
          <pc:sldMk cId="4020813646" sldId="572"/>
        </pc:sldMkLst>
        <pc:grpChg chg="mod">
          <ac:chgData name="Kerrie Shanahan" userId="ae473d9f-76e9-476f-892f-2674ea963afc" providerId="ADAL" clId="{2B34BE29-6E3C-4CD3-BF59-6C126F8B27C4}" dt="2025-02-05T05:17:58.268" v="51" actId="962"/>
          <ac:grpSpMkLst>
            <pc:docMk/>
            <pc:sldMk cId="4020813646" sldId="572"/>
            <ac:grpSpMk id="3" creationId="{687721A7-7C71-E71A-2EC6-ED28C8A39790}"/>
          </ac:grpSpMkLst>
        </pc:grpChg>
      </pc:sldChg>
      <pc:sldChg chg="modSp mod">
        <pc:chgData name="Kerrie Shanahan" userId="ae473d9f-76e9-476f-892f-2674ea963afc" providerId="ADAL" clId="{2B34BE29-6E3C-4CD3-BF59-6C126F8B27C4}" dt="2025-02-05T05:18:17.416" v="85" actId="962"/>
        <pc:sldMkLst>
          <pc:docMk/>
          <pc:sldMk cId="2268673596" sldId="573"/>
        </pc:sldMkLst>
        <pc:spChg chg="ord">
          <ac:chgData name="Kerrie Shanahan" userId="ae473d9f-76e9-476f-892f-2674ea963afc" providerId="ADAL" clId="{2B34BE29-6E3C-4CD3-BF59-6C126F8B27C4}" dt="2025-02-05T05:16:59.886" v="9"/>
          <ac:spMkLst>
            <pc:docMk/>
            <pc:sldMk cId="2268673596" sldId="573"/>
            <ac:spMk id="8" creationId="{37444C8F-BEDA-924A-65BC-F3D821B88251}"/>
          </ac:spMkLst>
        </pc:spChg>
        <pc:grpChg chg="mod">
          <ac:chgData name="Kerrie Shanahan" userId="ae473d9f-76e9-476f-892f-2674ea963afc" providerId="ADAL" clId="{2B34BE29-6E3C-4CD3-BF59-6C126F8B27C4}" dt="2025-02-05T05:18:17.416" v="85" actId="962"/>
          <ac:grpSpMkLst>
            <pc:docMk/>
            <pc:sldMk cId="2268673596" sldId="573"/>
            <ac:grpSpMk id="2" creationId="{14E5C3B0-FD84-EB7E-2BEE-9150D342B61C}"/>
          </ac:grpSpMkLst>
        </pc:grpChg>
      </pc:sldChg>
      <pc:sldChg chg="modSp mod">
        <pc:chgData name="Kerrie Shanahan" userId="ae473d9f-76e9-476f-892f-2674ea963afc" providerId="ADAL" clId="{2B34BE29-6E3C-4CD3-BF59-6C126F8B27C4}" dt="2025-02-05T05:18:34.840" v="119" actId="962"/>
        <pc:sldMkLst>
          <pc:docMk/>
          <pc:sldMk cId="2502959431" sldId="574"/>
        </pc:sldMkLst>
        <pc:grpChg chg="mod">
          <ac:chgData name="Kerrie Shanahan" userId="ae473d9f-76e9-476f-892f-2674ea963afc" providerId="ADAL" clId="{2B34BE29-6E3C-4CD3-BF59-6C126F8B27C4}" dt="2025-02-05T05:18:34.840" v="119" actId="962"/>
          <ac:grpSpMkLst>
            <pc:docMk/>
            <pc:sldMk cId="2502959431" sldId="574"/>
            <ac:grpSpMk id="3" creationId="{E253B217-7EF0-F055-7A9D-69207402A891}"/>
          </ac:grpSpMkLst>
        </pc:grpChg>
      </pc:sldChg>
      <pc:sldChg chg="modSp mod">
        <pc:chgData name="Kerrie Shanahan" userId="ae473d9f-76e9-476f-892f-2674ea963afc" providerId="ADAL" clId="{2B34BE29-6E3C-4CD3-BF59-6C126F8B27C4}" dt="2025-02-05T05:18:52.374" v="153" actId="962"/>
        <pc:sldMkLst>
          <pc:docMk/>
          <pc:sldMk cId="1770663085" sldId="575"/>
        </pc:sldMkLst>
        <pc:grpChg chg="mod">
          <ac:chgData name="Kerrie Shanahan" userId="ae473d9f-76e9-476f-892f-2674ea963afc" providerId="ADAL" clId="{2B34BE29-6E3C-4CD3-BF59-6C126F8B27C4}" dt="2025-02-05T05:18:52.374" v="153" actId="962"/>
          <ac:grpSpMkLst>
            <pc:docMk/>
            <pc:sldMk cId="1770663085" sldId="575"/>
            <ac:grpSpMk id="9" creationId="{988D1FA8-7B19-0FA0-920C-F16DB08D1C5E}"/>
          </ac:grpSpMkLst>
        </pc:grpChg>
      </pc:sldChg>
      <pc:sldChg chg="modSp mod">
        <pc:chgData name="Kerrie Shanahan" userId="ae473d9f-76e9-476f-892f-2674ea963afc" providerId="ADAL" clId="{2B34BE29-6E3C-4CD3-BF59-6C126F8B27C4}" dt="2025-02-05T05:16:44.075" v="5"/>
        <pc:sldMkLst>
          <pc:docMk/>
          <pc:sldMk cId="3553692112" sldId="578"/>
        </pc:sldMkLst>
        <pc:spChg chg="ord">
          <ac:chgData name="Kerrie Shanahan" userId="ae473d9f-76e9-476f-892f-2674ea963afc" providerId="ADAL" clId="{2B34BE29-6E3C-4CD3-BF59-6C126F8B27C4}" dt="2025-02-05T05:16:44.075" v="5"/>
          <ac:spMkLst>
            <pc:docMk/>
            <pc:sldMk cId="3553692112" sldId="578"/>
            <ac:spMk id="3" creationId="{1D9012DC-53B8-D49C-97A2-8D3AD12DA195}"/>
          </ac:spMkLst>
        </pc:spChg>
      </pc:sldChg>
      <pc:sldChg chg="modSp mod">
        <pc:chgData name="Kerrie Shanahan" userId="ae473d9f-76e9-476f-892f-2674ea963afc" providerId="ADAL" clId="{2B34BE29-6E3C-4CD3-BF59-6C126F8B27C4}" dt="2025-02-05T05:17:03.846" v="10"/>
        <pc:sldMkLst>
          <pc:docMk/>
          <pc:sldMk cId="523979920" sldId="579"/>
        </pc:sldMkLst>
        <pc:spChg chg="ord">
          <ac:chgData name="Kerrie Shanahan" userId="ae473d9f-76e9-476f-892f-2674ea963afc" providerId="ADAL" clId="{2B34BE29-6E3C-4CD3-BF59-6C126F8B27C4}" dt="2025-02-05T05:17:03.846" v="10"/>
          <ac:spMkLst>
            <pc:docMk/>
            <pc:sldMk cId="523979920" sldId="579"/>
            <ac:spMk id="3" creationId="{994203D0-46B6-86EE-F7B4-9FA1C8D1E9CE}"/>
          </ac:spMkLst>
        </pc:spChg>
      </pc:sldChg>
      <pc:sldChg chg="modSp mod">
        <pc:chgData name="Kerrie Shanahan" userId="ae473d9f-76e9-476f-892f-2674ea963afc" providerId="ADAL" clId="{2B34BE29-6E3C-4CD3-BF59-6C126F8B27C4}" dt="2025-02-05T05:17:21.531" v="14"/>
        <pc:sldMkLst>
          <pc:docMk/>
          <pc:sldMk cId="3119310269" sldId="580"/>
        </pc:sldMkLst>
        <pc:spChg chg="ord">
          <ac:chgData name="Kerrie Shanahan" userId="ae473d9f-76e9-476f-892f-2674ea963afc" providerId="ADAL" clId="{2B34BE29-6E3C-4CD3-BF59-6C126F8B27C4}" dt="2025-02-05T05:17:21.531" v="14"/>
          <ac:spMkLst>
            <pc:docMk/>
            <pc:sldMk cId="3119310269" sldId="580"/>
            <ac:spMk id="3" creationId="{66F002B7-ACA8-8AA1-DBD6-EB6046CD4932}"/>
          </ac:spMkLst>
        </pc:spChg>
      </pc:sldChg>
      <pc:sldMasterChg chg="modSldLayout">
        <pc:chgData name="Kerrie Shanahan" userId="ae473d9f-76e9-476f-892f-2674ea963afc" providerId="ADAL" clId="{2B34BE29-6E3C-4CD3-BF59-6C126F8B27C4}" dt="2025-02-03T01:42:27.297" v="1" actId="20577"/>
        <pc:sldMasterMkLst>
          <pc:docMk/>
          <pc:sldMasterMk cId="1032464507" sldId="2147483648"/>
        </pc:sldMasterMkLst>
        <pc:sldLayoutChg chg="modSp mod">
          <pc:chgData name="Kerrie Shanahan" userId="ae473d9f-76e9-476f-892f-2674ea963afc" providerId="ADAL" clId="{2B34BE29-6E3C-4CD3-BF59-6C126F8B27C4}" dt="2025-02-03T01:42:27.297" v="1" actId="20577"/>
          <pc:sldLayoutMkLst>
            <pc:docMk/>
            <pc:sldMasterMk cId="1032464507" sldId="2147483648"/>
            <pc:sldLayoutMk cId="324403177" sldId="2147483663"/>
          </pc:sldLayoutMkLst>
          <pc:spChg chg="mod">
            <ac:chgData name="Kerrie Shanahan" userId="ae473d9f-76e9-476f-892f-2674ea963afc" providerId="ADAL" clId="{2B34BE29-6E3C-4CD3-BF59-6C126F8B27C4}" dt="2025-02-03T01:42:27.297" v="1" actId="20577"/>
            <ac:spMkLst>
              <pc:docMk/>
              <pc:sldMasterMk cId="1032464507" sldId="2147483648"/>
              <pc:sldLayoutMk cId="324403177" sldId="2147483663"/>
              <ac:spMk id="6" creationId="{318DBB37-DE3A-0851-0E97-1CA90810CB66}"/>
            </ac:spMkLst>
          </pc:spChg>
        </pc:sldLayoutChg>
      </pc:sldMaster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2FB8424-4979-4264-8B46-69DA49C5367E}" type="datetimeFigureOut">
              <a:rPr lang="en-AU" smtClean="0"/>
              <a:t>5/02/2025</a:t>
            </a:fld>
            <a:endParaRPr lang="en-AU"/>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AU"/>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AU"/>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AF60A50-21BB-42E0-80BE-C9E9AFFEA134}" type="slidenum">
              <a:rPr lang="en-AU" smtClean="0"/>
              <a:t>‹#›</a:t>
            </a:fld>
            <a:endParaRPr lang="en-AU"/>
          </a:p>
        </p:txBody>
      </p:sp>
    </p:spTree>
    <p:extLst>
      <p:ext uri="{BB962C8B-B14F-4D97-AF65-F5344CB8AC3E}">
        <p14:creationId xmlns:p14="http://schemas.microsoft.com/office/powerpoint/2010/main" val="104151688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latin typeface="Calibri" panose="020F0502020204030204" pitchFamily="34" charset="0"/>
                <a:ea typeface="Calibri" panose="020F0502020204030204" pitchFamily="34" charset="0"/>
                <a:cs typeface="Calibri" panose="020F0502020204030204" pitchFamily="34" charset="0"/>
              </a:rPr>
              <a:t>Contents</a:t>
            </a:r>
          </a:p>
          <a:p>
            <a:endParaRPr lang="en-US" b="1" dirty="0">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dirty="0">
                <a:latin typeface="Calibri" panose="020F0502020204030204" pitchFamily="34" charset="0"/>
                <a:ea typeface="Calibri" panose="020F0502020204030204" pitchFamily="34" charset="0"/>
                <a:cs typeface="Calibri" panose="020F0502020204030204" pitchFamily="34" charset="0"/>
              </a:rPr>
              <a:t>Explicit teaching and review of upper-case letters for Phase 5 letters: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b="1" dirty="0">
              <a:latin typeface="Calibri" panose="020F0502020204030204" pitchFamily="34" charset="0"/>
              <a:ea typeface="Calibri" panose="020F0502020204030204" pitchFamily="34" charset="0"/>
              <a:cs typeface="Calibri" panose="020F0502020204030204" pitchFamily="34" charset="0"/>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b="1" dirty="0">
                <a:latin typeface="Calibri" panose="020F0502020204030204" pitchFamily="34" charset="0"/>
                <a:ea typeface="Calibri" panose="020F0502020204030204" pitchFamily="34" charset="0"/>
                <a:cs typeface="Calibri" panose="020F0502020204030204" pitchFamily="34" charset="0"/>
              </a:rPr>
              <a:t>W </a:t>
            </a:r>
            <a:r>
              <a:rPr lang="en-AU" b="0" dirty="0">
                <a:latin typeface="Calibri" panose="020F0502020204030204" pitchFamily="34" charset="0"/>
                <a:ea typeface="Calibri" panose="020F0502020204030204" pitchFamily="34" charset="0"/>
                <a:cs typeface="Calibri" panose="020F0502020204030204" pitchFamily="34" charset="0"/>
              </a:rPr>
              <a:t>(slides 2 to 11)</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b="1" dirty="0">
                <a:latin typeface="Calibri" panose="020F0502020204030204" pitchFamily="34" charset="0"/>
                <a:ea typeface="Calibri" panose="020F0502020204030204" pitchFamily="34" charset="0"/>
                <a:cs typeface="Calibri" panose="020F0502020204030204" pitchFamily="34" charset="0"/>
              </a:rPr>
              <a:t>J </a:t>
            </a:r>
            <a:r>
              <a:rPr lang="en-AU" b="0" dirty="0">
                <a:latin typeface="Calibri" panose="020F0502020204030204" pitchFamily="34" charset="0"/>
                <a:ea typeface="Calibri" panose="020F0502020204030204" pitchFamily="34" charset="0"/>
                <a:cs typeface="Calibri" panose="020F0502020204030204" pitchFamily="34" charset="0"/>
              </a:rPr>
              <a:t>(slides 12 to 21)</a:t>
            </a:r>
            <a:endParaRPr lang="en-AU" b="1" dirty="0">
              <a:latin typeface="Calibri" panose="020F0502020204030204" pitchFamily="34" charset="0"/>
              <a:ea typeface="Calibri" panose="020F0502020204030204" pitchFamily="34" charset="0"/>
              <a:cs typeface="Calibri" panose="020F0502020204030204" pitchFamily="34" charset="0"/>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b="1" dirty="0">
                <a:latin typeface="Calibri" panose="020F0502020204030204" pitchFamily="34" charset="0"/>
                <a:ea typeface="Calibri" panose="020F0502020204030204" pitchFamily="34" charset="0"/>
                <a:cs typeface="Calibri" panose="020F0502020204030204" pitchFamily="34" charset="0"/>
              </a:rPr>
              <a:t>Q </a:t>
            </a:r>
            <a:r>
              <a:rPr lang="en-AU" b="0" dirty="0">
                <a:latin typeface="Calibri" panose="020F0502020204030204" pitchFamily="34" charset="0"/>
                <a:ea typeface="Calibri" panose="020F0502020204030204" pitchFamily="34" charset="0"/>
                <a:cs typeface="Calibri" panose="020F0502020204030204" pitchFamily="34" charset="0"/>
              </a:rPr>
              <a:t>(slides 22 to 31)</a:t>
            </a:r>
            <a:endParaRPr lang="en-AU" b="1" dirty="0">
              <a:latin typeface="Calibri" panose="020F0502020204030204" pitchFamily="34" charset="0"/>
              <a:ea typeface="Calibri" panose="020F0502020204030204" pitchFamily="34" charset="0"/>
              <a:cs typeface="Calibri" panose="020F0502020204030204" pitchFamily="34" charset="0"/>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b="1" dirty="0">
                <a:latin typeface="Calibri" panose="020F0502020204030204" pitchFamily="34" charset="0"/>
                <a:ea typeface="Calibri" panose="020F0502020204030204" pitchFamily="34" charset="0"/>
                <a:cs typeface="Calibri" panose="020F0502020204030204" pitchFamily="34" charset="0"/>
              </a:rPr>
              <a:t>X </a:t>
            </a:r>
            <a:r>
              <a:rPr lang="en-AU" b="0" dirty="0">
                <a:latin typeface="Calibri" panose="020F0502020204030204" pitchFamily="34" charset="0"/>
                <a:ea typeface="Calibri" panose="020F0502020204030204" pitchFamily="34" charset="0"/>
                <a:cs typeface="Calibri" panose="020F0502020204030204" pitchFamily="34" charset="0"/>
              </a:rPr>
              <a:t>(slides 32 to 40)</a:t>
            </a:r>
            <a:endParaRPr lang="en-AU" b="1" dirty="0">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AU" b="0" dirty="0">
              <a:latin typeface="Calibri" panose="020F0502020204030204" pitchFamily="34" charset="0"/>
              <a:ea typeface="Calibri" panose="020F0502020204030204" pitchFamily="34" charset="0"/>
              <a:cs typeface="Calibri" panose="020F0502020204030204" pitchFamily="34" charset="0"/>
            </a:endParaRPr>
          </a:p>
          <a:p>
            <a:r>
              <a:rPr lang="en-US" b="1" dirty="0">
                <a:latin typeface="Calibri" panose="020F0502020204030204" pitchFamily="34" charset="0"/>
                <a:ea typeface="Calibri" panose="020F0502020204030204" pitchFamily="34" charset="0"/>
                <a:cs typeface="Calibri" panose="020F0502020204030204" pitchFamily="34" charset="0"/>
              </a:rPr>
              <a:t>When to use the slides</a:t>
            </a:r>
          </a:p>
          <a:p>
            <a:endParaRPr lang="en-US" b="1" dirty="0">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dirty="0">
                <a:latin typeface="Calibri" panose="020F0502020204030204" pitchFamily="34" charset="0"/>
                <a:ea typeface="Calibri" panose="020F0502020204030204" pitchFamily="34" charset="0"/>
                <a:cs typeface="Calibri" panose="020F0502020204030204" pitchFamily="34" charset="0"/>
              </a:rPr>
              <a:t>After students have learnt each letter</a:t>
            </a:r>
            <a:r>
              <a:rPr lang="en-AU" b="0" dirty="0">
                <a:latin typeface="Calibri" panose="020F0502020204030204" pitchFamily="34" charset="0"/>
                <a:ea typeface="Calibri" panose="020F0502020204030204" pitchFamily="34" charset="0"/>
                <a:cs typeface="Calibri" panose="020F0502020204030204" pitchFamily="34" charset="0"/>
              </a:rPr>
              <a:t>–</a:t>
            </a:r>
            <a:r>
              <a:rPr lang="en-AU" dirty="0">
                <a:latin typeface="Calibri" panose="020F0502020204030204" pitchFamily="34" charset="0"/>
                <a:ea typeface="Calibri" panose="020F0502020204030204" pitchFamily="34" charset="0"/>
                <a:cs typeface="Calibri" panose="020F0502020204030204" pitchFamily="34" charset="0"/>
              </a:rPr>
              <a:t>sound correspondence with the lower-case letter, the upper-case letter can be taught as a mini-lesson.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dirty="0">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dirty="0">
                <a:latin typeface="Calibri" panose="020F0502020204030204" pitchFamily="34" charset="0"/>
                <a:ea typeface="Calibri" panose="020F0502020204030204" pitchFamily="34" charset="0"/>
                <a:cs typeface="Calibri" panose="020F0502020204030204" pitchFamily="34" charset="0"/>
              </a:rPr>
              <a:t>Teaching upper-case letters in a separate mini-lesson can reduce cognitive load for students. </a:t>
            </a:r>
          </a:p>
          <a:p>
            <a:endParaRPr lang="en-US" dirty="0">
              <a:latin typeface="Calibri" panose="020F0502020204030204" pitchFamily="34" charset="0"/>
              <a:ea typeface="Calibri" panose="020F0502020204030204" pitchFamily="34" charset="0"/>
              <a:cs typeface="Calibri" panose="020F0502020204030204" pitchFamily="34" charset="0"/>
            </a:endParaRPr>
          </a:p>
          <a:p>
            <a:r>
              <a:rPr lang="en-US" dirty="0">
                <a:latin typeface="Calibri" panose="020F0502020204030204" pitchFamily="34" charset="0"/>
                <a:ea typeface="Calibri" panose="020F0502020204030204" pitchFamily="34" charset="0"/>
                <a:cs typeface="Calibri" panose="020F0502020204030204" pitchFamily="34" charset="0"/>
              </a:rPr>
              <a:t>You could also add the appropriate slides to your phonics lessons.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dirty="0">
              <a:latin typeface="Calibri" panose="020F0502020204030204" pitchFamily="34" charset="0"/>
              <a:ea typeface="Calibri" panose="020F0502020204030204" pitchFamily="34" charset="0"/>
              <a:cs typeface="Calibri" panose="020F0502020204030204" pitchFamily="34" charset="0"/>
            </a:endParaRPr>
          </a:p>
          <a:p>
            <a:endParaRPr lang="en-US" dirty="0">
              <a:latin typeface="Calibri" panose="020F0502020204030204" pitchFamily="34" charset="0"/>
              <a:ea typeface="Calibri" panose="020F0502020204030204" pitchFamily="34" charset="0"/>
              <a:cs typeface="Calibri" panose="020F0502020204030204" pitchFamily="34" charset="0"/>
            </a:endParaRPr>
          </a:p>
          <a:p>
            <a:r>
              <a:rPr lang="en-US" b="1" dirty="0">
                <a:latin typeface="Calibri" panose="020F0502020204030204" pitchFamily="34" charset="0"/>
                <a:ea typeface="Calibri" panose="020F0502020204030204" pitchFamily="34" charset="0"/>
                <a:cs typeface="Calibri" panose="020F0502020204030204" pitchFamily="34" charset="0"/>
              </a:rPr>
              <a:t>Lesson preparation</a:t>
            </a:r>
          </a:p>
          <a:p>
            <a:endParaRPr lang="en-US" dirty="0">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0" i="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If desired, edit the letters on the slides to your preferred font. The green dots represent the first entry point of each letter and the red dots represent the final exit point. If you change the font, drag each dot to show these entry and exit points. </a:t>
            </a:r>
          </a:p>
          <a:p>
            <a:endParaRPr lang="en-AU"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A44A9DE-4760-4494-A2B3-6554A63B8D88}" type="slidenum">
              <a:rPr kumimoji="0" lang="en-AU"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en-AU"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57489691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i="0" dirty="0">
                <a:solidFill>
                  <a:srgbClr val="0E1E42"/>
                </a:solidFill>
                <a:latin typeface="Calibri" panose="020F0502020204030204" pitchFamily="34" charset="0"/>
                <a:ea typeface="Calibri" panose="020F0502020204030204" pitchFamily="34" charset="0"/>
                <a:cs typeface="Calibri" panose="020F0502020204030204" pitchFamily="34" charset="0"/>
              </a:rPr>
              <a:t>Check for understanding</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i="1" dirty="0">
              <a:solidFill>
                <a:srgbClr val="0E1E42"/>
              </a:solidFill>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i="0" dirty="0">
                <a:solidFill>
                  <a:srgbClr val="0E1E42"/>
                </a:solidFill>
                <a:latin typeface="Calibri" panose="020F0502020204030204" pitchFamily="34" charset="0"/>
                <a:ea typeface="Calibri" panose="020F0502020204030204" pitchFamily="34" charset="0"/>
                <a:cs typeface="Calibri" panose="020F0502020204030204" pitchFamily="34" charset="0"/>
              </a:rPr>
              <a:t>Ask students to:</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0" dirty="0">
                <a:solidFill>
                  <a:srgbClr val="0E1E42"/>
                </a:solidFill>
                <a:latin typeface="Calibri" panose="020F0502020204030204" pitchFamily="34" charset="0"/>
                <a:ea typeface="Calibri" panose="020F0502020204030204" pitchFamily="34" charset="0"/>
                <a:cs typeface="Calibri" panose="020F0502020204030204" pitchFamily="34" charset="0"/>
              </a:rPr>
              <a:t>write an upper-case </a:t>
            </a:r>
            <a:r>
              <a:rPr lang="en-US" b="1" i="0" dirty="0">
                <a:solidFill>
                  <a:srgbClr val="0E1E42"/>
                </a:solidFill>
                <a:latin typeface="Calibri" panose="020F0502020204030204" pitchFamily="34" charset="0"/>
                <a:ea typeface="Calibri" panose="020F0502020204030204" pitchFamily="34" charset="0"/>
                <a:cs typeface="Calibri" panose="020F0502020204030204" pitchFamily="34" charset="0"/>
              </a:rPr>
              <a:t>W</a:t>
            </a:r>
            <a:r>
              <a:rPr lang="en-US" b="0" i="0" dirty="0">
                <a:solidFill>
                  <a:srgbClr val="0E1E42"/>
                </a:solidFill>
                <a:latin typeface="Calibri" panose="020F0502020204030204" pitchFamily="34" charset="0"/>
                <a:ea typeface="Calibri" panose="020F0502020204030204" pitchFamily="34" charset="0"/>
                <a:cs typeface="Calibri" panose="020F0502020204030204" pitchFamily="34" charset="0"/>
              </a:rPr>
              <a:t> and lower-case </a:t>
            </a:r>
            <a:r>
              <a:rPr lang="en-US" b="1" i="0" dirty="0">
                <a:solidFill>
                  <a:srgbClr val="0E1E42"/>
                </a:solidFill>
                <a:latin typeface="Calibri" panose="020F0502020204030204" pitchFamily="34" charset="0"/>
                <a:ea typeface="Calibri" panose="020F0502020204030204" pitchFamily="34" charset="0"/>
                <a:cs typeface="Calibri" panose="020F0502020204030204" pitchFamily="34" charset="0"/>
              </a:rPr>
              <a:t>w</a:t>
            </a:r>
            <a:r>
              <a:rPr lang="en-US" b="0" i="0" dirty="0">
                <a:solidFill>
                  <a:srgbClr val="0E1E42"/>
                </a:solidFill>
                <a:latin typeface="Calibri" panose="020F0502020204030204" pitchFamily="34" charset="0"/>
                <a:ea typeface="Calibri" panose="020F0502020204030204" pitchFamily="34" charset="0"/>
                <a:cs typeface="Calibri" panose="020F0502020204030204" pitchFamily="34" charset="0"/>
              </a:rPr>
              <a:t> on their </a:t>
            </a:r>
            <a:r>
              <a:rPr lang="en-US" b="0" i="0">
                <a:solidFill>
                  <a:srgbClr val="0E1E42"/>
                </a:solidFill>
                <a:latin typeface="Calibri" panose="020F0502020204030204" pitchFamily="34" charset="0"/>
                <a:ea typeface="Calibri" panose="020F0502020204030204" pitchFamily="34" charset="0"/>
                <a:cs typeface="Calibri" panose="020F0502020204030204" pitchFamily="34" charset="0"/>
              </a:rPr>
              <a:t>mini-whiteboards</a:t>
            </a:r>
            <a:r>
              <a:rPr lang="en-US" b="0" i="0" dirty="0">
                <a:solidFill>
                  <a:srgbClr val="0E1E42"/>
                </a:solidFill>
                <a:latin typeface="Calibri" panose="020F0502020204030204" pitchFamily="34" charset="0"/>
                <a:ea typeface="Calibri" panose="020F0502020204030204" pitchFamily="34" charset="0"/>
                <a:cs typeface="Calibri" panose="020F0502020204030204" pitchFamily="34" charset="0"/>
              </a:rPr>
              <a:t> or on a piece of paper</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i="0" u="none" strike="noStrike"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show the letters they have written by placing their mini-whiteboard underneath their chin for you to check</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i="0" u="none" strike="noStrike"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respond with the sound when you say: </a:t>
            </a:r>
            <a:r>
              <a:rPr lang="en-US" sz="1200" b="1" i="1" u="none" strike="noStrike"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w</a:t>
            </a:r>
            <a:r>
              <a:rPr lang="en-US" sz="1200" b="0" i="1" u="none" strike="noStrike"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 says …</a:t>
            </a:r>
            <a:endParaRPr lang="en-US" b="0" i="1" dirty="0">
              <a:solidFill>
                <a:srgbClr val="0E1E42"/>
              </a:solidFill>
              <a:latin typeface="Calibri" panose="020F0502020204030204" pitchFamily="34" charset="0"/>
              <a:ea typeface="Calibri" panose="020F0502020204030204" pitchFamily="34" charset="0"/>
              <a:cs typeface="Calibri" panose="020F0502020204030204" pitchFamily="34" charset="0"/>
            </a:endParaRPr>
          </a:p>
          <a:p>
            <a:pPr marL="0" indent="0" algn="l">
              <a:spcBef>
                <a:spcPts val="100"/>
              </a:spcBef>
              <a:spcAft>
                <a:spcPts val="400"/>
              </a:spcAft>
              <a:buFontTx/>
              <a:buNone/>
            </a:pPr>
            <a:endParaRPr lang="en-US" sz="1200" b="0" dirty="0">
              <a:solidFill>
                <a:srgbClr val="404040"/>
              </a:solidFill>
              <a:effectLst/>
              <a:latin typeface="Calibri" panose="020F0502020204030204" pitchFamily="34" charset="0"/>
              <a:ea typeface="Calibri" panose="020F0502020204030204" pitchFamily="34" charset="0"/>
              <a:cs typeface="Calibri" panose="020F0502020204030204" pitchFamily="34" charset="0"/>
            </a:endParaRPr>
          </a:p>
          <a:p>
            <a:pPr marL="0" indent="0" algn="l">
              <a:spcBef>
                <a:spcPts val="100"/>
              </a:spcBef>
              <a:spcAft>
                <a:spcPts val="400"/>
              </a:spcAft>
              <a:buFontTx/>
              <a:buNone/>
            </a:pPr>
            <a:endParaRPr lang="en-US" sz="1200" b="0" dirty="0">
              <a:solidFill>
                <a:srgbClr val="404040"/>
              </a:solidFill>
              <a:effectLst/>
              <a:latin typeface="Calibri" panose="020F0502020204030204" pitchFamily="34" charset="0"/>
              <a:ea typeface="Calibri" panose="020F0502020204030204" pitchFamily="34" charset="0"/>
              <a:cs typeface="Calibri" panose="020F0502020204030204" pitchFamily="34" charset="0"/>
            </a:endParaRPr>
          </a:p>
          <a:p>
            <a:pPr marL="0" indent="0" algn="l">
              <a:spcBef>
                <a:spcPts val="100"/>
              </a:spcBef>
              <a:spcAft>
                <a:spcPts val="400"/>
              </a:spcAft>
              <a:buFontTx/>
              <a:buNone/>
            </a:pPr>
            <a:endParaRPr lang="en-US" sz="1200" b="0" dirty="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endParaRPr lang="en-US" sz="1200" b="0" dirty="0">
              <a:solidFill>
                <a:srgbClr val="404040"/>
              </a:solidFill>
              <a:effectLst/>
              <a:latin typeface="+mn-lt"/>
              <a:ea typeface="Verdana"/>
              <a:cs typeface="Times New Roman" panose="02020603050405020304" pitchFamily="18" charset="0"/>
            </a:endParaRPr>
          </a:p>
          <a:p>
            <a:pPr marL="144145" indent="0" algn="l">
              <a:spcBef>
                <a:spcPts val="100"/>
              </a:spcBef>
              <a:spcAft>
                <a:spcPts val="400"/>
              </a:spcAft>
              <a:buFont typeface="Arial" panose="020B0604020202020204" pitchFamily="34" charset="0"/>
              <a:buNone/>
            </a:pPr>
            <a:endParaRPr lang="en-US" sz="1200" b="0" dirty="0">
              <a:solidFill>
                <a:srgbClr val="404040"/>
              </a:solidFill>
              <a:effectLst/>
              <a:latin typeface="Verdana" panose="020B0604030504040204" pitchFamily="34" charset="0"/>
              <a:cs typeface="Times New Roman" panose="02020603050405020304" pitchFamily="18" charset="0"/>
            </a:endParaRPr>
          </a:p>
          <a:p>
            <a:endParaRPr lang="en-AU" dirty="0"/>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10</a:t>
            </a:fld>
            <a:endParaRPr lang="en-AU"/>
          </a:p>
        </p:txBody>
      </p:sp>
    </p:spTree>
    <p:extLst>
      <p:ext uri="{BB962C8B-B14F-4D97-AF65-F5344CB8AC3E}">
        <p14:creationId xmlns:p14="http://schemas.microsoft.com/office/powerpoint/2010/main" val="114837168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latin typeface="Calibri" panose="020F0502020204030204" pitchFamily="34" charset="0"/>
                <a:ea typeface="Calibri" panose="020F0502020204030204" pitchFamily="34" charset="0"/>
                <a:cs typeface="Calibri" panose="020F0502020204030204" pitchFamily="34" charset="0"/>
              </a:rPr>
              <a:t>End of lesson for upper-case W</a:t>
            </a:r>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A44A9DE-4760-4494-A2B3-6554A63B8D88}" type="slidenum">
              <a:rPr kumimoji="0" lang="en-AU"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en-AU"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263903862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E1D2DEB-F77F-E31E-82BA-2A029578100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58C1411-CCFA-4195-8004-57D5228D4F8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01AE5E7-9599-2F32-B53C-C3F26117C93A}"/>
              </a:ext>
            </a:extLst>
          </p:cNvPr>
          <p:cNvSpPr>
            <a:spLocks noGrp="1"/>
          </p:cNvSpPr>
          <p:nvPr>
            <p:ph type="body" idx="1"/>
          </p:nvPr>
        </p:nvSpPr>
        <p:spPr/>
        <p:txBody>
          <a:bodyPr/>
          <a:lstStyle/>
          <a:p>
            <a:r>
              <a:rPr lang="en-US" b="1" dirty="0">
                <a:latin typeface="Calibri" panose="020F0502020204030204" pitchFamily="34" charset="0"/>
                <a:ea typeface="Calibri" panose="020F0502020204030204" pitchFamily="34" charset="0"/>
                <a:cs typeface="Calibri" panose="020F0502020204030204" pitchFamily="34" charset="0"/>
              </a:rPr>
              <a:t>Lesson structure</a:t>
            </a:r>
          </a:p>
          <a:p>
            <a:endParaRPr lang="en-US" dirty="0">
              <a:latin typeface="Calibri" panose="020F0502020204030204" pitchFamily="34" charset="0"/>
              <a:ea typeface="Calibri" panose="020F0502020204030204" pitchFamily="34" charset="0"/>
              <a:cs typeface="Calibri" panose="020F0502020204030204" pitchFamily="34" charset="0"/>
            </a:endParaRPr>
          </a:p>
          <a:p>
            <a:r>
              <a:rPr lang="en-US" dirty="0">
                <a:latin typeface="Calibri" panose="020F0502020204030204" pitchFamily="34" charset="0"/>
                <a:ea typeface="Calibri" panose="020F0502020204030204" pitchFamily="34" charset="0"/>
                <a:cs typeface="Calibri" panose="020F0502020204030204" pitchFamily="34" charset="0"/>
              </a:rPr>
              <a:t>The following slides include:</a:t>
            </a:r>
          </a:p>
          <a:p>
            <a:pPr marL="171450" indent="-171450">
              <a:buFont typeface="Arial" panose="020B0604020202020204" pitchFamily="34" charset="0"/>
              <a:buChar char="•"/>
            </a:pPr>
            <a:r>
              <a:rPr lang="en-US" dirty="0">
                <a:latin typeface="Calibri" panose="020F0502020204030204" pitchFamily="34" charset="0"/>
                <a:ea typeface="Calibri" panose="020F0502020204030204" pitchFamily="34" charset="0"/>
                <a:cs typeface="Calibri" panose="020F0502020204030204" pitchFamily="34" charset="0"/>
              </a:rPr>
              <a:t>a review of the previously taught upper-case letters (slide 13)</a:t>
            </a:r>
          </a:p>
          <a:p>
            <a:pPr marL="171450" indent="-171450">
              <a:buFont typeface="Arial" panose="020B0604020202020204" pitchFamily="34" charset="0"/>
              <a:buChar char="•"/>
            </a:pPr>
            <a:r>
              <a:rPr lang="en-US" b="0" dirty="0">
                <a:latin typeface="Calibri" panose="020F0502020204030204" pitchFamily="34" charset="0"/>
                <a:ea typeface="Calibri" panose="020F0502020204030204" pitchFamily="34" charset="0"/>
                <a:cs typeface="Calibri" panose="020F0502020204030204" pitchFamily="34" charset="0"/>
              </a:rPr>
              <a:t>explicit teaching </a:t>
            </a:r>
            <a:r>
              <a:rPr lang="en-US" dirty="0">
                <a:latin typeface="Calibri" panose="020F0502020204030204" pitchFamily="34" charset="0"/>
                <a:ea typeface="Calibri" panose="020F0502020204030204" pitchFamily="34" charset="0"/>
                <a:cs typeface="Calibri" panose="020F0502020204030204" pitchFamily="34" charset="0"/>
              </a:rPr>
              <a:t>of the new target upper-case letter (slides 14 to 21).</a:t>
            </a:r>
          </a:p>
          <a:p>
            <a:endParaRPr lang="en-AU" dirty="0"/>
          </a:p>
        </p:txBody>
      </p:sp>
      <p:sp>
        <p:nvSpPr>
          <p:cNvPr id="4" name="Slide Number Placeholder 3">
            <a:extLst>
              <a:ext uri="{FF2B5EF4-FFF2-40B4-BE49-F238E27FC236}">
                <a16:creationId xmlns:a16="http://schemas.microsoft.com/office/drawing/2014/main" id="{E929F9C7-4C73-1C89-9D5F-CF3A24729B34}"/>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A44A9DE-4760-4494-A2B3-6554A63B8D88}" type="slidenum">
              <a:rPr kumimoji="0" lang="en-AU"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en-AU"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7373176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2202D40-DADE-8713-31A7-89A633AABE4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7CAB69B-0C1B-E0F2-4C27-7A4B416D8B7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0AACE0B-4E55-6686-2B5F-6F8A67BCBC3F}"/>
              </a:ext>
            </a:extLst>
          </p:cNvPr>
          <p:cNvSpPr>
            <a:spLocks noGrp="1"/>
          </p:cNvSpPr>
          <p:nvPr>
            <p:ph type="body" idx="1"/>
          </p:nvPr>
        </p:nvSpPr>
        <p:spPr/>
        <p:txBody>
          <a:bodyPr/>
          <a:lstStyle/>
          <a:p>
            <a:r>
              <a:rPr lang="en-US" sz="1200" b="1" dirty="0">
                <a:latin typeface="Calibri" panose="020F0502020204030204" pitchFamily="34" charset="0"/>
                <a:ea typeface="Calibri" panose="020F0502020204030204" pitchFamily="34" charset="0"/>
                <a:cs typeface="Calibri" panose="020F0502020204030204" pitchFamily="34" charset="0"/>
              </a:rPr>
              <a:t>Review</a:t>
            </a:r>
          </a:p>
          <a:p>
            <a:endParaRPr lang="en-US" sz="1200" b="0" dirty="0">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b="0" dirty="0">
                <a:latin typeface="Calibri" panose="020F0502020204030204" pitchFamily="34" charset="0"/>
                <a:ea typeface="Calibri" panose="020F0502020204030204" pitchFamily="34" charset="0"/>
                <a:cs typeface="Calibri" panose="020F0502020204030204" pitchFamily="34" charset="0"/>
              </a:rPr>
              <a:t>Point to a random letter</a:t>
            </a:r>
            <a:r>
              <a:rPr lang="en-US" sz="1200" b="1" dirty="0">
                <a:latin typeface="Calibri" panose="020F0502020204030204" pitchFamily="34" charset="0"/>
                <a:ea typeface="Calibri" panose="020F0502020204030204" pitchFamily="34" charset="0"/>
                <a:cs typeface="Calibri" panose="020F0502020204030204" pitchFamily="34" charset="0"/>
              </a:rPr>
              <a:t>.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b="1" dirty="0">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b="0" dirty="0">
                <a:latin typeface="Calibri" panose="020F0502020204030204" pitchFamily="34" charset="0"/>
                <a:ea typeface="Calibri" panose="020F0502020204030204" pitchFamily="34" charset="0"/>
                <a:cs typeface="Calibri" panose="020F0502020204030204" pitchFamily="34" charset="0"/>
              </a:rPr>
              <a:t>Ask students to:</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dirty="0">
                <a:latin typeface="Calibri" panose="020F0502020204030204" pitchFamily="34" charset="0"/>
                <a:ea typeface="Calibri" panose="020F0502020204030204" pitchFamily="34" charset="0"/>
                <a:cs typeface="Calibri" panose="020F0502020204030204" pitchFamily="34" charset="0"/>
              </a:rPr>
              <a:t>write the upper-case letter and matching lower-case letter on their mini-whiteboards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dirty="0">
                <a:latin typeface="Calibri" panose="020F0502020204030204" pitchFamily="34" charset="0"/>
                <a:ea typeface="Calibri" panose="020F0502020204030204" pitchFamily="34" charset="0"/>
                <a:cs typeface="Calibri" panose="020F0502020204030204" pitchFamily="34" charset="0"/>
              </a:rPr>
              <a:t>say the sound the letter makes</a:t>
            </a:r>
            <a:endParaRPr lang="en-US" sz="1200" b="0" i="1" dirty="0">
              <a:latin typeface="Calibri" panose="020F0502020204030204" pitchFamily="34" charset="0"/>
              <a:ea typeface="Calibri" panose="020F0502020204030204" pitchFamily="34" charset="0"/>
              <a:cs typeface="Calibri" panose="020F0502020204030204" pitchFamily="34" charset="0"/>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dirty="0">
                <a:latin typeface="Calibri" panose="020F0502020204030204" pitchFamily="34" charset="0"/>
                <a:ea typeface="Calibri" panose="020F0502020204030204" pitchFamily="34" charset="0"/>
                <a:cs typeface="Calibri" panose="020F0502020204030204" pitchFamily="34" charset="0"/>
              </a:rPr>
              <a:t>respond when you ask: </a:t>
            </a:r>
            <a:r>
              <a:rPr lang="en-US" sz="1200" b="0" i="1" dirty="0">
                <a:latin typeface="Calibri" panose="020F0502020204030204" pitchFamily="34" charset="0"/>
                <a:ea typeface="Calibri" panose="020F0502020204030204" pitchFamily="34" charset="0"/>
                <a:cs typeface="Calibri" panose="020F0502020204030204" pitchFamily="34" charset="0"/>
              </a:rPr>
              <a:t>When do we use upper-case letters?</a:t>
            </a:r>
            <a:endParaRPr lang="en-US" sz="1200" b="0" i="0" dirty="0">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b="0" i="0" dirty="0">
              <a:latin typeface="Calibri" panose="020F0502020204030204" pitchFamily="34" charset="0"/>
              <a:ea typeface="Calibri" panose="020F0502020204030204" pitchFamily="34" charset="0"/>
              <a:cs typeface="Calibri" panose="020F0502020204030204" pitchFamily="34" charset="0"/>
            </a:endParaRPr>
          </a:p>
          <a:p>
            <a:r>
              <a:rPr lang="en-US" sz="1200" b="1" dirty="0">
                <a:latin typeface="Calibri" panose="020F0502020204030204" pitchFamily="34" charset="0"/>
                <a:ea typeface="Calibri" panose="020F0502020204030204" pitchFamily="34" charset="0"/>
                <a:cs typeface="Calibri" panose="020F0502020204030204" pitchFamily="34" charset="0"/>
              </a:rPr>
              <a:t>Provide corrective feedback as needed: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dirty="0">
                <a:latin typeface="Calibri" panose="020F0502020204030204" pitchFamily="34" charset="0"/>
                <a:ea typeface="Calibri" panose="020F0502020204030204" pitchFamily="34" charset="0"/>
                <a:cs typeface="Calibri" panose="020F0502020204030204" pitchFamily="34" charset="0"/>
              </a:rPr>
              <a:t>If any students have difficulty with recalling a sound or writing a letter, provide corrective feedback and modelling. </a:t>
            </a:r>
            <a:r>
              <a:rPr lang="en-US" sz="1200" dirty="0">
                <a:latin typeface="Calibri" panose="020F0502020204030204" pitchFamily="34" charset="0"/>
                <a:ea typeface="Calibri" panose="020F0502020204030204" pitchFamily="34" charset="0"/>
                <a:cs typeface="Calibri" panose="020F0502020204030204" pitchFamily="34" charset="0"/>
              </a:rPr>
              <a:t>Then ask students to try again.</a:t>
            </a:r>
          </a:p>
          <a:p>
            <a:endParaRPr lang="en-US" sz="1200" dirty="0">
              <a:latin typeface="Calibri" panose="020F0502020204030204" pitchFamily="34" charset="0"/>
              <a:ea typeface="Calibri" panose="020F0502020204030204" pitchFamily="34" charset="0"/>
              <a:cs typeface="Calibri" panose="020F0502020204030204" pitchFamily="34" charset="0"/>
            </a:endParaRPr>
          </a:p>
          <a:p>
            <a:endParaRPr lang="en-AU" dirty="0"/>
          </a:p>
        </p:txBody>
      </p:sp>
      <p:sp>
        <p:nvSpPr>
          <p:cNvPr id="4" name="Slide Number Placeholder 3">
            <a:extLst>
              <a:ext uri="{FF2B5EF4-FFF2-40B4-BE49-F238E27FC236}">
                <a16:creationId xmlns:a16="http://schemas.microsoft.com/office/drawing/2014/main" id="{0AD8701B-9AAE-3353-C34F-11A35AAC2762}"/>
              </a:ext>
            </a:extLst>
          </p:cNvPr>
          <p:cNvSpPr>
            <a:spLocks noGrp="1"/>
          </p:cNvSpPr>
          <p:nvPr>
            <p:ph type="sldNum" sz="quarter" idx="5"/>
          </p:nvPr>
        </p:nvSpPr>
        <p:spPr/>
        <p:txBody>
          <a:bodyPr/>
          <a:lstStyle/>
          <a:p>
            <a:fld id="{5A44A9DE-4760-4494-A2B3-6554A63B8D88}" type="slidenum">
              <a:rPr lang="en-AU" smtClean="0"/>
              <a:t>13</a:t>
            </a:fld>
            <a:endParaRPr lang="en-AU"/>
          </a:p>
        </p:txBody>
      </p:sp>
    </p:spTree>
    <p:extLst>
      <p:ext uri="{BB962C8B-B14F-4D97-AF65-F5344CB8AC3E}">
        <p14:creationId xmlns:p14="http://schemas.microsoft.com/office/powerpoint/2010/main" val="308869388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980ACC6-8DBC-4E63-55E9-94E4C3417FA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6476C03-E5EA-6164-0995-3AA8C41A2AF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D6681CF-BF7B-126E-9D47-5C3291A7DD23}"/>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sz="1200" b="1" kern="1200" dirty="0">
                <a:effectLst/>
                <a:latin typeface="Calibri" panose="020F0502020204030204" pitchFamily="34" charset="0"/>
                <a:ea typeface="Calibri" panose="020F0502020204030204" pitchFamily="34" charset="0"/>
                <a:cs typeface="Calibri" panose="020F0502020204030204" pitchFamily="34" charset="0"/>
              </a:rPr>
              <a:t>Set learning intention and success criteria</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sz="1200" kern="1200" dirty="0">
              <a:effectLst/>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kern="1200" dirty="0">
                <a:effectLst/>
                <a:latin typeface="Calibri" panose="020F0502020204030204" pitchFamily="34" charset="0"/>
                <a:ea typeface="Calibri" panose="020F0502020204030204" pitchFamily="34" charset="0"/>
                <a:cs typeface="Calibri" panose="020F0502020204030204" pitchFamily="34" charset="0"/>
              </a:rPr>
              <a:t>The upper-case letter introduced in this lesson is </a:t>
            </a:r>
            <a:r>
              <a:rPr lang="en-AU" sz="1200" b="1" kern="1200" dirty="0">
                <a:effectLst/>
                <a:latin typeface="Calibri" panose="020F0502020204030204" pitchFamily="34" charset="0"/>
                <a:ea typeface="Calibri" panose="020F0502020204030204" pitchFamily="34" charset="0"/>
                <a:cs typeface="Calibri" panose="020F0502020204030204" pitchFamily="34" charset="0"/>
              </a:rPr>
              <a:t>J</a:t>
            </a:r>
            <a:r>
              <a:rPr lang="en-AU" sz="1200" kern="1200" dirty="0">
                <a:effectLst/>
                <a:latin typeface="Calibri" panose="020F0502020204030204" pitchFamily="34" charset="0"/>
                <a:ea typeface="Calibri" panose="020F0502020204030204" pitchFamily="34" charset="0"/>
                <a:cs typeface="Calibri" panose="020F0502020204030204" pitchFamily="34" charset="0"/>
              </a:rPr>
              <a: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sz="1200" kern="1200" dirty="0">
              <a:effectLst/>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Calibri" panose="020F0502020204030204" pitchFamily="34" charset="0"/>
                <a:ea typeface="Calibri" panose="020F0502020204030204" pitchFamily="34" charset="0"/>
                <a:cs typeface="Calibri" panose="020F0502020204030204" pitchFamily="34" charset="0"/>
              </a:rPr>
              <a:t>Note: This explicit teaching part of the lesson starts with a slide showing the matching lower-case letter students have already been taught. This enables students to connect their new learning to this known letter</a:t>
            </a:r>
            <a:r>
              <a:rPr lang="en-AU" b="0" dirty="0"/>
              <a:t>–</a:t>
            </a:r>
            <a:r>
              <a:rPr lang="en-US" dirty="0">
                <a:latin typeface="Calibri" panose="020F0502020204030204" pitchFamily="34" charset="0"/>
                <a:ea typeface="Calibri" panose="020F0502020204030204" pitchFamily="34" charset="0"/>
                <a:cs typeface="Calibri" panose="020F0502020204030204" pitchFamily="34" charset="0"/>
              </a:rPr>
              <a:t>sound correspondence. </a:t>
            </a:r>
          </a:p>
          <a:p>
            <a:endParaRPr lang="en-AU" dirty="0"/>
          </a:p>
        </p:txBody>
      </p:sp>
      <p:sp>
        <p:nvSpPr>
          <p:cNvPr id="4" name="Slide Number Placeholder 3">
            <a:extLst>
              <a:ext uri="{FF2B5EF4-FFF2-40B4-BE49-F238E27FC236}">
                <a16:creationId xmlns:a16="http://schemas.microsoft.com/office/drawing/2014/main" id="{2E0E6272-BD16-89A5-CE60-1B16B3E45B7D}"/>
              </a:ext>
            </a:extLst>
          </p:cNvPr>
          <p:cNvSpPr>
            <a:spLocks noGrp="1"/>
          </p:cNvSpPr>
          <p:nvPr>
            <p:ph type="sldNum" sz="quarter" idx="5"/>
          </p:nvPr>
        </p:nvSpPr>
        <p:spPr/>
        <p:txBody>
          <a:bodyPr/>
          <a:lstStyle/>
          <a:p>
            <a:fld id="{5A44A9DE-4760-4494-A2B3-6554A63B8D88}" type="slidenum">
              <a:rPr lang="en-AU" smtClean="0"/>
              <a:t>14</a:t>
            </a:fld>
            <a:endParaRPr lang="en-AU"/>
          </a:p>
        </p:txBody>
      </p:sp>
    </p:spTree>
    <p:extLst>
      <p:ext uri="{BB962C8B-B14F-4D97-AF65-F5344CB8AC3E}">
        <p14:creationId xmlns:p14="http://schemas.microsoft.com/office/powerpoint/2010/main" val="96339315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A1CEAF7-49BD-4774-0AD3-4EC3779B550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99777A1-192E-B397-E70A-9636B35C8FF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729CDD5-8650-6318-C413-8981F6F13042}"/>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latin typeface="Calibri" panose="020F0502020204030204" pitchFamily="34" charset="0"/>
                <a:ea typeface="Calibri" panose="020F0502020204030204" pitchFamily="34" charset="0"/>
                <a:cs typeface="Calibri" panose="020F0502020204030204" pitchFamily="34" charset="0"/>
              </a:rPr>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i="0" u="none" strike="noStrike" dirty="0">
              <a:solidFill>
                <a:srgbClr val="000000"/>
              </a:solidFill>
              <a:effectLst/>
              <a:latin typeface="Calibri" panose="020F0502020204030204" pitchFamily="34" charset="0"/>
              <a:ea typeface="Calibri" panose="020F0502020204030204" pitchFamily="34" charset="0"/>
              <a:cs typeface="Calibri" panose="020F0502020204030204" pitchFamily="34" charset="0"/>
            </a:endParaRPr>
          </a:p>
          <a:p>
            <a:pPr marL="0" indent="0">
              <a:buFont typeface="Arial" panose="020B0604020202020204" pitchFamily="34" charset="0"/>
              <a:buNone/>
            </a:pPr>
            <a:r>
              <a:rPr lang="en-AU" dirty="0">
                <a:latin typeface="Calibri" panose="020F0502020204030204" pitchFamily="34" charset="0"/>
                <a:ea typeface="Calibri" panose="020F0502020204030204" pitchFamily="34" charset="0"/>
                <a:cs typeface="Calibri" panose="020F0502020204030204" pitchFamily="34" charset="0"/>
              </a:rPr>
              <a:t>Say: </a:t>
            </a:r>
          </a:p>
          <a:p>
            <a:pPr marL="171450" indent="-171450">
              <a:buFont typeface="Arial" panose="020B0604020202020204" pitchFamily="34" charset="0"/>
              <a:buChar char="•"/>
            </a:pPr>
            <a:r>
              <a:rPr lang="en-AU" i="1" dirty="0">
                <a:latin typeface="Calibri" panose="020F0502020204030204" pitchFamily="34" charset="0"/>
                <a:ea typeface="Calibri" panose="020F0502020204030204" pitchFamily="34" charset="0"/>
                <a:cs typeface="Calibri" panose="020F0502020204030204" pitchFamily="34" charset="0"/>
              </a:rPr>
              <a:t>We have learned about the letter </a:t>
            </a:r>
            <a:r>
              <a:rPr lang="en-AU" b="1" i="1" dirty="0">
                <a:latin typeface="Calibri" panose="020F0502020204030204" pitchFamily="34" charset="0"/>
                <a:ea typeface="Calibri" panose="020F0502020204030204" pitchFamily="34" charset="0"/>
                <a:cs typeface="Calibri" panose="020F0502020204030204" pitchFamily="34" charset="0"/>
              </a:rPr>
              <a:t>j</a:t>
            </a:r>
            <a:r>
              <a:rPr lang="en-AU" b="0" i="1" dirty="0">
                <a:latin typeface="Calibri" panose="020F0502020204030204" pitchFamily="34" charset="0"/>
                <a:ea typeface="Calibri" panose="020F0502020204030204" pitchFamily="34" charset="0"/>
                <a:cs typeface="Calibri" panose="020F0502020204030204" pitchFamily="34" charset="0"/>
              </a:rPr>
              <a:t>.</a:t>
            </a:r>
            <a:endParaRPr lang="en-AU" b="1" i="1" dirty="0">
              <a:latin typeface="Calibri" panose="020F0502020204030204" pitchFamily="34" charset="0"/>
              <a:ea typeface="Calibri" panose="020F0502020204030204" pitchFamily="34" charset="0"/>
              <a:cs typeface="Calibri" panose="020F0502020204030204" pitchFamily="34" charset="0"/>
            </a:endParaRPr>
          </a:p>
          <a:p>
            <a:pPr marL="171450" indent="-171450">
              <a:buFont typeface="Arial" panose="020B0604020202020204" pitchFamily="34" charset="0"/>
              <a:buChar char="•"/>
            </a:pPr>
            <a:r>
              <a:rPr lang="en-AU" i="1" dirty="0">
                <a:latin typeface="Calibri" panose="020F0502020204030204" pitchFamily="34" charset="0"/>
                <a:ea typeface="Calibri" panose="020F0502020204030204" pitchFamily="34" charset="0"/>
                <a:cs typeface="Calibri" panose="020F0502020204030204" pitchFamily="34" charset="0"/>
              </a:rPr>
              <a:t>We know that </a:t>
            </a:r>
            <a:r>
              <a:rPr lang="en-AU" b="1" i="1" dirty="0">
                <a:latin typeface="Calibri" panose="020F0502020204030204" pitchFamily="34" charset="0"/>
                <a:ea typeface="Calibri" panose="020F0502020204030204" pitchFamily="34" charset="0"/>
                <a:cs typeface="Calibri" panose="020F0502020204030204" pitchFamily="34" charset="0"/>
              </a:rPr>
              <a:t>j</a:t>
            </a:r>
            <a:r>
              <a:rPr lang="en-AU" i="1" dirty="0">
                <a:latin typeface="Calibri" panose="020F0502020204030204" pitchFamily="34" charset="0"/>
                <a:ea typeface="Calibri" panose="020F0502020204030204" pitchFamily="34" charset="0"/>
                <a:cs typeface="Calibri" panose="020F0502020204030204" pitchFamily="34" charset="0"/>
              </a:rPr>
              <a:t> says /j/.</a:t>
            </a:r>
          </a:p>
          <a:p>
            <a:pPr marL="171450" indent="-171450">
              <a:buFont typeface="Arial" panose="020B0604020202020204" pitchFamily="34" charset="0"/>
              <a:buChar char="•"/>
            </a:pPr>
            <a:r>
              <a:rPr lang="en-AU" i="1" dirty="0">
                <a:latin typeface="Calibri" panose="020F0502020204030204" pitchFamily="34" charset="0"/>
                <a:ea typeface="Calibri" panose="020F0502020204030204" pitchFamily="34" charset="0"/>
                <a:cs typeface="Calibri" panose="020F0502020204030204" pitchFamily="34" charset="0"/>
              </a:rPr>
              <a:t>Say that with me now. </a:t>
            </a:r>
            <a:endParaRPr lang="en-AU" i="0" dirty="0">
              <a:latin typeface="Calibri" panose="020F0502020204030204" pitchFamily="34" charset="0"/>
              <a:ea typeface="Calibri" panose="020F0502020204030204" pitchFamily="34" charset="0"/>
              <a:cs typeface="Calibri" panose="020F0502020204030204" pitchFamily="34" charset="0"/>
            </a:endParaRPr>
          </a:p>
          <a:p>
            <a:pPr marL="0" indent="0">
              <a:buFont typeface="Arial" panose="020B0604020202020204" pitchFamily="34" charset="0"/>
              <a:buNone/>
            </a:pPr>
            <a:r>
              <a:rPr lang="en-AU" i="0" dirty="0">
                <a:latin typeface="Calibri" panose="020F0502020204030204" pitchFamily="34" charset="0"/>
                <a:ea typeface="Calibri" panose="020F0502020204030204" pitchFamily="34" charset="0"/>
                <a:cs typeface="Calibri" panose="020F0502020204030204" pitchFamily="34" charset="0"/>
              </a:rPr>
              <a:t>Students join in saying: </a:t>
            </a:r>
            <a:r>
              <a:rPr lang="en-AU" b="1" i="1" dirty="0">
                <a:latin typeface="Calibri" panose="020F0502020204030204" pitchFamily="34" charset="0"/>
                <a:ea typeface="Calibri" panose="020F0502020204030204" pitchFamily="34" charset="0"/>
                <a:cs typeface="Calibri" panose="020F0502020204030204" pitchFamily="34" charset="0"/>
              </a:rPr>
              <a:t>j</a:t>
            </a:r>
            <a:r>
              <a:rPr lang="en-AU" i="1" dirty="0">
                <a:latin typeface="Calibri" panose="020F0502020204030204" pitchFamily="34" charset="0"/>
                <a:ea typeface="Calibri" panose="020F0502020204030204" pitchFamily="34" charset="0"/>
                <a:cs typeface="Calibri" panose="020F0502020204030204" pitchFamily="34" charset="0"/>
              </a:rPr>
              <a:t> says /j/.</a:t>
            </a:r>
          </a:p>
          <a:p>
            <a:pPr marL="171450" indent="-171450">
              <a:buFont typeface="Arial" panose="020B0604020202020204" pitchFamily="34" charset="0"/>
              <a:buChar char="•"/>
            </a:pPr>
            <a:endParaRPr lang="en-AU" dirty="0">
              <a:latin typeface="Calibri" panose="020F0502020204030204" pitchFamily="34" charset="0"/>
              <a:ea typeface="Calibri" panose="020F0502020204030204" pitchFamily="34" charset="0"/>
              <a:cs typeface="Calibri" panose="020F0502020204030204" pitchFamily="34" charset="0"/>
            </a:endParaRPr>
          </a:p>
          <a:p>
            <a:r>
              <a:rPr lang="en-AU" dirty="0">
                <a:latin typeface="Calibri" panose="020F0502020204030204" pitchFamily="34" charset="0"/>
                <a:ea typeface="Calibri" panose="020F0502020204030204" pitchFamily="34" charset="0"/>
                <a:cs typeface="Calibri" panose="020F0502020204030204" pitchFamily="34" charset="0"/>
              </a:rPr>
              <a:t>Explain to students that:</a:t>
            </a:r>
          </a:p>
          <a:p>
            <a:pPr marL="171450" indent="-171450">
              <a:buFont typeface="Arial" panose="020B0604020202020204" pitchFamily="34" charset="0"/>
              <a:buChar char="•"/>
            </a:pPr>
            <a:r>
              <a:rPr lang="en-AU" dirty="0">
                <a:latin typeface="Calibri" panose="020F0502020204030204" pitchFamily="34" charset="0"/>
                <a:ea typeface="Calibri" panose="020F0502020204030204" pitchFamily="34" charset="0"/>
                <a:cs typeface="Calibri" panose="020F0502020204030204" pitchFamily="34" charset="0"/>
              </a:rPr>
              <a:t>each letter has a matching upper-case letter</a:t>
            </a:r>
          </a:p>
          <a:p>
            <a:pPr marL="171450" indent="-171450">
              <a:buFont typeface="Arial" panose="020B0604020202020204" pitchFamily="34" charset="0"/>
              <a:buChar char="•"/>
            </a:pPr>
            <a:r>
              <a:rPr lang="en-AU" dirty="0">
                <a:latin typeface="Calibri" panose="020F0502020204030204" pitchFamily="34" charset="0"/>
                <a:ea typeface="Calibri" panose="020F0502020204030204" pitchFamily="34" charset="0"/>
                <a:cs typeface="Calibri" panose="020F0502020204030204" pitchFamily="34" charset="0"/>
              </a:rPr>
              <a:t>the upper-case letter says the same sound as the matching lower-case letter</a:t>
            </a:r>
          </a:p>
          <a:p>
            <a:pPr marL="171450" indent="-171450">
              <a:buFont typeface="Arial" panose="020B0604020202020204" pitchFamily="34" charset="0"/>
              <a:buChar char="•"/>
            </a:pPr>
            <a:r>
              <a:rPr lang="en-AU" dirty="0">
                <a:latin typeface="Calibri" panose="020F0502020204030204" pitchFamily="34" charset="0"/>
                <a:ea typeface="Calibri" panose="020F0502020204030204" pitchFamily="34" charset="0"/>
                <a:cs typeface="Calibri" panose="020F0502020204030204" pitchFamily="34" charset="0"/>
              </a:rPr>
              <a:t>we mostly read and write with lower-case letters but there are times when we will see and use upper-case letters. </a:t>
            </a:r>
          </a:p>
          <a:p>
            <a:endParaRPr lang="en-US" dirty="0">
              <a:latin typeface="Calibri" panose="020F0502020204030204" pitchFamily="34" charset="0"/>
              <a:ea typeface="Calibri" panose="020F0502020204030204" pitchFamily="34" charset="0"/>
              <a:cs typeface="Calibri" panose="020F0502020204030204" pitchFamily="34" charset="0"/>
            </a:endParaRPr>
          </a:p>
          <a:p>
            <a:endParaRPr lang="en-AU" dirty="0"/>
          </a:p>
        </p:txBody>
      </p:sp>
      <p:sp>
        <p:nvSpPr>
          <p:cNvPr id="4" name="Slide Number Placeholder 3">
            <a:extLst>
              <a:ext uri="{FF2B5EF4-FFF2-40B4-BE49-F238E27FC236}">
                <a16:creationId xmlns:a16="http://schemas.microsoft.com/office/drawing/2014/main" id="{E50B8E0C-727E-4DB7-80B4-960C5994C6D0}"/>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A44A9DE-4760-4494-A2B3-6554A63B8D88}" type="slidenum">
              <a:rPr kumimoji="0" lang="en-AU"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en-AU"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20136804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7C5A72F-2A2C-F438-FF96-EDFBF7D76ED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3F5F0A3-D531-8B77-2854-A4D1C383F3A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B9C6152-9CEC-8AEA-249D-01BE2508C5B1}"/>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1" dirty="0">
                <a:latin typeface="Calibri" panose="020F0502020204030204" pitchFamily="34" charset="0"/>
                <a:ea typeface="Calibri" panose="020F0502020204030204" pitchFamily="34" charset="0"/>
                <a:cs typeface="Calibri" panose="020F0502020204030204" pitchFamily="34" charset="0"/>
              </a:rPr>
              <a:t>I do</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b="0" dirty="0">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solidFill>
                  <a:srgbClr val="0E1E42"/>
                </a:solidFill>
                <a:latin typeface="Calibri" panose="020F0502020204030204" pitchFamily="34" charset="0"/>
                <a:ea typeface="Calibri" panose="020F0502020204030204" pitchFamily="34" charset="0"/>
                <a:cs typeface="Calibri" panose="020F0502020204030204" pitchFamily="34" charset="0"/>
              </a:rPr>
              <a:t>Say:</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1" dirty="0">
                <a:solidFill>
                  <a:srgbClr val="0E1E42"/>
                </a:solidFill>
                <a:latin typeface="Calibri" panose="020F0502020204030204" pitchFamily="34" charset="0"/>
                <a:ea typeface="Calibri" panose="020F0502020204030204" pitchFamily="34" charset="0"/>
                <a:cs typeface="Calibri" panose="020F0502020204030204" pitchFamily="34" charset="0"/>
              </a:rPr>
              <a:t>This is the upper-case </a:t>
            </a:r>
            <a:r>
              <a:rPr lang="en-US" b="1" i="1" dirty="0">
                <a:solidFill>
                  <a:srgbClr val="0E1E42"/>
                </a:solidFill>
                <a:latin typeface="Calibri" panose="020F0502020204030204" pitchFamily="34" charset="0"/>
                <a:ea typeface="Calibri" panose="020F0502020204030204" pitchFamily="34" charset="0"/>
                <a:cs typeface="Calibri" panose="020F0502020204030204" pitchFamily="34" charset="0"/>
              </a:rPr>
              <a:t>J</a:t>
            </a:r>
            <a:r>
              <a:rPr lang="en-US" b="0" i="1" dirty="0">
                <a:solidFill>
                  <a:srgbClr val="0E1E42"/>
                </a:solidFill>
                <a:latin typeface="Calibri" panose="020F0502020204030204" pitchFamily="34" charset="0"/>
                <a:ea typeface="Calibri" panose="020F0502020204030204" pitchFamily="34" charset="0"/>
                <a:cs typeface="Calibri" panose="020F0502020204030204" pitchFamily="34" charset="0"/>
              </a:rPr>
              <a:t> and the lower-case </a:t>
            </a:r>
            <a:r>
              <a:rPr lang="en-US" b="1" i="1" dirty="0">
                <a:solidFill>
                  <a:srgbClr val="0E1E42"/>
                </a:solidFill>
                <a:latin typeface="Calibri" panose="020F0502020204030204" pitchFamily="34" charset="0"/>
                <a:ea typeface="Calibri" panose="020F0502020204030204" pitchFamily="34" charset="0"/>
                <a:cs typeface="Calibri" panose="020F0502020204030204" pitchFamily="34" charset="0"/>
              </a:rPr>
              <a:t>j</a:t>
            </a:r>
            <a:r>
              <a:rPr lang="en-US" b="0" i="1" dirty="0">
                <a:solidFill>
                  <a:srgbClr val="0E1E42"/>
                </a:solidFill>
                <a:latin typeface="Calibri" panose="020F0502020204030204" pitchFamily="34" charset="0"/>
                <a:ea typeface="Calibri" panose="020F0502020204030204" pitchFamily="34" charset="0"/>
                <a:cs typeface="Calibri" panose="020F0502020204030204" pitchFamily="34" charset="0"/>
              </a:rPr>
              <a:t>.</a:t>
            </a:r>
            <a:endParaRPr lang="en-US" b="1" i="1" dirty="0">
              <a:solidFill>
                <a:srgbClr val="0E1E42"/>
              </a:solidFill>
              <a:latin typeface="Calibri" panose="020F0502020204030204" pitchFamily="34" charset="0"/>
              <a:ea typeface="Calibri" panose="020F0502020204030204" pitchFamily="34" charset="0"/>
              <a:cs typeface="Calibri" panose="020F0502020204030204" pitchFamily="34" charset="0"/>
            </a:endParaRPr>
          </a:p>
          <a:p>
            <a:pPr marL="171450" indent="-171450">
              <a:buFont typeface="Arial" panose="020B0604020202020204" pitchFamily="34" charset="0"/>
              <a:buChar char="•"/>
            </a:pPr>
            <a:r>
              <a:rPr lang="en-AU" i="1" dirty="0">
                <a:latin typeface="Calibri" panose="020F0502020204030204" pitchFamily="34" charset="0"/>
                <a:ea typeface="Calibri" panose="020F0502020204030204" pitchFamily="34" charset="0"/>
                <a:cs typeface="Calibri" panose="020F0502020204030204" pitchFamily="34" charset="0"/>
              </a:rPr>
              <a:t>Upper-case letters are used as the first letter in a name and the first letter in a sentence.</a:t>
            </a:r>
          </a:p>
        </p:txBody>
      </p:sp>
      <p:sp>
        <p:nvSpPr>
          <p:cNvPr id="4" name="Slide Number Placeholder 3">
            <a:extLst>
              <a:ext uri="{FF2B5EF4-FFF2-40B4-BE49-F238E27FC236}">
                <a16:creationId xmlns:a16="http://schemas.microsoft.com/office/drawing/2014/main" id="{615D0B16-5387-55FC-A17F-C64C706DC57C}"/>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A44A9DE-4760-4494-A2B3-6554A63B8D88}" type="slidenum">
              <a:rPr kumimoji="0" lang="en-AU"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en-AU"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83061519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FE3E09D-1ED9-89DE-16A2-358B6581AF9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544BCDD-0CB2-D062-2DF0-23804ECA907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369CC2E-E0E4-2192-531E-935274FE6B5C}"/>
              </a:ext>
            </a:extLst>
          </p:cNvPr>
          <p:cNvSpPr>
            <a:spLocks noGrp="1"/>
          </p:cNvSpPr>
          <p:nvPr>
            <p:ph type="body" idx="1"/>
          </p:nvPr>
        </p:nvSpPr>
        <p:spPr/>
        <p:txBody>
          <a:bodyPr/>
          <a:lstStyle/>
          <a:p>
            <a:r>
              <a:rPr lang="en-US" sz="1200" b="1" dirty="0">
                <a:latin typeface="Calibri" panose="020F0502020204030204" pitchFamily="34" charset="0"/>
                <a:ea typeface="Calibri" panose="020F0502020204030204" pitchFamily="34" charset="0"/>
                <a:cs typeface="Calibri" panose="020F0502020204030204" pitchFamily="34" charset="0"/>
              </a:rPr>
              <a:t>I do</a:t>
            </a:r>
          </a:p>
          <a:p>
            <a:endParaRPr lang="en-US" sz="1200" dirty="0">
              <a:latin typeface="Calibri" panose="020F0502020204030204" pitchFamily="34" charset="0"/>
              <a:ea typeface="Calibri" panose="020F0502020204030204" pitchFamily="34" charset="0"/>
              <a:cs typeface="Calibri" panose="020F0502020204030204" pitchFamily="34" charset="0"/>
            </a:endParaRPr>
          </a:p>
          <a:p>
            <a:pPr marL="0" indent="0">
              <a:buFont typeface="Arial"/>
              <a:buNone/>
            </a:pPr>
            <a:r>
              <a:rPr lang="en-US" sz="1200" b="0" dirty="0">
                <a:latin typeface="Calibri" panose="020F0502020204030204" pitchFamily="34" charset="0"/>
                <a:ea typeface="Calibri" panose="020F0502020204030204" pitchFamily="34" charset="0"/>
                <a:cs typeface="Calibri" panose="020F0502020204030204" pitchFamily="34" charset="0"/>
              </a:rPr>
              <a:t>Note: </a:t>
            </a:r>
            <a:r>
              <a:rPr lang="en-US" sz="1200" b="0" i="0" u="none" strike="noStrike"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Many upper-case letters have multiple entry points. Explain and demonstrate this in your instruction as needed. The green dot shows the initial entry point and the red dot shows the final exit point. </a:t>
            </a:r>
            <a:endParaRPr lang="en-US" sz="1200" dirty="0">
              <a:latin typeface="Calibri" panose="020F0502020204030204" pitchFamily="34" charset="0"/>
              <a:ea typeface="Calibri" panose="020F0502020204030204" pitchFamily="34" charset="0"/>
              <a:cs typeface="Calibri" panose="020F0502020204030204" pitchFamily="34" charset="0"/>
            </a:endParaRPr>
          </a:p>
          <a:p>
            <a:endParaRPr lang="en-US" sz="1200" dirty="0">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latin typeface="Calibri" panose="020F0502020204030204" pitchFamily="34" charset="0"/>
                <a:ea typeface="Calibri" panose="020F0502020204030204" pitchFamily="34" charset="0"/>
                <a:cs typeface="Calibri" panose="020F0502020204030204" pitchFamily="34" charset="0"/>
              </a:rPr>
              <a:t>Demonstrate tracing over the letter on a large screen, beginning at the green dot and ending at the red dot, while saying the target sound: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1" i="1" dirty="0">
                <a:latin typeface="Calibri" panose="020F0502020204030204" pitchFamily="34" charset="0"/>
                <a:ea typeface="Calibri" panose="020F0502020204030204" pitchFamily="34" charset="0"/>
                <a:cs typeface="Calibri" panose="020F0502020204030204" pitchFamily="34" charset="0"/>
              </a:rPr>
              <a:t>J </a:t>
            </a:r>
            <a:r>
              <a:rPr lang="en-US" sz="1200" i="1" dirty="0">
                <a:latin typeface="Calibri" panose="020F0502020204030204" pitchFamily="34" charset="0"/>
                <a:ea typeface="Calibri" panose="020F0502020204030204" pitchFamily="34" charset="0"/>
                <a:cs typeface="Calibri" panose="020F0502020204030204" pitchFamily="34" charset="0"/>
              </a:rPr>
              <a:t>says </a:t>
            </a:r>
            <a:r>
              <a:rPr lang="en-US" sz="1200" b="0" i="1" dirty="0">
                <a:latin typeface="Calibri" panose="020F0502020204030204" pitchFamily="34" charset="0"/>
                <a:ea typeface="Calibri" panose="020F0502020204030204" pitchFamily="34" charset="0"/>
                <a:cs typeface="Calibri" panose="020F0502020204030204" pitchFamily="34" charset="0"/>
              </a:rPr>
              <a:t>/j/</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200" b="0" dirty="0">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b="0" dirty="0">
                <a:latin typeface="Calibri" panose="020F0502020204030204" pitchFamily="34" charset="0"/>
                <a:ea typeface="Calibri" panose="020F0502020204030204" pitchFamily="34" charset="0"/>
                <a:cs typeface="Calibri" panose="020F0502020204030204" pitchFamily="34" charset="0"/>
              </a:rPr>
              <a:t>Say: </a:t>
            </a:r>
            <a:r>
              <a:rPr lang="en-AU" sz="1200" i="1" dirty="0">
                <a:latin typeface="Calibri" panose="020F0502020204030204" pitchFamily="34" charset="0"/>
                <a:ea typeface="Calibri" panose="020F0502020204030204" pitchFamily="34" charset="0"/>
                <a:cs typeface="Calibri" panose="020F0502020204030204" pitchFamily="34" charset="0"/>
              </a:rPr>
              <a:t>Upper-case letters are used as the first letter in a name and the first letter in a sentence.</a:t>
            </a:r>
          </a:p>
        </p:txBody>
      </p:sp>
      <p:sp>
        <p:nvSpPr>
          <p:cNvPr id="4" name="Slide Number Placeholder 3">
            <a:extLst>
              <a:ext uri="{FF2B5EF4-FFF2-40B4-BE49-F238E27FC236}">
                <a16:creationId xmlns:a16="http://schemas.microsoft.com/office/drawing/2014/main" id="{87B4A497-A8D8-2165-F241-DAA038BF00B5}"/>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A44A9DE-4760-4494-A2B3-6554A63B8D88}" type="slidenum">
              <a:rPr kumimoji="0" lang="en-AU"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en-AU"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28506226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1BE7DE8-3AC5-F90F-D563-53F7B8C78D5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42ADF6D-7D0D-8694-2C18-A7199EB46C9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A48218F-F6EE-6BA5-F510-E11946B3EF77}"/>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latin typeface="Calibri" panose="020F0502020204030204" pitchFamily="34" charset="0"/>
                <a:ea typeface="Calibri" panose="020F0502020204030204" pitchFamily="34" charset="0"/>
                <a:cs typeface="Calibri" panose="020F0502020204030204" pitchFamily="34" charset="0"/>
              </a:rPr>
              <a:t>We do</a:t>
            </a:r>
          </a:p>
          <a:p>
            <a:endParaRPr lang="en-US" dirty="0">
              <a:latin typeface="Calibri" panose="020F0502020204030204" pitchFamily="34" charset="0"/>
              <a:ea typeface="Calibri" panose="020F0502020204030204" pitchFamily="34" charset="0"/>
              <a:cs typeface="Calibri" panose="020F0502020204030204" pitchFamily="34" charset="0"/>
            </a:endParaRPr>
          </a:p>
          <a:p>
            <a:r>
              <a:rPr lang="en-US" dirty="0">
                <a:latin typeface="Calibri" panose="020F0502020204030204" pitchFamily="34" charset="0"/>
                <a:ea typeface="Calibri" panose="020F0502020204030204" pitchFamily="34" charset="0"/>
                <a:cs typeface="Calibri" panose="020F0502020204030204" pitchFamily="34" charset="0"/>
              </a:rPr>
              <a:t>Demonstrate tracing the letter and saying the target sound while students do the same in the air, on the carpet or on a mini-whiteboard.</a:t>
            </a:r>
          </a:p>
          <a:p>
            <a:pPr marL="171450" indent="-171450">
              <a:buFont typeface="Arial" panose="020B0604020202020204" pitchFamily="34" charset="0"/>
              <a:buChar char="•"/>
            </a:pPr>
            <a:r>
              <a:rPr lang="en-US" b="1" i="1" dirty="0">
                <a:latin typeface="Calibri" panose="020F0502020204030204" pitchFamily="34" charset="0"/>
                <a:ea typeface="Calibri" panose="020F0502020204030204" pitchFamily="34" charset="0"/>
                <a:cs typeface="Calibri" panose="020F0502020204030204" pitchFamily="34" charset="0"/>
              </a:rPr>
              <a:t>J</a:t>
            </a:r>
            <a:r>
              <a:rPr lang="en-US" i="1" dirty="0">
                <a:latin typeface="Calibri" panose="020F0502020204030204" pitchFamily="34" charset="0"/>
                <a:ea typeface="Calibri" panose="020F0502020204030204" pitchFamily="34" charset="0"/>
                <a:cs typeface="Calibri" panose="020F0502020204030204" pitchFamily="34" charset="0"/>
              </a:rPr>
              <a:t> says /j/</a:t>
            </a:r>
          </a:p>
          <a:p>
            <a:pPr marL="171450" indent="-171450">
              <a:buFont typeface="Arial" panose="020B0604020202020204" pitchFamily="34" charset="0"/>
              <a:buChar char="•"/>
            </a:pPr>
            <a:endParaRPr lang="en-US" dirty="0">
              <a:latin typeface="Calibri" panose="020F0502020204030204" pitchFamily="34" charset="0"/>
              <a:ea typeface="Calibri" panose="020F0502020204030204" pitchFamily="34" charset="0"/>
              <a:cs typeface="Calibri" panose="020F0502020204030204" pitchFamily="34" charset="0"/>
            </a:endParaRPr>
          </a:p>
          <a:p>
            <a:r>
              <a:rPr lang="en-US" dirty="0">
                <a:latin typeface="Calibri" panose="020F0502020204030204" pitchFamily="34" charset="0"/>
                <a:ea typeface="Calibri" panose="020F0502020204030204" pitchFamily="34" charset="0"/>
                <a:cs typeface="Calibri" panose="020F0502020204030204" pitchFamily="34" charset="0"/>
              </a:rPr>
              <a:t>Check that students are using the correct entry and exit points and give feedback.</a:t>
            </a:r>
            <a:endParaRPr lang="en-AU" dirty="0">
              <a:latin typeface="Calibri" panose="020F0502020204030204" pitchFamily="34" charset="0"/>
              <a:ea typeface="Calibri" panose="020F0502020204030204" pitchFamily="34" charset="0"/>
              <a:cs typeface="Calibri" panose="020F0502020204030204" pitchFamily="34" charset="0"/>
            </a:endParaRPr>
          </a:p>
          <a:p>
            <a:endParaRPr lang="en-US" dirty="0">
              <a:latin typeface="Calibri" panose="020F0502020204030204" pitchFamily="34" charset="0"/>
              <a:ea typeface="Calibri" panose="020F0502020204030204" pitchFamily="34" charset="0"/>
              <a:cs typeface="Calibri" panose="020F0502020204030204" pitchFamily="34" charset="0"/>
            </a:endParaRPr>
          </a:p>
          <a:p>
            <a:r>
              <a:rPr lang="en-US" dirty="0">
                <a:latin typeface="Calibri" panose="020F0502020204030204" pitchFamily="34" charset="0"/>
                <a:ea typeface="Calibri" panose="020F0502020204030204" pitchFamily="34" charset="0"/>
                <a:cs typeface="Calibri" panose="020F0502020204030204" pitchFamily="34" charset="0"/>
              </a:rPr>
              <a:t>Explain when upper-case letters are used and ask students to respond using the following prompts.</a:t>
            </a:r>
          </a:p>
          <a:p>
            <a:endParaRPr lang="en-US" dirty="0">
              <a:latin typeface="Calibri" panose="020F0502020204030204" pitchFamily="34" charset="0"/>
              <a:ea typeface="Calibri" panose="020F0502020204030204" pitchFamily="34" charset="0"/>
              <a:cs typeface="Calibri" panose="020F0502020204030204" pitchFamily="34" charset="0"/>
            </a:endParaRP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dirty="0">
                <a:latin typeface="Calibri" panose="020F0502020204030204" pitchFamily="34" charset="0"/>
                <a:ea typeface="Calibri" panose="020F0502020204030204" pitchFamily="34" charset="0"/>
                <a:cs typeface="Calibri" panose="020F0502020204030204" pitchFamily="34" charset="0"/>
              </a:rPr>
              <a:t>Teacher: </a:t>
            </a:r>
            <a:r>
              <a:rPr lang="en-AU" i="1" dirty="0">
                <a:latin typeface="Calibri" panose="020F0502020204030204" pitchFamily="34" charset="0"/>
                <a:ea typeface="Calibri" panose="020F0502020204030204" pitchFamily="34" charset="0"/>
                <a:cs typeface="Calibri" panose="020F0502020204030204" pitchFamily="34" charset="0"/>
              </a:rPr>
              <a:t>Upper-case letters are used as the first letter in a name and the first letter in a sentence.</a:t>
            </a:r>
            <a:endParaRPr lang="en-US" i="1" dirty="0">
              <a:latin typeface="Calibri" panose="020F0502020204030204" pitchFamily="34" charset="0"/>
              <a:ea typeface="Calibri" panose="020F0502020204030204" pitchFamily="34" charset="0"/>
              <a:cs typeface="Calibri" panose="020F0502020204030204" pitchFamily="34" charset="0"/>
            </a:endParaRP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i="0" dirty="0">
                <a:latin typeface="Calibri" panose="020F0502020204030204" pitchFamily="34" charset="0"/>
                <a:ea typeface="Calibri" panose="020F0502020204030204" pitchFamily="34" charset="0"/>
                <a:cs typeface="Calibri" panose="020F0502020204030204" pitchFamily="34" charset="0"/>
              </a:rPr>
              <a:t>Teacher: </a:t>
            </a:r>
            <a:r>
              <a:rPr lang="en-US" i="1" dirty="0">
                <a:latin typeface="Calibri" panose="020F0502020204030204" pitchFamily="34" charset="0"/>
                <a:ea typeface="Calibri" panose="020F0502020204030204" pitchFamily="34" charset="0"/>
                <a:cs typeface="Calibri" panose="020F0502020204030204" pitchFamily="34" charset="0"/>
              </a:rPr>
              <a:t>When are they used? As the first letter in a …</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i="0" dirty="0">
                <a:latin typeface="Calibri" panose="020F0502020204030204" pitchFamily="34" charset="0"/>
                <a:ea typeface="Calibri" panose="020F0502020204030204" pitchFamily="34" charset="0"/>
                <a:cs typeface="Calibri" panose="020F0502020204030204" pitchFamily="34" charset="0"/>
              </a:rPr>
              <a:t>Students: </a:t>
            </a:r>
            <a:r>
              <a:rPr lang="en-US" i="1" dirty="0">
                <a:latin typeface="Calibri" panose="020F0502020204030204" pitchFamily="34" charset="0"/>
                <a:ea typeface="Calibri" panose="020F0502020204030204" pitchFamily="34" charset="0"/>
                <a:cs typeface="Calibri" panose="020F0502020204030204" pitchFamily="34" charset="0"/>
              </a:rPr>
              <a:t>name.</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AU" i="0" dirty="0">
                <a:latin typeface="Calibri" panose="020F0502020204030204" pitchFamily="34" charset="0"/>
                <a:ea typeface="Calibri" panose="020F0502020204030204" pitchFamily="34" charset="0"/>
                <a:cs typeface="Calibri" panose="020F0502020204030204" pitchFamily="34" charset="0"/>
              </a:rPr>
              <a:t>Teacher: </a:t>
            </a:r>
            <a:r>
              <a:rPr lang="en-AU" i="1" dirty="0">
                <a:latin typeface="Calibri" panose="020F0502020204030204" pitchFamily="34" charset="0"/>
                <a:ea typeface="Calibri" panose="020F0502020204030204" pitchFamily="34" charset="0"/>
                <a:cs typeface="Calibri" panose="020F0502020204030204" pitchFamily="34" charset="0"/>
              </a:rPr>
              <a:t>And the first letter in a … </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i="0" dirty="0">
                <a:latin typeface="Calibri" panose="020F0502020204030204" pitchFamily="34" charset="0"/>
                <a:ea typeface="Calibri" panose="020F0502020204030204" pitchFamily="34" charset="0"/>
                <a:cs typeface="Calibri" panose="020F0502020204030204" pitchFamily="34" charset="0"/>
              </a:rPr>
              <a:t>Students: </a:t>
            </a:r>
            <a:r>
              <a:rPr lang="en-US" i="1" dirty="0">
                <a:latin typeface="Calibri" panose="020F0502020204030204" pitchFamily="34" charset="0"/>
                <a:ea typeface="Calibri" panose="020F0502020204030204" pitchFamily="34" charset="0"/>
                <a:cs typeface="Calibri" panose="020F0502020204030204" pitchFamily="34" charset="0"/>
              </a:rPr>
              <a:t>sentence.</a:t>
            </a:r>
            <a:endParaRPr lang="en-US" dirty="0">
              <a:latin typeface="Calibri" panose="020F0502020204030204" pitchFamily="34" charset="0"/>
              <a:ea typeface="Calibri" panose="020F0502020204030204" pitchFamily="34" charset="0"/>
              <a:cs typeface="Calibri" panose="020F0502020204030204" pitchFamily="34" charset="0"/>
            </a:endParaRPr>
          </a:p>
          <a:p>
            <a:endParaRPr lang="en-AU" dirty="0"/>
          </a:p>
        </p:txBody>
      </p:sp>
      <p:sp>
        <p:nvSpPr>
          <p:cNvPr id="4" name="Slide Number Placeholder 3">
            <a:extLst>
              <a:ext uri="{FF2B5EF4-FFF2-40B4-BE49-F238E27FC236}">
                <a16:creationId xmlns:a16="http://schemas.microsoft.com/office/drawing/2014/main" id="{FB12DCC0-01F5-9FD0-F357-D387B4BBEC1A}"/>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A44A9DE-4760-4494-A2B3-6554A63B8D88}" type="slidenum">
              <a:rPr kumimoji="0" lang="en-AU"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en-AU"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5363897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6CB58E8-0487-C62E-4FE8-5783A7B0268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455BDDA-4614-B5E2-0FA7-266AE0972C5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E84802E-2137-5C0A-3A8A-B06816E2C081}"/>
              </a:ext>
            </a:extLst>
          </p:cNvPr>
          <p:cNvSpPr>
            <a:spLocks noGrp="1"/>
          </p:cNvSpPr>
          <p:nvPr>
            <p:ph type="body" idx="1"/>
          </p:nvPr>
        </p:nvSpPr>
        <p:spPr/>
        <p:txBody>
          <a:bodyPr/>
          <a:lstStyle/>
          <a:p>
            <a:r>
              <a:rPr lang="en-US" b="1" dirty="0">
                <a:latin typeface="Calibri" panose="020F0502020204030204" pitchFamily="34" charset="0"/>
                <a:ea typeface="Calibri" panose="020F0502020204030204" pitchFamily="34" charset="0"/>
                <a:cs typeface="Calibri" panose="020F0502020204030204" pitchFamily="34" charset="0"/>
              </a:rPr>
              <a:t>I do</a:t>
            </a:r>
          </a:p>
          <a:p>
            <a:endParaRPr lang="en-US" b="1" dirty="0">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i="0" dirty="0">
                <a:latin typeface="Calibri" panose="020F0502020204030204" pitchFamily="34" charset="0"/>
                <a:ea typeface="Calibri" panose="020F0502020204030204" pitchFamily="34" charset="0"/>
                <a:cs typeface="Calibri" panose="020F0502020204030204" pitchFamily="34" charset="0"/>
              </a:rPr>
              <a:t>Say: </a:t>
            </a:r>
            <a:r>
              <a:rPr lang="en-US" i="1" dirty="0">
                <a:latin typeface="Calibri" panose="020F0502020204030204" pitchFamily="34" charset="0"/>
                <a:ea typeface="Calibri" panose="020F0502020204030204" pitchFamily="34" charset="0"/>
                <a:cs typeface="Calibri" panose="020F0502020204030204" pitchFamily="34" charset="0"/>
              </a:rPr>
              <a:t>The first letter of the name is an upper-case </a:t>
            </a:r>
            <a:r>
              <a:rPr lang="en-US" b="1" i="1" dirty="0">
                <a:latin typeface="Calibri" panose="020F0502020204030204" pitchFamily="34" charset="0"/>
                <a:ea typeface="Calibri" panose="020F0502020204030204" pitchFamily="34" charset="0"/>
                <a:cs typeface="Calibri" panose="020F0502020204030204" pitchFamily="34" charset="0"/>
              </a:rPr>
              <a:t>J</a:t>
            </a:r>
            <a:r>
              <a:rPr lang="en-US" b="0" i="1" dirty="0">
                <a:latin typeface="Calibri" panose="020F0502020204030204" pitchFamily="34" charset="0"/>
                <a:ea typeface="Calibri" panose="020F0502020204030204" pitchFamily="34" charset="0"/>
                <a:cs typeface="Calibri" panose="020F0502020204030204" pitchFamily="34" charset="0"/>
              </a:rPr>
              <a:t>:</a:t>
            </a:r>
            <a:r>
              <a:rPr lang="en-US" i="1" dirty="0">
                <a:latin typeface="Calibri" panose="020F0502020204030204" pitchFamily="34" charset="0"/>
                <a:ea typeface="Calibri" panose="020F0502020204030204" pitchFamily="34" charset="0"/>
                <a:cs typeface="Calibri" panose="020F0502020204030204" pitchFamily="34" charset="0"/>
              </a:rPr>
              <a:t> /j/, /e/, /n/, </a:t>
            </a:r>
            <a:r>
              <a:rPr lang="en-US" b="1" i="1" dirty="0">
                <a:latin typeface="Calibri" panose="020F0502020204030204" pitchFamily="34" charset="0"/>
                <a:ea typeface="Calibri" panose="020F0502020204030204" pitchFamily="34" charset="0"/>
                <a:cs typeface="Calibri" panose="020F0502020204030204" pitchFamily="34" charset="0"/>
              </a:rPr>
              <a:t>Jen</a:t>
            </a:r>
            <a:r>
              <a:rPr lang="en-US" b="0" i="1" dirty="0">
                <a:latin typeface="Calibri" panose="020F0502020204030204" pitchFamily="34" charset="0"/>
                <a:ea typeface="Calibri" panose="020F0502020204030204" pitchFamily="34" charset="0"/>
                <a:cs typeface="Calibri" panose="020F0502020204030204" pitchFamily="34" charset="0"/>
              </a:rPr>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i="1" dirty="0">
              <a:latin typeface="Calibri" panose="020F0502020204030204" pitchFamily="34" charset="0"/>
              <a:ea typeface="Calibri" panose="020F0502020204030204" pitchFamily="34" charset="0"/>
              <a:cs typeface="Calibri" panose="020F0502020204030204" pitchFamily="34" charset="0"/>
            </a:endParaRPr>
          </a:p>
          <a:p>
            <a:pPr marL="0" indent="0">
              <a:buFont typeface="Arial" panose="020B0604020202020204" pitchFamily="34" charset="0"/>
              <a:buNone/>
            </a:pPr>
            <a:r>
              <a:rPr lang="en-US" i="0" dirty="0">
                <a:latin typeface="Calibri" panose="020F0502020204030204" pitchFamily="34" charset="0"/>
                <a:ea typeface="Calibri" panose="020F0502020204030204" pitchFamily="34" charset="0"/>
                <a:cs typeface="Calibri" panose="020F0502020204030204" pitchFamily="34" charset="0"/>
              </a:rPr>
              <a:t>Note: If there is a student in your class that has a name beginning with the target letter making the target sound you could model writing their name on the whiteboard. Explain that the first letter in the name is an upper-case letter and demonstrate how to write it.</a:t>
            </a:r>
            <a:endParaRPr lang="en-US" b="1" i="0" dirty="0">
              <a:latin typeface="Calibri" panose="020F0502020204030204" pitchFamily="34" charset="0"/>
              <a:ea typeface="Calibri" panose="020F0502020204030204" pitchFamily="34" charset="0"/>
              <a:cs typeface="Calibri" panose="020F0502020204030204" pitchFamily="34" charset="0"/>
            </a:endParaRPr>
          </a:p>
        </p:txBody>
      </p:sp>
      <p:sp>
        <p:nvSpPr>
          <p:cNvPr id="4" name="Slide Number Placeholder 3">
            <a:extLst>
              <a:ext uri="{FF2B5EF4-FFF2-40B4-BE49-F238E27FC236}">
                <a16:creationId xmlns:a16="http://schemas.microsoft.com/office/drawing/2014/main" id="{82BB9A5D-0DC3-E686-7B5C-84814BBA2096}"/>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A44A9DE-4760-4494-A2B3-6554A63B8D88}" type="slidenum">
              <a:rPr kumimoji="0" lang="en-AU"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en-AU"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62919634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0FD32FA-1EBC-81B4-489B-53300434AC7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9CDE12E-AD8B-520D-4356-F6C32B6DCAE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C1BBD93-C0B8-7EF5-1C14-6E7AE632BCD8}"/>
              </a:ext>
            </a:extLst>
          </p:cNvPr>
          <p:cNvSpPr>
            <a:spLocks noGrp="1"/>
          </p:cNvSpPr>
          <p:nvPr>
            <p:ph type="body" idx="1"/>
          </p:nvPr>
        </p:nvSpPr>
        <p:spPr/>
        <p:txBody>
          <a:bodyPr/>
          <a:lstStyle/>
          <a:p>
            <a:r>
              <a:rPr lang="en-US" b="1" dirty="0">
                <a:latin typeface="Calibri" panose="020F0502020204030204" pitchFamily="34" charset="0"/>
                <a:ea typeface="Calibri" panose="020F0502020204030204" pitchFamily="34" charset="0"/>
                <a:cs typeface="Calibri" panose="020F0502020204030204" pitchFamily="34" charset="0"/>
              </a:rPr>
              <a:t>Lesson structure</a:t>
            </a:r>
          </a:p>
          <a:p>
            <a:endParaRPr lang="en-US" dirty="0">
              <a:latin typeface="Calibri" panose="020F0502020204030204" pitchFamily="34" charset="0"/>
              <a:ea typeface="Calibri" panose="020F0502020204030204" pitchFamily="34" charset="0"/>
              <a:cs typeface="Calibri" panose="020F0502020204030204" pitchFamily="34" charset="0"/>
            </a:endParaRPr>
          </a:p>
          <a:p>
            <a:r>
              <a:rPr lang="en-US" dirty="0">
                <a:latin typeface="Calibri" panose="020F0502020204030204" pitchFamily="34" charset="0"/>
                <a:ea typeface="Calibri" panose="020F0502020204030204" pitchFamily="34" charset="0"/>
                <a:cs typeface="Calibri" panose="020F0502020204030204" pitchFamily="34" charset="0"/>
              </a:rPr>
              <a:t>The following slides include:</a:t>
            </a:r>
          </a:p>
          <a:p>
            <a:pPr marL="171450" indent="-171450">
              <a:buFont typeface="Arial" panose="020B0604020202020204" pitchFamily="34" charset="0"/>
              <a:buChar char="•"/>
            </a:pPr>
            <a:r>
              <a:rPr lang="en-US" dirty="0">
                <a:latin typeface="Calibri" panose="020F0502020204030204" pitchFamily="34" charset="0"/>
                <a:ea typeface="Calibri" panose="020F0502020204030204" pitchFamily="34" charset="0"/>
                <a:cs typeface="Calibri" panose="020F0502020204030204" pitchFamily="34" charset="0"/>
              </a:rPr>
              <a:t>a review of the previously taught upper-case letters (slide 3)</a:t>
            </a:r>
          </a:p>
          <a:p>
            <a:pPr marL="171450" indent="-171450">
              <a:buFont typeface="Arial" panose="020B0604020202020204" pitchFamily="34" charset="0"/>
              <a:buChar char="•"/>
            </a:pPr>
            <a:r>
              <a:rPr lang="en-US" b="0" dirty="0">
                <a:latin typeface="Calibri" panose="020F0502020204030204" pitchFamily="34" charset="0"/>
                <a:ea typeface="Calibri" panose="020F0502020204030204" pitchFamily="34" charset="0"/>
                <a:cs typeface="Calibri" panose="020F0502020204030204" pitchFamily="34" charset="0"/>
              </a:rPr>
              <a:t>explicit teaching </a:t>
            </a:r>
            <a:r>
              <a:rPr lang="en-US" dirty="0">
                <a:latin typeface="Calibri" panose="020F0502020204030204" pitchFamily="34" charset="0"/>
                <a:ea typeface="Calibri" panose="020F0502020204030204" pitchFamily="34" charset="0"/>
                <a:cs typeface="Calibri" panose="020F0502020204030204" pitchFamily="34" charset="0"/>
              </a:rPr>
              <a:t>of the new target upper-case letter (slides 4 to 11).</a:t>
            </a:r>
          </a:p>
          <a:p>
            <a:endParaRPr lang="en-US" dirty="0">
              <a:latin typeface="Calibri" panose="020F0502020204030204" pitchFamily="34" charset="0"/>
              <a:ea typeface="Calibri" panose="020F0502020204030204" pitchFamily="34" charset="0"/>
              <a:cs typeface="Calibri" panose="020F0502020204030204" pitchFamily="34" charset="0"/>
            </a:endParaRPr>
          </a:p>
          <a:p>
            <a:endParaRPr lang="en-AU" dirty="0"/>
          </a:p>
        </p:txBody>
      </p:sp>
      <p:sp>
        <p:nvSpPr>
          <p:cNvPr id="4" name="Slide Number Placeholder 3">
            <a:extLst>
              <a:ext uri="{FF2B5EF4-FFF2-40B4-BE49-F238E27FC236}">
                <a16:creationId xmlns:a16="http://schemas.microsoft.com/office/drawing/2014/main" id="{A0617F08-539C-6CDB-1401-11683DAE86F9}"/>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A44A9DE-4760-4494-A2B3-6554A63B8D88}" type="slidenum">
              <a:rPr kumimoji="0" lang="en-AU"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en-AU"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16818202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D0DB146-EDFB-16E2-A3F3-B90434EEF4F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F6E13FE-41AD-1E75-CDDE-35F1E717154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D4FD98C-2C00-44FB-ACC9-D9DDF0E8FA36}"/>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i="0" dirty="0">
                <a:solidFill>
                  <a:srgbClr val="0E1E42"/>
                </a:solidFill>
                <a:latin typeface="Calibri" panose="020F0502020204030204" pitchFamily="34" charset="0"/>
                <a:ea typeface="Calibri" panose="020F0502020204030204" pitchFamily="34" charset="0"/>
                <a:cs typeface="Calibri" panose="020F0502020204030204" pitchFamily="34" charset="0"/>
              </a:rPr>
              <a:t>Check for understanding</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i="1" dirty="0">
              <a:solidFill>
                <a:srgbClr val="0E1E42"/>
              </a:solidFill>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i="0" dirty="0">
                <a:solidFill>
                  <a:srgbClr val="0E1E42"/>
                </a:solidFill>
                <a:latin typeface="Calibri" panose="020F0502020204030204" pitchFamily="34" charset="0"/>
                <a:ea typeface="Calibri" panose="020F0502020204030204" pitchFamily="34" charset="0"/>
                <a:cs typeface="Calibri" panose="020F0502020204030204" pitchFamily="34" charset="0"/>
              </a:rPr>
              <a:t>Ask students to:</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0" dirty="0">
                <a:solidFill>
                  <a:srgbClr val="0E1E42"/>
                </a:solidFill>
                <a:latin typeface="Calibri" panose="020F0502020204030204" pitchFamily="34" charset="0"/>
                <a:ea typeface="Calibri" panose="020F0502020204030204" pitchFamily="34" charset="0"/>
                <a:cs typeface="Calibri" panose="020F0502020204030204" pitchFamily="34" charset="0"/>
              </a:rPr>
              <a:t>write an upper-case </a:t>
            </a:r>
            <a:r>
              <a:rPr lang="en-US" b="1" i="0" dirty="0">
                <a:solidFill>
                  <a:srgbClr val="0E1E42"/>
                </a:solidFill>
                <a:latin typeface="Calibri" panose="020F0502020204030204" pitchFamily="34" charset="0"/>
                <a:ea typeface="Calibri" panose="020F0502020204030204" pitchFamily="34" charset="0"/>
                <a:cs typeface="Calibri" panose="020F0502020204030204" pitchFamily="34" charset="0"/>
              </a:rPr>
              <a:t>J</a:t>
            </a:r>
            <a:r>
              <a:rPr lang="en-US" b="0" i="0" dirty="0">
                <a:solidFill>
                  <a:srgbClr val="0E1E42"/>
                </a:solidFill>
                <a:latin typeface="Calibri" panose="020F0502020204030204" pitchFamily="34" charset="0"/>
                <a:ea typeface="Calibri" panose="020F0502020204030204" pitchFamily="34" charset="0"/>
                <a:cs typeface="Calibri" panose="020F0502020204030204" pitchFamily="34" charset="0"/>
              </a:rPr>
              <a:t> and lower-case </a:t>
            </a:r>
            <a:r>
              <a:rPr lang="en-US" b="1" i="0" dirty="0">
                <a:solidFill>
                  <a:srgbClr val="0E1E42"/>
                </a:solidFill>
                <a:latin typeface="Calibri" panose="020F0502020204030204" pitchFamily="34" charset="0"/>
                <a:ea typeface="Calibri" panose="020F0502020204030204" pitchFamily="34" charset="0"/>
                <a:cs typeface="Calibri" panose="020F0502020204030204" pitchFamily="34" charset="0"/>
              </a:rPr>
              <a:t>j</a:t>
            </a:r>
            <a:r>
              <a:rPr lang="en-US" b="0" i="0" dirty="0">
                <a:solidFill>
                  <a:srgbClr val="0E1E42"/>
                </a:solidFill>
                <a:latin typeface="Calibri" panose="020F0502020204030204" pitchFamily="34" charset="0"/>
                <a:ea typeface="Calibri" panose="020F0502020204030204" pitchFamily="34" charset="0"/>
                <a:cs typeface="Calibri" panose="020F0502020204030204" pitchFamily="34" charset="0"/>
              </a:rPr>
              <a:t> on their mini-whiteboards or on a piece of paper</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i="0" u="none" strike="noStrike"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show the letters they have written by placing their mini-whiteboard underneath their chin for you to check</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i="0" u="none" strike="noStrike"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respond with the sound when you say: </a:t>
            </a:r>
            <a:r>
              <a:rPr lang="en-US" sz="1200" b="1" i="1" u="none" strike="noStrike"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j</a:t>
            </a:r>
            <a:r>
              <a:rPr lang="en-US" sz="1200" b="0" i="1" u="none" strike="noStrike"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 says …</a:t>
            </a:r>
            <a:endParaRPr lang="en-US" b="0" i="1" dirty="0">
              <a:solidFill>
                <a:srgbClr val="0E1E42"/>
              </a:solidFill>
              <a:latin typeface="Calibri" panose="020F0502020204030204" pitchFamily="34" charset="0"/>
              <a:ea typeface="Calibri" panose="020F0502020204030204" pitchFamily="34" charset="0"/>
              <a:cs typeface="Calibri" panose="020F0502020204030204" pitchFamily="34" charset="0"/>
            </a:endParaRPr>
          </a:p>
          <a:p>
            <a:pPr marL="0" indent="0" algn="l">
              <a:spcBef>
                <a:spcPts val="100"/>
              </a:spcBef>
              <a:spcAft>
                <a:spcPts val="400"/>
              </a:spcAft>
              <a:buFontTx/>
              <a:buNone/>
            </a:pPr>
            <a:endParaRPr lang="en-US" sz="1200" b="0" dirty="0">
              <a:solidFill>
                <a:srgbClr val="404040"/>
              </a:solidFill>
              <a:effectLst/>
              <a:latin typeface="Calibri" panose="020F0502020204030204" pitchFamily="34" charset="0"/>
              <a:ea typeface="Calibri" panose="020F0502020204030204" pitchFamily="34" charset="0"/>
              <a:cs typeface="Calibri" panose="020F0502020204030204" pitchFamily="34" charset="0"/>
            </a:endParaRPr>
          </a:p>
          <a:p>
            <a:pPr marL="0" indent="0" algn="l">
              <a:spcBef>
                <a:spcPts val="100"/>
              </a:spcBef>
              <a:spcAft>
                <a:spcPts val="400"/>
              </a:spcAft>
              <a:buFontTx/>
              <a:buNone/>
            </a:pPr>
            <a:endParaRPr lang="en-US" sz="1200" b="0" dirty="0">
              <a:solidFill>
                <a:srgbClr val="404040"/>
              </a:solidFill>
              <a:effectLst/>
              <a:latin typeface="Calibri" panose="020F0502020204030204" pitchFamily="34" charset="0"/>
              <a:ea typeface="Calibri" panose="020F0502020204030204" pitchFamily="34" charset="0"/>
              <a:cs typeface="Calibri" panose="020F0502020204030204" pitchFamily="34" charset="0"/>
            </a:endParaRPr>
          </a:p>
          <a:p>
            <a:pPr marL="0" indent="0" algn="l">
              <a:spcBef>
                <a:spcPts val="100"/>
              </a:spcBef>
              <a:spcAft>
                <a:spcPts val="400"/>
              </a:spcAft>
              <a:buFontTx/>
              <a:buNone/>
            </a:pPr>
            <a:endParaRPr lang="en-US" sz="1200" b="0" dirty="0">
              <a:solidFill>
                <a:srgbClr val="404040"/>
              </a:solidFill>
              <a:effectLst/>
              <a:latin typeface="Calibri" panose="020F0502020204030204" pitchFamily="34" charset="0"/>
              <a:ea typeface="Calibri" panose="020F0502020204030204" pitchFamily="34" charset="0"/>
              <a:cs typeface="Calibri" panose="020F0502020204030204" pitchFamily="34" charset="0"/>
            </a:endParaRPr>
          </a:p>
          <a:p>
            <a:pPr marL="0" indent="0" algn="l">
              <a:spcBef>
                <a:spcPts val="100"/>
              </a:spcBef>
              <a:spcAft>
                <a:spcPts val="400"/>
              </a:spcAft>
              <a:buFontTx/>
              <a:buNone/>
            </a:pPr>
            <a:endParaRPr lang="en-US" sz="1200" b="0" dirty="0">
              <a:solidFill>
                <a:srgbClr val="404040"/>
              </a:solidFill>
              <a:effectLst/>
              <a:latin typeface="Calibri" panose="020F0502020204030204" pitchFamily="34" charset="0"/>
              <a:ea typeface="Calibri" panose="020F0502020204030204" pitchFamily="34" charset="0"/>
              <a:cs typeface="Calibri" panose="020F0502020204030204" pitchFamily="34" charset="0"/>
            </a:endParaRPr>
          </a:p>
          <a:p>
            <a:pPr marL="144145" indent="0" algn="l">
              <a:spcBef>
                <a:spcPts val="100"/>
              </a:spcBef>
              <a:spcAft>
                <a:spcPts val="400"/>
              </a:spcAft>
              <a:buFont typeface="Arial" panose="020B0604020202020204" pitchFamily="34" charset="0"/>
              <a:buNone/>
            </a:pPr>
            <a:endParaRPr lang="en-US" sz="1200" b="0" dirty="0">
              <a:solidFill>
                <a:srgbClr val="404040"/>
              </a:solidFill>
              <a:effectLst/>
              <a:latin typeface="Calibri" panose="020F0502020204030204" pitchFamily="34" charset="0"/>
              <a:ea typeface="Calibri" panose="020F0502020204030204" pitchFamily="34" charset="0"/>
              <a:cs typeface="Calibri" panose="020F0502020204030204" pitchFamily="34" charset="0"/>
            </a:endParaRPr>
          </a:p>
          <a:p>
            <a:endParaRPr lang="en-AU" dirty="0"/>
          </a:p>
          <a:p>
            <a:endParaRPr lang="en-US" dirty="0"/>
          </a:p>
        </p:txBody>
      </p:sp>
      <p:sp>
        <p:nvSpPr>
          <p:cNvPr id="4" name="Slide Number Placeholder 3">
            <a:extLst>
              <a:ext uri="{FF2B5EF4-FFF2-40B4-BE49-F238E27FC236}">
                <a16:creationId xmlns:a16="http://schemas.microsoft.com/office/drawing/2014/main" id="{3A52FE53-67B0-CBE9-0A03-C2D007C067B6}"/>
              </a:ext>
            </a:extLst>
          </p:cNvPr>
          <p:cNvSpPr>
            <a:spLocks noGrp="1"/>
          </p:cNvSpPr>
          <p:nvPr>
            <p:ph type="sldNum" sz="quarter" idx="5"/>
          </p:nvPr>
        </p:nvSpPr>
        <p:spPr/>
        <p:txBody>
          <a:bodyPr/>
          <a:lstStyle/>
          <a:p>
            <a:fld id="{5A44A9DE-4760-4494-A2B3-6554A63B8D88}" type="slidenum">
              <a:rPr lang="en-AU" smtClean="0"/>
              <a:t>20</a:t>
            </a:fld>
            <a:endParaRPr lang="en-AU"/>
          </a:p>
        </p:txBody>
      </p:sp>
    </p:spTree>
    <p:extLst>
      <p:ext uri="{BB962C8B-B14F-4D97-AF65-F5344CB8AC3E}">
        <p14:creationId xmlns:p14="http://schemas.microsoft.com/office/powerpoint/2010/main" val="291178099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7D620A8-EC31-B616-E18E-A8900387E56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46514B2-9758-6988-4658-4B75A386025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1A74B01-4BB3-EC99-62DC-DB2B70C53EF7}"/>
              </a:ext>
            </a:extLst>
          </p:cNvPr>
          <p:cNvSpPr>
            <a:spLocks noGrp="1"/>
          </p:cNvSpPr>
          <p:nvPr>
            <p:ph type="body" idx="1"/>
          </p:nvPr>
        </p:nvSpPr>
        <p:spPr/>
        <p:txBody>
          <a:bodyPr/>
          <a:lstStyle/>
          <a:p>
            <a:r>
              <a:rPr lang="en-US" b="1" dirty="0">
                <a:latin typeface="Calibri" panose="020F0502020204030204" pitchFamily="34" charset="0"/>
                <a:ea typeface="Calibri" panose="020F0502020204030204" pitchFamily="34" charset="0"/>
                <a:cs typeface="Calibri" panose="020F0502020204030204" pitchFamily="34" charset="0"/>
              </a:rPr>
              <a:t>End of lesson for upper-case J</a:t>
            </a:r>
          </a:p>
          <a:p>
            <a:endParaRPr lang="en-US" dirty="0"/>
          </a:p>
        </p:txBody>
      </p:sp>
      <p:sp>
        <p:nvSpPr>
          <p:cNvPr id="4" name="Slide Number Placeholder 3">
            <a:extLst>
              <a:ext uri="{FF2B5EF4-FFF2-40B4-BE49-F238E27FC236}">
                <a16:creationId xmlns:a16="http://schemas.microsoft.com/office/drawing/2014/main" id="{D70A59E8-5407-BB4F-A9CE-FD3DE2DFC547}"/>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A44A9DE-4760-4494-A2B3-6554A63B8D88}" type="slidenum">
              <a:rPr kumimoji="0" lang="en-AU"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0" lang="en-AU"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373181563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C58CC3B-A5CC-C94E-255B-7C39F13E74F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4AB3894-D119-18CF-B565-862F9701334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A3D8CE1-838A-AC49-2073-F2A223824B10}"/>
              </a:ext>
            </a:extLst>
          </p:cNvPr>
          <p:cNvSpPr>
            <a:spLocks noGrp="1"/>
          </p:cNvSpPr>
          <p:nvPr>
            <p:ph type="body" idx="1"/>
          </p:nvPr>
        </p:nvSpPr>
        <p:spPr/>
        <p:txBody>
          <a:bodyPr/>
          <a:lstStyle/>
          <a:p>
            <a:r>
              <a:rPr lang="en-US" b="1" dirty="0">
                <a:latin typeface="Calibri" panose="020F0502020204030204" pitchFamily="34" charset="0"/>
                <a:ea typeface="Calibri" panose="020F0502020204030204" pitchFamily="34" charset="0"/>
                <a:cs typeface="Calibri" panose="020F0502020204030204" pitchFamily="34" charset="0"/>
              </a:rPr>
              <a:t>Lesson structure</a:t>
            </a:r>
          </a:p>
          <a:p>
            <a:endParaRPr lang="en-US" dirty="0">
              <a:latin typeface="Calibri" panose="020F0502020204030204" pitchFamily="34" charset="0"/>
              <a:ea typeface="Calibri" panose="020F0502020204030204" pitchFamily="34" charset="0"/>
              <a:cs typeface="Calibri" panose="020F0502020204030204" pitchFamily="34" charset="0"/>
            </a:endParaRPr>
          </a:p>
          <a:p>
            <a:r>
              <a:rPr lang="en-US" dirty="0">
                <a:latin typeface="Calibri" panose="020F0502020204030204" pitchFamily="34" charset="0"/>
                <a:ea typeface="Calibri" panose="020F0502020204030204" pitchFamily="34" charset="0"/>
                <a:cs typeface="Calibri" panose="020F0502020204030204" pitchFamily="34" charset="0"/>
              </a:rPr>
              <a:t>The following slides include:</a:t>
            </a:r>
          </a:p>
          <a:p>
            <a:pPr marL="171450" indent="-171450">
              <a:buFont typeface="Arial" panose="020B0604020202020204" pitchFamily="34" charset="0"/>
              <a:buChar char="•"/>
            </a:pPr>
            <a:r>
              <a:rPr lang="en-US" dirty="0">
                <a:latin typeface="Calibri" panose="020F0502020204030204" pitchFamily="34" charset="0"/>
                <a:ea typeface="Calibri" panose="020F0502020204030204" pitchFamily="34" charset="0"/>
                <a:cs typeface="Calibri" panose="020F0502020204030204" pitchFamily="34" charset="0"/>
              </a:rPr>
              <a:t>a review of the previously taught upper-case letters (slide 23)</a:t>
            </a:r>
          </a:p>
          <a:p>
            <a:pPr marL="171450" indent="-171450">
              <a:buFont typeface="Arial" panose="020B0604020202020204" pitchFamily="34" charset="0"/>
              <a:buChar char="•"/>
            </a:pPr>
            <a:r>
              <a:rPr lang="en-US" b="0" dirty="0">
                <a:latin typeface="Calibri" panose="020F0502020204030204" pitchFamily="34" charset="0"/>
                <a:ea typeface="Calibri" panose="020F0502020204030204" pitchFamily="34" charset="0"/>
                <a:cs typeface="Calibri" panose="020F0502020204030204" pitchFamily="34" charset="0"/>
              </a:rPr>
              <a:t>explicit teaching </a:t>
            </a:r>
            <a:r>
              <a:rPr lang="en-US" dirty="0">
                <a:latin typeface="Calibri" panose="020F0502020204030204" pitchFamily="34" charset="0"/>
                <a:ea typeface="Calibri" panose="020F0502020204030204" pitchFamily="34" charset="0"/>
                <a:cs typeface="Calibri" panose="020F0502020204030204" pitchFamily="34" charset="0"/>
              </a:rPr>
              <a:t>of the new target upper-case letter (slides 24 to 31).</a:t>
            </a:r>
          </a:p>
          <a:p>
            <a:endParaRPr lang="en-AU" dirty="0"/>
          </a:p>
        </p:txBody>
      </p:sp>
      <p:sp>
        <p:nvSpPr>
          <p:cNvPr id="4" name="Slide Number Placeholder 3">
            <a:extLst>
              <a:ext uri="{FF2B5EF4-FFF2-40B4-BE49-F238E27FC236}">
                <a16:creationId xmlns:a16="http://schemas.microsoft.com/office/drawing/2014/main" id="{DF690575-6B65-3546-A3C1-3A56C65ECC50}"/>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A44A9DE-4760-4494-A2B3-6554A63B8D88}" type="slidenum">
              <a:rPr kumimoji="0" lang="en-AU"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22</a:t>
            </a:fld>
            <a:endParaRPr kumimoji="0" lang="en-AU"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58096955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35F5EA3-7ED4-99DF-DEF0-D3C1EC1681A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50F9D28-ECEE-EFBF-AF9A-3F584D547E3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311685A-689B-33AB-898F-69EB2E52E1F3}"/>
              </a:ext>
            </a:extLst>
          </p:cNvPr>
          <p:cNvSpPr>
            <a:spLocks noGrp="1"/>
          </p:cNvSpPr>
          <p:nvPr>
            <p:ph type="body" idx="1"/>
          </p:nvPr>
        </p:nvSpPr>
        <p:spPr/>
        <p:txBody>
          <a:bodyPr/>
          <a:lstStyle/>
          <a:p>
            <a:r>
              <a:rPr lang="en-US" sz="1800" b="1" dirty="0">
                <a:latin typeface="Calibri" panose="020F0502020204030204" pitchFamily="34" charset="0"/>
                <a:ea typeface="Calibri" panose="020F0502020204030204" pitchFamily="34" charset="0"/>
                <a:cs typeface="Calibri" panose="020F0502020204030204" pitchFamily="34" charset="0"/>
              </a:rPr>
              <a:t>Review</a:t>
            </a:r>
          </a:p>
          <a:p>
            <a:endParaRPr lang="en-US" sz="1800" b="0" dirty="0">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800" b="0" dirty="0">
                <a:latin typeface="Calibri" panose="020F0502020204030204" pitchFamily="34" charset="0"/>
                <a:ea typeface="Calibri" panose="020F0502020204030204" pitchFamily="34" charset="0"/>
                <a:cs typeface="Calibri" panose="020F0502020204030204" pitchFamily="34" charset="0"/>
              </a:rPr>
              <a:t>Point to a random letter</a:t>
            </a:r>
            <a:r>
              <a:rPr lang="en-US" sz="1800" b="1" dirty="0">
                <a:latin typeface="Calibri" panose="020F0502020204030204" pitchFamily="34" charset="0"/>
                <a:ea typeface="Calibri" panose="020F0502020204030204" pitchFamily="34" charset="0"/>
                <a:cs typeface="Calibri" panose="020F0502020204030204" pitchFamily="34" charset="0"/>
              </a:rPr>
              <a:t>.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800" b="1" dirty="0">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800" b="0" dirty="0">
                <a:latin typeface="Calibri" panose="020F0502020204030204" pitchFamily="34" charset="0"/>
                <a:ea typeface="Calibri" panose="020F0502020204030204" pitchFamily="34" charset="0"/>
                <a:cs typeface="Calibri" panose="020F0502020204030204" pitchFamily="34" charset="0"/>
              </a:rPr>
              <a:t>Ask students to:</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b="0" dirty="0">
                <a:latin typeface="Calibri" panose="020F0502020204030204" pitchFamily="34" charset="0"/>
                <a:ea typeface="Calibri" panose="020F0502020204030204" pitchFamily="34" charset="0"/>
                <a:cs typeface="Calibri" panose="020F0502020204030204" pitchFamily="34" charset="0"/>
              </a:rPr>
              <a:t>write the upper-case letter and matching lower-case letter on their mini-whiteboards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b="0" dirty="0">
                <a:latin typeface="Calibri" panose="020F0502020204030204" pitchFamily="34" charset="0"/>
                <a:ea typeface="Calibri" panose="020F0502020204030204" pitchFamily="34" charset="0"/>
                <a:cs typeface="Calibri" panose="020F0502020204030204" pitchFamily="34" charset="0"/>
              </a:rPr>
              <a:t>say the sound the letter makes</a:t>
            </a:r>
            <a:endParaRPr lang="en-US" sz="1800" b="0" i="1" dirty="0">
              <a:latin typeface="Calibri" panose="020F0502020204030204" pitchFamily="34" charset="0"/>
              <a:ea typeface="Calibri" panose="020F0502020204030204" pitchFamily="34" charset="0"/>
              <a:cs typeface="Calibri" panose="020F0502020204030204" pitchFamily="34" charset="0"/>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b="0" dirty="0">
                <a:latin typeface="Calibri" panose="020F0502020204030204" pitchFamily="34" charset="0"/>
                <a:ea typeface="Calibri" panose="020F0502020204030204" pitchFamily="34" charset="0"/>
                <a:cs typeface="Calibri" panose="020F0502020204030204" pitchFamily="34" charset="0"/>
              </a:rPr>
              <a:t>respond when you ask: </a:t>
            </a:r>
            <a:r>
              <a:rPr lang="en-US" sz="1800" b="0" i="1" dirty="0">
                <a:latin typeface="Calibri" panose="020F0502020204030204" pitchFamily="34" charset="0"/>
                <a:ea typeface="Calibri" panose="020F0502020204030204" pitchFamily="34" charset="0"/>
                <a:cs typeface="Calibri" panose="020F0502020204030204" pitchFamily="34" charset="0"/>
              </a:rPr>
              <a:t>When do we use upper-case letters?</a:t>
            </a:r>
            <a:endParaRPr lang="en-US" sz="1800" b="0" i="0" dirty="0">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800" b="0" i="0" dirty="0">
              <a:latin typeface="Calibri" panose="020F0502020204030204" pitchFamily="34" charset="0"/>
              <a:ea typeface="Calibri" panose="020F0502020204030204" pitchFamily="34" charset="0"/>
              <a:cs typeface="Calibri" panose="020F0502020204030204" pitchFamily="34" charset="0"/>
            </a:endParaRPr>
          </a:p>
          <a:p>
            <a:r>
              <a:rPr lang="en-US" sz="1800" b="1" dirty="0">
                <a:latin typeface="Calibri" panose="020F0502020204030204" pitchFamily="34" charset="0"/>
                <a:ea typeface="Calibri" panose="020F0502020204030204" pitchFamily="34" charset="0"/>
                <a:cs typeface="Calibri" panose="020F0502020204030204" pitchFamily="34" charset="0"/>
              </a:rPr>
              <a:t>Provide corrective feedback as needed: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b="0" dirty="0">
                <a:latin typeface="Calibri" panose="020F0502020204030204" pitchFamily="34" charset="0"/>
                <a:ea typeface="Calibri" panose="020F0502020204030204" pitchFamily="34" charset="0"/>
                <a:cs typeface="Calibri" panose="020F0502020204030204" pitchFamily="34" charset="0"/>
              </a:rPr>
              <a:t>If any students have difficulty with recalling a sound or writing a letter, provide corrective feedback and modelling. </a:t>
            </a:r>
            <a:r>
              <a:rPr lang="en-US" sz="1800" dirty="0">
                <a:latin typeface="Calibri" panose="020F0502020204030204" pitchFamily="34" charset="0"/>
                <a:ea typeface="Calibri" panose="020F0502020204030204" pitchFamily="34" charset="0"/>
                <a:cs typeface="Calibri" panose="020F0502020204030204" pitchFamily="34" charset="0"/>
              </a:rPr>
              <a:t>Then ask students to try again.</a:t>
            </a:r>
          </a:p>
          <a:p>
            <a:endParaRPr lang="en-US" sz="1800" dirty="0">
              <a:latin typeface="Calibri" panose="020F0502020204030204" pitchFamily="34" charset="0"/>
              <a:ea typeface="Calibri" panose="020F0502020204030204" pitchFamily="34" charset="0"/>
              <a:cs typeface="Calibri" panose="020F0502020204030204" pitchFamily="34" charset="0"/>
            </a:endParaRPr>
          </a:p>
          <a:p>
            <a:endParaRPr lang="en-AU" dirty="0"/>
          </a:p>
        </p:txBody>
      </p:sp>
      <p:sp>
        <p:nvSpPr>
          <p:cNvPr id="4" name="Slide Number Placeholder 3">
            <a:extLst>
              <a:ext uri="{FF2B5EF4-FFF2-40B4-BE49-F238E27FC236}">
                <a16:creationId xmlns:a16="http://schemas.microsoft.com/office/drawing/2014/main" id="{D57D4D3F-59A2-562E-C4C7-9F595279D96A}"/>
              </a:ext>
            </a:extLst>
          </p:cNvPr>
          <p:cNvSpPr>
            <a:spLocks noGrp="1"/>
          </p:cNvSpPr>
          <p:nvPr>
            <p:ph type="sldNum" sz="quarter" idx="5"/>
          </p:nvPr>
        </p:nvSpPr>
        <p:spPr/>
        <p:txBody>
          <a:bodyPr/>
          <a:lstStyle/>
          <a:p>
            <a:fld id="{5A44A9DE-4760-4494-A2B3-6554A63B8D88}" type="slidenum">
              <a:rPr lang="en-AU" smtClean="0"/>
              <a:t>23</a:t>
            </a:fld>
            <a:endParaRPr lang="en-AU"/>
          </a:p>
        </p:txBody>
      </p:sp>
    </p:spTree>
    <p:extLst>
      <p:ext uri="{BB962C8B-B14F-4D97-AF65-F5344CB8AC3E}">
        <p14:creationId xmlns:p14="http://schemas.microsoft.com/office/powerpoint/2010/main" val="28586780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6F7A903-EDBC-A4F8-D54C-0770FF059CE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6AC8968-DB49-9148-9A59-D0C8885EFDF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AFEEC8E-B257-598F-AF11-BBAE3A74D06A}"/>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sz="1200" b="1" kern="1200" dirty="0">
                <a:effectLst/>
                <a:latin typeface="Calibri" panose="020F0502020204030204" pitchFamily="34" charset="0"/>
                <a:ea typeface="Calibri" panose="020F0502020204030204" pitchFamily="34" charset="0"/>
                <a:cs typeface="Calibri" panose="020F0502020204030204" pitchFamily="34" charset="0"/>
              </a:rPr>
              <a:t>Set learning intention and success criteria</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sz="1200" kern="1200" dirty="0">
              <a:effectLst/>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kern="1200" dirty="0">
                <a:effectLst/>
                <a:latin typeface="Calibri" panose="020F0502020204030204" pitchFamily="34" charset="0"/>
                <a:ea typeface="Calibri" panose="020F0502020204030204" pitchFamily="34" charset="0"/>
                <a:cs typeface="Calibri" panose="020F0502020204030204" pitchFamily="34" charset="0"/>
              </a:rPr>
              <a:t>The upper-case letter introduced in this lesson is </a:t>
            </a:r>
            <a:r>
              <a:rPr lang="en-AU" sz="1200" b="1" kern="1200" dirty="0">
                <a:effectLst/>
                <a:latin typeface="Calibri" panose="020F0502020204030204" pitchFamily="34" charset="0"/>
                <a:ea typeface="Calibri" panose="020F0502020204030204" pitchFamily="34" charset="0"/>
                <a:cs typeface="Calibri" panose="020F0502020204030204" pitchFamily="34" charset="0"/>
              </a:rPr>
              <a:t>Q</a:t>
            </a:r>
            <a:r>
              <a:rPr lang="en-AU" sz="1200" kern="1200" dirty="0">
                <a:effectLst/>
                <a:latin typeface="Calibri" panose="020F0502020204030204" pitchFamily="34" charset="0"/>
                <a:ea typeface="Calibri" panose="020F0502020204030204" pitchFamily="34" charset="0"/>
                <a:cs typeface="Calibri" panose="020F0502020204030204" pitchFamily="34" charset="0"/>
              </a:rPr>
              <a: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sz="1200" kern="1200" dirty="0">
              <a:effectLst/>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Calibri" panose="020F0502020204030204" pitchFamily="34" charset="0"/>
                <a:ea typeface="Calibri" panose="020F0502020204030204" pitchFamily="34" charset="0"/>
                <a:cs typeface="Calibri" panose="020F0502020204030204" pitchFamily="34" charset="0"/>
              </a:rPr>
              <a:t>Note: This explicit teaching part of the lesson starts with a slide showing the matching lower-case letter students have already been taught. This enables students to connect their new learning to this known letter</a:t>
            </a:r>
            <a:r>
              <a:rPr lang="en-AU" b="0" dirty="0"/>
              <a:t>–</a:t>
            </a:r>
            <a:r>
              <a:rPr lang="en-US" dirty="0">
                <a:latin typeface="Calibri" panose="020F0502020204030204" pitchFamily="34" charset="0"/>
                <a:ea typeface="Calibri" panose="020F0502020204030204" pitchFamily="34" charset="0"/>
                <a:cs typeface="Calibri" panose="020F0502020204030204" pitchFamily="34" charset="0"/>
              </a:rPr>
              <a:t>sound correspondence. </a:t>
            </a:r>
          </a:p>
          <a:p>
            <a:endParaRPr lang="en-AU" dirty="0"/>
          </a:p>
        </p:txBody>
      </p:sp>
      <p:sp>
        <p:nvSpPr>
          <p:cNvPr id="4" name="Slide Number Placeholder 3">
            <a:extLst>
              <a:ext uri="{FF2B5EF4-FFF2-40B4-BE49-F238E27FC236}">
                <a16:creationId xmlns:a16="http://schemas.microsoft.com/office/drawing/2014/main" id="{1DDF029D-6B14-9161-F765-16EC02ECAB53}"/>
              </a:ext>
            </a:extLst>
          </p:cNvPr>
          <p:cNvSpPr>
            <a:spLocks noGrp="1"/>
          </p:cNvSpPr>
          <p:nvPr>
            <p:ph type="sldNum" sz="quarter" idx="5"/>
          </p:nvPr>
        </p:nvSpPr>
        <p:spPr/>
        <p:txBody>
          <a:bodyPr/>
          <a:lstStyle/>
          <a:p>
            <a:fld id="{5A44A9DE-4760-4494-A2B3-6554A63B8D88}" type="slidenum">
              <a:rPr lang="en-AU" smtClean="0"/>
              <a:t>24</a:t>
            </a:fld>
            <a:endParaRPr lang="en-AU"/>
          </a:p>
        </p:txBody>
      </p:sp>
    </p:spTree>
    <p:extLst>
      <p:ext uri="{BB962C8B-B14F-4D97-AF65-F5344CB8AC3E}">
        <p14:creationId xmlns:p14="http://schemas.microsoft.com/office/powerpoint/2010/main" val="146246150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FD13D79-19E6-650E-A184-5D4D66CC828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964E7B6-126B-2E40-5C4E-A74931D28CA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061A63D-4979-6B14-4577-B42182422090}"/>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latin typeface="Calibri" panose="020F0502020204030204" pitchFamily="34" charset="0"/>
                <a:ea typeface="Calibri" panose="020F0502020204030204" pitchFamily="34" charset="0"/>
                <a:cs typeface="Calibri" panose="020F0502020204030204" pitchFamily="34" charset="0"/>
              </a:rPr>
              <a:t>We do</a:t>
            </a:r>
          </a:p>
          <a:p>
            <a:pPr marL="0" indent="0">
              <a:buFont typeface="Arial" panose="020B0604020202020204" pitchFamily="34" charset="0"/>
              <a:buNone/>
            </a:pPr>
            <a:endParaRPr lang="en-AU" dirty="0">
              <a:latin typeface="Calibri" panose="020F0502020204030204" pitchFamily="34" charset="0"/>
              <a:ea typeface="Calibri" panose="020F0502020204030204" pitchFamily="34" charset="0"/>
              <a:cs typeface="Calibri" panose="020F0502020204030204" pitchFamily="34" charset="0"/>
            </a:endParaRPr>
          </a:p>
          <a:p>
            <a:pPr marL="0" indent="0">
              <a:buFont typeface="Arial" panose="020B0604020202020204" pitchFamily="34" charset="0"/>
              <a:buNone/>
            </a:pPr>
            <a:r>
              <a:rPr lang="en-AU" dirty="0">
                <a:latin typeface="Calibri" panose="020F0502020204030204" pitchFamily="34" charset="0"/>
                <a:ea typeface="Calibri" panose="020F0502020204030204" pitchFamily="34" charset="0"/>
                <a:cs typeface="Calibri" panose="020F0502020204030204" pitchFamily="34" charset="0"/>
              </a:rPr>
              <a:t>Say: </a:t>
            </a:r>
          </a:p>
          <a:p>
            <a:pPr marL="171450" indent="-171450">
              <a:buFont typeface="Arial" panose="020B0604020202020204" pitchFamily="34" charset="0"/>
              <a:buChar char="•"/>
            </a:pPr>
            <a:r>
              <a:rPr lang="en-AU" i="1" dirty="0">
                <a:latin typeface="Calibri" panose="020F0502020204030204" pitchFamily="34" charset="0"/>
                <a:ea typeface="Calibri" panose="020F0502020204030204" pitchFamily="34" charset="0"/>
                <a:cs typeface="Calibri" panose="020F0502020204030204" pitchFamily="34" charset="0"/>
              </a:rPr>
              <a:t>We have learned about the letter </a:t>
            </a:r>
            <a:r>
              <a:rPr lang="en-AU" b="1" i="1" dirty="0">
                <a:latin typeface="Calibri" panose="020F0502020204030204" pitchFamily="34" charset="0"/>
                <a:ea typeface="Calibri" panose="020F0502020204030204" pitchFamily="34" charset="0"/>
                <a:cs typeface="Calibri" panose="020F0502020204030204" pitchFamily="34" charset="0"/>
              </a:rPr>
              <a:t>q</a:t>
            </a:r>
            <a:r>
              <a:rPr lang="en-AU" b="0" i="1" dirty="0">
                <a:latin typeface="Calibri" panose="020F0502020204030204" pitchFamily="34" charset="0"/>
                <a:ea typeface="Calibri" panose="020F0502020204030204" pitchFamily="34" charset="0"/>
                <a:cs typeface="Calibri" panose="020F0502020204030204" pitchFamily="34" charset="0"/>
              </a:rPr>
              <a:t>.</a:t>
            </a:r>
            <a:endParaRPr lang="en-AU" b="1" i="1" dirty="0">
              <a:latin typeface="Calibri" panose="020F0502020204030204" pitchFamily="34" charset="0"/>
              <a:ea typeface="Calibri" panose="020F0502020204030204" pitchFamily="34" charset="0"/>
              <a:cs typeface="Calibri" panose="020F0502020204030204" pitchFamily="34" charset="0"/>
            </a:endParaRPr>
          </a:p>
          <a:p>
            <a:pPr marL="171450" indent="-171450">
              <a:buFont typeface="Arial" panose="020B0604020202020204" pitchFamily="34" charset="0"/>
              <a:buChar char="•"/>
            </a:pPr>
            <a:r>
              <a:rPr lang="en-AU" i="1" dirty="0">
                <a:latin typeface="Calibri" panose="020F0502020204030204" pitchFamily="34" charset="0"/>
                <a:ea typeface="Calibri" panose="020F0502020204030204" pitchFamily="34" charset="0"/>
                <a:cs typeface="Calibri" panose="020F0502020204030204" pitchFamily="34" charset="0"/>
              </a:rPr>
              <a:t>We know that </a:t>
            </a:r>
            <a:r>
              <a:rPr lang="en-AU" b="1" i="1" dirty="0">
                <a:latin typeface="Calibri" panose="020F0502020204030204" pitchFamily="34" charset="0"/>
                <a:ea typeface="Calibri" panose="020F0502020204030204" pitchFamily="34" charset="0"/>
                <a:cs typeface="Calibri" panose="020F0502020204030204" pitchFamily="34" charset="0"/>
              </a:rPr>
              <a:t>q</a:t>
            </a:r>
            <a:r>
              <a:rPr lang="en-AU" i="1" dirty="0">
                <a:latin typeface="Calibri" panose="020F0502020204030204" pitchFamily="34" charset="0"/>
                <a:ea typeface="Calibri" panose="020F0502020204030204" pitchFamily="34" charset="0"/>
                <a:cs typeface="Calibri" panose="020F0502020204030204" pitchFamily="34" charset="0"/>
              </a:rPr>
              <a:t> says /kw/.</a:t>
            </a:r>
          </a:p>
          <a:p>
            <a:pPr marL="171450" indent="-171450">
              <a:buFont typeface="Arial" panose="020B0604020202020204" pitchFamily="34" charset="0"/>
              <a:buChar char="•"/>
            </a:pPr>
            <a:r>
              <a:rPr lang="en-AU" i="1" dirty="0">
                <a:latin typeface="Calibri" panose="020F0502020204030204" pitchFamily="34" charset="0"/>
                <a:ea typeface="Calibri" panose="020F0502020204030204" pitchFamily="34" charset="0"/>
                <a:cs typeface="Calibri" panose="020F0502020204030204" pitchFamily="34" charset="0"/>
              </a:rPr>
              <a:t>Say that with me now. </a:t>
            </a:r>
            <a:endParaRPr lang="en-AU" i="0" dirty="0">
              <a:latin typeface="Calibri" panose="020F0502020204030204" pitchFamily="34" charset="0"/>
              <a:ea typeface="Calibri" panose="020F0502020204030204" pitchFamily="34" charset="0"/>
              <a:cs typeface="Calibri" panose="020F0502020204030204" pitchFamily="34" charset="0"/>
            </a:endParaRPr>
          </a:p>
          <a:p>
            <a:pPr marL="0" indent="0">
              <a:buFont typeface="Arial" panose="020B0604020202020204" pitchFamily="34" charset="0"/>
              <a:buNone/>
            </a:pPr>
            <a:r>
              <a:rPr lang="en-AU" i="0" dirty="0">
                <a:latin typeface="Calibri" panose="020F0502020204030204" pitchFamily="34" charset="0"/>
                <a:ea typeface="Calibri" panose="020F0502020204030204" pitchFamily="34" charset="0"/>
                <a:cs typeface="Calibri" panose="020F0502020204030204" pitchFamily="34" charset="0"/>
              </a:rPr>
              <a:t>Students join in saying: </a:t>
            </a:r>
            <a:r>
              <a:rPr lang="en-AU" b="1" i="1" dirty="0">
                <a:latin typeface="Calibri" panose="020F0502020204030204" pitchFamily="34" charset="0"/>
                <a:ea typeface="Calibri" panose="020F0502020204030204" pitchFamily="34" charset="0"/>
                <a:cs typeface="Calibri" panose="020F0502020204030204" pitchFamily="34" charset="0"/>
              </a:rPr>
              <a:t>q</a:t>
            </a:r>
            <a:r>
              <a:rPr lang="en-AU" i="1" dirty="0">
                <a:latin typeface="Calibri" panose="020F0502020204030204" pitchFamily="34" charset="0"/>
                <a:ea typeface="Calibri" panose="020F0502020204030204" pitchFamily="34" charset="0"/>
                <a:cs typeface="Calibri" panose="020F0502020204030204" pitchFamily="34" charset="0"/>
              </a:rPr>
              <a:t> says /kw/.</a:t>
            </a:r>
          </a:p>
          <a:p>
            <a:pPr marL="171450" indent="-171450">
              <a:buFont typeface="Arial" panose="020B0604020202020204" pitchFamily="34" charset="0"/>
              <a:buChar char="•"/>
            </a:pPr>
            <a:endParaRPr lang="en-AU" dirty="0">
              <a:latin typeface="Calibri" panose="020F0502020204030204" pitchFamily="34" charset="0"/>
              <a:ea typeface="Calibri" panose="020F0502020204030204" pitchFamily="34" charset="0"/>
              <a:cs typeface="Calibri" panose="020F0502020204030204" pitchFamily="34" charset="0"/>
            </a:endParaRPr>
          </a:p>
          <a:p>
            <a:r>
              <a:rPr lang="en-AU" dirty="0">
                <a:latin typeface="Calibri" panose="020F0502020204030204" pitchFamily="34" charset="0"/>
                <a:ea typeface="Calibri" panose="020F0502020204030204" pitchFamily="34" charset="0"/>
                <a:cs typeface="Calibri" panose="020F0502020204030204" pitchFamily="34" charset="0"/>
              </a:rPr>
              <a:t>Explain to students that:</a:t>
            </a:r>
          </a:p>
          <a:p>
            <a:pPr marL="171450" indent="-171450">
              <a:buFont typeface="Arial" panose="020B0604020202020204" pitchFamily="34" charset="0"/>
              <a:buChar char="•"/>
            </a:pPr>
            <a:r>
              <a:rPr lang="en-AU" dirty="0">
                <a:latin typeface="Calibri" panose="020F0502020204030204" pitchFamily="34" charset="0"/>
                <a:ea typeface="Calibri" panose="020F0502020204030204" pitchFamily="34" charset="0"/>
                <a:cs typeface="Calibri" panose="020F0502020204030204" pitchFamily="34" charset="0"/>
              </a:rPr>
              <a:t>each letter has a matching upper-case letter</a:t>
            </a:r>
          </a:p>
          <a:p>
            <a:pPr marL="171450" indent="-171450">
              <a:buFont typeface="Arial" panose="020B0604020202020204" pitchFamily="34" charset="0"/>
              <a:buChar char="•"/>
            </a:pPr>
            <a:r>
              <a:rPr lang="en-AU" dirty="0">
                <a:latin typeface="Calibri" panose="020F0502020204030204" pitchFamily="34" charset="0"/>
                <a:ea typeface="Calibri" panose="020F0502020204030204" pitchFamily="34" charset="0"/>
                <a:cs typeface="Calibri" panose="020F0502020204030204" pitchFamily="34" charset="0"/>
              </a:rPr>
              <a:t>the upper-case letter says the same sound as the matching lower-case letter</a:t>
            </a:r>
          </a:p>
          <a:p>
            <a:pPr marL="171450" indent="-171450">
              <a:buFont typeface="Arial" panose="020B0604020202020204" pitchFamily="34" charset="0"/>
              <a:buChar char="•"/>
            </a:pPr>
            <a:r>
              <a:rPr lang="en-AU" dirty="0">
                <a:latin typeface="Calibri" panose="020F0502020204030204" pitchFamily="34" charset="0"/>
                <a:ea typeface="Calibri" panose="020F0502020204030204" pitchFamily="34" charset="0"/>
                <a:cs typeface="Calibri" panose="020F0502020204030204" pitchFamily="34" charset="0"/>
              </a:rPr>
              <a:t>we mostly read and write with lower-case letters but there are times when we will see and use upper-case letters. </a:t>
            </a:r>
          </a:p>
          <a:p>
            <a:endParaRPr lang="en-US" dirty="0">
              <a:latin typeface="Calibri" panose="020F0502020204030204" pitchFamily="34" charset="0"/>
              <a:ea typeface="Calibri" panose="020F0502020204030204" pitchFamily="34" charset="0"/>
              <a:cs typeface="Calibri" panose="020F0502020204030204" pitchFamily="34" charset="0"/>
            </a:endParaRPr>
          </a:p>
          <a:p>
            <a:endParaRPr lang="en-AU" dirty="0"/>
          </a:p>
        </p:txBody>
      </p:sp>
      <p:sp>
        <p:nvSpPr>
          <p:cNvPr id="4" name="Slide Number Placeholder 3">
            <a:extLst>
              <a:ext uri="{FF2B5EF4-FFF2-40B4-BE49-F238E27FC236}">
                <a16:creationId xmlns:a16="http://schemas.microsoft.com/office/drawing/2014/main" id="{2F0B7675-A055-F0CF-FA2F-6C691B7DE576}"/>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A44A9DE-4760-4494-A2B3-6554A63B8D88}" type="slidenum">
              <a:rPr kumimoji="0" lang="en-AU"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25</a:t>
            </a:fld>
            <a:endParaRPr kumimoji="0" lang="en-AU"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54633231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20FA30-7237-629D-07B4-8F665D2A2A4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5AAADE9-5C8F-F025-E84C-D4AB43E35A9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962D11A-2E69-2D71-4732-472EA6121B7F}"/>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1" dirty="0">
                <a:latin typeface="Calibri" panose="020F0502020204030204" pitchFamily="34" charset="0"/>
                <a:ea typeface="Calibri" panose="020F0502020204030204" pitchFamily="34" charset="0"/>
                <a:cs typeface="Calibri" panose="020F0502020204030204" pitchFamily="34" charset="0"/>
              </a:rPr>
              <a:t>I do</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b="0" dirty="0">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solidFill>
                  <a:srgbClr val="0E1E42"/>
                </a:solidFill>
                <a:latin typeface="Calibri" panose="020F0502020204030204" pitchFamily="34" charset="0"/>
                <a:ea typeface="Calibri" panose="020F0502020204030204" pitchFamily="34" charset="0"/>
                <a:cs typeface="Calibri" panose="020F0502020204030204" pitchFamily="34" charset="0"/>
              </a:rPr>
              <a:t>Say:</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1" dirty="0">
                <a:solidFill>
                  <a:srgbClr val="0E1E42"/>
                </a:solidFill>
                <a:latin typeface="Calibri" panose="020F0502020204030204" pitchFamily="34" charset="0"/>
                <a:ea typeface="Calibri" panose="020F0502020204030204" pitchFamily="34" charset="0"/>
                <a:cs typeface="Calibri" panose="020F0502020204030204" pitchFamily="34" charset="0"/>
              </a:rPr>
              <a:t>this is the upper-case </a:t>
            </a:r>
            <a:r>
              <a:rPr lang="en-US" b="1" i="1" dirty="0">
                <a:solidFill>
                  <a:srgbClr val="0E1E42"/>
                </a:solidFill>
                <a:latin typeface="Calibri" panose="020F0502020204030204" pitchFamily="34" charset="0"/>
                <a:ea typeface="Calibri" panose="020F0502020204030204" pitchFamily="34" charset="0"/>
                <a:cs typeface="Calibri" panose="020F0502020204030204" pitchFamily="34" charset="0"/>
              </a:rPr>
              <a:t>Q</a:t>
            </a:r>
            <a:r>
              <a:rPr lang="en-US" b="0" i="1" dirty="0">
                <a:solidFill>
                  <a:srgbClr val="0E1E42"/>
                </a:solidFill>
                <a:latin typeface="Calibri" panose="020F0502020204030204" pitchFamily="34" charset="0"/>
                <a:ea typeface="Calibri" panose="020F0502020204030204" pitchFamily="34" charset="0"/>
                <a:cs typeface="Calibri" panose="020F0502020204030204" pitchFamily="34" charset="0"/>
              </a:rPr>
              <a:t> and the lower-case </a:t>
            </a:r>
            <a:r>
              <a:rPr lang="en-US" b="1" i="1" dirty="0">
                <a:solidFill>
                  <a:srgbClr val="0E1E42"/>
                </a:solidFill>
                <a:latin typeface="Calibri" panose="020F0502020204030204" pitchFamily="34" charset="0"/>
                <a:ea typeface="Calibri" panose="020F0502020204030204" pitchFamily="34" charset="0"/>
                <a:cs typeface="Calibri" panose="020F0502020204030204" pitchFamily="34" charset="0"/>
              </a:rPr>
              <a:t>q</a:t>
            </a:r>
          </a:p>
          <a:p>
            <a:pPr marL="171450" indent="-171450">
              <a:buFont typeface="Arial" panose="020B0604020202020204" pitchFamily="34" charset="0"/>
              <a:buChar char="•"/>
            </a:pPr>
            <a:r>
              <a:rPr lang="en-AU" i="1" dirty="0">
                <a:latin typeface="Calibri" panose="020F0502020204030204" pitchFamily="34" charset="0"/>
                <a:ea typeface="Calibri" panose="020F0502020204030204" pitchFamily="34" charset="0"/>
                <a:cs typeface="Calibri" panose="020F0502020204030204" pitchFamily="34" charset="0"/>
              </a:rPr>
              <a:t>upper-case letters are used as the first letter in a name and the first letter in a sentence.</a:t>
            </a:r>
          </a:p>
        </p:txBody>
      </p:sp>
      <p:sp>
        <p:nvSpPr>
          <p:cNvPr id="4" name="Slide Number Placeholder 3">
            <a:extLst>
              <a:ext uri="{FF2B5EF4-FFF2-40B4-BE49-F238E27FC236}">
                <a16:creationId xmlns:a16="http://schemas.microsoft.com/office/drawing/2014/main" id="{E5D9B18F-A032-65E3-E806-BDC458BB5E9D}"/>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A44A9DE-4760-4494-A2B3-6554A63B8D88}" type="slidenum">
              <a:rPr kumimoji="0" lang="en-AU"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26</a:t>
            </a:fld>
            <a:endParaRPr kumimoji="0" lang="en-AU"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66321993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AAE0866-5933-902C-C01D-143D778F90E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6E1A35C-31AF-ADA2-D97F-866EDA6AA2D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7907F95-38BF-BC5C-A5B6-551D147C8B2C}"/>
              </a:ext>
            </a:extLst>
          </p:cNvPr>
          <p:cNvSpPr>
            <a:spLocks noGrp="1"/>
          </p:cNvSpPr>
          <p:nvPr>
            <p:ph type="body" idx="1"/>
          </p:nvPr>
        </p:nvSpPr>
        <p:spPr/>
        <p:txBody>
          <a:bodyPr/>
          <a:lstStyle/>
          <a:p>
            <a:r>
              <a:rPr lang="en-US" sz="1200" b="1" dirty="0">
                <a:latin typeface="Calibri" panose="020F0502020204030204" pitchFamily="34" charset="0"/>
                <a:ea typeface="Calibri" panose="020F0502020204030204" pitchFamily="34" charset="0"/>
                <a:cs typeface="Calibri" panose="020F0502020204030204" pitchFamily="34" charset="0"/>
              </a:rPr>
              <a:t>I do</a:t>
            </a:r>
          </a:p>
          <a:p>
            <a:endParaRPr lang="en-US" sz="1200" dirty="0">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Note: Many upper-case letters have multiple entry points. Explain and demonstrate this in your instruction as needed. The green dot shows the initial entry point and the red dot shows the final exit point. </a:t>
            </a:r>
            <a:endParaRPr lang="en-US" sz="1200" dirty="0">
              <a:latin typeface="Calibri" panose="020F0502020204030204" pitchFamily="34" charset="0"/>
              <a:ea typeface="Calibri" panose="020F0502020204030204" pitchFamily="34" charset="0"/>
              <a:cs typeface="Calibri" panose="020F0502020204030204" pitchFamily="34" charset="0"/>
            </a:endParaRPr>
          </a:p>
          <a:p>
            <a:endParaRPr lang="en-US" sz="1200" dirty="0">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latin typeface="Calibri" panose="020F0502020204030204" pitchFamily="34" charset="0"/>
                <a:ea typeface="Calibri" panose="020F0502020204030204" pitchFamily="34" charset="0"/>
                <a:cs typeface="Calibri" panose="020F0502020204030204" pitchFamily="34" charset="0"/>
              </a:rPr>
              <a:t>Demonstrate tracing over the letter on a large screen, beginning at the green dot and ending at the red dot, while saying the target sound: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1" i="1" dirty="0">
                <a:latin typeface="Calibri" panose="020F0502020204030204" pitchFamily="34" charset="0"/>
                <a:ea typeface="Calibri" panose="020F0502020204030204" pitchFamily="34" charset="0"/>
                <a:cs typeface="Calibri" panose="020F0502020204030204" pitchFamily="34" charset="0"/>
              </a:rPr>
              <a:t>Q </a:t>
            </a:r>
            <a:r>
              <a:rPr lang="en-US" sz="1200" i="1" dirty="0">
                <a:latin typeface="Calibri" panose="020F0502020204030204" pitchFamily="34" charset="0"/>
                <a:ea typeface="Calibri" panose="020F0502020204030204" pitchFamily="34" charset="0"/>
                <a:cs typeface="Calibri" panose="020F0502020204030204" pitchFamily="34" charset="0"/>
              </a:rPr>
              <a:t>says </a:t>
            </a:r>
            <a:r>
              <a:rPr lang="en-US" sz="1200" b="0" i="1" dirty="0">
                <a:latin typeface="Calibri" panose="020F0502020204030204" pitchFamily="34" charset="0"/>
                <a:ea typeface="Calibri" panose="020F0502020204030204" pitchFamily="34" charset="0"/>
                <a:cs typeface="Calibri" panose="020F0502020204030204" pitchFamily="34" charset="0"/>
              </a:rPr>
              <a:t>/kw/</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200" b="0" dirty="0">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b="0" dirty="0">
                <a:latin typeface="Calibri" panose="020F0502020204030204" pitchFamily="34" charset="0"/>
                <a:ea typeface="Calibri" panose="020F0502020204030204" pitchFamily="34" charset="0"/>
                <a:cs typeface="Calibri" panose="020F0502020204030204" pitchFamily="34" charset="0"/>
              </a:rPr>
              <a:t>Say: </a:t>
            </a:r>
            <a:r>
              <a:rPr lang="en-AU" sz="1200" i="1" dirty="0">
                <a:latin typeface="Calibri" panose="020F0502020204030204" pitchFamily="34" charset="0"/>
                <a:ea typeface="Calibri" panose="020F0502020204030204" pitchFamily="34" charset="0"/>
                <a:cs typeface="Calibri" panose="020F0502020204030204" pitchFamily="34" charset="0"/>
              </a:rPr>
              <a:t>Upper-case letters are used as the first letter in a name and the first letter in a sentence</a:t>
            </a:r>
            <a:r>
              <a:rPr lang="en-AU" i="1" dirty="0">
                <a:latin typeface="Calibri" panose="020F0502020204030204" pitchFamily="34" charset="0"/>
                <a:ea typeface="Calibri" panose="020F0502020204030204" pitchFamily="34" charset="0"/>
                <a:cs typeface="Calibri" panose="020F0502020204030204" pitchFamily="34" charset="0"/>
              </a:rPr>
              <a:t>.</a:t>
            </a:r>
          </a:p>
        </p:txBody>
      </p:sp>
      <p:sp>
        <p:nvSpPr>
          <p:cNvPr id="4" name="Slide Number Placeholder 3">
            <a:extLst>
              <a:ext uri="{FF2B5EF4-FFF2-40B4-BE49-F238E27FC236}">
                <a16:creationId xmlns:a16="http://schemas.microsoft.com/office/drawing/2014/main" id="{13E28643-8712-353C-5F74-086E4512E4CB}"/>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A44A9DE-4760-4494-A2B3-6554A63B8D88}" type="slidenum">
              <a:rPr kumimoji="0" lang="en-AU"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27</a:t>
            </a:fld>
            <a:endParaRPr kumimoji="0" lang="en-AU"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85143763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99F5680-94A1-75A4-BD0B-B40F7BC036C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0050FFD-C6E0-E165-115A-88BF07B2A20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9B643CD-CF5C-2E36-489A-BCDDC1846455}"/>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latin typeface="Calibri" panose="020F0502020204030204" pitchFamily="34" charset="0"/>
                <a:ea typeface="Calibri" panose="020F0502020204030204" pitchFamily="34" charset="0"/>
                <a:cs typeface="Calibri" panose="020F0502020204030204" pitchFamily="34" charset="0"/>
              </a:rPr>
              <a:t>We do</a:t>
            </a:r>
          </a:p>
          <a:p>
            <a:endParaRPr lang="en-US" dirty="0">
              <a:latin typeface="Calibri" panose="020F0502020204030204" pitchFamily="34" charset="0"/>
              <a:ea typeface="Calibri" panose="020F0502020204030204" pitchFamily="34" charset="0"/>
              <a:cs typeface="Calibri" panose="020F0502020204030204" pitchFamily="34" charset="0"/>
            </a:endParaRPr>
          </a:p>
          <a:p>
            <a:r>
              <a:rPr lang="en-US" dirty="0">
                <a:latin typeface="Calibri" panose="020F0502020204030204" pitchFamily="34" charset="0"/>
                <a:ea typeface="Calibri" panose="020F0502020204030204" pitchFamily="34" charset="0"/>
                <a:cs typeface="Calibri" panose="020F0502020204030204" pitchFamily="34" charset="0"/>
              </a:rPr>
              <a:t>Demonstrate tracing the letter and saying the target sound while students do the same in the air, on the carpet or on a mini-whiteboard.</a:t>
            </a:r>
          </a:p>
          <a:p>
            <a:pPr marL="171450" indent="-171450">
              <a:buFont typeface="Arial" panose="020B0604020202020204" pitchFamily="34" charset="0"/>
              <a:buChar char="•"/>
            </a:pPr>
            <a:r>
              <a:rPr lang="en-US" b="1" i="1" dirty="0">
                <a:latin typeface="Calibri" panose="020F0502020204030204" pitchFamily="34" charset="0"/>
                <a:ea typeface="Calibri" panose="020F0502020204030204" pitchFamily="34" charset="0"/>
                <a:cs typeface="Calibri" panose="020F0502020204030204" pitchFamily="34" charset="0"/>
              </a:rPr>
              <a:t>Q</a:t>
            </a:r>
            <a:r>
              <a:rPr lang="en-US" i="1" dirty="0">
                <a:latin typeface="Calibri" panose="020F0502020204030204" pitchFamily="34" charset="0"/>
                <a:ea typeface="Calibri" panose="020F0502020204030204" pitchFamily="34" charset="0"/>
                <a:cs typeface="Calibri" panose="020F0502020204030204" pitchFamily="34" charset="0"/>
              </a:rPr>
              <a:t> says /kw/</a:t>
            </a:r>
          </a:p>
          <a:p>
            <a:pPr marL="0" indent="0">
              <a:buFont typeface="Arial" panose="020B0604020202020204" pitchFamily="34" charset="0"/>
              <a:buNone/>
            </a:pPr>
            <a:endParaRPr lang="en-US" dirty="0">
              <a:latin typeface="Calibri" panose="020F0502020204030204" pitchFamily="34" charset="0"/>
              <a:ea typeface="Calibri" panose="020F0502020204030204" pitchFamily="34" charset="0"/>
              <a:cs typeface="Calibri" panose="020F0502020204030204" pitchFamily="34" charset="0"/>
            </a:endParaRPr>
          </a:p>
          <a:p>
            <a:r>
              <a:rPr lang="en-US" dirty="0">
                <a:latin typeface="Calibri" panose="020F0502020204030204" pitchFamily="34" charset="0"/>
                <a:ea typeface="Calibri" panose="020F0502020204030204" pitchFamily="34" charset="0"/>
                <a:cs typeface="Calibri" panose="020F0502020204030204" pitchFamily="34" charset="0"/>
              </a:rPr>
              <a:t>Check that students are using the correct entry and exit points and give feedback.</a:t>
            </a:r>
            <a:endParaRPr lang="en-AU" dirty="0">
              <a:latin typeface="Calibri" panose="020F0502020204030204" pitchFamily="34" charset="0"/>
              <a:ea typeface="Calibri" panose="020F0502020204030204" pitchFamily="34" charset="0"/>
              <a:cs typeface="Calibri" panose="020F0502020204030204" pitchFamily="34" charset="0"/>
            </a:endParaRPr>
          </a:p>
          <a:p>
            <a:endParaRPr lang="en-US" dirty="0">
              <a:latin typeface="Calibri" panose="020F0502020204030204" pitchFamily="34" charset="0"/>
              <a:ea typeface="Calibri" panose="020F0502020204030204" pitchFamily="34" charset="0"/>
              <a:cs typeface="Calibri" panose="020F0502020204030204" pitchFamily="34" charset="0"/>
            </a:endParaRPr>
          </a:p>
          <a:p>
            <a:r>
              <a:rPr lang="en-US" dirty="0">
                <a:latin typeface="Calibri" panose="020F0502020204030204" pitchFamily="34" charset="0"/>
                <a:ea typeface="Calibri" panose="020F0502020204030204" pitchFamily="34" charset="0"/>
                <a:cs typeface="Calibri" panose="020F0502020204030204" pitchFamily="34" charset="0"/>
              </a:rPr>
              <a:t>Explain when upper-case letters are used and ask students to respond using the following prompts.</a:t>
            </a:r>
          </a:p>
          <a:p>
            <a:endParaRPr lang="en-US" dirty="0">
              <a:latin typeface="Calibri" panose="020F0502020204030204" pitchFamily="34" charset="0"/>
              <a:ea typeface="Calibri" panose="020F0502020204030204" pitchFamily="34" charset="0"/>
              <a:cs typeface="Calibri" panose="020F0502020204030204" pitchFamily="34" charset="0"/>
            </a:endParaRP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dirty="0">
                <a:latin typeface="Calibri" panose="020F0502020204030204" pitchFamily="34" charset="0"/>
                <a:ea typeface="Calibri" panose="020F0502020204030204" pitchFamily="34" charset="0"/>
                <a:cs typeface="Calibri" panose="020F0502020204030204" pitchFamily="34" charset="0"/>
              </a:rPr>
              <a:t>Teacher: </a:t>
            </a:r>
            <a:r>
              <a:rPr lang="en-AU" i="1" dirty="0">
                <a:latin typeface="Calibri" panose="020F0502020204030204" pitchFamily="34" charset="0"/>
                <a:ea typeface="Calibri" panose="020F0502020204030204" pitchFamily="34" charset="0"/>
                <a:cs typeface="Calibri" panose="020F0502020204030204" pitchFamily="34" charset="0"/>
              </a:rPr>
              <a:t>Upper-case letters are used as the first letter in a name and the first letter in a sentence.</a:t>
            </a:r>
            <a:endParaRPr lang="en-US" i="1" dirty="0">
              <a:latin typeface="Calibri" panose="020F0502020204030204" pitchFamily="34" charset="0"/>
              <a:ea typeface="Calibri" panose="020F0502020204030204" pitchFamily="34" charset="0"/>
              <a:cs typeface="Calibri" panose="020F0502020204030204" pitchFamily="34" charset="0"/>
            </a:endParaRP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i="0" dirty="0">
                <a:latin typeface="Calibri" panose="020F0502020204030204" pitchFamily="34" charset="0"/>
                <a:ea typeface="Calibri" panose="020F0502020204030204" pitchFamily="34" charset="0"/>
                <a:cs typeface="Calibri" panose="020F0502020204030204" pitchFamily="34" charset="0"/>
              </a:rPr>
              <a:t>Teacher: </a:t>
            </a:r>
            <a:r>
              <a:rPr lang="en-US" i="1" dirty="0">
                <a:latin typeface="Calibri" panose="020F0502020204030204" pitchFamily="34" charset="0"/>
                <a:ea typeface="Calibri" panose="020F0502020204030204" pitchFamily="34" charset="0"/>
                <a:cs typeface="Calibri" panose="020F0502020204030204" pitchFamily="34" charset="0"/>
              </a:rPr>
              <a:t>When are they used? As the first letter in a …</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i="0" dirty="0">
                <a:latin typeface="Calibri" panose="020F0502020204030204" pitchFamily="34" charset="0"/>
                <a:ea typeface="Calibri" panose="020F0502020204030204" pitchFamily="34" charset="0"/>
                <a:cs typeface="Calibri" panose="020F0502020204030204" pitchFamily="34" charset="0"/>
              </a:rPr>
              <a:t>Students: </a:t>
            </a:r>
            <a:r>
              <a:rPr lang="en-US" i="1" dirty="0">
                <a:latin typeface="Calibri" panose="020F0502020204030204" pitchFamily="34" charset="0"/>
                <a:ea typeface="Calibri" panose="020F0502020204030204" pitchFamily="34" charset="0"/>
                <a:cs typeface="Calibri" panose="020F0502020204030204" pitchFamily="34" charset="0"/>
              </a:rPr>
              <a:t>name.</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AU" i="0" dirty="0">
                <a:latin typeface="Calibri" panose="020F0502020204030204" pitchFamily="34" charset="0"/>
                <a:ea typeface="Calibri" panose="020F0502020204030204" pitchFamily="34" charset="0"/>
                <a:cs typeface="Calibri" panose="020F0502020204030204" pitchFamily="34" charset="0"/>
              </a:rPr>
              <a:t>Teacher: </a:t>
            </a:r>
            <a:r>
              <a:rPr lang="en-AU" i="1" dirty="0">
                <a:latin typeface="Calibri" panose="020F0502020204030204" pitchFamily="34" charset="0"/>
                <a:ea typeface="Calibri" panose="020F0502020204030204" pitchFamily="34" charset="0"/>
                <a:cs typeface="Calibri" panose="020F0502020204030204" pitchFamily="34" charset="0"/>
              </a:rPr>
              <a:t>And the first letter in a … </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i="0" dirty="0">
                <a:latin typeface="Calibri" panose="020F0502020204030204" pitchFamily="34" charset="0"/>
                <a:ea typeface="Calibri" panose="020F0502020204030204" pitchFamily="34" charset="0"/>
                <a:cs typeface="Calibri" panose="020F0502020204030204" pitchFamily="34" charset="0"/>
              </a:rPr>
              <a:t>Students: </a:t>
            </a:r>
            <a:r>
              <a:rPr lang="en-US" i="1" dirty="0">
                <a:latin typeface="Calibri" panose="020F0502020204030204" pitchFamily="34" charset="0"/>
                <a:ea typeface="Calibri" panose="020F0502020204030204" pitchFamily="34" charset="0"/>
                <a:cs typeface="Calibri" panose="020F0502020204030204" pitchFamily="34" charset="0"/>
              </a:rPr>
              <a:t>sentence.</a:t>
            </a:r>
            <a:endParaRPr lang="en-US" dirty="0">
              <a:latin typeface="Calibri" panose="020F0502020204030204" pitchFamily="34" charset="0"/>
              <a:ea typeface="Calibri" panose="020F0502020204030204" pitchFamily="34" charset="0"/>
              <a:cs typeface="Calibri" panose="020F0502020204030204" pitchFamily="34" charset="0"/>
            </a:endParaRPr>
          </a:p>
          <a:p>
            <a:endParaRPr lang="en-AU" dirty="0"/>
          </a:p>
        </p:txBody>
      </p:sp>
      <p:sp>
        <p:nvSpPr>
          <p:cNvPr id="4" name="Slide Number Placeholder 3">
            <a:extLst>
              <a:ext uri="{FF2B5EF4-FFF2-40B4-BE49-F238E27FC236}">
                <a16:creationId xmlns:a16="http://schemas.microsoft.com/office/drawing/2014/main" id="{785FCB1B-21A9-42AA-7A53-7C410579084D}"/>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A44A9DE-4760-4494-A2B3-6554A63B8D88}" type="slidenum">
              <a:rPr kumimoji="0" lang="en-AU"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28</a:t>
            </a:fld>
            <a:endParaRPr kumimoji="0" lang="en-AU"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31798370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EC1CACE-2681-AA90-2C21-BCD86A61A10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3182F95-849C-230A-5A87-F3AFDAE5BB8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3A3E081-4873-0457-4334-7ED3ACEE3149}"/>
              </a:ext>
            </a:extLst>
          </p:cNvPr>
          <p:cNvSpPr>
            <a:spLocks noGrp="1"/>
          </p:cNvSpPr>
          <p:nvPr>
            <p:ph type="body" idx="1"/>
          </p:nvPr>
        </p:nvSpPr>
        <p:spPr/>
        <p:txBody>
          <a:bodyPr/>
          <a:lstStyle/>
          <a:p>
            <a:r>
              <a:rPr lang="en-US" b="1" dirty="0">
                <a:latin typeface="Calibri" panose="020F0502020204030204" pitchFamily="34" charset="0"/>
                <a:ea typeface="Calibri" panose="020F0502020204030204" pitchFamily="34" charset="0"/>
                <a:cs typeface="Calibri" panose="020F0502020204030204" pitchFamily="34" charset="0"/>
              </a:rPr>
              <a:t>I do</a:t>
            </a:r>
          </a:p>
          <a:p>
            <a:endParaRPr lang="en-US" b="1" dirty="0">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i="0" dirty="0">
                <a:latin typeface="Calibri" panose="020F0502020204030204" pitchFamily="34" charset="0"/>
                <a:ea typeface="Calibri" panose="020F0502020204030204" pitchFamily="34" charset="0"/>
                <a:cs typeface="Calibri" panose="020F0502020204030204" pitchFamily="34" charset="0"/>
              </a:rPr>
              <a:t>Say: </a:t>
            </a:r>
            <a:r>
              <a:rPr lang="en-US" i="1" dirty="0">
                <a:latin typeface="Calibri" panose="020F0502020204030204" pitchFamily="34" charset="0"/>
                <a:ea typeface="Calibri" panose="020F0502020204030204" pitchFamily="34" charset="0"/>
                <a:cs typeface="Calibri" panose="020F0502020204030204" pitchFamily="34" charset="0"/>
              </a:rPr>
              <a:t>The first letter of the name is an upper-case </a:t>
            </a:r>
            <a:r>
              <a:rPr lang="en-US" b="1" i="1" dirty="0">
                <a:latin typeface="Calibri" panose="020F0502020204030204" pitchFamily="34" charset="0"/>
                <a:ea typeface="Calibri" panose="020F0502020204030204" pitchFamily="34" charset="0"/>
                <a:cs typeface="Calibri" panose="020F0502020204030204" pitchFamily="34" charset="0"/>
              </a:rPr>
              <a:t>Q</a:t>
            </a:r>
            <a:r>
              <a:rPr lang="en-US" b="0" i="1" dirty="0">
                <a:latin typeface="Calibri" panose="020F0502020204030204" pitchFamily="34" charset="0"/>
                <a:ea typeface="Calibri" panose="020F0502020204030204" pitchFamily="34" charset="0"/>
                <a:cs typeface="Calibri" panose="020F0502020204030204" pitchFamily="34" charset="0"/>
              </a:rPr>
              <a:t>:</a:t>
            </a:r>
            <a:r>
              <a:rPr lang="en-US" i="1" dirty="0">
                <a:latin typeface="Calibri" panose="020F0502020204030204" pitchFamily="34" charset="0"/>
                <a:ea typeface="Calibri" panose="020F0502020204030204" pitchFamily="34" charset="0"/>
                <a:cs typeface="Calibri" panose="020F0502020204030204" pitchFamily="34" charset="0"/>
              </a:rPr>
              <a:t> /kw/, /</a:t>
            </a:r>
            <a:r>
              <a:rPr lang="en-US" i="1" dirty="0" err="1">
                <a:latin typeface="Calibri" panose="020F0502020204030204" pitchFamily="34" charset="0"/>
                <a:ea typeface="Calibri" panose="020F0502020204030204" pitchFamily="34" charset="0"/>
                <a:cs typeface="Calibri" panose="020F0502020204030204" pitchFamily="34" charset="0"/>
              </a:rPr>
              <a:t>i</a:t>
            </a:r>
            <a:r>
              <a:rPr lang="en-US" i="1" dirty="0">
                <a:latin typeface="Calibri" panose="020F0502020204030204" pitchFamily="34" charset="0"/>
                <a:ea typeface="Calibri" panose="020F0502020204030204" pitchFamily="34" charset="0"/>
                <a:cs typeface="Calibri" panose="020F0502020204030204" pitchFamily="34" charset="0"/>
              </a:rPr>
              <a:t>/, /n/, </a:t>
            </a:r>
            <a:r>
              <a:rPr lang="en-US" b="1" i="1" dirty="0">
                <a:latin typeface="Calibri" panose="020F0502020204030204" pitchFamily="34" charset="0"/>
                <a:ea typeface="Calibri" panose="020F0502020204030204" pitchFamily="34" charset="0"/>
                <a:cs typeface="Calibri" panose="020F0502020204030204" pitchFamily="34" charset="0"/>
              </a:rPr>
              <a:t>Quin</a:t>
            </a:r>
            <a:r>
              <a:rPr lang="en-US" b="0" i="1" dirty="0">
                <a:latin typeface="Calibri" panose="020F0502020204030204" pitchFamily="34" charset="0"/>
                <a:ea typeface="Calibri" panose="020F0502020204030204" pitchFamily="34" charset="0"/>
                <a:cs typeface="Calibri" panose="020F0502020204030204" pitchFamily="34" charset="0"/>
              </a:rPr>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i="1" dirty="0">
              <a:latin typeface="Calibri" panose="020F0502020204030204" pitchFamily="34" charset="0"/>
              <a:ea typeface="Calibri" panose="020F0502020204030204" pitchFamily="34" charset="0"/>
              <a:cs typeface="Calibri" panose="020F0502020204030204" pitchFamily="34" charset="0"/>
            </a:endParaRPr>
          </a:p>
          <a:p>
            <a:pPr marL="0" indent="0">
              <a:buFont typeface="Arial" panose="020B0604020202020204" pitchFamily="34" charset="0"/>
              <a:buNone/>
            </a:pPr>
            <a:r>
              <a:rPr lang="en-US" i="0" dirty="0">
                <a:latin typeface="Calibri" panose="020F0502020204030204" pitchFamily="34" charset="0"/>
                <a:ea typeface="Calibri" panose="020F0502020204030204" pitchFamily="34" charset="0"/>
                <a:cs typeface="Calibri" panose="020F0502020204030204" pitchFamily="34" charset="0"/>
              </a:rPr>
              <a:t>Note: If there is a student in your class that has a name beginning with the target letter making the target sound you could model writing their name on the whiteboard. Explain that the first letter in the name is an upper-case letter and demonstrate how to write it.</a:t>
            </a:r>
            <a:endParaRPr lang="en-US" b="1" i="0" dirty="0">
              <a:latin typeface="Calibri" panose="020F0502020204030204" pitchFamily="34" charset="0"/>
              <a:ea typeface="Calibri" panose="020F0502020204030204" pitchFamily="34" charset="0"/>
              <a:cs typeface="Calibri" panose="020F0502020204030204" pitchFamily="34" charset="0"/>
            </a:endParaRPr>
          </a:p>
        </p:txBody>
      </p:sp>
      <p:sp>
        <p:nvSpPr>
          <p:cNvPr id="4" name="Slide Number Placeholder 3">
            <a:extLst>
              <a:ext uri="{FF2B5EF4-FFF2-40B4-BE49-F238E27FC236}">
                <a16:creationId xmlns:a16="http://schemas.microsoft.com/office/drawing/2014/main" id="{10C9ED06-8674-BA55-CC16-6CDEB385F746}"/>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A44A9DE-4760-4494-A2B3-6554A63B8D88}" type="slidenum">
              <a:rPr kumimoji="0" lang="en-AU"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29</a:t>
            </a:fld>
            <a:endParaRPr kumimoji="0" lang="en-AU"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03776121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b="1" dirty="0">
                <a:latin typeface="Calibri" panose="020F0502020204030204" pitchFamily="34" charset="0"/>
                <a:ea typeface="Calibri" panose="020F0502020204030204" pitchFamily="34" charset="0"/>
                <a:cs typeface="Calibri" panose="020F0502020204030204" pitchFamily="34" charset="0"/>
              </a:rPr>
              <a:t>Review</a:t>
            </a:r>
          </a:p>
          <a:p>
            <a:endParaRPr lang="en-US" sz="1800" b="0" dirty="0">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800" b="0" dirty="0">
                <a:latin typeface="Calibri" panose="020F0502020204030204" pitchFamily="34" charset="0"/>
                <a:ea typeface="Calibri" panose="020F0502020204030204" pitchFamily="34" charset="0"/>
                <a:cs typeface="Calibri" panose="020F0502020204030204" pitchFamily="34" charset="0"/>
              </a:rPr>
              <a:t>Point to a random letter</a:t>
            </a:r>
            <a:r>
              <a:rPr lang="en-US" sz="1800" b="1" dirty="0">
                <a:latin typeface="Calibri" panose="020F0502020204030204" pitchFamily="34" charset="0"/>
                <a:ea typeface="Calibri" panose="020F0502020204030204" pitchFamily="34" charset="0"/>
                <a:cs typeface="Calibri" panose="020F0502020204030204" pitchFamily="34" charset="0"/>
              </a:rPr>
              <a:t>.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800" b="1" dirty="0">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800" b="0" dirty="0">
                <a:latin typeface="Calibri" panose="020F0502020204030204" pitchFamily="34" charset="0"/>
                <a:ea typeface="Calibri" panose="020F0502020204030204" pitchFamily="34" charset="0"/>
                <a:cs typeface="Calibri" panose="020F0502020204030204" pitchFamily="34" charset="0"/>
              </a:rPr>
              <a:t>Ask students to:</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b="0" dirty="0">
                <a:latin typeface="Calibri" panose="020F0502020204030204" pitchFamily="34" charset="0"/>
                <a:ea typeface="Calibri" panose="020F0502020204030204" pitchFamily="34" charset="0"/>
                <a:cs typeface="Calibri" panose="020F0502020204030204" pitchFamily="34" charset="0"/>
              </a:rPr>
              <a:t>write the upper-case letter and matching lower-case letter on their mini-whiteboards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b="0" dirty="0">
                <a:latin typeface="Calibri" panose="020F0502020204030204" pitchFamily="34" charset="0"/>
                <a:ea typeface="Calibri" panose="020F0502020204030204" pitchFamily="34" charset="0"/>
                <a:cs typeface="Calibri" panose="020F0502020204030204" pitchFamily="34" charset="0"/>
              </a:rPr>
              <a:t>say the sound the letter makes</a:t>
            </a:r>
            <a:endParaRPr lang="en-US" sz="1800" b="0" i="1" dirty="0">
              <a:latin typeface="Calibri" panose="020F0502020204030204" pitchFamily="34" charset="0"/>
              <a:ea typeface="Calibri" panose="020F0502020204030204" pitchFamily="34" charset="0"/>
              <a:cs typeface="Calibri" panose="020F0502020204030204" pitchFamily="34" charset="0"/>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b="0" dirty="0">
                <a:latin typeface="Calibri" panose="020F0502020204030204" pitchFamily="34" charset="0"/>
                <a:ea typeface="Calibri" panose="020F0502020204030204" pitchFamily="34" charset="0"/>
                <a:cs typeface="Calibri" panose="020F0502020204030204" pitchFamily="34" charset="0"/>
              </a:rPr>
              <a:t>respond when you ask: </a:t>
            </a:r>
            <a:r>
              <a:rPr lang="en-US" sz="1800" b="0" i="1" dirty="0">
                <a:latin typeface="Calibri" panose="020F0502020204030204" pitchFamily="34" charset="0"/>
                <a:ea typeface="Calibri" panose="020F0502020204030204" pitchFamily="34" charset="0"/>
                <a:cs typeface="Calibri" panose="020F0502020204030204" pitchFamily="34" charset="0"/>
              </a:rPr>
              <a:t>When do we use upper-case letters?</a:t>
            </a:r>
            <a:endParaRPr lang="en-US" sz="1800" b="0" i="0" dirty="0">
              <a:latin typeface="Calibri" panose="020F0502020204030204" pitchFamily="34" charset="0"/>
              <a:ea typeface="Calibri" panose="020F0502020204030204" pitchFamily="34" charset="0"/>
              <a:cs typeface="Calibri" panose="020F0502020204030204" pitchFamily="34" charset="0"/>
            </a:endParaRPr>
          </a:p>
          <a:p>
            <a:endParaRPr lang="en-US" sz="1800" b="1" dirty="0">
              <a:latin typeface="Calibri" panose="020F0502020204030204" pitchFamily="34" charset="0"/>
              <a:ea typeface="Calibri" panose="020F0502020204030204" pitchFamily="34" charset="0"/>
              <a:cs typeface="Calibri" panose="020F0502020204030204" pitchFamily="34" charset="0"/>
            </a:endParaRPr>
          </a:p>
          <a:p>
            <a:r>
              <a:rPr lang="en-US" sz="1800" b="1" dirty="0">
                <a:latin typeface="Calibri" panose="020F0502020204030204" pitchFamily="34" charset="0"/>
                <a:ea typeface="Calibri" panose="020F0502020204030204" pitchFamily="34" charset="0"/>
                <a:cs typeface="Calibri" panose="020F0502020204030204" pitchFamily="34" charset="0"/>
              </a:rPr>
              <a:t>Provide corrective feedback as needed: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b="0" dirty="0">
                <a:latin typeface="Calibri" panose="020F0502020204030204" pitchFamily="34" charset="0"/>
                <a:ea typeface="Calibri" panose="020F0502020204030204" pitchFamily="34" charset="0"/>
                <a:cs typeface="Calibri" panose="020F0502020204030204" pitchFamily="34" charset="0"/>
              </a:rPr>
              <a:t>If any students have difficulty with recalling a sound or writing a letter, provide corrective feedback and modelling. </a:t>
            </a:r>
            <a:r>
              <a:rPr lang="en-US" sz="1800" dirty="0">
                <a:latin typeface="Calibri" panose="020F0502020204030204" pitchFamily="34" charset="0"/>
                <a:ea typeface="Calibri" panose="020F0502020204030204" pitchFamily="34" charset="0"/>
                <a:cs typeface="Calibri" panose="020F0502020204030204" pitchFamily="34" charset="0"/>
              </a:rPr>
              <a:t>Then ask students to try again.</a:t>
            </a:r>
          </a:p>
          <a:p>
            <a:endParaRPr lang="en-US" sz="1800" dirty="0">
              <a:latin typeface="Calibri" panose="020F0502020204030204" pitchFamily="34" charset="0"/>
              <a:ea typeface="Calibri" panose="020F0502020204030204" pitchFamily="34" charset="0"/>
              <a:cs typeface="Calibri" panose="020F0502020204030204" pitchFamily="34" charset="0"/>
            </a:endParaRPr>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3</a:t>
            </a:fld>
            <a:endParaRPr lang="en-AU"/>
          </a:p>
        </p:txBody>
      </p:sp>
    </p:spTree>
    <p:extLst>
      <p:ext uri="{BB962C8B-B14F-4D97-AF65-F5344CB8AC3E}">
        <p14:creationId xmlns:p14="http://schemas.microsoft.com/office/powerpoint/2010/main" val="212784789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DC7D9A7-6B35-192D-4C0C-727D1AF97C5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BC20CBC-A270-909F-EC54-119FE015620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7CCA0BE-7AF0-1F78-5B12-E868D0544BA8}"/>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i="0" dirty="0">
                <a:solidFill>
                  <a:srgbClr val="0E1E42"/>
                </a:solidFill>
                <a:latin typeface="Calibri" panose="020F0502020204030204" pitchFamily="34" charset="0"/>
                <a:ea typeface="Calibri" panose="020F0502020204030204" pitchFamily="34" charset="0"/>
                <a:cs typeface="Calibri" panose="020F0502020204030204" pitchFamily="34" charset="0"/>
              </a:rPr>
              <a:t>Check for understanding</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i="1" dirty="0">
              <a:solidFill>
                <a:srgbClr val="0E1E42"/>
              </a:solidFill>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i="0" dirty="0">
                <a:solidFill>
                  <a:srgbClr val="0E1E42"/>
                </a:solidFill>
                <a:latin typeface="Calibri" panose="020F0502020204030204" pitchFamily="34" charset="0"/>
                <a:ea typeface="Calibri" panose="020F0502020204030204" pitchFamily="34" charset="0"/>
                <a:cs typeface="Calibri" panose="020F0502020204030204" pitchFamily="34" charset="0"/>
              </a:rPr>
              <a:t>Ask students to:</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0" dirty="0">
                <a:solidFill>
                  <a:srgbClr val="0E1E42"/>
                </a:solidFill>
                <a:latin typeface="Calibri" panose="020F0502020204030204" pitchFamily="34" charset="0"/>
                <a:ea typeface="Calibri" panose="020F0502020204030204" pitchFamily="34" charset="0"/>
                <a:cs typeface="Calibri" panose="020F0502020204030204" pitchFamily="34" charset="0"/>
              </a:rPr>
              <a:t>write an upper-case </a:t>
            </a:r>
            <a:r>
              <a:rPr lang="en-US" b="1" i="0" dirty="0">
                <a:solidFill>
                  <a:srgbClr val="0E1E42"/>
                </a:solidFill>
                <a:latin typeface="Calibri" panose="020F0502020204030204" pitchFamily="34" charset="0"/>
                <a:ea typeface="Calibri" panose="020F0502020204030204" pitchFamily="34" charset="0"/>
                <a:cs typeface="Calibri" panose="020F0502020204030204" pitchFamily="34" charset="0"/>
              </a:rPr>
              <a:t>Q</a:t>
            </a:r>
            <a:r>
              <a:rPr lang="en-US" b="0" i="0" dirty="0">
                <a:solidFill>
                  <a:srgbClr val="0E1E42"/>
                </a:solidFill>
                <a:latin typeface="Calibri" panose="020F0502020204030204" pitchFamily="34" charset="0"/>
                <a:ea typeface="Calibri" panose="020F0502020204030204" pitchFamily="34" charset="0"/>
                <a:cs typeface="Calibri" panose="020F0502020204030204" pitchFamily="34" charset="0"/>
              </a:rPr>
              <a:t> and lower-case </a:t>
            </a:r>
            <a:r>
              <a:rPr lang="en-US" b="1" i="0" dirty="0">
                <a:solidFill>
                  <a:srgbClr val="0E1E42"/>
                </a:solidFill>
                <a:latin typeface="Calibri" panose="020F0502020204030204" pitchFamily="34" charset="0"/>
                <a:ea typeface="Calibri" panose="020F0502020204030204" pitchFamily="34" charset="0"/>
                <a:cs typeface="Calibri" panose="020F0502020204030204" pitchFamily="34" charset="0"/>
              </a:rPr>
              <a:t>q</a:t>
            </a:r>
            <a:r>
              <a:rPr lang="en-US" b="0" i="0" dirty="0">
                <a:solidFill>
                  <a:srgbClr val="0E1E42"/>
                </a:solidFill>
                <a:latin typeface="Calibri" panose="020F0502020204030204" pitchFamily="34" charset="0"/>
                <a:ea typeface="Calibri" panose="020F0502020204030204" pitchFamily="34" charset="0"/>
                <a:cs typeface="Calibri" panose="020F0502020204030204" pitchFamily="34" charset="0"/>
              </a:rPr>
              <a:t> on their mini-whiteboards or on a piece of paper</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i="0" u="none" strike="noStrike"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show the letters they have written by placing their mini-whiteboard underneath their chin for you to check</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i="0" u="none" strike="noStrike"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respond with the sound when you say: </a:t>
            </a:r>
            <a:r>
              <a:rPr lang="en-US" sz="1200" b="1" i="1" u="none" strike="noStrike"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q</a:t>
            </a:r>
            <a:r>
              <a:rPr lang="en-US" sz="1200" b="0" i="1" u="none" strike="noStrike"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 says …</a:t>
            </a:r>
            <a:endParaRPr lang="en-US" b="0" i="1" dirty="0">
              <a:solidFill>
                <a:srgbClr val="0E1E42"/>
              </a:solidFill>
              <a:latin typeface="Calibri" panose="020F0502020204030204" pitchFamily="34" charset="0"/>
              <a:ea typeface="Calibri" panose="020F0502020204030204" pitchFamily="34" charset="0"/>
              <a:cs typeface="Calibri" panose="020F0502020204030204" pitchFamily="34" charset="0"/>
            </a:endParaRPr>
          </a:p>
          <a:p>
            <a:pPr marL="0" indent="0" algn="l">
              <a:spcBef>
                <a:spcPts val="100"/>
              </a:spcBef>
              <a:spcAft>
                <a:spcPts val="400"/>
              </a:spcAft>
              <a:buFontTx/>
              <a:buNone/>
            </a:pPr>
            <a:endParaRPr lang="en-US" sz="1200" b="0" dirty="0">
              <a:solidFill>
                <a:srgbClr val="404040"/>
              </a:solidFill>
              <a:effectLst/>
              <a:latin typeface="Calibri" panose="020F0502020204030204" pitchFamily="34" charset="0"/>
              <a:ea typeface="Calibri" panose="020F0502020204030204" pitchFamily="34" charset="0"/>
              <a:cs typeface="Calibri" panose="020F0502020204030204" pitchFamily="34" charset="0"/>
            </a:endParaRPr>
          </a:p>
          <a:p>
            <a:pPr marL="0" indent="0" algn="l">
              <a:spcBef>
                <a:spcPts val="100"/>
              </a:spcBef>
              <a:spcAft>
                <a:spcPts val="400"/>
              </a:spcAft>
              <a:buFontTx/>
              <a:buNone/>
            </a:pPr>
            <a:endParaRPr lang="en-US" sz="1200" b="0" dirty="0">
              <a:solidFill>
                <a:srgbClr val="404040"/>
              </a:solidFill>
              <a:effectLst/>
              <a:latin typeface="Calibri" panose="020F0502020204030204" pitchFamily="34" charset="0"/>
              <a:ea typeface="Calibri" panose="020F0502020204030204" pitchFamily="34" charset="0"/>
              <a:cs typeface="Calibri" panose="020F0502020204030204" pitchFamily="34" charset="0"/>
            </a:endParaRPr>
          </a:p>
          <a:p>
            <a:pPr marL="0" indent="0" algn="l">
              <a:spcBef>
                <a:spcPts val="100"/>
              </a:spcBef>
              <a:spcAft>
                <a:spcPts val="400"/>
              </a:spcAft>
              <a:buFontTx/>
              <a:buNone/>
            </a:pPr>
            <a:endParaRPr lang="en-US" sz="1200" b="0" dirty="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endParaRPr lang="en-US" sz="1200" b="0" dirty="0">
              <a:solidFill>
                <a:srgbClr val="404040"/>
              </a:solidFill>
              <a:effectLst/>
              <a:latin typeface="+mn-lt"/>
              <a:ea typeface="Verdana"/>
              <a:cs typeface="Times New Roman" panose="02020603050405020304" pitchFamily="18" charset="0"/>
            </a:endParaRPr>
          </a:p>
          <a:p>
            <a:pPr marL="144145" indent="0" algn="l">
              <a:spcBef>
                <a:spcPts val="100"/>
              </a:spcBef>
              <a:spcAft>
                <a:spcPts val="400"/>
              </a:spcAft>
              <a:buFont typeface="Arial" panose="020B0604020202020204" pitchFamily="34" charset="0"/>
              <a:buNone/>
            </a:pPr>
            <a:endParaRPr lang="en-US" sz="1200" b="0" dirty="0">
              <a:solidFill>
                <a:srgbClr val="404040"/>
              </a:solidFill>
              <a:effectLst/>
              <a:latin typeface="Verdana" panose="020B0604030504040204" pitchFamily="34" charset="0"/>
              <a:cs typeface="Times New Roman" panose="02020603050405020304" pitchFamily="18" charset="0"/>
            </a:endParaRPr>
          </a:p>
          <a:p>
            <a:endParaRPr lang="en-AU" dirty="0"/>
          </a:p>
          <a:p>
            <a:endParaRPr lang="en-US" dirty="0"/>
          </a:p>
        </p:txBody>
      </p:sp>
      <p:sp>
        <p:nvSpPr>
          <p:cNvPr id="4" name="Slide Number Placeholder 3">
            <a:extLst>
              <a:ext uri="{FF2B5EF4-FFF2-40B4-BE49-F238E27FC236}">
                <a16:creationId xmlns:a16="http://schemas.microsoft.com/office/drawing/2014/main" id="{1F14A73C-5032-490E-3740-BB49B41B8DA4}"/>
              </a:ext>
            </a:extLst>
          </p:cNvPr>
          <p:cNvSpPr>
            <a:spLocks noGrp="1"/>
          </p:cNvSpPr>
          <p:nvPr>
            <p:ph type="sldNum" sz="quarter" idx="5"/>
          </p:nvPr>
        </p:nvSpPr>
        <p:spPr/>
        <p:txBody>
          <a:bodyPr/>
          <a:lstStyle/>
          <a:p>
            <a:fld id="{5A44A9DE-4760-4494-A2B3-6554A63B8D88}" type="slidenum">
              <a:rPr lang="en-AU" smtClean="0"/>
              <a:t>30</a:t>
            </a:fld>
            <a:endParaRPr lang="en-AU"/>
          </a:p>
        </p:txBody>
      </p:sp>
    </p:spTree>
    <p:extLst>
      <p:ext uri="{BB962C8B-B14F-4D97-AF65-F5344CB8AC3E}">
        <p14:creationId xmlns:p14="http://schemas.microsoft.com/office/powerpoint/2010/main" val="91411315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722654B-E63D-91D2-0D10-9F74167D9D6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59B5D17-9671-7EEF-B7E7-01BD2AC96D3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B4B174D-00E4-F21C-DD53-5E6B894E3481}"/>
              </a:ext>
            </a:extLst>
          </p:cNvPr>
          <p:cNvSpPr>
            <a:spLocks noGrp="1"/>
          </p:cNvSpPr>
          <p:nvPr>
            <p:ph type="body" idx="1"/>
          </p:nvPr>
        </p:nvSpPr>
        <p:spPr/>
        <p:txBody>
          <a:bodyPr/>
          <a:lstStyle/>
          <a:p>
            <a:r>
              <a:rPr lang="en-US" b="1" dirty="0">
                <a:latin typeface="Calibri" panose="020F0502020204030204" pitchFamily="34" charset="0"/>
                <a:ea typeface="Calibri" panose="020F0502020204030204" pitchFamily="34" charset="0"/>
                <a:cs typeface="Calibri" panose="020F0502020204030204" pitchFamily="34" charset="0"/>
              </a:rPr>
              <a:t>End of lesson for upper-case Q</a:t>
            </a:r>
          </a:p>
          <a:p>
            <a:endParaRPr lang="en-US" dirty="0"/>
          </a:p>
        </p:txBody>
      </p:sp>
      <p:sp>
        <p:nvSpPr>
          <p:cNvPr id="4" name="Slide Number Placeholder 3">
            <a:extLst>
              <a:ext uri="{FF2B5EF4-FFF2-40B4-BE49-F238E27FC236}">
                <a16:creationId xmlns:a16="http://schemas.microsoft.com/office/drawing/2014/main" id="{FF5EE9AE-07FA-D565-755F-F179229E6106}"/>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A44A9DE-4760-4494-A2B3-6554A63B8D88}" type="slidenum">
              <a:rPr kumimoji="0" lang="en-AU"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31</a:t>
            </a:fld>
            <a:endParaRPr kumimoji="0" lang="en-AU"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312553081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CF12610-2F05-64CE-37C2-1FA4CB367B6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8B58C5A-8D17-3BA7-13E4-1C60FE3C52C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533B406-20ED-0CB2-0D85-7BABB8009897}"/>
              </a:ext>
            </a:extLst>
          </p:cNvPr>
          <p:cNvSpPr>
            <a:spLocks noGrp="1"/>
          </p:cNvSpPr>
          <p:nvPr>
            <p:ph type="body" idx="1"/>
          </p:nvPr>
        </p:nvSpPr>
        <p:spPr/>
        <p:txBody>
          <a:bodyPr/>
          <a:lstStyle/>
          <a:p>
            <a:r>
              <a:rPr lang="en-US" b="1" dirty="0">
                <a:latin typeface="Calibri" panose="020F0502020204030204" pitchFamily="34" charset="0"/>
                <a:ea typeface="Calibri" panose="020F0502020204030204" pitchFamily="34" charset="0"/>
                <a:cs typeface="Calibri" panose="020F0502020204030204" pitchFamily="34" charset="0"/>
              </a:rPr>
              <a:t>Lesson structure</a:t>
            </a:r>
          </a:p>
          <a:p>
            <a:endParaRPr lang="en-US" dirty="0">
              <a:latin typeface="Calibri" panose="020F0502020204030204" pitchFamily="34" charset="0"/>
              <a:ea typeface="Calibri" panose="020F0502020204030204" pitchFamily="34" charset="0"/>
              <a:cs typeface="Calibri" panose="020F0502020204030204" pitchFamily="34" charset="0"/>
            </a:endParaRPr>
          </a:p>
          <a:p>
            <a:r>
              <a:rPr lang="en-US" dirty="0">
                <a:latin typeface="Calibri" panose="020F0502020204030204" pitchFamily="34" charset="0"/>
                <a:ea typeface="Calibri" panose="020F0502020204030204" pitchFamily="34" charset="0"/>
                <a:cs typeface="Calibri" panose="020F0502020204030204" pitchFamily="34" charset="0"/>
              </a:rPr>
              <a:t>The following slides include:</a:t>
            </a:r>
          </a:p>
          <a:p>
            <a:pPr marL="171450" indent="-171450">
              <a:buFont typeface="Arial" panose="020B0604020202020204" pitchFamily="34" charset="0"/>
              <a:buChar char="•"/>
            </a:pPr>
            <a:r>
              <a:rPr lang="en-US" dirty="0">
                <a:latin typeface="Calibri" panose="020F0502020204030204" pitchFamily="34" charset="0"/>
                <a:ea typeface="Calibri" panose="020F0502020204030204" pitchFamily="34" charset="0"/>
                <a:cs typeface="Calibri" panose="020F0502020204030204" pitchFamily="34" charset="0"/>
              </a:rPr>
              <a:t>a review of the previously taught upper-case letters (slide 33)</a:t>
            </a:r>
          </a:p>
          <a:p>
            <a:pPr marL="171450" indent="-171450">
              <a:buFont typeface="Arial" panose="020B0604020202020204" pitchFamily="34" charset="0"/>
              <a:buChar char="•"/>
            </a:pPr>
            <a:r>
              <a:rPr lang="en-US" b="0" dirty="0">
                <a:latin typeface="Calibri" panose="020F0502020204030204" pitchFamily="34" charset="0"/>
                <a:ea typeface="Calibri" panose="020F0502020204030204" pitchFamily="34" charset="0"/>
                <a:cs typeface="Calibri" panose="020F0502020204030204" pitchFamily="34" charset="0"/>
              </a:rPr>
              <a:t>explicit teaching </a:t>
            </a:r>
            <a:r>
              <a:rPr lang="en-US" dirty="0">
                <a:latin typeface="Calibri" panose="020F0502020204030204" pitchFamily="34" charset="0"/>
                <a:ea typeface="Calibri" panose="020F0502020204030204" pitchFamily="34" charset="0"/>
                <a:cs typeface="Calibri" panose="020F0502020204030204" pitchFamily="34" charset="0"/>
              </a:rPr>
              <a:t>of the new target upper-case letter (slides 34 to 41).</a:t>
            </a:r>
          </a:p>
          <a:p>
            <a:endParaRPr lang="en-AU" dirty="0"/>
          </a:p>
        </p:txBody>
      </p:sp>
      <p:sp>
        <p:nvSpPr>
          <p:cNvPr id="4" name="Slide Number Placeholder 3">
            <a:extLst>
              <a:ext uri="{FF2B5EF4-FFF2-40B4-BE49-F238E27FC236}">
                <a16:creationId xmlns:a16="http://schemas.microsoft.com/office/drawing/2014/main" id="{8B67ABAE-7E08-65EA-E504-6ED787B9716E}"/>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A44A9DE-4760-4494-A2B3-6554A63B8D88}" type="slidenum">
              <a:rPr kumimoji="0" lang="en-AU"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32</a:t>
            </a:fld>
            <a:endParaRPr kumimoji="0" lang="en-AU"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03816312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6651A5B-12C0-FB36-331F-13600390D02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D825192-A5FE-BE01-C4C3-6E1835AA1D3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7F862E9-59E2-15F1-2BFB-E28656B7E78A}"/>
              </a:ext>
            </a:extLst>
          </p:cNvPr>
          <p:cNvSpPr>
            <a:spLocks noGrp="1"/>
          </p:cNvSpPr>
          <p:nvPr>
            <p:ph type="body" idx="1"/>
          </p:nvPr>
        </p:nvSpPr>
        <p:spPr/>
        <p:txBody>
          <a:bodyPr/>
          <a:lstStyle/>
          <a:p>
            <a:r>
              <a:rPr lang="en-US" sz="1200" b="1" dirty="0">
                <a:latin typeface="Calibri" panose="020F0502020204030204" pitchFamily="34" charset="0"/>
                <a:ea typeface="Calibri" panose="020F0502020204030204" pitchFamily="34" charset="0"/>
                <a:cs typeface="Calibri" panose="020F0502020204030204" pitchFamily="34" charset="0"/>
              </a:rPr>
              <a:t>Review</a:t>
            </a:r>
          </a:p>
          <a:p>
            <a:endParaRPr lang="en-US" sz="1200" b="0" dirty="0">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b="0" dirty="0">
                <a:latin typeface="Calibri" panose="020F0502020204030204" pitchFamily="34" charset="0"/>
                <a:ea typeface="Calibri" panose="020F0502020204030204" pitchFamily="34" charset="0"/>
                <a:cs typeface="Calibri" panose="020F0502020204030204" pitchFamily="34" charset="0"/>
              </a:rPr>
              <a:t>Point to a random letter</a:t>
            </a:r>
            <a:r>
              <a:rPr lang="en-US" sz="1200" b="1" dirty="0">
                <a:latin typeface="Calibri" panose="020F0502020204030204" pitchFamily="34" charset="0"/>
                <a:ea typeface="Calibri" panose="020F0502020204030204" pitchFamily="34" charset="0"/>
                <a:cs typeface="Calibri" panose="020F0502020204030204" pitchFamily="34" charset="0"/>
              </a:rPr>
              <a:t>.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b="1" dirty="0">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b="0" dirty="0">
                <a:latin typeface="Calibri" panose="020F0502020204030204" pitchFamily="34" charset="0"/>
                <a:ea typeface="Calibri" panose="020F0502020204030204" pitchFamily="34" charset="0"/>
                <a:cs typeface="Calibri" panose="020F0502020204030204" pitchFamily="34" charset="0"/>
              </a:rPr>
              <a:t>Ask students to:</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dirty="0">
                <a:latin typeface="Calibri" panose="020F0502020204030204" pitchFamily="34" charset="0"/>
                <a:ea typeface="Calibri" panose="020F0502020204030204" pitchFamily="34" charset="0"/>
                <a:cs typeface="Calibri" panose="020F0502020204030204" pitchFamily="34" charset="0"/>
              </a:rPr>
              <a:t>write the upper-case letter and matching lower-case letter on their mini-whiteboards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dirty="0">
                <a:latin typeface="Calibri" panose="020F0502020204030204" pitchFamily="34" charset="0"/>
                <a:ea typeface="Calibri" panose="020F0502020204030204" pitchFamily="34" charset="0"/>
                <a:cs typeface="Calibri" panose="020F0502020204030204" pitchFamily="34" charset="0"/>
              </a:rPr>
              <a:t>say the sound the letter makes</a:t>
            </a:r>
            <a:endParaRPr lang="en-US" sz="1200" b="0" i="1" dirty="0">
              <a:latin typeface="Calibri" panose="020F0502020204030204" pitchFamily="34" charset="0"/>
              <a:ea typeface="Calibri" panose="020F0502020204030204" pitchFamily="34" charset="0"/>
              <a:cs typeface="Calibri" panose="020F0502020204030204" pitchFamily="34" charset="0"/>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dirty="0">
                <a:latin typeface="Calibri" panose="020F0502020204030204" pitchFamily="34" charset="0"/>
                <a:ea typeface="Calibri" panose="020F0502020204030204" pitchFamily="34" charset="0"/>
                <a:cs typeface="Calibri" panose="020F0502020204030204" pitchFamily="34" charset="0"/>
              </a:rPr>
              <a:t>respond when you ask: </a:t>
            </a:r>
            <a:r>
              <a:rPr lang="en-US" sz="1200" b="0" i="1" dirty="0">
                <a:latin typeface="Calibri" panose="020F0502020204030204" pitchFamily="34" charset="0"/>
                <a:ea typeface="Calibri" panose="020F0502020204030204" pitchFamily="34" charset="0"/>
                <a:cs typeface="Calibri" panose="020F0502020204030204" pitchFamily="34" charset="0"/>
              </a:rPr>
              <a:t>When do we use upper-case letters?</a:t>
            </a:r>
            <a:endParaRPr lang="en-US" sz="1200" b="0" i="0" dirty="0">
              <a:latin typeface="Calibri" panose="020F0502020204030204" pitchFamily="34" charset="0"/>
              <a:ea typeface="Calibri" panose="020F0502020204030204" pitchFamily="34" charset="0"/>
              <a:cs typeface="Calibri" panose="020F0502020204030204" pitchFamily="34" charset="0"/>
            </a:endParaRPr>
          </a:p>
          <a:p>
            <a:endParaRPr lang="en-US" sz="1200" b="1" dirty="0">
              <a:latin typeface="Calibri" panose="020F0502020204030204" pitchFamily="34" charset="0"/>
              <a:ea typeface="Calibri" panose="020F0502020204030204" pitchFamily="34" charset="0"/>
              <a:cs typeface="Calibri" panose="020F0502020204030204" pitchFamily="34" charset="0"/>
            </a:endParaRPr>
          </a:p>
          <a:p>
            <a:r>
              <a:rPr lang="en-US" sz="1200" b="1" dirty="0">
                <a:latin typeface="Calibri" panose="020F0502020204030204" pitchFamily="34" charset="0"/>
                <a:ea typeface="Calibri" panose="020F0502020204030204" pitchFamily="34" charset="0"/>
                <a:cs typeface="Calibri" panose="020F0502020204030204" pitchFamily="34" charset="0"/>
              </a:rPr>
              <a:t>Provide corrective feedback as needed: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dirty="0">
                <a:latin typeface="Calibri" panose="020F0502020204030204" pitchFamily="34" charset="0"/>
                <a:ea typeface="Calibri" panose="020F0502020204030204" pitchFamily="34" charset="0"/>
                <a:cs typeface="Calibri" panose="020F0502020204030204" pitchFamily="34" charset="0"/>
              </a:rPr>
              <a:t>If any students have difficulty with recalling a sound or writing a letter, provide corrective feedback and modelling. </a:t>
            </a:r>
            <a:r>
              <a:rPr lang="en-US" sz="1200" dirty="0">
                <a:latin typeface="Calibri" panose="020F0502020204030204" pitchFamily="34" charset="0"/>
                <a:ea typeface="Calibri" panose="020F0502020204030204" pitchFamily="34" charset="0"/>
                <a:cs typeface="Calibri" panose="020F0502020204030204" pitchFamily="34" charset="0"/>
              </a:rPr>
              <a:t>Then ask students to try again.</a:t>
            </a:r>
          </a:p>
          <a:p>
            <a:endParaRPr lang="en-US" sz="1200" dirty="0">
              <a:latin typeface="Calibri" panose="020F0502020204030204" pitchFamily="34" charset="0"/>
              <a:ea typeface="Calibri" panose="020F0502020204030204" pitchFamily="34" charset="0"/>
              <a:cs typeface="Calibri" panose="020F0502020204030204" pitchFamily="34" charset="0"/>
            </a:endParaRPr>
          </a:p>
          <a:p>
            <a:endParaRPr lang="en-AU" dirty="0"/>
          </a:p>
        </p:txBody>
      </p:sp>
      <p:sp>
        <p:nvSpPr>
          <p:cNvPr id="4" name="Slide Number Placeholder 3">
            <a:extLst>
              <a:ext uri="{FF2B5EF4-FFF2-40B4-BE49-F238E27FC236}">
                <a16:creationId xmlns:a16="http://schemas.microsoft.com/office/drawing/2014/main" id="{5B83F681-6C5E-2B0D-BE72-57889CC6C43B}"/>
              </a:ext>
            </a:extLst>
          </p:cNvPr>
          <p:cNvSpPr>
            <a:spLocks noGrp="1"/>
          </p:cNvSpPr>
          <p:nvPr>
            <p:ph type="sldNum" sz="quarter" idx="5"/>
          </p:nvPr>
        </p:nvSpPr>
        <p:spPr/>
        <p:txBody>
          <a:bodyPr/>
          <a:lstStyle/>
          <a:p>
            <a:fld id="{5A44A9DE-4760-4494-A2B3-6554A63B8D88}" type="slidenum">
              <a:rPr lang="en-AU" smtClean="0"/>
              <a:t>33</a:t>
            </a:fld>
            <a:endParaRPr lang="en-AU"/>
          </a:p>
        </p:txBody>
      </p:sp>
    </p:spTree>
    <p:extLst>
      <p:ext uri="{BB962C8B-B14F-4D97-AF65-F5344CB8AC3E}">
        <p14:creationId xmlns:p14="http://schemas.microsoft.com/office/powerpoint/2010/main" val="375569658"/>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7A54799-46E3-7CC8-AA60-6684559AB9E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A1A9220-A5CE-F9DA-48C5-74224F9C55D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2428C67-510A-30B6-A38E-FD54AD7691C3}"/>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sz="1200" b="1" kern="1200" dirty="0">
                <a:effectLst/>
                <a:latin typeface="Calibri" panose="020F0502020204030204" pitchFamily="34" charset="0"/>
                <a:ea typeface="Calibri" panose="020F0502020204030204" pitchFamily="34" charset="0"/>
                <a:cs typeface="Calibri" panose="020F0502020204030204" pitchFamily="34" charset="0"/>
              </a:rPr>
              <a:t>Set learning intention and success criteria</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sz="1200" kern="1200" dirty="0">
              <a:effectLst/>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kern="1200" dirty="0">
                <a:effectLst/>
                <a:latin typeface="Calibri" panose="020F0502020204030204" pitchFamily="34" charset="0"/>
                <a:ea typeface="Calibri" panose="020F0502020204030204" pitchFamily="34" charset="0"/>
                <a:cs typeface="Calibri" panose="020F0502020204030204" pitchFamily="34" charset="0"/>
              </a:rPr>
              <a:t>The upper-case letter introduced in this lesson is </a:t>
            </a:r>
            <a:r>
              <a:rPr lang="en-AU" sz="1200" b="1" kern="1200" dirty="0">
                <a:effectLst/>
                <a:latin typeface="Calibri" panose="020F0502020204030204" pitchFamily="34" charset="0"/>
                <a:ea typeface="Calibri" panose="020F0502020204030204" pitchFamily="34" charset="0"/>
                <a:cs typeface="Calibri" panose="020F0502020204030204" pitchFamily="34" charset="0"/>
              </a:rPr>
              <a:t>X</a:t>
            </a:r>
            <a:r>
              <a:rPr lang="en-AU" sz="1200" kern="1200" dirty="0">
                <a:effectLst/>
                <a:latin typeface="Calibri" panose="020F0502020204030204" pitchFamily="34" charset="0"/>
                <a:ea typeface="Calibri" panose="020F0502020204030204" pitchFamily="34" charset="0"/>
                <a:cs typeface="Calibri" panose="020F0502020204030204" pitchFamily="34" charset="0"/>
              </a:rPr>
              <a: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sz="1200" kern="1200" dirty="0">
              <a:effectLst/>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Calibri" panose="020F0502020204030204" pitchFamily="34" charset="0"/>
                <a:ea typeface="Calibri" panose="020F0502020204030204" pitchFamily="34" charset="0"/>
                <a:cs typeface="Calibri" panose="020F0502020204030204" pitchFamily="34" charset="0"/>
              </a:rPr>
              <a:t>Note: This explicit teaching part of the lesson starts with a slide showing the matching lower-case letter students have already been taught. This enables students to connect their new learning to this known letter</a:t>
            </a:r>
            <a:r>
              <a:rPr lang="en-AU" b="0" dirty="0"/>
              <a:t>–</a:t>
            </a:r>
            <a:r>
              <a:rPr lang="en-US" dirty="0">
                <a:latin typeface="Calibri" panose="020F0502020204030204" pitchFamily="34" charset="0"/>
                <a:ea typeface="Calibri" panose="020F0502020204030204" pitchFamily="34" charset="0"/>
                <a:cs typeface="Calibri" panose="020F0502020204030204" pitchFamily="34" charset="0"/>
              </a:rPr>
              <a:t>sound correspondence. </a:t>
            </a:r>
          </a:p>
          <a:p>
            <a:endParaRPr lang="en-AU" dirty="0"/>
          </a:p>
        </p:txBody>
      </p:sp>
      <p:sp>
        <p:nvSpPr>
          <p:cNvPr id="4" name="Slide Number Placeholder 3">
            <a:extLst>
              <a:ext uri="{FF2B5EF4-FFF2-40B4-BE49-F238E27FC236}">
                <a16:creationId xmlns:a16="http://schemas.microsoft.com/office/drawing/2014/main" id="{06384C03-1EA1-7789-5F60-716012FBAF0C}"/>
              </a:ext>
            </a:extLst>
          </p:cNvPr>
          <p:cNvSpPr>
            <a:spLocks noGrp="1"/>
          </p:cNvSpPr>
          <p:nvPr>
            <p:ph type="sldNum" sz="quarter" idx="5"/>
          </p:nvPr>
        </p:nvSpPr>
        <p:spPr/>
        <p:txBody>
          <a:bodyPr/>
          <a:lstStyle/>
          <a:p>
            <a:fld id="{5A44A9DE-4760-4494-A2B3-6554A63B8D88}" type="slidenum">
              <a:rPr lang="en-AU" smtClean="0"/>
              <a:t>34</a:t>
            </a:fld>
            <a:endParaRPr lang="en-AU"/>
          </a:p>
        </p:txBody>
      </p:sp>
    </p:spTree>
    <p:extLst>
      <p:ext uri="{BB962C8B-B14F-4D97-AF65-F5344CB8AC3E}">
        <p14:creationId xmlns:p14="http://schemas.microsoft.com/office/powerpoint/2010/main" val="2710144305"/>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88FB5BF-AE30-A447-02C3-1915EE471B6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10359F7-9CE8-A602-5C74-71DDCC650DE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2614CF4-323A-D605-6672-5A210F6BB456}"/>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latin typeface="Calibri" panose="020F0502020204030204" pitchFamily="34" charset="0"/>
                <a:ea typeface="Calibri" panose="020F0502020204030204" pitchFamily="34" charset="0"/>
                <a:cs typeface="Calibri" panose="020F0502020204030204" pitchFamily="34" charset="0"/>
              </a:rPr>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i="0" u="none" strike="noStrike" dirty="0">
              <a:solidFill>
                <a:srgbClr val="000000"/>
              </a:solidFill>
              <a:effectLst/>
              <a:latin typeface="Calibri" panose="020F0502020204030204" pitchFamily="34" charset="0"/>
              <a:ea typeface="Calibri" panose="020F0502020204030204" pitchFamily="34" charset="0"/>
              <a:cs typeface="Calibri" panose="020F0502020204030204" pitchFamily="34" charset="0"/>
            </a:endParaRPr>
          </a:p>
          <a:p>
            <a:pPr marL="0" indent="0">
              <a:buFont typeface="Arial" panose="020B0604020202020204" pitchFamily="34" charset="0"/>
              <a:buNone/>
            </a:pPr>
            <a:r>
              <a:rPr lang="en-AU" dirty="0">
                <a:latin typeface="Calibri" panose="020F0502020204030204" pitchFamily="34" charset="0"/>
                <a:ea typeface="Calibri" panose="020F0502020204030204" pitchFamily="34" charset="0"/>
                <a:cs typeface="Calibri" panose="020F0502020204030204" pitchFamily="34" charset="0"/>
              </a:rPr>
              <a:t>Say: </a:t>
            </a:r>
          </a:p>
          <a:p>
            <a:pPr marL="171450" indent="-171450">
              <a:buFont typeface="Arial" panose="020B0604020202020204" pitchFamily="34" charset="0"/>
              <a:buChar char="•"/>
            </a:pPr>
            <a:r>
              <a:rPr lang="en-AU" i="1" dirty="0">
                <a:latin typeface="Calibri" panose="020F0502020204030204" pitchFamily="34" charset="0"/>
                <a:ea typeface="Calibri" panose="020F0502020204030204" pitchFamily="34" charset="0"/>
                <a:cs typeface="Calibri" panose="020F0502020204030204" pitchFamily="34" charset="0"/>
              </a:rPr>
              <a:t>We have learned about the letter </a:t>
            </a:r>
            <a:r>
              <a:rPr lang="en-AU" b="1" i="1" dirty="0">
                <a:latin typeface="Calibri" panose="020F0502020204030204" pitchFamily="34" charset="0"/>
                <a:ea typeface="Calibri" panose="020F0502020204030204" pitchFamily="34" charset="0"/>
                <a:cs typeface="Calibri" panose="020F0502020204030204" pitchFamily="34" charset="0"/>
              </a:rPr>
              <a:t>x</a:t>
            </a:r>
            <a:r>
              <a:rPr lang="en-AU" b="0" i="1" dirty="0">
                <a:latin typeface="Calibri" panose="020F0502020204030204" pitchFamily="34" charset="0"/>
                <a:ea typeface="Calibri" panose="020F0502020204030204" pitchFamily="34" charset="0"/>
                <a:cs typeface="Calibri" panose="020F0502020204030204" pitchFamily="34" charset="0"/>
              </a:rPr>
              <a:t>.</a:t>
            </a:r>
            <a:endParaRPr lang="en-AU" b="1" i="1" dirty="0">
              <a:latin typeface="Calibri" panose="020F0502020204030204" pitchFamily="34" charset="0"/>
              <a:ea typeface="Calibri" panose="020F0502020204030204" pitchFamily="34" charset="0"/>
              <a:cs typeface="Calibri" panose="020F0502020204030204" pitchFamily="34" charset="0"/>
            </a:endParaRPr>
          </a:p>
          <a:p>
            <a:pPr marL="171450" indent="-171450">
              <a:buFont typeface="Arial" panose="020B0604020202020204" pitchFamily="34" charset="0"/>
              <a:buChar char="•"/>
            </a:pPr>
            <a:r>
              <a:rPr lang="en-AU" i="1" dirty="0">
                <a:latin typeface="Calibri" panose="020F0502020204030204" pitchFamily="34" charset="0"/>
                <a:ea typeface="Calibri" panose="020F0502020204030204" pitchFamily="34" charset="0"/>
                <a:cs typeface="Calibri" panose="020F0502020204030204" pitchFamily="34" charset="0"/>
              </a:rPr>
              <a:t>We know that </a:t>
            </a:r>
            <a:r>
              <a:rPr lang="en-AU" b="1" i="1" dirty="0">
                <a:latin typeface="Calibri" panose="020F0502020204030204" pitchFamily="34" charset="0"/>
                <a:ea typeface="Calibri" panose="020F0502020204030204" pitchFamily="34" charset="0"/>
                <a:cs typeface="Calibri" panose="020F0502020204030204" pitchFamily="34" charset="0"/>
              </a:rPr>
              <a:t>x </a:t>
            </a:r>
            <a:r>
              <a:rPr lang="en-AU" i="1" dirty="0">
                <a:latin typeface="Calibri" panose="020F0502020204030204" pitchFamily="34" charset="0"/>
                <a:ea typeface="Calibri" panose="020F0502020204030204" pitchFamily="34" charset="0"/>
                <a:cs typeface="Calibri" panose="020F0502020204030204" pitchFamily="34" charset="0"/>
              </a:rPr>
              <a:t>says /</a:t>
            </a:r>
            <a:r>
              <a:rPr lang="en-AU" i="1" dirty="0" err="1">
                <a:latin typeface="Calibri" panose="020F0502020204030204" pitchFamily="34" charset="0"/>
                <a:ea typeface="Calibri" panose="020F0502020204030204" pitchFamily="34" charset="0"/>
                <a:cs typeface="Calibri" panose="020F0502020204030204" pitchFamily="34" charset="0"/>
              </a:rPr>
              <a:t>ks</a:t>
            </a:r>
            <a:r>
              <a:rPr lang="en-AU" i="1" dirty="0">
                <a:latin typeface="Calibri" panose="020F0502020204030204" pitchFamily="34" charset="0"/>
                <a:ea typeface="Calibri" panose="020F0502020204030204" pitchFamily="34" charset="0"/>
                <a:cs typeface="Calibri" panose="020F0502020204030204" pitchFamily="34" charset="0"/>
              </a:rPr>
              <a:t>/.</a:t>
            </a:r>
          </a:p>
          <a:p>
            <a:pPr marL="171450" indent="-171450">
              <a:buFont typeface="Arial" panose="020B0604020202020204" pitchFamily="34" charset="0"/>
              <a:buChar char="•"/>
            </a:pPr>
            <a:r>
              <a:rPr lang="en-AU" i="1" dirty="0">
                <a:latin typeface="Calibri" panose="020F0502020204030204" pitchFamily="34" charset="0"/>
                <a:ea typeface="Calibri" panose="020F0502020204030204" pitchFamily="34" charset="0"/>
                <a:cs typeface="Calibri" panose="020F0502020204030204" pitchFamily="34" charset="0"/>
              </a:rPr>
              <a:t>Say that with me now. </a:t>
            </a:r>
            <a:endParaRPr lang="en-AU" i="0" dirty="0">
              <a:latin typeface="Calibri" panose="020F0502020204030204" pitchFamily="34" charset="0"/>
              <a:ea typeface="Calibri" panose="020F0502020204030204" pitchFamily="34" charset="0"/>
              <a:cs typeface="Calibri" panose="020F0502020204030204" pitchFamily="34" charset="0"/>
            </a:endParaRPr>
          </a:p>
          <a:p>
            <a:pPr marL="0" indent="0">
              <a:buFont typeface="Arial" panose="020B0604020202020204" pitchFamily="34" charset="0"/>
              <a:buNone/>
            </a:pPr>
            <a:r>
              <a:rPr lang="en-AU" i="0" dirty="0">
                <a:latin typeface="Calibri" panose="020F0502020204030204" pitchFamily="34" charset="0"/>
                <a:ea typeface="Calibri" panose="020F0502020204030204" pitchFamily="34" charset="0"/>
                <a:cs typeface="Calibri" panose="020F0502020204030204" pitchFamily="34" charset="0"/>
              </a:rPr>
              <a:t>Students join in saying: </a:t>
            </a:r>
            <a:r>
              <a:rPr lang="en-AU" b="1" i="1" dirty="0">
                <a:latin typeface="Calibri" panose="020F0502020204030204" pitchFamily="34" charset="0"/>
                <a:ea typeface="Calibri" panose="020F0502020204030204" pitchFamily="34" charset="0"/>
                <a:cs typeface="Calibri" panose="020F0502020204030204" pitchFamily="34" charset="0"/>
              </a:rPr>
              <a:t>x</a:t>
            </a:r>
            <a:r>
              <a:rPr lang="en-AU" i="1" dirty="0">
                <a:latin typeface="Calibri" panose="020F0502020204030204" pitchFamily="34" charset="0"/>
                <a:ea typeface="Calibri" panose="020F0502020204030204" pitchFamily="34" charset="0"/>
                <a:cs typeface="Calibri" panose="020F0502020204030204" pitchFamily="34" charset="0"/>
              </a:rPr>
              <a:t> says /</a:t>
            </a:r>
            <a:r>
              <a:rPr lang="en-AU" i="1" dirty="0" err="1">
                <a:latin typeface="Calibri" panose="020F0502020204030204" pitchFamily="34" charset="0"/>
                <a:ea typeface="Calibri" panose="020F0502020204030204" pitchFamily="34" charset="0"/>
                <a:cs typeface="Calibri" panose="020F0502020204030204" pitchFamily="34" charset="0"/>
              </a:rPr>
              <a:t>ks</a:t>
            </a:r>
            <a:r>
              <a:rPr lang="en-AU" i="1" dirty="0">
                <a:latin typeface="Calibri" panose="020F0502020204030204" pitchFamily="34" charset="0"/>
                <a:ea typeface="Calibri" panose="020F0502020204030204" pitchFamily="34" charset="0"/>
                <a:cs typeface="Calibri" panose="020F0502020204030204" pitchFamily="34" charset="0"/>
              </a:rPr>
              <a:t>/.</a:t>
            </a:r>
          </a:p>
          <a:p>
            <a:pPr marL="171450" indent="-171450">
              <a:buFont typeface="Arial" panose="020B0604020202020204" pitchFamily="34" charset="0"/>
              <a:buChar char="•"/>
            </a:pPr>
            <a:endParaRPr lang="en-AU" dirty="0">
              <a:latin typeface="Calibri" panose="020F0502020204030204" pitchFamily="34" charset="0"/>
              <a:ea typeface="Calibri" panose="020F0502020204030204" pitchFamily="34" charset="0"/>
              <a:cs typeface="Calibri" panose="020F0502020204030204" pitchFamily="34" charset="0"/>
            </a:endParaRPr>
          </a:p>
          <a:p>
            <a:r>
              <a:rPr lang="en-AU" dirty="0">
                <a:latin typeface="Calibri" panose="020F0502020204030204" pitchFamily="34" charset="0"/>
                <a:ea typeface="Calibri" panose="020F0502020204030204" pitchFamily="34" charset="0"/>
                <a:cs typeface="Calibri" panose="020F0502020204030204" pitchFamily="34" charset="0"/>
              </a:rPr>
              <a:t>Explain to students that:</a:t>
            </a:r>
          </a:p>
          <a:p>
            <a:pPr marL="171450" indent="-171450">
              <a:buFont typeface="Arial" panose="020B0604020202020204" pitchFamily="34" charset="0"/>
              <a:buChar char="•"/>
            </a:pPr>
            <a:r>
              <a:rPr lang="en-AU" dirty="0">
                <a:latin typeface="Calibri" panose="020F0502020204030204" pitchFamily="34" charset="0"/>
                <a:ea typeface="Calibri" panose="020F0502020204030204" pitchFamily="34" charset="0"/>
                <a:cs typeface="Calibri" panose="020F0502020204030204" pitchFamily="34" charset="0"/>
              </a:rPr>
              <a:t>each letter has a matching upper-case letter</a:t>
            </a:r>
          </a:p>
          <a:p>
            <a:pPr marL="171450" indent="-171450">
              <a:buFont typeface="Arial" panose="020B0604020202020204" pitchFamily="34" charset="0"/>
              <a:buChar char="•"/>
            </a:pPr>
            <a:r>
              <a:rPr lang="en-AU" dirty="0">
                <a:latin typeface="Calibri" panose="020F0502020204030204" pitchFamily="34" charset="0"/>
                <a:ea typeface="Calibri" panose="020F0502020204030204" pitchFamily="34" charset="0"/>
                <a:cs typeface="Calibri" panose="020F0502020204030204" pitchFamily="34" charset="0"/>
              </a:rPr>
              <a:t>the upper-case letter says the same sound as the matching lower-case letter</a:t>
            </a:r>
          </a:p>
          <a:p>
            <a:pPr marL="171450" indent="-171450">
              <a:buFont typeface="Arial" panose="020B0604020202020204" pitchFamily="34" charset="0"/>
              <a:buChar char="•"/>
            </a:pPr>
            <a:r>
              <a:rPr lang="en-AU" dirty="0">
                <a:latin typeface="Calibri" panose="020F0502020204030204" pitchFamily="34" charset="0"/>
                <a:ea typeface="Calibri" panose="020F0502020204030204" pitchFamily="34" charset="0"/>
                <a:cs typeface="Calibri" panose="020F0502020204030204" pitchFamily="34" charset="0"/>
              </a:rPr>
              <a:t>we mostly read and write with lower-case letters but there are times when we will see and use upper-case letters. </a:t>
            </a:r>
          </a:p>
          <a:p>
            <a:endParaRPr lang="en-US" dirty="0">
              <a:latin typeface="Calibri" panose="020F0502020204030204" pitchFamily="34" charset="0"/>
              <a:ea typeface="Calibri" panose="020F0502020204030204" pitchFamily="34" charset="0"/>
              <a:cs typeface="Calibri" panose="020F0502020204030204" pitchFamily="34" charset="0"/>
            </a:endParaRPr>
          </a:p>
          <a:p>
            <a:endParaRPr lang="en-AU" dirty="0"/>
          </a:p>
        </p:txBody>
      </p:sp>
      <p:sp>
        <p:nvSpPr>
          <p:cNvPr id="4" name="Slide Number Placeholder 3">
            <a:extLst>
              <a:ext uri="{FF2B5EF4-FFF2-40B4-BE49-F238E27FC236}">
                <a16:creationId xmlns:a16="http://schemas.microsoft.com/office/drawing/2014/main" id="{6F7D1D94-F035-3B86-44D5-C805BC0B86AE}"/>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A44A9DE-4760-4494-A2B3-6554A63B8D88}" type="slidenum">
              <a:rPr kumimoji="0" lang="en-AU"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35</a:t>
            </a:fld>
            <a:endParaRPr kumimoji="0" lang="en-AU"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977554740"/>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1BFD40E-CB5A-3A90-D084-5946F07055B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1DC3D57-11FB-8F8C-326E-248B09C6C06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4281AA2-5C61-91FF-7D08-B11C9C2ABD3F}"/>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1" dirty="0">
                <a:latin typeface="Calibri" panose="020F0502020204030204" pitchFamily="34" charset="0"/>
                <a:ea typeface="Calibri" panose="020F0502020204030204" pitchFamily="34" charset="0"/>
                <a:cs typeface="Calibri" panose="020F0502020204030204" pitchFamily="34" charset="0"/>
              </a:rPr>
              <a:t>I do</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b="0" dirty="0">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solidFill>
                  <a:srgbClr val="0E1E42"/>
                </a:solidFill>
                <a:latin typeface="Calibri" panose="020F0502020204030204" pitchFamily="34" charset="0"/>
                <a:ea typeface="Calibri" panose="020F0502020204030204" pitchFamily="34" charset="0"/>
                <a:cs typeface="Calibri" panose="020F0502020204030204" pitchFamily="34" charset="0"/>
              </a:rPr>
              <a:t>Say:</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1" dirty="0">
                <a:solidFill>
                  <a:srgbClr val="0E1E42"/>
                </a:solidFill>
                <a:latin typeface="Calibri" panose="020F0502020204030204" pitchFamily="34" charset="0"/>
                <a:ea typeface="Calibri" panose="020F0502020204030204" pitchFamily="34" charset="0"/>
                <a:cs typeface="Calibri" panose="020F0502020204030204" pitchFamily="34" charset="0"/>
              </a:rPr>
              <a:t>This is the upper-case </a:t>
            </a:r>
            <a:r>
              <a:rPr lang="en-US" b="1" i="1" dirty="0">
                <a:solidFill>
                  <a:srgbClr val="0E1E42"/>
                </a:solidFill>
                <a:latin typeface="Calibri" panose="020F0502020204030204" pitchFamily="34" charset="0"/>
                <a:ea typeface="Calibri" panose="020F0502020204030204" pitchFamily="34" charset="0"/>
                <a:cs typeface="Calibri" panose="020F0502020204030204" pitchFamily="34" charset="0"/>
              </a:rPr>
              <a:t>X</a:t>
            </a:r>
            <a:r>
              <a:rPr lang="en-US" b="0" i="1" dirty="0">
                <a:solidFill>
                  <a:srgbClr val="0E1E42"/>
                </a:solidFill>
                <a:latin typeface="Calibri" panose="020F0502020204030204" pitchFamily="34" charset="0"/>
                <a:ea typeface="Calibri" panose="020F0502020204030204" pitchFamily="34" charset="0"/>
                <a:cs typeface="Calibri" panose="020F0502020204030204" pitchFamily="34" charset="0"/>
              </a:rPr>
              <a:t> and the lower-case </a:t>
            </a:r>
            <a:r>
              <a:rPr lang="en-US" b="1" i="1" dirty="0">
                <a:solidFill>
                  <a:srgbClr val="0E1E42"/>
                </a:solidFill>
                <a:latin typeface="Calibri" panose="020F0502020204030204" pitchFamily="34" charset="0"/>
                <a:ea typeface="Calibri" panose="020F0502020204030204" pitchFamily="34" charset="0"/>
                <a:cs typeface="Calibri" panose="020F0502020204030204" pitchFamily="34" charset="0"/>
              </a:rPr>
              <a:t>x</a:t>
            </a:r>
            <a:r>
              <a:rPr lang="en-US" b="0" i="1" dirty="0">
                <a:solidFill>
                  <a:srgbClr val="0E1E42"/>
                </a:solidFill>
                <a:latin typeface="Calibri" panose="020F0502020204030204" pitchFamily="34" charset="0"/>
                <a:ea typeface="Calibri" panose="020F0502020204030204" pitchFamily="34" charset="0"/>
                <a:cs typeface="Calibri" panose="020F0502020204030204" pitchFamily="34" charset="0"/>
              </a:rPr>
              <a:t>.</a:t>
            </a:r>
            <a:endParaRPr lang="en-US" b="1" i="1" dirty="0">
              <a:solidFill>
                <a:srgbClr val="0E1E42"/>
              </a:solidFill>
              <a:latin typeface="Calibri" panose="020F0502020204030204" pitchFamily="34" charset="0"/>
              <a:ea typeface="Calibri" panose="020F0502020204030204" pitchFamily="34" charset="0"/>
              <a:cs typeface="Calibri" panose="020F0502020204030204" pitchFamily="34" charset="0"/>
            </a:endParaRPr>
          </a:p>
          <a:p>
            <a:pPr marL="171450" indent="-171450">
              <a:buFont typeface="Arial" panose="020B0604020202020204" pitchFamily="34" charset="0"/>
              <a:buChar char="•"/>
            </a:pPr>
            <a:r>
              <a:rPr lang="en-AU" i="1" dirty="0">
                <a:latin typeface="Calibri" panose="020F0502020204030204" pitchFamily="34" charset="0"/>
                <a:ea typeface="Calibri" panose="020F0502020204030204" pitchFamily="34" charset="0"/>
                <a:cs typeface="Calibri" panose="020F0502020204030204" pitchFamily="34" charset="0"/>
              </a:rPr>
              <a:t>Upper-case letters are used as the first letter in a name and the first letter in a sentence.</a:t>
            </a:r>
          </a:p>
        </p:txBody>
      </p:sp>
      <p:sp>
        <p:nvSpPr>
          <p:cNvPr id="4" name="Slide Number Placeholder 3">
            <a:extLst>
              <a:ext uri="{FF2B5EF4-FFF2-40B4-BE49-F238E27FC236}">
                <a16:creationId xmlns:a16="http://schemas.microsoft.com/office/drawing/2014/main" id="{44DC5F4F-8F51-6E10-21A6-3A38CF7FA859}"/>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A44A9DE-4760-4494-A2B3-6554A63B8D88}" type="slidenum">
              <a:rPr kumimoji="0" lang="en-AU"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36</a:t>
            </a:fld>
            <a:endParaRPr kumimoji="0" lang="en-AU"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587692564"/>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AA864BB-7875-FBB5-AD66-A5475D81E5C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A3186CF-F51F-3275-97B5-1B57FC9E470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14C0E30-3E74-AA40-D1FE-957826CB1854}"/>
              </a:ext>
            </a:extLst>
          </p:cNvPr>
          <p:cNvSpPr>
            <a:spLocks noGrp="1"/>
          </p:cNvSpPr>
          <p:nvPr>
            <p:ph type="body" idx="1"/>
          </p:nvPr>
        </p:nvSpPr>
        <p:spPr/>
        <p:txBody>
          <a:bodyPr/>
          <a:lstStyle/>
          <a:p>
            <a:r>
              <a:rPr lang="en-US" sz="1200" b="1" dirty="0">
                <a:latin typeface="Calibri" panose="020F0502020204030204" pitchFamily="34" charset="0"/>
                <a:ea typeface="Calibri" panose="020F0502020204030204" pitchFamily="34" charset="0"/>
                <a:cs typeface="Calibri" panose="020F0502020204030204" pitchFamily="34" charset="0"/>
              </a:rPr>
              <a:t>I do</a:t>
            </a:r>
          </a:p>
          <a:p>
            <a:pPr marL="0" indent="0">
              <a:buFont typeface="Arial"/>
              <a:buNone/>
            </a:pPr>
            <a:endParaRPr lang="en-US" sz="1200" b="0" i="0" u="none" strike="noStrike"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0" indent="0">
              <a:buFont typeface="Arial"/>
              <a:buNone/>
            </a:pPr>
            <a:r>
              <a:rPr lang="en-US" sz="1200" b="0" i="0" u="none" strike="noStrike" dirty="0">
                <a:solidFill>
                  <a:schemeClr val="tx1"/>
                </a:solidFill>
                <a:effectLst/>
                <a:latin typeface="Calibri" panose="020F0502020204030204" pitchFamily="34" charset="0"/>
                <a:ea typeface="Calibri" panose="020F0502020204030204" pitchFamily="34" charset="0"/>
                <a:cs typeface="Calibri" panose="020F0502020204030204" pitchFamily="34" charset="0"/>
              </a:rPr>
              <a:t>Note: </a:t>
            </a:r>
            <a:r>
              <a:rPr lang="en-US" sz="1200" b="0" i="0" u="none" strike="noStrike"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Many upper-case letters have multiple entry points. Explain and demonstrate this in your instruction as needed. The green dot shows the initial entry point and the red dot shows the final exit point. </a:t>
            </a:r>
            <a:endParaRPr lang="en-US" sz="1200" dirty="0">
              <a:latin typeface="Calibri" panose="020F0502020204030204" pitchFamily="34" charset="0"/>
              <a:ea typeface="Calibri" panose="020F0502020204030204" pitchFamily="34" charset="0"/>
              <a:cs typeface="Calibri" panose="020F0502020204030204" pitchFamily="34" charset="0"/>
            </a:endParaRPr>
          </a:p>
          <a:p>
            <a:endParaRPr lang="en-US" sz="1200" dirty="0">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latin typeface="Calibri" panose="020F0502020204030204" pitchFamily="34" charset="0"/>
                <a:ea typeface="Calibri" panose="020F0502020204030204" pitchFamily="34" charset="0"/>
                <a:cs typeface="Calibri" panose="020F0502020204030204" pitchFamily="34" charset="0"/>
              </a:rPr>
              <a:t>Demonstrate tracing over the letter on a large screen, beginning at the green dot and ending at the red dot, while saying the target sound: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1" i="1" dirty="0">
                <a:latin typeface="Calibri" panose="020F0502020204030204" pitchFamily="34" charset="0"/>
                <a:ea typeface="Calibri" panose="020F0502020204030204" pitchFamily="34" charset="0"/>
                <a:cs typeface="Calibri" panose="020F0502020204030204" pitchFamily="34" charset="0"/>
              </a:rPr>
              <a:t>X </a:t>
            </a:r>
            <a:r>
              <a:rPr lang="en-US" sz="1200" i="1" dirty="0">
                <a:latin typeface="Calibri" panose="020F0502020204030204" pitchFamily="34" charset="0"/>
                <a:ea typeface="Calibri" panose="020F0502020204030204" pitchFamily="34" charset="0"/>
                <a:cs typeface="Calibri" panose="020F0502020204030204" pitchFamily="34" charset="0"/>
              </a:rPr>
              <a:t>says </a:t>
            </a:r>
            <a:r>
              <a:rPr lang="en-US" sz="1200" b="0" i="1" dirty="0">
                <a:latin typeface="Calibri" panose="020F0502020204030204" pitchFamily="34" charset="0"/>
                <a:ea typeface="Calibri" panose="020F0502020204030204" pitchFamily="34" charset="0"/>
                <a:cs typeface="Calibri" panose="020F0502020204030204" pitchFamily="34" charset="0"/>
              </a:rPr>
              <a:t>/</a:t>
            </a:r>
            <a:r>
              <a:rPr lang="en-US" sz="1200" b="0" i="1" dirty="0" err="1">
                <a:latin typeface="Calibri" panose="020F0502020204030204" pitchFamily="34" charset="0"/>
                <a:ea typeface="Calibri" panose="020F0502020204030204" pitchFamily="34" charset="0"/>
                <a:cs typeface="Calibri" panose="020F0502020204030204" pitchFamily="34" charset="0"/>
              </a:rPr>
              <a:t>ks</a:t>
            </a:r>
            <a:r>
              <a:rPr lang="en-US" sz="1200" b="0" i="1" dirty="0">
                <a:latin typeface="Calibri" panose="020F0502020204030204" pitchFamily="34" charset="0"/>
                <a:ea typeface="Calibri" panose="020F0502020204030204" pitchFamily="34" charset="0"/>
                <a:cs typeface="Calibri" panose="020F0502020204030204" pitchFamily="34" charset="0"/>
              </a:rPr>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200" b="0" dirty="0">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b="0" dirty="0">
                <a:latin typeface="Calibri" panose="020F0502020204030204" pitchFamily="34" charset="0"/>
                <a:ea typeface="Calibri" panose="020F0502020204030204" pitchFamily="34" charset="0"/>
                <a:cs typeface="Calibri" panose="020F0502020204030204" pitchFamily="34" charset="0"/>
              </a:rPr>
              <a:t>Say: </a:t>
            </a:r>
            <a:r>
              <a:rPr lang="en-AU" sz="1200" i="1" dirty="0">
                <a:latin typeface="Calibri" panose="020F0502020204030204" pitchFamily="34" charset="0"/>
                <a:ea typeface="Calibri" panose="020F0502020204030204" pitchFamily="34" charset="0"/>
                <a:cs typeface="Calibri" panose="020F0502020204030204" pitchFamily="34" charset="0"/>
              </a:rPr>
              <a:t>Upper-case letters are used as the first letter in a name and the first letter in a sentence.</a:t>
            </a:r>
          </a:p>
        </p:txBody>
      </p:sp>
      <p:sp>
        <p:nvSpPr>
          <p:cNvPr id="4" name="Slide Number Placeholder 3">
            <a:extLst>
              <a:ext uri="{FF2B5EF4-FFF2-40B4-BE49-F238E27FC236}">
                <a16:creationId xmlns:a16="http://schemas.microsoft.com/office/drawing/2014/main" id="{3ACE08FF-0C86-1626-855D-550514DCD3BB}"/>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A44A9DE-4760-4494-A2B3-6554A63B8D88}" type="slidenum">
              <a:rPr kumimoji="0" lang="en-AU"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37</a:t>
            </a:fld>
            <a:endParaRPr kumimoji="0" lang="en-AU"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179969354"/>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DDCCF2B-74F2-1951-7D0F-B1798D9015E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D1D9A17-206F-F86C-7B70-4DAA5DFBCDE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632657F-E967-D2D1-95B2-01D156852BC2}"/>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latin typeface="Calibri" panose="020F0502020204030204" pitchFamily="34" charset="0"/>
                <a:ea typeface="Calibri" panose="020F0502020204030204" pitchFamily="34" charset="0"/>
                <a:cs typeface="Calibri" panose="020F0502020204030204" pitchFamily="34" charset="0"/>
              </a:rPr>
              <a:t>We do</a:t>
            </a:r>
          </a:p>
          <a:p>
            <a:endParaRPr lang="en-US" dirty="0">
              <a:latin typeface="Calibri" panose="020F0502020204030204" pitchFamily="34" charset="0"/>
              <a:ea typeface="Calibri" panose="020F0502020204030204" pitchFamily="34" charset="0"/>
              <a:cs typeface="Calibri" panose="020F0502020204030204" pitchFamily="34" charset="0"/>
            </a:endParaRPr>
          </a:p>
          <a:p>
            <a:r>
              <a:rPr lang="en-US" dirty="0">
                <a:latin typeface="Calibri" panose="020F0502020204030204" pitchFamily="34" charset="0"/>
                <a:ea typeface="Calibri" panose="020F0502020204030204" pitchFamily="34" charset="0"/>
                <a:cs typeface="Calibri" panose="020F0502020204030204" pitchFamily="34" charset="0"/>
              </a:rPr>
              <a:t>Demonstrate tracing the letter and saying the target sound while students do the same in the air, on the carpet or on a mini-whiteboard.</a:t>
            </a:r>
          </a:p>
          <a:p>
            <a:pPr marL="171450" indent="-171450">
              <a:buFont typeface="Arial" panose="020B0604020202020204" pitchFamily="34" charset="0"/>
              <a:buChar char="•"/>
            </a:pPr>
            <a:r>
              <a:rPr lang="en-US" b="1" i="1" dirty="0">
                <a:latin typeface="Calibri" panose="020F0502020204030204" pitchFamily="34" charset="0"/>
                <a:ea typeface="Calibri" panose="020F0502020204030204" pitchFamily="34" charset="0"/>
                <a:cs typeface="Calibri" panose="020F0502020204030204" pitchFamily="34" charset="0"/>
              </a:rPr>
              <a:t>X</a:t>
            </a:r>
            <a:r>
              <a:rPr lang="en-US" i="1" dirty="0">
                <a:latin typeface="Calibri" panose="020F0502020204030204" pitchFamily="34" charset="0"/>
                <a:ea typeface="Calibri" panose="020F0502020204030204" pitchFamily="34" charset="0"/>
                <a:cs typeface="Calibri" panose="020F0502020204030204" pitchFamily="34" charset="0"/>
              </a:rPr>
              <a:t> says /</a:t>
            </a:r>
            <a:r>
              <a:rPr lang="en-US" i="1" dirty="0" err="1">
                <a:latin typeface="Calibri" panose="020F0502020204030204" pitchFamily="34" charset="0"/>
                <a:ea typeface="Calibri" panose="020F0502020204030204" pitchFamily="34" charset="0"/>
                <a:cs typeface="Calibri" panose="020F0502020204030204" pitchFamily="34" charset="0"/>
              </a:rPr>
              <a:t>ks</a:t>
            </a:r>
            <a:r>
              <a:rPr lang="en-US" i="1" dirty="0">
                <a:latin typeface="Calibri" panose="020F0502020204030204" pitchFamily="34" charset="0"/>
                <a:ea typeface="Calibri" panose="020F0502020204030204" pitchFamily="34" charset="0"/>
                <a:cs typeface="Calibri" panose="020F0502020204030204" pitchFamily="34" charset="0"/>
              </a:rPr>
              <a:t>/</a:t>
            </a:r>
          </a:p>
          <a:p>
            <a:pPr marL="171450" indent="-171450">
              <a:buFont typeface="Arial" panose="020B0604020202020204" pitchFamily="34" charset="0"/>
              <a:buChar char="•"/>
            </a:pPr>
            <a:endParaRPr lang="en-US" dirty="0">
              <a:latin typeface="Calibri" panose="020F0502020204030204" pitchFamily="34" charset="0"/>
              <a:ea typeface="Calibri" panose="020F0502020204030204" pitchFamily="34" charset="0"/>
              <a:cs typeface="Calibri" panose="020F0502020204030204" pitchFamily="34" charset="0"/>
            </a:endParaRPr>
          </a:p>
          <a:p>
            <a:r>
              <a:rPr lang="en-US" dirty="0">
                <a:latin typeface="Calibri" panose="020F0502020204030204" pitchFamily="34" charset="0"/>
                <a:ea typeface="Calibri" panose="020F0502020204030204" pitchFamily="34" charset="0"/>
                <a:cs typeface="Calibri" panose="020F0502020204030204" pitchFamily="34" charset="0"/>
              </a:rPr>
              <a:t>Check that students are using the correct entry and exit points and give feedback.</a:t>
            </a:r>
            <a:endParaRPr lang="en-AU" dirty="0">
              <a:latin typeface="Calibri" panose="020F0502020204030204" pitchFamily="34" charset="0"/>
              <a:ea typeface="Calibri" panose="020F0502020204030204" pitchFamily="34" charset="0"/>
              <a:cs typeface="Calibri" panose="020F0502020204030204" pitchFamily="34" charset="0"/>
            </a:endParaRPr>
          </a:p>
          <a:p>
            <a:endParaRPr lang="en-US" dirty="0">
              <a:latin typeface="Calibri" panose="020F0502020204030204" pitchFamily="34" charset="0"/>
              <a:ea typeface="Calibri" panose="020F0502020204030204" pitchFamily="34" charset="0"/>
              <a:cs typeface="Calibri" panose="020F0502020204030204" pitchFamily="34" charset="0"/>
            </a:endParaRPr>
          </a:p>
          <a:p>
            <a:r>
              <a:rPr lang="en-US" dirty="0">
                <a:latin typeface="Calibri" panose="020F0502020204030204" pitchFamily="34" charset="0"/>
                <a:ea typeface="Calibri" panose="020F0502020204030204" pitchFamily="34" charset="0"/>
                <a:cs typeface="Calibri" panose="020F0502020204030204" pitchFamily="34" charset="0"/>
              </a:rPr>
              <a:t>Explain when upper-case letters are used and ask students to respond using the following prompts.</a:t>
            </a:r>
          </a:p>
          <a:p>
            <a:endParaRPr lang="en-US" dirty="0">
              <a:latin typeface="Calibri" panose="020F0502020204030204" pitchFamily="34" charset="0"/>
              <a:ea typeface="Calibri" panose="020F0502020204030204" pitchFamily="34" charset="0"/>
              <a:cs typeface="Calibri" panose="020F0502020204030204" pitchFamily="34" charset="0"/>
            </a:endParaRP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dirty="0">
                <a:latin typeface="Calibri" panose="020F0502020204030204" pitchFamily="34" charset="0"/>
                <a:ea typeface="Calibri" panose="020F0502020204030204" pitchFamily="34" charset="0"/>
                <a:cs typeface="Calibri" panose="020F0502020204030204" pitchFamily="34" charset="0"/>
              </a:rPr>
              <a:t>Teacher: </a:t>
            </a:r>
            <a:r>
              <a:rPr lang="en-AU" i="1" dirty="0">
                <a:latin typeface="Calibri" panose="020F0502020204030204" pitchFamily="34" charset="0"/>
                <a:ea typeface="Calibri" panose="020F0502020204030204" pitchFamily="34" charset="0"/>
                <a:cs typeface="Calibri" panose="020F0502020204030204" pitchFamily="34" charset="0"/>
              </a:rPr>
              <a:t>Upper-case letters are used as the first letter in a name and the first letter in a sentence.</a:t>
            </a:r>
            <a:endParaRPr lang="en-US" i="1" dirty="0">
              <a:latin typeface="Calibri" panose="020F0502020204030204" pitchFamily="34" charset="0"/>
              <a:ea typeface="Calibri" panose="020F0502020204030204" pitchFamily="34" charset="0"/>
              <a:cs typeface="Calibri" panose="020F0502020204030204" pitchFamily="34" charset="0"/>
            </a:endParaRP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i="0" dirty="0">
                <a:latin typeface="Calibri" panose="020F0502020204030204" pitchFamily="34" charset="0"/>
                <a:ea typeface="Calibri" panose="020F0502020204030204" pitchFamily="34" charset="0"/>
                <a:cs typeface="Calibri" panose="020F0502020204030204" pitchFamily="34" charset="0"/>
              </a:rPr>
              <a:t>Teacher: </a:t>
            </a:r>
            <a:r>
              <a:rPr lang="en-US" i="1" dirty="0">
                <a:latin typeface="Calibri" panose="020F0502020204030204" pitchFamily="34" charset="0"/>
                <a:ea typeface="Calibri" panose="020F0502020204030204" pitchFamily="34" charset="0"/>
                <a:cs typeface="Calibri" panose="020F0502020204030204" pitchFamily="34" charset="0"/>
              </a:rPr>
              <a:t>When are they used? As the first letter in a …</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i="0" dirty="0">
                <a:latin typeface="Calibri" panose="020F0502020204030204" pitchFamily="34" charset="0"/>
                <a:ea typeface="Calibri" panose="020F0502020204030204" pitchFamily="34" charset="0"/>
                <a:cs typeface="Calibri" panose="020F0502020204030204" pitchFamily="34" charset="0"/>
              </a:rPr>
              <a:t>Students: </a:t>
            </a:r>
            <a:r>
              <a:rPr lang="en-US" i="1" dirty="0">
                <a:latin typeface="Calibri" panose="020F0502020204030204" pitchFamily="34" charset="0"/>
                <a:ea typeface="Calibri" panose="020F0502020204030204" pitchFamily="34" charset="0"/>
                <a:cs typeface="Calibri" panose="020F0502020204030204" pitchFamily="34" charset="0"/>
              </a:rPr>
              <a:t>name.</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AU" i="0" dirty="0">
                <a:latin typeface="Calibri" panose="020F0502020204030204" pitchFamily="34" charset="0"/>
                <a:ea typeface="Calibri" panose="020F0502020204030204" pitchFamily="34" charset="0"/>
                <a:cs typeface="Calibri" panose="020F0502020204030204" pitchFamily="34" charset="0"/>
              </a:rPr>
              <a:t>Teacher: </a:t>
            </a:r>
            <a:r>
              <a:rPr lang="en-AU" i="1" dirty="0">
                <a:latin typeface="Calibri" panose="020F0502020204030204" pitchFamily="34" charset="0"/>
                <a:ea typeface="Calibri" panose="020F0502020204030204" pitchFamily="34" charset="0"/>
                <a:cs typeface="Calibri" panose="020F0502020204030204" pitchFamily="34" charset="0"/>
              </a:rPr>
              <a:t>And the first letter in a … </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i="0" dirty="0">
                <a:latin typeface="Calibri" panose="020F0502020204030204" pitchFamily="34" charset="0"/>
                <a:ea typeface="Calibri" panose="020F0502020204030204" pitchFamily="34" charset="0"/>
                <a:cs typeface="Calibri" panose="020F0502020204030204" pitchFamily="34" charset="0"/>
              </a:rPr>
              <a:t>Students: </a:t>
            </a:r>
            <a:r>
              <a:rPr lang="en-US" i="1" dirty="0">
                <a:latin typeface="Calibri" panose="020F0502020204030204" pitchFamily="34" charset="0"/>
                <a:ea typeface="Calibri" panose="020F0502020204030204" pitchFamily="34" charset="0"/>
                <a:cs typeface="Calibri" panose="020F0502020204030204" pitchFamily="34" charset="0"/>
              </a:rPr>
              <a:t>sentence.</a:t>
            </a:r>
            <a:endParaRPr lang="en-US" dirty="0">
              <a:latin typeface="Calibri" panose="020F0502020204030204" pitchFamily="34" charset="0"/>
              <a:ea typeface="Calibri" panose="020F0502020204030204" pitchFamily="34" charset="0"/>
              <a:cs typeface="Calibri" panose="020F0502020204030204" pitchFamily="34" charset="0"/>
            </a:endParaRPr>
          </a:p>
          <a:p>
            <a:endParaRPr lang="en-AU" dirty="0"/>
          </a:p>
        </p:txBody>
      </p:sp>
      <p:sp>
        <p:nvSpPr>
          <p:cNvPr id="4" name="Slide Number Placeholder 3">
            <a:extLst>
              <a:ext uri="{FF2B5EF4-FFF2-40B4-BE49-F238E27FC236}">
                <a16:creationId xmlns:a16="http://schemas.microsoft.com/office/drawing/2014/main" id="{00D8EC28-C49A-4BD2-24C3-D732E47DC421}"/>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A44A9DE-4760-4494-A2B3-6554A63B8D88}" type="slidenum">
              <a:rPr kumimoji="0" lang="en-AU"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38</a:t>
            </a:fld>
            <a:endParaRPr kumimoji="0" lang="en-AU"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207862855"/>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294E541-6CC0-2237-2BE7-D3F432F9900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82A7B25-D24D-5290-D3D5-4D61E6057FA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BCD063C-2FCE-697A-79F7-B6F7CFC8B08C}"/>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i="0" dirty="0">
                <a:solidFill>
                  <a:srgbClr val="0E1E42"/>
                </a:solidFill>
                <a:latin typeface="Calibri" panose="020F0502020204030204" pitchFamily="34" charset="0"/>
                <a:ea typeface="Calibri" panose="020F0502020204030204" pitchFamily="34" charset="0"/>
                <a:cs typeface="Calibri" panose="020F0502020204030204" pitchFamily="34" charset="0"/>
              </a:rPr>
              <a:t>Check for understanding</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i="1" dirty="0">
              <a:solidFill>
                <a:srgbClr val="0E1E42"/>
              </a:solidFill>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i="0" dirty="0">
                <a:solidFill>
                  <a:srgbClr val="0E1E42"/>
                </a:solidFill>
                <a:latin typeface="Calibri" panose="020F0502020204030204" pitchFamily="34" charset="0"/>
                <a:ea typeface="Calibri" panose="020F0502020204030204" pitchFamily="34" charset="0"/>
                <a:cs typeface="Calibri" panose="020F0502020204030204" pitchFamily="34" charset="0"/>
              </a:rPr>
              <a:t>Ask students to:</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0" dirty="0">
                <a:solidFill>
                  <a:srgbClr val="0E1E42"/>
                </a:solidFill>
                <a:latin typeface="Calibri" panose="020F0502020204030204" pitchFamily="34" charset="0"/>
                <a:ea typeface="Calibri" panose="020F0502020204030204" pitchFamily="34" charset="0"/>
                <a:cs typeface="Calibri" panose="020F0502020204030204" pitchFamily="34" charset="0"/>
              </a:rPr>
              <a:t>write an upper-case </a:t>
            </a:r>
            <a:r>
              <a:rPr lang="en-US" b="1" i="0" dirty="0">
                <a:solidFill>
                  <a:srgbClr val="0E1E42"/>
                </a:solidFill>
                <a:latin typeface="Calibri" panose="020F0502020204030204" pitchFamily="34" charset="0"/>
                <a:ea typeface="Calibri" panose="020F0502020204030204" pitchFamily="34" charset="0"/>
                <a:cs typeface="Calibri" panose="020F0502020204030204" pitchFamily="34" charset="0"/>
              </a:rPr>
              <a:t>X</a:t>
            </a:r>
            <a:r>
              <a:rPr lang="en-US" b="0" i="0" dirty="0">
                <a:solidFill>
                  <a:srgbClr val="0E1E42"/>
                </a:solidFill>
                <a:latin typeface="Calibri" panose="020F0502020204030204" pitchFamily="34" charset="0"/>
                <a:ea typeface="Calibri" panose="020F0502020204030204" pitchFamily="34" charset="0"/>
                <a:cs typeface="Calibri" panose="020F0502020204030204" pitchFamily="34" charset="0"/>
              </a:rPr>
              <a:t> and lower-case </a:t>
            </a:r>
            <a:r>
              <a:rPr lang="en-US" b="1" i="0" dirty="0">
                <a:solidFill>
                  <a:srgbClr val="0E1E42"/>
                </a:solidFill>
                <a:latin typeface="Calibri" panose="020F0502020204030204" pitchFamily="34" charset="0"/>
                <a:ea typeface="Calibri" panose="020F0502020204030204" pitchFamily="34" charset="0"/>
                <a:cs typeface="Calibri" panose="020F0502020204030204" pitchFamily="34" charset="0"/>
              </a:rPr>
              <a:t>x</a:t>
            </a:r>
            <a:r>
              <a:rPr lang="en-US" b="0" i="0" dirty="0">
                <a:solidFill>
                  <a:srgbClr val="0E1E42"/>
                </a:solidFill>
                <a:latin typeface="Calibri" panose="020F0502020204030204" pitchFamily="34" charset="0"/>
                <a:ea typeface="Calibri" panose="020F0502020204030204" pitchFamily="34" charset="0"/>
                <a:cs typeface="Calibri" panose="020F0502020204030204" pitchFamily="34" charset="0"/>
              </a:rPr>
              <a:t> on their mini-whiteboards or on a piece of paper</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i="0" u="none" strike="noStrike"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show the letters they have written by placing their mini-whiteboard underneath their chin for you to check</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i="0" u="none" strike="noStrike"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respond with the sound when you say: </a:t>
            </a:r>
            <a:r>
              <a:rPr lang="en-US" sz="1200" b="1" i="1" u="none" strike="noStrike"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x</a:t>
            </a:r>
            <a:r>
              <a:rPr lang="en-US" sz="1200" b="0" i="1" u="none" strike="noStrike"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 says …</a:t>
            </a:r>
            <a:endParaRPr lang="en-US" b="0" i="1" dirty="0">
              <a:solidFill>
                <a:srgbClr val="0E1E42"/>
              </a:solidFill>
              <a:latin typeface="Calibri" panose="020F0502020204030204" pitchFamily="34" charset="0"/>
              <a:ea typeface="Calibri" panose="020F0502020204030204" pitchFamily="34" charset="0"/>
              <a:cs typeface="Calibri" panose="020F0502020204030204" pitchFamily="34" charset="0"/>
            </a:endParaRPr>
          </a:p>
          <a:p>
            <a:pPr marL="0" indent="0" algn="l">
              <a:spcBef>
                <a:spcPts val="100"/>
              </a:spcBef>
              <a:spcAft>
                <a:spcPts val="400"/>
              </a:spcAft>
              <a:buFontTx/>
              <a:buNone/>
            </a:pPr>
            <a:endParaRPr lang="en-US" sz="1200" b="0" dirty="0">
              <a:solidFill>
                <a:srgbClr val="404040"/>
              </a:solidFill>
              <a:effectLst/>
              <a:latin typeface="Calibri" panose="020F0502020204030204" pitchFamily="34" charset="0"/>
              <a:ea typeface="Calibri" panose="020F0502020204030204" pitchFamily="34" charset="0"/>
              <a:cs typeface="Calibri" panose="020F0502020204030204" pitchFamily="34" charset="0"/>
            </a:endParaRPr>
          </a:p>
          <a:p>
            <a:pPr marL="0" indent="0" algn="l">
              <a:spcBef>
                <a:spcPts val="100"/>
              </a:spcBef>
              <a:spcAft>
                <a:spcPts val="400"/>
              </a:spcAft>
              <a:buFontTx/>
              <a:buNone/>
            </a:pPr>
            <a:endParaRPr lang="en-US" sz="1200" b="0" dirty="0">
              <a:solidFill>
                <a:srgbClr val="404040"/>
              </a:solidFill>
              <a:effectLst/>
              <a:latin typeface="Calibri" panose="020F0502020204030204" pitchFamily="34" charset="0"/>
              <a:ea typeface="Calibri" panose="020F0502020204030204" pitchFamily="34" charset="0"/>
              <a:cs typeface="Calibri" panose="020F0502020204030204" pitchFamily="34" charset="0"/>
            </a:endParaRPr>
          </a:p>
          <a:p>
            <a:pPr marL="0" indent="0" algn="l">
              <a:spcBef>
                <a:spcPts val="100"/>
              </a:spcBef>
              <a:spcAft>
                <a:spcPts val="400"/>
              </a:spcAft>
              <a:buFontTx/>
              <a:buNone/>
            </a:pPr>
            <a:endParaRPr lang="en-US" sz="1200" b="0" dirty="0">
              <a:solidFill>
                <a:srgbClr val="404040"/>
              </a:solidFill>
              <a:effectLst/>
              <a:latin typeface="Calibri" panose="020F0502020204030204" pitchFamily="34" charset="0"/>
              <a:ea typeface="Calibri" panose="020F0502020204030204" pitchFamily="34" charset="0"/>
              <a:cs typeface="Calibri" panose="020F0502020204030204" pitchFamily="34" charset="0"/>
            </a:endParaRPr>
          </a:p>
          <a:p>
            <a:pPr marL="0" indent="0" algn="l">
              <a:spcBef>
                <a:spcPts val="100"/>
              </a:spcBef>
              <a:spcAft>
                <a:spcPts val="400"/>
              </a:spcAft>
              <a:buFontTx/>
              <a:buNone/>
            </a:pPr>
            <a:endParaRPr lang="en-US" sz="1200" b="0" dirty="0">
              <a:solidFill>
                <a:srgbClr val="404040"/>
              </a:solidFill>
              <a:effectLst/>
              <a:latin typeface="Calibri" panose="020F0502020204030204" pitchFamily="34" charset="0"/>
              <a:ea typeface="Calibri" panose="020F0502020204030204" pitchFamily="34" charset="0"/>
              <a:cs typeface="Calibri" panose="020F0502020204030204" pitchFamily="34" charset="0"/>
            </a:endParaRPr>
          </a:p>
          <a:p>
            <a:pPr marL="144145" indent="0" algn="l">
              <a:spcBef>
                <a:spcPts val="100"/>
              </a:spcBef>
              <a:spcAft>
                <a:spcPts val="400"/>
              </a:spcAft>
              <a:buFont typeface="Arial" panose="020B0604020202020204" pitchFamily="34" charset="0"/>
              <a:buNone/>
            </a:pPr>
            <a:endParaRPr lang="en-US" sz="1200" b="0" dirty="0">
              <a:solidFill>
                <a:srgbClr val="404040"/>
              </a:solidFill>
              <a:effectLst/>
              <a:latin typeface="Calibri" panose="020F0502020204030204" pitchFamily="34" charset="0"/>
              <a:ea typeface="Calibri" panose="020F0502020204030204" pitchFamily="34" charset="0"/>
              <a:cs typeface="Calibri" panose="020F0502020204030204" pitchFamily="34" charset="0"/>
            </a:endParaRPr>
          </a:p>
          <a:p>
            <a:endParaRPr lang="en-AU" dirty="0">
              <a:latin typeface="Calibri" panose="020F0502020204030204" pitchFamily="34" charset="0"/>
              <a:ea typeface="Calibri" panose="020F0502020204030204" pitchFamily="34" charset="0"/>
              <a:cs typeface="Calibri" panose="020F0502020204030204" pitchFamily="34" charset="0"/>
            </a:endParaRPr>
          </a:p>
          <a:p>
            <a:endParaRPr lang="en-US" dirty="0"/>
          </a:p>
        </p:txBody>
      </p:sp>
      <p:sp>
        <p:nvSpPr>
          <p:cNvPr id="4" name="Slide Number Placeholder 3">
            <a:extLst>
              <a:ext uri="{FF2B5EF4-FFF2-40B4-BE49-F238E27FC236}">
                <a16:creationId xmlns:a16="http://schemas.microsoft.com/office/drawing/2014/main" id="{85A2D991-7C6F-3C08-1AAB-52790981C6A9}"/>
              </a:ext>
            </a:extLst>
          </p:cNvPr>
          <p:cNvSpPr>
            <a:spLocks noGrp="1"/>
          </p:cNvSpPr>
          <p:nvPr>
            <p:ph type="sldNum" sz="quarter" idx="5"/>
          </p:nvPr>
        </p:nvSpPr>
        <p:spPr/>
        <p:txBody>
          <a:bodyPr/>
          <a:lstStyle/>
          <a:p>
            <a:fld id="{5A44A9DE-4760-4494-A2B3-6554A63B8D88}" type="slidenum">
              <a:rPr lang="en-AU" smtClean="0"/>
              <a:t>39</a:t>
            </a:fld>
            <a:endParaRPr lang="en-AU"/>
          </a:p>
        </p:txBody>
      </p:sp>
    </p:spTree>
    <p:extLst>
      <p:ext uri="{BB962C8B-B14F-4D97-AF65-F5344CB8AC3E}">
        <p14:creationId xmlns:p14="http://schemas.microsoft.com/office/powerpoint/2010/main" val="235309808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sz="1200" b="1" kern="1200" dirty="0">
                <a:effectLst/>
                <a:latin typeface="Calibri" panose="020F0502020204030204" pitchFamily="34" charset="0"/>
                <a:ea typeface="Calibri" panose="020F0502020204030204" pitchFamily="34" charset="0"/>
                <a:cs typeface="Calibri" panose="020F0502020204030204" pitchFamily="34" charset="0"/>
              </a:rPr>
              <a:t>Set learning intention and success criteria</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sz="1200" kern="1200" dirty="0">
              <a:effectLst/>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kern="1200" dirty="0">
                <a:effectLst/>
                <a:latin typeface="Calibri" panose="020F0502020204030204" pitchFamily="34" charset="0"/>
                <a:ea typeface="Calibri" panose="020F0502020204030204" pitchFamily="34" charset="0"/>
                <a:cs typeface="Calibri" panose="020F0502020204030204" pitchFamily="34" charset="0"/>
              </a:rPr>
              <a:t>The upper-case letter introduced in this lesson is </a:t>
            </a:r>
            <a:r>
              <a:rPr lang="en-AU" sz="1200" b="1" kern="1200" dirty="0">
                <a:effectLst/>
                <a:latin typeface="Calibri" panose="020F0502020204030204" pitchFamily="34" charset="0"/>
                <a:ea typeface="Calibri" panose="020F0502020204030204" pitchFamily="34" charset="0"/>
                <a:cs typeface="Calibri" panose="020F0502020204030204" pitchFamily="34" charset="0"/>
              </a:rPr>
              <a:t>W</a:t>
            </a:r>
            <a:r>
              <a:rPr lang="en-AU" sz="1200" kern="1200" dirty="0">
                <a:effectLst/>
                <a:latin typeface="Calibri" panose="020F0502020204030204" pitchFamily="34" charset="0"/>
                <a:ea typeface="Calibri" panose="020F0502020204030204" pitchFamily="34" charset="0"/>
                <a:cs typeface="Calibri" panose="020F0502020204030204" pitchFamily="34" charset="0"/>
              </a:rPr>
              <a: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sz="1200" kern="1200" dirty="0">
              <a:effectLst/>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Calibri" panose="020F0502020204030204" pitchFamily="34" charset="0"/>
                <a:ea typeface="Calibri" panose="020F0502020204030204" pitchFamily="34" charset="0"/>
                <a:cs typeface="Calibri" panose="020F0502020204030204" pitchFamily="34" charset="0"/>
              </a:rPr>
              <a:t>Note: This explicit teaching part of the lesson starts with a slide showing the matching lower-case letter students have already been taught. This enables students to connect their new learning to this known letter</a:t>
            </a:r>
            <a:r>
              <a:rPr lang="en-AU" b="0" dirty="0"/>
              <a:t>–</a:t>
            </a:r>
            <a:r>
              <a:rPr lang="en-US" dirty="0">
                <a:latin typeface="Calibri" panose="020F0502020204030204" pitchFamily="34" charset="0"/>
                <a:ea typeface="Calibri" panose="020F0502020204030204" pitchFamily="34" charset="0"/>
                <a:cs typeface="Calibri" panose="020F0502020204030204" pitchFamily="34" charset="0"/>
              </a:rPr>
              <a:t>sound correspondence. </a:t>
            </a:r>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4</a:t>
            </a:fld>
            <a:endParaRPr lang="en-AU"/>
          </a:p>
        </p:txBody>
      </p:sp>
    </p:spTree>
    <p:extLst>
      <p:ext uri="{BB962C8B-B14F-4D97-AF65-F5344CB8AC3E}">
        <p14:creationId xmlns:p14="http://schemas.microsoft.com/office/powerpoint/2010/main" val="2190867139"/>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B18C998-473D-CDDB-7A94-2B5016E64AD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1A3FC4D-A406-7BEC-1B06-F9ABB39B517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FC73EC7-8EC3-9A8E-61DB-99408E6EBBFE}"/>
              </a:ext>
            </a:extLst>
          </p:cNvPr>
          <p:cNvSpPr>
            <a:spLocks noGrp="1"/>
          </p:cNvSpPr>
          <p:nvPr>
            <p:ph type="body" idx="1"/>
          </p:nvPr>
        </p:nvSpPr>
        <p:spPr/>
        <p:txBody>
          <a:bodyPr/>
          <a:lstStyle/>
          <a:p>
            <a:r>
              <a:rPr lang="en-US" b="1" dirty="0">
                <a:latin typeface="Calibri" panose="020F0502020204030204" pitchFamily="34" charset="0"/>
                <a:ea typeface="Calibri" panose="020F0502020204030204" pitchFamily="34" charset="0"/>
                <a:cs typeface="Calibri" panose="020F0502020204030204" pitchFamily="34" charset="0"/>
              </a:rPr>
              <a:t>End of lesson for upper-case X</a:t>
            </a:r>
          </a:p>
          <a:p>
            <a:endParaRPr lang="en-US" dirty="0"/>
          </a:p>
          <a:p>
            <a:endParaRPr lang="en-US" dirty="0"/>
          </a:p>
        </p:txBody>
      </p:sp>
      <p:sp>
        <p:nvSpPr>
          <p:cNvPr id="4" name="Slide Number Placeholder 3">
            <a:extLst>
              <a:ext uri="{FF2B5EF4-FFF2-40B4-BE49-F238E27FC236}">
                <a16:creationId xmlns:a16="http://schemas.microsoft.com/office/drawing/2014/main" id="{6C9F9B9A-47D1-BCBD-2A58-C0FCEACCE0B8}"/>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A44A9DE-4760-4494-A2B3-6554A63B8D88}" type="slidenum">
              <a:rPr kumimoji="0" lang="en-AU"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40</a:t>
            </a:fld>
            <a:endParaRPr kumimoji="0" lang="en-AU"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224214403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07EAD2C-DE26-DBEE-9F96-32388924F09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69B6E88-A1B6-7B1E-EDFE-BFD65B3BABA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10AA62C-6517-0DD8-3B1D-5DC9599C68F2}"/>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latin typeface="Calibri" panose="020F0502020204030204" pitchFamily="34" charset="0"/>
                <a:ea typeface="Calibri" panose="020F0502020204030204" pitchFamily="34" charset="0"/>
                <a:cs typeface="Calibri" panose="020F0502020204030204" pitchFamily="34" charset="0"/>
              </a:rPr>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i="0" u="none" strike="noStrike" dirty="0">
              <a:solidFill>
                <a:srgbClr val="000000"/>
              </a:solidFill>
              <a:effectLst/>
              <a:latin typeface="Calibri" panose="020F0502020204030204" pitchFamily="34" charset="0"/>
              <a:ea typeface="Calibri" panose="020F0502020204030204" pitchFamily="34" charset="0"/>
              <a:cs typeface="Calibri" panose="020F0502020204030204" pitchFamily="34" charset="0"/>
            </a:endParaRPr>
          </a:p>
          <a:p>
            <a:pPr marL="0" indent="0">
              <a:buFont typeface="Arial" panose="020B0604020202020204" pitchFamily="34" charset="0"/>
              <a:buNone/>
            </a:pPr>
            <a:r>
              <a:rPr lang="en-AU" dirty="0">
                <a:latin typeface="Calibri" panose="020F0502020204030204" pitchFamily="34" charset="0"/>
                <a:ea typeface="Calibri" panose="020F0502020204030204" pitchFamily="34" charset="0"/>
                <a:cs typeface="Calibri" panose="020F0502020204030204" pitchFamily="34" charset="0"/>
              </a:rPr>
              <a:t>Say: </a:t>
            </a:r>
          </a:p>
          <a:p>
            <a:pPr marL="171450" indent="-171450">
              <a:buFont typeface="Arial" panose="020B0604020202020204" pitchFamily="34" charset="0"/>
              <a:buChar char="•"/>
            </a:pPr>
            <a:r>
              <a:rPr lang="en-AU" i="1" dirty="0">
                <a:latin typeface="Calibri" panose="020F0502020204030204" pitchFamily="34" charset="0"/>
                <a:ea typeface="Calibri" panose="020F0502020204030204" pitchFamily="34" charset="0"/>
                <a:cs typeface="Calibri" panose="020F0502020204030204" pitchFamily="34" charset="0"/>
              </a:rPr>
              <a:t>We have learned about the letter </a:t>
            </a:r>
            <a:r>
              <a:rPr lang="en-AU" b="1" i="1" dirty="0">
                <a:latin typeface="Calibri" panose="020F0502020204030204" pitchFamily="34" charset="0"/>
                <a:ea typeface="Calibri" panose="020F0502020204030204" pitchFamily="34" charset="0"/>
                <a:cs typeface="Calibri" panose="020F0502020204030204" pitchFamily="34" charset="0"/>
              </a:rPr>
              <a:t>w</a:t>
            </a:r>
            <a:r>
              <a:rPr lang="en-AU" b="0" i="1" dirty="0">
                <a:latin typeface="Calibri" panose="020F0502020204030204" pitchFamily="34" charset="0"/>
                <a:ea typeface="Calibri" panose="020F0502020204030204" pitchFamily="34" charset="0"/>
                <a:cs typeface="Calibri" panose="020F0502020204030204" pitchFamily="34" charset="0"/>
              </a:rPr>
              <a:t>.</a:t>
            </a:r>
            <a:endParaRPr lang="en-AU" b="1" i="1" dirty="0">
              <a:latin typeface="Calibri" panose="020F0502020204030204" pitchFamily="34" charset="0"/>
              <a:ea typeface="Calibri" panose="020F0502020204030204" pitchFamily="34" charset="0"/>
              <a:cs typeface="Calibri" panose="020F0502020204030204" pitchFamily="34" charset="0"/>
            </a:endParaRPr>
          </a:p>
          <a:p>
            <a:pPr marL="171450" indent="-171450">
              <a:buFont typeface="Arial" panose="020B0604020202020204" pitchFamily="34" charset="0"/>
              <a:buChar char="•"/>
            </a:pPr>
            <a:r>
              <a:rPr lang="en-AU" i="1" dirty="0">
                <a:latin typeface="Calibri" panose="020F0502020204030204" pitchFamily="34" charset="0"/>
                <a:ea typeface="Calibri" panose="020F0502020204030204" pitchFamily="34" charset="0"/>
                <a:cs typeface="Calibri" panose="020F0502020204030204" pitchFamily="34" charset="0"/>
              </a:rPr>
              <a:t>We know that </a:t>
            </a:r>
            <a:r>
              <a:rPr lang="en-AU" b="1" i="1" dirty="0">
                <a:latin typeface="Calibri" panose="020F0502020204030204" pitchFamily="34" charset="0"/>
                <a:ea typeface="Calibri" panose="020F0502020204030204" pitchFamily="34" charset="0"/>
                <a:cs typeface="Calibri" panose="020F0502020204030204" pitchFamily="34" charset="0"/>
              </a:rPr>
              <a:t>w</a:t>
            </a:r>
            <a:r>
              <a:rPr lang="en-AU" i="1" dirty="0">
                <a:latin typeface="Calibri" panose="020F0502020204030204" pitchFamily="34" charset="0"/>
                <a:ea typeface="Calibri" panose="020F0502020204030204" pitchFamily="34" charset="0"/>
                <a:cs typeface="Calibri" panose="020F0502020204030204" pitchFamily="34" charset="0"/>
              </a:rPr>
              <a:t> says /w/.</a:t>
            </a:r>
          </a:p>
          <a:p>
            <a:pPr marL="171450" indent="-171450">
              <a:buFont typeface="Arial" panose="020B0604020202020204" pitchFamily="34" charset="0"/>
              <a:buChar char="•"/>
            </a:pPr>
            <a:r>
              <a:rPr lang="en-AU" i="1" dirty="0">
                <a:latin typeface="Calibri" panose="020F0502020204030204" pitchFamily="34" charset="0"/>
                <a:ea typeface="Calibri" panose="020F0502020204030204" pitchFamily="34" charset="0"/>
                <a:cs typeface="Calibri" panose="020F0502020204030204" pitchFamily="34" charset="0"/>
              </a:rPr>
              <a:t>Say that with me now. </a:t>
            </a:r>
            <a:endParaRPr lang="en-AU" i="0" dirty="0">
              <a:latin typeface="Calibri" panose="020F0502020204030204" pitchFamily="34" charset="0"/>
              <a:ea typeface="Calibri" panose="020F0502020204030204" pitchFamily="34" charset="0"/>
              <a:cs typeface="Calibri" panose="020F0502020204030204" pitchFamily="34" charset="0"/>
            </a:endParaRPr>
          </a:p>
          <a:p>
            <a:pPr marL="0" indent="0">
              <a:buFont typeface="Arial" panose="020B0604020202020204" pitchFamily="34" charset="0"/>
              <a:buNone/>
            </a:pPr>
            <a:r>
              <a:rPr lang="en-AU" i="0" dirty="0">
                <a:latin typeface="Calibri" panose="020F0502020204030204" pitchFamily="34" charset="0"/>
                <a:ea typeface="Calibri" panose="020F0502020204030204" pitchFamily="34" charset="0"/>
                <a:cs typeface="Calibri" panose="020F0502020204030204" pitchFamily="34" charset="0"/>
              </a:rPr>
              <a:t>Students join in saying: </a:t>
            </a:r>
            <a:r>
              <a:rPr lang="en-AU" b="1" i="1" dirty="0">
                <a:latin typeface="Calibri" panose="020F0502020204030204" pitchFamily="34" charset="0"/>
                <a:ea typeface="Calibri" panose="020F0502020204030204" pitchFamily="34" charset="0"/>
                <a:cs typeface="Calibri" panose="020F0502020204030204" pitchFamily="34" charset="0"/>
              </a:rPr>
              <a:t>w</a:t>
            </a:r>
            <a:r>
              <a:rPr lang="en-AU" i="1" dirty="0">
                <a:latin typeface="Calibri" panose="020F0502020204030204" pitchFamily="34" charset="0"/>
                <a:ea typeface="Calibri" panose="020F0502020204030204" pitchFamily="34" charset="0"/>
                <a:cs typeface="Calibri" panose="020F0502020204030204" pitchFamily="34" charset="0"/>
              </a:rPr>
              <a:t> says /w/.</a:t>
            </a:r>
          </a:p>
          <a:p>
            <a:pPr marL="171450" indent="-171450">
              <a:buFont typeface="Arial" panose="020B0604020202020204" pitchFamily="34" charset="0"/>
              <a:buChar char="•"/>
            </a:pPr>
            <a:endParaRPr lang="en-AU" dirty="0">
              <a:latin typeface="Calibri" panose="020F0502020204030204" pitchFamily="34" charset="0"/>
              <a:ea typeface="Calibri" panose="020F0502020204030204" pitchFamily="34" charset="0"/>
              <a:cs typeface="Calibri" panose="020F0502020204030204" pitchFamily="34" charset="0"/>
            </a:endParaRPr>
          </a:p>
          <a:p>
            <a:r>
              <a:rPr lang="en-AU" dirty="0">
                <a:latin typeface="Calibri" panose="020F0502020204030204" pitchFamily="34" charset="0"/>
                <a:ea typeface="Calibri" panose="020F0502020204030204" pitchFamily="34" charset="0"/>
                <a:cs typeface="Calibri" panose="020F0502020204030204" pitchFamily="34" charset="0"/>
              </a:rPr>
              <a:t>Explain to students that:</a:t>
            </a:r>
          </a:p>
          <a:p>
            <a:pPr marL="171450" indent="-171450">
              <a:buFont typeface="Arial" panose="020B0604020202020204" pitchFamily="34" charset="0"/>
              <a:buChar char="•"/>
            </a:pPr>
            <a:r>
              <a:rPr lang="en-AU" dirty="0">
                <a:latin typeface="Calibri" panose="020F0502020204030204" pitchFamily="34" charset="0"/>
                <a:ea typeface="Calibri" panose="020F0502020204030204" pitchFamily="34" charset="0"/>
                <a:cs typeface="Calibri" panose="020F0502020204030204" pitchFamily="34" charset="0"/>
              </a:rPr>
              <a:t>each letter has a matching upper-case letter</a:t>
            </a:r>
          </a:p>
          <a:p>
            <a:pPr marL="171450" indent="-171450">
              <a:buFont typeface="Arial" panose="020B0604020202020204" pitchFamily="34" charset="0"/>
              <a:buChar char="•"/>
            </a:pPr>
            <a:r>
              <a:rPr lang="en-AU" dirty="0">
                <a:latin typeface="Calibri" panose="020F0502020204030204" pitchFamily="34" charset="0"/>
                <a:ea typeface="Calibri" panose="020F0502020204030204" pitchFamily="34" charset="0"/>
                <a:cs typeface="Calibri" panose="020F0502020204030204" pitchFamily="34" charset="0"/>
              </a:rPr>
              <a:t>the upper-case letter says the same sound as the matching lower-case letter</a:t>
            </a:r>
          </a:p>
          <a:p>
            <a:pPr marL="171450" indent="-171450">
              <a:buFont typeface="Arial" panose="020B0604020202020204" pitchFamily="34" charset="0"/>
              <a:buChar char="•"/>
            </a:pPr>
            <a:r>
              <a:rPr lang="en-AU" dirty="0">
                <a:latin typeface="Calibri" panose="020F0502020204030204" pitchFamily="34" charset="0"/>
                <a:ea typeface="Calibri" panose="020F0502020204030204" pitchFamily="34" charset="0"/>
                <a:cs typeface="Calibri" panose="020F0502020204030204" pitchFamily="34" charset="0"/>
              </a:rPr>
              <a:t>we mostly read and write with lower-case letters but there are times when we will see and use upper-case letters. </a:t>
            </a:r>
          </a:p>
          <a:p>
            <a:endParaRPr lang="en-US" dirty="0">
              <a:latin typeface="Calibri" panose="020F0502020204030204" pitchFamily="34" charset="0"/>
              <a:ea typeface="Calibri" panose="020F0502020204030204" pitchFamily="34" charset="0"/>
              <a:cs typeface="Calibri" panose="020F0502020204030204" pitchFamily="34" charset="0"/>
            </a:endParaRPr>
          </a:p>
          <a:p>
            <a:endParaRPr lang="en-AU" dirty="0"/>
          </a:p>
        </p:txBody>
      </p:sp>
      <p:sp>
        <p:nvSpPr>
          <p:cNvPr id="4" name="Slide Number Placeholder 3">
            <a:extLst>
              <a:ext uri="{FF2B5EF4-FFF2-40B4-BE49-F238E27FC236}">
                <a16:creationId xmlns:a16="http://schemas.microsoft.com/office/drawing/2014/main" id="{A26FE72C-E26D-FEC3-1679-7A3C31754C48}"/>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A44A9DE-4760-4494-A2B3-6554A63B8D88}" type="slidenum">
              <a:rPr kumimoji="0" lang="en-AU"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en-AU"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03299459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6B9371C-AD43-A44B-B653-7E65093B632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B1E19D7-251F-FBE5-7985-9FA1373B7D9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1B99986-0731-C9E7-08DF-A3A31A12AC9C}"/>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1" dirty="0">
                <a:latin typeface="Calibri" panose="020F0502020204030204" pitchFamily="34" charset="0"/>
                <a:ea typeface="Calibri" panose="020F0502020204030204" pitchFamily="34" charset="0"/>
                <a:cs typeface="Calibri" panose="020F0502020204030204" pitchFamily="34" charset="0"/>
              </a:rPr>
              <a:t>I do</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b="0" dirty="0">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solidFill>
                  <a:srgbClr val="0E1E42"/>
                </a:solidFill>
                <a:latin typeface="Calibri" panose="020F0502020204030204" pitchFamily="34" charset="0"/>
                <a:ea typeface="Calibri" panose="020F0502020204030204" pitchFamily="34" charset="0"/>
                <a:cs typeface="Calibri" panose="020F0502020204030204" pitchFamily="34" charset="0"/>
              </a:rPr>
              <a:t>Say:</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1" dirty="0">
                <a:solidFill>
                  <a:srgbClr val="0E1E42"/>
                </a:solidFill>
                <a:latin typeface="Calibri" panose="020F0502020204030204" pitchFamily="34" charset="0"/>
                <a:ea typeface="Calibri" panose="020F0502020204030204" pitchFamily="34" charset="0"/>
                <a:cs typeface="Calibri" panose="020F0502020204030204" pitchFamily="34" charset="0"/>
              </a:rPr>
              <a:t>This is the upper-case </a:t>
            </a:r>
            <a:r>
              <a:rPr lang="en-US" b="1" i="1" dirty="0">
                <a:solidFill>
                  <a:srgbClr val="0E1E42"/>
                </a:solidFill>
                <a:latin typeface="Calibri" panose="020F0502020204030204" pitchFamily="34" charset="0"/>
                <a:ea typeface="Calibri" panose="020F0502020204030204" pitchFamily="34" charset="0"/>
                <a:cs typeface="Calibri" panose="020F0502020204030204" pitchFamily="34" charset="0"/>
              </a:rPr>
              <a:t>W</a:t>
            </a:r>
            <a:r>
              <a:rPr lang="en-US" b="0" i="1" dirty="0">
                <a:solidFill>
                  <a:srgbClr val="0E1E42"/>
                </a:solidFill>
                <a:latin typeface="Calibri" panose="020F0502020204030204" pitchFamily="34" charset="0"/>
                <a:ea typeface="Calibri" panose="020F0502020204030204" pitchFamily="34" charset="0"/>
                <a:cs typeface="Calibri" panose="020F0502020204030204" pitchFamily="34" charset="0"/>
              </a:rPr>
              <a:t> and the lower-case </a:t>
            </a:r>
            <a:r>
              <a:rPr lang="en-US" b="1" i="1" dirty="0">
                <a:solidFill>
                  <a:srgbClr val="0E1E42"/>
                </a:solidFill>
                <a:latin typeface="Calibri" panose="020F0502020204030204" pitchFamily="34" charset="0"/>
                <a:ea typeface="Calibri" panose="020F0502020204030204" pitchFamily="34" charset="0"/>
                <a:cs typeface="Calibri" panose="020F0502020204030204" pitchFamily="34" charset="0"/>
              </a:rPr>
              <a:t>w</a:t>
            </a:r>
            <a:r>
              <a:rPr lang="en-US" b="0" i="1" dirty="0">
                <a:solidFill>
                  <a:srgbClr val="0E1E42"/>
                </a:solidFill>
                <a:latin typeface="Calibri" panose="020F0502020204030204" pitchFamily="34" charset="0"/>
                <a:ea typeface="Calibri" panose="020F0502020204030204" pitchFamily="34" charset="0"/>
                <a:cs typeface="Calibri" panose="020F0502020204030204" pitchFamily="34" charset="0"/>
              </a:rPr>
              <a:t>.</a:t>
            </a:r>
            <a:endParaRPr lang="en-US" b="1" i="1" dirty="0">
              <a:solidFill>
                <a:srgbClr val="0E1E42"/>
              </a:solidFill>
              <a:latin typeface="Calibri" panose="020F0502020204030204" pitchFamily="34" charset="0"/>
              <a:ea typeface="Calibri" panose="020F0502020204030204" pitchFamily="34" charset="0"/>
              <a:cs typeface="Calibri" panose="020F0502020204030204" pitchFamily="34" charset="0"/>
            </a:endParaRPr>
          </a:p>
          <a:p>
            <a:pPr marL="171450" indent="-171450">
              <a:buFont typeface="Arial" panose="020B0604020202020204" pitchFamily="34" charset="0"/>
              <a:buChar char="•"/>
            </a:pPr>
            <a:r>
              <a:rPr lang="en-AU" i="1" dirty="0">
                <a:latin typeface="Calibri" panose="020F0502020204030204" pitchFamily="34" charset="0"/>
                <a:ea typeface="Calibri" panose="020F0502020204030204" pitchFamily="34" charset="0"/>
                <a:cs typeface="Calibri" panose="020F0502020204030204" pitchFamily="34" charset="0"/>
              </a:rPr>
              <a:t>Upper-case letters are used as the first letter in a name and the first letter in a sentence.</a:t>
            </a:r>
          </a:p>
        </p:txBody>
      </p:sp>
      <p:sp>
        <p:nvSpPr>
          <p:cNvPr id="4" name="Slide Number Placeholder 3">
            <a:extLst>
              <a:ext uri="{FF2B5EF4-FFF2-40B4-BE49-F238E27FC236}">
                <a16:creationId xmlns:a16="http://schemas.microsoft.com/office/drawing/2014/main" id="{791A09D2-4695-8FEB-FCEB-69203B0DFCF6}"/>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A44A9DE-4760-4494-A2B3-6554A63B8D88}" type="slidenum">
              <a:rPr kumimoji="0" lang="en-AU"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en-AU"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26635275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6BE61EF-3CBE-92EA-DCA5-9914D77925D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188A3B5-65F3-1090-C418-4DC561B6A84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4540469-AD1A-F391-FBA4-D1182EC2CB38}"/>
              </a:ext>
            </a:extLst>
          </p:cNvPr>
          <p:cNvSpPr>
            <a:spLocks noGrp="1"/>
          </p:cNvSpPr>
          <p:nvPr>
            <p:ph type="body" idx="1"/>
          </p:nvPr>
        </p:nvSpPr>
        <p:spPr/>
        <p:txBody>
          <a:bodyPr/>
          <a:lstStyle/>
          <a:p>
            <a:r>
              <a:rPr lang="en-US" sz="1200" b="1" dirty="0">
                <a:latin typeface="Calibri" panose="020F0502020204030204" pitchFamily="34" charset="0"/>
                <a:ea typeface="Calibri" panose="020F0502020204030204" pitchFamily="34" charset="0"/>
                <a:cs typeface="Calibri" panose="020F0502020204030204" pitchFamily="34" charset="0"/>
              </a:rPr>
              <a:t>I do</a:t>
            </a:r>
          </a:p>
          <a:p>
            <a:endParaRPr lang="en-US" sz="1200" dirty="0">
              <a:latin typeface="Calibri" panose="020F0502020204030204" pitchFamily="34" charset="0"/>
              <a:ea typeface="Calibri" panose="020F0502020204030204" pitchFamily="34" charset="0"/>
              <a:cs typeface="Calibri" panose="020F0502020204030204" pitchFamily="34" charset="0"/>
            </a:endParaRPr>
          </a:p>
          <a:p>
            <a:pPr marL="0" indent="0">
              <a:buFont typeface="Arial"/>
              <a:buNone/>
            </a:pPr>
            <a:r>
              <a:rPr lang="en-US" sz="1200" b="0" dirty="0">
                <a:latin typeface="Calibri" panose="020F0502020204030204" pitchFamily="34" charset="0"/>
                <a:ea typeface="Calibri" panose="020F0502020204030204" pitchFamily="34" charset="0"/>
                <a:cs typeface="Calibri" panose="020F0502020204030204" pitchFamily="34" charset="0"/>
              </a:rPr>
              <a:t>Note: </a:t>
            </a:r>
            <a:r>
              <a:rPr lang="en-US" sz="1200" b="0" i="0" u="none" strike="noStrike"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Many upper-case letters have multiple entry points. Explain and demonstrate this in your instruction as needed. The green dot shows the initial entry point and the red dot shows the final exit point. </a:t>
            </a:r>
            <a:endParaRPr lang="en-US" sz="1200" dirty="0">
              <a:latin typeface="Calibri" panose="020F0502020204030204" pitchFamily="34" charset="0"/>
              <a:ea typeface="Calibri" panose="020F0502020204030204" pitchFamily="34" charset="0"/>
              <a:cs typeface="Calibri" panose="020F0502020204030204" pitchFamily="34" charset="0"/>
            </a:endParaRPr>
          </a:p>
          <a:p>
            <a:endParaRPr lang="en-US" sz="1200" dirty="0">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latin typeface="Calibri" panose="020F0502020204030204" pitchFamily="34" charset="0"/>
                <a:ea typeface="Calibri" panose="020F0502020204030204" pitchFamily="34" charset="0"/>
                <a:cs typeface="Calibri" panose="020F0502020204030204" pitchFamily="34" charset="0"/>
              </a:rPr>
              <a:t>Demonstrate tracing over the letter on a large screen, beginning at the green dot and ending at the red dot, while saying the target sound: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1" i="1" dirty="0">
                <a:latin typeface="Calibri" panose="020F0502020204030204" pitchFamily="34" charset="0"/>
                <a:ea typeface="Calibri" panose="020F0502020204030204" pitchFamily="34" charset="0"/>
                <a:cs typeface="Calibri" panose="020F0502020204030204" pitchFamily="34" charset="0"/>
              </a:rPr>
              <a:t>W </a:t>
            </a:r>
            <a:r>
              <a:rPr lang="en-US" sz="1200" i="1" dirty="0">
                <a:latin typeface="Calibri" panose="020F0502020204030204" pitchFamily="34" charset="0"/>
                <a:ea typeface="Calibri" panose="020F0502020204030204" pitchFamily="34" charset="0"/>
                <a:cs typeface="Calibri" panose="020F0502020204030204" pitchFamily="34" charset="0"/>
              </a:rPr>
              <a:t>says </a:t>
            </a:r>
            <a:r>
              <a:rPr lang="en-US" sz="1200" b="0" i="1" dirty="0">
                <a:latin typeface="Calibri" panose="020F0502020204030204" pitchFamily="34" charset="0"/>
                <a:ea typeface="Calibri" panose="020F0502020204030204" pitchFamily="34" charset="0"/>
                <a:cs typeface="Calibri" panose="020F0502020204030204" pitchFamily="34" charset="0"/>
              </a:rPr>
              <a:t>/w/</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200" b="0" dirty="0">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b="0" dirty="0">
                <a:latin typeface="Calibri" panose="020F0502020204030204" pitchFamily="34" charset="0"/>
                <a:ea typeface="Calibri" panose="020F0502020204030204" pitchFamily="34" charset="0"/>
                <a:cs typeface="Calibri" panose="020F0502020204030204" pitchFamily="34" charset="0"/>
              </a:rPr>
              <a:t>Say: </a:t>
            </a:r>
            <a:r>
              <a:rPr lang="en-AU" sz="1200" i="1" dirty="0">
                <a:latin typeface="Calibri" panose="020F0502020204030204" pitchFamily="34" charset="0"/>
                <a:ea typeface="Calibri" panose="020F0502020204030204" pitchFamily="34" charset="0"/>
                <a:cs typeface="Calibri" panose="020F0502020204030204" pitchFamily="34" charset="0"/>
              </a:rPr>
              <a:t>Upper-case letters are used as the first letter in a name and the first letter in a sentence.</a:t>
            </a:r>
          </a:p>
        </p:txBody>
      </p:sp>
      <p:sp>
        <p:nvSpPr>
          <p:cNvPr id="4" name="Slide Number Placeholder 3">
            <a:extLst>
              <a:ext uri="{FF2B5EF4-FFF2-40B4-BE49-F238E27FC236}">
                <a16:creationId xmlns:a16="http://schemas.microsoft.com/office/drawing/2014/main" id="{90101F24-BDD1-CD7C-00D9-41E2371D5B80}"/>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A44A9DE-4760-4494-A2B3-6554A63B8D88}" type="slidenum">
              <a:rPr kumimoji="0" lang="en-AU"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en-AU"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07281080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61E9EA3-E510-59FE-B9BE-44CEA61BB33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D8DE8B1-DBBC-DD44-2FC9-5EF10A5E4B0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7340234-CE8B-19C9-8EE5-F4AB37D558B1}"/>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latin typeface="Calibri" panose="020F0502020204030204" pitchFamily="34" charset="0"/>
                <a:ea typeface="Calibri" panose="020F0502020204030204" pitchFamily="34" charset="0"/>
                <a:cs typeface="Calibri" panose="020F0502020204030204" pitchFamily="34" charset="0"/>
              </a:rPr>
              <a:t>We do</a:t>
            </a:r>
          </a:p>
          <a:p>
            <a:endParaRPr lang="en-US" dirty="0">
              <a:latin typeface="Calibri" panose="020F0502020204030204" pitchFamily="34" charset="0"/>
              <a:ea typeface="Calibri" panose="020F0502020204030204" pitchFamily="34" charset="0"/>
              <a:cs typeface="Calibri" panose="020F0502020204030204" pitchFamily="34" charset="0"/>
            </a:endParaRPr>
          </a:p>
          <a:p>
            <a:r>
              <a:rPr lang="en-US" dirty="0">
                <a:latin typeface="Calibri" panose="020F0502020204030204" pitchFamily="34" charset="0"/>
                <a:ea typeface="Calibri" panose="020F0502020204030204" pitchFamily="34" charset="0"/>
                <a:cs typeface="Calibri" panose="020F0502020204030204" pitchFamily="34" charset="0"/>
              </a:rPr>
              <a:t>Demonstrate tracing the letter and saying the target sound while students do the same in the air, on the carpet or on a mini-whiteboard.</a:t>
            </a:r>
          </a:p>
          <a:p>
            <a:pPr marL="171450" indent="-171450">
              <a:buFont typeface="Arial" panose="020B0604020202020204" pitchFamily="34" charset="0"/>
              <a:buChar char="•"/>
            </a:pPr>
            <a:r>
              <a:rPr lang="en-US" b="1" i="1" dirty="0">
                <a:latin typeface="Calibri" panose="020F0502020204030204" pitchFamily="34" charset="0"/>
                <a:ea typeface="Calibri" panose="020F0502020204030204" pitchFamily="34" charset="0"/>
                <a:cs typeface="Calibri" panose="020F0502020204030204" pitchFamily="34" charset="0"/>
              </a:rPr>
              <a:t>W</a:t>
            </a:r>
            <a:r>
              <a:rPr lang="en-US" i="1" dirty="0">
                <a:latin typeface="Calibri" panose="020F0502020204030204" pitchFamily="34" charset="0"/>
                <a:ea typeface="Calibri" panose="020F0502020204030204" pitchFamily="34" charset="0"/>
                <a:cs typeface="Calibri" panose="020F0502020204030204" pitchFamily="34" charset="0"/>
              </a:rPr>
              <a:t> says /w/</a:t>
            </a:r>
          </a:p>
          <a:p>
            <a:pPr marL="171450" indent="-171450">
              <a:buFont typeface="Arial" panose="020B0604020202020204" pitchFamily="34" charset="0"/>
              <a:buChar char="•"/>
            </a:pPr>
            <a:endParaRPr lang="en-US" dirty="0">
              <a:latin typeface="Calibri" panose="020F0502020204030204" pitchFamily="34" charset="0"/>
              <a:ea typeface="Calibri" panose="020F0502020204030204" pitchFamily="34" charset="0"/>
              <a:cs typeface="Calibri" panose="020F0502020204030204" pitchFamily="34" charset="0"/>
            </a:endParaRPr>
          </a:p>
          <a:p>
            <a:r>
              <a:rPr lang="en-US" dirty="0">
                <a:latin typeface="Calibri" panose="020F0502020204030204" pitchFamily="34" charset="0"/>
                <a:ea typeface="Calibri" panose="020F0502020204030204" pitchFamily="34" charset="0"/>
                <a:cs typeface="Calibri" panose="020F0502020204030204" pitchFamily="34" charset="0"/>
              </a:rPr>
              <a:t>Check that students are using the correct entry and exit points and give feedback.</a:t>
            </a:r>
            <a:endParaRPr lang="en-AU" dirty="0">
              <a:latin typeface="Calibri" panose="020F0502020204030204" pitchFamily="34" charset="0"/>
              <a:ea typeface="Calibri" panose="020F0502020204030204" pitchFamily="34" charset="0"/>
              <a:cs typeface="Calibri" panose="020F0502020204030204" pitchFamily="34" charset="0"/>
            </a:endParaRPr>
          </a:p>
          <a:p>
            <a:endParaRPr lang="en-US" dirty="0">
              <a:latin typeface="Calibri" panose="020F0502020204030204" pitchFamily="34" charset="0"/>
              <a:ea typeface="Calibri" panose="020F0502020204030204" pitchFamily="34" charset="0"/>
              <a:cs typeface="Calibri" panose="020F0502020204030204" pitchFamily="34" charset="0"/>
            </a:endParaRPr>
          </a:p>
          <a:p>
            <a:r>
              <a:rPr lang="en-US" dirty="0">
                <a:latin typeface="Calibri" panose="020F0502020204030204" pitchFamily="34" charset="0"/>
                <a:ea typeface="Calibri" panose="020F0502020204030204" pitchFamily="34" charset="0"/>
                <a:cs typeface="Calibri" panose="020F0502020204030204" pitchFamily="34" charset="0"/>
              </a:rPr>
              <a:t>Explain when upper-case letters are used and ask students to respond using the following prompts.</a:t>
            </a:r>
          </a:p>
          <a:p>
            <a:endParaRPr lang="en-US" dirty="0">
              <a:latin typeface="Calibri" panose="020F0502020204030204" pitchFamily="34" charset="0"/>
              <a:ea typeface="Calibri" panose="020F0502020204030204" pitchFamily="34" charset="0"/>
              <a:cs typeface="Calibri" panose="020F0502020204030204" pitchFamily="34" charset="0"/>
            </a:endParaRP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dirty="0">
                <a:latin typeface="Calibri" panose="020F0502020204030204" pitchFamily="34" charset="0"/>
                <a:ea typeface="Calibri" panose="020F0502020204030204" pitchFamily="34" charset="0"/>
                <a:cs typeface="Calibri" panose="020F0502020204030204" pitchFamily="34" charset="0"/>
              </a:rPr>
              <a:t>Teacher: </a:t>
            </a:r>
            <a:r>
              <a:rPr lang="en-AU" i="1" dirty="0">
                <a:latin typeface="Calibri" panose="020F0502020204030204" pitchFamily="34" charset="0"/>
                <a:ea typeface="Calibri" panose="020F0502020204030204" pitchFamily="34" charset="0"/>
                <a:cs typeface="Calibri" panose="020F0502020204030204" pitchFamily="34" charset="0"/>
              </a:rPr>
              <a:t>Upper-case letters are used as the first letter in a name and the first letter in a sentence.</a:t>
            </a:r>
            <a:endParaRPr lang="en-US" i="1" dirty="0">
              <a:latin typeface="Calibri" panose="020F0502020204030204" pitchFamily="34" charset="0"/>
              <a:ea typeface="Calibri" panose="020F0502020204030204" pitchFamily="34" charset="0"/>
              <a:cs typeface="Calibri" panose="020F0502020204030204" pitchFamily="34" charset="0"/>
            </a:endParaRP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i="0" dirty="0">
                <a:latin typeface="Calibri" panose="020F0502020204030204" pitchFamily="34" charset="0"/>
                <a:ea typeface="Calibri" panose="020F0502020204030204" pitchFamily="34" charset="0"/>
                <a:cs typeface="Calibri" panose="020F0502020204030204" pitchFamily="34" charset="0"/>
              </a:rPr>
              <a:t>Teacher: </a:t>
            </a:r>
            <a:r>
              <a:rPr lang="en-US" i="1" dirty="0">
                <a:latin typeface="Calibri" panose="020F0502020204030204" pitchFamily="34" charset="0"/>
                <a:ea typeface="Calibri" panose="020F0502020204030204" pitchFamily="34" charset="0"/>
                <a:cs typeface="Calibri" panose="020F0502020204030204" pitchFamily="34" charset="0"/>
              </a:rPr>
              <a:t>When are they used? As the first letter in a …</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i="0" dirty="0">
                <a:latin typeface="Calibri" panose="020F0502020204030204" pitchFamily="34" charset="0"/>
                <a:ea typeface="Calibri" panose="020F0502020204030204" pitchFamily="34" charset="0"/>
                <a:cs typeface="Calibri" panose="020F0502020204030204" pitchFamily="34" charset="0"/>
              </a:rPr>
              <a:t>Students: </a:t>
            </a:r>
            <a:r>
              <a:rPr lang="en-US" i="1" dirty="0">
                <a:latin typeface="Calibri" panose="020F0502020204030204" pitchFamily="34" charset="0"/>
                <a:ea typeface="Calibri" panose="020F0502020204030204" pitchFamily="34" charset="0"/>
                <a:cs typeface="Calibri" panose="020F0502020204030204" pitchFamily="34" charset="0"/>
              </a:rPr>
              <a:t>name.</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AU" i="0" dirty="0">
                <a:latin typeface="Calibri" panose="020F0502020204030204" pitchFamily="34" charset="0"/>
                <a:ea typeface="Calibri" panose="020F0502020204030204" pitchFamily="34" charset="0"/>
                <a:cs typeface="Calibri" panose="020F0502020204030204" pitchFamily="34" charset="0"/>
              </a:rPr>
              <a:t>Teacher: </a:t>
            </a:r>
            <a:r>
              <a:rPr lang="en-AU" i="1" dirty="0">
                <a:latin typeface="Calibri" panose="020F0502020204030204" pitchFamily="34" charset="0"/>
                <a:ea typeface="Calibri" panose="020F0502020204030204" pitchFamily="34" charset="0"/>
                <a:cs typeface="Calibri" panose="020F0502020204030204" pitchFamily="34" charset="0"/>
              </a:rPr>
              <a:t>And the first letter in a … </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i="0" dirty="0">
                <a:latin typeface="Calibri" panose="020F0502020204030204" pitchFamily="34" charset="0"/>
                <a:ea typeface="Calibri" panose="020F0502020204030204" pitchFamily="34" charset="0"/>
                <a:cs typeface="Calibri" panose="020F0502020204030204" pitchFamily="34" charset="0"/>
              </a:rPr>
              <a:t>Students: </a:t>
            </a:r>
            <a:r>
              <a:rPr lang="en-US" i="1" dirty="0">
                <a:latin typeface="Calibri" panose="020F0502020204030204" pitchFamily="34" charset="0"/>
                <a:ea typeface="Calibri" panose="020F0502020204030204" pitchFamily="34" charset="0"/>
                <a:cs typeface="Calibri" panose="020F0502020204030204" pitchFamily="34" charset="0"/>
              </a:rPr>
              <a:t>sentence.</a:t>
            </a:r>
            <a:endParaRPr lang="en-US" dirty="0">
              <a:latin typeface="Calibri" panose="020F0502020204030204" pitchFamily="34" charset="0"/>
              <a:ea typeface="Calibri" panose="020F0502020204030204" pitchFamily="34" charset="0"/>
              <a:cs typeface="Calibri" panose="020F0502020204030204" pitchFamily="34" charset="0"/>
            </a:endParaRPr>
          </a:p>
          <a:p>
            <a:endParaRPr lang="en-AU" dirty="0"/>
          </a:p>
        </p:txBody>
      </p:sp>
      <p:sp>
        <p:nvSpPr>
          <p:cNvPr id="4" name="Slide Number Placeholder 3">
            <a:extLst>
              <a:ext uri="{FF2B5EF4-FFF2-40B4-BE49-F238E27FC236}">
                <a16:creationId xmlns:a16="http://schemas.microsoft.com/office/drawing/2014/main" id="{82C5BDBD-C41A-4A6A-7709-562040DEE095}"/>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A44A9DE-4760-4494-A2B3-6554A63B8D88}" type="slidenum">
              <a:rPr kumimoji="0" lang="en-AU"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en-AU"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22201425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229BC88-45D4-2E37-5D87-D483F534CBF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8FB35AC-2A5F-FE05-AB01-691B1A1838E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F92FD4B-78FB-3A3D-64CD-C75F93BA7055}"/>
              </a:ext>
            </a:extLst>
          </p:cNvPr>
          <p:cNvSpPr>
            <a:spLocks noGrp="1"/>
          </p:cNvSpPr>
          <p:nvPr>
            <p:ph type="body" idx="1"/>
          </p:nvPr>
        </p:nvSpPr>
        <p:spPr/>
        <p:txBody>
          <a:bodyPr/>
          <a:lstStyle/>
          <a:p>
            <a:r>
              <a:rPr lang="en-US" b="1" dirty="0"/>
              <a:t>I do</a:t>
            </a:r>
          </a:p>
          <a:p>
            <a:endParaRPr lang="en-US" b="1"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i="0" dirty="0">
                <a:cs typeface="Calibri"/>
              </a:rPr>
              <a:t>Say: </a:t>
            </a:r>
            <a:r>
              <a:rPr lang="en-US" i="1" dirty="0">
                <a:cs typeface="Calibri"/>
              </a:rPr>
              <a:t>The first letter of the name is an upper-case </a:t>
            </a:r>
            <a:r>
              <a:rPr lang="en-US" b="1" i="1" dirty="0">
                <a:cs typeface="Calibri"/>
              </a:rPr>
              <a:t>W</a:t>
            </a:r>
            <a:r>
              <a:rPr lang="en-US" i="1" dirty="0">
                <a:cs typeface="Calibri"/>
              </a:rPr>
              <a:t>. </a:t>
            </a:r>
            <a:r>
              <a:rPr lang="en-US" b="1" i="1" dirty="0">
                <a:cs typeface="Calibri"/>
              </a:rPr>
              <a:t>W</a:t>
            </a:r>
            <a:r>
              <a:rPr lang="en-US" i="1" dirty="0">
                <a:cs typeface="Calibri"/>
              </a:rPr>
              <a:t> says /w/. We haven’t learned all the other letters and sounds in this name yet, so I will read it for you. </a:t>
            </a:r>
          </a:p>
          <a:p>
            <a:pPr marL="0" indent="0">
              <a:buFont typeface="Arial" panose="020B0604020202020204" pitchFamily="34" charset="0"/>
              <a:buNone/>
            </a:pPr>
            <a:endParaRPr lang="en-US" i="0" dirty="0">
              <a:cs typeface="Calibri"/>
            </a:endParaRPr>
          </a:p>
          <a:p>
            <a:pPr marL="0" indent="0">
              <a:buFont typeface="Arial" panose="020B0604020202020204" pitchFamily="34" charset="0"/>
              <a:buNone/>
            </a:pPr>
            <a:r>
              <a:rPr lang="en-US" i="0" dirty="0">
                <a:cs typeface="Calibri"/>
              </a:rPr>
              <a:t>Note: If there is a student in your class that has a name beginning with the target letter making the target sound you could model writing their name on the whiteboard. Explain that the first letter in the name is an upper-case letter and demonstrate how to write it.</a:t>
            </a:r>
            <a:endParaRPr lang="en-US" b="1" i="0" dirty="0"/>
          </a:p>
        </p:txBody>
      </p:sp>
      <p:sp>
        <p:nvSpPr>
          <p:cNvPr id="4" name="Slide Number Placeholder 3">
            <a:extLst>
              <a:ext uri="{FF2B5EF4-FFF2-40B4-BE49-F238E27FC236}">
                <a16:creationId xmlns:a16="http://schemas.microsoft.com/office/drawing/2014/main" id="{E094E29A-E5B9-14E0-C91D-0EF09D565CDA}"/>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A44A9DE-4760-4494-A2B3-6554A63B8D88}" type="slidenum">
              <a:rPr kumimoji="0" lang="en-AU"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en-AU"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51000122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image" Target="../media/image1.png"/><Relationship Id="rId7" Type="http://schemas.openxmlformats.org/officeDocument/2006/relationships/image" Target="../media/image4.jpeg"/><Relationship Id="rId2" Type="http://schemas.openxmlformats.org/officeDocument/2006/relationships/slideMaster" Target="../slideMasters/slideMaster1.xml"/><Relationship Id="rId1" Type="http://schemas.openxmlformats.org/officeDocument/2006/relationships/tags" Target="../tags/tag1.xml"/><Relationship Id="rId6" Type="http://schemas.openxmlformats.org/officeDocument/2006/relationships/hyperlink" Target="https://www.literacyhub.edu.au/plan-teach-and-assess/lesson-packs/" TargetMode="External"/><Relationship Id="rId5" Type="http://schemas.openxmlformats.org/officeDocument/2006/relationships/image" Target="../media/image3.png"/><Relationship Id="rId4" Type="http://schemas.openxmlformats.org/officeDocument/2006/relationships/image" Target="../media/image2.svg"/><Relationship Id="rId9" Type="http://schemas.openxmlformats.org/officeDocument/2006/relationships/image" Target="file:////Volumes/Big%20Storage/0_For%20MacBook%20Pro%20Changeover/ESA%20Design/0_2024%20WIP/LitHub%20Phases%20Templates/PP%20Templates/Links/phase1-lozenge-brown.png" TargetMode="Externa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4.jpeg"/><Relationship Id="rId2" Type="http://schemas.openxmlformats.org/officeDocument/2006/relationships/slideMaster" Target="../slideMasters/slideMaster1.xml"/><Relationship Id="rId1" Type="http://schemas.openxmlformats.org/officeDocument/2006/relationships/tags" Target="../tags/tag2.xml"/><Relationship Id="rId6" Type="http://schemas.openxmlformats.org/officeDocument/2006/relationships/hyperlink" Target="https://www.literacyhub.edu.au/plan-teach-and-assess/lesson-packs/" TargetMode="External"/><Relationship Id="rId5" Type="http://schemas.openxmlformats.org/officeDocument/2006/relationships/image" Target="../media/image3.png"/><Relationship Id="rId4" Type="http://schemas.openxmlformats.org/officeDocument/2006/relationships/image" Target="../media/image2.sv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7.sv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Master" Target="../slideMasters/slideMaster1.xml"/><Relationship Id="rId1" Type="http://schemas.openxmlformats.org/officeDocument/2006/relationships/tags" Target="../tags/tag3.xml"/><Relationship Id="rId5" Type="http://schemas.openxmlformats.org/officeDocument/2006/relationships/image" Target="../media/image9.svg"/><Relationship Id="rId4" Type="http://schemas.openxmlformats.org/officeDocument/2006/relationships/image" Target="../media/image8.png"/></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Master" Target="../slideMasters/slideMaster1.xml"/><Relationship Id="rId1" Type="http://schemas.openxmlformats.org/officeDocument/2006/relationships/tags" Target="../tags/tag4.xml"/><Relationship Id="rId6" Type="http://schemas.openxmlformats.org/officeDocument/2006/relationships/image" Target="../media/image12.png"/><Relationship Id="rId5" Type="http://schemas.openxmlformats.org/officeDocument/2006/relationships/image" Target="../media/image11.svg"/><Relationship Id="rId4" Type="http://schemas.openxmlformats.org/officeDocument/2006/relationships/image" Target="../media/image10.png"/></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8" Type="http://schemas.openxmlformats.org/officeDocument/2006/relationships/image" Target="../media/image16.svg"/><Relationship Id="rId3" Type="http://schemas.openxmlformats.org/officeDocument/2006/relationships/image" Target="../media/image10.png"/><Relationship Id="rId7" Type="http://schemas.openxmlformats.org/officeDocument/2006/relationships/image" Target="../media/image15.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14.svg"/><Relationship Id="rId5" Type="http://schemas.openxmlformats.org/officeDocument/2006/relationships/image" Target="../media/image13.png"/><Relationship Id="rId4" Type="http://schemas.openxmlformats.org/officeDocument/2006/relationships/image" Target="../media/image11.svg"/></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18.svg"/><Relationship Id="rId2" Type="http://schemas.openxmlformats.org/officeDocument/2006/relationships/image" Target="../media/image17.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05634F-EF68-4EB5-A9F7-016089E1D781}"/>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AU"/>
          </a:p>
        </p:txBody>
      </p:sp>
      <p:sp>
        <p:nvSpPr>
          <p:cNvPr id="3" name="Subtitle 2">
            <a:extLst>
              <a:ext uri="{FF2B5EF4-FFF2-40B4-BE49-F238E27FC236}">
                <a16:creationId xmlns:a16="http://schemas.microsoft.com/office/drawing/2014/main" id="{C8F611FF-8E96-3848-61F1-7DEDAEE75FF8}"/>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AU"/>
          </a:p>
        </p:txBody>
      </p:sp>
      <p:sp>
        <p:nvSpPr>
          <p:cNvPr id="4" name="Date Placeholder 3">
            <a:extLst>
              <a:ext uri="{FF2B5EF4-FFF2-40B4-BE49-F238E27FC236}">
                <a16:creationId xmlns:a16="http://schemas.microsoft.com/office/drawing/2014/main" id="{0FFA04A9-18EA-34AF-B73B-B7EEF6B4DA1D}"/>
              </a:ext>
            </a:extLst>
          </p:cNvPr>
          <p:cNvSpPr>
            <a:spLocks noGrp="1"/>
          </p:cNvSpPr>
          <p:nvPr>
            <p:ph type="dt" sz="half" idx="10"/>
          </p:nvPr>
        </p:nvSpPr>
        <p:spPr/>
        <p:txBody>
          <a:bodyPr/>
          <a:lstStyle/>
          <a:p>
            <a:endParaRPr lang="en-AU"/>
          </a:p>
        </p:txBody>
      </p:sp>
      <p:sp>
        <p:nvSpPr>
          <p:cNvPr id="5" name="Footer Placeholder 4">
            <a:extLst>
              <a:ext uri="{FF2B5EF4-FFF2-40B4-BE49-F238E27FC236}">
                <a16:creationId xmlns:a16="http://schemas.microsoft.com/office/drawing/2014/main" id="{59C2DD0C-3F5F-0661-603F-BF215D779773}"/>
              </a:ext>
            </a:extLst>
          </p:cNvPr>
          <p:cNvSpPr>
            <a:spLocks noGrp="1"/>
          </p:cNvSpPr>
          <p:nvPr>
            <p:ph type="ftr" sz="quarter" idx="11"/>
          </p:nvPr>
        </p:nvSpPr>
        <p:spPr/>
        <p:txBody>
          <a:bodyPr/>
          <a:lstStyle/>
          <a:p>
            <a:endParaRPr lang="en-AU"/>
          </a:p>
        </p:txBody>
      </p:sp>
      <p:sp>
        <p:nvSpPr>
          <p:cNvPr id="6" name="Slide Number Placeholder 5">
            <a:extLst>
              <a:ext uri="{FF2B5EF4-FFF2-40B4-BE49-F238E27FC236}">
                <a16:creationId xmlns:a16="http://schemas.microsoft.com/office/drawing/2014/main" id="{D26436DC-FC8F-A487-CD61-5302CAC09737}"/>
              </a:ext>
            </a:extLst>
          </p:cNvPr>
          <p:cNvSpPr>
            <a:spLocks noGrp="1"/>
          </p:cNvSpPr>
          <p:nvPr>
            <p:ph type="sldNum" sz="quarter" idx="12"/>
          </p:nvPr>
        </p:nvSpPr>
        <p:spPr/>
        <p:txBody>
          <a:bodyPr/>
          <a:lstStyle/>
          <a:p>
            <a:fld id="{B6BF598B-A051-4635-914C-95E4CF90DEE0}" type="slidenum">
              <a:rPr lang="en-AU" smtClean="0"/>
              <a:t>‹#›</a:t>
            </a:fld>
            <a:endParaRPr lang="en-AU"/>
          </a:p>
        </p:txBody>
      </p:sp>
    </p:spTree>
    <p:extLst>
      <p:ext uri="{BB962C8B-B14F-4D97-AF65-F5344CB8AC3E}">
        <p14:creationId xmlns:p14="http://schemas.microsoft.com/office/powerpoint/2010/main" val="174801558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F39126-14DC-F155-8A83-27F721697EEF}"/>
              </a:ext>
            </a:extLst>
          </p:cNvPr>
          <p:cNvSpPr>
            <a:spLocks noGrp="1"/>
          </p:cNvSpPr>
          <p:nvPr>
            <p:ph type="title"/>
          </p:nvPr>
        </p:nvSpPr>
        <p:spPr/>
        <p:txBody>
          <a:bodyPr/>
          <a:lstStyle/>
          <a:p>
            <a:r>
              <a:rPr lang="en-US"/>
              <a:t>Click to edit Master title style</a:t>
            </a:r>
            <a:endParaRPr lang="en-AU"/>
          </a:p>
        </p:txBody>
      </p:sp>
      <p:sp>
        <p:nvSpPr>
          <p:cNvPr id="3" name="Vertical Text Placeholder 2">
            <a:extLst>
              <a:ext uri="{FF2B5EF4-FFF2-40B4-BE49-F238E27FC236}">
                <a16:creationId xmlns:a16="http://schemas.microsoft.com/office/drawing/2014/main" id="{B1DD3D8D-1048-322D-9B2A-85F2E4E23218}"/>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a:extLst>
              <a:ext uri="{FF2B5EF4-FFF2-40B4-BE49-F238E27FC236}">
                <a16:creationId xmlns:a16="http://schemas.microsoft.com/office/drawing/2014/main" id="{2D2F225D-290F-6AC2-4BFD-5E0254AED950}"/>
              </a:ext>
            </a:extLst>
          </p:cNvPr>
          <p:cNvSpPr>
            <a:spLocks noGrp="1"/>
          </p:cNvSpPr>
          <p:nvPr>
            <p:ph type="dt" sz="half" idx="10"/>
          </p:nvPr>
        </p:nvSpPr>
        <p:spPr/>
        <p:txBody>
          <a:bodyPr/>
          <a:lstStyle/>
          <a:p>
            <a:endParaRPr lang="en-AU"/>
          </a:p>
        </p:txBody>
      </p:sp>
      <p:sp>
        <p:nvSpPr>
          <p:cNvPr id="5" name="Footer Placeholder 4">
            <a:extLst>
              <a:ext uri="{FF2B5EF4-FFF2-40B4-BE49-F238E27FC236}">
                <a16:creationId xmlns:a16="http://schemas.microsoft.com/office/drawing/2014/main" id="{83044FEE-5BA5-A125-113D-E79E72A76E1A}"/>
              </a:ext>
            </a:extLst>
          </p:cNvPr>
          <p:cNvSpPr>
            <a:spLocks noGrp="1"/>
          </p:cNvSpPr>
          <p:nvPr>
            <p:ph type="ftr" sz="quarter" idx="11"/>
          </p:nvPr>
        </p:nvSpPr>
        <p:spPr/>
        <p:txBody>
          <a:bodyPr/>
          <a:lstStyle/>
          <a:p>
            <a:endParaRPr lang="en-AU"/>
          </a:p>
        </p:txBody>
      </p:sp>
      <p:sp>
        <p:nvSpPr>
          <p:cNvPr id="6" name="Slide Number Placeholder 5">
            <a:extLst>
              <a:ext uri="{FF2B5EF4-FFF2-40B4-BE49-F238E27FC236}">
                <a16:creationId xmlns:a16="http://schemas.microsoft.com/office/drawing/2014/main" id="{C31D75B1-1C00-A390-93AC-4768DA9135B3}"/>
              </a:ext>
            </a:extLst>
          </p:cNvPr>
          <p:cNvSpPr>
            <a:spLocks noGrp="1"/>
          </p:cNvSpPr>
          <p:nvPr>
            <p:ph type="sldNum" sz="quarter" idx="12"/>
          </p:nvPr>
        </p:nvSpPr>
        <p:spPr/>
        <p:txBody>
          <a:bodyPr/>
          <a:lstStyle/>
          <a:p>
            <a:fld id="{B6BF598B-A051-4635-914C-95E4CF90DEE0}" type="slidenum">
              <a:rPr lang="en-AU" smtClean="0"/>
              <a:t>‹#›</a:t>
            </a:fld>
            <a:endParaRPr lang="en-AU"/>
          </a:p>
        </p:txBody>
      </p:sp>
    </p:spTree>
    <p:extLst>
      <p:ext uri="{BB962C8B-B14F-4D97-AF65-F5344CB8AC3E}">
        <p14:creationId xmlns:p14="http://schemas.microsoft.com/office/powerpoint/2010/main" val="316767654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06D807E8-CF6B-4EAE-39E1-1C072CA8969D}"/>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AU"/>
          </a:p>
        </p:txBody>
      </p:sp>
      <p:sp>
        <p:nvSpPr>
          <p:cNvPr id="3" name="Vertical Text Placeholder 2">
            <a:extLst>
              <a:ext uri="{FF2B5EF4-FFF2-40B4-BE49-F238E27FC236}">
                <a16:creationId xmlns:a16="http://schemas.microsoft.com/office/drawing/2014/main" id="{75E7C7F7-D2D3-25B0-AD4F-65D2F2C48286}"/>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a:extLst>
              <a:ext uri="{FF2B5EF4-FFF2-40B4-BE49-F238E27FC236}">
                <a16:creationId xmlns:a16="http://schemas.microsoft.com/office/drawing/2014/main" id="{BF221E74-1F89-3D6D-0BCD-6EFE50A9BD5D}"/>
              </a:ext>
            </a:extLst>
          </p:cNvPr>
          <p:cNvSpPr>
            <a:spLocks noGrp="1"/>
          </p:cNvSpPr>
          <p:nvPr>
            <p:ph type="dt" sz="half" idx="10"/>
          </p:nvPr>
        </p:nvSpPr>
        <p:spPr/>
        <p:txBody>
          <a:bodyPr/>
          <a:lstStyle/>
          <a:p>
            <a:endParaRPr lang="en-AU"/>
          </a:p>
        </p:txBody>
      </p:sp>
      <p:sp>
        <p:nvSpPr>
          <p:cNvPr id="5" name="Footer Placeholder 4">
            <a:extLst>
              <a:ext uri="{FF2B5EF4-FFF2-40B4-BE49-F238E27FC236}">
                <a16:creationId xmlns:a16="http://schemas.microsoft.com/office/drawing/2014/main" id="{CFC62697-74B7-A28E-8EF6-2CF942DB7D37}"/>
              </a:ext>
            </a:extLst>
          </p:cNvPr>
          <p:cNvSpPr>
            <a:spLocks noGrp="1"/>
          </p:cNvSpPr>
          <p:nvPr>
            <p:ph type="ftr" sz="quarter" idx="11"/>
          </p:nvPr>
        </p:nvSpPr>
        <p:spPr/>
        <p:txBody>
          <a:bodyPr/>
          <a:lstStyle/>
          <a:p>
            <a:endParaRPr lang="en-AU"/>
          </a:p>
        </p:txBody>
      </p:sp>
      <p:sp>
        <p:nvSpPr>
          <p:cNvPr id="6" name="Slide Number Placeholder 5">
            <a:extLst>
              <a:ext uri="{FF2B5EF4-FFF2-40B4-BE49-F238E27FC236}">
                <a16:creationId xmlns:a16="http://schemas.microsoft.com/office/drawing/2014/main" id="{33A12A7C-34F1-A528-51A4-6446F565BD61}"/>
              </a:ext>
            </a:extLst>
          </p:cNvPr>
          <p:cNvSpPr>
            <a:spLocks noGrp="1"/>
          </p:cNvSpPr>
          <p:nvPr>
            <p:ph type="sldNum" sz="quarter" idx="12"/>
          </p:nvPr>
        </p:nvSpPr>
        <p:spPr/>
        <p:txBody>
          <a:bodyPr/>
          <a:lstStyle/>
          <a:p>
            <a:fld id="{B6BF598B-A051-4635-914C-95E4CF90DEE0}" type="slidenum">
              <a:rPr lang="en-AU" smtClean="0"/>
              <a:t>‹#›</a:t>
            </a:fld>
            <a:endParaRPr lang="en-AU"/>
          </a:p>
        </p:txBody>
      </p:sp>
    </p:spTree>
    <p:extLst>
      <p:ext uri="{BB962C8B-B14F-4D97-AF65-F5344CB8AC3E}">
        <p14:creationId xmlns:p14="http://schemas.microsoft.com/office/powerpoint/2010/main" val="594870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Open Slide 1:1">
    <p:spTree>
      <p:nvGrpSpPr>
        <p:cNvPr id="1" name=""/>
        <p:cNvGrpSpPr/>
        <p:nvPr/>
      </p:nvGrpSpPr>
      <p:grpSpPr>
        <a:xfrm>
          <a:off x="0" y="0"/>
          <a:ext cx="0" cy="0"/>
          <a:chOff x="0" y="0"/>
          <a:chExt cx="0" cy="0"/>
        </a:xfrm>
      </p:grpSpPr>
      <p:sp>
        <p:nvSpPr>
          <p:cNvPr id="23" name="Rounded Rectangle 22">
            <a:extLst>
              <a:ext uri="{FF2B5EF4-FFF2-40B4-BE49-F238E27FC236}">
                <a16:creationId xmlns:a16="http://schemas.microsoft.com/office/drawing/2014/main" id="{89559B1A-5C47-5D4D-B3C2-F608D8B2C8F2}"/>
              </a:ext>
            </a:extLst>
          </p:cNvPr>
          <p:cNvSpPr/>
          <p:nvPr userDrawn="1"/>
        </p:nvSpPr>
        <p:spPr>
          <a:xfrm>
            <a:off x="283765" y="2077653"/>
            <a:ext cx="11666496" cy="2581735"/>
          </a:xfrm>
          <a:prstGeom prst="roundRect">
            <a:avLst>
              <a:gd name="adj" fmla="val 9282"/>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Graphic 37">
            <a:extLst>
              <a:ext uri="{FF2B5EF4-FFF2-40B4-BE49-F238E27FC236}">
                <a16:creationId xmlns:a16="http://schemas.microsoft.com/office/drawing/2014/main" id="{DDF95D6F-7E43-422E-A019-6A7AA3B96D8D}"/>
              </a:ext>
            </a:extLst>
          </p:cNvPr>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324326" y="442936"/>
            <a:ext cx="2535555" cy="705865"/>
          </a:xfrm>
          <a:prstGeom prst="rect">
            <a:avLst/>
          </a:prstGeom>
        </p:spPr>
      </p:pic>
      <p:pic>
        <p:nvPicPr>
          <p:cNvPr id="3" name="Picture 2">
            <a:extLst>
              <a:ext uri="{FF2B5EF4-FFF2-40B4-BE49-F238E27FC236}">
                <a16:creationId xmlns:a16="http://schemas.microsoft.com/office/drawing/2014/main" id="{FC4A394F-C231-C444-AB25-C1321D9DED75}"/>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4" name="Rectangle 3">
            <a:extLst>
              <a:ext uri="{FF2B5EF4-FFF2-40B4-BE49-F238E27FC236}">
                <a16:creationId xmlns:a16="http://schemas.microsoft.com/office/drawing/2014/main" id="{6D16E674-5C65-274A-BF48-C629A2A3AA50}"/>
              </a:ext>
            </a:extLst>
          </p:cNvPr>
          <p:cNvSpPr/>
          <p:nvPr userDrawn="1"/>
        </p:nvSpPr>
        <p:spPr>
          <a:xfrm>
            <a:off x="0" y="0"/>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4">
            <a:extLst>
              <a:ext uri="{FF2B5EF4-FFF2-40B4-BE49-F238E27FC236}">
                <a16:creationId xmlns:a16="http://schemas.microsoft.com/office/drawing/2014/main" id="{EC021936-96C5-62BE-61CE-B29A38EEC62A}"/>
              </a:ext>
            </a:extLst>
          </p:cNvPr>
          <p:cNvSpPr>
            <a:spLocks noGrp="1"/>
          </p:cNvSpPr>
          <p:nvPr userDrawn="1">
            <p:ph type="title"/>
          </p:nvPr>
        </p:nvSpPr>
        <p:spPr>
          <a:xfrm>
            <a:off x="0" y="-1372134"/>
            <a:ext cx="10515600" cy="1325563"/>
          </a:xfrm>
        </p:spPr>
        <p:txBody>
          <a:bodyPr/>
          <a:lstStyle/>
          <a:p>
            <a:r>
              <a:rPr lang="en-US"/>
              <a:t>Click to edit Master title style</a:t>
            </a:r>
            <a:endParaRPr lang="en-AU"/>
          </a:p>
        </p:txBody>
      </p:sp>
      <p:grpSp>
        <p:nvGrpSpPr>
          <p:cNvPr id="7" name="Group 6">
            <a:extLst>
              <a:ext uri="{FF2B5EF4-FFF2-40B4-BE49-F238E27FC236}">
                <a16:creationId xmlns:a16="http://schemas.microsoft.com/office/drawing/2014/main" id="{E20BD338-48AC-1219-3414-5BE2B635727F}"/>
              </a:ext>
            </a:extLst>
          </p:cNvPr>
          <p:cNvGrpSpPr/>
          <p:nvPr userDrawn="1"/>
        </p:nvGrpSpPr>
        <p:grpSpPr>
          <a:xfrm>
            <a:off x="324326" y="5985152"/>
            <a:ext cx="11574178" cy="365125"/>
            <a:chOff x="324326" y="6162429"/>
            <a:chExt cx="11574178" cy="365125"/>
          </a:xfrm>
        </p:grpSpPr>
        <p:sp>
          <p:nvSpPr>
            <p:cNvPr id="8" name="Footer Placeholder 4">
              <a:extLst>
                <a:ext uri="{FF2B5EF4-FFF2-40B4-BE49-F238E27FC236}">
                  <a16:creationId xmlns:a16="http://schemas.microsoft.com/office/drawing/2014/main" id="{B632E2BD-F4F0-912E-1680-8182C14B9BEC}"/>
                </a:ext>
              </a:extLst>
            </p:cNvPr>
            <p:cNvSpPr txBox="1">
              <a:spLocks/>
            </p:cNvSpPr>
            <p:nvPr userDrawn="1"/>
          </p:nvSpPr>
          <p:spPr>
            <a:xfrm>
              <a:off x="324326" y="6162429"/>
              <a:ext cx="10930415" cy="365125"/>
            </a:xfrm>
            <a:prstGeom prst="rect">
              <a:avLst/>
            </a:prstGeom>
          </p:spPr>
          <p:txBody>
            <a:bodyPr vert="horz" lIns="0" tIns="0" rIns="0" bIns="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1000" dirty="0">
                  <a:latin typeface="Calibri" panose="020F0502020204030204" pitchFamily="34" charset="0"/>
                  <a:ea typeface="Verdana" panose="020B0604030504040204" pitchFamily="34" charset="0"/>
                  <a:cs typeface="Calibri" panose="020F0502020204030204" pitchFamily="34" charset="0"/>
                </a:rPr>
                <a:t>© 2025 Commonwealth of Australia, unless otherwise indicated. Creative Commons Attribution 4.0, unless otherwise indicated.</a:t>
              </a:r>
              <a:r>
                <a:rPr lang="en-AU" sz="1000" dirty="0">
                  <a:latin typeface="Calibri" panose="020F0502020204030204" pitchFamily="34" charset="0"/>
                  <a:ea typeface="Verdana" panose="020B0604030504040204" pitchFamily="34" charset="0"/>
                  <a:cs typeface="Calibri" panose="020F0502020204030204" pitchFamily="34" charset="0"/>
                </a:rPr>
                <a:t> </a:t>
              </a:r>
              <a:br>
                <a:rPr lang="en-AU" sz="1000" dirty="0">
                  <a:latin typeface="Calibri" panose="020F0502020204030204" pitchFamily="34" charset="0"/>
                  <a:ea typeface="Verdana" panose="020B0604030504040204" pitchFamily="34" charset="0"/>
                  <a:cs typeface="Calibri" panose="020F0502020204030204" pitchFamily="34" charset="0"/>
                </a:rPr>
              </a:br>
              <a:r>
                <a:rPr lang="en-AU" sz="1000" dirty="0">
                  <a:latin typeface="Calibri" panose="020F0502020204030204" pitchFamily="34" charset="0"/>
                  <a:ea typeface="Verdana" panose="020B0604030504040204" pitchFamily="34" charset="0"/>
                  <a:cs typeface="Calibri" panose="020F0502020204030204" pitchFamily="34" charset="0"/>
                </a:rPr>
                <a:t>View online: </a:t>
              </a:r>
              <a:r>
                <a:rPr lang="en-AU" sz="1000" dirty="0">
                  <a:latin typeface="Calibri" panose="020F0502020204030204" pitchFamily="34" charset="0"/>
                  <a:ea typeface="Verdana" panose="020B0604030504040204" pitchFamily="34" charset="0"/>
                  <a:cs typeface="Calibri" panose="020F0502020204030204" pitchFamily="34" charset="0"/>
                  <a:hlinkClick r:id="rId6"/>
                </a:rPr>
                <a:t>https://www.literacyhub.edu.au/plan-teach-and-assess/lesson-packs/</a:t>
              </a:r>
              <a:r>
                <a:rPr lang="en-AU" sz="1000" dirty="0">
                  <a:latin typeface="Calibri" panose="020F0502020204030204" pitchFamily="34" charset="0"/>
                  <a:ea typeface="Verdana" panose="020B0604030504040204" pitchFamily="34" charset="0"/>
                  <a:cs typeface="Calibri" panose="020F0502020204030204" pitchFamily="34" charset="0"/>
                </a:rPr>
                <a:t> </a:t>
              </a:r>
            </a:p>
          </p:txBody>
        </p:sp>
        <p:pic>
          <p:nvPicPr>
            <p:cNvPr id="9" name="Picture 8">
              <a:extLst>
                <a:ext uri="{FF2B5EF4-FFF2-40B4-BE49-F238E27FC236}">
                  <a16:creationId xmlns:a16="http://schemas.microsoft.com/office/drawing/2014/main" id="{D38B7969-C0A1-1E5A-80AD-890D3520EB17}"/>
                </a:ext>
              </a:extLst>
            </p:cNvPr>
            <p:cNvPicPr/>
            <p:nvPr userDrawn="1"/>
          </p:nvPicPr>
          <p:blipFill>
            <a:blip r:embed="rId7" cstate="print">
              <a:extLst>
                <a:ext uri="{28A0092B-C50C-407E-A947-70E740481C1C}">
                  <a14:useLocalDpi xmlns:a14="http://schemas.microsoft.com/office/drawing/2010/main" val="0"/>
                </a:ext>
              </a:extLst>
            </a:blip>
            <a:stretch>
              <a:fillRect/>
            </a:stretch>
          </p:blipFill>
          <p:spPr>
            <a:xfrm>
              <a:off x="11348708" y="6262121"/>
              <a:ext cx="549796" cy="199390"/>
            </a:xfrm>
            <a:prstGeom prst="rect">
              <a:avLst/>
            </a:prstGeom>
          </p:spPr>
        </p:pic>
      </p:grpSp>
      <p:grpSp>
        <p:nvGrpSpPr>
          <p:cNvPr id="22" name="Group 21">
            <a:extLst>
              <a:ext uri="{FF2B5EF4-FFF2-40B4-BE49-F238E27FC236}">
                <a16:creationId xmlns:a16="http://schemas.microsoft.com/office/drawing/2014/main" id="{46A1A704-ABD2-0484-D9FD-9C1B35F7F013}"/>
              </a:ext>
            </a:extLst>
          </p:cNvPr>
          <p:cNvGrpSpPr/>
          <p:nvPr userDrawn="1"/>
        </p:nvGrpSpPr>
        <p:grpSpPr>
          <a:xfrm>
            <a:off x="6275869" y="429633"/>
            <a:ext cx="5547360" cy="719167"/>
            <a:chOff x="6275869" y="429633"/>
            <a:chExt cx="5547360" cy="719167"/>
          </a:xfrm>
        </p:grpSpPr>
        <p:pic>
          <p:nvPicPr>
            <p:cNvPr id="17" name="Picture 16">
              <a:extLst>
                <a:ext uri="{FF2B5EF4-FFF2-40B4-BE49-F238E27FC236}">
                  <a16:creationId xmlns:a16="http://schemas.microsoft.com/office/drawing/2014/main" id="{D9D417A1-2089-97C9-26B3-D5A86753852C}"/>
                </a:ext>
              </a:extLst>
            </p:cNvPr>
            <p:cNvPicPr>
              <a:picLocks noChangeAspect="1"/>
            </p:cNvPicPr>
            <p:nvPr userDrawn="1"/>
          </p:nvPicPr>
          <p:blipFill>
            <a:blip r:embed="rId8" r:link="rId9">
              <a:extLst>
                <a:ext uri="{28A0092B-C50C-407E-A947-70E740481C1C}">
                  <a14:useLocalDpi xmlns:a14="http://schemas.microsoft.com/office/drawing/2010/main" val="0"/>
                </a:ext>
              </a:extLst>
            </a:blip>
            <a:srcRect/>
            <a:stretch>
              <a:fillRect/>
            </a:stretch>
          </p:blipFill>
          <p:spPr>
            <a:xfrm>
              <a:off x="6275869" y="429633"/>
              <a:ext cx="5547360" cy="711199"/>
            </a:xfrm>
            <a:prstGeom prst="rect">
              <a:avLst/>
            </a:prstGeom>
          </p:spPr>
        </p:pic>
        <p:sp>
          <p:nvSpPr>
            <p:cNvPr id="21" name="Title 1">
              <a:extLst>
                <a:ext uri="{FF2B5EF4-FFF2-40B4-BE49-F238E27FC236}">
                  <a16:creationId xmlns:a16="http://schemas.microsoft.com/office/drawing/2014/main" id="{931E4881-1B97-8BF4-73E3-C08276B86509}"/>
                </a:ext>
              </a:extLst>
            </p:cNvPr>
            <p:cNvSpPr txBox="1">
              <a:spLocks/>
            </p:cNvSpPr>
            <p:nvPr userDrawn="1"/>
          </p:nvSpPr>
          <p:spPr>
            <a:xfrm>
              <a:off x="6275877" y="468156"/>
              <a:ext cx="2787764" cy="676661"/>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800" dirty="0">
                  <a:solidFill>
                    <a:schemeClr val="bg1"/>
                  </a:solidFill>
                  <a:latin typeface="Calibri" panose="020F0502020204030204" pitchFamily="34" charset="0"/>
                  <a:cs typeface="Calibri" panose="020F0502020204030204" pitchFamily="34" charset="0"/>
                </a:rPr>
                <a:t>Phase 5</a:t>
              </a:r>
            </a:p>
          </p:txBody>
        </p:sp>
        <p:sp>
          <p:nvSpPr>
            <p:cNvPr id="13" name="Title 1">
              <a:extLst>
                <a:ext uri="{FF2B5EF4-FFF2-40B4-BE49-F238E27FC236}">
                  <a16:creationId xmlns:a16="http://schemas.microsoft.com/office/drawing/2014/main" id="{92B50CC8-C6F4-4B2C-AF00-4A9C4491F7A9}"/>
                </a:ext>
              </a:extLst>
            </p:cNvPr>
            <p:cNvSpPr txBox="1">
              <a:spLocks/>
            </p:cNvSpPr>
            <p:nvPr userDrawn="1"/>
          </p:nvSpPr>
          <p:spPr>
            <a:xfrm>
              <a:off x="9063641" y="437601"/>
              <a:ext cx="2674189" cy="711199"/>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2000" dirty="0">
                  <a:solidFill>
                    <a:srgbClr val="9B6A49"/>
                  </a:solidFill>
                  <a:latin typeface="Calibri" panose="020F0502020204030204" pitchFamily="34" charset="0"/>
                  <a:cs typeface="Calibri" panose="020F0502020204030204" pitchFamily="34" charset="0"/>
                </a:rPr>
                <a:t>Upper-case letters</a:t>
              </a:r>
            </a:p>
          </p:txBody>
        </p:sp>
      </p:grpSp>
    </p:spTree>
    <p:custDataLst>
      <p:tags r:id="rId1"/>
    </p:custDataLst>
    <p:extLst>
      <p:ext uri="{BB962C8B-B14F-4D97-AF65-F5344CB8AC3E}">
        <p14:creationId xmlns:p14="http://schemas.microsoft.com/office/powerpoint/2010/main" val="214177834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Lesson title slide">
    <p:spTree>
      <p:nvGrpSpPr>
        <p:cNvPr id="1" name=""/>
        <p:cNvGrpSpPr/>
        <p:nvPr/>
      </p:nvGrpSpPr>
      <p:grpSpPr>
        <a:xfrm>
          <a:off x="0" y="0"/>
          <a:ext cx="0" cy="0"/>
          <a:chOff x="0" y="0"/>
          <a:chExt cx="0" cy="0"/>
        </a:xfrm>
      </p:grpSpPr>
      <p:sp>
        <p:nvSpPr>
          <p:cNvPr id="23" name="Rounded Rectangle 22">
            <a:extLst>
              <a:ext uri="{FF2B5EF4-FFF2-40B4-BE49-F238E27FC236}">
                <a16:creationId xmlns:a16="http://schemas.microsoft.com/office/drawing/2014/main" id="{89559B1A-5C47-5D4D-B3C2-F608D8B2C8F2}"/>
              </a:ext>
            </a:extLst>
          </p:cNvPr>
          <p:cNvSpPr/>
          <p:nvPr userDrawn="1"/>
        </p:nvSpPr>
        <p:spPr>
          <a:xfrm>
            <a:off x="283765" y="2077653"/>
            <a:ext cx="11666496" cy="2581735"/>
          </a:xfrm>
          <a:prstGeom prst="roundRect">
            <a:avLst>
              <a:gd name="adj" fmla="val 9282"/>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Graphic 37">
            <a:extLst>
              <a:ext uri="{FF2B5EF4-FFF2-40B4-BE49-F238E27FC236}">
                <a16:creationId xmlns:a16="http://schemas.microsoft.com/office/drawing/2014/main" id="{DDF95D6F-7E43-422E-A019-6A7AA3B96D8D}"/>
              </a:ext>
            </a:extLst>
          </p:cNvPr>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324326" y="442936"/>
            <a:ext cx="2535555" cy="705865"/>
          </a:xfrm>
          <a:prstGeom prst="rect">
            <a:avLst/>
          </a:prstGeom>
        </p:spPr>
      </p:pic>
      <p:pic>
        <p:nvPicPr>
          <p:cNvPr id="3" name="Picture 2">
            <a:extLst>
              <a:ext uri="{FF2B5EF4-FFF2-40B4-BE49-F238E27FC236}">
                <a16:creationId xmlns:a16="http://schemas.microsoft.com/office/drawing/2014/main" id="{FC4A394F-C231-C444-AB25-C1321D9DED75}"/>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4" name="Rectangle 3">
            <a:extLst>
              <a:ext uri="{FF2B5EF4-FFF2-40B4-BE49-F238E27FC236}">
                <a16:creationId xmlns:a16="http://schemas.microsoft.com/office/drawing/2014/main" id="{6D16E674-5C65-274A-BF48-C629A2A3AA50}"/>
              </a:ext>
            </a:extLst>
          </p:cNvPr>
          <p:cNvSpPr/>
          <p:nvPr userDrawn="1"/>
        </p:nvSpPr>
        <p:spPr>
          <a:xfrm>
            <a:off x="0" y="0"/>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itle 1">
            <a:extLst>
              <a:ext uri="{FF2B5EF4-FFF2-40B4-BE49-F238E27FC236}">
                <a16:creationId xmlns:a16="http://schemas.microsoft.com/office/drawing/2014/main" id="{DD3398DF-9B2C-9C44-A6A9-09A19B5FAAFC}"/>
              </a:ext>
            </a:extLst>
          </p:cNvPr>
          <p:cNvSpPr>
            <a:spLocks noGrp="1"/>
          </p:cNvSpPr>
          <p:nvPr>
            <p:ph type="title" hasCustomPrompt="1"/>
          </p:nvPr>
        </p:nvSpPr>
        <p:spPr>
          <a:xfrm>
            <a:off x="324326" y="2499622"/>
            <a:ext cx="11666497" cy="1858755"/>
          </a:xfrm>
        </p:spPr>
        <p:txBody>
          <a:bodyPr anchor="ctr" anchorCtr="0">
            <a:noAutofit/>
          </a:bodyPr>
          <a:lstStyle>
            <a:lvl1pPr algn="ctr" defTabSz="914400" rtl="0" eaLnBrk="1" latinLnBrk="0" hangingPunct="1">
              <a:lnSpc>
                <a:spcPct val="70000"/>
              </a:lnSpc>
              <a:spcBef>
                <a:spcPct val="0"/>
              </a:spcBef>
              <a:buNone/>
              <a:defRPr lang="en-AU" sz="80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r>
              <a:rPr lang="en-US" dirty="0"/>
              <a:t>Upper-case M</a:t>
            </a:r>
            <a:endParaRPr lang="en-AU" dirty="0"/>
          </a:p>
        </p:txBody>
      </p:sp>
      <p:sp>
        <p:nvSpPr>
          <p:cNvPr id="2" name="Rectangle: Rounded Corners 1">
            <a:extLst>
              <a:ext uri="{FF2B5EF4-FFF2-40B4-BE49-F238E27FC236}">
                <a16:creationId xmlns:a16="http://schemas.microsoft.com/office/drawing/2014/main" id="{66E43C07-DC61-0412-7A63-C0F584DBE75A}"/>
              </a:ext>
            </a:extLst>
          </p:cNvPr>
          <p:cNvSpPr/>
          <p:nvPr userDrawn="1"/>
        </p:nvSpPr>
        <p:spPr>
          <a:xfrm>
            <a:off x="11010278" y="6491824"/>
            <a:ext cx="896351" cy="296747"/>
          </a:xfrm>
          <a:prstGeom prst="roundRect">
            <a:avLst>
              <a:gd name="adj" fmla="val 50000"/>
            </a:avLst>
          </a:prstGeom>
          <a:solidFill>
            <a:srgbClr val="F0E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dirty="0">
                <a:solidFill>
                  <a:srgbClr val="9B6A49"/>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9B6A49"/>
                </a:solidFill>
                <a:latin typeface="Calibri" panose="020F0502020204030204" pitchFamily="34" charset="0"/>
                <a:cs typeface="Calibri" panose="020F0502020204030204" pitchFamily="34" charset="0"/>
              </a:rPr>
              <a:t>‹#›</a:t>
            </a:fld>
            <a:endParaRPr lang="en-GB" sz="1400" b="1" dirty="0">
              <a:solidFill>
                <a:srgbClr val="9B6A49"/>
              </a:solidFill>
              <a:latin typeface="Calibri" panose="020F0502020204030204" pitchFamily="34" charset="0"/>
              <a:cs typeface="Calibri" panose="020F0502020204030204" pitchFamily="34" charset="0"/>
            </a:endParaRPr>
          </a:p>
        </p:txBody>
      </p:sp>
      <p:grpSp>
        <p:nvGrpSpPr>
          <p:cNvPr id="5" name="Group 4">
            <a:extLst>
              <a:ext uri="{FF2B5EF4-FFF2-40B4-BE49-F238E27FC236}">
                <a16:creationId xmlns:a16="http://schemas.microsoft.com/office/drawing/2014/main" id="{B8183E0E-0346-93DF-DD27-572D17666230}"/>
              </a:ext>
            </a:extLst>
          </p:cNvPr>
          <p:cNvGrpSpPr/>
          <p:nvPr userDrawn="1"/>
        </p:nvGrpSpPr>
        <p:grpSpPr>
          <a:xfrm>
            <a:off x="324326" y="5985152"/>
            <a:ext cx="11574178" cy="365125"/>
            <a:chOff x="324326" y="6162429"/>
            <a:chExt cx="11574178" cy="365125"/>
          </a:xfrm>
        </p:grpSpPr>
        <p:sp>
          <p:nvSpPr>
            <p:cNvPr id="6" name="Footer Placeholder 4">
              <a:extLst>
                <a:ext uri="{FF2B5EF4-FFF2-40B4-BE49-F238E27FC236}">
                  <a16:creationId xmlns:a16="http://schemas.microsoft.com/office/drawing/2014/main" id="{318DBB37-DE3A-0851-0E97-1CA90810CB66}"/>
                </a:ext>
              </a:extLst>
            </p:cNvPr>
            <p:cNvSpPr txBox="1">
              <a:spLocks/>
            </p:cNvSpPr>
            <p:nvPr userDrawn="1"/>
          </p:nvSpPr>
          <p:spPr>
            <a:xfrm>
              <a:off x="324326" y="6162429"/>
              <a:ext cx="10930415" cy="365125"/>
            </a:xfrm>
            <a:prstGeom prst="rect">
              <a:avLst/>
            </a:prstGeom>
          </p:spPr>
          <p:txBody>
            <a:bodyPr vert="horz" lIns="0" tIns="0" rIns="0" bIns="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1000" dirty="0">
                  <a:latin typeface="Calibri" panose="020F0502020204030204" pitchFamily="34" charset="0"/>
                  <a:ea typeface="Verdana" panose="020B0604030504040204" pitchFamily="34" charset="0"/>
                  <a:cs typeface="Calibri" panose="020F0502020204030204" pitchFamily="34" charset="0"/>
                </a:rPr>
                <a:t>© 2025 Commonwealth of Australia, unless otherwise indicated. Creative Commons Attribution 4.0, unless otherwise indicated.</a:t>
              </a:r>
              <a:r>
                <a:rPr lang="en-AU" sz="1000" dirty="0">
                  <a:latin typeface="Calibri" panose="020F0502020204030204" pitchFamily="34" charset="0"/>
                  <a:ea typeface="Verdana" panose="020B0604030504040204" pitchFamily="34" charset="0"/>
                  <a:cs typeface="Calibri" panose="020F0502020204030204" pitchFamily="34" charset="0"/>
                </a:rPr>
                <a:t> </a:t>
              </a:r>
              <a:br>
                <a:rPr lang="en-AU" sz="1000" dirty="0">
                  <a:latin typeface="Calibri" panose="020F0502020204030204" pitchFamily="34" charset="0"/>
                  <a:ea typeface="Verdana" panose="020B0604030504040204" pitchFamily="34" charset="0"/>
                  <a:cs typeface="Calibri" panose="020F0502020204030204" pitchFamily="34" charset="0"/>
                </a:rPr>
              </a:br>
              <a:r>
                <a:rPr lang="en-AU" sz="1000" dirty="0">
                  <a:latin typeface="Calibri" panose="020F0502020204030204" pitchFamily="34" charset="0"/>
                  <a:ea typeface="Verdana" panose="020B0604030504040204" pitchFamily="34" charset="0"/>
                  <a:cs typeface="Calibri" panose="020F0502020204030204" pitchFamily="34" charset="0"/>
                </a:rPr>
                <a:t>View online: </a:t>
              </a:r>
              <a:r>
                <a:rPr lang="en-AU" sz="1000" dirty="0">
                  <a:latin typeface="Calibri" panose="020F0502020204030204" pitchFamily="34" charset="0"/>
                  <a:ea typeface="Verdana" panose="020B0604030504040204" pitchFamily="34" charset="0"/>
                  <a:cs typeface="Calibri" panose="020F0502020204030204" pitchFamily="34" charset="0"/>
                  <a:hlinkClick r:id="rId6"/>
                </a:rPr>
                <a:t>https://www.literacyhub.edu.au/plan-teach-and-assess/lesson-packs/</a:t>
              </a:r>
              <a:r>
                <a:rPr lang="en-AU" sz="1000" dirty="0">
                  <a:latin typeface="Calibri" panose="020F0502020204030204" pitchFamily="34" charset="0"/>
                  <a:ea typeface="Verdana" panose="020B0604030504040204" pitchFamily="34" charset="0"/>
                  <a:cs typeface="Calibri" panose="020F0502020204030204" pitchFamily="34" charset="0"/>
                </a:rPr>
                <a:t> </a:t>
              </a:r>
            </a:p>
          </p:txBody>
        </p:sp>
        <p:pic>
          <p:nvPicPr>
            <p:cNvPr id="7" name="Picture 6">
              <a:extLst>
                <a:ext uri="{FF2B5EF4-FFF2-40B4-BE49-F238E27FC236}">
                  <a16:creationId xmlns:a16="http://schemas.microsoft.com/office/drawing/2014/main" id="{F3DF43A0-53DF-BAB6-1960-186F590F5735}"/>
                </a:ext>
              </a:extLst>
            </p:cNvPr>
            <p:cNvPicPr/>
            <p:nvPr userDrawn="1"/>
          </p:nvPicPr>
          <p:blipFill>
            <a:blip r:embed="rId7" cstate="print">
              <a:extLst>
                <a:ext uri="{28A0092B-C50C-407E-A947-70E740481C1C}">
                  <a14:useLocalDpi xmlns:a14="http://schemas.microsoft.com/office/drawing/2010/main" val="0"/>
                </a:ext>
              </a:extLst>
            </a:blip>
            <a:stretch>
              <a:fillRect/>
            </a:stretch>
          </p:blipFill>
          <p:spPr>
            <a:xfrm>
              <a:off x="11348708" y="6262121"/>
              <a:ext cx="549796" cy="199390"/>
            </a:xfrm>
            <a:prstGeom prst="rect">
              <a:avLst/>
            </a:prstGeom>
          </p:spPr>
        </p:pic>
      </p:grpSp>
    </p:spTree>
    <p:custDataLst>
      <p:tags r:id="rId1"/>
    </p:custDataLst>
    <p:extLst>
      <p:ext uri="{BB962C8B-B14F-4D97-AF65-F5344CB8AC3E}">
        <p14:creationId xmlns:p14="http://schemas.microsoft.com/office/powerpoint/2010/main" val="32440317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I do 1:1">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1" name="Rounded Rectangle 10">
            <a:extLst>
              <a:ext uri="{FF2B5EF4-FFF2-40B4-BE49-F238E27FC236}">
                <a16:creationId xmlns:a16="http://schemas.microsoft.com/office/drawing/2014/main" id="{42E7454B-B31A-AA4D-8E68-CADE56FE67CD}"/>
              </a:ext>
            </a:extLst>
          </p:cNvPr>
          <p:cNvSpPr/>
          <p:nvPr userDrawn="1"/>
        </p:nvSpPr>
        <p:spPr>
          <a:xfrm>
            <a:off x="283765" y="299356"/>
            <a:ext cx="1477579"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12" name="Title 1">
            <a:extLst>
              <a:ext uri="{FF2B5EF4-FFF2-40B4-BE49-F238E27FC236}">
                <a16:creationId xmlns:a16="http://schemas.microsoft.com/office/drawing/2014/main" id="{DE269931-414E-1F42-83AF-AECA5522694B}"/>
              </a:ext>
            </a:extLst>
          </p:cNvPr>
          <p:cNvSpPr txBox="1">
            <a:spLocks/>
          </p:cNvSpPr>
          <p:nvPr userDrawn="1"/>
        </p:nvSpPr>
        <p:spPr>
          <a:xfrm>
            <a:off x="586694" y="301851"/>
            <a:ext cx="2111627"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latin typeface="Calibri" panose="020F0502020204030204" pitchFamily="34" charset="0"/>
                <a:cs typeface="Calibri" panose="020F0502020204030204" pitchFamily="34" charset="0"/>
              </a:rPr>
              <a:t>I do</a:t>
            </a:r>
          </a:p>
        </p:txBody>
      </p:sp>
      <p:sp>
        <p:nvSpPr>
          <p:cNvPr id="17" name="Rounded Rectangle 16">
            <a:extLst>
              <a:ext uri="{FF2B5EF4-FFF2-40B4-BE49-F238E27FC236}">
                <a16:creationId xmlns:a16="http://schemas.microsoft.com/office/drawing/2014/main" id="{5F19807C-B1C3-734D-9F17-4D75EC9A7FE6}"/>
              </a:ext>
            </a:extLst>
          </p:cNvPr>
          <p:cNvSpPr/>
          <p:nvPr userDrawn="1"/>
        </p:nvSpPr>
        <p:spPr>
          <a:xfrm>
            <a:off x="11029911" y="291263"/>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Graphic 8" descr="Teacher outline">
            <a:extLst>
              <a:ext uri="{FF2B5EF4-FFF2-40B4-BE49-F238E27FC236}">
                <a16:creationId xmlns:a16="http://schemas.microsoft.com/office/drawing/2014/main" id="{88A7AD0F-0917-F04B-9898-26BA7E5B0366}"/>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03228" y="248271"/>
            <a:ext cx="688952" cy="688952"/>
          </a:xfrm>
          <a:prstGeom prst="rect">
            <a:avLst/>
          </a:prstGeom>
        </p:spPr>
      </p:pic>
      <p:sp>
        <p:nvSpPr>
          <p:cNvPr id="2" name="Title 1">
            <a:extLst>
              <a:ext uri="{FF2B5EF4-FFF2-40B4-BE49-F238E27FC236}">
                <a16:creationId xmlns:a16="http://schemas.microsoft.com/office/drawing/2014/main" id="{8A0E639A-CD8C-8D61-06E5-E1D51F96EC54}"/>
              </a:ext>
            </a:extLst>
          </p:cNvPr>
          <p:cNvSpPr>
            <a:spLocks noGrp="1"/>
          </p:cNvSpPr>
          <p:nvPr>
            <p:ph type="title"/>
          </p:nvPr>
        </p:nvSpPr>
        <p:spPr>
          <a:xfrm>
            <a:off x="32084" y="-1470803"/>
            <a:ext cx="10515600" cy="1325563"/>
          </a:xfrm>
        </p:spPr>
        <p:txBody>
          <a:bodyPr/>
          <a:lstStyle/>
          <a:p>
            <a:r>
              <a:rPr lang="en-US"/>
              <a:t>Click to edit Master title style</a:t>
            </a:r>
            <a:endParaRPr lang="en-AU"/>
          </a:p>
        </p:txBody>
      </p:sp>
      <p:sp>
        <p:nvSpPr>
          <p:cNvPr id="5" name="Rectangle: Rounded Corners 4">
            <a:extLst>
              <a:ext uri="{FF2B5EF4-FFF2-40B4-BE49-F238E27FC236}">
                <a16:creationId xmlns:a16="http://schemas.microsoft.com/office/drawing/2014/main" id="{0D94088D-C287-D06D-DBFB-D5D7C2E8EFA3}"/>
              </a:ext>
            </a:extLst>
          </p:cNvPr>
          <p:cNvSpPr/>
          <p:nvPr userDrawn="1"/>
        </p:nvSpPr>
        <p:spPr>
          <a:xfrm>
            <a:off x="11010278" y="6491824"/>
            <a:ext cx="896351" cy="296747"/>
          </a:xfrm>
          <a:prstGeom prst="roundRect">
            <a:avLst>
              <a:gd name="adj" fmla="val 50000"/>
            </a:avLst>
          </a:prstGeom>
          <a:solidFill>
            <a:srgbClr val="F0E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dirty="0">
                <a:solidFill>
                  <a:srgbClr val="9B6A49"/>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9B6A49"/>
                </a:solidFill>
                <a:latin typeface="Calibri" panose="020F0502020204030204" pitchFamily="34" charset="0"/>
                <a:cs typeface="Calibri" panose="020F0502020204030204" pitchFamily="34" charset="0"/>
              </a:rPr>
              <a:t>‹#›</a:t>
            </a:fld>
            <a:endParaRPr lang="en-GB" sz="1400" b="1" dirty="0">
              <a:solidFill>
                <a:srgbClr val="9B6A49"/>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79832158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We do 1:1">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1" name="Rounded Rectangle 10">
            <a:extLst>
              <a:ext uri="{FF2B5EF4-FFF2-40B4-BE49-F238E27FC236}">
                <a16:creationId xmlns:a16="http://schemas.microsoft.com/office/drawing/2014/main" id="{42E7454B-B31A-AA4D-8E68-CADE56FE67CD}"/>
              </a:ext>
            </a:extLst>
          </p:cNvPr>
          <p:cNvSpPr/>
          <p:nvPr userDrawn="1"/>
        </p:nvSpPr>
        <p:spPr>
          <a:xfrm>
            <a:off x="283765" y="299356"/>
            <a:ext cx="1927284"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9" name="Title 1">
            <a:extLst>
              <a:ext uri="{FF2B5EF4-FFF2-40B4-BE49-F238E27FC236}">
                <a16:creationId xmlns:a16="http://schemas.microsoft.com/office/drawing/2014/main" id="{23F19861-B6BD-204C-9CCF-696D69C6F397}"/>
              </a:ext>
            </a:extLst>
          </p:cNvPr>
          <p:cNvSpPr txBox="1">
            <a:spLocks/>
          </p:cNvSpPr>
          <p:nvPr userDrawn="1"/>
        </p:nvSpPr>
        <p:spPr>
          <a:xfrm>
            <a:off x="586694" y="301851"/>
            <a:ext cx="2111627"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latin typeface="Calibri" panose="020F0502020204030204" pitchFamily="34" charset="0"/>
                <a:cs typeface="Calibri" panose="020F0502020204030204" pitchFamily="34" charset="0"/>
              </a:rPr>
              <a:t>We do</a:t>
            </a:r>
          </a:p>
        </p:txBody>
      </p:sp>
      <p:sp>
        <p:nvSpPr>
          <p:cNvPr id="13" name="Rounded Rectangle 12">
            <a:extLst>
              <a:ext uri="{FF2B5EF4-FFF2-40B4-BE49-F238E27FC236}">
                <a16:creationId xmlns:a16="http://schemas.microsoft.com/office/drawing/2014/main" id="{4FC49093-5500-8547-BEBF-F0821F289D1F}"/>
              </a:ext>
            </a:extLst>
          </p:cNvPr>
          <p:cNvSpPr/>
          <p:nvPr userDrawn="1"/>
        </p:nvSpPr>
        <p:spPr>
          <a:xfrm>
            <a:off x="11029911" y="291263"/>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Graphic 15" descr="Classroom outline">
            <a:extLst>
              <a:ext uri="{FF2B5EF4-FFF2-40B4-BE49-F238E27FC236}">
                <a16:creationId xmlns:a16="http://schemas.microsoft.com/office/drawing/2014/main" id="{66C89964-908F-9A4A-ABBD-C3BC468ADEF6}"/>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1161844" y="307817"/>
            <a:ext cx="612851" cy="612851"/>
          </a:xfrm>
          <a:prstGeom prst="rect">
            <a:avLst/>
          </a:prstGeom>
        </p:spPr>
      </p:pic>
      <p:sp>
        <p:nvSpPr>
          <p:cNvPr id="2" name="Title 1">
            <a:extLst>
              <a:ext uri="{FF2B5EF4-FFF2-40B4-BE49-F238E27FC236}">
                <a16:creationId xmlns:a16="http://schemas.microsoft.com/office/drawing/2014/main" id="{26EE527C-F9A4-9A5A-590B-AF121CB07C4F}"/>
              </a:ext>
            </a:extLst>
          </p:cNvPr>
          <p:cNvSpPr>
            <a:spLocks noGrp="1"/>
          </p:cNvSpPr>
          <p:nvPr>
            <p:ph type="title"/>
          </p:nvPr>
        </p:nvSpPr>
        <p:spPr>
          <a:xfrm>
            <a:off x="0" y="-1690236"/>
            <a:ext cx="10515600" cy="1325563"/>
          </a:xfrm>
        </p:spPr>
        <p:txBody>
          <a:bodyPr/>
          <a:lstStyle/>
          <a:p>
            <a:r>
              <a:rPr lang="en-US"/>
              <a:t>Click to edit Master title style</a:t>
            </a:r>
            <a:endParaRPr lang="en-AU"/>
          </a:p>
        </p:txBody>
      </p:sp>
      <p:sp>
        <p:nvSpPr>
          <p:cNvPr id="3" name="Rectangle: Rounded Corners 2">
            <a:extLst>
              <a:ext uri="{FF2B5EF4-FFF2-40B4-BE49-F238E27FC236}">
                <a16:creationId xmlns:a16="http://schemas.microsoft.com/office/drawing/2014/main" id="{0E6E0748-109C-603B-224E-0A2BCC9E0EF2}"/>
              </a:ext>
            </a:extLst>
          </p:cNvPr>
          <p:cNvSpPr/>
          <p:nvPr userDrawn="1"/>
        </p:nvSpPr>
        <p:spPr>
          <a:xfrm>
            <a:off x="11010278" y="6491824"/>
            <a:ext cx="896351" cy="296747"/>
          </a:xfrm>
          <a:prstGeom prst="roundRect">
            <a:avLst>
              <a:gd name="adj" fmla="val 50000"/>
            </a:avLst>
          </a:prstGeom>
          <a:solidFill>
            <a:srgbClr val="F0E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dirty="0">
                <a:solidFill>
                  <a:srgbClr val="9B6A49"/>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9B6A49"/>
                </a:solidFill>
                <a:latin typeface="Calibri" panose="020F0502020204030204" pitchFamily="34" charset="0"/>
                <a:cs typeface="Calibri" panose="020F0502020204030204" pitchFamily="34" charset="0"/>
              </a:rPr>
              <a:t>‹#›</a:t>
            </a:fld>
            <a:endParaRPr lang="en-GB" sz="1400" b="1" dirty="0">
              <a:solidFill>
                <a:srgbClr val="9B6A49"/>
              </a:solidFill>
              <a:latin typeface="Calibri" panose="020F0502020204030204" pitchFamily="34" charset="0"/>
              <a:cs typeface="Calibri" panose="020F0502020204030204" pitchFamily="34" charset="0"/>
            </a:endParaRPr>
          </a:p>
        </p:txBody>
      </p:sp>
    </p:spTree>
    <p:custDataLst>
      <p:tags r:id="rId1"/>
    </p:custDataLst>
    <p:extLst>
      <p:ext uri="{BB962C8B-B14F-4D97-AF65-F5344CB8AC3E}">
        <p14:creationId xmlns:p14="http://schemas.microsoft.com/office/powerpoint/2010/main" val="390892142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Review_you do_write">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ectangle 7">
            <a:extLst>
              <a:ext uri="{FF2B5EF4-FFF2-40B4-BE49-F238E27FC236}">
                <a16:creationId xmlns:a16="http://schemas.microsoft.com/office/drawing/2014/main" id="{B02A3424-BF4A-BF4B-8E69-49A7B54173B2}"/>
              </a:ext>
            </a:extLst>
          </p:cNvPr>
          <p:cNvSpPr/>
          <p:nvPr userDrawn="1"/>
        </p:nvSpPr>
        <p:spPr>
          <a:xfrm>
            <a:off x="0" y="0"/>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ounded Rectangle 10">
            <a:extLst>
              <a:ext uri="{FF2B5EF4-FFF2-40B4-BE49-F238E27FC236}">
                <a16:creationId xmlns:a16="http://schemas.microsoft.com/office/drawing/2014/main" id="{820234C8-8E4A-DEBA-CD6A-524B155BFFDD}"/>
              </a:ext>
            </a:extLst>
          </p:cNvPr>
          <p:cNvSpPr/>
          <p:nvPr userDrawn="1"/>
        </p:nvSpPr>
        <p:spPr>
          <a:xfrm>
            <a:off x="283765" y="299356"/>
            <a:ext cx="1840189"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4" name="Title 1">
            <a:extLst>
              <a:ext uri="{FF2B5EF4-FFF2-40B4-BE49-F238E27FC236}">
                <a16:creationId xmlns:a16="http://schemas.microsoft.com/office/drawing/2014/main" id="{9A183CFF-C7FF-B98F-4C60-90324C2B47B4}"/>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Review</a:t>
            </a:r>
          </a:p>
        </p:txBody>
      </p:sp>
      <p:sp>
        <p:nvSpPr>
          <p:cNvPr id="3" name="Rectangle: Rounded Corners 2">
            <a:extLst>
              <a:ext uri="{FF2B5EF4-FFF2-40B4-BE49-F238E27FC236}">
                <a16:creationId xmlns:a16="http://schemas.microsoft.com/office/drawing/2014/main" id="{5E5F830B-E41D-BAD1-86E9-A607DB800BA0}"/>
              </a:ext>
            </a:extLst>
          </p:cNvPr>
          <p:cNvSpPr/>
          <p:nvPr userDrawn="1"/>
        </p:nvSpPr>
        <p:spPr>
          <a:xfrm>
            <a:off x="11010278" y="6491824"/>
            <a:ext cx="896351" cy="296747"/>
          </a:xfrm>
          <a:prstGeom prst="roundRect">
            <a:avLst>
              <a:gd name="adj" fmla="val 50000"/>
            </a:avLst>
          </a:prstGeom>
          <a:solidFill>
            <a:srgbClr val="F0E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dirty="0">
                <a:solidFill>
                  <a:srgbClr val="9B6A49"/>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9B6A49"/>
                </a:solidFill>
                <a:latin typeface="Calibri" panose="020F0502020204030204" pitchFamily="34" charset="0"/>
                <a:cs typeface="Calibri" panose="020F0502020204030204" pitchFamily="34" charset="0"/>
              </a:rPr>
              <a:t>‹#›</a:t>
            </a:fld>
            <a:endParaRPr lang="en-GB" sz="1400" b="1" dirty="0">
              <a:solidFill>
                <a:srgbClr val="9B6A49"/>
              </a:solidFill>
              <a:latin typeface="Calibri" panose="020F0502020204030204" pitchFamily="34" charset="0"/>
              <a:cs typeface="Calibri" panose="020F0502020204030204" pitchFamily="34" charset="0"/>
            </a:endParaRPr>
          </a:p>
        </p:txBody>
      </p:sp>
      <p:sp>
        <p:nvSpPr>
          <p:cNvPr id="5" name="Rounded Rectangle 28">
            <a:extLst>
              <a:ext uri="{FF2B5EF4-FFF2-40B4-BE49-F238E27FC236}">
                <a16:creationId xmlns:a16="http://schemas.microsoft.com/office/drawing/2014/main" id="{0DA86F6A-A8AB-7F33-1864-5C3D405C3900}"/>
              </a:ext>
            </a:extLst>
          </p:cNvPr>
          <p:cNvSpPr/>
          <p:nvPr userDrawn="1"/>
        </p:nvSpPr>
        <p:spPr>
          <a:xfrm>
            <a:off x="9981639" y="297832"/>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ounded Rectangle 22">
            <a:extLst>
              <a:ext uri="{FF2B5EF4-FFF2-40B4-BE49-F238E27FC236}">
                <a16:creationId xmlns:a16="http://schemas.microsoft.com/office/drawing/2014/main" id="{8D50AF3F-4649-531E-1F7C-0274BEB0D643}"/>
              </a:ext>
            </a:extLst>
          </p:cNvPr>
          <p:cNvSpPr/>
          <p:nvPr userDrawn="1"/>
        </p:nvSpPr>
        <p:spPr>
          <a:xfrm>
            <a:off x="10998778" y="297832"/>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Graphic 9" descr="Pencil outline">
            <a:extLst>
              <a:ext uri="{FF2B5EF4-FFF2-40B4-BE49-F238E27FC236}">
                <a16:creationId xmlns:a16="http://schemas.microsoft.com/office/drawing/2014/main" id="{BE0665B7-2FA9-8C90-C5A2-CAC4EC51ED64}"/>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1192128" y="375803"/>
            <a:ext cx="490017" cy="490017"/>
          </a:xfrm>
          <a:prstGeom prst="rect">
            <a:avLst/>
          </a:prstGeom>
        </p:spPr>
      </p:pic>
      <p:pic>
        <p:nvPicPr>
          <p:cNvPr id="16" name="Picture 15">
            <a:extLst>
              <a:ext uri="{FF2B5EF4-FFF2-40B4-BE49-F238E27FC236}">
                <a16:creationId xmlns:a16="http://schemas.microsoft.com/office/drawing/2014/main" id="{1C16424F-5336-A4A0-090D-04E9B488F3F3}"/>
              </a:ext>
            </a:extLst>
          </p:cNvPr>
          <p:cNvPicPr>
            <a:picLocks noChangeAspect="1"/>
          </p:cNvPicPr>
          <p:nvPr userDrawn="1"/>
        </p:nvPicPr>
        <p:blipFill>
          <a:blip r:embed="rId6"/>
          <a:stretch>
            <a:fillRect/>
          </a:stretch>
        </p:blipFill>
        <p:spPr>
          <a:xfrm>
            <a:off x="10075544" y="276357"/>
            <a:ext cx="688908" cy="688908"/>
          </a:xfrm>
          <a:prstGeom prst="rect">
            <a:avLst/>
          </a:prstGeom>
        </p:spPr>
      </p:pic>
      <p:sp>
        <p:nvSpPr>
          <p:cNvPr id="6" name="Title 5">
            <a:extLst>
              <a:ext uri="{FF2B5EF4-FFF2-40B4-BE49-F238E27FC236}">
                <a16:creationId xmlns:a16="http://schemas.microsoft.com/office/drawing/2014/main" id="{EDDF43C7-160C-F67A-2A87-5E2BB37B0CF3}"/>
              </a:ext>
            </a:extLst>
          </p:cNvPr>
          <p:cNvSpPr>
            <a:spLocks noGrp="1"/>
          </p:cNvSpPr>
          <p:nvPr>
            <p:ph type="title"/>
          </p:nvPr>
        </p:nvSpPr>
        <p:spPr>
          <a:xfrm>
            <a:off x="32084" y="-1691760"/>
            <a:ext cx="10515600" cy="1325563"/>
          </a:xfrm>
        </p:spPr>
        <p:txBody>
          <a:bodyPr/>
          <a:lstStyle/>
          <a:p>
            <a:r>
              <a:rPr lang="en-US"/>
              <a:t>Click to edit Master title style</a:t>
            </a:r>
            <a:endParaRPr lang="en-AU"/>
          </a:p>
        </p:txBody>
      </p:sp>
    </p:spTree>
    <p:custDataLst>
      <p:tags r:id="rId1"/>
    </p:custDataLst>
    <p:extLst>
      <p:ext uri="{BB962C8B-B14F-4D97-AF65-F5344CB8AC3E}">
        <p14:creationId xmlns:p14="http://schemas.microsoft.com/office/powerpoint/2010/main" val="177721956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Intention/Criteria 1:1">
    <p:spTree>
      <p:nvGrpSpPr>
        <p:cNvPr id="1" name=""/>
        <p:cNvGrpSpPr/>
        <p:nvPr/>
      </p:nvGrpSpPr>
      <p:grpSpPr>
        <a:xfrm>
          <a:off x="0" y="0"/>
          <a:ext cx="0" cy="0"/>
          <a:chOff x="0" y="0"/>
          <a:chExt cx="0" cy="0"/>
        </a:xfrm>
      </p:grpSpPr>
      <p:sp>
        <p:nvSpPr>
          <p:cNvPr id="17" name="Rounded Rectangle 16">
            <a:extLst>
              <a:ext uri="{FF2B5EF4-FFF2-40B4-BE49-F238E27FC236}">
                <a16:creationId xmlns:a16="http://schemas.microsoft.com/office/drawing/2014/main" id="{14C0B759-E816-C44B-9AB0-4528F191C8A1}"/>
              </a:ext>
            </a:extLst>
          </p:cNvPr>
          <p:cNvSpPr/>
          <p:nvPr userDrawn="1"/>
        </p:nvSpPr>
        <p:spPr>
          <a:xfrm>
            <a:off x="681871" y="742532"/>
            <a:ext cx="417888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ounded Rectangle 21">
            <a:extLst>
              <a:ext uri="{FF2B5EF4-FFF2-40B4-BE49-F238E27FC236}">
                <a16:creationId xmlns:a16="http://schemas.microsoft.com/office/drawing/2014/main" id="{BE4BB05F-3700-A842-A571-5D15213D8A95}"/>
              </a:ext>
            </a:extLst>
          </p:cNvPr>
          <p:cNvSpPr/>
          <p:nvPr userDrawn="1"/>
        </p:nvSpPr>
        <p:spPr>
          <a:xfrm>
            <a:off x="681871" y="2815193"/>
            <a:ext cx="417888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Title 1">
            <a:extLst>
              <a:ext uri="{FF2B5EF4-FFF2-40B4-BE49-F238E27FC236}">
                <a16:creationId xmlns:a16="http://schemas.microsoft.com/office/drawing/2014/main" id="{C2EAC503-C699-9B44-A0D8-2EBD04955B93}"/>
              </a:ext>
            </a:extLst>
          </p:cNvPr>
          <p:cNvSpPr>
            <a:spLocks noGrp="1"/>
          </p:cNvSpPr>
          <p:nvPr>
            <p:ph type="title"/>
          </p:nvPr>
        </p:nvSpPr>
        <p:spPr>
          <a:xfrm>
            <a:off x="681871" y="-748746"/>
            <a:ext cx="5850050" cy="625578"/>
          </a:xfrm>
        </p:spPr>
        <p:txBody>
          <a:bodyPr>
            <a:noAutofit/>
          </a:bodyPr>
          <a:lstStyle>
            <a:lvl1pPr algn="l" defTabSz="914400" rtl="0" eaLnBrk="1" latinLnBrk="0" hangingPunct="1">
              <a:lnSpc>
                <a:spcPct val="70000"/>
              </a:lnSpc>
              <a:spcBef>
                <a:spcPct val="0"/>
              </a:spcBef>
              <a:buNone/>
              <a:defRPr lang="en-AU" sz="35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endParaRPr lang="en-AU" dirty="0"/>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 name="Rectangle: Rounded Corners 1">
            <a:extLst>
              <a:ext uri="{FF2B5EF4-FFF2-40B4-BE49-F238E27FC236}">
                <a16:creationId xmlns:a16="http://schemas.microsoft.com/office/drawing/2014/main" id="{C089272F-1D2D-69CA-7B33-8150EBC4D114}"/>
              </a:ext>
            </a:extLst>
          </p:cNvPr>
          <p:cNvSpPr/>
          <p:nvPr userDrawn="1"/>
        </p:nvSpPr>
        <p:spPr>
          <a:xfrm>
            <a:off x="11010278" y="6491824"/>
            <a:ext cx="896351" cy="296747"/>
          </a:xfrm>
          <a:prstGeom prst="roundRect">
            <a:avLst>
              <a:gd name="adj" fmla="val 50000"/>
            </a:avLst>
          </a:prstGeom>
          <a:solidFill>
            <a:srgbClr val="F0E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dirty="0">
                <a:solidFill>
                  <a:srgbClr val="9B6A49"/>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9B6A49"/>
                </a:solidFill>
                <a:latin typeface="Calibri" panose="020F0502020204030204" pitchFamily="34" charset="0"/>
                <a:cs typeface="Calibri" panose="020F0502020204030204" pitchFamily="34" charset="0"/>
              </a:rPr>
              <a:t>‹#›</a:t>
            </a:fld>
            <a:endParaRPr lang="en-GB" sz="1400" b="1" dirty="0">
              <a:solidFill>
                <a:srgbClr val="9B6A49"/>
              </a:solidFill>
              <a:latin typeface="Calibri" panose="020F0502020204030204" pitchFamily="34" charset="0"/>
              <a:cs typeface="Calibri" panose="020F0502020204030204" pitchFamily="34" charset="0"/>
            </a:endParaRPr>
          </a:p>
        </p:txBody>
      </p:sp>
      <p:sp>
        <p:nvSpPr>
          <p:cNvPr id="3" name="TextBox 2">
            <a:extLst>
              <a:ext uri="{FF2B5EF4-FFF2-40B4-BE49-F238E27FC236}">
                <a16:creationId xmlns:a16="http://schemas.microsoft.com/office/drawing/2014/main" id="{4FD08D41-ADCE-BE7F-B1C1-FF941FD71321}"/>
              </a:ext>
            </a:extLst>
          </p:cNvPr>
          <p:cNvSpPr txBox="1"/>
          <p:nvPr userDrawn="1"/>
        </p:nvSpPr>
        <p:spPr>
          <a:xfrm>
            <a:off x="850233" y="733269"/>
            <a:ext cx="4010526" cy="646331"/>
          </a:xfrm>
          <a:prstGeom prst="rect">
            <a:avLst/>
          </a:prstGeom>
          <a:noFill/>
        </p:spPr>
        <p:txBody>
          <a:bodyPr wrap="square" rtlCol="0">
            <a:spAutoFit/>
          </a:bodyPr>
          <a:lstStyle/>
          <a:p>
            <a:r>
              <a:rPr lang="en-AU" sz="3600" b="1" dirty="0">
                <a:latin typeface="Calibri" panose="020F0502020204030204" pitchFamily="34" charset="0"/>
                <a:ea typeface="Calibri" panose="020F0502020204030204" pitchFamily="34" charset="0"/>
                <a:cs typeface="Calibri" panose="020F0502020204030204" pitchFamily="34" charset="0"/>
              </a:rPr>
              <a:t>Learning intention</a:t>
            </a:r>
          </a:p>
        </p:txBody>
      </p:sp>
      <p:sp>
        <p:nvSpPr>
          <p:cNvPr id="4" name="TextBox 3">
            <a:extLst>
              <a:ext uri="{FF2B5EF4-FFF2-40B4-BE49-F238E27FC236}">
                <a16:creationId xmlns:a16="http://schemas.microsoft.com/office/drawing/2014/main" id="{B7285DD3-55F2-1035-9C73-00607360048A}"/>
              </a:ext>
            </a:extLst>
          </p:cNvPr>
          <p:cNvSpPr txBox="1"/>
          <p:nvPr userDrawn="1"/>
        </p:nvSpPr>
        <p:spPr>
          <a:xfrm>
            <a:off x="890339" y="2806711"/>
            <a:ext cx="4010526" cy="646331"/>
          </a:xfrm>
          <a:prstGeom prst="rect">
            <a:avLst/>
          </a:prstGeom>
          <a:noFill/>
        </p:spPr>
        <p:txBody>
          <a:bodyPr wrap="square" rtlCol="0">
            <a:spAutoFit/>
          </a:bodyPr>
          <a:lstStyle/>
          <a:p>
            <a:r>
              <a:rPr lang="en-AU" sz="3600" b="1" dirty="0">
                <a:latin typeface="Calibri" panose="020F0502020204030204" pitchFamily="34" charset="0"/>
                <a:ea typeface="Calibri" panose="020F0502020204030204" pitchFamily="34" charset="0"/>
                <a:cs typeface="Calibri" panose="020F0502020204030204" pitchFamily="34" charset="0"/>
              </a:rPr>
              <a:t>Success criteria</a:t>
            </a:r>
          </a:p>
        </p:txBody>
      </p:sp>
    </p:spTree>
    <p:extLst>
      <p:ext uri="{BB962C8B-B14F-4D97-AF65-F5344CB8AC3E}">
        <p14:creationId xmlns:p14="http://schemas.microsoft.com/office/powerpoint/2010/main" val="235607828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Check for understanding C 1:1">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B66E9150-BC80-E740-A022-92E8F8D9DDF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3" name="Rounded Rectangle 2">
            <a:extLst>
              <a:ext uri="{FF2B5EF4-FFF2-40B4-BE49-F238E27FC236}">
                <a16:creationId xmlns:a16="http://schemas.microsoft.com/office/drawing/2014/main" id="{2C822C6F-CC4D-5AE4-E66A-646A1D800305}"/>
              </a:ext>
            </a:extLst>
          </p:cNvPr>
          <p:cNvSpPr/>
          <p:nvPr userDrawn="1"/>
        </p:nvSpPr>
        <p:spPr>
          <a:xfrm>
            <a:off x="10188416" y="293123"/>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Graphic 3" descr="Pencil outline">
            <a:extLst>
              <a:ext uri="{FF2B5EF4-FFF2-40B4-BE49-F238E27FC236}">
                <a16:creationId xmlns:a16="http://schemas.microsoft.com/office/drawing/2014/main" id="{A0721516-8CCC-28A5-EABB-30DCEC58628E}"/>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381766" y="371094"/>
            <a:ext cx="490017" cy="490017"/>
          </a:xfrm>
          <a:prstGeom prst="rect">
            <a:avLst/>
          </a:prstGeom>
        </p:spPr>
      </p:pic>
      <p:sp>
        <p:nvSpPr>
          <p:cNvPr id="2" name="Rounded Rectangle 6">
            <a:extLst>
              <a:ext uri="{FF2B5EF4-FFF2-40B4-BE49-F238E27FC236}">
                <a16:creationId xmlns:a16="http://schemas.microsoft.com/office/drawing/2014/main" id="{F3BEBC11-64B4-685D-84C0-37D08CA72DBE}"/>
              </a:ext>
            </a:extLst>
          </p:cNvPr>
          <p:cNvSpPr/>
          <p:nvPr userDrawn="1"/>
        </p:nvSpPr>
        <p:spPr>
          <a:xfrm>
            <a:off x="283764" y="299356"/>
            <a:ext cx="5191415"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5" name="Title 1">
            <a:extLst>
              <a:ext uri="{FF2B5EF4-FFF2-40B4-BE49-F238E27FC236}">
                <a16:creationId xmlns:a16="http://schemas.microsoft.com/office/drawing/2014/main" id="{ED9C0371-C2B0-EE01-B697-D178C6EC1C71}"/>
              </a:ext>
            </a:extLst>
          </p:cNvPr>
          <p:cNvSpPr txBox="1">
            <a:spLocks/>
          </p:cNvSpPr>
          <p:nvPr userDrawn="1"/>
        </p:nvSpPr>
        <p:spPr>
          <a:xfrm>
            <a:off x="586694" y="301851"/>
            <a:ext cx="5101659"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latin typeface="Calibri" panose="020F0502020204030204" pitchFamily="34" charset="0"/>
                <a:cs typeface="Calibri" panose="020F0502020204030204" pitchFamily="34" charset="0"/>
              </a:rPr>
              <a:t>Check for understanding</a:t>
            </a:r>
          </a:p>
        </p:txBody>
      </p:sp>
      <p:sp>
        <p:nvSpPr>
          <p:cNvPr id="8" name="Rectangle: Rounded Corners 7">
            <a:extLst>
              <a:ext uri="{FF2B5EF4-FFF2-40B4-BE49-F238E27FC236}">
                <a16:creationId xmlns:a16="http://schemas.microsoft.com/office/drawing/2014/main" id="{1CB8912F-95E9-A881-DA11-C2A28499A6F8}"/>
              </a:ext>
            </a:extLst>
          </p:cNvPr>
          <p:cNvSpPr/>
          <p:nvPr userDrawn="1"/>
        </p:nvSpPr>
        <p:spPr>
          <a:xfrm>
            <a:off x="11010278" y="6491824"/>
            <a:ext cx="896351" cy="296747"/>
          </a:xfrm>
          <a:prstGeom prst="roundRect">
            <a:avLst>
              <a:gd name="adj" fmla="val 50000"/>
            </a:avLst>
          </a:prstGeom>
          <a:solidFill>
            <a:srgbClr val="F0E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dirty="0">
                <a:solidFill>
                  <a:srgbClr val="9B6A49"/>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9B6A49"/>
                </a:solidFill>
                <a:latin typeface="Calibri" panose="020F0502020204030204" pitchFamily="34" charset="0"/>
                <a:cs typeface="Calibri" panose="020F0502020204030204" pitchFamily="34" charset="0"/>
              </a:rPr>
              <a:t>‹#›</a:t>
            </a:fld>
            <a:endParaRPr lang="en-GB" sz="1400" b="1" dirty="0">
              <a:solidFill>
                <a:srgbClr val="9B6A49"/>
              </a:solidFill>
              <a:latin typeface="Calibri" panose="020F0502020204030204" pitchFamily="34" charset="0"/>
              <a:cs typeface="Calibri" panose="020F0502020204030204" pitchFamily="34" charset="0"/>
            </a:endParaRPr>
          </a:p>
        </p:txBody>
      </p:sp>
      <p:sp>
        <p:nvSpPr>
          <p:cNvPr id="9" name="Title 8">
            <a:extLst>
              <a:ext uri="{FF2B5EF4-FFF2-40B4-BE49-F238E27FC236}">
                <a16:creationId xmlns:a16="http://schemas.microsoft.com/office/drawing/2014/main" id="{A2E90DE6-A79D-7684-EBCF-ADE2E761827C}"/>
              </a:ext>
            </a:extLst>
          </p:cNvPr>
          <p:cNvSpPr>
            <a:spLocks noGrp="1"/>
          </p:cNvSpPr>
          <p:nvPr>
            <p:ph type="title"/>
          </p:nvPr>
        </p:nvSpPr>
        <p:spPr>
          <a:xfrm>
            <a:off x="0" y="-1607984"/>
            <a:ext cx="10515600" cy="1325563"/>
          </a:xfrm>
        </p:spPr>
        <p:txBody>
          <a:bodyPr/>
          <a:lstStyle/>
          <a:p>
            <a:r>
              <a:rPr lang="en-US"/>
              <a:t>Click to edit Master title style</a:t>
            </a:r>
            <a:endParaRPr lang="en-AU"/>
          </a:p>
        </p:txBody>
      </p:sp>
      <p:grpSp>
        <p:nvGrpSpPr>
          <p:cNvPr id="18" name="Group 17">
            <a:extLst>
              <a:ext uri="{FF2B5EF4-FFF2-40B4-BE49-F238E27FC236}">
                <a16:creationId xmlns:a16="http://schemas.microsoft.com/office/drawing/2014/main" id="{B01F0A43-1B50-7727-0E28-FE6002634CD6}"/>
              </a:ext>
            </a:extLst>
          </p:cNvPr>
          <p:cNvGrpSpPr/>
          <p:nvPr userDrawn="1"/>
        </p:nvGrpSpPr>
        <p:grpSpPr>
          <a:xfrm>
            <a:off x="11166356" y="284693"/>
            <a:ext cx="876718" cy="659100"/>
            <a:chOff x="11166356" y="284693"/>
            <a:chExt cx="876718" cy="659100"/>
          </a:xfrm>
        </p:grpSpPr>
        <p:sp>
          <p:nvSpPr>
            <p:cNvPr id="14" name="Rounded Rectangle 13">
              <a:extLst>
                <a:ext uri="{FF2B5EF4-FFF2-40B4-BE49-F238E27FC236}">
                  <a16:creationId xmlns:a16="http://schemas.microsoft.com/office/drawing/2014/main" id="{6C22B62C-3485-96D0-A935-F9122AADAD5E}"/>
                </a:ext>
              </a:extLst>
            </p:cNvPr>
            <p:cNvSpPr/>
            <p:nvPr userDrawn="1"/>
          </p:nvSpPr>
          <p:spPr>
            <a:xfrm>
              <a:off x="11166356" y="291263"/>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5" name="Group 14">
              <a:extLst>
                <a:ext uri="{FF2B5EF4-FFF2-40B4-BE49-F238E27FC236}">
                  <a16:creationId xmlns:a16="http://schemas.microsoft.com/office/drawing/2014/main" id="{9E138996-5908-1D18-2BF1-72BB7A6ABE99}"/>
                </a:ext>
              </a:extLst>
            </p:cNvPr>
            <p:cNvGrpSpPr/>
            <p:nvPr userDrawn="1"/>
          </p:nvGrpSpPr>
          <p:grpSpPr>
            <a:xfrm>
              <a:off x="11320674" y="284693"/>
              <a:ext cx="564546" cy="659100"/>
              <a:chOff x="1733006" y="4059633"/>
              <a:chExt cx="914400" cy="1126270"/>
            </a:xfrm>
            <a:solidFill>
              <a:srgbClr val="0E1F42"/>
            </a:solidFill>
          </p:grpSpPr>
          <p:pic>
            <p:nvPicPr>
              <p:cNvPr id="16" name="Graphic 15" descr="School boy outline">
                <a:extLst>
                  <a:ext uri="{FF2B5EF4-FFF2-40B4-BE49-F238E27FC236}">
                    <a16:creationId xmlns:a16="http://schemas.microsoft.com/office/drawing/2014/main" id="{C80B4EB2-CFB7-2903-B81B-3A0BA5FDFF2E}"/>
                  </a:ext>
                </a:extLst>
              </p:cNvPr>
              <p:cNvPicPr>
                <a:picLocks noChangeAspect="1"/>
              </p:cNvPicPr>
              <p:nvPr/>
            </p:nvPicPr>
            <p:blipFill rotWithShape="1">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rcRect b="24762"/>
              <a:stretch/>
            </p:blipFill>
            <p:spPr>
              <a:xfrm>
                <a:off x="1733006" y="4059633"/>
                <a:ext cx="914400" cy="687976"/>
              </a:xfrm>
              <a:prstGeom prst="rect">
                <a:avLst/>
              </a:prstGeom>
            </p:spPr>
          </p:pic>
          <p:pic>
            <p:nvPicPr>
              <p:cNvPr id="17" name="Graphic 16" descr="Blackboard with solid fill">
                <a:extLst>
                  <a:ext uri="{FF2B5EF4-FFF2-40B4-BE49-F238E27FC236}">
                    <a16:creationId xmlns:a16="http://schemas.microsoft.com/office/drawing/2014/main" id="{46FBDF56-6583-6C08-9E01-5D44BEF39788}"/>
                  </a:ext>
                </a:extLst>
              </p:cNvPr>
              <p:cNvPicPr>
                <a:picLocks noChangeAspect="1"/>
              </p:cNvPicPr>
              <p:nvPr/>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1852748" y="4497925"/>
                <a:ext cx="687978" cy="687978"/>
              </a:xfrm>
              <a:prstGeom prst="rect">
                <a:avLst/>
              </a:prstGeom>
            </p:spPr>
          </p:pic>
        </p:grpSp>
      </p:grpSp>
    </p:spTree>
    <p:extLst>
      <p:ext uri="{BB962C8B-B14F-4D97-AF65-F5344CB8AC3E}">
        <p14:creationId xmlns:p14="http://schemas.microsoft.com/office/powerpoint/2010/main" val="35506186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end of lesson">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29F19151-CE63-0EDE-B15F-0F4D75517D81}"/>
              </a:ext>
            </a:extLst>
          </p:cNvPr>
          <p:cNvGrpSpPr/>
          <p:nvPr userDrawn="1"/>
        </p:nvGrpSpPr>
        <p:grpSpPr>
          <a:xfrm>
            <a:off x="0" y="2352064"/>
            <a:ext cx="8060635" cy="2029968"/>
            <a:chOff x="0" y="2352064"/>
            <a:chExt cx="8060635" cy="2029968"/>
          </a:xfrm>
        </p:grpSpPr>
        <p:sp>
          <p:nvSpPr>
            <p:cNvPr id="17" name="Rounded Rectangle 16">
              <a:extLst>
                <a:ext uri="{FF2B5EF4-FFF2-40B4-BE49-F238E27FC236}">
                  <a16:creationId xmlns:a16="http://schemas.microsoft.com/office/drawing/2014/main" id="{14C0B759-E816-C44B-9AB0-4528F191C8A1}"/>
                </a:ext>
              </a:extLst>
            </p:cNvPr>
            <p:cNvSpPr/>
            <p:nvPr userDrawn="1"/>
          </p:nvSpPr>
          <p:spPr>
            <a:xfrm>
              <a:off x="449580" y="2352064"/>
              <a:ext cx="7611055" cy="2029968"/>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ounded Rectangle 5">
              <a:extLst>
                <a:ext uri="{FF2B5EF4-FFF2-40B4-BE49-F238E27FC236}">
                  <a16:creationId xmlns:a16="http://schemas.microsoft.com/office/drawing/2014/main" id="{214E9F29-E60F-33A4-B504-A075397670AD}"/>
                </a:ext>
              </a:extLst>
            </p:cNvPr>
            <p:cNvSpPr/>
            <p:nvPr userDrawn="1"/>
          </p:nvSpPr>
          <p:spPr>
            <a:xfrm>
              <a:off x="0" y="2352064"/>
              <a:ext cx="2504661" cy="2029968"/>
            </a:xfrm>
            <a:prstGeom prst="roundRect">
              <a:avLst>
                <a:gd name="adj" fmla="val 0"/>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Graphic 15" descr="Badge Tick1 with solid fill">
              <a:extLst>
                <a:ext uri="{FF2B5EF4-FFF2-40B4-BE49-F238E27FC236}">
                  <a16:creationId xmlns:a16="http://schemas.microsoft.com/office/drawing/2014/main" id="{C7888E28-8055-F983-D973-FC699B4CEEAB}"/>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302128" y="2737651"/>
              <a:ext cx="1185510" cy="1185510"/>
            </a:xfrm>
            <a:prstGeom prst="rect">
              <a:avLst/>
            </a:prstGeom>
          </p:spPr>
        </p:pic>
      </p:grpSp>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 name="Rectangle: Rounded Corners 1">
            <a:extLst>
              <a:ext uri="{FF2B5EF4-FFF2-40B4-BE49-F238E27FC236}">
                <a16:creationId xmlns:a16="http://schemas.microsoft.com/office/drawing/2014/main" id="{B1BB2F2A-09EC-0708-CA61-DCEBAA29F317}"/>
              </a:ext>
            </a:extLst>
          </p:cNvPr>
          <p:cNvSpPr/>
          <p:nvPr userDrawn="1"/>
        </p:nvSpPr>
        <p:spPr>
          <a:xfrm>
            <a:off x="11010278" y="6491824"/>
            <a:ext cx="896351" cy="296747"/>
          </a:xfrm>
          <a:prstGeom prst="roundRect">
            <a:avLst>
              <a:gd name="adj" fmla="val 50000"/>
            </a:avLst>
          </a:prstGeom>
          <a:solidFill>
            <a:srgbClr val="F0E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dirty="0">
                <a:solidFill>
                  <a:srgbClr val="9B6A49"/>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9B6A49"/>
                </a:solidFill>
                <a:latin typeface="Calibri" panose="020F0502020204030204" pitchFamily="34" charset="0"/>
                <a:cs typeface="Calibri" panose="020F0502020204030204" pitchFamily="34" charset="0"/>
              </a:rPr>
              <a:t>‹#›</a:t>
            </a:fld>
            <a:endParaRPr lang="en-GB" sz="1400" b="1" dirty="0">
              <a:solidFill>
                <a:srgbClr val="9B6A49"/>
              </a:solidFill>
              <a:latin typeface="Calibri" panose="020F0502020204030204" pitchFamily="34" charset="0"/>
              <a:cs typeface="Calibri" panose="020F0502020204030204" pitchFamily="34" charset="0"/>
            </a:endParaRPr>
          </a:p>
        </p:txBody>
      </p:sp>
      <p:sp>
        <p:nvSpPr>
          <p:cNvPr id="3" name="Content Placeholder 2">
            <a:extLst>
              <a:ext uri="{FF2B5EF4-FFF2-40B4-BE49-F238E27FC236}">
                <a16:creationId xmlns:a16="http://schemas.microsoft.com/office/drawing/2014/main" id="{DADC2942-D2F8-7BB5-FCD6-711D9B6EDA55}"/>
              </a:ext>
            </a:extLst>
          </p:cNvPr>
          <p:cNvSpPr txBox="1">
            <a:spLocks/>
          </p:cNvSpPr>
          <p:nvPr userDrawn="1"/>
        </p:nvSpPr>
        <p:spPr>
          <a:xfrm>
            <a:off x="1852394" y="2860129"/>
            <a:ext cx="6184387" cy="1117229"/>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7200" b="1" dirty="0">
                <a:solidFill>
                  <a:srgbClr val="0E1E42"/>
                </a:solidFill>
                <a:latin typeface="Calibri" panose="020F0502020204030204" pitchFamily="34" charset="0"/>
                <a:ea typeface="Calibri" panose="020F0502020204030204" pitchFamily="34" charset="0"/>
                <a:cs typeface="Calibri" panose="020F0502020204030204" pitchFamily="34" charset="0"/>
              </a:rPr>
              <a:t>End of lesson</a:t>
            </a:r>
            <a:endParaRPr lang="en-AU" sz="7200" b="1" dirty="0">
              <a:solidFill>
                <a:srgbClr val="0E1E42"/>
              </a:solidFill>
              <a:latin typeface="Calibri" panose="020F0502020204030204" pitchFamily="34" charset="0"/>
              <a:ea typeface="Calibri" panose="020F0502020204030204" pitchFamily="34" charset="0"/>
              <a:cs typeface="Calibri" panose="020F0502020204030204" pitchFamily="34" charset="0"/>
            </a:endParaRPr>
          </a:p>
        </p:txBody>
      </p:sp>
      <p:sp>
        <p:nvSpPr>
          <p:cNvPr id="4" name="Title 3">
            <a:extLst>
              <a:ext uri="{FF2B5EF4-FFF2-40B4-BE49-F238E27FC236}">
                <a16:creationId xmlns:a16="http://schemas.microsoft.com/office/drawing/2014/main" id="{1BC18B02-B7E6-AFEC-D7CD-E09D7694A432}"/>
              </a:ext>
            </a:extLst>
          </p:cNvPr>
          <p:cNvSpPr>
            <a:spLocks noGrp="1"/>
          </p:cNvSpPr>
          <p:nvPr userDrawn="1">
            <p:ph type="title"/>
          </p:nvPr>
        </p:nvSpPr>
        <p:spPr>
          <a:xfrm>
            <a:off x="0" y="-1682976"/>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17845244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53492F-D412-FBED-748E-7BB414E367A7}"/>
              </a:ext>
            </a:extLst>
          </p:cNvPr>
          <p:cNvSpPr>
            <a:spLocks noGrp="1"/>
          </p:cNvSpPr>
          <p:nvPr>
            <p:ph type="title"/>
          </p:nvPr>
        </p:nvSpPr>
        <p:spPr/>
        <p:txBody>
          <a:bodyPr/>
          <a:lstStyle/>
          <a:p>
            <a:r>
              <a:rPr lang="en-US"/>
              <a:t>Click to edit Master title style</a:t>
            </a:r>
            <a:endParaRPr lang="en-AU"/>
          </a:p>
        </p:txBody>
      </p:sp>
      <p:sp>
        <p:nvSpPr>
          <p:cNvPr id="3" name="Content Placeholder 2">
            <a:extLst>
              <a:ext uri="{FF2B5EF4-FFF2-40B4-BE49-F238E27FC236}">
                <a16:creationId xmlns:a16="http://schemas.microsoft.com/office/drawing/2014/main" id="{3CF0C4A3-6450-72B2-FE95-6D73252DF350}"/>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a:extLst>
              <a:ext uri="{FF2B5EF4-FFF2-40B4-BE49-F238E27FC236}">
                <a16:creationId xmlns:a16="http://schemas.microsoft.com/office/drawing/2014/main" id="{E49182F5-080B-F4A9-7000-8F2E92ADE431}"/>
              </a:ext>
            </a:extLst>
          </p:cNvPr>
          <p:cNvSpPr>
            <a:spLocks noGrp="1"/>
          </p:cNvSpPr>
          <p:nvPr>
            <p:ph type="dt" sz="half" idx="10"/>
          </p:nvPr>
        </p:nvSpPr>
        <p:spPr/>
        <p:txBody>
          <a:bodyPr/>
          <a:lstStyle/>
          <a:p>
            <a:endParaRPr lang="en-AU"/>
          </a:p>
        </p:txBody>
      </p:sp>
      <p:sp>
        <p:nvSpPr>
          <p:cNvPr id="5" name="Footer Placeholder 4">
            <a:extLst>
              <a:ext uri="{FF2B5EF4-FFF2-40B4-BE49-F238E27FC236}">
                <a16:creationId xmlns:a16="http://schemas.microsoft.com/office/drawing/2014/main" id="{7FD7B1C1-A85B-41E3-5E73-CE84AE6757B2}"/>
              </a:ext>
            </a:extLst>
          </p:cNvPr>
          <p:cNvSpPr>
            <a:spLocks noGrp="1"/>
          </p:cNvSpPr>
          <p:nvPr>
            <p:ph type="ftr" sz="quarter" idx="11"/>
          </p:nvPr>
        </p:nvSpPr>
        <p:spPr/>
        <p:txBody>
          <a:bodyPr/>
          <a:lstStyle/>
          <a:p>
            <a:endParaRPr lang="en-AU"/>
          </a:p>
        </p:txBody>
      </p:sp>
      <p:sp>
        <p:nvSpPr>
          <p:cNvPr id="6" name="Slide Number Placeholder 5">
            <a:extLst>
              <a:ext uri="{FF2B5EF4-FFF2-40B4-BE49-F238E27FC236}">
                <a16:creationId xmlns:a16="http://schemas.microsoft.com/office/drawing/2014/main" id="{3BD0C906-294E-19AF-A188-4F404436D8A4}"/>
              </a:ext>
            </a:extLst>
          </p:cNvPr>
          <p:cNvSpPr>
            <a:spLocks noGrp="1"/>
          </p:cNvSpPr>
          <p:nvPr>
            <p:ph type="sldNum" sz="quarter" idx="12"/>
          </p:nvPr>
        </p:nvSpPr>
        <p:spPr/>
        <p:txBody>
          <a:bodyPr/>
          <a:lstStyle/>
          <a:p>
            <a:fld id="{B6BF598B-A051-4635-914C-95E4CF90DEE0}" type="slidenum">
              <a:rPr lang="en-AU" smtClean="0"/>
              <a:t>‹#›</a:t>
            </a:fld>
            <a:endParaRPr lang="en-AU"/>
          </a:p>
        </p:txBody>
      </p:sp>
    </p:spTree>
    <p:extLst>
      <p:ext uri="{BB962C8B-B14F-4D97-AF65-F5344CB8AC3E}">
        <p14:creationId xmlns:p14="http://schemas.microsoft.com/office/powerpoint/2010/main" val="304957872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E5D30F-9DA3-CBD4-9E2A-740C9A7EBF0E}"/>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AU"/>
          </a:p>
        </p:txBody>
      </p:sp>
      <p:sp>
        <p:nvSpPr>
          <p:cNvPr id="3" name="Text Placeholder 2">
            <a:extLst>
              <a:ext uri="{FF2B5EF4-FFF2-40B4-BE49-F238E27FC236}">
                <a16:creationId xmlns:a16="http://schemas.microsoft.com/office/drawing/2014/main" id="{1AB225D3-4567-6742-2C24-02345B182943}"/>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662E84B5-0C3D-16B0-E148-C366836C8193}"/>
              </a:ext>
            </a:extLst>
          </p:cNvPr>
          <p:cNvSpPr>
            <a:spLocks noGrp="1"/>
          </p:cNvSpPr>
          <p:nvPr>
            <p:ph type="dt" sz="half" idx="10"/>
          </p:nvPr>
        </p:nvSpPr>
        <p:spPr/>
        <p:txBody>
          <a:bodyPr/>
          <a:lstStyle/>
          <a:p>
            <a:endParaRPr lang="en-AU"/>
          </a:p>
        </p:txBody>
      </p:sp>
      <p:sp>
        <p:nvSpPr>
          <p:cNvPr id="5" name="Footer Placeholder 4">
            <a:extLst>
              <a:ext uri="{FF2B5EF4-FFF2-40B4-BE49-F238E27FC236}">
                <a16:creationId xmlns:a16="http://schemas.microsoft.com/office/drawing/2014/main" id="{43F5F3B9-BF7D-1512-9962-42E2788C3EE1}"/>
              </a:ext>
            </a:extLst>
          </p:cNvPr>
          <p:cNvSpPr>
            <a:spLocks noGrp="1"/>
          </p:cNvSpPr>
          <p:nvPr>
            <p:ph type="ftr" sz="quarter" idx="11"/>
          </p:nvPr>
        </p:nvSpPr>
        <p:spPr/>
        <p:txBody>
          <a:bodyPr/>
          <a:lstStyle/>
          <a:p>
            <a:endParaRPr lang="en-AU"/>
          </a:p>
        </p:txBody>
      </p:sp>
      <p:sp>
        <p:nvSpPr>
          <p:cNvPr id="6" name="Slide Number Placeholder 5">
            <a:extLst>
              <a:ext uri="{FF2B5EF4-FFF2-40B4-BE49-F238E27FC236}">
                <a16:creationId xmlns:a16="http://schemas.microsoft.com/office/drawing/2014/main" id="{5FC134AE-4998-41C5-287B-B1551ED6B6EA}"/>
              </a:ext>
            </a:extLst>
          </p:cNvPr>
          <p:cNvSpPr>
            <a:spLocks noGrp="1"/>
          </p:cNvSpPr>
          <p:nvPr>
            <p:ph type="sldNum" sz="quarter" idx="12"/>
          </p:nvPr>
        </p:nvSpPr>
        <p:spPr/>
        <p:txBody>
          <a:bodyPr/>
          <a:lstStyle/>
          <a:p>
            <a:fld id="{B6BF598B-A051-4635-914C-95E4CF90DEE0}" type="slidenum">
              <a:rPr lang="en-AU" smtClean="0"/>
              <a:t>‹#›</a:t>
            </a:fld>
            <a:endParaRPr lang="en-AU"/>
          </a:p>
        </p:txBody>
      </p:sp>
    </p:spTree>
    <p:extLst>
      <p:ext uri="{BB962C8B-B14F-4D97-AF65-F5344CB8AC3E}">
        <p14:creationId xmlns:p14="http://schemas.microsoft.com/office/powerpoint/2010/main" val="126100969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406C10-564A-6481-A3CE-3131596AF16C}"/>
              </a:ext>
            </a:extLst>
          </p:cNvPr>
          <p:cNvSpPr>
            <a:spLocks noGrp="1"/>
          </p:cNvSpPr>
          <p:nvPr>
            <p:ph type="title"/>
          </p:nvPr>
        </p:nvSpPr>
        <p:spPr/>
        <p:txBody>
          <a:bodyPr/>
          <a:lstStyle/>
          <a:p>
            <a:r>
              <a:rPr lang="en-US"/>
              <a:t>Click to edit Master title style</a:t>
            </a:r>
            <a:endParaRPr lang="en-AU"/>
          </a:p>
        </p:txBody>
      </p:sp>
      <p:sp>
        <p:nvSpPr>
          <p:cNvPr id="3" name="Content Placeholder 2">
            <a:extLst>
              <a:ext uri="{FF2B5EF4-FFF2-40B4-BE49-F238E27FC236}">
                <a16:creationId xmlns:a16="http://schemas.microsoft.com/office/drawing/2014/main" id="{B48B1FEC-DDFC-6C0F-E4DA-80251337C7EB}"/>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Content Placeholder 3">
            <a:extLst>
              <a:ext uri="{FF2B5EF4-FFF2-40B4-BE49-F238E27FC236}">
                <a16:creationId xmlns:a16="http://schemas.microsoft.com/office/drawing/2014/main" id="{BD2256BC-7573-8200-E061-5C32EB14955D}"/>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5" name="Date Placeholder 4">
            <a:extLst>
              <a:ext uri="{FF2B5EF4-FFF2-40B4-BE49-F238E27FC236}">
                <a16:creationId xmlns:a16="http://schemas.microsoft.com/office/drawing/2014/main" id="{EED567CF-ECCA-6345-3E47-C7CF05C04FD3}"/>
              </a:ext>
            </a:extLst>
          </p:cNvPr>
          <p:cNvSpPr>
            <a:spLocks noGrp="1"/>
          </p:cNvSpPr>
          <p:nvPr>
            <p:ph type="dt" sz="half" idx="10"/>
          </p:nvPr>
        </p:nvSpPr>
        <p:spPr/>
        <p:txBody>
          <a:bodyPr/>
          <a:lstStyle/>
          <a:p>
            <a:endParaRPr lang="en-AU"/>
          </a:p>
        </p:txBody>
      </p:sp>
      <p:sp>
        <p:nvSpPr>
          <p:cNvPr id="6" name="Footer Placeholder 5">
            <a:extLst>
              <a:ext uri="{FF2B5EF4-FFF2-40B4-BE49-F238E27FC236}">
                <a16:creationId xmlns:a16="http://schemas.microsoft.com/office/drawing/2014/main" id="{DDAEA85C-B282-A935-C298-3826C978E21F}"/>
              </a:ext>
            </a:extLst>
          </p:cNvPr>
          <p:cNvSpPr>
            <a:spLocks noGrp="1"/>
          </p:cNvSpPr>
          <p:nvPr>
            <p:ph type="ftr" sz="quarter" idx="11"/>
          </p:nvPr>
        </p:nvSpPr>
        <p:spPr/>
        <p:txBody>
          <a:bodyPr/>
          <a:lstStyle/>
          <a:p>
            <a:endParaRPr lang="en-AU"/>
          </a:p>
        </p:txBody>
      </p:sp>
      <p:sp>
        <p:nvSpPr>
          <p:cNvPr id="7" name="Slide Number Placeholder 6">
            <a:extLst>
              <a:ext uri="{FF2B5EF4-FFF2-40B4-BE49-F238E27FC236}">
                <a16:creationId xmlns:a16="http://schemas.microsoft.com/office/drawing/2014/main" id="{25BFE011-4CCA-5CB4-2741-981E55F5F46A}"/>
              </a:ext>
            </a:extLst>
          </p:cNvPr>
          <p:cNvSpPr>
            <a:spLocks noGrp="1"/>
          </p:cNvSpPr>
          <p:nvPr>
            <p:ph type="sldNum" sz="quarter" idx="12"/>
          </p:nvPr>
        </p:nvSpPr>
        <p:spPr/>
        <p:txBody>
          <a:bodyPr/>
          <a:lstStyle/>
          <a:p>
            <a:fld id="{B6BF598B-A051-4635-914C-95E4CF90DEE0}" type="slidenum">
              <a:rPr lang="en-AU" smtClean="0"/>
              <a:t>‹#›</a:t>
            </a:fld>
            <a:endParaRPr lang="en-AU"/>
          </a:p>
        </p:txBody>
      </p:sp>
    </p:spTree>
    <p:extLst>
      <p:ext uri="{BB962C8B-B14F-4D97-AF65-F5344CB8AC3E}">
        <p14:creationId xmlns:p14="http://schemas.microsoft.com/office/powerpoint/2010/main" val="264553275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7817F2-3A15-4D4B-43B7-05DDEC51056D}"/>
              </a:ext>
            </a:extLst>
          </p:cNvPr>
          <p:cNvSpPr>
            <a:spLocks noGrp="1"/>
          </p:cNvSpPr>
          <p:nvPr>
            <p:ph type="title"/>
          </p:nvPr>
        </p:nvSpPr>
        <p:spPr>
          <a:xfrm>
            <a:off x="839788" y="365125"/>
            <a:ext cx="10515600" cy="1325563"/>
          </a:xfrm>
        </p:spPr>
        <p:txBody>
          <a:bodyPr/>
          <a:lstStyle/>
          <a:p>
            <a:r>
              <a:rPr lang="en-US"/>
              <a:t>Click to edit Master title style</a:t>
            </a:r>
            <a:endParaRPr lang="en-AU"/>
          </a:p>
        </p:txBody>
      </p:sp>
      <p:sp>
        <p:nvSpPr>
          <p:cNvPr id="3" name="Text Placeholder 2">
            <a:extLst>
              <a:ext uri="{FF2B5EF4-FFF2-40B4-BE49-F238E27FC236}">
                <a16:creationId xmlns:a16="http://schemas.microsoft.com/office/drawing/2014/main" id="{F02110B1-9A7E-AC19-E57B-738EF7CA7F31}"/>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EE26C665-3425-A180-DE7A-2734861F61B5}"/>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5" name="Text Placeholder 4">
            <a:extLst>
              <a:ext uri="{FF2B5EF4-FFF2-40B4-BE49-F238E27FC236}">
                <a16:creationId xmlns:a16="http://schemas.microsoft.com/office/drawing/2014/main" id="{EBD915CA-B755-ACD1-15B8-6D1D00A78F02}"/>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488AB6B8-23E5-B014-18A0-B3D203961677}"/>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7" name="Date Placeholder 6">
            <a:extLst>
              <a:ext uri="{FF2B5EF4-FFF2-40B4-BE49-F238E27FC236}">
                <a16:creationId xmlns:a16="http://schemas.microsoft.com/office/drawing/2014/main" id="{6C20B849-47F7-6C20-F85F-34259EDD90CA}"/>
              </a:ext>
            </a:extLst>
          </p:cNvPr>
          <p:cNvSpPr>
            <a:spLocks noGrp="1"/>
          </p:cNvSpPr>
          <p:nvPr>
            <p:ph type="dt" sz="half" idx="10"/>
          </p:nvPr>
        </p:nvSpPr>
        <p:spPr/>
        <p:txBody>
          <a:bodyPr/>
          <a:lstStyle/>
          <a:p>
            <a:endParaRPr lang="en-AU"/>
          </a:p>
        </p:txBody>
      </p:sp>
      <p:sp>
        <p:nvSpPr>
          <p:cNvPr id="8" name="Footer Placeholder 7">
            <a:extLst>
              <a:ext uri="{FF2B5EF4-FFF2-40B4-BE49-F238E27FC236}">
                <a16:creationId xmlns:a16="http://schemas.microsoft.com/office/drawing/2014/main" id="{08FFBED3-7600-A079-C694-E561438064C2}"/>
              </a:ext>
            </a:extLst>
          </p:cNvPr>
          <p:cNvSpPr>
            <a:spLocks noGrp="1"/>
          </p:cNvSpPr>
          <p:nvPr>
            <p:ph type="ftr" sz="quarter" idx="11"/>
          </p:nvPr>
        </p:nvSpPr>
        <p:spPr/>
        <p:txBody>
          <a:bodyPr/>
          <a:lstStyle/>
          <a:p>
            <a:endParaRPr lang="en-AU"/>
          </a:p>
        </p:txBody>
      </p:sp>
      <p:sp>
        <p:nvSpPr>
          <p:cNvPr id="9" name="Slide Number Placeholder 8">
            <a:extLst>
              <a:ext uri="{FF2B5EF4-FFF2-40B4-BE49-F238E27FC236}">
                <a16:creationId xmlns:a16="http://schemas.microsoft.com/office/drawing/2014/main" id="{357206D6-B916-0D1A-E2D5-CADED1725EF5}"/>
              </a:ext>
            </a:extLst>
          </p:cNvPr>
          <p:cNvSpPr>
            <a:spLocks noGrp="1"/>
          </p:cNvSpPr>
          <p:nvPr>
            <p:ph type="sldNum" sz="quarter" idx="12"/>
          </p:nvPr>
        </p:nvSpPr>
        <p:spPr/>
        <p:txBody>
          <a:bodyPr/>
          <a:lstStyle/>
          <a:p>
            <a:fld id="{B6BF598B-A051-4635-914C-95E4CF90DEE0}" type="slidenum">
              <a:rPr lang="en-AU" smtClean="0"/>
              <a:t>‹#›</a:t>
            </a:fld>
            <a:endParaRPr lang="en-AU"/>
          </a:p>
        </p:txBody>
      </p:sp>
    </p:spTree>
    <p:extLst>
      <p:ext uri="{BB962C8B-B14F-4D97-AF65-F5344CB8AC3E}">
        <p14:creationId xmlns:p14="http://schemas.microsoft.com/office/powerpoint/2010/main" val="92355221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D98195-46FB-087D-AF2F-29E82CDFDBF0}"/>
              </a:ext>
            </a:extLst>
          </p:cNvPr>
          <p:cNvSpPr>
            <a:spLocks noGrp="1"/>
          </p:cNvSpPr>
          <p:nvPr>
            <p:ph type="title"/>
          </p:nvPr>
        </p:nvSpPr>
        <p:spPr/>
        <p:txBody>
          <a:bodyPr/>
          <a:lstStyle/>
          <a:p>
            <a:r>
              <a:rPr lang="en-US"/>
              <a:t>Click to edit Master title style</a:t>
            </a:r>
            <a:endParaRPr lang="en-AU"/>
          </a:p>
        </p:txBody>
      </p:sp>
      <p:sp>
        <p:nvSpPr>
          <p:cNvPr id="3" name="Date Placeholder 2">
            <a:extLst>
              <a:ext uri="{FF2B5EF4-FFF2-40B4-BE49-F238E27FC236}">
                <a16:creationId xmlns:a16="http://schemas.microsoft.com/office/drawing/2014/main" id="{DEC76D74-D298-81E8-14F7-FF92E0FC77EF}"/>
              </a:ext>
            </a:extLst>
          </p:cNvPr>
          <p:cNvSpPr>
            <a:spLocks noGrp="1"/>
          </p:cNvSpPr>
          <p:nvPr>
            <p:ph type="dt" sz="half" idx="10"/>
          </p:nvPr>
        </p:nvSpPr>
        <p:spPr/>
        <p:txBody>
          <a:bodyPr/>
          <a:lstStyle/>
          <a:p>
            <a:endParaRPr lang="en-AU"/>
          </a:p>
        </p:txBody>
      </p:sp>
      <p:sp>
        <p:nvSpPr>
          <p:cNvPr id="4" name="Footer Placeholder 3">
            <a:extLst>
              <a:ext uri="{FF2B5EF4-FFF2-40B4-BE49-F238E27FC236}">
                <a16:creationId xmlns:a16="http://schemas.microsoft.com/office/drawing/2014/main" id="{20FD3D56-DF22-492D-FDD1-80BDC6D458FB}"/>
              </a:ext>
            </a:extLst>
          </p:cNvPr>
          <p:cNvSpPr>
            <a:spLocks noGrp="1"/>
          </p:cNvSpPr>
          <p:nvPr>
            <p:ph type="ftr" sz="quarter" idx="11"/>
          </p:nvPr>
        </p:nvSpPr>
        <p:spPr/>
        <p:txBody>
          <a:bodyPr/>
          <a:lstStyle/>
          <a:p>
            <a:endParaRPr lang="en-AU"/>
          </a:p>
        </p:txBody>
      </p:sp>
      <p:sp>
        <p:nvSpPr>
          <p:cNvPr id="5" name="Slide Number Placeholder 4">
            <a:extLst>
              <a:ext uri="{FF2B5EF4-FFF2-40B4-BE49-F238E27FC236}">
                <a16:creationId xmlns:a16="http://schemas.microsoft.com/office/drawing/2014/main" id="{8828DF12-1BE6-DF4C-E965-A23D34B56765}"/>
              </a:ext>
            </a:extLst>
          </p:cNvPr>
          <p:cNvSpPr>
            <a:spLocks noGrp="1"/>
          </p:cNvSpPr>
          <p:nvPr>
            <p:ph type="sldNum" sz="quarter" idx="12"/>
          </p:nvPr>
        </p:nvSpPr>
        <p:spPr/>
        <p:txBody>
          <a:bodyPr/>
          <a:lstStyle/>
          <a:p>
            <a:fld id="{B6BF598B-A051-4635-914C-95E4CF90DEE0}" type="slidenum">
              <a:rPr lang="en-AU" smtClean="0"/>
              <a:t>‹#›</a:t>
            </a:fld>
            <a:endParaRPr lang="en-AU"/>
          </a:p>
        </p:txBody>
      </p:sp>
    </p:spTree>
    <p:extLst>
      <p:ext uri="{BB962C8B-B14F-4D97-AF65-F5344CB8AC3E}">
        <p14:creationId xmlns:p14="http://schemas.microsoft.com/office/powerpoint/2010/main" val="320910806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DEBE8331-4ECF-E20B-5345-46A1A45F8435}"/>
              </a:ext>
            </a:extLst>
          </p:cNvPr>
          <p:cNvSpPr>
            <a:spLocks noGrp="1"/>
          </p:cNvSpPr>
          <p:nvPr>
            <p:ph type="dt" sz="half" idx="10"/>
          </p:nvPr>
        </p:nvSpPr>
        <p:spPr/>
        <p:txBody>
          <a:bodyPr/>
          <a:lstStyle/>
          <a:p>
            <a:endParaRPr lang="en-AU"/>
          </a:p>
        </p:txBody>
      </p:sp>
      <p:sp>
        <p:nvSpPr>
          <p:cNvPr id="3" name="Footer Placeholder 2">
            <a:extLst>
              <a:ext uri="{FF2B5EF4-FFF2-40B4-BE49-F238E27FC236}">
                <a16:creationId xmlns:a16="http://schemas.microsoft.com/office/drawing/2014/main" id="{B244DEE3-5046-7351-6444-9D68EFD8CD02}"/>
              </a:ext>
            </a:extLst>
          </p:cNvPr>
          <p:cNvSpPr>
            <a:spLocks noGrp="1"/>
          </p:cNvSpPr>
          <p:nvPr>
            <p:ph type="ftr" sz="quarter" idx="11"/>
          </p:nvPr>
        </p:nvSpPr>
        <p:spPr/>
        <p:txBody>
          <a:bodyPr/>
          <a:lstStyle/>
          <a:p>
            <a:endParaRPr lang="en-AU"/>
          </a:p>
        </p:txBody>
      </p:sp>
      <p:sp>
        <p:nvSpPr>
          <p:cNvPr id="4" name="Slide Number Placeholder 3">
            <a:extLst>
              <a:ext uri="{FF2B5EF4-FFF2-40B4-BE49-F238E27FC236}">
                <a16:creationId xmlns:a16="http://schemas.microsoft.com/office/drawing/2014/main" id="{90D7C187-251E-D436-894A-534AC1A9946D}"/>
              </a:ext>
            </a:extLst>
          </p:cNvPr>
          <p:cNvSpPr>
            <a:spLocks noGrp="1"/>
          </p:cNvSpPr>
          <p:nvPr>
            <p:ph type="sldNum" sz="quarter" idx="12"/>
          </p:nvPr>
        </p:nvSpPr>
        <p:spPr/>
        <p:txBody>
          <a:bodyPr/>
          <a:lstStyle/>
          <a:p>
            <a:fld id="{B6BF598B-A051-4635-914C-95E4CF90DEE0}" type="slidenum">
              <a:rPr lang="en-AU" smtClean="0"/>
              <a:t>‹#›</a:t>
            </a:fld>
            <a:endParaRPr lang="en-AU"/>
          </a:p>
        </p:txBody>
      </p:sp>
    </p:spTree>
    <p:extLst>
      <p:ext uri="{BB962C8B-B14F-4D97-AF65-F5344CB8AC3E}">
        <p14:creationId xmlns:p14="http://schemas.microsoft.com/office/powerpoint/2010/main" val="205824300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C1F73E-C7BA-0195-8763-C6B357AFDF30}"/>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AU"/>
          </a:p>
        </p:txBody>
      </p:sp>
      <p:sp>
        <p:nvSpPr>
          <p:cNvPr id="3" name="Content Placeholder 2">
            <a:extLst>
              <a:ext uri="{FF2B5EF4-FFF2-40B4-BE49-F238E27FC236}">
                <a16:creationId xmlns:a16="http://schemas.microsoft.com/office/drawing/2014/main" id="{E233A4B5-86F1-7D6C-9BEF-0CAB33DABCF9}"/>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Text Placeholder 3">
            <a:extLst>
              <a:ext uri="{FF2B5EF4-FFF2-40B4-BE49-F238E27FC236}">
                <a16:creationId xmlns:a16="http://schemas.microsoft.com/office/drawing/2014/main" id="{ED42FEAA-D2ED-B747-C772-8B2987EEBC7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5B4FFD74-C3A2-B6FF-87B8-375FAC205B5E}"/>
              </a:ext>
            </a:extLst>
          </p:cNvPr>
          <p:cNvSpPr>
            <a:spLocks noGrp="1"/>
          </p:cNvSpPr>
          <p:nvPr>
            <p:ph type="dt" sz="half" idx="10"/>
          </p:nvPr>
        </p:nvSpPr>
        <p:spPr/>
        <p:txBody>
          <a:bodyPr/>
          <a:lstStyle/>
          <a:p>
            <a:endParaRPr lang="en-AU"/>
          </a:p>
        </p:txBody>
      </p:sp>
      <p:sp>
        <p:nvSpPr>
          <p:cNvPr id="6" name="Footer Placeholder 5">
            <a:extLst>
              <a:ext uri="{FF2B5EF4-FFF2-40B4-BE49-F238E27FC236}">
                <a16:creationId xmlns:a16="http://schemas.microsoft.com/office/drawing/2014/main" id="{9BE25051-A18D-6980-56E9-7A540C94A95A}"/>
              </a:ext>
            </a:extLst>
          </p:cNvPr>
          <p:cNvSpPr>
            <a:spLocks noGrp="1"/>
          </p:cNvSpPr>
          <p:nvPr>
            <p:ph type="ftr" sz="quarter" idx="11"/>
          </p:nvPr>
        </p:nvSpPr>
        <p:spPr/>
        <p:txBody>
          <a:bodyPr/>
          <a:lstStyle/>
          <a:p>
            <a:endParaRPr lang="en-AU"/>
          </a:p>
        </p:txBody>
      </p:sp>
      <p:sp>
        <p:nvSpPr>
          <p:cNvPr id="7" name="Slide Number Placeholder 6">
            <a:extLst>
              <a:ext uri="{FF2B5EF4-FFF2-40B4-BE49-F238E27FC236}">
                <a16:creationId xmlns:a16="http://schemas.microsoft.com/office/drawing/2014/main" id="{65982F13-870E-99BE-BAFE-EC15B9E9D6F1}"/>
              </a:ext>
            </a:extLst>
          </p:cNvPr>
          <p:cNvSpPr>
            <a:spLocks noGrp="1"/>
          </p:cNvSpPr>
          <p:nvPr>
            <p:ph type="sldNum" sz="quarter" idx="12"/>
          </p:nvPr>
        </p:nvSpPr>
        <p:spPr/>
        <p:txBody>
          <a:bodyPr/>
          <a:lstStyle/>
          <a:p>
            <a:fld id="{B6BF598B-A051-4635-914C-95E4CF90DEE0}" type="slidenum">
              <a:rPr lang="en-AU" smtClean="0"/>
              <a:t>‹#›</a:t>
            </a:fld>
            <a:endParaRPr lang="en-AU"/>
          </a:p>
        </p:txBody>
      </p:sp>
    </p:spTree>
    <p:extLst>
      <p:ext uri="{BB962C8B-B14F-4D97-AF65-F5344CB8AC3E}">
        <p14:creationId xmlns:p14="http://schemas.microsoft.com/office/powerpoint/2010/main" val="3870768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F4F789-3444-87B6-C2C9-DBD03E5AE9A0}"/>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AU"/>
          </a:p>
        </p:txBody>
      </p:sp>
      <p:sp>
        <p:nvSpPr>
          <p:cNvPr id="3" name="Picture Placeholder 2">
            <a:extLst>
              <a:ext uri="{FF2B5EF4-FFF2-40B4-BE49-F238E27FC236}">
                <a16:creationId xmlns:a16="http://schemas.microsoft.com/office/drawing/2014/main" id="{51802E06-D923-CB27-88B6-9C928720ACE3}"/>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AU"/>
          </a:p>
        </p:txBody>
      </p:sp>
      <p:sp>
        <p:nvSpPr>
          <p:cNvPr id="4" name="Text Placeholder 3">
            <a:extLst>
              <a:ext uri="{FF2B5EF4-FFF2-40B4-BE49-F238E27FC236}">
                <a16:creationId xmlns:a16="http://schemas.microsoft.com/office/drawing/2014/main" id="{0448CC66-E9F5-959E-6468-1F840D82104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A2005D41-E8FF-68BE-B4E5-5DDF0CE6A079}"/>
              </a:ext>
            </a:extLst>
          </p:cNvPr>
          <p:cNvSpPr>
            <a:spLocks noGrp="1"/>
          </p:cNvSpPr>
          <p:nvPr>
            <p:ph type="dt" sz="half" idx="10"/>
          </p:nvPr>
        </p:nvSpPr>
        <p:spPr/>
        <p:txBody>
          <a:bodyPr/>
          <a:lstStyle/>
          <a:p>
            <a:endParaRPr lang="en-AU"/>
          </a:p>
        </p:txBody>
      </p:sp>
      <p:sp>
        <p:nvSpPr>
          <p:cNvPr id="6" name="Footer Placeholder 5">
            <a:extLst>
              <a:ext uri="{FF2B5EF4-FFF2-40B4-BE49-F238E27FC236}">
                <a16:creationId xmlns:a16="http://schemas.microsoft.com/office/drawing/2014/main" id="{34988536-2291-597B-FFFD-DFFDB6730431}"/>
              </a:ext>
            </a:extLst>
          </p:cNvPr>
          <p:cNvSpPr>
            <a:spLocks noGrp="1"/>
          </p:cNvSpPr>
          <p:nvPr>
            <p:ph type="ftr" sz="quarter" idx="11"/>
          </p:nvPr>
        </p:nvSpPr>
        <p:spPr/>
        <p:txBody>
          <a:bodyPr/>
          <a:lstStyle/>
          <a:p>
            <a:endParaRPr lang="en-AU"/>
          </a:p>
        </p:txBody>
      </p:sp>
      <p:sp>
        <p:nvSpPr>
          <p:cNvPr id="7" name="Slide Number Placeholder 6">
            <a:extLst>
              <a:ext uri="{FF2B5EF4-FFF2-40B4-BE49-F238E27FC236}">
                <a16:creationId xmlns:a16="http://schemas.microsoft.com/office/drawing/2014/main" id="{19AC99EC-769F-DE95-C5A9-C83F6D29DDB1}"/>
              </a:ext>
            </a:extLst>
          </p:cNvPr>
          <p:cNvSpPr>
            <a:spLocks noGrp="1"/>
          </p:cNvSpPr>
          <p:nvPr>
            <p:ph type="sldNum" sz="quarter" idx="12"/>
          </p:nvPr>
        </p:nvSpPr>
        <p:spPr/>
        <p:txBody>
          <a:bodyPr/>
          <a:lstStyle/>
          <a:p>
            <a:fld id="{B6BF598B-A051-4635-914C-95E4CF90DEE0}" type="slidenum">
              <a:rPr lang="en-AU" smtClean="0"/>
              <a:t>‹#›</a:t>
            </a:fld>
            <a:endParaRPr lang="en-AU"/>
          </a:p>
        </p:txBody>
      </p:sp>
    </p:spTree>
    <p:extLst>
      <p:ext uri="{BB962C8B-B14F-4D97-AF65-F5344CB8AC3E}">
        <p14:creationId xmlns:p14="http://schemas.microsoft.com/office/powerpoint/2010/main" val="21386991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DFEC4C71-34C0-58E4-FDE0-65C5E000C562}"/>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AU"/>
          </a:p>
        </p:txBody>
      </p:sp>
      <p:sp>
        <p:nvSpPr>
          <p:cNvPr id="3" name="Text Placeholder 2">
            <a:extLst>
              <a:ext uri="{FF2B5EF4-FFF2-40B4-BE49-F238E27FC236}">
                <a16:creationId xmlns:a16="http://schemas.microsoft.com/office/drawing/2014/main" id="{CE2B572D-4CAF-C809-8715-1369308DFD0C}"/>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a:extLst>
              <a:ext uri="{FF2B5EF4-FFF2-40B4-BE49-F238E27FC236}">
                <a16:creationId xmlns:a16="http://schemas.microsoft.com/office/drawing/2014/main" id="{A1758CCC-C177-1C7D-EF74-4DDBAF794319}"/>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endParaRPr lang="en-AU"/>
          </a:p>
        </p:txBody>
      </p:sp>
      <p:sp>
        <p:nvSpPr>
          <p:cNvPr id="5" name="Footer Placeholder 4">
            <a:extLst>
              <a:ext uri="{FF2B5EF4-FFF2-40B4-BE49-F238E27FC236}">
                <a16:creationId xmlns:a16="http://schemas.microsoft.com/office/drawing/2014/main" id="{CF16AF90-4969-3A96-22B7-DF5BE7BA8E1F}"/>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AU"/>
          </a:p>
        </p:txBody>
      </p:sp>
      <p:sp>
        <p:nvSpPr>
          <p:cNvPr id="6" name="Slide Number Placeholder 5">
            <a:extLst>
              <a:ext uri="{FF2B5EF4-FFF2-40B4-BE49-F238E27FC236}">
                <a16:creationId xmlns:a16="http://schemas.microsoft.com/office/drawing/2014/main" id="{26EA13DD-9B75-F2D1-51D3-2B31300C7F37}"/>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B6BF598B-A051-4635-914C-95E4CF90DEE0}" type="slidenum">
              <a:rPr lang="en-AU" smtClean="0"/>
              <a:t>‹#›</a:t>
            </a:fld>
            <a:endParaRPr lang="en-AU"/>
          </a:p>
        </p:txBody>
      </p:sp>
    </p:spTree>
    <p:extLst>
      <p:ext uri="{BB962C8B-B14F-4D97-AF65-F5344CB8AC3E}">
        <p14:creationId xmlns:p14="http://schemas.microsoft.com/office/powerpoint/2010/main" val="103246450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3" r:id="rId13"/>
    <p:sldLayoutId id="2147483661" r:id="rId14"/>
    <p:sldLayoutId id="2147483662" r:id="rId15"/>
    <p:sldLayoutId id="2147483664" r:id="rId16"/>
    <p:sldLayoutId id="2147483665" r:id="rId17"/>
    <p:sldLayoutId id="2147483666" r:id="rId18"/>
    <p:sldLayoutId id="2147483667" r:id="rId19"/>
  </p:sldLayoutIdLst>
  <p:hf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2.xml"/><Relationship Id="rId1" Type="http://schemas.openxmlformats.org/officeDocument/2006/relationships/tags" Target="../tags/tag5.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18.xml"/><Relationship Id="rId1" Type="http://schemas.openxmlformats.org/officeDocument/2006/relationships/tags" Target="../tags/tag13.xml"/><Relationship Id="rId5" Type="http://schemas.openxmlformats.org/officeDocument/2006/relationships/image" Target="../media/image22.svg"/><Relationship Id="rId4" Type="http://schemas.openxmlformats.org/officeDocument/2006/relationships/image" Target="../media/image21.pn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9.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13.xml"/><Relationship Id="rId1" Type="http://schemas.openxmlformats.org/officeDocument/2006/relationships/tags" Target="../tags/tag1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6.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17.xml"/><Relationship Id="rId1" Type="http://schemas.openxmlformats.org/officeDocument/2006/relationships/tags" Target="../tags/tag15.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15.xml"/><Relationship Id="rId1" Type="http://schemas.openxmlformats.org/officeDocument/2006/relationships/tags" Target="../tags/tag16.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14.xml"/><Relationship Id="rId1" Type="http://schemas.openxmlformats.org/officeDocument/2006/relationships/tags" Target="../tags/tag17.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14.xml"/><Relationship Id="rId1" Type="http://schemas.openxmlformats.org/officeDocument/2006/relationships/tags" Target="../tags/tag18.xml"/><Relationship Id="rId5" Type="http://schemas.openxmlformats.org/officeDocument/2006/relationships/image" Target="../media/image20.png"/><Relationship Id="rId4" Type="http://schemas.openxmlformats.org/officeDocument/2006/relationships/image" Target="../media/image19.pn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15.xml"/><Relationship Id="rId1" Type="http://schemas.openxmlformats.org/officeDocument/2006/relationships/tags" Target="../tags/tag19.xml"/><Relationship Id="rId5" Type="http://schemas.openxmlformats.org/officeDocument/2006/relationships/image" Target="../media/image20.png"/><Relationship Id="rId4" Type="http://schemas.openxmlformats.org/officeDocument/2006/relationships/image" Target="../media/image19.pn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14.xml"/><Relationship Id="rId1" Type="http://schemas.openxmlformats.org/officeDocument/2006/relationships/tags" Target="../tags/tag20.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3.xml"/><Relationship Id="rId1" Type="http://schemas.openxmlformats.org/officeDocument/2006/relationships/tags" Target="../tags/tag6.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18.xml"/><Relationship Id="rId1" Type="http://schemas.openxmlformats.org/officeDocument/2006/relationships/tags" Target="../tags/tag21.xml"/><Relationship Id="rId5" Type="http://schemas.openxmlformats.org/officeDocument/2006/relationships/image" Target="../media/image22.svg"/><Relationship Id="rId4" Type="http://schemas.openxmlformats.org/officeDocument/2006/relationships/image" Target="../media/image21.pn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9.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13.xml"/><Relationship Id="rId1" Type="http://schemas.openxmlformats.org/officeDocument/2006/relationships/tags" Target="../tags/tag2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6.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17.xml"/><Relationship Id="rId1" Type="http://schemas.openxmlformats.org/officeDocument/2006/relationships/tags" Target="../tags/tag23.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15.xml"/><Relationship Id="rId1" Type="http://schemas.openxmlformats.org/officeDocument/2006/relationships/tags" Target="../tags/tag24.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14.xml"/><Relationship Id="rId1" Type="http://schemas.openxmlformats.org/officeDocument/2006/relationships/tags" Target="../tags/tag25.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14.xml"/><Relationship Id="rId1" Type="http://schemas.openxmlformats.org/officeDocument/2006/relationships/tags" Target="../tags/tag26.xml"/><Relationship Id="rId5" Type="http://schemas.openxmlformats.org/officeDocument/2006/relationships/image" Target="../media/image20.png"/><Relationship Id="rId4" Type="http://schemas.openxmlformats.org/officeDocument/2006/relationships/image" Target="../media/image19.png"/></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15.xml"/><Relationship Id="rId1" Type="http://schemas.openxmlformats.org/officeDocument/2006/relationships/tags" Target="../tags/tag27.xml"/><Relationship Id="rId5" Type="http://schemas.openxmlformats.org/officeDocument/2006/relationships/image" Target="../media/image20.png"/><Relationship Id="rId4" Type="http://schemas.openxmlformats.org/officeDocument/2006/relationships/image" Target="../media/image19.png"/></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14.xml"/><Relationship Id="rId1" Type="http://schemas.openxmlformats.org/officeDocument/2006/relationships/tags" Target="../tags/tag28.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6.xml"/></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18.xml"/><Relationship Id="rId1" Type="http://schemas.openxmlformats.org/officeDocument/2006/relationships/tags" Target="../tags/tag29.xml"/><Relationship Id="rId5" Type="http://schemas.openxmlformats.org/officeDocument/2006/relationships/image" Target="../media/image22.svg"/><Relationship Id="rId4" Type="http://schemas.openxmlformats.org/officeDocument/2006/relationships/image" Target="../media/image21.png"/></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9.xml"/></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13.xml"/><Relationship Id="rId1" Type="http://schemas.openxmlformats.org/officeDocument/2006/relationships/tags" Target="../tags/tag30.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6.xml"/></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17.xml"/><Relationship Id="rId1" Type="http://schemas.openxmlformats.org/officeDocument/2006/relationships/tags" Target="../tags/tag31.xml"/></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15.xml"/><Relationship Id="rId1" Type="http://schemas.openxmlformats.org/officeDocument/2006/relationships/tags" Target="../tags/tag32.xml"/></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14.xml"/><Relationship Id="rId1" Type="http://schemas.openxmlformats.org/officeDocument/2006/relationships/tags" Target="../tags/tag33.xml"/></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37.xml"/><Relationship Id="rId2" Type="http://schemas.openxmlformats.org/officeDocument/2006/relationships/slideLayout" Target="../slideLayouts/slideLayout14.xml"/><Relationship Id="rId1" Type="http://schemas.openxmlformats.org/officeDocument/2006/relationships/tags" Target="../tags/tag34.xml"/><Relationship Id="rId5" Type="http://schemas.openxmlformats.org/officeDocument/2006/relationships/image" Target="../media/image20.png"/><Relationship Id="rId4" Type="http://schemas.openxmlformats.org/officeDocument/2006/relationships/image" Target="../media/image19.png"/></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38.xml"/><Relationship Id="rId2" Type="http://schemas.openxmlformats.org/officeDocument/2006/relationships/slideLayout" Target="../slideLayouts/slideLayout15.xml"/><Relationship Id="rId1" Type="http://schemas.openxmlformats.org/officeDocument/2006/relationships/tags" Target="../tags/tag35.xml"/><Relationship Id="rId5" Type="http://schemas.openxmlformats.org/officeDocument/2006/relationships/image" Target="../media/image20.png"/><Relationship Id="rId4" Type="http://schemas.openxmlformats.org/officeDocument/2006/relationships/image" Target="../media/image19.png"/></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39.xml"/><Relationship Id="rId2" Type="http://schemas.openxmlformats.org/officeDocument/2006/relationships/slideLayout" Target="../slideLayouts/slideLayout18.xml"/><Relationship Id="rId1" Type="http://schemas.openxmlformats.org/officeDocument/2006/relationships/tags" Target="../tags/tag36.xml"/><Relationship Id="rId5" Type="http://schemas.openxmlformats.org/officeDocument/2006/relationships/image" Target="../media/image22.svg"/><Relationship Id="rId4" Type="http://schemas.openxmlformats.org/officeDocument/2006/relationships/image" Target="../media/image21.pn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7.xml"/><Relationship Id="rId1" Type="http://schemas.openxmlformats.org/officeDocument/2006/relationships/tags" Target="../tags/tag7.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9.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15.xml"/><Relationship Id="rId1" Type="http://schemas.openxmlformats.org/officeDocument/2006/relationships/tags" Target="../tags/tag8.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4.xml"/><Relationship Id="rId1" Type="http://schemas.openxmlformats.org/officeDocument/2006/relationships/tags" Target="../tags/tag9.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14.xml"/><Relationship Id="rId1" Type="http://schemas.openxmlformats.org/officeDocument/2006/relationships/tags" Target="../tags/tag10.xml"/><Relationship Id="rId5" Type="http://schemas.openxmlformats.org/officeDocument/2006/relationships/image" Target="../media/image20.png"/><Relationship Id="rId4" Type="http://schemas.openxmlformats.org/officeDocument/2006/relationships/image" Target="../media/image19.pn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15.xml"/><Relationship Id="rId1" Type="http://schemas.openxmlformats.org/officeDocument/2006/relationships/tags" Target="../tags/tag11.xml"/><Relationship Id="rId5" Type="http://schemas.openxmlformats.org/officeDocument/2006/relationships/image" Target="../media/image20.png"/><Relationship Id="rId4" Type="http://schemas.openxmlformats.org/officeDocument/2006/relationships/image" Target="../media/image19.pn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14.xml"/><Relationship Id="rId1" Type="http://schemas.openxmlformats.org/officeDocument/2006/relationships/tags" Target="../tags/tag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7BFAC9-1DB9-9448-AF0E-671E72C0C7C4}"/>
              </a:ext>
            </a:extLst>
          </p:cNvPr>
          <p:cNvSpPr>
            <a:spLocks noGrp="1"/>
          </p:cNvSpPr>
          <p:nvPr>
            <p:ph type="title"/>
          </p:nvPr>
        </p:nvSpPr>
        <p:spPr>
          <a:xfrm>
            <a:off x="0" y="-1235242"/>
            <a:ext cx="11666497" cy="1053703"/>
          </a:xfrm>
        </p:spPr>
        <p:txBody>
          <a:bodyPr/>
          <a:lstStyle/>
          <a:p>
            <a:r>
              <a:rPr lang="en-US" sz="800" dirty="0">
                <a:solidFill>
                  <a:schemeClr val="bg2"/>
                </a:solidFill>
                <a:latin typeface="Calibri" panose="020F0502020204030204" pitchFamily="34" charset="0"/>
                <a:ea typeface="Calibri" panose="020F0502020204030204" pitchFamily="34" charset="0"/>
                <a:cs typeface="Calibri" panose="020F0502020204030204" pitchFamily="34" charset="0"/>
              </a:rPr>
              <a:t>Slide 1 Upper-case letters M    E    H    R    D    O</a:t>
            </a:r>
            <a:endParaRPr lang="en-AU" sz="800" dirty="0">
              <a:solidFill>
                <a:schemeClr val="bg2"/>
              </a:solidFill>
              <a:latin typeface="Calibri" panose="020F0502020204030204" pitchFamily="34" charset="0"/>
              <a:ea typeface="Calibri" panose="020F0502020204030204" pitchFamily="34" charset="0"/>
              <a:cs typeface="Calibri" panose="020F0502020204030204" pitchFamily="34" charset="0"/>
            </a:endParaRPr>
          </a:p>
        </p:txBody>
      </p:sp>
      <p:sp>
        <p:nvSpPr>
          <p:cNvPr id="4" name="TextBox 3">
            <a:extLst>
              <a:ext uri="{FF2B5EF4-FFF2-40B4-BE49-F238E27FC236}">
                <a16:creationId xmlns:a16="http://schemas.microsoft.com/office/drawing/2014/main" id="{2AC0F700-B1AB-ABA5-04ED-8B8406CB25E3}"/>
              </a:ext>
            </a:extLst>
          </p:cNvPr>
          <p:cNvSpPr txBox="1"/>
          <p:nvPr/>
        </p:nvSpPr>
        <p:spPr>
          <a:xfrm>
            <a:off x="1106905" y="2767280"/>
            <a:ext cx="9978190" cy="1323439"/>
          </a:xfrm>
          <a:prstGeom prst="rect">
            <a:avLst/>
          </a:prstGeom>
          <a:noFill/>
        </p:spPr>
        <p:txBody>
          <a:bodyPr wrap="square" rtlCol="0">
            <a:spAutoFit/>
          </a:bodyPr>
          <a:lstStyle/>
          <a:p>
            <a:pPr algn="ctr"/>
            <a:r>
              <a:rPr lang="en-AU" sz="8000" b="1" dirty="0">
                <a:latin typeface="Calibri" panose="020F0502020204030204" pitchFamily="34" charset="0"/>
                <a:ea typeface="Calibri" panose="020F0502020204030204" pitchFamily="34" charset="0"/>
                <a:cs typeface="Calibri" panose="020F0502020204030204" pitchFamily="34" charset="0"/>
              </a:rPr>
              <a:t>W    J    Q    X    </a:t>
            </a:r>
          </a:p>
        </p:txBody>
      </p:sp>
    </p:spTree>
    <p:custDataLst>
      <p:tags r:id="rId1"/>
    </p:custDataLst>
    <p:extLst>
      <p:ext uri="{BB962C8B-B14F-4D97-AF65-F5344CB8AC3E}">
        <p14:creationId xmlns:p14="http://schemas.microsoft.com/office/powerpoint/2010/main" val="169708922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66745B-155F-A28A-9F8A-0956ED85D66D}"/>
              </a:ext>
            </a:extLst>
          </p:cNvPr>
          <p:cNvSpPr>
            <a:spLocks noGrp="1"/>
          </p:cNvSpPr>
          <p:nvPr>
            <p:ph type="title"/>
          </p:nvPr>
        </p:nvSpPr>
        <p:spPr>
          <a:xfrm>
            <a:off x="838200" y="-1325563"/>
            <a:ext cx="10515600" cy="1325563"/>
          </a:xfrm>
        </p:spPr>
        <p:txBody>
          <a:bodyPr vert="horz" lIns="91440" tIns="45720" rIns="91440" bIns="45720" rtlCol="0" anchor="b">
            <a:normAutofit/>
          </a:bodyPr>
          <a:lstStyle/>
          <a:p>
            <a:r>
              <a:rPr lang="en-AU" sz="800" dirty="0">
                <a:solidFill>
                  <a:schemeClr val="bg2"/>
                </a:solidFill>
                <a:latin typeface="Calibri" panose="020F0502020204030204" pitchFamily="34" charset="0"/>
                <a:ea typeface="Calibri" panose="020F0502020204030204" pitchFamily="34" charset="0"/>
                <a:cs typeface="Calibri" panose="020F0502020204030204" pitchFamily="34" charset="0"/>
              </a:rPr>
              <a:t>Slide 10 Check for understanding </a:t>
            </a:r>
          </a:p>
        </p:txBody>
      </p:sp>
      <p:pic>
        <p:nvPicPr>
          <p:cNvPr id="4" name="Graphic 3" descr="Pencil outline">
            <a:extLst>
              <a:ext uri="{FF2B5EF4-FFF2-40B4-BE49-F238E27FC236}">
                <a16:creationId xmlns:a16="http://schemas.microsoft.com/office/drawing/2014/main" id="{81641441-DDE7-6B8E-0B72-935199D6C314}"/>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260231" y="1593231"/>
            <a:ext cx="3671538" cy="3671538"/>
          </a:xfrm>
          <a:prstGeom prst="rect">
            <a:avLst/>
          </a:prstGeom>
        </p:spPr>
      </p:pic>
    </p:spTree>
    <p:custDataLst>
      <p:tags r:id="rId1"/>
    </p:custDataLst>
    <p:extLst>
      <p:ext uri="{BB962C8B-B14F-4D97-AF65-F5344CB8AC3E}">
        <p14:creationId xmlns:p14="http://schemas.microsoft.com/office/powerpoint/2010/main" val="415054925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2" name="Title 1">
            <a:extLst>
              <a:ext uri="{FF2B5EF4-FFF2-40B4-BE49-F238E27FC236}">
                <a16:creationId xmlns:a16="http://schemas.microsoft.com/office/drawing/2014/main" id="{3D6877F0-7261-B228-5156-968DC4826938}"/>
              </a:ext>
            </a:extLst>
          </p:cNvPr>
          <p:cNvSpPr>
            <a:spLocks noGrp="1"/>
          </p:cNvSpPr>
          <p:nvPr>
            <p:ph type="title"/>
          </p:nvPr>
        </p:nvSpPr>
        <p:spPr>
          <a:xfrm>
            <a:off x="838200" y="-1325563"/>
            <a:ext cx="10515600" cy="1325563"/>
          </a:xfrm>
        </p:spPr>
        <p:txBody>
          <a:bodyPr vert="horz" lIns="91440" tIns="45720" rIns="91440" bIns="45720" rtlCol="0" anchor="b">
            <a:normAutofit/>
          </a:bodyPr>
          <a:lstStyle/>
          <a:p>
            <a:r>
              <a:rPr lang="en-AU" sz="800" dirty="0">
                <a:solidFill>
                  <a:schemeClr val="bg2"/>
                </a:solidFill>
                <a:latin typeface="Calibri" panose="020F0502020204030204" pitchFamily="34" charset="0"/>
                <a:ea typeface="Calibri" panose="020F0502020204030204" pitchFamily="34" charset="0"/>
                <a:cs typeface="Calibri" panose="020F0502020204030204" pitchFamily="34" charset="0"/>
              </a:rPr>
              <a:t>Slide 11 End of review</a:t>
            </a:r>
          </a:p>
        </p:txBody>
      </p:sp>
    </p:spTree>
    <p:extLst>
      <p:ext uri="{BB962C8B-B14F-4D97-AF65-F5344CB8AC3E}">
        <p14:creationId xmlns:p14="http://schemas.microsoft.com/office/powerpoint/2010/main" val="342683432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227693D-EA0D-1F07-0B8B-C53EBE3A934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715B0A2-73C3-D8D5-A910-3B24C9811E9A}"/>
              </a:ext>
            </a:extLst>
          </p:cNvPr>
          <p:cNvSpPr>
            <a:spLocks noGrp="1"/>
          </p:cNvSpPr>
          <p:nvPr>
            <p:ph type="title"/>
          </p:nvPr>
        </p:nvSpPr>
        <p:spPr>
          <a:xfrm>
            <a:off x="0" y="-1992167"/>
            <a:ext cx="11666497" cy="1858755"/>
          </a:xfrm>
        </p:spPr>
        <p:txBody>
          <a:bodyPr/>
          <a:lstStyle/>
          <a:p>
            <a:r>
              <a:rPr lang="en-US" sz="800" dirty="0">
                <a:solidFill>
                  <a:schemeClr val="bg2"/>
                </a:solidFill>
                <a:latin typeface="Calibri" panose="020F0502020204030204" pitchFamily="34" charset="0"/>
                <a:ea typeface="Calibri" panose="020F0502020204030204" pitchFamily="34" charset="0"/>
                <a:cs typeface="Calibri" panose="020F0502020204030204" pitchFamily="34" charset="0"/>
              </a:rPr>
              <a:t>Slide 12 Upper-case E</a:t>
            </a:r>
            <a:endParaRPr lang="en-AU" sz="800" dirty="0">
              <a:solidFill>
                <a:schemeClr val="bg2"/>
              </a:solidFill>
              <a:latin typeface="Calibri" panose="020F0502020204030204" pitchFamily="34" charset="0"/>
              <a:ea typeface="Calibri" panose="020F0502020204030204" pitchFamily="34" charset="0"/>
              <a:cs typeface="Calibri" panose="020F0502020204030204" pitchFamily="34" charset="0"/>
            </a:endParaRPr>
          </a:p>
        </p:txBody>
      </p:sp>
      <p:sp>
        <p:nvSpPr>
          <p:cNvPr id="3" name="TextBox 2">
            <a:extLst>
              <a:ext uri="{FF2B5EF4-FFF2-40B4-BE49-F238E27FC236}">
                <a16:creationId xmlns:a16="http://schemas.microsoft.com/office/drawing/2014/main" id="{928ED2C0-C031-E854-DB12-19678CFF2BEE}"/>
              </a:ext>
            </a:extLst>
          </p:cNvPr>
          <p:cNvSpPr txBox="1"/>
          <p:nvPr/>
        </p:nvSpPr>
        <p:spPr>
          <a:xfrm>
            <a:off x="2881501" y="2566737"/>
            <a:ext cx="5903494" cy="1323439"/>
          </a:xfrm>
          <a:prstGeom prst="rect">
            <a:avLst/>
          </a:prstGeom>
          <a:noFill/>
        </p:spPr>
        <p:txBody>
          <a:bodyPr wrap="square" rtlCol="0">
            <a:spAutoFit/>
          </a:bodyPr>
          <a:lstStyle/>
          <a:p>
            <a:r>
              <a:rPr lang="en-US" sz="8000" b="1" dirty="0">
                <a:solidFill>
                  <a:srgbClr val="0E1E42"/>
                </a:solidFill>
                <a:latin typeface="Calibri" panose="020F0502020204030204" pitchFamily="34" charset="0"/>
                <a:ea typeface="Verdana" panose="020B0604030504040204" pitchFamily="34" charset="0"/>
                <a:cs typeface="Calibri" panose="020F0502020204030204" pitchFamily="34" charset="0"/>
              </a:rPr>
              <a:t>Upper-case J</a:t>
            </a:r>
            <a:endParaRPr lang="en-AU" dirty="0"/>
          </a:p>
        </p:txBody>
      </p:sp>
    </p:spTree>
    <p:custDataLst>
      <p:tags r:id="rId1"/>
    </p:custDataLst>
    <p:extLst>
      <p:ext uri="{BB962C8B-B14F-4D97-AF65-F5344CB8AC3E}">
        <p14:creationId xmlns:p14="http://schemas.microsoft.com/office/powerpoint/2010/main" val="351163791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EC354DF-3EA9-6CBD-FE17-C16EA537786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687DE6C-B4D8-D3AC-2C96-5F0530B75139}"/>
              </a:ext>
            </a:extLst>
          </p:cNvPr>
          <p:cNvSpPr>
            <a:spLocks noGrp="1"/>
          </p:cNvSpPr>
          <p:nvPr>
            <p:ph type="title"/>
          </p:nvPr>
        </p:nvSpPr>
        <p:spPr>
          <a:xfrm>
            <a:off x="838200" y="-1325563"/>
            <a:ext cx="10515600" cy="1325563"/>
          </a:xfrm>
        </p:spPr>
        <p:txBody>
          <a:bodyPr vert="horz" lIns="91440" tIns="45720" rIns="91440" bIns="45720" rtlCol="0" anchor="b">
            <a:normAutofit/>
          </a:bodyPr>
          <a:lstStyle/>
          <a:p>
            <a:r>
              <a:rPr lang="en-AU" sz="800" dirty="0">
                <a:solidFill>
                  <a:schemeClr val="bg2"/>
                </a:solidFill>
                <a:latin typeface="Calibri" panose="020F0502020204030204" pitchFamily="34" charset="0"/>
                <a:ea typeface="Calibri" panose="020F0502020204030204" pitchFamily="34" charset="0"/>
                <a:cs typeface="Calibri" panose="020F0502020204030204" pitchFamily="34" charset="0"/>
              </a:rPr>
              <a:t>Slide 13 Review</a:t>
            </a:r>
          </a:p>
        </p:txBody>
      </p:sp>
      <p:grpSp>
        <p:nvGrpSpPr>
          <p:cNvPr id="8" name="Group 7" descr="V W Z Y">
            <a:extLst>
              <a:ext uri="{FF2B5EF4-FFF2-40B4-BE49-F238E27FC236}">
                <a16:creationId xmlns:a16="http://schemas.microsoft.com/office/drawing/2014/main" id="{7447AA6F-7B41-6751-E708-0B7EF9F7BBD5}"/>
              </a:ext>
            </a:extLst>
          </p:cNvPr>
          <p:cNvGrpSpPr/>
          <p:nvPr/>
        </p:nvGrpSpPr>
        <p:grpSpPr>
          <a:xfrm>
            <a:off x="145810" y="2112642"/>
            <a:ext cx="11900380" cy="3081617"/>
            <a:chOff x="-226580" y="2097402"/>
            <a:chExt cx="11900380" cy="3081617"/>
          </a:xfrm>
        </p:grpSpPr>
        <p:sp>
          <p:nvSpPr>
            <p:cNvPr id="9" name="Content Placeholder 2">
              <a:extLst>
                <a:ext uri="{FF2B5EF4-FFF2-40B4-BE49-F238E27FC236}">
                  <a16:creationId xmlns:a16="http://schemas.microsoft.com/office/drawing/2014/main" id="{D5EE4CEC-5BBB-29C3-C9E6-4F1EE5AB229A}"/>
                </a:ext>
              </a:extLst>
            </p:cNvPr>
            <p:cNvSpPr txBox="1">
              <a:spLocks/>
            </p:cNvSpPr>
            <p:nvPr/>
          </p:nvSpPr>
          <p:spPr>
            <a:xfrm>
              <a:off x="5723610" y="2097406"/>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dirty="0">
                  <a:solidFill>
                    <a:srgbClr val="4557AD"/>
                  </a:solidFill>
                  <a:latin typeface="Tenorite" pitchFamily="2" charset="0"/>
                  <a:cs typeface="Arial"/>
                </a:rPr>
                <a:t>Z</a:t>
              </a:r>
              <a:endParaRPr lang="en-AU" sz="21000" dirty="0">
                <a:solidFill>
                  <a:srgbClr val="4557AD"/>
                </a:solidFill>
                <a:latin typeface="Tenorite" pitchFamily="2" charset="0"/>
                <a:cs typeface="Arial"/>
              </a:endParaRPr>
            </a:p>
          </p:txBody>
        </p:sp>
        <p:sp>
          <p:nvSpPr>
            <p:cNvPr id="10" name="Content Placeholder 2">
              <a:extLst>
                <a:ext uri="{FF2B5EF4-FFF2-40B4-BE49-F238E27FC236}">
                  <a16:creationId xmlns:a16="http://schemas.microsoft.com/office/drawing/2014/main" id="{C1900718-E973-EB2A-C85D-9F5986E93DDA}"/>
                </a:ext>
              </a:extLst>
            </p:cNvPr>
            <p:cNvSpPr txBox="1">
              <a:spLocks/>
            </p:cNvSpPr>
            <p:nvPr/>
          </p:nvSpPr>
          <p:spPr>
            <a:xfrm>
              <a:off x="8290039" y="2097402"/>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dirty="0">
                  <a:solidFill>
                    <a:srgbClr val="4557AD"/>
                  </a:solidFill>
                  <a:latin typeface="Tenorite" pitchFamily="2" charset="0"/>
                  <a:cs typeface="Arial"/>
                </a:rPr>
                <a:t>Y</a:t>
              </a:r>
              <a:endParaRPr lang="en-AU" sz="21000" dirty="0">
                <a:solidFill>
                  <a:srgbClr val="4557AD"/>
                </a:solidFill>
                <a:latin typeface="Tenorite" pitchFamily="2" charset="0"/>
                <a:cs typeface="Arial"/>
              </a:endParaRPr>
            </a:p>
          </p:txBody>
        </p:sp>
        <p:sp>
          <p:nvSpPr>
            <p:cNvPr id="11" name="Content Placeholder 2">
              <a:extLst>
                <a:ext uri="{FF2B5EF4-FFF2-40B4-BE49-F238E27FC236}">
                  <a16:creationId xmlns:a16="http://schemas.microsoft.com/office/drawing/2014/main" id="{37A38BB2-8453-68B1-6212-D7476890C616}"/>
                </a:ext>
              </a:extLst>
            </p:cNvPr>
            <p:cNvSpPr txBox="1">
              <a:spLocks/>
            </p:cNvSpPr>
            <p:nvPr/>
          </p:nvSpPr>
          <p:spPr>
            <a:xfrm>
              <a:off x="2748515" y="2097402"/>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dirty="0">
                  <a:solidFill>
                    <a:srgbClr val="4557AD"/>
                  </a:solidFill>
                  <a:latin typeface="Tenorite" pitchFamily="2" charset="0"/>
                  <a:cs typeface="Arial"/>
                </a:rPr>
                <a:t>W</a:t>
              </a:r>
              <a:endParaRPr lang="en-AU" sz="21000" dirty="0">
                <a:solidFill>
                  <a:srgbClr val="4557AD"/>
                </a:solidFill>
                <a:latin typeface="Tenorite" pitchFamily="2" charset="0"/>
                <a:cs typeface="Arial"/>
              </a:endParaRPr>
            </a:p>
          </p:txBody>
        </p:sp>
        <p:sp>
          <p:nvSpPr>
            <p:cNvPr id="12" name="Content Placeholder 2">
              <a:extLst>
                <a:ext uri="{FF2B5EF4-FFF2-40B4-BE49-F238E27FC236}">
                  <a16:creationId xmlns:a16="http://schemas.microsoft.com/office/drawing/2014/main" id="{D2A54A52-9A55-EB5B-816C-1AE1549C44F2}"/>
                </a:ext>
              </a:extLst>
            </p:cNvPr>
            <p:cNvSpPr txBox="1">
              <a:spLocks/>
            </p:cNvSpPr>
            <p:nvPr/>
          </p:nvSpPr>
          <p:spPr>
            <a:xfrm>
              <a:off x="-226580" y="2097403"/>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dirty="0">
                  <a:solidFill>
                    <a:srgbClr val="4557AD"/>
                  </a:solidFill>
                  <a:latin typeface="Tenorite" pitchFamily="2" charset="0"/>
                  <a:cs typeface="Arial"/>
                </a:rPr>
                <a:t>V</a:t>
              </a:r>
              <a:endParaRPr lang="en-AU" sz="21000" dirty="0">
                <a:solidFill>
                  <a:srgbClr val="4557AD"/>
                </a:solidFill>
                <a:latin typeface="Tenorite" pitchFamily="2" charset="0"/>
                <a:cs typeface="Arial"/>
              </a:endParaRPr>
            </a:p>
          </p:txBody>
        </p:sp>
      </p:grpSp>
    </p:spTree>
    <p:extLst>
      <p:ext uri="{BB962C8B-B14F-4D97-AF65-F5344CB8AC3E}">
        <p14:creationId xmlns:p14="http://schemas.microsoft.com/office/powerpoint/2010/main" val="358744412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88CA5D5-F060-645F-E832-179A0B04E42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623C321-9B7D-A534-8B93-D2176AEEA5DE}"/>
              </a:ext>
            </a:extLst>
          </p:cNvPr>
          <p:cNvSpPr>
            <a:spLocks noGrp="1"/>
          </p:cNvSpPr>
          <p:nvPr>
            <p:ph type="title"/>
          </p:nvPr>
        </p:nvSpPr>
        <p:spPr>
          <a:xfrm>
            <a:off x="681870" y="-748746"/>
            <a:ext cx="9938003" cy="625578"/>
          </a:xfrm>
        </p:spPr>
        <p:txBody>
          <a:bodyPr/>
          <a:lstStyle/>
          <a:p>
            <a:r>
              <a:rPr lang="en-US" sz="800" b="1" i="0" kern="1200" dirty="0">
                <a:solidFill>
                  <a:schemeClr val="bg2"/>
                </a:solidFill>
                <a:effectLst/>
                <a:latin typeface="Calibri" panose="020F0502020204030204" pitchFamily="34" charset="0"/>
                <a:ea typeface="Calibri" panose="020F0502020204030204" pitchFamily="34" charset="0"/>
                <a:cs typeface="Calibri" panose="020F0502020204030204" pitchFamily="34" charset="0"/>
              </a:rPr>
              <a:t>Slide 14 Learning intention and success</a:t>
            </a:r>
            <a:r>
              <a:rPr lang="en-US" sz="800" b="1" i="0" kern="1200" baseline="0" dirty="0">
                <a:solidFill>
                  <a:schemeClr val="bg2"/>
                </a:solidFill>
                <a:effectLst/>
                <a:latin typeface="Calibri" panose="020F0502020204030204" pitchFamily="34" charset="0"/>
                <a:ea typeface="Calibri" panose="020F0502020204030204" pitchFamily="34" charset="0"/>
                <a:cs typeface="Calibri" panose="020F0502020204030204" pitchFamily="34" charset="0"/>
              </a:rPr>
              <a:t> criteria</a:t>
            </a:r>
            <a:endParaRPr lang="en-US" sz="800" dirty="0">
              <a:solidFill>
                <a:schemeClr val="bg2"/>
              </a:solidFill>
              <a:latin typeface="Calibri" panose="020F0502020204030204" pitchFamily="34" charset="0"/>
              <a:ea typeface="Calibri" panose="020F0502020204030204" pitchFamily="34" charset="0"/>
              <a:cs typeface="Calibri" panose="020F0502020204030204" pitchFamily="34" charset="0"/>
            </a:endParaRPr>
          </a:p>
        </p:txBody>
      </p:sp>
      <p:sp>
        <p:nvSpPr>
          <p:cNvPr id="4" name="TextBox 3">
            <a:extLst>
              <a:ext uri="{FF2B5EF4-FFF2-40B4-BE49-F238E27FC236}">
                <a16:creationId xmlns:a16="http://schemas.microsoft.com/office/drawing/2014/main" id="{3B0943F9-8240-CA7D-9E31-581B7180007C}"/>
              </a:ext>
            </a:extLst>
          </p:cNvPr>
          <p:cNvSpPr txBox="1"/>
          <p:nvPr/>
        </p:nvSpPr>
        <p:spPr>
          <a:xfrm>
            <a:off x="984801" y="1562777"/>
            <a:ext cx="9025473" cy="830997"/>
          </a:xfrm>
          <a:prstGeom prst="rect">
            <a:avLst/>
          </a:prstGeom>
          <a:noFill/>
        </p:spPr>
        <p:txBody>
          <a:bodyPr wrap="square" rtlCol="0">
            <a:spAutoFit/>
          </a:bodyPr>
          <a:lstStyle/>
          <a:p>
            <a:r>
              <a:rPr lang="en-US" sz="3000" dirty="0">
                <a:solidFill>
                  <a:srgbClr val="0E1E42"/>
                </a:solidFill>
                <a:latin typeface="Calibri" panose="020F0502020204030204" pitchFamily="34" charset="0"/>
                <a:ea typeface="Calibri" panose="020F0502020204030204" pitchFamily="34" charset="0"/>
                <a:cs typeface="Calibri" panose="020F0502020204030204" pitchFamily="34" charset="0"/>
              </a:rPr>
              <a:t>We are learning about upper-case letters.</a:t>
            </a:r>
          </a:p>
          <a:p>
            <a:endParaRPr lang="en-AU" dirty="0"/>
          </a:p>
        </p:txBody>
      </p:sp>
      <p:sp>
        <p:nvSpPr>
          <p:cNvPr id="5" name="TextBox 4">
            <a:extLst>
              <a:ext uri="{FF2B5EF4-FFF2-40B4-BE49-F238E27FC236}">
                <a16:creationId xmlns:a16="http://schemas.microsoft.com/office/drawing/2014/main" id="{F7A76090-0319-DA2E-A2D3-C60440FD7783}"/>
              </a:ext>
            </a:extLst>
          </p:cNvPr>
          <p:cNvSpPr txBox="1"/>
          <p:nvPr/>
        </p:nvSpPr>
        <p:spPr>
          <a:xfrm>
            <a:off x="984801" y="3753852"/>
            <a:ext cx="8614611" cy="2215991"/>
          </a:xfrm>
          <a:prstGeom prst="rect">
            <a:avLst/>
          </a:prstGeom>
          <a:noFill/>
        </p:spPr>
        <p:txBody>
          <a:bodyPr wrap="square" rtlCol="0">
            <a:spAutoFit/>
          </a:bodyPr>
          <a:lstStyle/>
          <a:p>
            <a:r>
              <a:rPr lang="en-US" sz="3000" dirty="0">
                <a:latin typeface="Calibri" panose="020F0502020204030204" pitchFamily="34" charset="0"/>
                <a:ea typeface="Calibri" panose="020F0502020204030204" pitchFamily="34" charset="0"/>
                <a:cs typeface="Calibri" panose="020F0502020204030204" pitchFamily="34" charset="0"/>
              </a:rPr>
              <a:t>I will know I have been successful if I can:</a:t>
            </a:r>
          </a:p>
          <a:p>
            <a:pPr marL="457200" indent="-457200">
              <a:buFont typeface="Arial" panose="020B0604020202020204" pitchFamily="34" charset="0"/>
              <a:buChar char="•"/>
            </a:pPr>
            <a:r>
              <a:rPr lang="en-US" sz="3000" dirty="0">
                <a:latin typeface="Calibri" panose="020F0502020204030204" pitchFamily="34" charset="0"/>
                <a:ea typeface="Calibri" panose="020F0502020204030204" pitchFamily="34" charset="0"/>
                <a:cs typeface="Calibri" panose="020F0502020204030204" pitchFamily="34" charset="0"/>
              </a:rPr>
              <a:t>form the upper-case J</a:t>
            </a:r>
          </a:p>
          <a:p>
            <a:pPr marL="457200" indent="-457200">
              <a:buFont typeface="Arial" panose="020B0604020202020204" pitchFamily="34" charset="0"/>
              <a:buChar char="•"/>
            </a:pPr>
            <a:r>
              <a:rPr lang="en-US" sz="3000" dirty="0">
                <a:latin typeface="Calibri" panose="020F0502020204030204" pitchFamily="34" charset="0"/>
                <a:ea typeface="Calibri" panose="020F0502020204030204" pitchFamily="34" charset="0"/>
                <a:cs typeface="Calibri" panose="020F0502020204030204" pitchFamily="34" charset="0"/>
              </a:rPr>
              <a:t>match the upper-case J to the lower-case j</a:t>
            </a:r>
          </a:p>
          <a:p>
            <a:pPr marL="457200" indent="-457200">
              <a:buFont typeface="Arial" panose="020B0604020202020204" pitchFamily="34" charset="0"/>
              <a:buChar char="•"/>
            </a:pPr>
            <a:r>
              <a:rPr lang="en-US" sz="3000" dirty="0">
                <a:latin typeface="Calibri" panose="020F0502020204030204" pitchFamily="34" charset="0"/>
                <a:ea typeface="Calibri" panose="020F0502020204030204" pitchFamily="34" charset="0"/>
                <a:cs typeface="Calibri" panose="020F0502020204030204" pitchFamily="34" charset="0"/>
              </a:rPr>
              <a:t>say the sound for </a:t>
            </a:r>
            <a:r>
              <a:rPr lang="en-US" sz="3000" dirty="0" err="1">
                <a:latin typeface="Calibri" panose="020F0502020204030204" pitchFamily="34" charset="0"/>
                <a:ea typeface="Calibri" panose="020F0502020204030204" pitchFamily="34" charset="0"/>
                <a:cs typeface="Calibri" panose="020F0502020204030204" pitchFamily="34" charset="0"/>
              </a:rPr>
              <a:t>Jj</a:t>
            </a:r>
            <a:r>
              <a:rPr lang="en-US" sz="3000" dirty="0">
                <a:latin typeface="Calibri" panose="020F0502020204030204" pitchFamily="34" charset="0"/>
                <a:ea typeface="Calibri" panose="020F0502020204030204" pitchFamily="34" charset="0"/>
                <a:cs typeface="Calibri" panose="020F0502020204030204" pitchFamily="34" charset="0"/>
              </a:rPr>
              <a:t>.</a:t>
            </a:r>
          </a:p>
          <a:p>
            <a:endParaRPr lang="en-AU" dirty="0"/>
          </a:p>
        </p:txBody>
      </p:sp>
    </p:spTree>
    <p:custDataLst>
      <p:tags r:id="rId1"/>
    </p:custDataLst>
    <p:extLst>
      <p:ext uri="{BB962C8B-B14F-4D97-AF65-F5344CB8AC3E}">
        <p14:creationId xmlns:p14="http://schemas.microsoft.com/office/powerpoint/2010/main" val="104534754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434EF89-89E7-6631-6DDC-17979911D1E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719FAB4-7F34-5D5E-7BEB-CC4EAA9A7293}"/>
              </a:ext>
            </a:extLst>
          </p:cNvPr>
          <p:cNvSpPr>
            <a:spLocks noGrp="1"/>
          </p:cNvSpPr>
          <p:nvPr>
            <p:ph type="title"/>
          </p:nvPr>
        </p:nvSpPr>
        <p:spPr/>
        <p:txBody>
          <a:bodyPr/>
          <a:lstStyle/>
          <a:p>
            <a:r>
              <a:rPr lang="en-US" sz="800" b="1" i="0" kern="1200" dirty="0">
                <a:solidFill>
                  <a:schemeClr val="bg2"/>
                </a:solidFill>
                <a:effectLst/>
                <a:latin typeface="Calibri" panose="020F0502020204030204" pitchFamily="34" charset="0"/>
                <a:ea typeface="Calibri" panose="020F0502020204030204" pitchFamily="34" charset="0"/>
                <a:cs typeface="Calibri" panose="020F0502020204030204" pitchFamily="34" charset="0"/>
              </a:rPr>
              <a:t>Slide 15</a:t>
            </a:r>
            <a:r>
              <a:rPr lang="en-US" sz="800" b="1" i="0" kern="1200" baseline="0" dirty="0">
                <a:solidFill>
                  <a:schemeClr val="bg2"/>
                </a:solidFill>
                <a:effectLst/>
                <a:latin typeface="Calibri" panose="020F0502020204030204" pitchFamily="34" charset="0"/>
                <a:ea typeface="Calibri" panose="020F0502020204030204" pitchFamily="34" charset="0"/>
                <a:cs typeface="Calibri" panose="020F0502020204030204" pitchFamily="34" charset="0"/>
              </a:rPr>
              <a:t> We do</a:t>
            </a:r>
            <a:endParaRPr lang="en-AU" sz="800" dirty="0">
              <a:solidFill>
                <a:schemeClr val="bg2"/>
              </a:solidFill>
              <a:latin typeface="Calibri" panose="020F0502020204030204" pitchFamily="34" charset="0"/>
              <a:ea typeface="Calibri" panose="020F0502020204030204" pitchFamily="34" charset="0"/>
              <a:cs typeface="Calibri" panose="020F0502020204030204" pitchFamily="34" charset="0"/>
            </a:endParaRPr>
          </a:p>
        </p:txBody>
      </p:sp>
      <p:sp>
        <p:nvSpPr>
          <p:cNvPr id="9" name="Content Placeholder 2">
            <a:extLst>
              <a:ext uri="{FF2B5EF4-FFF2-40B4-BE49-F238E27FC236}">
                <a16:creationId xmlns:a16="http://schemas.microsoft.com/office/drawing/2014/main" id="{730A773F-9042-B078-C669-7D8B83E46A0F}"/>
              </a:ext>
            </a:extLst>
          </p:cNvPr>
          <p:cNvSpPr txBox="1">
            <a:spLocks/>
          </p:cNvSpPr>
          <p:nvPr/>
        </p:nvSpPr>
        <p:spPr>
          <a:xfrm>
            <a:off x="4404119" y="1888193"/>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dirty="0">
                <a:solidFill>
                  <a:srgbClr val="4557AD"/>
                </a:solidFill>
                <a:latin typeface="Tenorite" pitchFamily="2" charset="0"/>
                <a:cs typeface="Arial"/>
              </a:rPr>
              <a:t>j</a:t>
            </a:r>
            <a:endParaRPr lang="en-AU" sz="21000" dirty="0">
              <a:solidFill>
                <a:srgbClr val="4557AD"/>
              </a:solidFill>
              <a:latin typeface="Tenorite" pitchFamily="2" charset="0"/>
              <a:cs typeface="Arial"/>
            </a:endParaRPr>
          </a:p>
        </p:txBody>
      </p:sp>
    </p:spTree>
    <p:custDataLst>
      <p:tags r:id="rId1"/>
    </p:custDataLst>
    <p:extLst>
      <p:ext uri="{BB962C8B-B14F-4D97-AF65-F5344CB8AC3E}">
        <p14:creationId xmlns:p14="http://schemas.microsoft.com/office/powerpoint/2010/main" val="358948142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3E194F7-76D6-6CF1-DA7F-C3FF49FDF681}"/>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04546E3F-A88B-5007-6411-EEA689078290}"/>
              </a:ext>
            </a:extLst>
          </p:cNvPr>
          <p:cNvSpPr>
            <a:spLocks noGrp="1"/>
          </p:cNvSpPr>
          <p:nvPr>
            <p:ph type="title"/>
          </p:nvPr>
        </p:nvSpPr>
        <p:spPr/>
        <p:txBody>
          <a:bodyPr/>
          <a:lstStyle/>
          <a:p>
            <a:r>
              <a:rPr lang="en-US" sz="800" b="1" i="0" kern="1200" dirty="0">
                <a:solidFill>
                  <a:schemeClr val="bg2"/>
                </a:solidFill>
                <a:effectLst/>
                <a:latin typeface="Calibri" panose="020F0502020204030204" pitchFamily="34" charset="0"/>
                <a:ea typeface="Calibri" panose="020F0502020204030204" pitchFamily="34" charset="0"/>
                <a:cs typeface="Calibri" panose="020F0502020204030204" pitchFamily="34" charset="0"/>
              </a:rPr>
              <a:t>Slide 16</a:t>
            </a:r>
            <a:r>
              <a:rPr lang="en-US" sz="800" b="1" i="0" kern="1200" baseline="0" dirty="0">
                <a:solidFill>
                  <a:schemeClr val="bg2"/>
                </a:solidFill>
                <a:effectLst/>
                <a:latin typeface="Calibri" panose="020F0502020204030204" pitchFamily="34" charset="0"/>
                <a:ea typeface="Calibri" panose="020F0502020204030204" pitchFamily="34" charset="0"/>
                <a:cs typeface="Calibri" panose="020F0502020204030204" pitchFamily="34" charset="0"/>
              </a:rPr>
              <a:t> We do</a:t>
            </a:r>
            <a:endParaRPr lang="en-AU" sz="800" dirty="0">
              <a:solidFill>
                <a:schemeClr val="bg2"/>
              </a:solidFill>
              <a:latin typeface="Calibri" panose="020F0502020204030204" pitchFamily="34" charset="0"/>
              <a:ea typeface="Calibri" panose="020F0502020204030204" pitchFamily="34" charset="0"/>
              <a:cs typeface="Calibri" panose="020F0502020204030204" pitchFamily="34" charset="0"/>
            </a:endParaRPr>
          </a:p>
        </p:txBody>
      </p:sp>
      <p:sp>
        <p:nvSpPr>
          <p:cNvPr id="2" name="Content Placeholder 2">
            <a:extLst>
              <a:ext uri="{FF2B5EF4-FFF2-40B4-BE49-F238E27FC236}">
                <a16:creationId xmlns:a16="http://schemas.microsoft.com/office/drawing/2014/main" id="{2B8AD0BA-31C8-B41F-7CC2-7F18813BAC55}"/>
              </a:ext>
            </a:extLst>
          </p:cNvPr>
          <p:cNvSpPr txBox="1">
            <a:spLocks/>
          </p:cNvSpPr>
          <p:nvPr/>
        </p:nvSpPr>
        <p:spPr>
          <a:xfrm>
            <a:off x="3271157" y="1928589"/>
            <a:ext cx="5649686" cy="3000821"/>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dirty="0" err="1">
                <a:solidFill>
                  <a:srgbClr val="4557AD"/>
                </a:solidFill>
                <a:latin typeface="Tenorite" pitchFamily="2" charset="0"/>
                <a:cs typeface="Arial"/>
              </a:rPr>
              <a:t>Jj</a:t>
            </a:r>
            <a:endParaRPr lang="en-AU" sz="21000" dirty="0">
              <a:solidFill>
                <a:srgbClr val="4557AD"/>
              </a:solidFill>
              <a:latin typeface="Tenorite" pitchFamily="2" charset="0"/>
              <a:cs typeface="Arial"/>
            </a:endParaRPr>
          </a:p>
        </p:txBody>
      </p:sp>
    </p:spTree>
    <p:custDataLst>
      <p:tags r:id="rId1"/>
    </p:custDataLst>
    <p:extLst>
      <p:ext uri="{BB962C8B-B14F-4D97-AF65-F5344CB8AC3E}">
        <p14:creationId xmlns:p14="http://schemas.microsoft.com/office/powerpoint/2010/main" val="287441757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960B5D4-17D1-7A2D-359C-A1C10FA6B02F}"/>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62E33B81-9241-7BDE-B5CB-94E15744083B}"/>
              </a:ext>
            </a:extLst>
          </p:cNvPr>
          <p:cNvSpPr>
            <a:spLocks noGrp="1"/>
          </p:cNvSpPr>
          <p:nvPr>
            <p:ph type="title"/>
          </p:nvPr>
        </p:nvSpPr>
        <p:spPr/>
        <p:txBody>
          <a:bodyPr/>
          <a:lstStyle/>
          <a:p>
            <a:r>
              <a:rPr lang="en-US" sz="800" b="1" i="0" kern="1200" dirty="0">
                <a:solidFill>
                  <a:schemeClr val="bg2"/>
                </a:solidFill>
                <a:effectLst/>
                <a:latin typeface="Calibri" panose="020F0502020204030204" pitchFamily="34" charset="0"/>
                <a:ea typeface="Calibri" panose="020F0502020204030204" pitchFamily="34" charset="0"/>
                <a:cs typeface="Calibri" panose="020F0502020204030204" pitchFamily="34" charset="0"/>
              </a:rPr>
              <a:t>Slide 17</a:t>
            </a:r>
            <a:r>
              <a:rPr lang="en-US" sz="800" b="1" i="0" kern="1200" baseline="0" dirty="0">
                <a:solidFill>
                  <a:schemeClr val="bg2"/>
                </a:solidFill>
                <a:effectLst/>
                <a:latin typeface="Calibri" panose="020F0502020204030204" pitchFamily="34" charset="0"/>
                <a:ea typeface="Calibri" panose="020F0502020204030204" pitchFamily="34" charset="0"/>
                <a:cs typeface="Calibri" panose="020F0502020204030204" pitchFamily="34" charset="0"/>
              </a:rPr>
              <a:t> I do</a:t>
            </a:r>
            <a:endParaRPr lang="en-AU" sz="800" dirty="0">
              <a:solidFill>
                <a:schemeClr val="bg2"/>
              </a:solidFill>
              <a:latin typeface="Calibri" panose="020F0502020204030204" pitchFamily="34" charset="0"/>
              <a:ea typeface="Calibri" panose="020F0502020204030204" pitchFamily="34" charset="0"/>
              <a:cs typeface="Calibri" panose="020F0502020204030204" pitchFamily="34" charset="0"/>
            </a:endParaRPr>
          </a:p>
        </p:txBody>
      </p:sp>
      <p:grpSp>
        <p:nvGrpSpPr>
          <p:cNvPr id="2" name="Group 1" descr="J J J">
            <a:extLst>
              <a:ext uri="{FF2B5EF4-FFF2-40B4-BE49-F238E27FC236}">
                <a16:creationId xmlns:a16="http://schemas.microsoft.com/office/drawing/2014/main" id="{FE0C2009-5529-5F09-E980-183D589323F2}"/>
              </a:ext>
            </a:extLst>
          </p:cNvPr>
          <p:cNvGrpSpPr/>
          <p:nvPr/>
        </p:nvGrpSpPr>
        <p:grpSpPr>
          <a:xfrm>
            <a:off x="557956" y="1847121"/>
            <a:ext cx="11076088" cy="3163757"/>
            <a:chOff x="557956" y="1847121"/>
            <a:chExt cx="11076088" cy="3163757"/>
          </a:xfrm>
        </p:grpSpPr>
        <p:sp>
          <p:nvSpPr>
            <p:cNvPr id="5" name="Content Placeholder 2">
              <a:extLst>
                <a:ext uri="{FF2B5EF4-FFF2-40B4-BE49-F238E27FC236}">
                  <a16:creationId xmlns:a16="http://schemas.microsoft.com/office/drawing/2014/main" id="{FA011EEC-B40A-8CD7-27DF-228993E63476}"/>
                </a:ext>
              </a:extLst>
            </p:cNvPr>
            <p:cNvSpPr txBox="1">
              <a:spLocks/>
            </p:cNvSpPr>
            <p:nvPr/>
          </p:nvSpPr>
          <p:spPr>
            <a:xfrm>
              <a:off x="4404119" y="1847121"/>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dirty="0">
                  <a:solidFill>
                    <a:srgbClr val="4557AD"/>
                  </a:solidFill>
                  <a:latin typeface="Tenorite" pitchFamily="2" charset="0"/>
                  <a:cs typeface="Arial"/>
                </a:rPr>
                <a:t>J</a:t>
              </a:r>
              <a:endParaRPr lang="en-AU" sz="21000" dirty="0">
                <a:solidFill>
                  <a:srgbClr val="4557AD"/>
                </a:solidFill>
                <a:latin typeface="Tenorite" pitchFamily="2" charset="0"/>
                <a:cs typeface="Arial"/>
              </a:endParaRPr>
            </a:p>
          </p:txBody>
        </p:sp>
        <p:sp>
          <p:nvSpPr>
            <p:cNvPr id="6" name="Content Placeholder 2">
              <a:extLst>
                <a:ext uri="{FF2B5EF4-FFF2-40B4-BE49-F238E27FC236}">
                  <a16:creationId xmlns:a16="http://schemas.microsoft.com/office/drawing/2014/main" id="{8161CF37-FC53-006C-A06C-74DEFA990B1A}"/>
                </a:ext>
              </a:extLst>
            </p:cNvPr>
            <p:cNvSpPr txBox="1">
              <a:spLocks/>
            </p:cNvSpPr>
            <p:nvPr/>
          </p:nvSpPr>
          <p:spPr>
            <a:xfrm>
              <a:off x="8250283" y="1929265"/>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dirty="0">
                  <a:solidFill>
                    <a:srgbClr val="4557AD"/>
                  </a:solidFill>
                  <a:latin typeface="Tenorite" pitchFamily="2" charset="0"/>
                  <a:cs typeface="Arial"/>
                </a:rPr>
                <a:t>J</a:t>
              </a:r>
              <a:endParaRPr lang="en-AU" sz="21000" dirty="0">
                <a:solidFill>
                  <a:srgbClr val="4557AD"/>
                </a:solidFill>
                <a:latin typeface="Tenorite" pitchFamily="2" charset="0"/>
                <a:cs typeface="Arial"/>
              </a:endParaRPr>
            </a:p>
          </p:txBody>
        </p:sp>
        <p:sp>
          <p:nvSpPr>
            <p:cNvPr id="7" name="Content Placeholder 2">
              <a:extLst>
                <a:ext uri="{FF2B5EF4-FFF2-40B4-BE49-F238E27FC236}">
                  <a16:creationId xmlns:a16="http://schemas.microsoft.com/office/drawing/2014/main" id="{EB0CD026-1614-8AB7-BFEF-20221BD1BF07}"/>
                </a:ext>
              </a:extLst>
            </p:cNvPr>
            <p:cNvSpPr txBox="1">
              <a:spLocks/>
            </p:cNvSpPr>
            <p:nvPr/>
          </p:nvSpPr>
          <p:spPr>
            <a:xfrm>
              <a:off x="557956" y="1929265"/>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dirty="0">
                  <a:solidFill>
                    <a:srgbClr val="4557AD"/>
                  </a:solidFill>
                  <a:latin typeface="Tenorite" pitchFamily="2" charset="0"/>
                  <a:cs typeface="Arial"/>
                </a:rPr>
                <a:t>J</a:t>
              </a:r>
              <a:endParaRPr lang="en-AU" sz="21000" dirty="0">
                <a:solidFill>
                  <a:srgbClr val="4557AD"/>
                </a:solidFill>
                <a:latin typeface="Tenorite" pitchFamily="2" charset="0"/>
                <a:cs typeface="Arial"/>
              </a:endParaRPr>
            </a:p>
          </p:txBody>
        </p:sp>
        <p:pic>
          <p:nvPicPr>
            <p:cNvPr id="8" name="Picture 7">
              <a:extLst>
                <a:ext uri="{FF2B5EF4-FFF2-40B4-BE49-F238E27FC236}">
                  <a16:creationId xmlns:a16="http://schemas.microsoft.com/office/drawing/2014/main" id="{140F525F-AE91-C2D1-6964-6D7FD3F32C2D}"/>
                </a:ext>
              </a:extLst>
            </p:cNvPr>
            <p:cNvPicPr>
              <a:picLocks noChangeAspect="1"/>
            </p:cNvPicPr>
            <p:nvPr/>
          </p:nvPicPr>
          <p:blipFill>
            <a:blip r:embed="rId4"/>
            <a:stretch>
              <a:fillRect/>
            </a:stretch>
          </p:blipFill>
          <p:spPr>
            <a:xfrm>
              <a:off x="2364330" y="2498032"/>
              <a:ext cx="243861" cy="237765"/>
            </a:xfrm>
            <a:prstGeom prst="rect">
              <a:avLst/>
            </a:prstGeom>
          </p:spPr>
        </p:pic>
        <p:pic>
          <p:nvPicPr>
            <p:cNvPr id="9" name="Picture 8">
              <a:extLst>
                <a:ext uri="{FF2B5EF4-FFF2-40B4-BE49-F238E27FC236}">
                  <a16:creationId xmlns:a16="http://schemas.microsoft.com/office/drawing/2014/main" id="{5B1A8B2A-B89D-4D5C-D0D3-B27723A4F066}"/>
                </a:ext>
              </a:extLst>
            </p:cNvPr>
            <p:cNvPicPr>
              <a:picLocks noChangeAspect="1"/>
            </p:cNvPicPr>
            <p:nvPr/>
          </p:nvPicPr>
          <p:blipFill>
            <a:blip r:embed="rId5"/>
            <a:stretch>
              <a:fillRect/>
            </a:stretch>
          </p:blipFill>
          <p:spPr>
            <a:xfrm>
              <a:off x="1684897" y="3947424"/>
              <a:ext cx="237765" cy="237765"/>
            </a:xfrm>
            <a:prstGeom prst="rect">
              <a:avLst/>
            </a:prstGeom>
          </p:spPr>
        </p:pic>
      </p:grpSp>
    </p:spTree>
    <p:custDataLst>
      <p:tags r:id="rId1"/>
    </p:custDataLst>
    <p:extLst>
      <p:ext uri="{BB962C8B-B14F-4D97-AF65-F5344CB8AC3E}">
        <p14:creationId xmlns:p14="http://schemas.microsoft.com/office/powerpoint/2010/main" val="318952505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7BF4920-6025-B52E-48AE-A21894200F03}"/>
            </a:ext>
          </a:extLst>
        </p:cNvPr>
        <p:cNvGrpSpPr/>
        <p:nvPr/>
      </p:nvGrpSpPr>
      <p:grpSpPr>
        <a:xfrm>
          <a:off x="0" y="0"/>
          <a:ext cx="0" cy="0"/>
          <a:chOff x="0" y="0"/>
          <a:chExt cx="0" cy="0"/>
        </a:xfrm>
      </p:grpSpPr>
      <p:sp>
        <p:nvSpPr>
          <p:cNvPr id="8" name="Title 7">
            <a:extLst>
              <a:ext uri="{FF2B5EF4-FFF2-40B4-BE49-F238E27FC236}">
                <a16:creationId xmlns:a16="http://schemas.microsoft.com/office/drawing/2014/main" id="{37444C8F-BEDA-924A-65BC-F3D821B88251}"/>
              </a:ext>
            </a:extLst>
          </p:cNvPr>
          <p:cNvSpPr>
            <a:spLocks noGrp="1"/>
          </p:cNvSpPr>
          <p:nvPr>
            <p:ph type="title"/>
          </p:nvPr>
        </p:nvSpPr>
        <p:spPr/>
        <p:txBody>
          <a:bodyPr/>
          <a:lstStyle/>
          <a:p>
            <a:r>
              <a:rPr lang="en-US" sz="800" b="1" i="0" kern="1200" dirty="0">
                <a:solidFill>
                  <a:schemeClr val="bg2"/>
                </a:solidFill>
                <a:effectLst/>
                <a:latin typeface="Calibri" panose="020F0502020204030204" pitchFamily="34" charset="0"/>
                <a:ea typeface="Calibri" panose="020F0502020204030204" pitchFamily="34" charset="0"/>
                <a:cs typeface="Calibri" panose="020F0502020204030204" pitchFamily="34" charset="0"/>
              </a:rPr>
              <a:t>Slide 18</a:t>
            </a:r>
            <a:r>
              <a:rPr lang="en-US" sz="800" b="1" i="0" kern="1200" baseline="0" dirty="0">
                <a:solidFill>
                  <a:schemeClr val="bg2"/>
                </a:solidFill>
                <a:effectLst/>
                <a:latin typeface="Calibri" panose="020F0502020204030204" pitchFamily="34" charset="0"/>
                <a:ea typeface="Calibri" panose="020F0502020204030204" pitchFamily="34" charset="0"/>
                <a:cs typeface="Calibri" panose="020F0502020204030204" pitchFamily="34" charset="0"/>
              </a:rPr>
              <a:t> We do</a:t>
            </a:r>
            <a:endParaRPr lang="en-AU" sz="800" dirty="0">
              <a:solidFill>
                <a:schemeClr val="bg2"/>
              </a:solidFill>
              <a:latin typeface="Calibri" panose="020F0502020204030204" pitchFamily="34" charset="0"/>
              <a:ea typeface="Calibri" panose="020F0502020204030204" pitchFamily="34" charset="0"/>
              <a:cs typeface="Calibri" panose="020F0502020204030204" pitchFamily="34" charset="0"/>
            </a:endParaRPr>
          </a:p>
        </p:txBody>
      </p:sp>
      <p:grpSp>
        <p:nvGrpSpPr>
          <p:cNvPr id="2" name="Group 1" descr="J J J">
            <a:extLst>
              <a:ext uri="{FF2B5EF4-FFF2-40B4-BE49-F238E27FC236}">
                <a16:creationId xmlns:a16="http://schemas.microsoft.com/office/drawing/2014/main" id="{14E5C3B0-FD84-EB7E-2BEE-9150D342B61C}"/>
              </a:ext>
            </a:extLst>
          </p:cNvPr>
          <p:cNvGrpSpPr/>
          <p:nvPr/>
        </p:nvGrpSpPr>
        <p:grpSpPr>
          <a:xfrm>
            <a:off x="557956" y="1847121"/>
            <a:ext cx="11076088" cy="3163757"/>
            <a:chOff x="557956" y="1847121"/>
            <a:chExt cx="11076088" cy="3163757"/>
          </a:xfrm>
        </p:grpSpPr>
        <p:sp>
          <p:nvSpPr>
            <p:cNvPr id="3" name="Content Placeholder 2">
              <a:extLst>
                <a:ext uri="{FF2B5EF4-FFF2-40B4-BE49-F238E27FC236}">
                  <a16:creationId xmlns:a16="http://schemas.microsoft.com/office/drawing/2014/main" id="{FA40CDA7-3BD1-992E-EC89-DCE1DD4E062F}"/>
                </a:ext>
              </a:extLst>
            </p:cNvPr>
            <p:cNvSpPr txBox="1">
              <a:spLocks/>
            </p:cNvSpPr>
            <p:nvPr/>
          </p:nvSpPr>
          <p:spPr>
            <a:xfrm>
              <a:off x="4404119" y="1847121"/>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AU" sz="21000" dirty="0">
                  <a:solidFill>
                    <a:srgbClr val="4557AD"/>
                  </a:solidFill>
                  <a:latin typeface="Tenorite" pitchFamily="2" charset="0"/>
                  <a:cs typeface="Arial"/>
                </a:rPr>
                <a:t>J</a:t>
              </a:r>
            </a:p>
          </p:txBody>
        </p:sp>
        <p:sp>
          <p:nvSpPr>
            <p:cNvPr id="4" name="Content Placeholder 2">
              <a:extLst>
                <a:ext uri="{FF2B5EF4-FFF2-40B4-BE49-F238E27FC236}">
                  <a16:creationId xmlns:a16="http://schemas.microsoft.com/office/drawing/2014/main" id="{4C2C0395-C206-60CB-E43F-FA2C543EF9FB}"/>
                </a:ext>
              </a:extLst>
            </p:cNvPr>
            <p:cNvSpPr txBox="1">
              <a:spLocks/>
            </p:cNvSpPr>
            <p:nvPr/>
          </p:nvSpPr>
          <p:spPr>
            <a:xfrm>
              <a:off x="8250283" y="1929265"/>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dirty="0">
                  <a:solidFill>
                    <a:srgbClr val="4557AD"/>
                  </a:solidFill>
                  <a:latin typeface="Tenorite" pitchFamily="2" charset="0"/>
                  <a:cs typeface="Arial"/>
                </a:rPr>
                <a:t>J</a:t>
              </a:r>
              <a:endParaRPr lang="en-AU" sz="21000" dirty="0">
                <a:solidFill>
                  <a:srgbClr val="4557AD"/>
                </a:solidFill>
                <a:latin typeface="Tenorite" pitchFamily="2" charset="0"/>
                <a:cs typeface="Arial"/>
              </a:endParaRPr>
            </a:p>
          </p:txBody>
        </p:sp>
        <p:sp>
          <p:nvSpPr>
            <p:cNvPr id="5" name="Content Placeholder 2">
              <a:extLst>
                <a:ext uri="{FF2B5EF4-FFF2-40B4-BE49-F238E27FC236}">
                  <a16:creationId xmlns:a16="http://schemas.microsoft.com/office/drawing/2014/main" id="{7080AA7E-60B6-719B-18A0-442D56E49E79}"/>
                </a:ext>
              </a:extLst>
            </p:cNvPr>
            <p:cNvSpPr txBox="1">
              <a:spLocks/>
            </p:cNvSpPr>
            <p:nvPr/>
          </p:nvSpPr>
          <p:spPr>
            <a:xfrm>
              <a:off x="557956" y="1929265"/>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dirty="0">
                  <a:solidFill>
                    <a:srgbClr val="4557AD"/>
                  </a:solidFill>
                  <a:latin typeface="Tenorite" pitchFamily="2" charset="0"/>
                  <a:cs typeface="Arial"/>
                </a:rPr>
                <a:t>J</a:t>
              </a:r>
              <a:endParaRPr lang="en-AU" sz="21000" dirty="0">
                <a:solidFill>
                  <a:srgbClr val="4557AD"/>
                </a:solidFill>
                <a:latin typeface="Tenorite" pitchFamily="2" charset="0"/>
                <a:cs typeface="Arial"/>
              </a:endParaRPr>
            </a:p>
          </p:txBody>
        </p:sp>
        <p:pic>
          <p:nvPicPr>
            <p:cNvPr id="6" name="Picture 5">
              <a:extLst>
                <a:ext uri="{FF2B5EF4-FFF2-40B4-BE49-F238E27FC236}">
                  <a16:creationId xmlns:a16="http://schemas.microsoft.com/office/drawing/2014/main" id="{9222D51D-890C-0FA1-D30D-938EBA03453A}"/>
                </a:ext>
              </a:extLst>
            </p:cNvPr>
            <p:cNvPicPr>
              <a:picLocks noChangeAspect="1"/>
            </p:cNvPicPr>
            <p:nvPr/>
          </p:nvPicPr>
          <p:blipFill>
            <a:blip r:embed="rId4"/>
            <a:stretch>
              <a:fillRect/>
            </a:stretch>
          </p:blipFill>
          <p:spPr>
            <a:xfrm>
              <a:off x="2333850" y="2513272"/>
              <a:ext cx="243861" cy="237765"/>
            </a:xfrm>
            <a:prstGeom prst="rect">
              <a:avLst/>
            </a:prstGeom>
          </p:spPr>
        </p:pic>
        <p:pic>
          <p:nvPicPr>
            <p:cNvPr id="7" name="Picture 6">
              <a:extLst>
                <a:ext uri="{FF2B5EF4-FFF2-40B4-BE49-F238E27FC236}">
                  <a16:creationId xmlns:a16="http://schemas.microsoft.com/office/drawing/2014/main" id="{387C73C3-5B5C-8BC4-61E2-93A9B9F33007}"/>
                </a:ext>
              </a:extLst>
            </p:cNvPr>
            <p:cNvPicPr>
              <a:picLocks noChangeAspect="1"/>
            </p:cNvPicPr>
            <p:nvPr/>
          </p:nvPicPr>
          <p:blipFill>
            <a:blip r:embed="rId5"/>
            <a:stretch>
              <a:fillRect/>
            </a:stretch>
          </p:blipFill>
          <p:spPr>
            <a:xfrm>
              <a:off x="1700137" y="3886464"/>
              <a:ext cx="237765" cy="237765"/>
            </a:xfrm>
            <a:prstGeom prst="rect">
              <a:avLst/>
            </a:prstGeom>
          </p:spPr>
        </p:pic>
      </p:grpSp>
    </p:spTree>
    <p:custDataLst>
      <p:tags r:id="rId1"/>
    </p:custDataLst>
    <p:extLst>
      <p:ext uri="{BB962C8B-B14F-4D97-AF65-F5344CB8AC3E}">
        <p14:creationId xmlns:p14="http://schemas.microsoft.com/office/powerpoint/2010/main" val="226867359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E7A3519-36B5-A8B0-F5E9-888846CB0278}"/>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994203D0-46B6-86EE-F7B4-9FA1C8D1E9CE}"/>
              </a:ext>
            </a:extLst>
          </p:cNvPr>
          <p:cNvSpPr>
            <a:spLocks noGrp="1"/>
          </p:cNvSpPr>
          <p:nvPr>
            <p:ph type="title"/>
          </p:nvPr>
        </p:nvSpPr>
        <p:spPr/>
        <p:txBody>
          <a:bodyPr/>
          <a:lstStyle/>
          <a:p>
            <a:r>
              <a:rPr lang="en-US" sz="800" b="1" i="0" kern="1200" dirty="0">
                <a:solidFill>
                  <a:schemeClr val="bg2"/>
                </a:solidFill>
                <a:effectLst/>
                <a:latin typeface="Calibri" panose="020F0502020204030204" pitchFamily="34" charset="0"/>
                <a:ea typeface="Calibri" panose="020F0502020204030204" pitchFamily="34" charset="0"/>
                <a:cs typeface="Calibri" panose="020F0502020204030204" pitchFamily="34" charset="0"/>
              </a:rPr>
              <a:t>Slide 19</a:t>
            </a:r>
            <a:r>
              <a:rPr lang="en-US" sz="800" b="1" i="0" kern="1200" baseline="0" dirty="0">
                <a:solidFill>
                  <a:schemeClr val="bg2"/>
                </a:solidFill>
                <a:effectLst/>
                <a:latin typeface="Calibri" panose="020F0502020204030204" pitchFamily="34" charset="0"/>
                <a:ea typeface="Calibri" panose="020F0502020204030204" pitchFamily="34" charset="0"/>
                <a:cs typeface="Calibri" panose="020F0502020204030204" pitchFamily="34" charset="0"/>
              </a:rPr>
              <a:t> I do</a:t>
            </a:r>
            <a:endParaRPr lang="en-AU" sz="800" dirty="0">
              <a:solidFill>
                <a:schemeClr val="bg2"/>
              </a:solidFill>
              <a:latin typeface="Calibri" panose="020F0502020204030204" pitchFamily="34" charset="0"/>
              <a:ea typeface="Calibri" panose="020F0502020204030204" pitchFamily="34" charset="0"/>
              <a:cs typeface="Calibri" panose="020F0502020204030204" pitchFamily="34" charset="0"/>
            </a:endParaRPr>
          </a:p>
        </p:txBody>
      </p:sp>
      <p:sp>
        <p:nvSpPr>
          <p:cNvPr id="2" name="Content Placeholder 2">
            <a:extLst>
              <a:ext uri="{FF2B5EF4-FFF2-40B4-BE49-F238E27FC236}">
                <a16:creationId xmlns:a16="http://schemas.microsoft.com/office/drawing/2014/main" id="{52A193BB-9C41-43A8-7F3C-23FE4A384FF6}"/>
              </a:ext>
            </a:extLst>
          </p:cNvPr>
          <p:cNvSpPr txBox="1">
            <a:spLocks/>
          </p:cNvSpPr>
          <p:nvPr/>
        </p:nvSpPr>
        <p:spPr>
          <a:xfrm>
            <a:off x="2542068" y="1928589"/>
            <a:ext cx="6269423" cy="3000821"/>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dirty="0">
                <a:solidFill>
                  <a:srgbClr val="4557AD"/>
                </a:solidFill>
                <a:latin typeface="Tenorite" pitchFamily="2" charset="0"/>
                <a:cs typeface="Arial"/>
              </a:rPr>
              <a:t>Jen</a:t>
            </a:r>
            <a:endParaRPr lang="en-AU" sz="21000" dirty="0">
              <a:solidFill>
                <a:srgbClr val="4557AD"/>
              </a:solidFill>
              <a:latin typeface="Tenorite" pitchFamily="2" charset="0"/>
              <a:cs typeface="Arial"/>
            </a:endParaRPr>
          </a:p>
        </p:txBody>
      </p:sp>
    </p:spTree>
    <p:custDataLst>
      <p:tags r:id="rId1"/>
    </p:custDataLst>
    <p:extLst>
      <p:ext uri="{BB962C8B-B14F-4D97-AF65-F5344CB8AC3E}">
        <p14:creationId xmlns:p14="http://schemas.microsoft.com/office/powerpoint/2010/main" val="52397992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11A2B66-1AA5-ECA8-7937-0A90DFBF772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26759A8-1C1A-811B-170F-F09C09A9AE6E}"/>
              </a:ext>
            </a:extLst>
          </p:cNvPr>
          <p:cNvSpPr>
            <a:spLocks noGrp="1"/>
          </p:cNvSpPr>
          <p:nvPr>
            <p:ph type="title"/>
          </p:nvPr>
        </p:nvSpPr>
        <p:spPr>
          <a:xfrm>
            <a:off x="0" y="-2024251"/>
            <a:ext cx="11666497" cy="1858755"/>
          </a:xfrm>
        </p:spPr>
        <p:txBody>
          <a:bodyPr/>
          <a:lstStyle/>
          <a:p>
            <a:r>
              <a:rPr lang="en-US" sz="800" dirty="0">
                <a:solidFill>
                  <a:schemeClr val="bg2"/>
                </a:solidFill>
                <a:latin typeface="Calibri" panose="020F0502020204030204" pitchFamily="34" charset="0"/>
                <a:ea typeface="Calibri" panose="020F0502020204030204" pitchFamily="34" charset="0"/>
                <a:cs typeface="Calibri" panose="020F0502020204030204" pitchFamily="34" charset="0"/>
              </a:rPr>
              <a:t>Slide 2 Upper-case M</a:t>
            </a:r>
            <a:endParaRPr lang="en-AU" sz="800" dirty="0">
              <a:solidFill>
                <a:schemeClr val="bg2"/>
              </a:solidFill>
              <a:latin typeface="Calibri" panose="020F0502020204030204" pitchFamily="34" charset="0"/>
              <a:ea typeface="Calibri" panose="020F0502020204030204" pitchFamily="34" charset="0"/>
              <a:cs typeface="Calibri" panose="020F0502020204030204" pitchFamily="34" charset="0"/>
            </a:endParaRPr>
          </a:p>
        </p:txBody>
      </p:sp>
      <p:sp>
        <p:nvSpPr>
          <p:cNvPr id="3" name="TextBox 2">
            <a:extLst>
              <a:ext uri="{FF2B5EF4-FFF2-40B4-BE49-F238E27FC236}">
                <a16:creationId xmlns:a16="http://schemas.microsoft.com/office/drawing/2014/main" id="{079A9764-10F6-1785-CB4E-1B2BBF8F84D3}"/>
              </a:ext>
            </a:extLst>
          </p:cNvPr>
          <p:cNvSpPr txBox="1"/>
          <p:nvPr/>
        </p:nvSpPr>
        <p:spPr>
          <a:xfrm>
            <a:off x="2975811" y="2767280"/>
            <a:ext cx="6240378" cy="1323439"/>
          </a:xfrm>
          <a:prstGeom prst="rect">
            <a:avLst/>
          </a:prstGeom>
          <a:noFill/>
        </p:spPr>
        <p:txBody>
          <a:bodyPr wrap="square" rtlCol="0">
            <a:spAutoFit/>
          </a:bodyPr>
          <a:lstStyle/>
          <a:p>
            <a:r>
              <a:rPr lang="en-US" sz="8000" b="1" dirty="0">
                <a:solidFill>
                  <a:srgbClr val="0E1E42"/>
                </a:solidFill>
                <a:latin typeface="Calibri" panose="020F0502020204030204" pitchFamily="34" charset="0"/>
                <a:ea typeface="Verdana" panose="020B0604030504040204" pitchFamily="34" charset="0"/>
                <a:cs typeface="Calibri" panose="020F0502020204030204" pitchFamily="34" charset="0"/>
              </a:rPr>
              <a:t>Upper-case W</a:t>
            </a:r>
            <a:endParaRPr lang="en-AU" dirty="0"/>
          </a:p>
        </p:txBody>
      </p:sp>
    </p:spTree>
    <p:custDataLst>
      <p:tags r:id="rId1"/>
    </p:custDataLst>
    <p:extLst>
      <p:ext uri="{BB962C8B-B14F-4D97-AF65-F5344CB8AC3E}">
        <p14:creationId xmlns:p14="http://schemas.microsoft.com/office/powerpoint/2010/main" val="132086825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EBE8346-29C5-7B65-1195-38ADCD57F47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85B3E1D-989D-602B-F170-C0690E185CAE}"/>
              </a:ext>
            </a:extLst>
          </p:cNvPr>
          <p:cNvSpPr>
            <a:spLocks noGrp="1"/>
          </p:cNvSpPr>
          <p:nvPr>
            <p:ph type="title"/>
          </p:nvPr>
        </p:nvSpPr>
        <p:spPr>
          <a:xfrm>
            <a:off x="838200" y="-1325563"/>
            <a:ext cx="10515600" cy="1325563"/>
          </a:xfrm>
        </p:spPr>
        <p:txBody>
          <a:bodyPr vert="horz" lIns="91440" tIns="45720" rIns="91440" bIns="45720" rtlCol="0" anchor="b">
            <a:normAutofit/>
          </a:bodyPr>
          <a:lstStyle/>
          <a:p>
            <a:r>
              <a:rPr lang="en-AU" sz="800" dirty="0">
                <a:solidFill>
                  <a:schemeClr val="bg2"/>
                </a:solidFill>
                <a:latin typeface="Calibri" panose="020F0502020204030204" pitchFamily="34" charset="0"/>
                <a:ea typeface="Calibri" panose="020F0502020204030204" pitchFamily="34" charset="0"/>
                <a:cs typeface="Calibri" panose="020F0502020204030204" pitchFamily="34" charset="0"/>
              </a:rPr>
              <a:t>Slide 20 Check for understanding </a:t>
            </a:r>
          </a:p>
        </p:txBody>
      </p:sp>
      <p:pic>
        <p:nvPicPr>
          <p:cNvPr id="4" name="Graphic 3" descr="Pencil outline">
            <a:extLst>
              <a:ext uri="{FF2B5EF4-FFF2-40B4-BE49-F238E27FC236}">
                <a16:creationId xmlns:a16="http://schemas.microsoft.com/office/drawing/2014/main" id="{9A6164AF-3F49-EC19-4FDB-C0CD0E5EB2B2}"/>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260231" y="1593231"/>
            <a:ext cx="3671538" cy="3671538"/>
          </a:xfrm>
          <a:prstGeom prst="rect">
            <a:avLst/>
          </a:prstGeom>
        </p:spPr>
      </p:pic>
    </p:spTree>
    <p:custDataLst>
      <p:tags r:id="rId1"/>
    </p:custDataLst>
    <p:extLst>
      <p:ext uri="{BB962C8B-B14F-4D97-AF65-F5344CB8AC3E}">
        <p14:creationId xmlns:p14="http://schemas.microsoft.com/office/powerpoint/2010/main" val="340472316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00A4032-DA94-CE14-3AB0-F4C29F013F00}"/>
            </a:ext>
          </a:extLst>
        </p:cNvPr>
        <p:cNvGrpSpPr/>
        <p:nvPr/>
      </p:nvGrpSpPr>
      <p:grpSpPr>
        <a:xfrm>
          <a:off x="0" y="0"/>
          <a:ext cx="0" cy="0"/>
          <a:chOff x="0" y="0"/>
          <a:chExt cx="0" cy="0"/>
        </a:xfrm>
      </p:grpSpPr>
      <p:sp>
        <p:nvSpPr>
          <p:cNvPr id="20" name="AutoShape 2">
            <a:extLst>
              <a:ext uri="{FF2B5EF4-FFF2-40B4-BE49-F238E27FC236}">
                <a16:creationId xmlns:a16="http://schemas.microsoft.com/office/drawing/2014/main" id="{4370EF31-22A8-03A5-376D-0FCAB126A719}"/>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2" name="Title 1">
            <a:extLst>
              <a:ext uri="{FF2B5EF4-FFF2-40B4-BE49-F238E27FC236}">
                <a16:creationId xmlns:a16="http://schemas.microsoft.com/office/drawing/2014/main" id="{DB37C7AC-11F3-379A-9A23-6A3AFDF9E086}"/>
              </a:ext>
            </a:extLst>
          </p:cNvPr>
          <p:cNvSpPr>
            <a:spLocks noGrp="1"/>
          </p:cNvSpPr>
          <p:nvPr>
            <p:ph type="title"/>
          </p:nvPr>
        </p:nvSpPr>
        <p:spPr>
          <a:xfrm>
            <a:off x="838200" y="-1325563"/>
            <a:ext cx="10515600" cy="1325563"/>
          </a:xfrm>
        </p:spPr>
        <p:txBody>
          <a:bodyPr vert="horz" lIns="91440" tIns="45720" rIns="91440" bIns="45720" rtlCol="0" anchor="b">
            <a:normAutofit/>
          </a:bodyPr>
          <a:lstStyle/>
          <a:p>
            <a:r>
              <a:rPr lang="en-AU" sz="800" dirty="0">
                <a:solidFill>
                  <a:schemeClr val="bg2"/>
                </a:solidFill>
                <a:latin typeface="Calibri" panose="020F0502020204030204" pitchFamily="34" charset="0"/>
                <a:ea typeface="Calibri" panose="020F0502020204030204" pitchFamily="34" charset="0"/>
                <a:cs typeface="Calibri" panose="020F0502020204030204" pitchFamily="34" charset="0"/>
              </a:rPr>
              <a:t>Slide 21 End of review</a:t>
            </a:r>
          </a:p>
        </p:txBody>
      </p:sp>
    </p:spTree>
    <p:extLst>
      <p:ext uri="{BB962C8B-B14F-4D97-AF65-F5344CB8AC3E}">
        <p14:creationId xmlns:p14="http://schemas.microsoft.com/office/powerpoint/2010/main" val="402658543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50EE76D-E119-B1EE-2959-3026CBAC5BB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1FE416D-1E4C-CBEF-1A99-9367DDFF6FE6}"/>
              </a:ext>
            </a:extLst>
          </p:cNvPr>
          <p:cNvSpPr>
            <a:spLocks noGrp="1"/>
          </p:cNvSpPr>
          <p:nvPr>
            <p:ph type="title"/>
          </p:nvPr>
        </p:nvSpPr>
        <p:spPr>
          <a:xfrm>
            <a:off x="0" y="-1976125"/>
            <a:ext cx="11666497" cy="1858755"/>
          </a:xfrm>
        </p:spPr>
        <p:txBody>
          <a:bodyPr/>
          <a:lstStyle/>
          <a:p>
            <a:r>
              <a:rPr lang="en-US" sz="800" dirty="0">
                <a:solidFill>
                  <a:schemeClr val="bg2"/>
                </a:solidFill>
                <a:latin typeface="Calibri" panose="020F0502020204030204" pitchFamily="34" charset="0"/>
                <a:ea typeface="Calibri" panose="020F0502020204030204" pitchFamily="34" charset="0"/>
                <a:cs typeface="Calibri" panose="020F0502020204030204" pitchFamily="34" charset="0"/>
              </a:rPr>
              <a:t>Slide 22 Upper-case H</a:t>
            </a:r>
            <a:endParaRPr lang="en-AU" sz="800" dirty="0">
              <a:solidFill>
                <a:schemeClr val="bg2"/>
              </a:solidFill>
              <a:latin typeface="Calibri" panose="020F0502020204030204" pitchFamily="34" charset="0"/>
              <a:ea typeface="Calibri" panose="020F0502020204030204" pitchFamily="34" charset="0"/>
              <a:cs typeface="Calibri" panose="020F0502020204030204" pitchFamily="34" charset="0"/>
            </a:endParaRPr>
          </a:p>
        </p:txBody>
      </p:sp>
      <p:sp>
        <p:nvSpPr>
          <p:cNvPr id="3" name="TextBox 2">
            <a:extLst>
              <a:ext uri="{FF2B5EF4-FFF2-40B4-BE49-F238E27FC236}">
                <a16:creationId xmlns:a16="http://schemas.microsoft.com/office/drawing/2014/main" id="{28D81FEC-64DE-BAA1-DCA4-29D800CFEF9D}"/>
              </a:ext>
            </a:extLst>
          </p:cNvPr>
          <p:cNvSpPr txBox="1"/>
          <p:nvPr/>
        </p:nvSpPr>
        <p:spPr>
          <a:xfrm>
            <a:off x="2927684" y="2550695"/>
            <a:ext cx="6336631" cy="1323439"/>
          </a:xfrm>
          <a:prstGeom prst="rect">
            <a:avLst/>
          </a:prstGeom>
          <a:noFill/>
        </p:spPr>
        <p:txBody>
          <a:bodyPr wrap="square" rtlCol="0">
            <a:spAutoFit/>
          </a:bodyPr>
          <a:lstStyle/>
          <a:p>
            <a:r>
              <a:rPr lang="en-US" sz="8000" b="1" dirty="0">
                <a:solidFill>
                  <a:srgbClr val="0E1E42"/>
                </a:solidFill>
                <a:latin typeface="Calibri" panose="020F0502020204030204" pitchFamily="34" charset="0"/>
                <a:ea typeface="Verdana" panose="020B0604030504040204" pitchFamily="34" charset="0"/>
                <a:cs typeface="Calibri" panose="020F0502020204030204" pitchFamily="34" charset="0"/>
              </a:rPr>
              <a:t>Upper-case Q</a:t>
            </a:r>
            <a:endParaRPr lang="en-AU" dirty="0"/>
          </a:p>
        </p:txBody>
      </p:sp>
    </p:spTree>
    <p:custDataLst>
      <p:tags r:id="rId1"/>
    </p:custDataLst>
    <p:extLst>
      <p:ext uri="{BB962C8B-B14F-4D97-AF65-F5344CB8AC3E}">
        <p14:creationId xmlns:p14="http://schemas.microsoft.com/office/powerpoint/2010/main" val="399733726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BCC56EC-953E-A31C-ED1F-F99E47570BA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2873B7A-9070-112B-FA7F-6CA9AD7B53E2}"/>
              </a:ext>
            </a:extLst>
          </p:cNvPr>
          <p:cNvSpPr>
            <a:spLocks noGrp="1"/>
          </p:cNvSpPr>
          <p:nvPr>
            <p:ph type="title"/>
          </p:nvPr>
        </p:nvSpPr>
        <p:spPr>
          <a:xfrm>
            <a:off x="838200" y="-1325563"/>
            <a:ext cx="10515600" cy="1325563"/>
          </a:xfrm>
        </p:spPr>
        <p:txBody>
          <a:bodyPr vert="horz" lIns="91440" tIns="45720" rIns="91440" bIns="45720" rtlCol="0" anchor="b">
            <a:normAutofit/>
          </a:bodyPr>
          <a:lstStyle/>
          <a:p>
            <a:r>
              <a:rPr lang="en-AU" sz="800" dirty="0">
                <a:solidFill>
                  <a:schemeClr val="bg2"/>
                </a:solidFill>
                <a:latin typeface="Calibri" panose="020F0502020204030204" pitchFamily="34" charset="0"/>
                <a:ea typeface="Calibri" panose="020F0502020204030204" pitchFamily="34" charset="0"/>
                <a:cs typeface="Calibri" panose="020F0502020204030204" pitchFamily="34" charset="0"/>
              </a:rPr>
              <a:t>Slide 23 Review</a:t>
            </a:r>
          </a:p>
        </p:txBody>
      </p:sp>
      <p:grpSp>
        <p:nvGrpSpPr>
          <p:cNvPr id="3" name="Group 2" descr="Z J W Y">
            <a:extLst>
              <a:ext uri="{FF2B5EF4-FFF2-40B4-BE49-F238E27FC236}">
                <a16:creationId xmlns:a16="http://schemas.microsoft.com/office/drawing/2014/main" id="{B94856A7-92AF-4324-8648-F6337999DFCA}"/>
              </a:ext>
            </a:extLst>
          </p:cNvPr>
          <p:cNvGrpSpPr/>
          <p:nvPr/>
        </p:nvGrpSpPr>
        <p:grpSpPr>
          <a:xfrm>
            <a:off x="54767" y="2097402"/>
            <a:ext cx="12082466" cy="3081617"/>
            <a:chOff x="-226580" y="2097402"/>
            <a:chExt cx="12309046" cy="3081617"/>
          </a:xfrm>
        </p:grpSpPr>
        <p:sp>
          <p:nvSpPr>
            <p:cNvPr id="4" name="Content Placeholder 2">
              <a:extLst>
                <a:ext uri="{FF2B5EF4-FFF2-40B4-BE49-F238E27FC236}">
                  <a16:creationId xmlns:a16="http://schemas.microsoft.com/office/drawing/2014/main" id="{49D17340-3AEC-E48B-5999-F4A4BB7AEB72}"/>
                </a:ext>
              </a:extLst>
            </p:cNvPr>
            <p:cNvSpPr txBox="1">
              <a:spLocks/>
            </p:cNvSpPr>
            <p:nvPr/>
          </p:nvSpPr>
          <p:spPr>
            <a:xfrm>
              <a:off x="5723610" y="2097406"/>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dirty="0">
                  <a:solidFill>
                    <a:srgbClr val="4557AD"/>
                  </a:solidFill>
                  <a:latin typeface="Tenorite" pitchFamily="2" charset="0"/>
                  <a:cs typeface="Arial"/>
                </a:rPr>
                <a:t>W</a:t>
              </a:r>
              <a:endParaRPr lang="en-AU" sz="21000" dirty="0">
                <a:solidFill>
                  <a:srgbClr val="4557AD"/>
                </a:solidFill>
                <a:latin typeface="Tenorite" pitchFamily="2" charset="0"/>
                <a:cs typeface="Arial"/>
              </a:endParaRPr>
            </a:p>
          </p:txBody>
        </p:sp>
        <p:sp>
          <p:nvSpPr>
            <p:cNvPr id="5" name="Content Placeholder 2">
              <a:extLst>
                <a:ext uri="{FF2B5EF4-FFF2-40B4-BE49-F238E27FC236}">
                  <a16:creationId xmlns:a16="http://schemas.microsoft.com/office/drawing/2014/main" id="{9C42110D-61D8-42A6-0CBD-C27FA816B565}"/>
                </a:ext>
              </a:extLst>
            </p:cNvPr>
            <p:cNvSpPr txBox="1">
              <a:spLocks/>
            </p:cNvSpPr>
            <p:nvPr/>
          </p:nvSpPr>
          <p:spPr>
            <a:xfrm>
              <a:off x="8698705" y="2097402"/>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dirty="0">
                  <a:solidFill>
                    <a:srgbClr val="4557AD"/>
                  </a:solidFill>
                  <a:latin typeface="Tenorite" pitchFamily="2" charset="0"/>
                  <a:cs typeface="Arial"/>
                </a:rPr>
                <a:t>Y</a:t>
              </a:r>
              <a:endParaRPr lang="en-AU" sz="21000" dirty="0">
                <a:solidFill>
                  <a:srgbClr val="4557AD"/>
                </a:solidFill>
                <a:latin typeface="Tenorite" pitchFamily="2" charset="0"/>
                <a:cs typeface="Arial"/>
              </a:endParaRPr>
            </a:p>
          </p:txBody>
        </p:sp>
        <p:sp>
          <p:nvSpPr>
            <p:cNvPr id="6" name="Content Placeholder 2">
              <a:extLst>
                <a:ext uri="{FF2B5EF4-FFF2-40B4-BE49-F238E27FC236}">
                  <a16:creationId xmlns:a16="http://schemas.microsoft.com/office/drawing/2014/main" id="{C95872F8-DC24-E0CA-2CF0-EEDC2F1E6E98}"/>
                </a:ext>
              </a:extLst>
            </p:cNvPr>
            <p:cNvSpPr txBox="1">
              <a:spLocks/>
            </p:cNvSpPr>
            <p:nvPr/>
          </p:nvSpPr>
          <p:spPr>
            <a:xfrm>
              <a:off x="2748515" y="2097402"/>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dirty="0">
                  <a:solidFill>
                    <a:srgbClr val="4557AD"/>
                  </a:solidFill>
                  <a:latin typeface="Tenorite" pitchFamily="2" charset="0"/>
                  <a:cs typeface="Arial"/>
                </a:rPr>
                <a:t>J</a:t>
              </a:r>
              <a:endParaRPr lang="en-AU" sz="21000" dirty="0">
                <a:solidFill>
                  <a:srgbClr val="4557AD"/>
                </a:solidFill>
                <a:latin typeface="Tenorite" pitchFamily="2" charset="0"/>
                <a:cs typeface="Arial"/>
              </a:endParaRPr>
            </a:p>
          </p:txBody>
        </p:sp>
        <p:sp>
          <p:nvSpPr>
            <p:cNvPr id="7" name="Content Placeholder 2">
              <a:extLst>
                <a:ext uri="{FF2B5EF4-FFF2-40B4-BE49-F238E27FC236}">
                  <a16:creationId xmlns:a16="http://schemas.microsoft.com/office/drawing/2014/main" id="{DB684177-809F-9858-D9D0-1BEBDAADE57B}"/>
                </a:ext>
              </a:extLst>
            </p:cNvPr>
            <p:cNvSpPr txBox="1">
              <a:spLocks/>
            </p:cNvSpPr>
            <p:nvPr/>
          </p:nvSpPr>
          <p:spPr>
            <a:xfrm>
              <a:off x="-226580" y="2097403"/>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dirty="0">
                  <a:solidFill>
                    <a:srgbClr val="4557AD"/>
                  </a:solidFill>
                  <a:latin typeface="Tenorite" pitchFamily="2" charset="0"/>
                  <a:cs typeface="Arial"/>
                </a:rPr>
                <a:t>Z</a:t>
              </a:r>
              <a:endParaRPr lang="en-AU" sz="21000" dirty="0">
                <a:solidFill>
                  <a:srgbClr val="4557AD"/>
                </a:solidFill>
                <a:latin typeface="Tenorite" pitchFamily="2" charset="0"/>
                <a:cs typeface="Arial"/>
              </a:endParaRPr>
            </a:p>
          </p:txBody>
        </p:sp>
      </p:grpSp>
    </p:spTree>
    <p:extLst>
      <p:ext uri="{BB962C8B-B14F-4D97-AF65-F5344CB8AC3E}">
        <p14:creationId xmlns:p14="http://schemas.microsoft.com/office/powerpoint/2010/main" val="215713599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FB4E47A-1445-85B7-0A32-EC166DF6530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04DC1EF-E9BE-174A-E071-2A3FBA8085D4}"/>
              </a:ext>
            </a:extLst>
          </p:cNvPr>
          <p:cNvSpPr>
            <a:spLocks noGrp="1"/>
          </p:cNvSpPr>
          <p:nvPr>
            <p:ph type="title"/>
          </p:nvPr>
        </p:nvSpPr>
        <p:spPr>
          <a:xfrm>
            <a:off x="681871" y="-748746"/>
            <a:ext cx="10419266" cy="625578"/>
          </a:xfrm>
        </p:spPr>
        <p:txBody>
          <a:bodyPr/>
          <a:lstStyle/>
          <a:p>
            <a:r>
              <a:rPr lang="en-US" sz="800" dirty="0">
                <a:solidFill>
                  <a:schemeClr val="bg2"/>
                </a:solidFill>
                <a:latin typeface="Calibri" panose="020F0502020204030204" pitchFamily="34" charset="0"/>
                <a:ea typeface="Calibri" panose="020F0502020204030204" pitchFamily="34" charset="0"/>
                <a:cs typeface="Calibri" panose="020F0502020204030204" pitchFamily="34" charset="0"/>
              </a:rPr>
              <a:t>Slide 24 Learning intention </a:t>
            </a:r>
            <a:r>
              <a:rPr lang="en-US" sz="800" b="1" i="0" kern="1200" dirty="0">
                <a:solidFill>
                  <a:schemeClr val="bg2"/>
                </a:solidFill>
                <a:effectLst/>
                <a:latin typeface="Calibri" panose="020F0502020204030204" pitchFamily="34" charset="0"/>
                <a:ea typeface="Calibri" panose="020F0502020204030204" pitchFamily="34" charset="0"/>
                <a:cs typeface="Calibri" panose="020F0502020204030204" pitchFamily="34" charset="0"/>
              </a:rPr>
              <a:t>and success</a:t>
            </a:r>
            <a:r>
              <a:rPr lang="en-US" sz="800" b="1" i="0" kern="1200" baseline="0" dirty="0">
                <a:solidFill>
                  <a:schemeClr val="bg2"/>
                </a:solidFill>
                <a:effectLst/>
                <a:latin typeface="Calibri" panose="020F0502020204030204" pitchFamily="34" charset="0"/>
                <a:ea typeface="Calibri" panose="020F0502020204030204" pitchFamily="34" charset="0"/>
                <a:cs typeface="Calibri" panose="020F0502020204030204" pitchFamily="34" charset="0"/>
              </a:rPr>
              <a:t> criteria</a:t>
            </a:r>
            <a:endParaRPr lang="en-US" sz="800" dirty="0">
              <a:solidFill>
                <a:schemeClr val="bg2"/>
              </a:solidFill>
              <a:latin typeface="Calibri" panose="020F0502020204030204" pitchFamily="34" charset="0"/>
              <a:ea typeface="Calibri" panose="020F0502020204030204" pitchFamily="34" charset="0"/>
              <a:cs typeface="Calibri" panose="020F0502020204030204" pitchFamily="34" charset="0"/>
            </a:endParaRPr>
          </a:p>
        </p:txBody>
      </p:sp>
      <p:sp>
        <p:nvSpPr>
          <p:cNvPr id="4" name="TextBox 3">
            <a:extLst>
              <a:ext uri="{FF2B5EF4-FFF2-40B4-BE49-F238E27FC236}">
                <a16:creationId xmlns:a16="http://schemas.microsoft.com/office/drawing/2014/main" id="{FB8116B1-5C78-532F-8264-CC97384DCADA}"/>
              </a:ext>
            </a:extLst>
          </p:cNvPr>
          <p:cNvSpPr txBox="1"/>
          <p:nvPr/>
        </p:nvSpPr>
        <p:spPr>
          <a:xfrm>
            <a:off x="984801" y="1562777"/>
            <a:ext cx="9025473" cy="830997"/>
          </a:xfrm>
          <a:prstGeom prst="rect">
            <a:avLst/>
          </a:prstGeom>
          <a:noFill/>
        </p:spPr>
        <p:txBody>
          <a:bodyPr wrap="square" rtlCol="0">
            <a:spAutoFit/>
          </a:bodyPr>
          <a:lstStyle/>
          <a:p>
            <a:r>
              <a:rPr lang="en-US" sz="3000" dirty="0">
                <a:solidFill>
                  <a:srgbClr val="0E1E42"/>
                </a:solidFill>
                <a:latin typeface="Calibri" panose="020F0502020204030204" pitchFamily="34" charset="0"/>
                <a:ea typeface="Calibri" panose="020F0502020204030204" pitchFamily="34" charset="0"/>
                <a:cs typeface="Calibri" panose="020F0502020204030204" pitchFamily="34" charset="0"/>
              </a:rPr>
              <a:t>We are learning about upper-case letters.</a:t>
            </a:r>
          </a:p>
          <a:p>
            <a:endParaRPr lang="en-AU" dirty="0"/>
          </a:p>
        </p:txBody>
      </p:sp>
      <p:sp>
        <p:nvSpPr>
          <p:cNvPr id="5" name="TextBox 4">
            <a:extLst>
              <a:ext uri="{FF2B5EF4-FFF2-40B4-BE49-F238E27FC236}">
                <a16:creationId xmlns:a16="http://schemas.microsoft.com/office/drawing/2014/main" id="{DBEB9BD6-5AB0-7F2E-873D-0FF55E9470DB}"/>
              </a:ext>
            </a:extLst>
          </p:cNvPr>
          <p:cNvSpPr txBox="1"/>
          <p:nvPr/>
        </p:nvSpPr>
        <p:spPr>
          <a:xfrm>
            <a:off x="984801" y="3753852"/>
            <a:ext cx="8037095" cy="2215991"/>
          </a:xfrm>
          <a:prstGeom prst="rect">
            <a:avLst/>
          </a:prstGeom>
          <a:noFill/>
        </p:spPr>
        <p:txBody>
          <a:bodyPr wrap="square" rtlCol="0">
            <a:spAutoFit/>
          </a:bodyPr>
          <a:lstStyle/>
          <a:p>
            <a:r>
              <a:rPr lang="en-US" sz="3000" dirty="0">
                <a:latin typeface="Calibri" panose="020F0502020204030204" pitchFamily="34" charset="0"/>
                <a:ea typeface="Calibri" panose="020F0502020204030204" pitchFamily="34" charset="0"/>
                <a:cs typeface="Calibri" panose="020F0502020204030204" pitchFamily="34" charset="0"/>
              </a:rPr>
              <a:t>I will know I have been successful if I can:</a:t>
            </a:r>
          </a:p>
          <a:p>
            <a:pPr marL="457200" indent="-457200">
              <a:buFont typeface="Arial" panose="020B0604020202020204" pitchFamily="34" charset="0"/>
              <a:buChar char="•"/>
            </a:pPr>
            <a:r>
              <a:rPr lang="en-US" sz="3000" dirty="0">
                <a:latin typeface="Calibri" panose="020F0502020204030204" pitchFamily="34" charset="0"/>
                <a:ea typeface="Calibri" panose="020F0502020204030204" pitchFamily="34" charset="0"/>
                <a:cs typeface="Calibri" panose="020F0502020204030204" pitchFamily="34" charset="0"/>
              </a:rPr>
              <a:t>form the upper-case Q</a:t>
            </a:r>
          </a:p>
          <a:p>
            <a:pPr marL="457200" indent="-457200">
              <a:buFont typeface="Arial" panose="020B0604020202020204" pitchFamily="34" charset="0"/>
              <a:buChar char="•"/>
            </a:pPr>
            <a:r>
              <a:rPr lang="en-US" sz="3000" dirty="0">
                <a:latin typeface="Calibri" panose="020F0502020204030204" pitchFamily="34" charset="0"/>
                <a:ea typeface="Calibri" panose="020F0502020204030204" pitchFamily="34" charset="0"/>
                <a:cs typeface="Calibri" panose="020F0502020204030204" pitchFamily="34" charset="0"/>
              </a:rPr>
              <a:t>match the upper-case Q to the lower-case q</a:t>
            </a:r>
          </a:p>
          <a:p>
            <a:pPr marL="457200" indent="-457200">
              <a:buFont typeface="Arial" panose="020B0604020202020204" pitchFamily="34" charset="0"/>
              <a:buChar char="•"/>
            </a:pPr>
            <a:r>
              <a:rPr lang="en-US" sz="3000" dirty="0">
                <a:latin typeface="Calibri" panose="020F0502020204030204" pitchFamily="34" charset="0"/>
                <a:ea typeface="Calibri" panose="020F0502020204030204" pitchFamily="34" charset="0"/>
                <a:cs typeface="Calibri" panose="020F0502020204030204" pitchFamily="34" charset="0"/>
              </a:rPr>
              <a:t>say the sound for Qq.</a:t>
            </a:r>
          </a:p>
          <a:p>
            <a:endParaRPr lang="en-AU" dirty="0"/>
          </a:p>
        </p:txBody>
      </p:sp>
    </p:spTree>
    <p:custDataLst>
      <p:tags r:id="rId1"/>
    </p:custDataLst>
    <p:extLst>
      <p:ext uri="{BB962C8B-B14F-4D97-AF65-F5344CB8AC3E}">
        <p14:creationId xmlns:p14="http://schemas.microsoft.com/office/powerpoint/2010/main" val="23766776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27C80C6-4C23-DF70-9097-6AA2F218B70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9A47075-1939-E40B-EAF5-4557B691DE1E}"/>
              </a:ext>
            </a:extLst>
          </p:cNvPr>
          <p:cNvSpPr>
            <a:spLocks noGrp="1"/>
          </p:cNvSpPr>
          <p:nvPr>
            <p:ph type="title"/>
          </p:nvPr>
        </p:nvSpPr>
        <p:spPr/>
        <p:txBody>
          <a:bodyPr/>
          <a:lstStyle/>
          <a:p>
            <a:r>
              <a:rPr lang="en-US" sz="800" b="1" i="0" kern="1200" dirty="0">
                <a:solidFill>
                  <a:schemeClr val="bg2"/>
                </a:solidFill>
                <a:effectLst/>
                <a:latin typeface="Calibri" panose="020F0502020204030204" pitchFamily="34" charset="0"/>
                <a:ea typeface="Calibri" panose="020F0502020204030204" pitchFamily="34" charset="0"/>
                <a:cs typeface="Calibri" panose="020F0502020204030204" pitchFamily="34" charset="0"/>
              </a:rPr>
              <a:t>Slide 25</a:t>
            </a:r>
            <a:r>
              <a:rPr lang="en-US" sz="800" b="1" i="0" kern="1200" baseline="0" dirty="0">
                <a:solidFill>
                  <a:schemeClr val="bg2"/>
                </a:solidFill>
                <a:effectLst/>
                <a:latin typeface="Calibri" panose="020F0502020204030204" pitchFamily="34" charset="0"/>
                <a:ea typeface="Calibri" panose="020F0502020204030204" pitchFamily="34" charset="0"/>
                <a:cs typeface="Calibri" panose="020F0502020204030204" pitchFamily="34" charset="0"/>
              </a:rPr>
              <a:t> We do</a:t>
            </a:r>
            <a:endParaRPr lang="en-AU" sz="800" dirty="0">
              <a:solidFill>
                <a:schemeClr val="bg2"/>
              </a:solidFill>
              <a:latin typeface="Calibri" panose="020F0502020204030204" pitchFamily="34" charset="0"/>
              <a:ea typeface="Calibri" panose="020F0502020204030204" pitchFamily="34" charset="0"/>
              <a:cs typeface="Calibri" panose="020F0502020204030204" pitchFamily="34" charset="0"/>
            </a:endParaRPr>
          </a:p>
        </p:txBody>
      </p:sp>
      <p:sp>
        <p:nvSpPr>
          <p:cNvPr id="9" name="Content Placeholder 2">
            <a:extLst>
              <a:ext uri="{FF2B5EF4-FFF2-40B4-BE49-F238E27FC236}">
                <a16:creationId xmlns:a16="http://schemas.microsoft.com/office/drawing/2014/main" id="{4AFC238D-BB8B-8C05-8EE3-EB47A8879735}"/>
              </a:ext>
            </a:extLst>
          </p:cNvPr>
          <p:cNvSpPr txBox="1">
            <a:spLocks/>
          </p:cNvSpPr>
          <p:nvPr/>
        </p:nvSpPr>
        <p:spPr>
          <a:xfrm>
            <a:off x="4404119" y="1888193"/>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dirty="0">
                <a:solidFill>
                  <a:srgbClr val="4557AD"/>
                </a:solidFill>
                <a:latin typeface="Tenorite" pitchFamily="2" charset="0"/>
                <a:cs typeface="Arial"/>
              </a:rPr>
              <a:t>q</a:t>
            </a:r>
            <a:endParaRPr lang="en-AU" sz="21000" dirty="0">
              <a:solidFill>
                <a:srgbClr val="4557AD"/>
              </a:solidFill>
              <a:latin typeface="Tenorite" pitchFamily="2" charset="0"/>
              <a:cs typeface="Arial"/>
            </a:endParaRPr>
          </a:p>
        </p:txBody>
      </p:sp>
    </p:spTree>
    <p:custDataLst>
      <p:tags r:id="rId1"/>
    </p:custDataLst>
    <p:extLst>
      <p:ext uri="{BB962C8B-B14F-4D97-AF65-F5344CB8AC3E}">
        <p14:creationId xmlns:p14="http://schemas.microsoft.com/office/powerpoint/2010/main" val="237976634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99A4895-E99B-F6CD-B9F2-92D06F5769BA}"/>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F1CF9426-55D0-1CC5-4342-156FE0EB6E5B}"/>
              </a:ext>
            </a:extLst>
          </p:cNvPr>
          <p:cNvSpPr>
            <a:spLocks noGrp="1"/>
          </p:cNvSpPr>
          <p:nvPr>
            <p:ph type="title"/>
          </p:nvPr>
        </p:nvSpPr>
        <p:spPr/>
        <p:txBody>
          <a:bodyPr/>
          <a:lstStyle/>
          <a:p>
            <a:r>
              <a:rPr lang="en-US" sz="800" b="1" i="0" kern="1200" dirty="0">
                <a:solidFill>
                  <a:schemeClr val="bg2"/>
                </a:solidFill>
                <a:effectLst/>
                <a:latin typeface="Calibri" panose="020F0502020204030204" pitchFamily="34" charset="0"/>
                <a:ea typeface="Calibri" panose="020F0502020204030204" pitchFamily="34" charset="0"/>
                <a:cs typeface="Calibri" panose="020F0502020204030204" pitchFamily="34" charset="0"/>
              </a:rPr>
              <a:t>Slide 26</a:t>
            </a:r>
            <a:r>
              <a:rPr lang="en-US" sz="800" b="1" i="0" kern="1200" baseline="0" dirty="0">
                <a:solidFill>
                  <a:schemeClr val="bg2"/>
                </a:solidFill>
                <a:effectLst/>
                <a:latin typeface="Calibri" panose="020F0502020204030204" pitchFamily="34" charset="0"/>
                <a:ea typeface="Calibri" panose="020F0502020204030204" pitchFamily="34" charset="0"/>
                <a:cs typeface="Calibri" panose="020F0502020204030204" pitchFamily="34" charset="0"/>
              </a:rPr>
              <a:t> I do</a:t>
            </a:r>
            <a:endParaRPr lang="en-AU" sz="800" dirty="0">
              <a:solidFill>
                <a:schemeClr val="bg2"/>
              </a:solidFill>
              <a:latin typeface="Calibri" panose="020F0502020204030204" pitchFamily="34" charset="0"/>
              <a:ea typeface="Calibri" panose="020F0502020204030204" pitchFamily="34" charset="0"/>
              <a:cs typeface="Calibri" panose="020F0502020204030204" pitchFamily="34" charset="0"/>
            </a:endParaRPr>
          </a:p>
        </p:txBody>
      </p:sp>
      <p:sp>
        <p:nvSpPr>
          <p:cNvPr id="2" name="Content Placeholder 2">
            <a:extLst>
              <a:ext uri="{FF2B5EF4-FFF2-40B4-BE49-F238E27FC236}">
                <a16:creationId xmlns:a16="http://schemas.microsoft.com/office/drawing/2014/main" id="{D629AADE-8B76-EF7B-B33D-6F6705B9A86D}"/>
              </a:ext>
            </a:extLst>
          </p:cNvPr>
          <p:cNvSpPr txBox="1">
            <a:spLocks/>
          </p:cNvSpPr>
          <p:nvPr/>
        </p:nvSpPr>
        <p:spPr>
          <a:xfrm>
            <a:off x="3271157" y="1928589"/>
            <a:ext cx="5649686" cy="3000821"/>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dirty="0" err="1">
                <a:solidFill>
                  <a:srgbClr val="4557AD"/>
                </a:solidFill>
                <a:latin typeface="Tenorite" pitchFamily="2" charset="0"/>
                <a:cs typeface="Arial"/>
              </a:rPr>
              <a:t>Qq</a:t>
            </a:r>
            <a:endParaRPr lang="en-AU" sz="21000" dirty="0">
              <a:solidFill>
                <a:srgbClr val="4557AD"/>
              </a:solidFill>
              <a:latin typeface="Tenorite" pitchFamily="2" charset="0"/>
              <a:cs typeface="Arial"/>
            </a:endParaRPr>
          </a:p>
        </p:txBody>
      </p:sp>
    </p:spTree>
    <p:custDataLst>
      <p:tags r:id="rId1"/>
    </p:custDataLst>
    <p:extLst>
      <p:ext uri="{BB962C8B-B14F-4D97-AF65-F5344CB8AC3E}">
        <p14:creationId xmlns:p14="http://schemas.microsoft.com/office/powerpoint/2010/main" val="246351226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0822469-4D61-3A18-A3DF-3D8C684882D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83E6BD3-210C-6588-199E-CAC10C79F876}"/>
              </a:ext>
            </a:extLst>
          </p:cNvPr>
          <p:cNvSpPr>
            <a:spLocks noGrp="1"/>
          </p:cNvSpPr>
          <p:nvPr>
            <p:ph type="title"/>
          </p:nvPr>
        </p:nvSpPr>
        <p:spPr/>
        <p:txBody>
          <a:bodyPr/>
          <a:lstStyle/>
          <a:p>
            <a:r>
              <a:rPr lang="en-US" sz="800" b="1" i="0" kern="1200" dirty="0">
                <a:solidFill>
                  <a:schemeClr val="bg2"/>
                </a:solidFill>
                <a:effectLst/>
                <a:latin typeface="Calibri" panose="020F0502020204030204" pitchFamily="34" charset="0"/>
                <a:ea typeface="Calibri" panose="020F0502020204030204" pitchFamily="34" charset="0"/>
                <a:cs typeface="Calibri" panose="020F0502020204030204" pitchFamily="34" charset="0"/>
              </a:rPr>
              <a:t>Slide 27</a:t>
            </a:r>
            <a:r>
              <a:rPr lang="en-US" sz="800" b="1" i="0" kern="1200" baseline="0" dirty="0">
                <a:solidFill>
                  <a:schemeClr val="bg2"/>
                </a:solidFill>
                <a:effectLst/>
                <a:latin typeface="Calibri" panose="020F0502020204030204" pitchFamily="34" charset="0"/>
                <a:ea typeface="Calibri" panose="020F0502020204030204" pitchFamily="34" charset="0"/>
                <a:cs typeface="Calibri" panose="020F0502020204030204" pitchFamily="34" charset="0"/>
              </a:rPr>
              <a:t> I do</a:t>
            </a:r>
            <a:endParaRPr lang="en-AU" sz="800" dirty="0">
              <a:solidFill>
                <a:schemeClr val="bg2"/>
              </a:solidFill>
              <a:latin typeface="Calibri" panose="020F0502020204030204" pitchFamily="34" charset="0"/>
              <a:ea typeface="Calibri" panose="020F0502020204030204" pitchFamily="34" charset="0"/>
              <a:cs typeface="Calibri" panose="020F0502020204030204" pitchFamily="34" charset="0"/>
            </a:endParaRPr>
          </a:p>
        </p:txBody>
      </p:sp>
      <p:grpSp>
        <p:nvGrpSpPr>
          <p:cNvPr id="3" name="Group 2" descr="Q Q Q">
            <a:extLst>
              <a:ext uri="{FF2B5EF4-FFF2-40B4-BE49-F238E27FC236}">
                <a16:creationId xmlns:a16="http://schemas.microsoft.com/office/drawing/2014/main" id="{79AFA0D8-499F-3920-7603-E287995A5AE6}"/>
              </a:ext>
            </a:extLst>
          </p:cNvPr>
          <p:cNvGrpSpPr/>
          <p:nvPr/>
        </p:nvGrpSpPr>
        <p:grpSpPr>
          <a:xfrm>
            <a:off x="557956" y="1847121"/>
            <a:ext cx="11076088" cy="3163757"/>
            <a:chOff x="557956" y="1847121"/>
            <a:chExt cx="11076088" cy="3163757"/>
          </a:xfrm>
        </p:grpSpPr>
        <p:sp>
          <p:nvSpPr>
            <p:cNvPr id="5" name="Content Placeholder 2">
              <a:extLst>
                <a:ext uri="{FF2B5EF4-FFF2-40B4-BE49-F238E27FC236}">
                  <a16:creationId xmlns:a16="http://schemas.microsoft.com/office/drawing/2014/main" id="{437A8BB2-FB3D-2EEB-230F-010AC119AFD7}"/>
                </a:ext>
              </a:extLst>
            </p:cNvPr>
            <p:cNvSpPr txBox="1">
              <a:spLocks/>
            </p:cNvSpPr>
            <p:nvPr/>
          </p:nvSpPr>
          <p:spPr>
            <a:xfrm>
              <a:off x="4404119" y="1847121"/>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dirty="0">
                  <a:solidFill>
                    <a:srgbClr val="4557AD"/>
                  </a:solidFill>
                  <a:latin typeface="Tenorite" pitchFamily="2" charset="0"/>
                  <a:cs typeface="Arial"/>
                </a:rPr>
                <a:t>Q</a:t>
              </a:r>
              <a:endParaRPr lang="en-AU" sz="21000" dirty="0">
                <a:solidFill>
                  <a:srgbClr val="4557AD"/>
                </a:solidFill>
                <a:latin typeface="Tenorite" pitchFamily="2" charset="0"/>
                <a:cs typeface="Arial"/>
              </a:endParaRPr>
            </a:p>
          </p:txBody>
        </p:sp>
        <p:sp>
          <p:nvSpPr>
            <p:cNvPr id="6" name="Content Placeholder 2">
              <a:extLst>
                <a:ext uri="{FF2B5EF4-FFF2-40B4-BE49-F238E27FC236}">
                  <a16:creationId xmlns:a16="http://schemas.microsoft.com/office/drawing/2014/main" id="{10854D39-BFCF-4B54-4FBC-B5B6EC1A2EA3}"/>
                </a:ext>
              </a:extLst>
            </p:cNvPr>
            <p:cNvSpPr txBox="1">
              <a:spLocks/>
            </p:cNvSpPr>
            <p:nvPr/>
          </p:nvSpPr>
          <p:spPr>
            <a:xfrm>
              <a:off x="8250283" y="1929265"/>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dirty="0">
                  <a:solidFill>
                    <a:srgbClr val="4557AD"/>
                  </a:solidFill>
                  <a:latin typeface="Tenorite" pitchFamily="2" charset="0"/>
                  <a:cs typeface="Arial"/>
                </a:rPr>
                <a:t>Q</a:t>
              </a:r>
              <a:endParaRPr lang="en-AU" sz="21000" dirty="0">
                <a:solidFill>
                  <a:srgbClr val="4557AD"/>
                </a:solidFill>
                <a:latin typeface="Tenorite" pitchFamily="2" charset="0"/>
                <a:cs typeface="Arial"/>
              </a:endParaRPr>
            </a:p>
          </p:txBody>
        </p:sp>
        <p:sp>
          <p:nvSpPr>
            <p:cNvPr id="7" name="Content Placeholder 2">
              <a:extLst>
                <a:ext uri="{FF2B5EF4-FFF2-40B4-BE49-F238E27FC236}">
                  <a16:creationId xmlns:a16="http://schemas.microsoft.com/office/drawing/2014/main" id="{F110CF7F-D0AA-DDDD-2645-8B6A9F1B0E21}"/>
                </a:ext>
              </a:extLst>
            </p:cNvPr>
            <p:cNvSpPr txBox="1">
              <a:spLocks/>
            </p:cNvSpPr>
            <p:nvPr/>
          </p:nvSpPr>
          <p:spPr>
            <a:xfrm>
              <a:off x="557956" y="1929265"/>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dirty="0">
                  <a:solidFill>
                    <a:srgbClr val="4557AD"/>
                  </a:solidFill>
                  <a:latin typeface="Tenorite" pitchFamily="2" charset="0"/>
                  <a:cs typeface="Arial"/>
                </a:rPr>
                <a:t>Q</a:t>
              </a:r>
              <a:endParaRPr lang="en-AU" sz="21000" dirty="0">
                <a:solidFill>
                  <a:srgbClr val="4557AD"/>
                </a:solidFill>
                <a:latin typeface="Tenorite" pitchFamily="2" charset="0"/>
                <a:cs typeface="Arial"/>
              </a:endParaRPr>
            </a:p>
          </p:txBody>
        </p:sp>
        <p:pic>
          <p:nvPicPr>
            <p:cNvPr id="8" name="Picture 7">
              <a:extLst>
                <a:ext uri="{FF2B5EF4-FFF2-40B4-BE49-F238E27FC236}">
                  <a16:creationId xmlns:a16="http://schemas.microsoft.com/office/drawing/2014/main" id="{7CD2551D-CF71-9591-8C51-559C3CDB73CF}"/>
                </a:ext>
              </a:extLst>
            </p:cNvPr>
            <p:cNvPicPr>
              <a:picLocks noChangeAspect="1"/>
            </p:cNvPicPr>
            <p:nvPr/>
          </p:nvPicPr>
          <p:blipFill>
            <a:blip r:embed="rId4"/>
            <a:stretch>
              <a:fillRect/>
            </a:stretch>
          </p:blipFill>
          <p:spPr>
            <a:xfrm>
              <a:off x="2449053" y="3892767"/>
              <a:ext cx="243861" cy="237765"/>
            </a:xfrm>
            <a:prstGeom prst="rect">
              <a:avLst/>
            </a:prstGeom>
          </p:spPr>
        </p:pic>
        <p:pic>
          <p:nvPicPr>
            <p:cNvPr id="9" name="Picture 8">
              <a:extLst>
                <a:ext uri="{FF2B5EF4-FFF2-40B4-BE49-F238E27FC236}">
                  <a16:creationId xmlns:a16="http://schemas.microsoft.com/office/drawing/2014/main" id="{FEE7AAAD-0B47-E9B9-37F5-67619D61B05B}"/>
                </a:ext>
              </a:extLst>
            </p:cNvPr>
            <p:cNvPicPr>
              <a:picLocks noChangeAspect="1"/>
            </p:cNvPicPr>
            <p:nvPr/>
          </p:nvPicPr>
          <p:blipFill>
            <a:blip r:embed="rId5"/>
            <a:stretch>
              <a:fillRect/>
            </a:stretch>
          </p:blipFill>
          <p:spPr>
            <a:xfrm>
              <a:off x="2654830" y="4406594"/>
              <a:ext cx="237765" cy="237765"/>
            </a:xfrm>
            <a:prstGeom prst="rect">
              <a:avLst/>
            </a:prstGeom>
          </p:spPr>
        </p:pic>
      </p:grpSp>
    </p:spTree>
    <p:custDataLst>
      <p:tags r:id="rId1"/>
    </p:custDataLst>
    <p:extLst>
      <p:ext uri="{BB962C8B-B14F-4D97-AF65-F5344CB8AC3E}">
        <p14:creationId xmlns:p14="http://schemas.microsoft.com/office/powerpoint/2010/main" val="195715722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E67B0F8-DD6C-9E2E-269D-68CA515CE8E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618FE4A-6BBB-A596-A05B-31354869BD87}"/>
              </a:ext>
            </a:extLst>
          </p:cNvPr>
          <p:cNvSpPr>
            <a:spLocks noGrp="1"/>
          </p:cNvSpPr>
          <p:nvPr>
            <p:ph type="title"/>
          </p:nvPr>
        </p:nvSpPr>
        <p:spPr/>
        <p:txBody>
          <a:bodyPr/>
          <a:lstStyle/>
          <a:p>
            <a:r>
              <a:rPr lang="en-US" sz="800" b="1" i="0" kern="1200" dirty="0">
                <a:solidFill>
                  <a:schemeClr val="bg2"/>
                </a:solidFill>
                <a:effectLst/>
                <a:latin typeface="Calibri" panose="020F0502020204030204" pitchFamily="34" charset="0"/>
                <a:ea typeface="Calibri" panose="020F0502020204030204" pitchFamily="34" charset="0"/>
                <a:cs typeface="Calibri" panose="020F0502020204030204" pitchFamily="34" charset="0"/>
              </a:rPr>
              <a:t>Slide 28</a:t>
            </a:r>
            <a:r>
              <a:rPr lang="en-US" sz="800" b="1" i="0" kern="1200" baseline="0" dirty="0">
                <a:solidFill>
                  <a:schemeClr val="bg2"/>
                </a:solidFill>
                <a:effectLst/>
                <a:latin typeface="Calibri" panose="020F0502020204030204" pitchFamily="34" charset="0"/>
                <a:ea typeface="Calibri" panose="020F0502020204030204" pitchFamily="34" charset="0"/>
                <a:cs typeface="Calibri" panose="020F0502020204030204" pitchFamily="34" charset="0"/>
              </a:rPr>
              <a:t> We do</a:t>
            </a:r>
            <a:endParaRPr lang="en-AU" sz="800" dirty="0">
              <a:solidFill>
                <a:schemeClr val="bg2"/>
              </a:solidFill>
              <a:latin typeface="Calibri" panose="020F0502020204030204" pitchFamily="34" charset="0"/>
              <a:ea typeface="Calibri" panose="020F0502020204030204" pitchFamily="34" charset="0"/>
              <a:cs typeface="Calibri" panose="020F0502020204030204" pitchFamily="34" charset="0"/>
            </a:endParaRPr>
          </a:p>
        </p:txBody>
      </p:sp>
      <p:grpSp>
        <p:nvGrpSpPr>
          <p:cNvPr id="3" name="Group 2" descr="Q Q Q">
            <a:extLst>
              <a:ext uri="{FF2B5EF4-FFF2-40B4-BE49-F238E27FC236}">
                <a16:creationId xmlns:a16="http://schemas.microsoft.com/office/drawing/2014/main" id="{E253B217-7EF0-F055-7A9D-69207402A891}"/>
              </a:ext>
            </a:extLst>
          </p:cNvPr>
          <p:cNvGrpSpPr/>
          <p:nvPr/>
        </p:nvGrpSpPr>
        <p:grpSpPr>
          <a:xfrm>
            <a:off x="557956" y="1847121"/>
            <a:ext cx="11076088" cy="3163757"/>
            <a:chOff x="557956" y="1847121"/>
            <a:chExt cx="11076088" cy="3163757"/>
          </a:xfrm>
        </p:grpSpPr>
        <p:sp>
          <p:nvSpPr>
            <p:cNvPr id="4" name="Content Placeholder 2">
              <a:extLst>
                <a:ext uri="{FF2B5EF4-FFF2-40B4-BE49-F238E27FC236}">
                  <a16:creationId xmlns:a16="http://schemas.microsoft.com/office/drawing/2014/main" id="{3D778CA7-CCD9-28C3-A6CC-78CFE21C8E8B}"/>
                </a:ext>
              </a:extLst>
            </p:cNvPr>
            <p:cNvSpPr txBox="1">
              <a:spLocks/>
            </p:cNvSpPr>
            <p:nvPr/>
          </p:nvSpPr>
          <p:spPr>
            <a:xfrm>
              <a:off x="4404119" y="1847121"/>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dirty="0">
                  <a:solidFill>
                    <a:srgbClr val="4557AD"/>
                  </a:solidFill>
                  <a:latin typeface="Tenorite" pitchFamily="2" charset="0"/>
                  <a:cs typeface="Arial"/>
                </a:rPr>
                <a:t>Q</a:t>
              </a:r>
              <a:endParaRPr lang="en-AU" sz="21000" dirty="0">
                <a:solidFill>
                  <a:srgbClr val="4557AD"/>
                </a:solidFill>
                <a:latin typeface="Tenorite" pitchFamily="2" charset="0"/>
                <a:cs typeface="Arial"/>
              </a:endParaRPr>
            </a:p>
          </p:txBody>
        </p:sp>
        <p:sp>
          <p:nvSpPr>
            <p:cNvPr id="5" name="Content Placeholder 2">
              <a:extLst>
                <a:ext uri="{FF2B5EF4-FFF2-40B4-BE49-F238E27FC236}">
                  <a16:creationId xmlns:a16="http://schemas.microsoft.com/office/drawing/2014/main" id="{4A810EAB-6BA9-9C67-5D1F-8456D4DA5A6D}"/>
                </a:ext>
              </a:extLst>
            </p:cNvPr>
            <p:cNvSpPr txBox="1">
              <a:spLocks/>
            </p:cNvSpPr>
            <p:nvPr/>
          </p:nvSpPr>
          <p:spPr>
            <a:xfrm>
              <a:off x="8250283" y="1929265"/>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dirty="0">
                  <a:solidFill>
                    <a:srgbClr val="4557AD"/>
                  </a:solidFill>
                  <a:latin typeface="Tenorite" pitchFamily="2" charset="0"/>
                  <a:cs typeface="Arial"/>
                </a:rPr>
                <a:t>Q</a:t>
              </a:r>
              <a:endParaRPr lang="en-AU" sz="21000" dirty="0">
                <a:solidFill>
                  <a:srgbClr val="4557AD"/>
                </a:solidFill>
                <a:latin typeface="Tenorite" pitchFamily="2" charset="0"/>
                <a:cs typeface="Arial"/>
              </a:endParaRPr>
            </a:p>
          </p:txBody>
        </p:sp>
        <p:sp>
          <p:nvSpPr>
            <p:cNvPr id="6" name="Content Placeholder 2">
              <a:extLst>
                <a:ext uri="{FF2B5EF4-FFF2-40B4-BE49-F238E27FC236}">
                  <a16:creationId xmlns:a16="http://schemas.microsoft.com/office/drawing/2014/main" id="{A0FF920B-5ED5-8F69-5299-6260BB9B1952}"/>
                </a:ext>
              </a:extLst>
            </p:cNvPr>
            <p:cNvSpPr txBox="1">
              <a:spLocks/>
            </p:cNvSpPr>
            <p:nvPr/>
          </p:nvSpPr>
          <p:spPr>
            <a:xfrm>
              <a:off x="557956" y="1929265"/>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dirty="0">
                  <a:solidFill>
                    <a:srgbClr val="4557AD"/>
                  </a:solidFill>
                  <a:latin typeface="Tenorite" pitchFamily="2" charset="0"/>
                  <a:cs typeface="Arial"/>
                </a:rPr>
                <a:t>Q</a:t>
              </a:r>
              <a:endParaRPr lang="en-AU" sz="21000" dirty="0">
                <a:solidFill>
                  <a:srgbClr val="4557AD"/>
                </a:solidFill>
                <a:latin typeface="Tenorite" pitchFamily="2" charset="0"/>
                <a:cs typeface="Arial"/>
              </a:endParaRPr>
            </a:p>
          </p:txBody>
        </p:sp>
        <p:pic>
          <p:nvPicPr>
            <p:cNvPr id="7" name="Picture 6">
              <a:extLst>
                <a:ext uri="{FF2B5EF4-FFF2-40B4-BE49-F238E27FC236}">
                  <a16:creationId xmlns:a16="http://schemas.microsoft.com/office/drawing/2014/main" id="{8700D9CC-27C7-9D02-7172-A75FC5295EFB}"/>
                </a:ext>
              </a:extLst>
            </p:cNvPr>
            <p:cNvPicPr>
              <a:picLocks noChangeAspect="1"/>
            </p:cNvPicPr>
            <p:nvPr/>
          </p:nvPicPr>
          <p:blipFill>
            <a:blip r:embed="rId4"/>
            <a:stretch>
              <a:fillRect/>
            </a:stretch>
          </p:blipFill>
          <p:spPr>
            <a:xfrm>
              <a:off x="2449053" y="3892767"/>
              <a:ext cx="243861" cy="237765"/>
            </a:xfrm>
            <a:prstGeom prst="rect">
              <a:avLst/>
            </a:prstGeom>
          </p:spPr>
        </p:pic>
        <p:pic>
          <p:nvPicPr>
            <p:cNvPr id="14" name="Picture 13">
              <a:extLst>
                <a:ext uri="{FF2B5EF4-FFF2-40B4-BE49-F238E27FC236}">
                  <a16:creationId xmlns:a16="http://schemas.microsoft.com/office/drawing/2014/main" id="{AE74078C-DC89-9BFB-8B09-38B9101F5CB4}"/>
                </a:ext>
              </a:extLst>
            </p:cNvPr>
            <p:cNvPicPr>
              <a:picLocks noChangeAspect="1"/>
            </p:cNvPicPr>
            <p:nvPr/>
          </p:nvPicPr>
          <p:blipFill>
            <a:blip r:embed="rId5"/>
            <a:stretch>
              <a:fillRect/>
            </a:stretch>
          </p:blipFill>
          <p:spPr>
            <a:xfrm>
              <a:off x="2654830" y="4406594"/>
              <a:ext cx="237765" cy="237765"/>
            </a:xfrm>
            <a:prstGeom prst="rect">
              <a:avLst/>
            </a:prstGeom>
          </p:spPr>
        </p:pic>
      </p:grpSp>
    </p:spTree>
    <p:custDataLst>
      <p:tags r:id="rId1"/>
    </p:custDataLst>
    <p:extLst>
      <p:ext uri="{BB962C8B-B14F-4D97-AF65-F5344CB8AC3E}">
        <p14:creationId xmlns:p14="http://schemas.microsoft.com/office/powerpoint/2010/main" val="250295943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6E53323-2B0F-3394-44ED-43A9A0A7F7F7}"/>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66F002B7-ACA8-8AA1-DBD6-EB6046CD4932}"/>
              </a:ext>
            </a:extLst>
          </p:cNvPr>
          <p:cNvSpPr>
            <a:spLocks noGrp="1"/>
          </p:cNvSpPr>
          <p:nvPr>
            <p:ph type="title"/>
          </p:nvPr>
        </p:nvSpPr>
        <p:spPr/>
        <p:txBody>
          <a:bodyPr/>
          <a:lstStyle/>
          <a:p>
            <a:r>
              <a:rPr lang="en-US" sz="800" b="1" i="0" kern="1200" dirty="0">
                <a:solidFill>
                  <a:schemeClr val="bg2"/>
                </a:solidFill>
                <a:effectLst/>
                <a:latin typeface="Calibri" panose="020F0502020204030204" pitchFamily="34" charset="0"/>
                <a:ea typeface="Calibri" panose="020F0502020204030204" pitchFamily="34" charset="0"/>
                <a:cs typeface="Calibri" panose="020F0502020204030204" pitchFamily="34" charset="0"/>
              </a:rPr>
              <a:t>Slide 29</a:t>
            </a:r>
            <a:r>
              <a:rPr lang="en-US" sz="800" b="1" i="0" kern="1200" baseline="0" dirty="0">
                <a:solidFill>
                  <a:schemeClr val="bg2"/>
                </a:solidFill>
                <a:effectLst/>
                <a:latin typeface="Calibri" panose="020F0502020204030204" pitchFamily="34" charset="0"/>
                <a:ea typeface="Calibri" panose="020F0502020204030204" pitchFamily="34" charset="0"/>
                <a:cs typeface="Calibri" panose="020F0502020204030204" pitchFamily="34" charset="0"/>
              </a:rPr>
              <a:t> I do</a:t>
            </a:r>
            <a:endParaRPr lang="en-AU" sz="800" dirty="0">
              <a:solidFill>
                <a:schemeClr val="bg2"/>
              </a:solidFill>
              <a:latin typeface="Calibri" panose="020F0502020204030204" pitchFamily="34" charset="0"/>
              <a:ea typeface="Calibri" panose="020F0502020204030204" pitchFamily="34" charset="0"/>
              <a:cs typeface="Calibri" panose="020F0502020204030204" pitchFamily="34" charset="0"/>
            </a:endParaRPr>
          </a:p>
        </p:txBody>
      </p:sp>
      <p:sp>
        <p:nvSpPr>
          <p:cNvPr id="2" name="Content Placeholder 2">
            <a:extLst>
              <a:ext uri="{FF2B5EF4-FFF2-40B4-BE49-F238E27FC236}">
                <a16:creationId xmlns:a16="http://schemas.microsoft.com/office/drawing/2014/main" id="{AF37C937-E19B-BFD2-A555-0F4EA2CB76A2}"/>
              </a:ext>
            </a:extLst>
          </p:cNvPr>
          <p:cNvSpPr txBox="1">
            <a:spLocks/>
          </p:cNvSpPr>
          <p:nvPr/>
        </p:nvSpPr>
        <p:spPr>
          <a:xfrm>
            <a:off x="2542068" y="1928589"/>
            <a:ext cx="6269423" cy="3000821"/>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dirty="0">
                <a:solidFill>
                  <a:srgbClr val="4557AD"/>
                </a:solidFill>
                <a:latin typeface="Tenorite" pitchFamily="2" charset="0"/>
                <a:cs typeface="Arial"/>
              </a:rPr>
              <a:t>Quin</a:t>
            </a:r>
            <a:endParaRPr lang="en-AU" sz="21000" dirty="0">
              <a:solidFill>
                <a:srgbClr val="4557AD"/>
              </a:solidFill>
              <a:latin typeface="Tenorite" pitchFamily="2" charset="0"/>
              <a:cs typeface="Arial"/>
            </a:endParaRPr>
          </a:p>
        </p:txBody>
      </p:sp>
    </p:spTree>
    <p:custDataLst>
      <p:tags r:id="rId1"/>
    </p:custDataLst>
    <p:extLst>
      <p:ext uri="{BB962C8B-B14F-4D97-AF65-F5344CB8AC3E}">
        <p14:creationId xmlns:p14="http://schemas.microsoft.com/office/powerpoint/2010/main" val="311931026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1FBEC3-6EEC-D59C-6E1B-7DAD702972B6}"/>
              </a:ext>
            </a:extLst>
          </p:cNvPr>
          <p:cNvSpPr>
            <a:spLocks noGrp="1"/>
          </p:cNvSpPr>
          <p:nvPr>
            <p:ph type="title"/>
          </p:nvPr>
        </p:nvSpPr>
        <p:spPr>
          <a:xfrm>
            <a:off x="838200" y="-1325563"/>
            <a:ext cx="10515600" cy="1325563"/>
          </a:xfrm>
        </p:spPr>
        <p:txBody>
          <a:bodyPr vert="horz" lIns="91440" tIns="45720" rIns="91440" bIns="45720" rtlCol="0" anchor="b">
            <a:normAutofit/>
          </a:bodyPr>
          <a:lstStyle/>
          <a:p>
            <a:r>
              <a:rPr lang="en-AU" sz="800" dirty="0">
                <a:solidFill>
                  <a:schemeClr val="bg2"/>
                </a:solidFill>
                <a:latin typeface="Calibri" panose="020F0502020204030204" pitchFamily="34" charset="0"/>
                <a:ea typeface="Calibri" panose="020F0502020204030204" pitchFamily="34" charset="0"/>
                <a:cs typeface="Calibri" panose="020F0502020204030204" pitchFamily="34" charset="0"/>
              </a:rPr>
              <a:t>Slide 3 Review</a:t>
            </a:r>
          </a:p>
        </p:txBody>
      </p:sp>
      <p:grpSp>
        <p:nvGrpSpPr>
          <p:cNvPr id="3" name="Group 2" descr="Z K Y V">
            <a:extLst>
              <a:ext uri="{FF2B5EF4-FFF2-40B4-BE49-F238E27FC236}">
                <a16:creationId xmlns:a16="http://schemas.microsoft.com/office/drawing/2014/main" id="{E6F24364-82C3-AF67-FD67-3FFE68044230}"/>
              </a:ext>
            </a:extLst>
          </p:cNvPr>
          <p:cNvGrpSpPr/>
          <p:nvPr/>
        </p:nvGrpSpPr>
        <p:grpSpPr>
          <a:xfrm>
            <a:off x="145810" y="2097402"/>
            <a:ext cx="11900380" cy="3081617"/>
            <a:chOff x="-226580" y="2097402"/>
            <a:chExt cx="11900380" cy="3081617"/>
          </a:xfrm>
        </p:grpSpPr>
        <p:sp>
          <p:nvSpPr>
            <p:cNvPr id="4" name="Content Placeholder 2">
              <a:extLst>
                <a:ext uri="{FF2B5EF4-FFF2-40B4-BE49-F238E27FC236}">
                  <a16:creationId xmlns:a16="http://schemas.microsoft.com/office/drawing/2014/main" id="{C9255718-1ACF-27F1-8D60-2DF7AA2288BA}"/>
                </a:ext>
              </a:extLst>
            </p:cNvPr>
            <p:cNvSpPr txBox="1">
              <a:spLocks/>
            </p:cNvSpPr>
            <p:nvPr/>
          </p:nvSpPr>
          <p:spPr>
            <a:xfrm>
              <a:off x="5723610" y="2097406"/>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dirty="0">
                  <a:solidFill>
                    <a:srgbClr val="4557AD"/>
                  </a:solidFill>
                  <a:latin typeface="Tenorite" pitchFamily="2" charset="0"/>
                  <a:cs typeface="Arial"/>
                </a:rPr>
                <a:t>Y</a:t>
              </a:r>
              <a:endParaRPr lang="en-AU" sz="21000" dirty="0">
                <a:solidFill>
                  <a:srgbClr val="4557AD"/>
                </a:solidFill>
                <a:latin typeface="Tenorite" pitchFamily="2" charset="0"/>
                <a:cs typeface="Arial"/>
              </a:endParaRPr>
            </a:p>
          </p:txBody>
        </p:sp>
        <p:sp>
          <p:nvSpPr>
            <p:cNvPr id="5" name="Content Placeholder 2">
              <a:extLst>
                <a:ext uri="{FF2B5EF4-FFF2-40B4-BE49-F238E27FC236}">
                  <a16:creationId xmlns:a16="http://schemas.microsoft.com/office/drawing/2014/main" id="{92AFB8D7-B4A9-5121-8362-2473EBC49688}"/>
                </a:ext>
              </a:extLst>
            </p:cNvPr>
            <p:cNvSpPr txBox="1">
              <a:spLocks/>
            </p:cNvSpPr>
            <p:nvPr/>
          </p:nvSpPr>
          <p:spPr>
            <a:xfrm>
              <a:off x="8290039" y="2097402"/>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dirty="0">
                  <a:solidFill>
                    <a:srgbClr val="4557AD"/>
                  </a:solidFill>
                  <a:latin typeface="Tenorite" pitchFamily="2" charset="0"/>
                  <a:cs typeface="Arial"/>
                </a:rPr>
                <a:t>V</a:t>
              </a:r>
              <a:endParaRPr lang="en-AU" sz="21000" dirty="0">
                <a:solidFill>
                  <a:srgbClr val="4557AD"/>
                </a:solidFill>
                <a:latin typeface="Tenorite" pitchFamily="2" charset="0"/>
                <a:cs typeface="Arial"/>
              </a:endParaRPr>
            </a:p>
          </p:txBody>
        </p:sp>
        <p:sp>
          <p:nvSpPr>
            <p:cNvPr id="6" name="Content Placeholder 2">
              <a:extLst>
                <a:ext uri="{FF2B5EF4-FFF2-40B4-BE49-F238E27FC236}">
                  <a16:creationId xmlns:a16="http://schemas.microsoft.com/office/drawing/2014/main" id="{F60E9118-260F-E8DE-068F-01E8C832EAB2}"/>
                </a:ext>
              </a:extLst>
            </p:cNvPr>
            <p:cNvSpPr txBox="1">
              <a:spLocks/>
            </p:cNvSpPr>
            <p:nvPr/>
          </p:nvSpPr>
          <p:spPr>
            <a:xfrm>
              <a:off x="2748515" y="2097402"/>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AU" sz="21000" dirty="0">
                  <a:solidFill>
                    <a:srgbClr val="4557AD"/>
                  </a:solidFill>
                  <a:latin typeface="Tenorite" pitchFamily="2" charset="0"/>
                  <a:cs typeface="Arial"/>
                </a:rPr>
                <a:t>K</a:t>
              </a:r>
            </a:p>
          </p:txBody>
        </p:sp>
        <p:sp>
          <p:nvSpPr>
            <p:cNvPr id="7" name="Content Placeholder 2">
              <a:extLst>
                <a:ext uri="{FF2B5EF4-FFF2-40B4-BE49-F238E27FC236}">
                  <a16:creationId xmlns:a16="http://schemas.microsoft.com/office/drawing/2014/main" id="{F7BBD330-BDF8-A620-8FA1-F413F5E31852}"/>
                </a:ext>
              </a:extLst>
            </p:cNvPr>
            <p:cNvSpPr txBox="1">
              <a:spLocks/>
            </p:cNvSpPr>
            <p:nvPr/>
          </p:nvSpPr>
          <p:spPr>
            <a:xfrm>
              <a:off x="-226580" y="2097403"/>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dirty="0">
                  <a:solidFill>
                    <a:srgbClr val="4557AD"/>
                  </a:solidFill>
                  <a:latin typeface="Tenorite" pitchFamily="2" charset="0"/>
                  <a:cs typeface="Arial"/>
                </a:rPr>
                <a:t>Z</a:t>
              </a:r>
              <a:endParaRPr lang="en-AU" sz="21000" dirty="0">
                <a:solidFill>
                  <a:srgbClr val="4557AD"/>
                </a:solidFill>
                <a:latin typeface="Tenorite" pitchFamily="2" charset="0"/>
                <a:cs typeface="Arial"/>
              </a:endParaRPr>
            </a:p>
          </p:txBody>
        </p:sp>
      </p:grpSp>
    </p:spTree>
    <p:extLst>
      <p:ext uri="{BB962C8B-B14F-4D97-AF65-F5344CB8AC3E}">
        <p14:creationId xmlns:p14="http://schemas.microsoft.com/office/powerpoint/2010/main" val="355602456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19BE894-4477-AA09-0302-69E9A38FE57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271CBD1-5ED8-5E47-9AC1-42956D29960F}"/>
              </a:ext>
            </a:extLst>
          </p:cNvPr>
          <p:cNvSpPr>
            <a:spLocks noGrp="1"/>
          </p:cNvSpPr>
          <p:nvPr>
            <p:ph type="title"/>
          </p:nvPr>
        </p:nvSpPr>
        <p:spPr>
          <a:xfrm>
            <a:off x="838200" y="-1325563"/>
            <a:ext cx="10515600" cy="1325563"/>
          </a:xfrm>
        </p:spPr>
        <p:txBody>
          <a:bodyPr vert="horz" lIns="91440" tIns="45720" rIns="91440" bIns="45720" rtlCol="0" anchor="b">
            <a:normAutofit/>
          </a:bodyPr>
          <a:lstStyle/>
          <a:p>
            <a:r>
              <a:rPr lang="en-AU" sz="800" dirty="0">
                <a:solidFill>
                  <a:schemeClr val="bg2"/>
                </a:solidFill>
                <a:latin typeface="Calibri" panose="020F0502020204030204" pitchFamily="34" charset="0"/>
                <a:ea typeface="Calibri" panose="020F0502020204030204" pitchFamily="34" charset="0"/>
                <a:cs typeface="Calibri" panose="020F0502020204030204" pitchFamily="34" charset="0"/>
              </a:rPr>
              <a:t>Slide 36 Check for understanding </a:t>
            </a:r>
          </a:p>
        </p:txBody>
      </p:sp>
      <p:pic>
        <p:nvPicPr>
          <p:cNvPr id="4" name="Graphic 3" descr="Pencil outline">
            <a:extLst>
              <a:ext uri="{FF2B5EF4-FFF2-40B4-BE49-F238E27FC236}">
                <a16:creationId xmlns:a16="http://schemas.microsoft.com/office/drawing/2014/main" id="{AF1EB689-9BEC-AD39-F9F2-BEA6E6B23D66}"/>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260231" y="1593231"/>
            <a:ext cx="3671538" cy="3671538"/>
          </a:xfrm>
          <a:prstGeom prst="rect">
            <a:avLst/>
          </a:prstGeom>
        </p:spPr>
      </p:pic>
    </p:spTree>
    <p:custDataLst>
      <p:tags r:id="rId1"/>
    </p:custDataLst>
    <p:extLst>
      <p:ext uri="{BB962C8B-B14F-4D97-AF65-F5344CB8AC3E}">
        <p14:creationId xmlns:p14="http://schemas.microsoft.com/office/powerpoint/2010/main" val="166664051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240F905-0E4B-2028-6362-FDF7F494BE17}"/>
            </a:ext>
          </a:extLst>
        </p:cNvPr>
        <p:cNvGrpSpPr/>
        <p:nvPr/>
      </p:nvGrpSpPr>
      <p:grpSpPr>
        <a:xfrm>
          <a:off x="0" y="0"/>
          <a:ext cx="0" cy="0"/>
          <a:chOff x="0" y="0"/>
          <a:chExt cx="0" cy="0"/>
        </a:xfrm>
      </p:grpSpPr>
      <p:sp>
        <p:nvSpPr>
          <p:cNvPr id="20" name="AutoShape 2">
            <a:extLst>
              <a:ext uri="{FF2B5EF4-FFF2-40B4-BE49-F238E27FC236}">
                <a16:creationId xmlns:a16="http://schemas.microsoft.com/office/drawing/2014/main" id="{803C7136-9EF1-8D15-1713-1A729F1CB721}"/>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2" name="Title 1">
            <a:extLst>
              <a:ext uri="{FF2B5EF4-FFF2-40B4-BE49-F238E27FC236}">
                <a16:creationId xmlns:a16="http://schemas.microsoft.com/office/drawing/2014/main" id="{900CB763-6C76-6842-8EA1-851AE630F352}"/>
              </a:ext>
            </a:extLst>
          </p:cNvPr>
          <p:cNvSpPr>
            <a:spLocks noGrp="1"/>
          </p:cNvSpPr>
          <p:nvPr>
            <p:ph type="title"/>
          </p:nvPr>
        </p:nvSpPr>
        <p:spPr>
          <a:xfrm>
            <a:off x="838200" y="-1325563"/>
            <a:ext cx="10515600" cy="1325563"/>
          </a:xfrm>
        </p:spPr>
        <p:txBody>
          <a:bodyPr vert="horz" lIns="91440" tIns="45720" rIns="91440" bIns="45720" rtlCol="0" anchor="b">
            <a:normAutofit/>
          </a:bodyPr>
          <a:lstStyle/>
          <a:p>
            <a:r>
              <a:rPr lang="en-AU" sz="800" dirty="0">
                <a:solidFill>
                  <a:schemeClr val="bg2"/>
                </a:solidFill>
                <a:latin typeface="Calibri" panose="020F0502020204030204" pitchFamily="34" charset="0"/>
                <a:ea typeface="Calibri" panose="020F0502020204030204" pitchFamily="34" charset="0"/>
                <a:cs typeface="Calibri" panose="020F0502020204030204" pitchFamily="34" charset="0"/>
              </a:rPr>
              <a:t>Slide 31 End of review</a:t>
            </a:r>
          </a:p>
        </p:txBody>
      </p:sp>
    </p:spTree>
    <p:extLst>
      <p:ext uri="{BB962C8B-B14F-4D97-AF65-F5344CB8AC3E}">
        <p14:creationId xmlns:p14="http://schemas.microsoft.com/office/powerpoint/2010/main" val="383111013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85BAD9-B0FC-3657-2B8F-8DE34FB7743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31C2A98-2250-A77B-4E4B-F45FC529B4D0}"/>
              </a:ext>
            </a:extLst>
          </p:cNvPr>
          <p:cNvSpPr>
            <a:spLocks noGrp="1"/>
          </p:cNvSpPr>
          <p:nvPr>
            <p:ph type="title"/>
          </p:nvPr>
        </p:nvSpPr>
        <p:spPr>
          <a:xfrm>
            <a:off x="0" y="-2040293"/>
            <a:ext cx="11666497" cy="1858755"/>
          </a:xfrm>
        </p:spPr>
        <p:txBody>
          <a:bodyPr/>
          <a:lstStyle/>
          <a:p>
            <a:r>
              <a:rPr lang="en-US" sz="800" dirty="0">
                <a:solidFill>
                  <a:schemeClr val="bg2"/>
                </a:solidFill>
                <a:latin typeface="Calibri" panose="020F0502020204030204" pitchFamily="34" charset="0"/>
                <a:ea typeface="Calibri" panose="020F0502020204030204" pitchFamily="34" charset="0"/>
                <a:cs typeface="Calibri" panose="020F0502020204030204" pitchFamily="34" charset="0"/>
              </a:rPr>
              <a:t>Slide 32 Upper-case R</a:t>
            </a:r>
            <a:endParaRPr lang="en-AU" sz="800" dirty="0">
              <a:solidFill>
                <a:schemeClr val="bg2"/>
              </a:solidFill>
              <a:latin typeface="Calibri" panose="020F0502020204030204" pitchFamily="34" charset="0"/>
              <a:ea typeface="Calibri" panose="020F0502020204030204" pitchFamily="34" charset="0"/>
              <a:cs typeface="Calibri" panose="020F0502020204030204" pitchFamily="34" charset="0"/>
            </a:endParaRPr>
          </a:p>
        </p:txBody>
      </p:sp>
      <p:sp>
        <p:nvSpPr>
          <p:cNvPr id="3" name="TextBox 2">
            <a:extLst>
              <a:ext uri="{FF2B5EF4-FFF2-40B4-BE49-F238E27FC236}">
                <a16:creationId xmlns:a16="http://schemas.microsoft.com/office/drawing/2014/main" id="{3C65BE2E-F8CF-1584-5318-0D392484EA9E}"/>
              </a:ext>
            </a:extLst>
          </p:cNvPr>
          <p:cNvSpPr txBox="1"/>
          <p:nvPr/>
        </p:nvSpPr>
        <p:spPr>
          <a:xfrm>
            <a:off x="3176337" y="2630905"/>
            <a:ext cx="6240379" cy="1323439"/>
          </a:xfrm>
          <a:prstGeom prst="rect">
            <a:avLst/>
          </a:prstGeom>
          <a:noFill/>
        </p:spPr>
        <p:txBody>
          <a:bodyPr wrap="square" rtlCol="0">
            <a:spAutoFit/>
          </a:bodyPr>
          <a:lstStyle/>
          <a:p>
            <a:r>
              <a:rPr lang="en-US" sz="8000" b="1" dirty="0">
                <a:solidFill>
                  <a:srgbClr val="0E1E42"/>
                </a:solidFill>
                <a:latin typeface="Calibri" panose="020F0502020204030204" pitchFamily="34" charset="0"/>
                <a:ea typeface="Verdana" panose="020B0604030504040204" pitchFamily="34" charset="0"/>
                <a:cs typeface="Calibri" panose="020F0502020204030204" pitchFamily="34" charset="0"/>
              </a:rPr>
              <a:t>Upper-case X</a:t>
            </a:r>
            <a:endParaRPr lang="en-AU" dirty="0"/>
          </a:p>
        </p:txBody>
      </p:sp>
    </p:spTree>
    <p:custDataLst>
      <p:tags r:id="rId1"/>
    </p:custDataLst>
    <p:extLst>
      <p:ext uri="{BB962C8B-B14F-4D97-AF65-F5344CB8AC3E}">
        <p14:creationId xmlns:p14="http://schemas.microsoft.com/office/powerpoint/2010/main" val="211718414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48E6965-58D2-55FE-7775-CFAC22712E1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97BCB48-0323-DBD7-2513-FB1817B5A5B3}"/>
              </a:ext>
            </a:extLst>
          </p:cNvPr>
          <p:cNvSpPr>
            <a:spLocks noGrp="1"/>
          </p:cNvSpPr>
          <p:nvPr>
            <p:ph type="title"/>
          </p:nvPr>
        </p:nvSpPr>
        <p:spPr>
          <a:xfrm>
            <a:off x="838200" y="-1325563"/>
            <a:ext cx="10515600" cy="1325563"/>
          </a:xfrm>
        </p:spPr>
        <p:txBody>
          <a:bodyPr vert="horz" lIns="91440" tIns="45720" rIns="91440" bIns="45720" rtlCol="0" anchor="b">
            <a:normAutofit/>
          </a:bodyPr>
          <a:lstStyle/>
          <a:p>
            <a:r>
              <a:rPr lang="en-AU" sz="800" dirty="0">
                <a:solidFill>
                  <a:schemeClr val="bg2"/>
                </a:solidFill>
                <a:latin typeface="Calibri" panose="020F0502020204030204" pitchFamily="34" charset="0"/>
                <a:ea typeface="Calibri" panose="020F0502020204030204" pitchFamily="34" charset="0"/>
                <a:cs typeface="Calibri" panose="020F0502020204030204" pitchFamily="34" charset="0"/>
              </a:rPr>
              <a:t>Slide 33 Review</a:t>
            </a:r>
          </a:p>
        </p:txBody>
      </p:sp>
      <p:grpSp>
        <p:nvGrpSpPr>
          <p:cNvPr id="8" name="Group 7" descr="J Q Z W">
            <a:extLst>
              <a:ext uri="{FF2B5EF4-FFF2-40B4-BE49-F238E27FC236}">
                <a16:creationId xmlns:a16="http://schemas.microsoft.com/office/drawing/2014/main" id="{530B456C-80C1-3143-A5BB-D5659900AAAB}"/>
              </a:ext>
            </a:extLst>
          </p:cNvPr>
          <p:cNvGrpSpPr/>
          <p:nvPr/>
        </p:nvGrpSpPr>
        <p:grpSpPr>
          <a:xfrm>
            <a:off x="99510" y="2051681"/>
            <a:ext cx="11900380" cy="3081615"/>
            <a:chOff x="0" y="2051681"/>
            <a:chExt cx="11900380" cy="3081615"/>
          </a:xfrm>
        </p:grpSpPr>
        <p:sp>
          <p:nvSpPr>
            <p:cNvPr id="4" name="Content Placeholder 2">
              <a:extLst>
                <a:ext uri="{FF2B5EF4-FFF2-40B4-BE49-F238E27FC236}">
                  <a16:creationId xmlns:a16="http://schemas.microsoft.com/office/drawing/2014/main" id="{FB2371BC-1C8E-DE89-DF57-9C3E447456C9}"/>
                </a:ext>
              </a:extLst>
            </p:cNvPr>
            <p:cNvSpPr txBox="1">
              <a:spLocks/>
            </p:cNvSpPr>
            <p:nvPr/>
          </p:nvSpPr>
          <p:spPr>
            <a:xfrm>
              <a:off x="5623697" y="2051681"/>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dirty="0">
                  <a:solidFill>
                    <a:srgbClr val="4557AD"/>
                  </a:solidFill>
                  <a:latin typeface="Tenorite" pitchFamily="2" charset="0"/>
                  <a:cs typeface="Arial"/>
                </a:rPr>
                <a:t>Z</a:t>
              </a:r>
              <a:endParaRPr lang="en-AU" sz="21000" dirty="0">
                <a:solidFill>
                  <a:srgbClr val="4557AD"/>
                </a:solidFill>
                <a:latin typeface="Tenorite" pitchFamily="2" charset="0"/>
                <a:cs typeface="Arial"/>
              </a:endParaRPr>
            </a:p>
          </p:txBody>
        </p:sp>
        <p:sp>
          <p:nvSpPr>
            <p:cNvPr id="5" name="Content Placeholder 2">
              <a:extLst>
                <a:ext uri="{FF2B5EF4-FFF2-40B4-BE49-F238E27FC236}">
                  <a16:creationId xmlns:a16="http://schemas.microsoft.com/office/drawing/2014/main" id="{9E7E7CC1-D8C9-5D35-7470-A00600272D9A}"/>
                </a:ext>
              </a:extLst>
            </p:cNvPr>
            <p:cNvSpPr txBox="1">
              <a:spLocks/>
            </p:cNvSpPr>
            <p:nvPr/>
          </p:nvSpPr>
          <p:spPr>
            <a:xfrm>
              <a:off x="8516619" y="2051682"/>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dirty="0">
                  <a:solidFill>
                    <a:srgbClr val="4557AD"/>
                  </a:solidFill>
                  <a:latin typeface="Tenorite" pitchFamily="2" charset="0"/>
                  <a:cs typeface="Arial"/>
                </a:rPr>
                <a:t>W</a:t>
              </a:r>
              <a:endParaRPr lang="en-AU" sz="21000" dirty="0">
                <a:solidFill>
                  <a:srgbClr val="4557AD"/>
                </a:solidFill>
                <a:latin typeface="Tenorite" pitchFamily="2" charset="0"/>
                <a:cs typeface="Arial"/>
              </a:endParaRPr>
            </a:p>
          </p:txBody>
        </p:sp>
        <p:sp>
          <p:nvSpPr>
            <p:cNvPr id="6" name="Content Placeholder 2">
              <a:extLst>
                <a:ext uri="{FF2B5EF4-FFF2-40B4-BE49-F238E27FC236}">
                  <a16:creationId xmlns:a16="http://schemas.microsoft.com/office/drawing/2014/main" id="{44686975-E4AB-721F-B8E5-4E0016CB2EFF}"/>
                </a:ext>
              </a:extLst>
            </p:cNvPr>
            <p:cNvSpPr txBox="1">
              <a:spLocks/>
            </p:cNvSpPr>
            <p:nvPr/>
          </p:nvSpPr>
          <p:spPr>
            <a:xfrm>
              <a:off x="2730774" y="2051682"/>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dirty="0">
                  <a:solidFill>
                    <a:srgbClr val="4557AD"/>
                  </a:solidFill>
                  <a:latin typeface="Tenorite" pitchFamily="2" charset="0"/>
                  <a:cs typeface="Arial"/>
                </a:rPr>
                <a:t>Q</a:t>
              </a:r>
              <a:endParaRPr lang="en-AU" sz="21000" dirty="0">
                <a:solidFill>
                  <a:srgbClr val="4557AD"/>
                </a:solidFill>
                <a:latin typeface="Tenorite" pitchFamily="2" charset="0"/>
                <a:cs typeface="Arial"/>
              </a:endParaRPr>
            </a:p>
          </p:txBody>
        </p:sp>
        <p:sp>
          <p:nvSpPr>
            <p:cNvPr id="7" name="Content Placeholder 2">
              <a:extLst>
                <a:ext uri="{FF2B5EF4-FFF2-40B4-BE49-F238E27FC236}">
                  <a16:creationId xmlns:a16="http://schemas.microsoft.com/office/drawing/2014/main" id="{65397C79-E5CC-D38E-3958-8213CFF2B781}"/>
                </a:ext>
              </a:extLst>
            </p:cNvPr>
            <p:cNvSpPr txBox="1">
              <a:spLocks/>
            </p:cNvSpPr>
            <p:nvPr/>
          </p:nvSpPr>
          <p:spPr>
            <a:xfrm>
              <a:off x="0" y="2051683"/>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dirty="0">
                  <a:solidFill>
                    <a:srgbClr val="4557AD"/>
                  </a:solidFill>
                  <a:latin typeface="Tenorite" pitchFamily="2" charset="0"/>
                  <a:cs typeface="Arial"/>
                </a:rPr>
                <a:t>J</a:t>
              </a:r>
              <a:endParaRPr lang="en-AU" sz="21000" dirty="0">
                <a:solidFill>
                  <a:srgbClr val="4557AD"/>
                </a:solidFill>
                <a:latin typeface="Tenorite" pitchFamily="2" charset="0"/>
                <a:cs typeface="Arial"/>
              </a:endParaRPr>
            </a:p>
          </p:txBody>
        </p:sp>
      </p:grpSp>
    </p:spTree>
    <p:extLst>
      <p:ext uri="{BB962C8B-B14F-4D97-AF65-F5344CB8AC3E}">
        <p14:creationId xmlns:p14="http://schemas.microsoft.com/office/powerpoint/2010/main" val="256066039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3A08628-A776-7861-06C6-9950F347789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246CD31-6DDE-F774-2A20-E8BA388ECB89}"/>
              </a:ext>
            </a:extLst>
          </p:cNvPr>
          <p:cNvSpPr>
            <a:spLocks noGrp="1"/>
          </p:cNvSpPr>
          <p:nvPr>
            <p:ph type="title"/>
          </p:nvPr>
        </p:nvSpPr>
        <p:spPr>
          <a:xfrm>
            <a:off x="681871" y="-748746"/>
            <a:ext cx="9809666" cy="625578"/>
          </a:xfrm>
        </p:spPr>
        <p:txBody>
          <a:bodyPr/>
          <a:lstStyle/>
          <a:p>
            <a:r>
              <a:rPr lang="en-US" sz="800" dirty="0">
                <a:solidFill>
                  <a:schemeClr val="bg2"/>
                </a:solidFill>
                <a:latin typeface="Calibri" panose="020F0502020204030204" pitchFamily="34" charset="0"/>
                <a:ea typeface="Calibri" panose="020F0502020204030204" pitchFamily="34" charset="0"/>
                <a:cs typeface="Calibri" panose="020F0502020204030204" pitchFamily="34" charset="0"/>
              </a:rPr>
              <a:t>Slide 34 Learning intention</a:t>
            </a:r>
            <a:r>
              <a:rPr lang="en-US" sz="800" b="1" i="0" kern="1200" dirty="0">
                <a:solidFill>
                  <a:schemeClr val="bg2"/>
                </a:solidFill>
                <a:effectLst/>
                <a:latin typeface="Calibri" panose="020F0502020204030204" pitchFamily="34" charset="0"/>
                <a:ea typeface="Calibri" panose="020F0502020204030204" pitchFamily="34" charset="0"/>
                <a:cs typeface="Calibri" panose="020F0502020204030204" pitchFamily="34" charset="0"/>
              </a:rPr>
              <a:t> and success</a:t>
            </a:r>
            <a:r>
              <a:rPr lang="en-US" sz="800" b="1" i="0" kern="1200" baseline="0" dirty="0">
                <a:solidFill>
                  <a:schemeClr val="bg2"/>
                </a:solidFill>
                <a:effectLst/>
                <a:latin typeface="Calibri" panose="020F0502020204030204" pitchFamily="34" charset="0"/>
                <a:ea typeface="Calibri" panose="020F0502020204030204" pitchFamily="34" charset="0"/>
                <a:cs typeface="Calibri" panose="020F0502020204030204" pitchFamily="34" charset="0"/>
              </a:rPr>
              <a:t> criteria</a:t>
            </a:r>
            <a:endParaRPr lang="en-US" sz="800" dirty="0">
              <a:solidFill>
                <a:schemeClr val="bg2"/>
              </a:solidFill>
              <a:latin typeface="Calibri" panose="020F0502020204030204" pitchFamily="34" charset="0"/>
              <a:ea typeface="Calibri" panose="020F0502020204030204" pitchFamily="34" charset="0"/>
              <a:cs typeface="Calibri" panose="020F0502020204030204" pitchFamily="34" charset="0"/>
            </a:endParaRPr>
          </a:p>
        </p:txBody>
      </p:sp>
      <p:sp>
        <p:nvSpPr>
          <p:cNvPr id="4" name="TextBox 3">
            <a:extLst>
              <a:ext uri="{FF2B5EF4-FFF2-40B4-BE49-F238E27FC236}">
                <a16:creationId xmlns:a16="http://schemas.microsoft.com/office/drawing/2014/main" id="{53CD9D2D-B3FA-6D50-9A8E-A6DA79F6C874}"/>
              </a:ext>
            </a:extLst>
          </p:cNvPr>
          <p:cNvSpPr txBox="1"/>
          <p:nvPr/>
        </p:nvSpPr>
        <p:spPr>
          <a:xfrm>
            <a:off x="984801" y="1562777"/>
            <a:ext cx="9025473" cy="830997"/>
          </a:xfrm>
          <a:prstGeom prst="rect">
            <a:avLst/>
          </a:prstGeom>
          <a:noFill/>
        </p:spPr>
        <p:txBody>
          <a:bodyPr wrap="square" rtlCol="0">
            <a:spAutoFit/>
          </a:bodyPr>
          <a:lstStyle/>
          <a:p>
            <a:r>
              <a:rPr lang="en-US" sz="3000" dirty="0">
                <a:solidFill>
                  <a:srgbClr val="0E1E42"/>
                </a:solidFill>
                <a:latin typeface="Calibri" panose="020F0502020204030204" pitchFamily="34" charset="0"/>
                <a:ea typeface="Calibri" panose="020F0502020204030204" pitchFamily="34" charset="0"/>
                <a:cs typeface="Calibri" panose="020F0502020204030204" pitchFamily="34" charset="0"/>
              </a:rPr>
              <a:t>We are learning about upper-case letters.</a:t>
            </a:r>
          </a:p>
          <a:p>
            <a:endParaRPr lang="en-AU" dirty="0"/>
          </a:p>
        </p:txBody>
      </p:sp>
      <p:sp>
        <p:nvSpPr>
          <p:cNvPr id="5" name="TextBox 4">
            <a:extLst>
              <a:ext uri="{FF2B5EF4-FFF2-40B4-BE49-F238E27FC236}">
                <a16:creationId xmlns:a16="http://schemas.microsoft.com/office/drawing/2014/main" id="{EC334284-E753-B8E6-E867-F3E3902847CD}"/>
              </a:ext>
            </a:extLst>
          </p:cNvPr>
          <p:cNvSpPr txBox="1"/>
          <p:nvPr/>
        </p:nvSpPr>
        <p:spPr>
          <a:xfrm>
            <a:off x="984801" y="3785936"/>
            <a:ext cx="9625264" cy="2215991"/>
          </a:xfrm>
          <a:prstGeom prst="rect">
            <a:avLst/>
          </a:prstGeom>
          <a:noFill/>
        </p:spPr>
        <p:txBody>
          <a:bodyPr wrap="square" rtlCol="0">
            <a:spAutoFit/>
          </a:bodyPr>
          <a:lstStyle/>
          <a:p>
            <a:r>
              <a:rPr lang="en-US" sz="3000" dirty="0">
                <a:latin typeface="Calibri" panose="020F0502020204030204" pitchFamily="34" charset="0"/>
                <a:ea typeface="Calibri" panose="020F0502020204030204" pitchFamily="34" charset="0"/>
                <a:cs typeface="Calibri" panose="020F0502020204030204" pitchFamily="34" charset="0"/>
              </a:rPr>
              <a:t>I will know I have been successful if I can:</a:t>
            </a:r>
          </a:p>
          <a:p>
            <a:pPr marL="457200" indent="-457200">
              <a:buFont typeface="Arial" panose="020B0604020202020204" pitchFamily="34" charset="0"/>
              <a:buChar char="•"/>
            </a:pPr>
            <a:r>
              <a:rPr lang="en-US" sz="3000" dirty="0">
                <a:latin typeface="Calibri" panose="020F0502020204030204" pitchFamily="34" charset="0"/>
                <a:ea typeface="Calibri" panose="020F0502020204030204" pitchFamily="34" charset="0"/>
                <a:cs typeface="Calibri" panose="020F0502020204030204" pitchFamily="34" charset="0"/>
              </a:rPr>
              <a:t>form the upper-case X</a:t>
            </a:r>
          </a:p>
          <a:p>
            <a:pPr marL="457200" indent="-457200">
              <a:buFont typeface="Arial" panose="020B0604020202020204" pitchFamily="34" charset="0"/>
              <a:buChar char="•"/>
            </a:pPr>
            <a:r>
              <a:rPr lang="en-US" sz="3000" dirty="0">
                <a:latin typeface="Calibri" panose="020F0502020204030204" pitchFamily="34" charset="0"/>
                <a:ea typeface="Calibri" panose="020F0502020204030204" pitchFamily="34" charset="0"/>
                <a:cs typeface="Calibri" panose="020F0502020204030204" pitchFamily="34" charset="0"/>
              </a:rPr>
              <a:t>match the upper-case X to the lower-case x</a:t>
            </a:r>
          </a:p>
          <a:p>
            <a:pPr marL="457200" indent="-457200">
              <a:buFont typeface="Arial" panose="020B0604020202020204" pitchFamily="34" charset="0"/>
              <a:buChar char="•"/>
            </a:pPr>
            <a:r>
              <a:rPr lang="en-US" sz="3000" dirty="0">
                <a:latin typeface="Calibri" panose="020F0502020204030204" pitchFamily="34" charset="0"/>
                <a:ea typeface="Calibri" panose="020F0502020204030204" pitchFamily="34" charset="0"/>
                <a:cs typeface="Calibri" panose="020F0502020204030204" pitchFamily="34" charset="0"/>
              </a:rPr>
              <a:t>say the sound for </a:t>
            </a:r>
            <a:r>
              <a:rPr lang="en-US" sz="3000" dirty="0" err="1">
                <a:latin typeface="Calibri" panose="020F0502020204030204" pitchFamily="34" charset="0"/>
                <a:ea typeface="Calibri" panose="020F0502020204030204" pitchFamily="34" charset="0"/>
                <a:cs typeface="Calibri" panose="020F0502020204030204" pitchFamily="34" charset="0"/>
              </a:rPr>
              <a:t>Xx</a:t>
            </a:r>
            <a:r>
              <a:rPr lang="en-US" sz="3000" dirty="0">
                <a:latin typeface="Calibri" panose="020F0502020204030204" pitchFamily="34" charset="0"/>
                <a:ea typeface="Calibri" panose="020F0502020204030204" pitchFamily="34" charset="0"/>
                <a:cs typeface="Calibri" panose="020F0502020204030204" pitchFamily="34" charset="0"/>
              </a:rPr>
              <a:t>.</a:t>
            </a:r>
          </a:p>
          <a:p>
            <a:endParaRPr lang="en-AU" dirty="0"/>
          </a:p>
        </p:txBody>
      </p:sp>
    </p:spTree>
    <p:custDataLst>
      <p:tags r:id="rId1"/>
    </p:custDataLst>
    <p:extLst>
      <p:ext uri="{BB962C8B-B14F-4D97-AF65-F5344CB8AC3E}">
        <p14:creationId xmlns:p14="http://schemas.microsoft.com/office/powerpoint/2010/main" val="378007854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3E5C65F-BB68-F060-A99A-29BE6A3EE7A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DF0D873-8F59-AB11-2FAE-709FC548A101}"/>
              </a:ext>
            </a:extLst>
          </p:cNvPr>
          <p:cNvSpPr>
            <a:spLocks noGrp="1"/>
          </p:cNvSpPr>
          <p:nvPr>
            <p:ph type="title"/>
          </p:nvPr>
        </p:nvSpPr>
        <p:spPr/>
        <p:txBody>
          <a:bodyPr/>
          <a:lstStyle/>
          <a:p>
            <a:r>
              <a:rPr lang="en-US" sz="800" b="1" i="0" kern="1200" dirty="0">
                <a:solidFill>
                  <a:schemeClr val="bg2"/>
                </a:solidFill>
                <a:effectLst/>
                <a:latin typeface="Calibri" panose="020F0502020204030204" pitchFamily="34" charset="0"/>
                <a:ea typeface="Calibri" panose="020F0502020204030204" pitchFamily="34" charset="0"/>
                <a:cs typeface="Calibri" panose="020F0502020204030204" pitchFamily="34" charset="0"/>
              </a:rPr>
              <a:t>Slide 35</a:t>
            </a:r>
            <a:r>
              <a:rPr lang="en-US" sz="800" b="1" i="0" kern="1200" baseline="0" dirty="0">
                <a:solidFill>
                  <a:schemeClr val="bg2"/>
                </a:solidFill>
                <a:effectLst/>
                <a:latin typeface="Calibri" panose="020F0502020204030204" pitchFamily="34" charset="0"/>
                <a:ea typeface="Calibri" panose="020F0502020204030204" pitchFamily="34" charset="0"/>
                <a:cs typeface="Calibri" panose="020F0502020204030204" pitchFamily="34" charset="0"/>
              </a:rPr>
              <a:t> We do</a:t>
            </a:r>
            <a:endParaRPr lang="en-AU" sz="800" dirty="0">
              <a:solidFill>
                <a:schemeClr val="bg2"/>
              </a:solidFill>
              <a:latin typeface="Calibri" panose="020F0502020204030204" pitchFamily="34" charset="0"/>
              <a:ea typeface="Calibri" panose="020F0502020204030204" pitchFamily="34" charset="0"/>
              <a:cs typeface="Calibri" panose="020F0502020204030204" pitchFamily="34" charset="0"/>
            </a:endParaRPr>
          </a:p>
        </p:txBody>
      </p:sp>
      <p:sp>
        <p:nvSpPr>
          <p:cNvPr id="9" name="Content Placeholder 2">
            <a:extLst>
              <a:ext uri="{FF2B5EF4-FFF2-40B4-BE49-F238E27FC236}">
                <a16:creationId xmlns:a16="http://schemas.microsoft.com/office/drawing/2014/main" id="{394882A4-9C1F-9843-4C14-E513F8D29222}"/>
              </a:ext>
            </a:extLst>
          </p:cNvPr>
          <p:cNvSpPr txBox="1">
            <a:spLocks/>
          </p:cNvSpPr>
          <p:nvPr/>
        </p:nvSpPr>
        <p:spPr>
          <a:xfrm>
            <a:off x="4404119" y="1888193"/>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dirty="0">
                <a:solidFill>
                  <a:srgbClr val="4557AD"/>
                </a:solidFill>
                <a:latin typeface="Tenorite" pitchFamily="2" charset="0"/>
                <a:cs typeface="Arial"/>
              </a:rPr>
              <a:t>x</a:t>
            </a:r>
            <a:endParaRPr lang="en-AU" sz="21000" dirty="0">
              <a:solidFill>
                <a:srgbClr val="4557AD"/>
              </a:solidFill>
              <a:latin typeface="Tenorite" pitchFamily="2" charset="0"/>
              <a:cs typeface="Arial"/>
            </a:endParaRPr>
          </a:p>
        </p:txBody>
      </p:sp>
    </p:spTree>
    <p:custDataLst>
      <p:tags r:id="rId1"/>
    </p:custDataLst>
    <p:extLst>
      <p:ext uri="{BB962C8B-B14F-4D97-AF65-F5344CB8AC3E}">
        <p14:creationId xmlns:p14="http://schemas.microsoft.com/office/powerpoint/2010/main" val="299928425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E48D5B2-950D-DADF-3AE5-3B57BDEED881}"/>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4CE381A6-6AEA-BBF5-D3F5-B44167E63F7D}"/>
              </a:ext>
            </a:extLst>
          </p:cNvPr>
          <p:cNvSpPr>
            <a:spLocks noGrp="1"/>
          </p:cNvSpPr>
          <p:nvPr>
            <p:ph type="title"/>
          </p:nvPr>
        </p:nvSpPr>
        <p:spPr/>
        <p:txBody>
          <a:bodyPr/>
          <a:lstStyle/>
          <a:p>
            <a:r>
              <a:rPr lang="en-US" sz="800" b="1" i="0" kern="1200" dirty="0">
                <a:solidFill>
                  <a:schemeClr val="bg2"/>
                </a:solidFill>
                <a:effectLst/>
                <a:latin typeface="Calibri" panose="020F0502020204030204" pitchFamily="34" charset="0"/>
                <a:ea typeface="Calibri" panose="020F0502020204030204" pitchFamily="34" charset="0"/>
                <a:cs typeface="Calibri" panose="020F0502020204030204" pitchFamily="34" charset="0"/>
              </a:rPr>
              <a:t>Slide 36</a:t>
            </a:r>
            <a:r>
              <a:rPr lang="en-US" sz="800" b="1" i="0" kern="1200" baseline="0" dirty="0">
                <a:solidFill>
                  <a:schemeClr val="bg2"/>
                </a:solidFill>
                <a:effectLst/>
                <a:latin typeface="Calibri" panose="020F0502020204030204" pitchFamily="34" charset="0"/>
                <a:ea typeface="Calibri" panose="020F0502020204030204" pitchFamily="34" charset="0"/>
                <a:cs typeface="Calibri" panose="020F0502020204030204" pitchFamily="34" charset="0"/>
              </a:rPr>
              <a:t> I do</a:t>
            </a:r>
            <a:endParaRPr lang="en-AU" sz="800" dirty="0">
              <a:solidFill>
                <a:schemeClr val="bg2"/>
              </a:solidFill>
              <a:latin typeface="Calibri" panose="020F0502020204030204" pitchFamily="34" charset="0"/>
              <a:ea typeface="Calibri" panose="020F0502020204030204" pitchFamily="34" charset="0"/>
              <a:cs typeface="Calibri" panose="020F0502020204030204" pitchFamily="34" charset="0"/>
            </a:endParaRPr>
          </a:p>
        </p:txBody>
      </p:sp>
      <p:sp>
        <p:nvSpPr>
          <p:cNvPr id="2" name="Content Placeholder 2">
            <a:extLst>
              <a:ext uri="{FF2B5EF4-FFF2-40B4-BE49-F238E27FC236}">
                <a16:creationId xmlns:a16="http://schemas.microsoft.com/office/drawing/2014/main" id="{AF79055E-6E8A-A783-B787-D48B3EA8E186}"/>
              </a:ext>
            </a:extLst>
          </p:cNvPr>
          <p:cNvSpPr txBox="1">
            <a:spLocks/>
          </p:cNvSpPr>
          <p:nvPr/>
        </p:nvSpPr>
        <p:spPr>
          <a:xfrm>
            <a:off x="3271157" y="1928589"/>
            <a:ext cx="5649686" cy="3000821"/>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dirty="0" err="1">
                <a:solidFill>
                  <a:srgbClr val="4557AD"/>
                </a:solidFill>
                <a:latin typeface="Tenorite" pitchFamily="2" charset="0"/>
                <a:cs typeface="Arial"/>
              </a:rPr>
              <a:t>Xx</a:t>
            </a:r>
            <a:endParaRPr lang="en-AU" sz="21000" dirty="0">
              <a:solidFill>
                <a:srgbClr val="4557AD"/>
              </a:solidFill>
              <a:latin typeface="Tenorite" pitchFamily="2" charset="0"/>
              <a:cs typeface="Arial"/>
            </a:endParaRPr>
          </a:p>
        </p:txBody>
      </p:sp>
    </p:spTree>
    <p:custDataLst>
      <p:tags r:id="rId1"/>
    </p:custDataLst>
    <p:extLst>
      <p:ext uri="{BB962C8B-B14F-4D97-AF65-F5344CB8AC3E}">
        <p14:creationId xmlns:p14="http://schemas.microsoft.com/office/powerpoint/2010/main" val="4181408241"/>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8439D58-3215-43AF-B4CA-A3CDE77FB2E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10DF7C5-09F5-19DC-70C2-4BC8A7331AD1}"/>
              </a:ext>
            </a:extLst>
          </p:cNvPr>
          <p:cNvSpPr>
            <a:spLocks noGrp="1"/>
          </p:cNvSpPr>
          <p:nvPr>
            <p:ph type="title"/>
          </p:nvPr>
        </p:nvSpPr>
        <p:spPr/>
        <p:txBody>
          <a:bodyPr/>
          <a:lstStyle/>
          <a:p>
            <a:r>
              <a:rPr lang="en-US" sz="800" b="1" i="0" kern="1200" dirty="0">
                <a:solidFill>
                  <a:schemeClr val="bg2"/>
                </a:solidFill>
                <a:effectLst/>
                <a:latin typeface="Calibri" panose="020F0502020204030204" pitchFamily="34" charset="0"/>
                <a:ea typeface="Calibri" panose="020F0502020204030204" pitchFamily="34" charset="0"/>
                <a:cs typeface="Calibri" panose="020F0502020204030204" pitchFamily="34" charset="0"/>
              </a:rPr>
              <a:t>Slide 37</a:t>
            </a:r>
            <a:r>
              <a:rPr lang="en-US" sz="800" b="1" i="0" kern="1200" baseline="0" dirty="0">
                <a:solidFill>
                  <a:schemeClr val="bg2"/>
                </a:solidFill>
                <a:effectLst/>
                <a:latin typeface="Calibri" panose="020F0502020204030204" pitchFamily="34" charset="0"/>
                <a:ea typeface="Calibri" panose="020F0502020204030204" pitchFamily="34" charset="0"/>
                <a:cs typeface="Calibri" panose="020F0502020204030204" pitchFamily="34" charset="0"/>
              </a:rPr>
              <a:t> I do</a:t>
            </a:r>
            <a:endParaRPr lang="en-AU" sz="800" dirty="0">
              <a:solidFill>
                <a:schemeClr val="bg2"/>
              </a:solidFill>
              <a:latin typeface="Calibri" panose="020F0502020204030204" pitchFamily="34" charset="0"/>
              <a:ea typeface="Calibri" panose="020F0502020204030204" pitchFamily="34" charset="0"/>
              <a:cs typeface="Calibri" panose="020F0502020204030204" pitchFamily="34" charset="0"/>
            </a:endParaRPr>
          </a:p>
        </p:txBody>
      </p:sp>
      <p:grpSp>
        <p:nvGrpSpPr>
          <p:cNvPr id="13" name="Group 12" descr="X X X">
            <a:extLst>
              <a:ext uri="{FF2B5EF4-FFF2-40B4-BE49-F238E27FC236}">
                <a16:creationId xmlns:a16="http://schemas.microsoft.com/office/drawing/2014/main" id="{4CDB3F12-D95B-5F0B-E2BF-1E4EF886B004}"/>
              </a:ext>
            </a:extLst>
          </p:cNvPr>
          <p:cNvGrpSpPr/>
          <p:nvPr/>
        </p:nvGrpSpPr>
        <p:grpSpPr>
          <a:xfrm>
            <a:off x="557956" y="1847121"/>
            <a:ext cx="11076088" cy="3163757"/>
            <a:chOff x="557956" y="1847121"/>
            <a:chExt cx="11076088" cy="3163757"/>
          </a:xfrm>
        </p:grpSpPr>
        <p:sp>
          <p:nvSpPr>
            <p:cNvPr id="5" name="Content Placeholder 2">
              <a:extLst>
                <a:ext uri="{FF2B5EF4-FFF2-40B4-BE49-F238E27FC236}">
                  <a16:creationId xmlns:a16="http://schemas.microsoft.com/office/drawing/2014/main" id="{CBEEBF8A-ADD5-3994-6740-6DFF4BD339B5}"/>
                </a:ext>
              </a:extLst>
            </p:cNvPr>
            <p:cNvSpPr txBox="1">
              <a:spLocks/>
            </p:cNvSpPr>
            <p:nvPr/>
          </p:nvSpPr>
          <p:spPr>
            <a:xfrm>
              <a:off x="4404119" y="1847121"/>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dirty="0">
                  <a:solidFill>
                    <a:srgbClr val="4557AD"/>
                  </a:solidFill>
                  <a:latin typeface="Tenorite" pitchFamily="2" charset="0"/>
                  <a:cs typeface="Arial"/>
                </a:rPr>
                <a:t>X</a:t>
              </a:r>
              <a:endParaRPr lang="en-AU" sz="21000" dirty="0">
                <a:solidFill>
                  <a:srgbClr val="4557AD"/>
                </a:solidFill>
                <a:latin typeface="Tenorite" pitchFamily="2" charset="0"/>
                <a:cs typeface="Arial"/>
              </a:endParaRPr>
            </a:p>
          </p:txBody>
        </p:sp>
        <p:sp>
          <p:nvSpPr>
            <p:cNvPr id="6" name="Content Placeholder 2">
              <a:extLst>
                <a:ext uri="{FF2B5EF4-FFF2-40B4-BE49-F238E27FC236}">
                  <a16:creationId xmlns:a16="http://schemas.microsoft.com/office/drawing/2014/main" id="{7A06E097-DA8A-A3F2-A86F-BFC517BCFB45}"/>
                </a:ext>
              </a:extLst>
            </p:cNvPr>
            <p:cNvSpPr txBox="1">
              <a:spLocks/>
            </p:cNvSpPr>
            <p:nvPr/>
          </p:nvSpPr>
          <p:spPr>
            <a:xfrm>
              <a:off x="8250283" y="1929265"/>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dirty="0">
                  <a:solidFill>
                    <a:srgbClr val="4557AD"/>
                  </a:solidFill>
                  <a:latin typeface="Tenorite" pitchFamily="2" charset="0"/>
                  <a:cs typeface="Arial"/>
                </a:rPr>
                <a:t>X</a:t>
              </a:r>
              <a:endParaRPr lang="en-AU" sz="21000" dirty="0">
                <a:solidFill>
                  <a:srgbClr val="4557AD"/>
                </a:solidFill>
                <a:latin typeface="Tenorite" pitchFamily="2" charset="0"/>
                <a:cs typeface="Arial"/>
              </a:endParaRPr>
            </a:p>
          </p:txBody>
        </p:sp>
        <p:sp>
          <p:nvSpPr>
            <p:cNvPr id="7" name="Content Placeholder 2">
              <a:extLst>
                <a:ext uri="{FF2B5EF4-FFF2-40B4-BE49-F238E27FC236}">
                  <a16:creationId xmlns:a16="http://schemas.microsoft.com/office/drawing/2014/main" id="{1278BE2E-2C8C-B86D-14B9-84E5113FEBB7}"/>
                </a:ext>
              </a:extLst>
            </p:cNvPr>
            <p:cNvSpPr txBox="1">
              <a:spLocks/>
            </p:cNvSpPr>
            <p:nvPr/>
          </p:nvSpPr>
          <p:spPr>
            <a:xfrm>
              <a:off x="557956" y="1929265"/>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dirty="0">
                  <a:solidFill>
                    <a:srgbClr val="4557AD"/>
                  </a:solidFill>
                  <a:latin typeface="Tenorite" pitchFamily="2" charset="0"/>
                  <a:cs typeface="Arial"/>
                </a:rPr>
                <a:t>X</a:t>
              </a:r>
              <a:endParaRPr lang="en-AU" sz="21000" dirty="0">
                <a:solidFill>
                  <a:srgbClr val="4557AD"/>
                </a:solidFill>
                <a:latin typeface="Tenorite" pitchFamily="2" charset="0"/>
                <a:cs typeface="Arial"/>
              </a:endParaRPr>
            </a:p>
          </p:txBody>
        </p:sp>
        <p:pic>
          <p:nvPicPr>
            <p:cNvPr id="8" name="Picture 7">
              <a:extLst>
                <a:ext uri="{FF2B5EF4-FFF2-40B4-BE49-F238E27FC236}">
                  <a16:creationId xmlns:a16="http://schemas.microsoft.com/office/drawing/2014/main" id="{DAE6DC98-73A8-AD52-4FC0-0EB9DFF5FA7A}"/>
                </a:ext>
              </a:extLst>
            </p:cNvPr>
            <p:cNvPicPr>
              <a:picLocks noChangeAspect="1"/>
            </p:cNvPicPr>
            <p:nvPr/>
          </p:nvPicPr>
          <p:blipFill>
            <a:blip r:embed="rId4"/>
            <a:stretch>
              <a:fillRect/>
            </a:stretch>
          </p:blipFill>
          <p:spPr>
            <a:xfrm>
              <a:off x="1578614" y="2477349"/>
              <a:ext cx="243861" cy="237765"/>
            </a:xfrm>
            <a:prstGeom prst="rect">
              <a:avLst/>
            </a:prstGeom>
          </p:spPr>
        </p:pic>
        <p:pic>
          <p:nvPicPr>
            <p:cNvPr id="9" name="Picture 8">
              <a:extLst>
                <a:ext uri="{FF2B5EF4-FFF2-40B4-BE49-F238E27FC236}">
                  <a16:creationId xmlns:a16="http://schemas.microsoft.com/office/drawing/2014/main" id="{97E30A62-CAB7-757D-3037-9A4ADF4A7B48}"/>
                </a:ext>
              </a:extLst>
            </p:cNvPr>
            <p:cNvPicPr>
              <a:picLocks noChangeAspect="1"/>
            </p:cNvPicPr>
            <p:nvPr/>
          </p:nvPicPr>
          <p:blipFill>
            <a:blip r:embed="rId5"/>
            <a:stretch>
              <a:fillRect/>
            </a:stretch>
          </p:blipFill>
          <p:spPr>
            <a:xfrm>
              <a:off x="1581661" y="4142887"/>
              <a:ext cx="237765" cy="237765"/>
            </a:xfrm>
            <a:prstGeom prst="rect">
              <a:avLst/>
            </a:prstGeom>
          </p:spPr>
        </p:pic>
      </p:grpSp>
    </p:spTree>
    <p:custDataLst>
      <p:tags r:id="rId1"/>
    </p:custDataLst>
    <p:extLst>
      <p:ext uri="{BB962C8B-B14F-4D97-AF65-F5344CB8AC3E}">
        <p14:creationId xmlns:p14="http://schemas.microsoft.com/office/powerpoint/2010/main" val="1783843905"/>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CD18494-2556-176D-9FE5-5EBD8A18E24B}"/>
            </a:ext>
          </a:extLst>
        </p:cNvPr>
        <p:cNvGrpSpPr/>
        <p:nvPr/>
      </p:nvGrpSpPr>
      <p:grpSpPr>
        <a:xfrm>
          <a:off x="0" y="0"/>
          <a:ext cx="0" cy="0"/>
          <a:chOff x="0" y="0"/>
          <a:chExt cx="0" cy="0"/>
        </a:xfrm>
      </p:grpSpPr>
      <p:sp>
        <p:nvSpPr>
          <p:cNvPr id="8" name="Title 7">
            <a:extLst>
              <a:ext uri="{FF2B5EF4-FFF2-40B4-BE49-F238E27FC236}">
                <a16:creationId xmlns:a16="http://schemas.microsoft.com/office/drawing/2014/main" id="{0C2DC9D3-C225-8F78-9889-F551454DDAFD}"/>
              </a:ext>
            </a:extLst>
          </p:cNvPr>
          <p:cNvSpPr>
            <a:spLocks noGrp="1"/>
          </p:cNvSpPr>
          <p:nvPr>
            <p:ph type="title"/>
          </p:nvPr>
        </p:nvSpPr>
        <p:spPr/>
        <p:txBody>
          <a:bodyPr/>
          <a:lstStyle/>
          <a:p>
            <a:r>
              <a:rPr lang="en-US" sz="800" b="1" i="0" kern="1200" dirty="0">
                <a:solidFill>
                  <a:schemeClr val="bg2"/>
                </a:solidFill>
                <a:effectLst/>
                <a:latin typeface="Calibri" panose="020F0502020204030204" pitchFamily="34" charset="0"/>
                <a:ea typeface="Calibri" panose="020F0502020204030204" pitchFamily="34" charset="0"/>
                <a:cs typeface="Calibri" panose="020F0502020204030204" pitchFamily="34" charset="0"/>
              </a:rPr>
              <a:t>Slide 38</a:t>
            </a:r>
            <a:r>
              <a:rPr lang="en-US" sz="800" b="1" i="0" kern="1200" baseline="0" dirty="0">
                <a:solidFill>
                  <a:schemeClr val="bg2"/>
                </a:solidFill>
                <a:effectLst/>
                <a:latin typeface="Calibri" panose="020F0502020204030204" pitchFamily="34" charset="0"/>
                <a:ea typeface="Calibri" panose="020F0502020204030204" pitchFamily="34" charset="0"/>
                <a:cs typeface="Calibri" panose="020F0502020204030204" pitchFamily="34" charset="0"/>
              </a:rPr>
              <a:t> We do</a:t>
            </a:r>
            <a:endParaRPr lang="en-AU" sz="800" dirty="0">
              <a:solidFill>
                <a:schemeClr val="bg2"/>
              </a:solidFill>
              <a:latin typeface="Calibri" panose="020F0502020204030204" pitchFamily="34" charset="0"/>
              <a:ea typeface="Calibri" panose="020F0502020204030204" pitchFamily="34" charset="0"/>
              <a:cs typeface="Calibri" panose="020F0502020204030204" pitchFamily="34" charset="0"/>
            </a:endParaRPr>
          </a:p>
        </p:txBody>
      </p:sp>
      <p:grpSp>
        <p:nvGrpSpPr>
          <p:cNvPr id="9" name="Group 8" descr="X X X">
            <a:extLst>
              <a:ext uri="{FF2B5EF4-FFF2-40B4-BE49-F238E27FC236}">
                <a16:creationId xmlns:a16="http://schemas.microsoft.com/office/drawing/2014/main" id="{988D1FA8-7B19-0FA0-920C-F16DB08D1C5E}"/>
              </a:ext>
            </a:extLst>
          </p:cNvPr>
          <p:cNvGrpSpPr/>
          <p:nvPr/>
        </p:nvGrpSpPr>
        <p:grpSpPr>
          <a:xfrm>
            <a:off x="557956" y="1847121"/>
            <a:ext cx="11076088" cy="3163757"/>
            <a:chOff x="557956" y="1847121"/>
            <a:chExt cx="11076088" cy="3163757"/>
          </a:xfrm>
        </p:grpSpPr>
        <p:sp>
          <p:nvSpPr>
            <p:cNvPr id="10" name="Content Placeholder 2">
              <a:extLst>
                <a:ext uri="{FF2B5EF4-FFF2-40B4-BE49-F238E27FC236}">
                  <a16:creationId xmlns:a16="http://schemas.microsoft.com/office/drawing/2014/main" id="{94B369B8-38FF-7CD0-3E67-7CC026882CE7}"/>
                </a:ext>
              </a:extLst>
            </p:cNvPr>
            <p:cNvSpPr txBox="1">
              <a:spLocks/>
            </p:cNvSpPr>
            <p:nvPr/>
          </p:nvSpPr>
          <p:spPr>
            <a:xfrm>
              <a:off x="4404119" y="1847121"/>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dirty="0">
                  <a:solidFill>
                    <a:srgbClr val="4557AD"/>
                  </a:solidFill>
                  <a:latin typeface="Tenorite" pitchFamily="2" charset="0"/>
                  <a:cs typeface="Arial"/>
                </a:rPr>
                <a:t>X</a:t>
              </a:r>
              <a:endParaRPr lang="en-AU" sz="21000" dirty="0">
                <a:solidFill>
                  <a:srgbClr val="4557AD"/>
                </a:solidFill>
                <a:latin typeface="Tenorite" pitchFamily="2" charset="0"/>
                <a:cs typeface="Arial"/>
              </a:endParaRPr>
            </a:p>
          </p:txBody>
        </p:sp>
        <p:sp>
          <p:nvSpPr>
            <p:cNvPr id="11" name="Content Placeholder 2">
              <a:extLst>
                <a:ext uri="{FF2B5EF4-FFF2-40B4-BE49-F238E27FC236}">
                  <a16:creationId xmlns:a16="http://schemas.microsoft.com/office/drawing/2014/main" id="{F135584A-3CCE-BC40-459B-6BFCBA7A4F9D}"/>
                </a:ext>
              </a:extLst>
            </p:cNvPr>
            <p:cNvSpPr txBox="1">
              <a:spLocks/>
            </p:cNvSpPr>
            <p:nvPr/>
          </p:nvSpPr>
          <p:spPr>
            <a:xfrm>
              <a:off x="8250283" y="1929265"/>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dirty="0">
                  <a:solidFill>
                    <a:srgbClr val="4557AD"/>
                  </a:solidFill>
                  <a:latin typeface="Tenorite" pitchFamily="2" charset="0"/>
                  <a:cs typeface="Arial"/>
                </a:rPr>
                <a:t>X</a:t>
              </a:r>
              <a:endParaRPr lang="en-AU" sz="21000" dirty="0">
                <a:solidFill>
                  <a:srgbClr val="4557AD"/>
                </a:solidFill>
                <a:latin typeface="Tenorite" pitchFamily="2" charset="0"/>
                <a:cs typeface="Arial"/>
              </a:endParaRPr>
            </a:p>
          </p:txBody>
        </p:sp>
        <p:sp>
          <p:nvSpPr>
            <p:cNvPr id="12" name="Content Placeholder 2">
              <a:extLst>
                <a:ext uri="{FF2B5EF4-FFF2-40B4-BE49-F238E27FC236}">
                  <a16:creationId xmlns:a16="http://schemas.microsoft.com/office/drawing/2014/main" id="{FE58EA49-B713-04B4-5C1D-772DAE9E948A}"/>
                </a:ext>
              </a:extLst>
            </p:cNvPr>
            <p:cNvSpPr txBox="1">
              <a:spLocks/>
            </p:cNvSpPr>
            <p:nvPr/>
          </p:nvSpPr>
          <p:spPr>
            <a:xfrm>
              <a:off x="557956" y="1929265"/>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dirty="0">
                  <a:solidFill>
                    <a:srgbClr val="4557AD"/>
                  </a:solidFill>
                  <a:latin typeface="Tenorite" pitchFamily="2" charset="0"/>
                  <a:cs typeface="Arial"/>
                </a:rPr>
                <a:t>X</a:t>
              </a:r>
              <a:endParaRPr lang="en-AU" sz="21000" dirty="0">
                <a:solidFill>
                  <a:srgbClr val="4557AD"/>
                </a:solidFill>
                <a:latin typeface="Tenorite" pitchFamily="2" charset="0"/>
                <a:cs typeface="Arial"/>
              </a:endParaRPr>
            </a:p>
          </p:txBody>
        </p:sp>
        <p:pic>
          <p:nvPicPr>
            <p:cNvPr id="13" name="Picture 12">
              <a:extLst>
                <a:ext uri="{FF2B5EF4-FFF2-40B4-BE49-F238E27FC236}">
                  <a16:creationId xmlns:a16="http://schemas.microsoft.com/office/drawing/2014/main" id="{47123667-E0EC-A666-5205-241346EFF27A}"/>
                </a:ext>
              </a:extLst>
            </p:cNvPr>
            <p:cNvPicPr>
              <a:picLocks noChangeAspect="1"/>
            </p:cNvPicPr>
            <p:nvPr/>
          </p:nvPicPr>
          <p:blipFill>
            <a:blip r:embed="rId4"/>
            <a:stretch>
              <a:fillRect/>
            </a:stretch>
          </p:blipFill>
          <p:spPr>
            <a:xfrm>
              <a:off x="1578614" y="2477349"/>
              <a:ext cx="243861" cy="237765"/>
            </a:xfrm>
            <a:prstGeom prst="rect">
              <a:avLst/>
            </a:prstGeom>
          </p:spPr>
        </p:pic>
        <p:pic>
          <p:nvPicPr>
            <p:cNvPr id="14" name="Picture 13">
              <a:extLst>
                <a:ext uri="{FF2B5EF4-FFF2-40B4-BE49-F238E27FC236}">
                  <a16:creationId xmlns:a16="http://schemas.microsoft.com/office/drawing/2014/main" id="{BE5668AF-5A25-E04D-86B1-AED21ACD88A5}"/>
                </a:ext>
              </a:extLst>
            </p:cNvPr>
            <p:cNvPicPr>
              <a:picLocks noChangeAspect="1"/>
            </p:cNvPicPr>
            <p:nvPr/>
          </p:nvPicPr>
          <p:blipFill>
            <a:blip r:embed="rId5"/>
            <a:stretch>
              <a:fillRect/>
            </a:stretch>
          </p:blipFill>
          <p:spPr>
            <a:xfrm>
              <a:off x="1581661" y="4142887"/>
              <a:ext cx="237765" cy="237765"/>
            </a:xfrm>
            <a:prstGeom prst="rect">
              <a:avLst/>
            </a:prstGeom>
          </p:spPr>
        </p:pic>
      </p:grpSp>
    </p:spTree>
    <p:custDataLst>
      <p:tags r:id="rId1"/>
    </p:custDataLst>
    <p:extLst>
      <p:ext uri="{BB962C8B-B14F-4D97-AF65-F5344CB8AC3E}">
        <p14:creationId xmlns:p14="http://schemas.microsoft.com/office/powerpoint/2010/main" val="1770663085"/>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07AA05B-AC5E-1E09-29D0-E4E82310234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ACCB98F-E83E-729A-64D1-039C1D1CC04B}"/>
              </a:ext>
            </a:extLst>
          </p:cNvPr>
          <p:cNvSpPr>
            <a:spLocks noGrp="1"/>
          </p:cNvSpPr>
          <p:nvPr>
            <p:ph type="title"/>
          </p:nvPr>
        </p:nvSpPr>
        <p:spPr>
          <a:xfrm>
            <a:off x="838200" y="-1325563"/>
            <a:ext cx="10515600" cy="1325563"/>
          </a:xfrm>
        </p:spPr>
        <p:txBody>
          <a:bodyPr vert="horz" lIns="91440" tIns="45720" rIns="91440" bIns="45720" rtlCol="0" anchor="b">
            <a:normAutofit/>
          </a:bodyPr>
          <a:lstStyle/>
          <a:p>
            <a:r>
              <a:rPr lang="en-AU" sz="800" dirty="0">
                <a:solidFill>
                  <a:schemeClr val="bg2"/>
                </a:solidFill>
                <a:latin typeface="Calibri" panose="020F0502020204030204" pitchFamily="34" charset="0"/>
                <a:ea typeface="Calibri" panose="020F0502020204030204" pitchFamily="34" charset="0"/>
                <a:cs typeface="Calibri" panose="020F0502020204030204" pitchFamily="34" charset="0"/>
              </a:rPr>
              <a:t>Slide 40 Check for understanding </a:t>
            </a:r>
          </a:p>
        </p:txBody>
      </p:sp>
      <p:pic>
        <p:nvPicPr>
          <p:cNvPr id="4" name="Graphic 3" descr="Pencil outline">
            <a:extLst>
              <a:ext uri="{FF2B5EF4-FFF2-40B4-BE49-F238E27FC236}">
                <a16:creationId xmlns:a16="http://schemas.microsoft.com/office/drawing/2014/main" id="{3FBE11E2-832A-5A9C-2B5D-301A6A83188C}"/>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260231" y="1593231"/>
            <a:ext cx="3671538" cy="3671538"/>
          </a:xfrm>
          <a:prstGeom prst="rect">
            <a:avLst/>
          </a:prstGeom>
        </p:spPr>
      </p:pic>
    </p:spTree>
    <p:custDataLst>
      <p:tags r:id="rId1"/>
    </p:custDataLst>
    <p:extLst>
      <p:ext uri="{BB962C8B-B14F-4D97-AF65-F5344CB8AC3E}">
        <p14:creationId xmlns:p14="http://schemas.microsoft.com/office/powerpoint/2010/main" val="78643514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8D2800-3160-3147-9A2B-78AEC50945B6}"/>
              </a:ext>
            </a:extLst>
          </p:cNvPr>
          <p:cNvSpPr>
            <a:spLocks noGrp="1"/>
          </p:cNvSpPr>
          <p:nvPr>
            <p:ph type="title"/>
          </p:nvPr>
        </p:nvSpPr>
        <p:spPr>
          <a:xfrm>
            <a:off x="681871" y="-748746"/>
            <a:ext cx="9793624" cy="625578"/>
          </a:xfrm>
        </p:spPr>
        <p:txBody>
          <a:bodyPr/>
          <a:lstStyle/>
          <a:p>
            <a:r>
              <a:rPr lang="en-US" sz="800" dirty="0">
                <a:solidFill>
                  <a:schemeClr val="bg2"/>
                </a:solidFill>
                <a:latin typeface="Calibri" panose="020F0502020204030204" pitchFamily="34" charset="0"/>
                <a:ea typeface="Calibri" panose="020F0502020204030204" pitchFamily="34" charset="0"/>
                <a:cs typeface="Calibri" panose="020F0502020204030204" pitchFamily="34" charset="0"/>
              </a:rPr>
              <a:t>Slide 4 Learning intention and success</a:t>
            </a:r>
            <a:r>
              <a:rPr lang="en-US" sz="800" baseline="0" dirty="0">
                <a:solidFill>
                  <a:schemeClr val="bg2"/>
                </a:solidFill>
                <a:latin typeface="Calibri" panose="020F0502020204030204" pitchFamily="34" charset="0"/>
                <a:ea typeface="Calibri" panose="020F0502020204030204" pitchFamily="34" charset="0"/>
                <a:cs typeface="Calibri" panose="020F0502020204030204" pitchFamily="34" charset="0"/>
              </a:rPr>
              <a:t> criteria</a:t>
            </a:r>
            <a:endParaRPr lang="en-US" sz="800" dirty="0">
              <a:solidFill>
                <a:schemeClr val="bg2"/>
              </a:solidFill>
              <a:latin typeface="Calibri" panose="020F0502020204030204" pitchFamily="34" charset="0"/>
              <a:ea typeface="Calibri" panose="020F0502020204030204" pitchFamily="34" charset="0"/>
              <a:cs typeface="Calibri" panose="020F0502020204030204" pitchFamily="34" charset="0"/>
            </a:endParaRPr>
          </a:p>
        </p:txBody>
      </p:sp>
      <p:sp>
        <p:nvSpPr>
          <p:cNvPr id="4" name="TextBox 3">
            <a:extLst>
              <a:ext uri="{FF2B5EF4-FFF2-40B4-BE49-F238E27FC236}">
                <a16:creationId xmlns:a16="http://schemas.microsoft.com/office/drawing/2014/main" id="{53DE8A65-6B3A-C33A-4177-CAD44C2BEEF6}"/>
              </a:ext>
            </a:extLst>
          </p:cNvPr>
          <p:cNvSpPr txBox="1"/>
          <p:nvPr/>
        </p:nvSpPr>
        <p:spPr>
          <a:xfrm>
            <a:off x="984801" y="1562777"/>
            <a:ext cx="9025473" cy="830997"/>
          </a:xfrm>
          <a:prstGeom prst="rect">
            <a:avLst/>
          </a:prstGeom>
          <a:noFill/>
        </p:spPr>
        <p:txBody>
          <a:bodyPr wrap="square" rtlCol="0">
            <a:spAutoFit/>
          </a:bodyPr>
          <a:lstStyle/>
          <a:p>
            <a:r>
              <a:rPr lang="en-US" sz="3000" dirty="0">
                <a:solidFill>
                  <a:srgbClr val="0E1E42"/>
                </a:solidFill>
                <a:latin typeface="Calibri" panose="020F0502020204030204" pitchFamily="34" charset="0"/>
                <a:ea typeface="Calibri" panose="020F0502020204030204" pitchFamily="34" charset="0"/>
                <a:cs typeface="Calibri" panose="020F0502020204030204" pitchFamily="34" charset="0"/>
              </a:rPr>
              <a:t>We are learning about upper-case letters.</a:t>
            </a:r>
          </a:p>
          <a:p>
            <a:endParaRPr lang="en-AU" dirty="0"/>
          </a:p>
        </p:txBody>
      </p:sp>
      <p:sp>
        <p:nvSpPr>
          <p:cNvPr id="5" name="TextBox 4">
            <a:extLst>
              <a:ext uri="{FF2B5EF4-FFF2-40B4-BE49-F238E27FC236}">
                <a16:creationId xmlns:a16="http://schemas.microsoft.com/office/drawing/2014/main" id="{EF399F9F-8366-0C2F-3E28-1F3C32D8BBE8}"/>
              </a:ext>
            </a:extLst>
          </p:cNvPr>
          <p:cNvSpPr txBox="1"/>
          <p:nvPr/>
        </p:nvSpPr>
        <p:spPr>
          <a:xfrm>
            <a:off x="984801" y="3769894"/>
            <a:ext cx="9352548" cy="2215991"/>
          </a:xfrm>
          <a:prstGeom prst="rect">
            <a:avLst/>
          </a:prstGeom>
          <a:noFill/>
        </p:spPr>
        <p:txBody>
          <a:bodyPr wrap="square" rtlCol="0">
            <a:spAutoFit/>
          </a:bodyPr>
          <a:lstStyle/>
          <a:p>
            <a:r>
              <a:rPr lang="en-US" sz="3000" dirty="0">
                <a:latin typeface="Calibri" panose="020F0502020204030204" pitchFamily="34" charset="0"/>
                <a:ea typeface="Calibri" panose="020F0502020204030204" pitchFamily="34" charset="0"/>
                <a:cs typeface="Calibri" panose="020F0502020204030204" pitchFamily="34" charset="0"/>
              </a:rPr>
              <a:t>I will know I have been successful if I can:</a:t>
            </a:r>
          </a:p>
          <a:p>
            <a:pPr marL="457200" indent="-457200">
              <a:buFont typeface="Arial" panose="020B0604020202020204" pitchFamily="34" charset="0"/>
              <a:buChar char="•"/>
            </a:pPr>
            <a:r>
              <a:rPr lang="en-US" sz="3000" dirty="0">
                <a:latin typeface="Calibri" panose="020F0502020204030204" pitchFamily="34" charset="0"/>
                <a:ea typeface="Calibri" panose="020F0502020204030204" pitchFamily="34" charset="0"/>
                <a:cs typeface="Calibri" panose="020F0502020204030204" pitchFamily="34" charset="0"/>
              </a:rPr>
              <a:t>form the upper-case W</a:t>
            </a:r>
          </a:p>
          <a:p>
            <a:pPr marL="457200" indent="-457200">
              <a:buFont typeface="Arial" panose="020B0604020202020204" pitchFamily="34" charset="0"/>
              <a:buChar char="•"/>
            </a:pPr>
            <a:r>
              <a:rPr lang="en-US" sz="3000" dirty="0">
                <a:latin typeface="Calibri" panose="020F0502020204030204" pitchFamily="34" charset="0"/>
                <a:ea typeface="Calibri" panose="020F0502020204030204" pitchFamily="34" charset="0"/>
                <a:cs typeface="Calibri" panose="020F0502020204030204" pitchFamily="34" charset="0"/>
              </a:rPr>
              <a:t>match the upper-case W to the lower-case w</a:t>
            </a:r>
          </a:p>
          <a:p>
            <a:pPr marL="457200" indent="-457200">
              <a:buFont typeface="Arial" panose="020B0604020202020204" pitchFamily="34" charset="0"/>
              <a:buChar char="•"/>
            </a:pPr>
            <a:r>
              <a:rPr lang="en-US" sz="3000" dirty="0">
                <a:latin typeface="Calibri" panose="020F0502020204030204" pitchFamily="34" charset="0"/>
                <a:ea typeface="Calibri" panose="020F0502020204030204" pitchFamily="34" charset="0"/>
                <a:cs typeface="Calibri" panose="020F0502020204030204" pitchFamily="34" charset="0"/>
              </a:rPr>
              <a:t>say the sound for Ww.</a:t>
            </a:r>
          </a:p>
          <a:p>
            <a:endParaRPr lang="en-AU" dirty="0"/>
          </a:p>
        </p:txBody>
      </p:sp>
    </p:spTree>
    <p:custDataLst>
      <p:tags r:id="rId1"/>
    </p:custDataLst>
    <p:extLst>
      <p:ext uri="{BB962C8B-B14F-4D97-AF65-F5344CB8AC3E}">
        <p14:creationId xmlns:p14="http://schemas.microsoft.com/office/powerpoint/2010/main" val="3662316055"/>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070E05B-1280-1270-5060-E155851161B4}"/>
            </a:ext>
          </a:extLst>
        </p:cNvPr>
        <p:cNvGrpSpPr/>
        <p:nvPr/>
      </p:nvGrpSpPr>
      <p:grpSpPr>
        <a:xfrm>
          <a:off x="0" y="0"/>
          <a:ext cx="0" cy="0"/>
          <a:chOff x="0" y="0"/>
          <a:chExt cx="0" cy="0"/>
        </a:xfrm>
      </p:grpSpPr>
      <p:sp>
        <p:nvSpPr>
          <p:cNvPr id="20" name="AutoShape 2">
            <a:extLst>
              <a:ext uri="{FF2B5EF4-FFF2-40B4-BE49-F238E27FC236}">
                <a16:creationId xmlns:a16="http://schemas.microsoft.com/office/drawing/2014/main" id="{AE1EB63A-61C7-76FB-9FD4-A239BD9BCDDD}"/>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2" name="Title 1">
            <a:extLst>
              <a:ext uri="{FF2B5EF4-FFF2-40B4-BE49-F238E27FC236}">
                <a16:creationId xmlns:a16="http://schemas.microsoft.com/office/drawing/2014/main" id="{FBC356FD-81FC-148A-F7EB-77D9E52D6455}"/>
              </a:ext>
            </a:extLst>
          </p:cNvPr>
          <p:cNvSpPr>
            <a:spLocks noGrp="1"/>
          </p:cNvSpPr>
          <p:nvPr>
            <p:ph type="title"/>
          </p:nvPr>
        </p:nvSpPr>
        <p:spPr>
          <a:xfrm>
            <a:off x="838200" y="-1325563"/>
            <a:ext cx="10515600" cy="1325563"/>
          </a:xfrm>
        </p:spPr>
        <p:txBody>
          <a:bodyPr vert="horz" lIns="91440" tIns="45720" rIns="91440" bIns="45720" rtlCol="0" anchor="b">
            <a:normAutofit/>
          </a:bodyPr>
          <a:lstStyle/>
          <a:p>
            <a:r>
              <a:rPr lang="en-AU" sz="800" dirty="0">
                <a:solidFill>
                  <a:schemeClr val="bg2"/>
                </a:solidFill>
                <a:latin typeface="Calibri" panose="020F0502020204030204" pitchFamily="34" charset="0"/>
                <a:ea typeface="Calibri" panose="020F0502020204030204" pitchFamily="34" charset="0"/>
                <a:cs typeface="Calibri" panose="020F0502020204030204" pitchFamily="34" charset="0"/>
              </a:rPr>
              <a:t>Slide 61 End of review</a:t>
            </a:r>
          </a:p>
        </p:txBody>
      </p:sp>
    </p:spTree>
    <p:extLst>
      <p:ext uri="{BB962C8B-B14F-4D97-AF65-F5344CB8AC3E}">
        <p14:creationId xmlns:p14="http://schemas.microsoft.com/office/powerpoint/2010/main" val="92939770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A2E1C11-A47E-D31D-B278-D4927B4B1E3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BC8C653-4901-FA10-7B6C-5130463D7CD6}"/>
              </a:ext>
            </a:extLst>
          </p:cNvPr>
          <p:cNvSpPr>
            <a:spLocks noGrp="1"/>
          </p:cNvSpPr>
          <p:nvPr>
            <p:ph type="title"/>
          </p:nvPr>
        </p:nvSpPr>
        <p:spPr/>
        <p:txBody>
          <a:bodyPr/>
          <a:lstStyle/>
          <a:p>
            <a:r>
              <a:rPr lang="en-US" sz="800" b="1" i="0" kern="1200" dirty="0">
                <a:solidFill>
                  <a:schemeClr val="bg2"/>
                </a:solidFill>
                <a:effectLst/>
                <a:latin typeface="Calibri" panose="020F0502020204030204" pitchFamily="34" charset="0"/>
                <a:ea typeface="Calibri" panose="020F0502020204030204" pitchFamily="34" charset="0"/>
                <a:cs typeface="Calibri" panose="020F0502020204030204" pitchFamily="34" charset="0"/>
              </a:rPr>
              <a:t>Slide 5</a:t>
            </a:r>
            <a:r>
              <a:rPr lang="en-US" sz="800" b="1" i="0" kern="1200" baseline="0" dirty="0">
                <a:solidFill>
                  <a:schemeClr val="bg2"/>
                </a:solidFill>
                <a:effectLst/>
                <a:latin typeface="Calibri" panose="020F0502020204030204" pitchFamily="34" charset="0"/>
                <a:ea typeface="Calibri" panose="020F0502020204030204" pitchFamily="34" charset="0"/>
                <a:cs typeface="Calibri" panose="020F0502020204030204" pitchFamily="34" charset="0"/>
              </a:rPr>
              <a:t> We do</a:t>
            </a:r>
            <a:endParaRPr lang="en-AU" sz="800" dirty="0">
              <a:solidFill>
                <a:schemeClr val="bg2"/>
              </a:solidFill>
              <a:latin typeface="Calibri" panose="020F0502020204030204" pitchFamily="34" charset="0"/>
              <a:ea typeface="Calibri" panose="020F0502020204030204" pitchFamily="34" charset="0"/>
              <a:cs typeface="Calibri" panose="020F0502020204030204" pitchFamily="34" charset="0"/>
            </a:endParaRPr>
          </a:p>
        </p:txBody>
      </p:sp>
      <p:sp>
        <p:nvSpPr>
          <p:cNvPr id="9" name="Content Placeholder 2">
            <a:extLst>
              <a:ext uri="{FF2B5EF4-FFF2-40B4-BE49-F238E27FC236}">
                <a16:creationId xmlns:a16="http://schemas.microsoft.com/office/drawing/2014/main" id="{0FF14CE0-A5F2-18E7-7C55-11B2B2FF12E9}"/>
              </a:ext>
            </a:extLst>
          </p:cNvPr>
          <p:cNvSpPr txBox="1">
            <a:spLocks/>
          </p:cNvSpPr>
          <p:nvPr/>
        </p:nvSpPr>
        <p:spPr>
          <a:xfrm>
            <a:off x="4404119" y="1888193"/>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dirty="0">
                <a:solidFill>
                  <a:srgbClr val="4557AD"/>
                </a:solidFill>
                <a:latin typeface="Tenorite" pitchFamily="2" charset="0"/>
                <a:cs typeface="Arial"/>
              </a:rPr>
              <a:t>w</a:t>
            </a:r>
            <a:endParaRPr lang="en-AU" sz="21000" dirty="0">
              <a:solidFill>
                <a:srgbClr val="4557AD"/>
              </a:solidFill>
              <a:latin typeface="Tenorite" pitchFamily="2" charset="0"/>
              <a:cs typeface="Arial"/>
            </a:endParaRPr>
          </a:p>
        </p:txBody>
      </p:sp>
    </p:spTree>
    <p:custDataLst>
      <p:tags r:id="rId1"/>
    </p:custDataLst>
    <p:extLst>
      <p:ext uri="{BB962C8B-B14F-4D97-AF65-F5344CB8AC3E}">
        <p14:creationId xmlns:p14="http://schemas.microsoft.com/office/powerpoint/2010/main" val="393819238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08D9CB7-C440-E01C-A429-E4690842D53D}"/>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799F4E40-16A8-BFB6-A35E-E6A4AD0E9D11}"/>
              </a:ext>
            </a:extLst>
          </p:cNvPr>
          <p:cNvSpPr>
            <a:spLocks noGrp="1"/>
          </p:cNvSpPr>
          <p:nvPr>
            <p:ph type="title"/>
          </p:nvPr>
        </p:nvSpPr>
        <p:spPr/>
        <p:txBody>
          <a:bodyPr/>
          <a:lstStyle/>
          <a:p>
            <a:r>
              <a:rPr lang="en-US" sz="800" b="1" i="0" kern="1200" dirty="0">
                <a:solidFill>
                  <a:schemeClr val="bg2"/>
                </a:solidFill>
                <a:effectLst/>
                <a:latin typeface="Calibri" panose="020F0502020204030204" pitchFamily="34" charset="0"/>
                <a:ea typeface="Calibri" panose="020F0502020204030204" pitchFamily="34" charset="0"/>
                <a:cs typeface="Calibri" panose="020F0502020204030204" pitchFamily="34" charset="0"/>
              </a:rPr>
              <a:t>Slide 6 I do</a:t>
            </a:r>
            <a:endParaRPr lang="en-AU" sz="800" dirty="0">
              <a:solidFill>
                <a:schemeClr val="bg2"/>
              </a:solidFill>
              <a:latin typeface="Calibri" panose="020F0502020204030204" pitchFamily="34" charset="0"/>
              <a:ea typeface="Calibri" panose="020F0502020204030204" pitchFamily="34" charset="0"/>
              <a:cs typeface="Calibri" panose="020F0502020204030204" pitchFamily="34" charset="0"/>
            </a:endParaRPr>
          </a:p>
        </p:txBody>
      </p:sp>
      <p:sp>
        <p:nvSpPr>
          <p:cNvPr id="2" name="Content Placeholder 2">
            <a:extLst>
              <a:ext uri="{FF2B5EF4-FFF2-40B4-BE49-F238E27FC236}">
                <a16:creationId xmlns:a16="http://schemas.microsoft.com/office/drawing/2014/main" id="{CF7A8676-A8C8-4D75-F2E9-0F859BE09D37}"/>
              </a:ext>
            </a:extLst>
          </p:cNvPr>
          <p:cNvSpPr txBox="1">
            <a:spLocks/>
          </p:cNvSpPr>
          <p:nvPr/>
        </p:nvSpPr>
        <p:spPr>
          <a:xfrm>
            <a:off x="3271157" y="1928589"/>
            <a:ext cx="5649686" cy="3000821"/>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dirty="0">
                <a:solidFill>
                  <a:srgbClr val="4557AD"/>
                </a:solidFill>
                <a:latin typeface="Tenorite" pitchFamily="2" charset="0"/>
                <a:cs typeface="Arial"/>
              </a:rPr>
              <a:t>Ww</a:t>
            </a:r>
            <a:endParaRPr lang="en-AU" sz="21000" dirty="0">
              <a:solidFill>
                <a:srgbClr val="4557AD"/>
              </a:solidFill>
              <a:latin typeface="Tenorite" pitchFamily="2" charset="0"/>
              <a:cs typeface="Arial"/>
            </a:endParaRPr>
          </a:p>
        </p:txBody>
      </p:sp>
    </p:spTree>
    <p:custDataLst>
      <p:tags r:id="rId1"/>
    </p:custDataLst>
    <p:extLst>
      <p:ext uri="{BB962C8B-B14F-4D97-AF65-F5344CB8AC3E}">
        <p14:creationId xmlns:p14="http://schemas.microsoft.com/office/powerpoint/2010/main" val="294420166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565A4D7-A83C-F971-B421-D07ED7DEC0A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6D46D41-7ADD-5FE4-9B45-8F0706D6E5CA}"/>
              </a:ext>
            </a:extLst>
          </p:cNvPr>
          <p:cNvSpPr>
            <a:spLocks noGrp="1"/>
          </p:cNvSpPr>
          <p:nvPr>
            <p:ph type="title"/>
          </p:nvPr>
        </p:nvSpPr>
        <p:spPr/>
        <p:txBody>
          <a:bodyPr/>
          <a:lstStyle/>
          <a:p>
            <a:r>
              <a:rPr lang="en-US" sz="800" b="1" i="0" kern="1200" dirty="0">
                <a:solidFill>
                  <a:schemeClr val="bg2"/>
                </a:solidFill>
                <a:effectLst/>
                <a:latin typeface="Calibri" panose="020F0502020204030204" pitchFamily="34" charset="0"/>
                <a:ea typeface="Calibri" panose="020F0502020204030204" pitchFamily="34" charset="0"/>
                <a:cs typeface="Calibri" panose="020F0502020204030204" pitchFamily="34" charset="0"/>
              </a:rPr>
              <a:t>Slide 7</a:t>
            </a:r>
            <a:r>
              <a:rPr lang="en-US" sz="800" b="1" i="0" kern="1200" baseline="0" dirty="0">
                <a:solidFill>
                  <a:schemeClr val="bg2"/>
                </a:solidFill>
                <a:effectLst/>
                <a:latin typeface="Calibri" panose="020F0502020204030204" pitchFamily="34" charset="0"/>
                <a:ea typeface="Calibri" panose="020F0502020204030204" pitchFamily="34" charset="0"/>
                <a:cs typeface="Calibri" panose="020F0502020204030204" pitchFamily="34" charset="0"/>
              </a:rPr>
              <a:t> I do</a:t>
            </a:r>
            <a:endParaRPr lang="en-AU" sz="800" dirty="0">
              <a:solidFill>
                <a:schemeClr val="bg2"/>
              </a:solidFill>
              <a:latin typeface="Calibri" panose="020F0502020204030204" pitchFamily="34" charset="0"/>
              <a:ea typeface="Calibri" panose="020F0502020204030204" pitchFamily="34" charset="0"/>
              <a:cs typeface="Calibri" panose="020F0502020204030204" pitchFamily="34" charset="0"/>
            </a:endParaRPr>
          </a:p>
        </p:txBody>
      </p:sp>
      <p:grpSp>
        <p:nvGrpSpPr>
          <p:cNvPr id="4" name="Group 3" descr="W W W">
            <a:extLst>
              <a:ext uri="{FF2B5EF4-FFF2-40B4-BE49-F238E27FC236}">
                <a16:creationId xmlns:a16="http://schemas.microsoft.com/office/drawing/2014/main" id="{31E2D102-27DA-282C-F055-C42ADD90DDE3}"/>
              </a:ext>
            </a:extLst>
          </p:cNvPr>
          <p:cNvGrpSpPr/>
          <p:nvPr/>
        </p:nvGrpSpPr>
        <p:grpSpPr>
          <a:xfrm>
            <a:off x="557956" y="1847121"/>
            <a:ext cx="11076088" cy="3163757"/>
            <a:chOff x="557956" y="2804972"/>
            <a:chExt cx="11076088" cy="3163757"/>
          </a:xfrm>
        </p:grpSpPr>
        <p:sp>
          <p:nvSpPr>
            <p:cNvPr id="5" name="Content Placeholder 2">
              <a:extLst>
                <a:ext uri="{FF2B5EF4-FFF2-40B4-BE49-F238E27FC236}">
                  <a16:creationId xmlns:a16="http://schemas.microsoft.com/office/drawing/2014/main" id="{2C495049-9148-933C-D083-4D1CD70D7B35}"/>
                </a:ext>
              </a:extLst>
            </p:cNvPr>
            <p:cNvSpPr txBox="1">
              <a:spLocks/>
            </p:cNvSpPr>
            <p:nvPr/>
          </p:nvSpPr>
          <p:spPr>
            <a:xfrm>
              <a:off x="4404119" y="2804972"/>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dirty="0">
                  <a:solidFill>
                    <a:srgbClr val="4557AD"/>
                  </a:solidFill>
                  <a:latin typeface="Tenorite" pitchFamily="2" charset="0"/>
                  <a:cs typeface="Arial"/>
                </a:rPr>
                <a:t>W</a:t>
              </a:r>
              <a:endParaRPr lang="en-AU" sz="21000" dirty="0">
                <a:solidFill>
                  <a:srgbClr val="4557AD"/>
                </a:solidFill>
                <a:latin typeface="Tenorite" pitchFamily="2" charset="0"/>
                <a:cs typeface="Arial"/>
              </a:endParaRPr>
            </a:p>
          </p:txBody>
        </p:sp>
        <p:sp>
          <p:nvSpPr>
            <p:cNvPr id="6" name="Content Placeholder 2">
              <a:extLst>
                <a:ext uri="{FF2B5EF4-FFF2-40B4-BE49-F238E27FC236}">
                  <a16:creationId xmlns:a16="http://schemas.microsoft.com/office/drawing/2014/main" id="{194F62AE-11D7-C5F6-F194-2252B1BADBBA}"/>
                </a:ext>
              </a:extLst>
            </p:cNvPr>
            <p:cNvSpPr txBox="1">
              <a:spLocks/>
            </p:cNvSpPr>
            <p:nvPr/>
          </p:nvSpPr>
          <p:spPr>
            <a:xfrm>
              <a:off x="8250283" y="2887116"/>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dirty="0">
                  <a:solidFill>
                    <a:srgbClr val="4557AD"/>
                  </a:solidFill>
                  <a:latin typeface="Tenorite" pitchFamily="2" charset="0"/>
                  <a:cs typeface="Arial"/>
                </a:rPr>
                <a:t>W</a:t>
              </a:r>
              <a:endParaRPr lang="en-AU" sz="21000" dirty="0">
                <a:solidFill>
                  <a:srgbClr val="4557AD"/>
                </a:solidFill>
                <a:latin typeface="Tenorite" pitchFamily="2" charset="0"/>
                <a:cs typeface="Arial"/>
              </a:endParaRPr>
            </a:p>
          </p:txBody>
        </p:sp>
        <p:sp>
          <p:nvSpPr>
            <p:cNvPr id="7" name="Content Placeholder 2">
              <a:extLst>
                <a:ext uri="{FF2B5EF4-FFF2-40B4-BE49-F238E27FC236}">
                  <a16:creationId xmlns:a16="http://schemas.microsoft.com/office/drawing/2014/main" id="{12C74314-D6F9-CB40-A668-117C06B5C5ED}"/>
                </a:ext>
              </a:extLst>
            </p:cNvPr>
            <p:cNvSpPr txBox="1">
              <a:spLocks/>
            </p:cNvSpPr>
            <p:nvPr/>
          </p:nvSpPr>
          <p:spPr>
            <a:xfrm>
              <a:off x="557956" y="2887116"/>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dirty="0">
                  <a:solidFill>
                    <a:srgbClr val="4557AD"/>
                  </a:solidFill>
                  <a:latin typeface="Tenorite" pitchFamily="2" charset="0"/>
                  <a:cs typeface="Arial"/>
                </a:rPr>
                <a:t>W</a:t>
              </a:r>
              <a:endParaRPr lang="en-AU" sz="21000" dirty="0">
                <a:solidFill>
                  <a:srgbClr val="4557AD"/>
                </a:solidFill>
                <a:latin typeface="Tenorite" pitchFamily="2" charset="0"/>
                <a:cs typeface="Arial"/>
              </a:endParaRPr>
            </a:p>
          </p:txBody>
        </p:sp>
        <p:pic>
          <p:nvPicPr>
            <p:cNvPr id="8" name="Picture 7">
              <a:extLst>
                <a:ext uri="{FF2B5EF4-FFF2-40B4-BE49-F238E27FC236}">
                  <a16:creationId xmlns:a16="http://schemas.microsoft.com/office/drawing/2014/main" id="{57CD9D42-36F4-3425-4697-70F25FDCA371}"/>
                </a:ext>
              </a:extLst>
            </p:cNvPr>
            <p:cNvPicPr>
              <a:picLocks noChangeAspect="1"/>
            </p:cNvPicPr>
            <p:nvPr/>
          </p:nvPicPr>
          <p:blipFill>
            <a:blip r:embed="rId4"/>
            <a:stretch>
              <a:fillRect/>
            </a:stretch>
          </p:blipFill>
          <p:spPr>
            <a:xfrm>
              <a:off x="1124680" y="3437377"/>
              <a:ext cx="243861" cy="237765"/>
            </a:xfrm>
            <a:prstGeom prst="rect">
              <a:avLst/>
            </a:prstGeom>
          </p:spPr>
        </p:pic>
        <p:pic>
          <p:nvPicPr>
            <p:cNvPr id="9" name="Picture 8">
              <a:extLst>
                <a:ext uri="{FF2B5EF4-FFF2-40B4-BE49-F238E27FC236}">
                  <a16:creationId xmlns:a16="http://schemas.microsoft.com/office/drawing/2014/main" id="{C1517F9F-3CCB-A0DF-B936-CE960F75906E}"/>
                </a:ext>
              </a:extLst>
            </p:cNvPr>
            <p:cNvPicPr>
              <a:picLocks noChangeAspect="1"/>
            </p:cNvPicPr>
            <p:nvPr/>
          </p:nvPicPr>
          <p:blipFill>
            <a:blip r:embed="rId5"/>
            <a:stretch>
              <a:fillRect/>
            </a:stretch>
          </p:blipFill>
          <p:spPr>
            <a:xfrm>
              <a:off x="3156395" y="3437377"/>
              <a:ext cx="237765" cy="237765"/>
            </a:xfrm>
            <a:prstGeom prst="rect">
              <a:avLst/>
            </a:prstGeom>
          </p:spPr>
        </p:pic>
      </p:grpSp>
    </p:spTree>
    <p:custDataLst>
      <p:tags r:id="rId1"/>
    </p:custDataLst>
    <p:extLst>
      <p:ext uri="{BB962C8B-B14F-4D97-AF65-F5344CB8AC3E}">
        <p14:creationId xmlns:p14="http://schemas.microsoft.com/office/powerpoint/2010/main" val="422945257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62A0DBC-873C-2E6A-B96B-ACA3AD9C33F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0449C5E-0544-11CB-53EF-CD8DB17F91EB}"/>
              </a:ext>
            </a:extLst>
          </p:cNvPr>
          <p:cNvSpPr>
            <a:spLocks noGrp="1"/>
          </p:cNvSpPr>
          <p:nvPr>
            <p:ph type="title"/>
          </p:nvPr>
        </p:nvSpPr>
        <p:spPr/>
        <p:txBody>
          <a:bodyPr/>
          <a:lstStyle/>
          <a:p>
            <a:r>
              <a:rPr lang="en-US" sz="800" b="1" i="0" kern="1200" dirty="0">
                <a:solidFill>
                  <a:schemeClr val="bg2"/>
                </a:solidFill>
                <a:effectLst/>
                <a:latin typeface="Calibri" panose="020F0502020204030204" pitchFamily="34" charset="0"/>
                <a:ea typeface="Calibri" panose="020F0502020204030204" pitchFamily="34" charset="0"/>
                <a:cs typeface="Calibri" panose="020F0502020204030204" pitchFamily="34" charset="0"/>
              </a:rPr>
              <a:t>Slide 8</a:t>
            </a:r>
            <a:r>
              <a:rPr lang="en-US" sz="800" b="1" i="0" kern="1200" baseline="0" dirty="0">
                <a:solidFill>
                  <a:schemeClr val="bg2"/>
                </a:solidFill>
                <a:effectLst/>
                <a:latin typeface="Calibri" panose="020F0502020204030204" pitchFamily="34" charset="0"/>
                <a:ea typeface="Calibri" panose="020F0502020204030204" pitchFamily="34" charset="0"/>
                <a:cs typeface="Calibri" panose="020F0502020204030204" pitchFamily="34" charset="0"/>
              </a:rPr>
              <a:t> I do</a:t>
            </a:r>
            <a:endParaRPr lang="en-AU" sz="800" dirty="0">
              <a:solidFill>
                <a:schemeClr val="bg2"/>
              </a:solidFill>
              <a:latin typeface="Calibri" panose="020F0502020204030204" pitchFamily="34" charset="0"/>
              <a:ea typeface="Calibri" panose="020F0502020204030204" pitchFamily="34" charset="0"/>
              <a:cs typeface="Calibri" panose="020F0502020204030204" pitchFamily="34" charset="0"/>
            </a:endParaRPr>
          </a:p>
        </p:txBody>
      </p:sp>
      <p:grpSp>
        <p:nvGrpSpPr>
          <p:cNvPr id="3" name="Group 2" descr="W W W">
            <a:extLst>
              <a:ext uri="{FF2B5EF4-FFF2-40B4-BE49-F238E27FC236}">
                <a16:creationId xmlns:a16="http://schemas.microsoft.com/office/drawing/2014/main" id="{687721A7-7C71-E71A-2EC6-ED28C8A39790}"/>
              </a:ext>
            </a:extLst>
          </p:cNvPr>
          <p:cNvGrpSpPr/>
          <p:nvPr/>
        </p:nvGrpSpPr>
        <p:grpSpPr>
          <a:xfrm>
            <a:off x="557956" y="1847121"/>
            <a:ext cx="11076088" cy="3163757"/>
            <a:chOff x="557956" y="2804972"/>
            <a:chExt cx="11076088" cy="3163757"/>
          </a:xfrm>
        </p:grpSpPr>
        <p:sp>
          <p:nvSpPr>
            <p:cNvPr id="4" name="Content Placeholder 2">
              <a:extLst>
                <a:ext uri="{FF2B5EF4-FFF2-40B4-BE49-F238E27FC236}">
                  <a16:creationId xmlns:a16="http://schemas.microsoft.com/office/drawing/2014/main" id="{6C1DD5C1-4190-7A4E-2E46-FD9C624E323E}"/>
                </a:ext>
              </a:extLst>
            </p:cNvPr>
            <p:cNvSpPr txBox="1">
              <a:spLocks/>
            </p:cNvSpPr>
            <p:nvPr/>
          </p:nvSpPr>
          <p:spPr>
            <a:xfrm>
              <a:off x="4404119" y="2804972"/>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dirty="0">
                  <a:solidFill>
                    <a:srgbClr val="4557AD"/>
                  </a:solidFill>
                  <a:latin typeface="Tenorite" pitchFamily="2" charset="0"/>
                  <a:cs typeface="Arial"/>
                </a:rPr>
                <a:t>W</a:t>
              </a:r>
              <a:endParaRPr lang="en-AU" sz="21000" dirty="0">
                <a:solidFill>
                  <a:srgbClr val="4557AD"/>
                </a:solidFill>
                <a:latin typeface="Tenorite" pitchFamily="2" charset="0"/>
                <a:cs typeface="Arial"/>
              </a:endParaRPr>
            </a:p>
          </p:txBody>
        </p:sp>
        <p:sp>
          <p:nvSpPr>
            <p:cNvPr id="5" name="Content Placeholder 2">
              <a:extLst>
                <a:ext uri="{FF2B5EF4-FFF2-40B4-BE49-F238E27FC236}">
                  <a16:creationId xmlns:a16="http://schemas.microsoft.com/office/drawing/2014/main" id="{6BF6B2DC-CB86-5E33-5647-06052C09DB9F}"/>
                </a:ext>
              </a:extLst>
            </p:cNvPr>
            <p:cNvSpPr txBox="1">
              <a:spLocks/>
            </p:cNvSpPr>
            <p:nvPr/>
          </p:nvSpPr>
          <p:spPr>
            <a:xfrm>
              <a:off x="8250283" y="2887116"/>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dirty="0">
                  <a:solidFill>
                    <a:srgbClr val="4557AD"/>
                  </a:solidFill>
                  <a:latin typeface="Tenorite" pitchFamily="2" charset="0"/>
                  <a:cs typeface="Arial"/>
                </a:rPr>
                <a:t>W</a:t>
              </a:r>
              <a:endParaRPr lang="en-AU" sz="21000" dirty="0">
                <a:solidFill>
                  <a:srgbClr val="4557AD"/>
                </a:solidFill>
                <a:latin typeface="Tenorite" pitchFamily="2" charset="0"/>
                <a:cs typeface="Arial"/>
              </a:endParaRPr>
            </a:p>
          </p:txBody>
        </p:sp>
        <p:sp>
          <p:nvSpPr>
            <p:cNvPr id="6" name="Content Placeholder 2">
              <a:extLst>
                <a:ext uri="{FF2B5EF4-FFF2-40B4-BE49-F238E27FC236}">
                  <a16:creationId xmlns:a16="http://schemas.microsoft.com/office/drawing/2014/main" id="{BA46E860-307A-92B5-2C3A-6EECD019BD92}"/>
                </a:ext>
              </a:extLst>
            </p:cNvPr>
            <p:cNvSpPr txBox="1">
              <a:spLocks/>
            </p:cNvSpPr>
            <p:nvPr/>
          </p:nvSpPr>
          <p:spPr>
            <a:xfrm>
              <a:off x="557956" y="2887116"/>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dirty="0">
                  <a:solidFill>
                    <a:srgbClr val="4557AD"/>
                  </a:solidFill>
                  <a:latin typeface="Tenorite" pitchFamily="2" charset="0"/>
                  <a:cs typeface="Arial"/>
                </a:rPr>
                <a:t>W</a:t>
              </a:r>
              <a:endParaRPr lang="en-AU" sz="21000" dirty="0">
                <a:solidFill>
                  <a:srgbClr val="4557AD"/>
                </a:solidFill>
                <a:latin typeface="Tenorite" pitchFamily="2" charset="0"/>
                <a:cs typeface="Arial"/>
              </a:endParaRPr>
            </a:p>
          </p:txBody>
        </p:sp>
        <p:pic>
          <p:nvPicPr>
            <p:cNvPr id="7" name="Picture 6">
              <a:extLst>
                <a:ext uri="{FF2B5EF4-FFF2-40B4-BE49-F238E27FC236}">
                  <a16:creationId xmlns:a16="http://schemas.microsoft.com/office/drawing/2014/main" id="{B23DB569-5E6C-69C2-BCBB-7689A5524A61}"/>
                </a:ext>
              </a:extLst>
            </p:cNvPr>
            <p:cNvPicPr>
              <a:picLocks noChangeAspect="1"/>
            </p:cNvPicPr>
            <p:nvPr/>
          </p:nvPicPr>
          <p:blipFill>
            <a:blip r:embed="rId4"/>
            <a:stretch>
              <a:fillRect/>
            </a:stretch>
          </p:blipFill>
          <p:spPr>
            <a:xfrm>
              <a:off x="1124680" y="3437377"/>
              <a:ext cx="243861" cy="237765"/>
            </a:xfrm>
            <a:prstGeom prst="rect">
              <a:avLst/>
            </a:prstGeom>
          </p:spPr>
        </p:pic>
        <p:pic>
          <p:nvPicPr>
            <p:cNvPr id="8" name="Picture 7">
              <a:extLst>
                <a:ext uri="{FF2B5EF4-FFF2-40B4-BE49-F238E27FC236}">
                  <a16:creationId xmlns:a16="http://schemas.microsoft.com/office/drawing/2014/main" id="{A741E96B-6871-A10B-2A85-ABA26134762B}"/>
                </a:ext>
              </a:extLst>
            </p:cNvPr>
            <p:cNvPicPr>
              <a:picLocks noChangeAspect="1"/>
            </p:cNvPicPr>
            <p:nvPr/>
          </p:nvPicPr>
          <p:blipFill>
            <a:blip r:embed="rId5"/>
            <a:stretch>
              <a:fillRect/>
            </a:stretch>
          </p:blipFill>
          <p:spPr>
            <a:xfrm>
              <a:off x="3156395" y="3437377"/>
              <a:ext cx="237765" cy="237765"/>
            </a:xfrm>
            <a:prstGeom prst="rect">
              <a:avLst/>
            </a:prstGeom>
          </p:spPr>
        </p:pic>
      </p:grpSp>
    </p:spTree>
    <p:custDataLst>
      <p:tags r:id="rId1"/>
    </p:custDataLst>
    <p:extLst>
      <p:ext uri="{BB962C8B-B14F-4D97-AF65-F5344CB8AC3E}">
        <p14:creationId xmlns:p14="http://schemas.microsoft.com/office/powerpoint/2010/main" val="402081364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1110DF7-C55A-B0CE-7CDA-FED5ECADF65D}"/>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1D9012DC-53B8-D49C-97A2-8D3AD12DA195}"/>
              </a:ext>
            </a:extLst>
          </p:cNvPr>
          <p:cNvSpPr>
            <a:spLocks noGrp="1"/>
          </p:cNvSpPr>
          <p:nvPr>
            <p:ph type="title"/>
          </p:nvPr>
        </p:nvSpPr>
        <p:spPr/>
        <p:txBody>
          <a:bodyPr/>
          <a:lstStyle/>
          <a:p>
            <a:r>
              <a:rPr lang="en-US" sz="800" b="1" i="0" kern="1200" dirty="0">
                <a:solidFill>
                  <a:schemeClr val="bg2"/>
                </a:solidFill>
                <a:effectLst/>
                <a:latin typeface="Calibri" panose="020F0502020204030204" pitchFamily="34" charset="0"/>
                <a:ea typeface="Calibri" panose="020F0502020204030204" pitchFamily="34" charset="0"/>
                <a:cs typeface="Calibri" panose="020F0502020204030204" pitchFamily="34" charset="0"/>
              </a:rPr>
              <a:t>Slide 9</a:t>
            </a:r>
            <a:r>
              <a:rPr lang="en-US" sz="800" b="1" i="0" kern="1200" baseline="0" dirty="0">
                <a:solidFill>
                  <a:schemeClr val="bg2"/>
                </a:solidFill>
                <a:effectLst/>
                <a:latin typeface="Calibri" panose="020F0502020204030204" pitchFamily="34" charset="0"/>
                <a:ea typeface="Calibri" panose="020F0502020204030204" pitchFamily="34" charset="0"/>
                <a:cs typeface="Calibri" panose="020F0502020204030204" pitchFamily="34" charset="0"/>
              </a:rPr>
              <a:t> I do</a:t>
            </a:r>
            <a:endParaRPr lang="en-AU" sz="800" dirty="0">
              <a:solidFill>
                <a:schemeClr val="bg2"/>
              </a:solidFill>
              <a:latin typeface="Calibri" panose="020F0502020204030204" pitchFamily="34" charset="0"/>
              <a:ea typeface="Calibri" panose="020F0502020204030204" pitchFamily="34" charset="0"/>
              <a:cs typeface="Calibri" panose="020F0502020204030204" pitchFamily="34" charset="0"/>
            </a:endParaRPr>
          </a:p>
        </p:txBody>
      </p:sp>
      <p:sp>
        <p:nvSpPr>
          <p:cNvPr id="2" name="Content Placeholder 2">
            <a:extLst>
              <a:ext uri="{FF2B5EF4-FFF2-40B4-BE49-F238E27FC236}">
                <a16:creationId xmlns:a16="http://schemas.microsoft.com/office/drawing/2014/main" id="{AC072684-8E0A-DC21-4984-A6A230F93A2C}"/>
              </a:ext>
            </a:extLst>
          </p:cNvPr>
          <p:cNvSpPr txBox="1">
            <a:spLocks/>
          </p:cNvSpPr>
          <p:nvPr/>
        </p:nvSpPr>
        <p:spPr>
          <a:xfrm>
            <a:off x="2542068" y="1928589"/>
            <a:ext cx="6269423" cy="3000821"/>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dirty="0">
                <a:solidFill>
                  <a:srgbClr val="4557AD"/>
                </a:solidFill>
                <a:latin typeface="Tenorite" pitchFamily="2" charset="0"/>
                <a:cs typeface="Arial"/>
              </a:rPr>
              <a:t>Will</a:t>
            </a:r>
            <a:endParaRPr lang="en-AU" sz="21000" dirty="0">
              <a:solidFill>
                <a:srgbClr val="4557AD"/>
              </a:solidFill>
              <a:latin typeface="Tenorite" pitchFamily="2" charset="0"/>
              <a:cs typeface="Arial"/>
            </a:endParaRPr>
          </a:p>
        </p:txBody>
      </p:sp>
    </p:spTree>
    <p:custDataLst>
      <p:tags r:id="rId1"/>
    </p:custDataLst>
    <p:extLst>
      <p:ext uri="{BB962C8B-B14F-4D97-AF65-F5344CB8AC3E}">
        <p14:creationId xmlns:p14="http://schemas.microsoft.com/office/powerpoint/2010/main" val="3553692112"/>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0810856600FD2D4391AFDDFCF33A69BD" ma:contentTypeVersion="19" ma:contentTypeDescription="Create a new document." ma:contentTypeScope="" ma:versionID="e39b5eb3708ccab1ed6e63c44a6ae965">
  <xsd:schema xmlns:xsd="http://www.w3.org/2001/XMLSchema" xmlns:xs="http://www.w3.org/2001/XMLSchema" xmlns:p="http://schemas.microsoft.com/office/2006/metadata/properties" xmlns:ns2="64eff3df-e3d6-48ed-978f-45ff25640900" xmlns:ns3="ff236c08-9611-4854-a4bb-16d44b7327b6" targetNamespace="http://schemas.microsoft.com/office/2006/metadata/properties" ma:root="true" ma:fieldsID="c02f4a560dbdabc0115429e529d2fd1b" ns2:_="" ns3:_="">
    <xsd:import namespace="64eff3df-e3d6-48ed-978f-45ff25640900"/>
    <xsd:import namespace="ff236c08-9611-4854-a4bb-16d44b7327b6"/>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KeyPoints" minOccurs="0"/>
                <xsd:element ref="ns3:MediaServiceKeyPoints" minOccurs="0"/>
                <xsd:element ref="ns3:MediaServiceDateTaken" minOccurs="0"/>
                <xsd:element ref="ns3:MediaLengthInSeconds" minOccurs="0"/>
                <xsd:element ref="ns3:MediaServiceAutoTags" minOccurs="0"/>
                <xsd:element ref="ns3:MediaServiceGenerationTime" minOccurs="0"/>
                <xsd:element ref="ns3:MediaServiceEventHashCode" minOccurs="0"/>
                <xsd:element ref="ns3:MediaServiceOCR" minOccurs="0"/>
                <xsd:element ref="ns3:Comments" minOccurs="0"/>
                <xsd:element ref="ns3:lcf76f155ced4ddcb4097134ff3c332f" minOccurs="0"/>
                <xsd:element ref="ns2:TaxCatchAll" minOccurs="0"/>
                <xsd:element ref="ns3:MediaServiceLocation" minOccurs="0"/>
                <xsd:element ref="ns3:MediaServiceObjectDetectorVersion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4eff3df-e3d6-48ed-978f-45ff25640900"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a7267be2-ffe6-46cd-94d9-2cfd9b1e6422}" ma:internalName="TaxCatchAll" ma:showField="CatchAllData" ma:web="64eff3df-e3d6-48ed-978f-45ff25640900">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ff236c08-9611-4854-a4bb-16d44b7327b6"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LengthInSeconds" ma:index="15" nillable="true" ma:displayName="Length (seconds)" ma:internalName="MediaLengthInSeconds" ma:readOnly="true">
      <xsd:simpleType>
        <xsd:restriction base="dms:Unknown"/>
      </xsd:simpleType>
    </xsd:element>
    <xsd:element name="MediaServiceAutoTags" ma:index="16" nillable="true" ma:displayName="Tags" ma:internalName="MediaServiceAutoTags" ma:readOnly="true">
      <xsd:simpleType>
        <xsd:restriction base="dms:Text"/>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OCR" ma:index="19" nillable="true" ma:displayName="Extracted Text" ma:internalName="MediaServiceOCR" ma:readOnly="true">
      <xsd:simpleType>
        <xsd:restriction base="dms:Note">
          <xsd:maxLength value="255"/>
        </xsd:restriction>
      </xsd:simpleType>
    </xsd:element>
    <xsd:element name="Comments" ma:index="20" nillable="true" ma:displayName="Comments" ma:format="Dropdown" ma:internalName="Comments">
      <xsd:simpleType>
        <xsd:restriction base="dms:Note">
          <xsd:maxLength value="255"/>
        </xsd:restrictio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8f7212af-5298-4b34-9fde-95afa33fa15c" ma:termSetId="09814cd3-568e-fe90-9814-8d621ff8fb84" ma:anchorId="fba54fb3-c3e1-fe81-a776-ca4b69148c4d" ma:open="true" ma:isKeyword="false">
      <xsd:complexType>
        <xsd:sequence>
          <xsd:element ref="pc:Terms" minOccurs="0" maxOccurs="1"/>
        </xsd:sequence>
      </xsd:complexType>
    </xsd:element>
    <xsd:element name="MediaServiceLocation" ma:index="24" nillable="true" ma:displayName="Location" ma:indexed="true" ma:internalName="MediaServiceLocation" ma:readOnly="true">
      <xsd:simpleType>
        <xsd:restriction base="dms:Text"/>
      </xsd:simpleType>
    </xsd:element>
    <xsd:element name="MediaServiceObjectDetectorVersions" ma:index="25"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6"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Comments xmlns="ff236c08-9611-4854-a4bb-16d44b7327b6" xsi:nil="true"/>
    <lcf76f155ced4ddcb4097134ff3c332f xmlns="ff236c08-9611-4854-a4bb-16d44b7327b6">
      <Terms xmlns="http://schemas.microsoft.com/office/infopath/2007/PartnerControls"/>
    </lcf76f155ced4ddcb4097134ff3c332f>
    <TaxCatchAll xmlns="64eff3df-e3d6-48ed-978f-45ff25640900"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949E96C6-C506-4099-8834-C77F1BE6C288}">
  <ds:schemaRefs>
    <ds:schemaRef ds:uri="64eff3df-e3d6-48ed-978f-45ff25640900"/>
    <ds:schemaRef ds:uri="ff236c08-9611-4854-a4bb-16d44b7327b6"/>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F36AEBF7-2C8C-4B42-80E4-6BA2C2D4AE52}">
  <ds:schemaRefs>
    <ds:schemaRef ds:uri="http://www.w3.org/XML/1998/namespace"/>
    <ds:schemaRef ds:uri="ff236c08-9611-4854-a4bb-16d44b7327b6"/>
    <ds:schemaRef ds:uri="http://purl.org/dc/dcmitype/"/>
    <ds:schemaRef ds:uri="http://schemas.microsoft.com/office/2006/metadata/properties"/>
    <ds:schemaRef ds:uri="http://schemas.microsoft.com/office/infopath/2007/PartnerControls"/>
    <ds:schemaRef ds:uri="http://purl.org/dc/elements/1.1/"/>
    <ds:schemaRef ds:uri="http://schemas.openxmlformats.org/package/2006/metadata/core-properties"/>
    <ds:schemaRef ds:uri="http://schemas.microsoft.com/office/2006/documentManagement/types"/>
    <ds:schemaRef ds:uri="64eff3df-e3d6-48ed-978f-45ff25640900"/>
    <ds:schemaRef ds:uri="http://purl.org/dc/terms/"/>
  </ds:schemaRefs>
</ds:datastoreItem>
</file>

<file path=customXml/itemProps3.xml><?xml version="1.0" encoding="utf-8"?>
<ds:datastoreItem xmlns:ds="http://schemas.openxmlformats.org/officeDocument/2006/customXml" ds:itemID="{1678D91A-5C43-4F38-B5BA-278373B5F282}">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81</TotalTime>
  <Words>3000</Words>
  <Application>Microsoft Office PowerPoint</Application>
  <PresentationFormat>Widescreen</PresentationFormat>
  <Paragraphs>480</Paragraphs>
  <Slides>40</Slides>
  <Notes>40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40</vt:i4>
      </vt:variant>
    </vt:vector>
  </HeadingPairs>
  <TitlesOfParts>
    <vt:vector size="47" baseType="lpstr">
      <vt:lpstr>Aptos</vt:lpstr>
      <vt:lpstr>Aptos Display</vt:lpstr>
      <vt:lpstr>Arial</vt:lpstr>
      <vt:lpstr>Calibri</vt:lpstr>
      <vt:lpstr>Tenorite</vt:lpstr>
      <vt:lpstr>Verdana</vt:lpstr>
      <vt:lpstr>Office Theme</vt:lpstr>
      <vt:lpstr>Slide 1 Upper-case letters M    E    H    R    D    O</vt:lpstr>
      <vt:lpstr>Slide 2 Upper-case M</vt:lpstr>
      <vt:lpstr>Slide 3 Review</vt:lpstr>
      <vt:lpstr>Slide 4 Learning intention and success criteria</vt:lpstr>
      <vt:lpstr>Slide 5 We do</vt:lpstr>
      <vt:lpstr>Slide 6 I do</vt:lpstr>
      <vt:lpstr>Slide 7 I do</vt:lpstr>
      <vt:lpstr>Slide 8 I do</vt:lpstr>
      <vt:lpstr>Slide 9 I do</vt:lpstr>
      <vt:lpstr>Slide 10 Check for understanding </vt:lpstr>
      <vt:lpstr>Slide 11 End of review</vt:lpstr>
      <vt:lpstr>Slide 12 Upper-case E</vt:lpstr>
      <vt:lpstr>Slide 13 Review</vt:lpstr>
      <vt:lpstr>Slide 14 Learning intention and success criteria</vt:lpstr>
      <vt:lpstr>Slide 15 We do</vt:lpstr>
      <vt:lpstr>Slide 16 We do</vt:lpstr>
      <vt:lpstr>Slide 17 I do</vt:lpstr>
      <vt:lpstr>Slide 18 We do</vt:lpstr>
      <vt:lpstr>Slide 19 I do</vt:lpstr>
      <vt:lpstr>Slide 20 Check for understanding </vt:lpstr>
      <vt:lpstr>Slide 21 End of review</vt:lpstr>
      <vt:lpstr>Slide 22 Upper-case H</vt:lpstr>
      <vt:lpstr>Slide 23 Review</vt:lpstr>
      <vt:lpstr>Slide 24 Learning intention and success criteria</vt:lpstr>
      <vt:lpstr>Slide 25 We do</vt:lpstr>
      <vt:lpstr>Slide 26 I do</vt:lpstr>
      <vt:lpstr>Slide 27 I do</vt:lpstr>
      <vt:lpstr>Slide 28 We do</vt:lpstr>
      <vt:lpstr>Slide 29 I do</vt:lpstr>
      <vt:lpstr>Slide 36 Check for understanding </vt:lpstr>
      <vt:lpstr>Slide 31 End of review</vt:lpstr>
      <vt:lpstr>Slide 32 Upper-case R</vt:lpstr>
      <vt:lpstr>Slide 33 Review</vt:lpstr>
      <vt:lpstr>Slide 34 Learning intention and success criteria</vt:lpstr>
      <vt:lpstr>Slide 35 We do</vt:lpstr>
      <vt:lpstr>Slide 36 I do</vt:lpstr>
      <vt:lpstr>Slide 37 I do</vt:lpstr>
      <vt:lpstr>Slide 38 We do</vt:lpstr>
      <vt:lpstr>Slide 40 Check for understanding </vt:lpstr>
      <vt:lpstr>Slide 61 End of review</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 Upper-case letters M    E    H    R    D    O</dc:title>
  <dc:creator>Kerrie Shanahan</dc:creator>
  <cp:lastModifiedBy>Kerrie Shanahan</cp:lastModifiedBy>
  <cp:revision>4</cp:revision>
  <dcterms:created xsi:type="dcterms:W3CDTF">2024-11-12T05:27:55Z</dcterms:created>
  <dcterms:modified xsi:type="dcterms:W3CDTF">2025-02-05T05:18:58Z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0x0101000810856600FD2D4391AFDDFCF33A69BD</vt:lpwstr>
  </property>
  <property fmtid="{D5CDD505-2E9C-101B-9397-08002B2CF9AE}" pid="3" name="MediaServiceImageTags">
    <vt:lpwstr/>
  </property>
</Properties>
</file>