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tags/tag11.xml" ContentType="application/vnd.openxmlformats-officedocument.presentationml.tags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notesSlides/notesSlide22.xml" ContentType="application/vnd.openxmlformats-officedocument.presentationml.notesSlide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ppt/tags/tag15.xml" ContentType="application/vnd.openxmlformats-officedocument.presentationml.tags+xml"/>
  <Override PartName="/ppt/notesSlides/notesSlide25.xml" ContentType="application/vnd.openxmlformats-officedocument.presentationml.notesSlide+xml"/>
  <Override PartName="/ppt/tags/tag16.xml" ContentType="application/vnd.openxmlformats-officedocument.presentationml.tags+xml"/>
  <Override PartName="/ppt/notesSlides/notesSlide26.xml" ContentType="application/vnd.openxmlformats-officedocument.presentationml.notesSlide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notesSlides/notesSlide28.xml" ContentType="application/vnd.openxmlformats-officedocument.presentationml.notesSlide+xml"/>
  <Override PartName="/ppt/tags/tag19.xml" ContentType="application/vnd.openxmlformats-officedocument.presentationml.tags+xml"/>
  <Override PartName="/ppt/notesSlides/notesSlide29.xml" ContentType="application/vnd.openxmlformats-officedocument.presentationml.notesSlide+xml"/>
  <Override PartName="/ppt/tags/tag2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14" r:id="rId5"/>
    <p:sldId id="553" r:id="rId6"/>
    <p:sldId id="509" r:id="rId7"/>
    <p:sldId id="550" r:id="rId8"/>
    <p:sldId id="551" r:id="rId9"/>
    <p:sldId id="552" r:id="rId10"/>
    <p:sldId id="511" r:id="rId11"/>
    <p:sldId id="512" r:id="rId12"/>
    <p:sldId id="548" r:id="rId13"/>
    <p:sldId id="549" r:id="rId14"/>
    <p:sldId id="513" r:id="rId15"/>
    <p:sldId id="542" r:id="rId16"/>
    <p:sldId id="522" r:id="rId17"/>
    <p:sldId id="523" r:id="rId18"/>
    <p:sldId id="524" r:id="rId19"/>
    <p:sldId id="515" r:id="rId20"/>
    <p:sldId id="444" r:id="rId21"/>
    <p:sldId id="475" r:id="rId22"/>
    <p:sldId id="485" r:id="rId23"/>
    <p:sldId id="546" r:id="rId24"/>
    <p:sldId id="466" r:id="rId25"/>
    <p:sldId id="467" r:id="rId26"/>
    <p:sldId id="468" r:id="rId27"/>
    <p:sldId id="469" r:id="rId28"/>
    <p:sldId id="470" r:id="rId29"/>
    <p:sldId id="547" r:id="rId30"/>
    <p:sldId id="471" r:id="rId31"/>
    <p:sldId id="463" r:id="rId32"/>
    <p:sldId id="493" r:id="rId33"/>
    <p:sldId id="464" r:id="rId34"/>
    <p:sldId id="440" r:id="rId35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1E42"/>
    <a:srgbClr val="EBE9F2"/>
    <a:srgbClr val="776AAA"/>
    <a:srgbClr val="4557AD"/>
    <a:srgbClr val="E9EED1"/>
    <a:srgbClr val="E2E8E9"/>
    <a:srgbClr val="00858D"/>
    <a:srgbClr val="D9EDEE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62833" autoAdjust="0"/>
  </p:normalViewPr>
  <p:slideViewPr>
    <p:cSldViewPr snapToGrid="0">
      <p:cViewPr varScale="1">
        <p:scale>
          <a:sx n="69" d="100"/>
          <a:sy n="69" d="100"/>
        </p:scale>
        <p:origin x="215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AE2AD149-3078-4DA4-8C4B-130F24902543}"/>
    <pc:docChg chg="modSld">
      <pc:chgData name="Liz Heynes" userId="e5ff50d5-f39a-42f6-9e9f-e790bcc8c38d" providerId="ADAL" clId="{AE2AD149-3078-4DA4-8C4B-130F24902543}" dt="2025-05-21T02:17:13.572" v="31" actId="1036"/>
      <pc:docMkLst>
        <pc:docMk/>
      </pc:docMkLst>
      <pc:sldChg chg="modSp mod">
        <pc:chgData name="Liz Heynes" userId="e5ff50d5-f39a-42f6-9e9f-e790bcc8c38d" providerId="ADAL" clId="{AE2AD149-3078-4DA4-8C4B-130F24902543}" dt="2025-05-21T02:16:18.128" v="8" actId="20577"/>
        <pc:sldMkLst>
          <pc:docMk/>
          <pc:sldMk cId="409148390" sldId="514"/>
        </pc:sldMkLst>
        <pc:spChg chg="mod">
          <ac:chgData name="Liz Heynes" userId="e5ff50d5-f39a-42f6-9e9f-e790bcc8c38d" providerId="ADAL" clId="{AE2AD149-3078-4DA4-8C4B-130F24902543}" dt="2025-05-21T02:16:18.128" v="8" actId="20577"/>
          <ac:spMkLst>
            <pc:docMk/>
            <pc:sldMk cId="409148390" sldId="514"/>
            <ac:spMk id="2" creationId="{37FC5333-1774-6BB6-ADAF-0B09B72D6F91}"/>
          </ac:spMkLst>
        </pc:spChg>
        <pc:spChg chg="mod">
          <ac:chgData name="Liz Heynes" userId="e5ff50d5-f39a-42f6-9e9f-e790bcc8c38d" providerId="ADAL" clId="{AE2AD149-3078-4DA4-8C4B-130F24902543}" dt="2025-05-21T02:16:05.601" v="4" actId="1037"/>
          <ac:spMkLst>
            <pc:docMk/>
            <pc:sldMk cId="409148390" sldId="514"/>
            <ac:spMk id="8" creationId="{007DE339-2F16-A9C2-01B2-1A5A32C61C4F}"/>
          </ac:spMkLst>
        </pc:spChg>
      </pc:sldChg>
      <pc:sldChg chg="modSp mod">
        <pc:chgData name="Liz Heynes" userId="e5ff50d5-f39a-42f6-9e9f-e790bcc8c38d" providerId="ADAL" clId="{AE2AD149-3078-4DA4-8C4B-130F24902543}" dt="2025-05-21T02:17:13.572" v="31" actId="1036"/>
        <pc:sldMkLst>
          <pc:docMk/>
          <pc:sldMk cId="36868995" sldId="523"/>
        </pc:sldMkLst>
        <pc:spChg chg="mod">
          <ac:chgData name="Liz Heynes" userId="e5ff50d5-f39a-42f6-9e9f-e790bcc8c38d" providerId="ADAL" clId="{AE2AD149-3078-4DA4-8C4B-130F24902543}" dt="2025-05-21T02:17:13.572" v="31" actId="1036"/>
          <ac:spMkLst>
            <pc:docMk/>
            <pc:sldMk cId="36868995" sldId="523"/>
            <ac:spMk id="3" creationId="{03B095C0-1F0B-C896-24D4-6442C5880E23}"/>
          </ac:spMkLst>
        </pc:spChg>
      </pc:sldChg>
    </pc:docChg>
  </pc:docChgLst>
  <pc:docChgLst>
    <pc:chgData name="Trish Wilson" userId="1a8d7cc3620296f7" providerId="LiveId" clId="{3F9F7AB2-7A23-4B78-B2C0-41ABC86D11A6}"/>
    <pc:docChg chg="undo custSel modSld">
      <pc:chgData name="Trish Wilson" userId="1a8d7cc3620296f7" providerId="LiveId" clId="{3F9F7AB2-7A23-4B78-B2C0-41ABC86D11A6}" dt="2025-05-01T22:59:30.464" v="274" actId="20577"/>
      <pc:docMkLst>
        <pc:docMk/>
      </pc:docMkLst>
      <pc:sldChg chg="modNotesTx">
        <pc:chgData name="Trish Wilson" userId="1a8d7cc3620296f7" providerId="LiveId" clId="{3F9F7AB2-7A23-4B78-B2C0-41ABC86D11A6}" dt="2025-05-01T22:28:49.529" v="172" actId="20577"/>
        <pc:sldMkLst>
          <pc:docMk/>
          <pc:sldMk cId="1729348757" sldId="444"/>
        </pc:sldMkLst>
      </pc:sldChg>
      <pc:sldChg chg="modNotesTx">
        <pc:chgData name="Trish Wilson" userId="1a8d7cc3620296f7" providerId="LiveId" clId="{3F9F7AB2-7A23-4B78-B2C0-41ABC86D11A6}" dt="2025-05-01T22:41:29.512" v="266" actId="6549"/>
        <pc:sldMkLst>
          <pc:docMk/>
          <pc:sldMk cId="811543282" sldId="463"/>
        </pc:sldMkLst>
      </pc:sldChg>
      <pc:sldChg chg="modNotesTx">
        <pc:chgData name="Trish Wilson" userId="1a8d7cc3620296f7" providerId="LiveId" clId="{3F9F7AB2-7A23-4B78-B2C0-41ABC86D11A6}" dt="2025-05-01T22:35:10.646" v="217" actId="20577"/>
        <pc:sldMkLst>
          <pc:docMk/>
          <pc:sldMk cId="3435537570" sldId="466"/>
        </pc:sldMkLst>
      </pc:sldChg>
      <pc:sldChg chg="modNotesTx">
        <pc:chgData name="Trish Wilson" userId="1a8d7cc3620296f7" providerId="LiveId" clId="{3F9F7AB2-7A23-4B78-B2C0-41ABC86D11A6}" dt="2025-05-01T22:59:04.314" v="270"/>
        <pc:sldMkLst>
          <pc:docMk/>
          <pc:sldMk cId="3799282133" sldId="467"/>
        </pc:sldMkLst>
      </pc:sldChg>
      <pc:sldChg chg="modNotesTx">
        <pc:chgData name="Trish Wilson" userId="1a8d7cc3620296f7" providerId="LiveId" clId="{3F9F7AB2-7A23-4B78-B2C0-41ABC86D11A6}" dt="2025-05-01T22:37:11.111" v="223" actId="20577"/>
        <pc:sldMkLst>
          <pc:docMk/>
          <pc:sldMk cId="1760372344" sldId="468"/>
        </pc:sldMkLst>
      </pc:sldChg>
      <pc:sldChg chg="modNotesTx">
        <pc:chgData name="Trish Wilson" userId="1a8d7cc3620296f7" providerId="LiveId" clId="{3F9F7AB2-7A23-4B78-B2C0-41ABC86D11A6}" dt="2025-05-01T22:37:59.489" v="227" actId="113"/>
        <pc:sldMkLst>
          <pc:docMk/>
          <pc:sldMk cId="1255986760" sldId="469"/>
        </pc:sldMkLst>
      </pc:sldChg>
      <pc:sldChg chg="modNotesTx">
        <pc:chgData name="Trish Wilson" userId="1a8d7cc3620296f7" providerId="LiveId" clId="{3F9F7AB2-7A23-4B78-B2C0-41ABC86D11A6}" dt="2025-05-01T22:38:38.207" v="234" actId="113"/>
        <pc:sldMkLst>
          <pc:docMk/>
          <pc:sldMk cId="33849317" sldId="470"/>
        </pc:sldMkLst>
      </pc:sldChg>
      <pc:sldChg chg="modNotesTx">
        <pc:chgData name="Trish Wilson" userId="1a8d7cc3620296f7" providerId="LiveId" clId="{3F9F7AB2-7A23-4B78-B2C0-41ABC86D11A6}" dt="2025-05-01T22:59:30.464" v="274" actId="20577"/>
        <pc:sldMkLst>
          <pc:docMk/>
          <pc:sldMk cId="1820075087" sldId="471"/>
        </pc:sldMkLst>
      </pc:sldChg>
      <pc:sldChg chg="modNotesTx">
        <pc:chgData name="Trish Wilson" userId="1a8d7cc3620296f7" providerId="LiveId" clId="{3F9F7AB2-7A23-4B78-B2C0-41ABC86D11A6}" dt="2025-05-01T22:30:43.348" v="182" actId="20577"/>
        <pc:sldMkLst>
          <pc:docMk/>
          <pc:sldMk cId="1428149726" sldId="475"/>
        </pc:sldMkLst>
      </pc:sldChg>
      <pc:sldChg chg="modNotesTx">
        <pc:chgData name="Trish Wilson" userId="1a8d7cc3620296f7" providerId="LiveId" clId="{3F9F7AB2-7A23-4B78-B2C0-41ABC86D11A6}" dt="2025-05-01T22:06:52.575" v="27" actId="20577"/>
        <pc:sldMkLst>
          <pc:docMk/>
          <pc:sldMk cId="1652726119" sldId="509"/>
        </pc:sldMkLst>
      </pc:sldChg>
      <pc:sldChg chg="addCm modCm modNotesTx">
        <pc:chgData name="Trish Wilson" userId="1a8d7cc3620296f7" providerId="LiveId" clId="{3F9F7AB2-7A23-4B78-B2C0-41ABC86D11A6}" dt="2025-05-01T22:13:44.261" v="82"/>
        <pc:sldMkLst>
          <pc:docMk/>
          <pc:sldMk cId="702303488" sldId="511"/>
        </pc:sldMkLst>
      </pc:sldChg>
      <pc:sldChg chg="modNotesTx">
        <pc:chgData name="Trish Wilson" userId="1a8d7cc3620296f7" providerId="LiveId" clId="{3F9F7AB2-7A23-4B78-B2C0-41ABC86D11A6}" dt="2025-05-01T22:14:27.248" v="88" actId="20577"/>
        <pc:sldMkLst>
          <pc:docMk/>
          <pc:sldMk cId="2491177883" sldId="512"/>
        </pc:sldMkLst>
      </pc:sldChg>
      <pc:sldChg chg="modNotesTx">
        <pc:chgData name="Trish Wilson" userId="1a8d7cc3620296f7" providerId="LiveId" clId="{3F9F7AB2-7A23-4B78-B2C0-41ABC86D11A6}" dt="2025-05-01T22:24:26.564" v="147" actId="20577"/>
        <pc:sldMkLst>
          <pc:docMk/>
          <pc:sldMk cId="868684786" sldId="513"/>
        </pc:sldMkLst>
      </pc:sldChg>
      <pc:sldChg chg="modNotesTx">
        <pc:chgData name="Trish Wilson" userId="1a8d7cc3620296f7" providerId="LiveId" clId="{3F9F7AB2-7A23-4B78-B2C0-41ABC86D11A6}" dt="2025-05-01T22:05:27.831" v="21" actId="20577"/>
        <pc:sldMkLst>
          <pc:docMk/>
          <pc:sldMk cId="409148390" sldId="514"/>
        </pc:sldMkLst>
      </pc:sldChg>
      <pc:sldChg chg="modNotesTx">
        <pc:chgData name="Trish Wilson" userId="1a8d7cc3620296f7" providerId="LiveId" clId="{3F9F7AB2-7A23-4B78-B2C0-41ABC86D11A6}" dt="2025-05-01T22:06:00.463" v="22" actId="20577"/>
        <pc:sldMkLst>
          <pc:docMk/>
          <pc:sldMk cId="1797789494" sldId="518"/>
        </pc:sldMkLst>
      </pc:sldChg>
      <pc:sldChg chg="modNotesTx">
        <pc:chgData name="Trish Wilson" userId="1a8d7cc3620296f7" providerId="LiveId" clId="{3F9F7AB2-7A23-4B78-B2C0-41ABC86D11A6}" dt="2025-05-01T22:25:29.007" v="155" actId="20577"/>
        <pc:sldMkLst>
          <pc:docMk/>
          <pc:sldMk cId="3177197192" sldId="522"/>
        </pc:sldMkLst>
      </pc:sldChg>
      <pc:sldChg chg="modSp mod addCm modNotesTx">
        <pc:chgData name="Trish Wilson" userId="1a8d7cc3620296f7" providerId="LiveId" clId="{3F9F7AB2-7A23-4B78-B2C0-41ABC86D11A6}" dt="2025-05-01T22:26:35.873" v="161"/>
        <pc:sldMkLst>
          <pc:docMk/>
          <pc:sldMk cId="36868995" sldId="523"/>
        </pc:sldMkLst>
        <pc:spChg chg="mod">
          <ac:chgData name="Trish Wilson" userId="1a8d7cc3620296f7" providerId="LiveId" clId="{3F9F7AB2-7A23-4B78-B2C0-41ABC86D11A6}" dt="2025-05-01T22:26:02.251" v="160" actId="20577"/>
          <ac:spMkLst>
            <pc:docMk/>
            <pc:sldMk cId="36868995" sldId="523"/>
            <ac:spMk id="3" creationId="{03B095C0-1F0B-C896-24D4-6442C5880E23}"/>
          </ac:spMkLst>
        </pc:spChg>
      </pc:sldChg>
      <pc:sldChg chg="modNotesTx">
        <pc:chgData name="Trish Wilson" userId="1a8d7cc3620296f7" providerId="LiveId" clId="{3F9F7AB2-7A23-4B78-B2C0-41ABC86D11A6}" dt="2025-05-01T22:23:57.641" v="141" actId="255"/>
        <pc:sldMkLst>
          <pc:docMk/>
          <pc:sldMk cId="3305298057" sldId="542"/>
        </pc:sldMkLst>
      </pc:sldChg>
      <pc:sldChg chg="modNotesTx">
        <pc:chgData name="Trish Wilson" userId="1a8d7cc3620296f7" providerId="LiveId" clId="{3F9F7AB2-7A23-4B78-B2C0-41ABC86D11A6}" dt="2025-05-01T22:34:13.722" v="212" actId="113"/>
        <pc:sldMkLst>
          <pc:docMk/>
          <pc:sldMk cId="886532742" sldId="546"/>
        </pc:sldMkLst>
      </pc:sldChg>
      <pc:sldChg chg="addCm modNotesTx">
        <pc:chgData name="Trish Wilson" userId="1a8d7cc3620296f7" providerId="LiveId" clId="{3F9F7AB2-7A23-4B78-B2C0-41ABC86D11A6}" dt="2025-05-01T22:59:21.900" v="272" actId="20577"/>
        <pc:sldMkLst>
          <pc:docMk/>
          <pc:sldMk cId="2823174621" sldId="547"/>
        </pc:sldMkLst>
      </pc:sldChg>
      <pc:sldChg chg="modNotesTx">
        <pc:chgData name="Trish Wilson" userId="1a8d7cc3620296f7" providerId="LiveId" clId="{3F9F7AB2-7A23-4B78-B2C0-41ABC86D11A6}" dt="2025-05-01T22:15:07.664" v="95" actId="20577"/>
        <pc:sldMkLst>
          <pc:docMk/>
          <pc:sldMk cId="2038874235" sldId="548"/>
        </pc:sldMkLst>
      </pc:sldChg>
      <pc:sldChg chg="modSp mod modNotesTx">
        <pc:chgData name="Trish Wilson" userId="1a8d7cc3620296f7" providerId="LiveId" clId="{3F9F7AB2-7A23-4B78-B2C0-41ABC86D11A6}" dt="2025-05-01T22:16:12.033" v="109" actId="20577"/>
        <pc:sldMkLst>
          <pc:docMk/>
          <pc:sldMk cId="2763008338" sldId="549"/>
        </pc:sldMkLst>
        <pc:spChg chg="mod">
          <ac:chgData name="Trish Wilson" userId="1a8d7cc3620296f7" providerId="LiveId" clId="{3F9F7AB2-7A23-4B78-B2C0-41ABC86D11A6}" dt="2025-05-01T22:15:18.191" v="97" actId="20577"/>
          <ac:spMkLst>
            <pc:docMk/>
            <pc:sldMk cId="2763008338" sldId="549"/>
            <ac:spMk id="2" creationId="{12856632-461B-7627-BB2D-26C56D21B33F}"/>
          </ac:spMkLst>
        </pc:spChg>
      </pc:sldChg>
      <pc:sldChg chg="modNotesTx">
        <pc:chgData name="Trish Wilson" userId="1a8d7cc3620296f7" providerId="LiveId" clId="{3F9F7AB2-7A23-4B78-B2C0-41ABC86D11A6}" dt="2025-05-01T22:07:01.089" v="28" actId="2711"/>
        <pc:sldMkLst>
          <pc:docMk/>
          <pc:sldMk cId="3330237926" sldId="550"/>
        </pc:sldMkLst>
      </pc:sldChg>
      <pc:sldChg chg="modNotesTx">
        <pc:chgData name="Trish Wilson" userId="1a8d7cc3620296f7" providerId="LiveId" clId="{3F9F7AB2-7A23-4B78-B2C0-41ABC86D11A6}" dt="2025-05-01T22:08:20.181" v="48" actId="20577"/>
        <pc:sldMkLst>
          <pc:docMk/>
          <pc:sldMk cId="137630411" sldId="551"/>
        </pc:sldMkLst>
      </pc:sldChg>
      <pc:sldChg chg="modNotesTx">
        <pc:chgData name="Trish Wilson" userId="1a8d7cc3620296f7" providerId="LiveId" clId="{3F9F7AB2-7A23-4B78-B2C0-41ABC86D11A6}" dt="2025-05-01T22:08:42.058" v="50" actId="113"/>
        <pc:sldMkLst>
          <pc:docMk/>
          <pc:sldMk cId="1942781684" sldId="552"/>
        </pc:sldMkLst>
      </pc:sldChg>
    </pc:docChg>
  </pc:docChgLst>
  <pc:docChgLst>
    <pc:chgData name="Kerrie Shanahan" userId="ae473d9f-76e9-476f-892f-2674ea963afc" providerId="ADAL" clId="{52D7237C-35EE-410A-B8AF-C7B5BFCFFA47}"/>
    <pc:docChg chg="modSld">
      <pc:chgData name="Kerrie Shanahan" userId="ae473d9f-76e9-476f-892f-2674ea963afc" providerId="ADAL" clId="{52D7237C-35EE-410A-B8AF-C7B5BFCFFA47}" dt="2025-05-05T00:45:38.274" v="11" actId="14826"/>
      <pc:docMkLst>
        <pc:docMk/>
      </pc:docMkLst>
      <pc:sldChg chg="modSp">
        <pc:chgData name="Kerrie Shanahan" userId="ae473d9f-76e9-476f-892f-2674ea963afc" providerId="ADAL" clId="{52D7237C-35EE-410A-B8AF-C7B5BFCFFA47}" dt="2025-05-05T00:45:38.274" v="11" actId="14826"/>
        <pc:sldMkLst>
          <pc:docMk/>
          <pc:sldMk cId="202420733" sldId="485"/>
        </pc:sldMkLst>
        <pc:picChg chg="mod">
          <ac:chgData name="Kerrie Shanahan" userId="ae473d9f-76e9-476f-892f-2674ea963afc" providerId="ADAL" clId="{52D7237C-35EE-410A-B8AF-C7B5BFCFFA47}" dt="2025-05-05T00:45:38.274" v="11" actId="14826"/>
          <ac:picMkLst>
            <pc:docMk/>
            <pc:sldMk cId="202420733" sldId="485"/>
            <ac:picMk id="2" creationId="{15ECFB37-D6C5-F34F-AFD3-233779850918}"/>
          </ac:picMkLst>
        </pc:picChg>
      </pc:sldChg>
      <pc:sldChg chg="modNotesTx">
        <pc:chgData name="Kerrie Shanahan" userId="ae473d9f-76e9-476f-892f-2674ea963afc" providerId="ADAL" clId="{52D7237C-35EE-410A-B8AF-C7B5BFCFFA47}" dt="2025-05-05T00:39:44.736" v="8" actId="20577"/>
        <pc:sldMkLst>
          <pc:docMk/>
          <pc:sldMk cId="702303488" sldId="511"/>
        </pc:sldMkLst>
      </pc:sldChg>
      <pc:sldChg chg="modSp mod">
        <pc:chgData name="Kerrie Shanahan" userId="ae473d9f-76e9-476f-892f-2674ea963afc" providerId="ADAL" clId="{52D7237C-35EE-410A-B8AF-C7B5BFCFFA47}" dt="2025-05-05T00:40:04.813" v="10" actId="20577"/>
        <pc:sldMkLst>
          <pc:docMk/>
          <pc:sldMk cId="36868995" sldId="523"/>
        </pc:sldMkLst>
        <pc:spChg chg="mod">
          <ac:chgData name="Kerrie Shanahan" userId="ae473d9f-76e9-476f-892f-2674ea963afc" providerId="ADAL" clId="{52D7237C-35EE-410A-B8AF-C7B5BFCFFA47}" dt="2025-05-05T00:40:04.813" v="10" actId="20577"/>
          <ac:spMkLst>
            <pc:docMk/>
            <pc:sldMk cId="36868995" sldId="523"/>
            <ac:spMk id="3" creationId="{03B095C0-1F0B-C896-24D4-6442C5880E23}"/>
          </ac:spMkLst>
        </pc:spChg>
      </pc:sldChg>
    </pc:docChg>
  </pc:docChgLst>
  <pc:docChgLst>
    <pc:chgData name="Rebecca McEwan" userId="ff810c5d-fc8a-4cb6-9b96-8b31b958f764" providerId="ADAL" clId="{870EB3FF-7E05-486D-AE29-117047BA41EF}"/>
    <pc:docChg chg="undo custSel modSld">
      <pc:chgData name="Rebecca McEwan" userId="ff810c5d-fc8a-4cb6-9b96-8b31b958f764" providerId="ADAL" clId="{870EB3FF-7E05-486D-AE29-117047BA41EF}" dt="2025-05-14T01:10:07.043" v="31" actId="6549"/>
      <pc:docMkLst>
        <pc:docMk/>
      </pc:docMkLst>
      <pc:sldChg chg="modSp mod">
        <pc:chgData name="Rebecca McEwan" userId="ff810c5d-fc8a-4cb6-9b96-8b31b958f764" providerId="ADAL" clId="{870EB3FF-7E05-486D-AE29-117047BA41EF}" dt="2025-05-13T05:42:51.009" v="0" actId="167"/>
        <pc:sldMkLst>
          <pc:docMk/>
          <pc:sldMk cId="3539524888" sldId="493"/>
        </pc:sldMkLst>
        <pc:spChg chg="ord">
          <ac:chgData name="Rebecca McEwan" userId="ff810c5d-fc8a-4cb6-9b96-8b31b958f764" providerId="ADAL" clId="{870EB3FF-7E05-486D-AE29-117047BA41EF}" dt="2025-05-13T05:42:51.009" v="0" actId="167"/>
          <ac:spMkLst>
            <pc:docMk/>
            <pc:sldMk cId="3539524888" sldId="493"/>
            <ac:spMk id="20" creationId="{72A61D4C-12FB-CB45-94B1-D926DD62123A}"/>
          </ac:spMkLst>
        </pc:spChg>
        <pc:spChg chg="ord">
          <ac:chgData name="Rebecca McEwan" userId="ff810c5d-fc8a-4cb6-9b96-8b31b958f764" providerId="ADAL" clId="{870EB3FF-7E05-486D-AE29-117047BA41EF}" dt="2025-05-13T05:42:51.009" v="0" actId="167"/>
          <ac:spMkLst>
            <pc:docMk/>
            <pc:sldMk cId="3539524888" sldId="493"/>
            <ac:spMk id="21" creationId="{1FBEC4BF-C8A8-4E41-A7B5-A806F55A7670}"/>
          </ac:spMkLst>
        </pc:spChg>
        <pc:spChg chg="ord">
          <ac:chgData name="Rebecca McEwan" userId="ff810c5d-fc8a-4cb6-9b96-8b31b958f764" providerId="ADAL" clId="{870EB3FF-7E05-486D-AE29-117047BA41EF}" dt="2025-05-13T05:42:51.009" v="0" actId="167"/>
          <ac:spMkLst>
            <pc:docMk/>
            <pc:sldMk cId="3539524888" sldId="493"/>
            <ac:spMk id="23" creationId="{340F8334-8658-CE4B-90F2-585D85B93D0A}"/>
          </ac:spMkLst>
        </pc:spChg>
        <pc:spChg chg="ord">
          <ac:chgData name="Rebecca McEwan" userId="ff810c5d-fc8a-4cb6-9b96-8b31b958f764" providerId="ADAL" clId="{870EB3FF-7E05-486D-AE29-117047BA41EF}" dt="2025-05-13T05:42:51.009" v="0" actId="167"/>
          <ac:spMkLst>
            <pc:docMk/>
            <pc:sldMk cId="3539524888" sldId="493"/>
            <ac:spMk id="26" creationId="{D1776D6C-CB5A-5248-A6F9-D1C2C6C99B2B}"/>
          </ac:spMkLst>
        </pc:spChg>
        <pc:picChg chg="ord">
          <ac:chgData name="Rebecca McEwan" userId="ff810c5d-fc8a-4cb6-9b96-8b31b958f764" providerId="ADAL" clId="{870EB3FF-7E05-486D-AE29-117047BA41EF}" dt="2025-05-13T05:42:51.009" v="0" actId="167"/>
          <ac:picMkLst>
            <pc:docMk/>
            <pc:sldMk cId="3539524888" sldId="493"/>
            <ac:picMk id="3" creationId="{9CED66DD-2405-5243-8046-2F5CA8A8798C}"/>
          </ac:picMkLst>
        </pc:picChg>
        <pc:picChg chg="ord">
          <ac:chgData name="Rebecca McEwan" userId="ff810c5d-fc8a-4cb6-9b96-8b31b958f764" providerId="ADAL" clId="{870EB3FF-7E05-486D-AE29-117047BA41EF}" dt="2025-05-13T05:42:51.009" v="0" actId="167"/>
          <ac:picMkLst>
            <pc:docMk/>
            <pc:sldMk cId="3539524888" sldId="493"/>
            <ac:picMk id="10" creationId="{42311A81-B64C-E077-E34A-8CE2BB9F93AE}"/>
          </ac:picMkLst>
        </pc:picChg>
        <pc:picChg chg="ord">
          <ac:chgData name="Rebecca McEwan" userId="ff810c5d-fc8a-4cb6-9b96-8b31b958f764" providerId="ADAL" clId="{870EB3FF-7E05-486D-AE29-117047BA41EF}" dt="2025-05-13T05:42:51.009" v="0" actId="167"/>
          <ac:picMkLst>
            <pc:docMk/>
            <pc:sldMk cId="3539524888" sldId="493"/>
            <ac:picMk id="15" creationId="{CBE6DAED-CF64-2E9C-CA7F-7BB7DF898768}"/>
          </ac:picMkLst>
        </pc:picChg>
        <pc:picChg chg="ord">
          <ac:chgData name="Rebecca McEwan" userId="ff810c5d-fc8a-4cb6-9b96-8b31b958f764" providerId="ADAL" clId="{870EB3FF-7E05-486D-AE29-117047BA41EF}" dt="2025-05-13T05:42:51.009" v="0" actId="167"/>
          <ac:picMkLst>
            <pc:docMk/>
            <pc:sldMk cId="3539524888" sldId="493"/>
            <ac:picMk id="18" creationId="{910E88E0-7823-5D8F-CC73-18C93E76346F}"/>
          </ac:picMkLst>
        </pc:picChg>
      </pc:sldChg>
      <pc:sldChg chg="addSp delSp modSp mod modNotesTx">
        <pc:chgData name="Rebecca McEwan" userId="ff810c5d-fc8a-4cb6-9b96-8b31b958f764" providerId="ADAL" clId="{870EB3FF-7E05-486D-AE29-117047BA41EF}" dt="2025-05-14T01:10:07.043" v="31" actId="6549"/>
        <pc:sldMkLst>
          <pc:docMk/>
          <pc:sldMk cId="3305298057" sldId="542"/>
        </pc:sldMkLst>
        <pc:grpChg chg="add mod">
          <ac:chgData name="Rebecca McEwan" userId="ff810c5d-fc8a-4cb6-9b96-8b31b958f764" providerId="ADAL" clId="{870EB3FF-7E05-486D-AE29-117047BA41EF}" dt="2025-05-14T01:09:53.054" v="11" actId="1076"/>
          <ac:grpSpMkLst>
            <pc:docMk/>
            <pc:sldMk cId="3305298057" sldId="542"/>
            <ac:grpSpMk id="5" creationId="{D1FA5FD3-3EFA-44BA-9871-93749FED9390}"/>
          </ac:grpSpMkLst>
        </pc:grpChg>
        <pc:picChg chg="mod">
          <ac:chgData name="Rebecca McEwan" userId="ff810c5d-fc8a-4cb6-9b96-8b31b958f764" providerId="ADAL" clId="{870EB3FF-7E05-486D-AE29-117047BA41EF}" dt="2025-05-14T01:09:54.854" v="12" actId="1076"/>
          <ac:picMkLst>
            <pc:docMk/>
            <pc:sldMk cId="3305298057" sldId="542"/>
            <ac:picMk id="4" creationId="{78E42BA6-E451-6509-097B-E3E6B6458242}"/>
          </ac:picMkLst>
        </pc:picChg>
        <pc:picChg chg="mod">
          <ac:chgData name="Rebecca McEwan" userId="ff810c5d-fc8a-4cb6-9b96-8b31b958f764" providerId="ADAL" clId="{870EB3FF-7E05-486D-AE29-117047BA41EF}" dt="2025-05-14T01:09:39.048" v="5" actId="1076"/>
          <ac:picMkLst>
            <pc:docMk/>
            <pc:sldMk cId="3305298057" sldId="542"/>
            <ac:picMk id="7" creationId="{1574D421-D3D3-3BD3-5639-CD621B5E5658}"/>
          </ac:picMkLst>
        </pc:picChg>
        <pc:picChg chg="mod">
          <ac:chgData name="Rebecca McEwan" userId="ff810c5d-fc8a-4cb6-9b96-8b31b958f764" providerId="ADAL" clId="{870EB3FF-7E05-486D-AE29-117047BA41EF}" dt="2025-05-14T01:09:24.624" v="2"/>
          <ac:picMkLst>
            <pc:docMk/>
            <pc:sldMk cId="3305298057" sldId="542"/>
            <ac:picMk id="8" creationId="{57E597BE-CD96-7339-52D3-D544DD30A49A}"/>
          </ac:picMkLst>
        </pc:picChg>
        <pc:picChg chg="mod">
          <ac:chgData name="Rebecca McEwan" userId="ff810c5d-fc8a-4cb6-9b96-8b31b958f764" providerId="ADAL" clId="{870EB3FF-7E05-486D-AE29-117047BA41EF}" dt="2025-05-14T01:09:24.624" v="2"/>
          <ac:picMkLst>
            <pc:docMk/>
            <pc:sldMk cId="3305298057" sldId="542"/>
            <ac:picMk id="9" creationId="{33FC8C16-CD2B-2213-219C-F268681206EF}"/>
          </ac:picMkLst>
        </pc:picChg>
        <pc:picChg chg="mod">
          <ac:chgData name="Rebecca McEwan" userId="ff810c5d-fc8a-4cb6-9b96-8b31b958f764" providerId="ADAL" clId="{870EB3FF-7E05-486D-AE29-117047BA41EF}" dt="2025-05-14T01:09:24.624" v="2"/>
          <ac:picMkLst>
            <pc:docMk/>
            <pc:sldMk cId="3305298057" sldId="542"/>
            <ac:picMk id="10" creationId="{D37F9860-63E7-0596-AFF3-22EFFF15BD03}"/>
          </ac:picMkLst>
        </pc:picChg>
      </pc:sldChg>
    </pc:docChg>
  </pc:docChgLst>
  <pc:docChgLst>
    <pc:chgData name="Kerrie Shanahan" userId="ae473d9f-76e9-476f-892f-2674ea963afc" providerId="ADAL" clId="{8C272AE9-FD99-495C-B3FC-EFE3B7B05835}"/>
    <pc:docChg chg="undo redo custSel addSld delSld modSld">
      <pc:chgData name="Kerrie Shanahan" userId="ae473d9f-76e9-476f-892f-2674ea963afc" providerId="ADAL" clId="{8C272AE9-FD99-495C-B3FC-EFE3B7B05835}" dt="2025-05-19T02:07:19.423" v="589" actId="962"/>
      <pc:docMkLst>
        <pc:docMk/>
      </pc:docMkLst>
      <pc:sldChg chg="modSp">
        <pc:chgData name="Kerrie Shanahan" userId="ae473d9f-76e9-476f-892f-2674ea963afc" providerId="ADAL" clId="{8C272AE9-FD99-495C-B3FC-EFE3B7B05835}" dt="2025-05-19T02:01:21.391" v="388" actId="20577"/>
        <pc:sldMkLst>
          <pc:docMk/>
          <pc:sldMk cId="123742003" sldId="440"/>
        </pc:sldMkLst>
        <pc:spChg chg="mod">
          <ac:chgData name="Kerrie Shanahan" userId="ae473d9f-76e9-476f-892f-2674ea963afc" providerId="ADAL" clId="{8C272AE9-FD99-495C-B3FC-EFE3B7B05835}" dt="2025-05-19T02:01:21.391" v="388" actId="20577"/>
          <ac:spMkLst>
            <pc:docMk/>
            <pc:sldMk cId="123742003" sldId="440"/>
            <ac:spMk id="2" creationId="{9D642D98-FA5F-012C-E039-09FE4C546D7A}"/>
          </ac:spMkLst>
        </pc:spChg>
      </pc:sldChg>
      <pc:sldChg chg="modSp mod modNotesTx">
        <pc:chgData name="Kerrie Shanahan" userId="ae473d9f-76e9-476f-892f-2674ea963afc" providerId="ADAL" clId="{8C272AE9-FD99-495C-B3FC-EFE3B7B05835}" dt="2025-05-19T02:04:13.251" v="408" actId="13244"/>
        <pc:sldMkLst>
          <pc:docMk/>
          <pc:sldMk cId="1729348757" sldId="444"/>
        </pc:sldMkLst>
        <pc:spChg chg="mod">
          <ac:chgData name="Kerrie Shanahan" userId="ae473d9f-76e9-476f-892f-2674ea963afc" providerId="ADAL" clId="{8C272AE9-FD99-495C-B3FC-EFE3B7B05835}" dt="2025-05-19T02:00:39.391" v="348" actId="20577"/>
          <ac:spMkLst>
            <pc:docMk/>
            <pc:sldMk cId="1729348757" sldId="444"/>
            <ac:spMk id="2" creationId="{8B4C50A8-99D4-9C4E-8D74-2C010FA2CFBC}"/>
          </ac:spMkLst>
        </pc:spChg>
        <pc:picChg chg="mod">
          <ac:chgData name="Kerrie Shanahan" userId="ae473d9f-76e9-476f-892f-2674ea963afc" providerId="ADAL" clId="{8C272AE9-FD99-495C-B3FC-EFE3B7B05835}" dt="2025-05-19T02:02:47.470" v="396" actId="962"/>
          <ac:picMkLst>
            <pc:docMk/>
            <pc:sldMk cId="1729348757" sldId="444"/>
            <ac:picMk id="4" creationId="{B5746FBC-4F3C-6629-955A-EA8F6DCE91DF}"/>
          </ac:picMkLst>
        </pc:picChg>
        <pc:picChg chg="mod ord">
          <ac:chgData name="Kerrie Shanahan" userId="ae473d9f-76e9-476f-892f-2674ea963afc" providerId="ADAL" clId="{8C272AE9-FD99-495C-B3FC-EFE3B7B05835}" dt="2025-05-19T02:04:07.604" v="406" actId="13244"/>
          <ac:picMkLst>
            <pc:docMk/>
            <pc:sldMk cId="1729348757" sldId="444"/>
            <ac:picMk id="11" creationId="{2149FD2A-E37D-BE92-9A6C-FA0BD34A7032}"/>
          </ac:picMkLst>
        </pc:picChg>
        <pc:picChg chg="mod ord">
          <ac:chgData name="Kerrie Shanahan" userId="ae473d9f-76e9-476f-892f-2674ea963afc" providerId="ADAL" clId="{8C272AE9-FD99-495C-B3FC-EFE3B7B05835}" dt="2025-05-19T02:04:10.504" v="407" actId="13244"/>
          <ac:picMkLst>
            <pc:docMk/>
            <pc:sldMk cId="1729348757" sldId="444"/>
            <ac:picMk id="13" creationId="{C66FFA9B-8C06-2293-2A1B-E2A07362632E}"/>
          </ac:picMkLst>
        </pc:picChg>
        <pc:picChg chg="mod ord">
          <ac:chgData name="Kerrie Shanahan" userId="ae473d9f-76e9-476f-892f-2674ea963afc" providerId="ADAL" clId="{8C272AE9-FD99-495C-B3FC-EFE3B7B05835}" dt="2025-05-19T02:04:13.251" v="408" actId="13244"/>
          <ac:picMkLst>
            <pc:docMk/>
            <pc:sldMk cId="1729348757" sldId="444"/>
            <ac:picMk id="15" creationId="{A2EB8194-58EE-434A-1487-631CF921D706}"/>
          </ac:picMkLst>
        </pc:picChg>
        <pc:picChg chg="mod">
          <ac:chgData name="Kerrie Shanahan" userId="ae473d9f-76e9-476f-892f-2674ea963afc" providerId="ADAL" clId="{8C272AE9-FD99-495C-B3FC-EFE3B7B05835}" dt="2025-05-19T02:03:22.526" v="400" actId="962"/>
          <ac:picMkLst>
            <pc:docMk/>
            <pc:sldMk cId="1729348757" sldId="444"/>
            <ac:picMk id="17" creationId="{7B4CEA14-6325-2B8A-7AAB-42AC80F854FD}"/>
          </ac:picMkLst>
        </pc:picChg>
        <pc:picChg chg="mod">
          <ac:chgData name="Kerrie Shanahan" userId="ae473d9f-76e9-476f-892f-2674ea963afc" providerId="ADAL" clId="{8C272AE9-FD99-495C-B3FC-EFE3B7B05835}" dt="2025-05-19T02:03:58.454" v="405" actId="962"/>
          <ac:picMkLst>
            <pc:docMk/>
            <pc:sldMk cId="1729348757" sldId="444"/>
            <ac:picMk id="19" creationId="{72EAD33B-F5A0-1324-564D-F9CF5065DBFE}"/>
          </ac:picMkLst>
        </pc:picChg>
      </pc:sldChg>
      <pc:sldChg chg="modSp">
        <pc:chgData name="Kerrie Shanahan" userId="ae473d9f-76e9-476f-892f-2674ea963afc" providerId="ADAL" clId="{8C272AE9-FD99-495C-B3FC-EFE3B7B05835}" dt="2025-05-19T02:01:10.786" v="378" actId="20577"/>
        <pc:sldMkLst>
          <pc:docMk/>
          <pc:sldMk cId="811543282" sldId="463"/>
        </pc:sldMkLst>
        <pc:spChg chg="mod">
          <ac:chgData name="Kerrie Shanahan" userId="ae473d9f-76e9-476f-892f-2674ea963afc" providerId="ADAL" clId="{8C272AE9-FD99-495C-B3FC-EFE3B7B05835}" dt="2025-05-19T02:01:10.786" v="378" actId="20577"/>
          <ac:spMkLst>
            <pc:docMk/>
            <pc:sldMk cId="811543282" sldId="463"/>
            <ac:spMk id="3" creationId="{53AA2EFB-1DC4-4A42-9504-953375956FB8}"/>
          </ac:spMkLst>
        </pc:spChg>
      </pc:sldChg>
      <pc:sldChg chg="modSp">
        <pc:chgData name="Kerrie Shanahan" userId="ae473d9f-76e9-476f-892f-2674ea963afc" providerId="ADAL" clId="{8C272AE9-FD99-495C-B3FC-EFE3B7B05835}" dt="2025-05-19T02:01:16.851" v="384" actId="20577"/>
        <pc:sldMkLst>
          <pc:docMk/>
          <pc:sldMk cId="4106526466" sldId="464"/>
        </pc:sldMkLst>
        <pc:spChg chg="mod">
          <ac:chgData name="Kerrie Shanahan" userId="ae473d9f-76e9-476f-892f-2674ea963afc" providerId="ADAL" clId="{8C272AE9-FD99-495C-B3FC-EFE3B7B05835}" dt="2025-05-19T02:01:16.851" v="384" actId="20577"/>
          <ac:spMkLst>
            <pc:docMk/>
            <pc:sldMk cId="4106526466" sldId="464"/>
            <ac:spMk id="2" creationId="{154A6F20-7659-8080-22F6-EFCFB57824C5}"/>
          </ac:spMkLst>
        </pc:spChg>
      </pc:sldChg>
      <pc:sldChg chg="modSp">
        <pc:chgData name="Kerrie Shanahan" userId="ae473d9f-76e9-476f-892f-2674ea963afc" providerId="ADAL" clId="{8C272AE9-FD99-495C-B3FC-EFE3B7B05835}" dt="2025-05-19T02:00:51.468" v="360" actId="20577"/>
        <pc:sldMkLst>
          <pc:docMk/>
          <pc:sldMk cId="3435537570" sldId="466"/>
        </pc:sldMkLst>
        <pc:spChg chg="mod">
          <ac:chgData name="Kerrie Shanahan" userId="ae473d9f-76e9-476f-892f-2674ea963afc" providerId="ADAL" clId="{8C272AE9-FD99-495C-B3FC-EFE3B7B05835}" dt="2025-05-19T02:00:51.468" v="360" actId="20577"/>
          <ac:spMkLst>
            <pc:docMk/>
            <pc:sldMk cId="3435537570" sldId="466"/>
            <ac:spMk id="2" creationId="{83427020-A72D-C848-7264-55DEE8402730}"/>
          </ac:spMkLst>
        </pc:spChg>
      </pc:sldChg>
      <pc:sldChg chg="modSp">
        <pc:chgData name="Kerrie Shanahan" userId="ae473d9f-76e9-476f-892f-2674ea963afc" providerId="ADAL" clId="{8C272AE9-FD99-495C-B3FC-EFE3B7B05835}" dt="2025-05-19T02:00:54.773" v="364" actId="20577"/>
        <pc:sldMkLst>
          <pc:docMk/>
          <pc:sldMk cId="3799282133" sldId="467"/>
        </pc:sldMkLst>
        <pc:spChg chg="mod">
          <ac:chgData name="Kerrie Shanahan" userId="ae473d9f-76e9-476f-892f-2674ea963afc" providerId="ADAL" clId="{8C272AE9-FD99-495C-B3FC-EFE3B7B05835}" dt="2025-05-19T02:00:54.773" v="364" actId="20577"/>
          <ac:spMkLst>
            <pc:docMk/>
            <pc:sldMk cId="3799282133" sldId="467"/>
            <ac:spMk id="6" creationId="{FA3C55D4-EF1D-C1E9-DA19-6D35F01B22BF}"/>
          </ac:spMkLst>
        </pc:spChg>
      </pc:sldChg>
      <pc:sldChg chg="modSp">
        <pc:chgData name="Kerrie Shanahan" userId="ae473d9f-76e9-476f-892f-2674ea963afc" providerId="ADAL" clId="{8C272AE9-FD99-495C-B3FC-EFE3B7B05835}" dt="2025-05-19T02:00:57.489" v="368" actId="20577"/>
        <pc:sldMkLst>
          <pc:docMk/>
          <pc:sldMk cId="1760372344" sldId="468"/>
        </pc:sldMkLst>
        <pc:spChg chg="mod">
          <ac:chgData name="Kerrie Shanahan" userId="ae473d9f-76e9-476f-892f-2674ea963afc" providerId="ADAL" clId="{8C272AE9-FD99-495C-B3FC-EFE3B7B05835}" dt="2025-05-19T02:00:57.489" v="368" actId="20577"/>
          <ac:spMkLst>
            <pc:docMk/>
            <pc:sldMk cId="1760372344" sldId="468"/>
            <ac:spMk id="3" creationId="{C8422955-3183-AB10-C635-D93E6CDC02E4}"/>
          </ac:spMkLst>
        </pc:spChg>
      </pc:sldChg>
      <pc:sldChg chg="modSp modNotesTx">
        <pc:chgData name="Kerrie Shanahan" userId="ae473d9f-76e9-476f-892f-2674ea963afc" providerId="ADAL" clId="{8C272AE9-FD99-495C-B3FC-EFE3B7B05835}" dt="2025-05-19T02:00:59.835" v="370" actId="20577"/>
        <pc:sldMkLst>
          <pc:docMk/>
          <pc:sldMk cId="1255986760" sldId="469"/>
        </pc:sldMkLst>
        <pc:spChg chg="mod">
          <ac:chgData name="Kerrie Shanahan" userId="ae473d9f-76e9-476f-892f-2674ea963afc" providerId="ADAL" clId="{8C272AE9-FD99-495C-B3FC-EFE3B7B05835}" dt="2025-05-19T02:00:59.835" v="370" actId="20577"/>
          <ac:spMkLst>
            <pc:docMk/>
            <pc:sldMk cId="1255986760" sldId="469"/>
            <ac:spMk id="2" creationId="{84070D3F-4CBE-DD96-74F4-CC83CA0D6DED}"/>
          </ac:spMkLst>
        </pc:spChg>
      </pc:sldChg>
      <pc:sldChg chg="modSp modNotesTx">
        <pc:chgData name="Kerrie Shanahan" userId="ae473d9f-76e9-476f-892f-2674ea963afc" providerId="ADAL" clId="{8C272AE9-FD99-495C-B3FC-EFE3B7B05835}" dt="2025-05-19T02:01:02.370" v="372" actId="20577"/>
        <pc:sldMkLst>
          <pc:docMk/>
          <pc:sldMk cId="33849317" sldId="470"/>
        </pc:sldMkLst>
        <pc:spChg chg="mod">
          <ac:chgData name="Kerrie Shanahan" userId="ae473d9f-76e9-476f-892f-2674ea963afc" providerId="ADAL" clId="{8C272AE9-FD99-495C-B3FC-EFE3B7B05835}" dt="2025-05-19T02:01:02.370" v="372" actId="20577"/>
          <ac:spMkLst>
            <pc:docMk/>
            <pc:sldMk cId="33849317" sldId="470"/>
            <ac:spMk id="2" creationId="{8DCE6DB4-852F-747B-88F5-2DBD711D1D13}"/>
          </ac:spMkLst>
        </pc:spChg>
      </pc:sldChg>
      <pc:sldChg chg="modSp modNotesTx">
        <pc:chgData name="Kerrie Shanahan" userId="ae473d9f-76e9-476f-892f-2674ea963afc" providerId="ADAL" clId="{8C272AE9-FD99-495C-B3FC-EFE3B7B05835}" dt="2025-05-19T02:01:07.991" v="376" actId="20577"/>
        <pc:sldMkLst>
          <pc:docMk/>
          <pc:sldMk cId="1820075087" sldId="471"/>
        </pc:sldMkLst>
        <pc:spChg chg="mod">
          <ac:chgData name="Kerrie Shanahan" userId="ae473d9f-76e9-476f-892f-2674ea963afc" providerId="ADAL" clId="{8C272AE9-FD99-495C-B3FC-EFE3B7B05835}" dt="2025-05-19T02:01:07.991" v="376" actId="20577"/>
          <ac:spMkLst>
            <pc:docMk/>
            <pc:sldMk cId="1820075087" sldId="471"/>
            <ac:spMk id="3" creationId="{6116727C-2317-0C04-DF23-D5704086A47F}"/>
          </ac:spMkLst>
        </pc:spChg>
      </pc:sldChg>
      <pc:sldChg chg="modSp">
        <pc:chgData name="Kerrie Shanahan" userId="ae473d9f-76e9-476f-892f-2674ea963afc" providerId="ADAL" clId="{8C272AE9-FD99-495C-B3FC-EFE3B7B05835}" dt="2025-05-19T02:00:42.196" v="350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8C272AE9-FD99-495C-B3FC-EFE3B7B05835}" dt="2025-05-19T02:00:42.196" v="350" actId="20577"/>
          <ac:spMkLst>
            <pc:docMk/>
            <pc:sldMk cId="1428149726" sldId="475"/>
            <ac:spMk id="2" creationId="{C6E45A55-CEB3-3D43-B6BD-FB6123A2983E}"/>
          </ac:spMkLst>
        </pc:spChg>
      </pc:sldChg>
      <pc:sldChg chg="modSp mod">
        <pc:chgData name="Kerrie Shanahan" userId="ae473d9f-76e9-476f-892f-2674ea963afc" providerId="ADAL" clId="{8C272AE9-FD99-495C-B3FC-EFE3B7B05835}" dt="2025-05-19T02:06:26.556" v="573" actId="962"/>
        <pc:sldMkLst>
          <pc:docMk/>
          <pc:sldMk cId="202420733" sldId="485"/>
        </pc:sldMkLst>
        <pc:spChg chg="mod">
          <ac:chgData name="Kerrie Shanahan" userId="ae473d9f-76e9-476f-892f-2674ea963afc" providerId="ADAL" clId="{8C272AE9-FD99-495C-B3FC-EFE3B7B05835}" dt="2025-05-19T02:00:44.998" v="352" actId="20577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8C272AE9-FD99-495C-B3FC-EFE3B7B05835}" dt="2025-05-19T02:06:26.556" v="573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 modNotesTx">
        <pc:chgData name="Kerrie Shanahan" userId="ae473d9f-76e9-476f-892f-2674ea963afc" providerId="ADAL" clId="{8C272AE9-FD99-495C-B3FC-EFE3B7B05835}" dt="2025-05-19T02:05:25.823" v="413" actId="13244"/>
        <pc:sldMkLst>
          <pc:docMk/>
          <pc:sldMk cId="3539524888" sldId="493"/>
        </pc:sldMkLst>
        <pc:spChg chg="ord">
          <ac:chgData name="Kerrie Shanahan" userId="ae473d9f-76e9-476f-892f-2674ea963afc" providerId="ADAL" clId="{8C272AE9-FD99-495C-B3FC-EFE3B7B05835}" dt="2025-05-19T02:04:51.451" v="409" actId="13244"/>
          <ac:spMkLst>
            <pc:docMk/>
            <pc:sldMk cId="3539524888" sldId="493"/>
            <ac:spMk id="4" creationId="{86125C9F-FFD0-CB45-AD95-DBC2690A50D3}"/>
          </ac:spMkLst>
        </pc:spChg>
        <pc:spChg chg="mod ord">
          <ac:chgData name="Kerrie Shanahan" userId="ae473d9f-76e9-476f-892f-2674ea963afc" providerId="ADAL" clId="{8C272AE9-FD99-495C-B3FC-EFE3B7B05835}" dt="2025-05-19T02:05:25.823" v="413" actId="13244"/>
          <ac:spMkLst>
            <pc:docMk/>
            <pc:sldMk cId="3539524888" sldId="493"/>
            <ac:spMk id="16" creationId="{93BEBD98-44E2-DDA3-ECC4-F2E92B3EA0D3}"/>
          </ac:spMkLst>
        </pc:spChg>
        <pc:picChg chg="mod">
          <ac:chgData name="Kerrie Shanahan" userId="ae473d9f-76e9-476f-892f-2674ea963afc" providerId="ADAL" clId="{8C272AE9-FD99-495C-B3FC-EFE3B7B05835}" dt="2025-05-19T02:05:07.941" v="410" actId="962"/>
          <ac:picMkLst>
            <pc:docMk/>
            <pc:sldMk cId="3539524888" sldId="493"/>
            <ac:picMk id="10" creationId="{42311A81-B64C-E077-E34A-8CE2BB9F93AE}"/>
          </ac:picMkLst>
        </pc:picChg>
        <pc:picChg chg="mod">
          <ac:chgData name="Kerrie Shanahan" userId="ae473d9f-76e9-476f-892f-2674ea963afc" providerId="ADAL" clId="{8C272AE9-FD99-495C-B3FC-EFE3B7B05835}" dt="2025-05-19T02:05:14.990" v="411" actId="962"/>
          <ac:picMkLst>
            <pc:docMk/>
            <pc:sldMk cId="3539524888" sldId="493"/>
            <ac:picMk id="15" creationId="{CBE6DAED-CF64-2E9C-CA7F-7BB7DF898768}"/>
          </ac:picMkLst>
        </pc:picChg>
        <pc:picChg chg="mod">
          <ac:chgData name="Kerrie Shanahan" userId="ae473d9f-76e9-476f-892f-2674ea963afc" providerId="ADAL" clId="{8C272AE9-FD99-495C-B3FC-EFE3B7B05835}" dt="2025-05-19T02:05:23.260" v="412" actId="962"/>
          <ac:picMkLst>
            <pc:docMk/>
            <pc:sldMk cId="3539524888" sldId="493"/>
            <ac:picMk id="18" creationId="{910E88E0-7823-5D8F-CC73-18C93E76346F}"/>
          </ac:picMkLst>
        </pc:picChg>
      </pc:sldChg>
      <pc:sldChg chg="modSp mod">
        <pc:chgData name="Kerrie Shanahan" userId="ae473d9f-76e9-476f-892f-2674ea963afc" providerId="ADAL" clId="{8C272AE9-FD99-495C-B3FC-EFE3B7B05835}" dt="2025-05-19T02:05:45.185" v="437" actId="962"/>
        <pc:sldMkLst>
          <pc:docMk/>
          <pc:sldMk cId="1652726119" sldId="509"/>
        </pc:sldMkLst>
        <pc:grpChg chg="mod">
          <ac:chgData name="Kerrie Shanahan" userId="ae473d9f-76e9-476f-892f-2674ea963afc" providerId="ADAL" clId="{8C272AE9-FD99-495C-B3FC-EFE3B7B05835}" dt="2025-05-19T02:05:45.185" v="437" actId="962"/>
          <ac:grpSpMkLst>
            <pc:docMk/>
            <pc:sldMk cId="1652726119" sldId="509"/>
            <ac:grpSpMk id="2" creationId="{C8FAFDF7-10A1-18A6-A132-F90E1660FB8E}"/>
          </ac:grpSpMkLst>
        </pc:grpChg>
      </pc:sldChg>
      <pc:sldChg chg="modSp mod">
        <pc:chgData name="Kerrie Shanahan" userId="ae473d9f-76e9-476f-892f-2674ea963afc" providerId="ADAL" clId="{8C272AE9-FD99-495C-B3FC-EFE3B7B05835}" dt="2025-05-19T02:00:11.011" v="325" actId="20577"/>
        <pc:sldMkLst>
          <pc:docMk/>
          <pc:sldMk cId="702303488" sldId="511"/>
        </pc:sldMkLst>
        <pc:spChg chg="mod">
          <ac:chgData name="Kerrie Shanahan" userId="ae473d9f-76e9-476f-892f-2674ea963afc" providerId="ADAL" clId="{8C272AE9-FD99-495C-B3FC-EFE3B7B05835}" dt="2025-05-05T22:49:30.898" v="109" actId="14100"/>
          <ac:spMkLst>
            <pc:docMk/>
            <pc:sldMk cId="702303488" sldId="511"/>
            <ac:spMk id="2" creationId="{409B081D-CF90-98B9-E850-64B8146456DD}"/>
          </ac:spMkLst>
        </pc:spChg>
        <pc:spChg chg="mod">
          <ac:chgData name="Kerrie Shanahan" userId="ae473d9f-76e9-476f-892f-2674ea963afc" providerId="ADAL" clId="{8C272AE9-FD99-495C-B3FC-EFE3B7B05835}" dt="2025-05-19T02:00:11.011" v="325" actId="20577"/>
          <ac:spMkLst>
            <pc:docMk/>
            <pc:sldMk cId="702303488" sldId="511"/>
            <ac:spMk id="3" creationId="{56A57364-6EB2-EC1C-926A-8EC67CB5BAF0}"/>
          </ac:spMkLst>
        </pc:spChg>
      </pc:sldChg>
      <pc:sldChg chg="modSp mod">
        <pc:chgData name="Kerrie Shanahan" userId="ae473d9f-76e9-476f-892f-2674ea963afc" providerId="ADAL" clId="{8C272AE9-FD99-495C-B3FC-EFE3B7B05835}" dt="2025-05-19T02:06:12.738" v="487" actId="962"/>
        <pc:sldMkLst>
          <pc:docMk/>
          <pc:sldMk cId="2491177883" sldId="512"/>
        </pc:sldMkLst>
        <pc:spChg chg="mod">
          <ac:chgData name="Kerrie Shanahan" userId="ae473d9f-76e9-476f-892f-2674ea963afc" providerId="ADAL" clId="{8C272AE9-FD99-495C-B3FC-EFE3B7B05835}" dt="2025-05-19T02:00:13.055" v="327" actId="20577"/>
          <ac:spMkLst>
            <pc:docMk/>
            <pc:sldMk cId="2491177883" sldId="512"/>
            <ac:spMk id="2" creationId="{07291B45-CA4A-EE01-F19A-8F49EDB7F047}"/>
          </ac:spMkLst>
        </pc:spChg>
        <pc:picChg chg="mod">
          <ac:chgData name="Kerrie Shanahan" userId="ae473d9f-76e9-476f-892f-2674ea963afc" providerId="ADAL" clId="{8C272AE9-FD99-495C-B3FC-EFE3B7B05835}" dt="2025-05-19T02:06:01.885" v="465" actId="962"/>
          <ac:picMkLst>
            <pc:docMk/>
            <pc:sldMk cId="2491177883" sldId="51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8C272AE9-FD99-495C-B3FC-EFE3B7B05835}" dt="2025-05-19T02:06:07.449" v="477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8C272AE9-FD99-495C-B3FC-EFE3B7B05835}" dt="2025-05-19T02:06:12.738" v="487" actId="962"/>
          <ac:picMkLst>
            <pc:docMk/>
            <pc:sldMk cId="2491177883" sldId="512"/>
            <ac:picMk id="7" creationId="{1574D421-D3D3-3BD3-5639-CD621B5E5658}"/>
          </ac:picMkLst>
        </pc:picChg>
      </pc:sldChg>
      <pc:sldChg chg="modSp mod modNotesTx">
        <pc:chgData name="Kerrie Shanahan" userId="ae473d9f-76e9-476f-892f-2674ea963afc" providerId="ADAL" clId="{8C272AE9-FD99-495C-B3FC-EFE3B7B05835}" dt="2025-05-19T02:01:47.806" v="390" actId="962"/>
        <pc:sldMkLst>
          <pc:docMk/>
          <pc:sldMk cId="868684786" sldId="513"/>
        </pc:sldMkLst>
        <pc:spChg chg="mod">
          <ac:chgData name="Kerrie Shanahan" userId="ae473d9f-76e9-476f-892f-2674ea963afc" providerId="ADAL" clId="{8C272AE9-FD99-495C-B3FC-EFE3B7B05835}" dt="2025-05-19T02:00:22.233" v="335" actId="20577"/>
          <ac:spMkLst>
            <pc:docMk/>
            <pc:sldMk cId="868684786" sldId="513"/>
            <ac:spMk id="2" creationId="{8E7E6C2D-4D62-496F-F3DE-95030E55AE06}"/>
          </ac:spMkLst>
        </pc:spChg>
        <pc:spChg chg="mod">
          <ac:chgData name="Kerrie Shanahan" userId="ae473d9f-76e9-476f-892f-2674ea963afc" providerId="ADAL" clId="{8C272AE9-FD99-495C-B3FC-EFE3B7B05835}" dt="2025-05-19T02:01:47.806" v="390" actId="962"/>
          <ac:spMkLst>
            <pc:docMk/>
            <pc:sldMk cId="868684786" sldId="513"/>
            <ac:spMk id="5" creationId="{4C25FAEC-2AF5-23AF-AFE9-35D2A7669E1C}"/>
          </ac:spMkLst>
        </pc:spChg>
      </pc:sldChg>
      <pc:sldChg chg="modSp mod modNotesTx">
        <pc:chgData name="Kerrie Shanahan" userId="ae473d9f-76e9-476f-892f-2674ea963afc" providerId="ADAL" clId="{8C272AE9-FD99-495C-B3FC-EFE3B7B05835}" dt="2025-05-19T02:01:41.942" v="389"/>
        <pc:sldMkLst>
          <pc:docMk/>
          <pc:sldMk cId="409148390" sldId="514"/>
        </pc:sldMkLst>
        <pc:spChg chg="ord">
          <ac:chgData name="Kerrie Shanahan" userId="ae473d9f-76e9-476f-892f-2674ea963afc" providerId="ADAL" clId="{8C272AE9-FD99-495C-B3FC-EFE3B7B05835}" dt="2025-05-19T02:01:41.942" v="389"/>
          <ac:spMkLst>
            <pc:docMk/>
            <pc:sldMk cId="409148390" sldId="514"/>
            <ac:spMk id="2" creationId="{37FC5333-1774-6BB6-ADAF-0B09B72D6F91}"/>
          </ac:spMkLst>
        </pc:spChg>
        <pc:spChg chg="mod">
          <ac:chgData name="Kerrie Shanahan" userId="ae473d9f-76e9-476f-892f-2674ea963afc" providerId="ADAL" clId="{8C272AE9-FD99-495C-B3FC-EFE3B7B05835}" dt="2025-05-19T02:00:01.586" v="323" actId="20577"/>
          <ac:spMkLst>
            <pc:docMk/>
            <pc:sldMk cId="409148390" sldId="514"/>
            <ac:spMk id="6" creationId="{3E192CB3-B945-9406-F3AE-9F952F274A67}"/>
          </ac:spMkLst>
        </pc:spChg>
      </pc:sldChg>
      <pc:sldChg chg="modSp">
        <pc:chgData name="Kerrie Shanahan" userId="ae473d9f-76e9-476f-892f-2674ea963afc" providerId="ADAL" clId="{8C272AE9-FD99-495C-B3FC-EFE3B7B05835}" dt="2025-05-19T02:00:36.946" v="346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8C272AE9-FD99-495C-B3FC-EFE3B7B05835}" dt="2025-05-19T02:00:36.946" v="346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del">
        <pc:chgData name="Kerrie Shanahan" userId="ae473d9f-76e9-476f-892f-2674ea963afc" providerId="ADAL" clId="{8C272AE9-FD99-495C-B3FC-EFE3B7B05835}" dt="2025-05-05T02:57:47.345" v="37" actId="2696"/>
        <pc:sldMkLst>
          <pc:docMk/>
          <pc:sldMk cId="1797789494" sldId="518"/>
        </pc:sldMkLst>
      </pc:sldChg>
      <pc:sldChg chg="modSp modNotesTx">
        <pc:chgData name="Kerrie Shanahan" userId="ae473d9f-76e9-476f-892f-2674ea963afc" providerId="ADAL" clId="{8C272AE9-FD99-495C-B3FC-EFE3B7B05835}" dt="2025-05-19T02:00:26.917" v="340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8C272AE9-FD99-495C-B3FC-EFE3B7B05835}" dt="2025-05-19T02:00:26.917" v="340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 mod modCm">
        <pc:chgData name="Kerrie Shanahan" userId="ae473d9f-76e9-476f-892f-2674ea963afc" providerId="ADAL" clId="{8C272AE9-FD99-495C-B3FC-EFE3B7B05835}" dt="2025-05-19T02:00:29.592" v="342" actId="20577"/>
        <pc:sldMkLst>
          <pc:docMk/>
          <pc:sldMk cId="36868995" sldId="523"/>
        </pc:sldMkLst>
        <pc:spChg chg="mod">
          <ac:chgData name="Kerrie Shanahan" userId="ae473d9f-76e9-476f-892f-2674ea963afc" providerId="ADAL" clId="{8C272AE9-FD99-495C-B3FC-EFE3B7B05835}" dt="2025-05-19T02:00:29.592" v="342" actId="20577"/>
          <ac:spMkLst>
            <pc:docMk/>
            <pc:sldMk cId="36868995" sldId="523"/>
            <ac:spMk id="2" creationId="{4C08884A-7B8E-E29E-99D9-954C30288970}"/>
          </ac:spMkLst>
        </pc:spChg>
        <pc:spChg chg="mod">
          <ac:chgData name="Kerrie Shanahan" userId="ae473d9f-76e9-476f-892f-2674ea963afc" providerId="ADAL" clId="{8C272AE9-FD99-495C-B3FC-EFE3B7B05835}" dt="2025-05-07T00:56:33.358" v="122" actId="20577"/>
          <ac:spMkLst>
            <pc:docMk/>
            <pc:sldMk cId="36868995" sldId="523"/>
            <ac:spMk id="3" creationId="{03B095C0-1F0B-C896-24D4-6442C5880E2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8C272AE9-FD99-495C-B3FC-EFE3B7B05835}" dt="2025-05-07T00:56:33.358" v="122" actId="20577"/>
              <pc2:cmMkLst xmlns:pc2="http://schemas.microsoft.com/office/powerpoint/2019/9/main/command">
                <pc:docMk/>
                <pc:sldMk cId="36868995" sldId="523"/>
                <pc2:cmMk id="{E53D5EEB-FCCC-4F8E-ABA7-D95673828631}"/>
              </pc2:cmMkLst>
            </pc226:cmChg>
          </p:ext>
        </pc:extLst>
      </pc:sldChg>
      <pc:sldChg chg="modSp modNotesTx">
        <pc:chgData name="Kerrie Shanahan" userId="ae473d9f-76e9-476f-892f-2674ea963afc" providerId="ADAL" clId="{8C272AE9-FD99-495C-B3FC-EFE3B7B05835}" dt="2025-05-19T02:00:33.702" v="344" actId="20577"/>
        <pc:sldMkLst>
          <pc:docMk/>
          <pc:sldMk cId="450225183" sldId="524"/>
        </pc:sldMkLst>
        <pc:spChg chg="mod">
          <ac:chgData name="Kerrie Shanahan" userId="ae473d9f-76e9-476f-892f-2674ea963afc" providerId="ADAL" clId="{8C272AE9-FD99-495C-B3FC-EFE3B7B05835}" dt="2025-05-19T02:00:33.702" v="344" actId="20577"/>
          <ac:spMkLst>
            <pc:docMk/>
            <pc:sldMk cId="450225183" sldId="524"/>
            <ac:spMk id="2" creationId="{A46BA5E2-2AEA-136D-33A3-2D53D9A463A2}"/>
          </ac:spMkLst>
        </pc:spChg>
      </pc:sldChg>
      <pc:sldChg chg="modSp mod modNotesTx">
        <pc:chgData name="Kerrie Shanahan" userId="ae473d9f-76e9-476f-892f-2674ea963afc" providerId="ADAL" clId="{8C272AE9-FD99-495C-B3FC-EFE3B7B05835}" dt="2025-05-19T02:02:22.750" v="395"/>
        <pc:sldMkLst>
          <pc:docMk/>
          <pc:sldMk cId="3305298057" sldId="542"/>
        </pc:sldMkLst>
        <pc:spChg chg="mod">
          <ac:chgData name="Kerrie Shanahan" userId="ae473d9f-76e9-476f-892f-2674ea963afc" providerId="ADAL" clId="{8C272AE9-FD99-495C-B3FC-EFE3B7B05835}" dt="2025-05-19T02:00:24.584" v="337" actId="20577"/>
          <ac:spMkLst>
            <pc:docMk/>
            <pc:sldMk cId="3305298057" sldId="542"/>
            <ac:spMk id="2" creationId="{07291B45-CA4A-EE01-F19A-8F49EDB7F047}"/>
          </ac:spMkLst>
        </pc:spChg>
        <pc:grpChg chg="ord">
          <ac:chgData name="Kerrie Shanahan" userId="ae473d9f-76e9-476f-892f-2674ea963afc" providerId="ADAL" clId="{8C272AE9-FD99-495C-B3FC-EFE3B7B05835}" dt="2025-05-19T02:02:22.750" v="395"/>
          <ac:grpSpMkLst>
            <pc:docMk/>
            <pc:sldMk cId="3305298057" sldId="542"/>
            <ac:grpSpMk id="5" creationId="{D1FA5FD3-3EFA-44BA-9871-93749FED9390}"/>
          </ac:grpSpMkLst>
        </pc:grpChg>
        <pc:picChg chg="mod">
          <ac:chgData name="Kerrie Shanahan" userId="ae473d9f-76e9-476f-892f-2674ea963afc" providerId="ADAL" clId="{8C272AE9-FD99-495C-B3FC-EFE3B7B05835}" dt="2025-05-19T02:02:03.998" v="391" actId="962"/>
          <ac:picMkLst>
            <pc:docMk/>
            <pc:sldMk cId="3305298057" sldId="54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8C272AE9-FD99-495C-B3FC-EFE3B7B05835}" dt="2025-05-19T02:02:09.229" v="392" actId="962"/>
          <ac:picMkLst>
            <pc:docMk/>
            <pc:sldMk cId="3305298057" sldId="542"/>
            <ac:picMk id="4" creationId="{78E42BA6-E451-6509-097B-E3E6B6458242}"/>
          </ac:picMkLst>
        </pc:picChg>
        <pc:picChg chg="mod ord">
          <ac:chgData name="Kerrie Shanahan" userId="ae473d9f-76e9-476f-892f-2674ea963afc" providerId="ADAL" clId="{8C272AE9-FD99-495C-B3FC-EFE3B7B05835}" dt="2025-05-19T02:02:20.218" v="394"/>
          <ac:picMkLst>
            <pc:docMk/>
            <pc:sldMk cId="3305298057" sldId="54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8C272AE9-FD99-495C-B3FC-EFE3B7B05835}" dt="2025-05-19T02:06:37.899" v="587" actId="962"/>
        <pc:sldMkLst>
          <pc:docMk/>
          <pc:sldMk cId="886532742" sldId="546"/>
        </pc:sldMkLst>
        <pc:spChg chg="mod">
          <ac:chgData name="Kerrie Shanahan" userId="ae473d9f-76e9-476f-892f-2674ea963afc" providerId="ADAL" clId="{8C272AE9-FD99-495C-B3FC-EFE3B7B05835}" dt="2025-05-19T02:00:48.732" v="356" actId="20577"/>
          <ac:spMkLst>
            <pc:docMk/>
            <pc:sldMk cId="886532742" sldId="546"/>
            <ac:spMk id="3" creationId="{D245D2D3-8149-39C8-B4A0-C8F7BEA02448}"/>
          </ac:spMkLst>
        </pc:spChg>
        <pc:picChg chg="mod">
          <ac:chgData name="Kerrie Shanahan" userId="ae473d9f-76e9-476f-892f-2674ea963afc" providerId="ADAL" clId="{8C272AE9-FD99-495C-B3FC-EFE3B7B05835}" dt="2025-05-19T02:06:37.899" v="587" actId="962"/>
          <ac:picMkLst>
            <pc:docMk/>
            <pc:sldMk cId="886532742" sldId="546"/>
            <ac:picMk id="6" creationId="{955CC29E-A716-E323-F00C-46FC4FAD2458}"/>
          </ac:picMkLst>
        </pc:picChg>
      </pc:sldChg>
      <pc:sldChg chg="modSp">
        <pc:chgData name="Kerrie Shanahan" userId="ae473d9f-76e9-476f-892f-2674ea963afc" providerId="ADAL" clId="{8C272AE9-FD99-495C-B3FC-EFE3B7B05835}" dt="2025-05-19T02:01:05.206" v="374" actId="20577"/>
        <pc:sldMkLst>
          <pc:docMk/>
          <pc:sldMk cId="2823174621" sldId="547"/>
        </pc:sldMkLst>
        <pc:spChg chg="mod">
          <ac:chgData name="Kerrie Shanahan" userId="ae473d9f-76e9-476f-892f-2674ea963afc" providerId="ADAL" clId="{8C272AE9-FD99-495C-B3FC-EFE3B7B05835}" dt="2025-05-19T02:01:05.206" v="374" actId="20577"/>
          <ac:spMkLst>
            <pc:docMk/>
            <pc:sldMk cId="2823174621" sldId="547"/>
            <ac:spMk id="2" creationId="{3879BA7E-F2EA-DE5D-FD87-43807BFB5F90}"/>
          </ac:spMkLst>
        </pc:spChg>
      </pc:sldChg>
      <pc:sldChg chg="modSp">
        <pc:chgData name="Kerrie Shanahan" userId="ae473d9f-76e9-476f-892f-2674ea963afc" providerId="ADAL" clId="{8C272AE9-FD99-495C-B3FC-EFE3B7B05835}" dt="2025-05-19T02:00:16.234" v="329" actId="20577"/>
        <pc:sldMkLst>
          <pc:docMk/>
          <pc:sldMk cId="2038874235" sldId="548"/>
        </pc:sldMkLst>
        <pc:spChg chg="mod">
          <ac:chgData name="Kerrie Shanahan" userId="ae473d9f-76e9-476f-892f-2674ea963afc" providerId="ADAL" clId="{8C272AE9-FD99-495C-B3FC-EFE3B7B05835}" dt="2025-05-19T02:00:16.234" v="329" actId="20577"/>
          <ac:spMkLst>
            <pc:docMk/>
            <pc:sldMk cId="2038874235" sldId="548"/>
            <ac:spMk id="8" creationId="{38D2A0E8-7E4D-C7A7-9CE9-D54076A7366A}"/>
          </ac:spMkLst>
        </pc:spChg>
      </pc:sldChg>
      <pc:sldChg chg="modSp">
        <pc:chgData name="Kerrie Shanahan" userId="ae473d9f-76e9-476f-892f-2674ea963afc" providerId="ADAL" clId="{8C272AE9-FD99-495C-B3FC-EFE3B7B05835}" dt="2025-05-19T02:00:19.264" v="332" actId="20577"/>
        <pc:sldMkLst>
          <pc:docMk/>
          <pc:sldMk cId="2763008338" sldId="549"/>
        </pc:sldMkLst>
        <pc:spChg chg="mod">
          <ac:chgData name="Kerrie Shanahan" userId="ae473d9f-76e9-476f-892f-2674ea963afc" providerId="ADAL" clId="{8C272AE9-FD99-495C-B3FC-EFE3B7B05835}" dt="2025-05-19T02:00:19.264" v="332" actId="20577"/>
          <ac:spMkLst>
            <pc:docMk/>
            <pc:sldMk cId="2763008338" sldId="549"/>
            <ac:spMk id="8" creationId="{38D2A0E8-7E4D-C7A7-9CE9-D54076A7366A}"/>
          </ac:spMkLst>
        </pc:spChg>
      </pc:sldChg>
      <pc:sldChg chg="addSp delSp modSp mod">
        <pc:chgData name="Kerrie Shanahan" userId="ae473d9f-76e9-476f-892f-2674ea963afc" providerId="ADAL" clId="{8C272AE9-FD99-495C-B3FC-EFE3B7B05835}" dt="2025-05-19T02:05:55.785" v="453" actId="962"/>
        <pc:sldMkLst>
          <pc:docMk/>
          <pc:sldMk cId="1942781684" sldId="552"/>
        </pc:sldMkLst>
        <pc:spChg chg="add mod">
          <ac:chgData name="Kerrie Shanahan" userId="ae473d9f-76e9-476f-892f-2674ea963afc" providerId="ADAL" clId="{8C272AE9-FD99-495C-B3FC-EFE3B7B05835}" dt="2025-05-07T02:56:35.005" v="161" actId="1076"/>
          <ac:spMkLst>
            <pc:docMk/>
            <pc:sldMk cId="1942781684" sldId="552"/>
            <ac:spMk id="10" creationId="{F50C155F-82A1-1F87-9CB7-41CA1E37C989}"/>
          </ac:spMkLst>
        </pc:spChg>
        <pc:picChg chg="mod">
          <ac:chgData name="Kerrie Shanahan" userId="ae473d9f-76e9-476f-892f-2674ea963afc" providerId="ADAL" clId="{8C272AE9-FD99-495C-B3FC-EFE3B7B05835}" dt="2025-05-19T02:05:50.821" v="445" actId="962"/>
          <ac:picMkLst>
            <pc:docMk/>
            <pc:sldMk cId="1942781684" sldId="55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8C272AE9-FD99-495C-B3FC-EFE3B7B05835}" dt="2025-05-19T02:05:55.785" v="453" actId="962"/>
          <ac:picMkLst>
            <pc:docMk/>
            <pc:sldMk cId="1942781684" sldId="552"/>
            <ac:picMk id="7" creationId="{1574D421-D3D3-3BD3-5639-CD621B5E5658}"/>
          </ac:picMkLst>
        </pc:picChg>
        <pc:picChg chg="add mod">
          <ac:chgData name="Kerrie Shanahan" userId="ae473d9f-76e9-476f-892f-2674ea963afc" providerId="ADAL" clId="{8C272AE9-FD99-495C-B3FC-EFE3B7B05835}" dt="2025-05-07T02:56:59.771" v="163" actId="1076"/>
          <ac:picMkLst>
            <pc:docMk/>
            <pc:sldMk cId="1942781684" sldId="552"/>
            <ac:picMk id="9" creationId="{016F0F9D-D29A-BFB1-651A-CB90292CBBC6}"/>
          </ac:picMkLst>
        </pc:picChg>
      </pc:sldChg>
      <pc:sldChg chg="addSp delSp modSp add mod modNotesTx">
        <pc:chgData name="Kerrie Shanahan" userId="ae473d9f-76e9-476f-892f-2674ea963afc" providerId="ADAL" clId="{8C272AE9-FD99-495C-B3FC-EFE3B7B05835}" dt="2025-05-19T02:07:19.423" v="589" actId="962"/>
        <pc:sldMkLst>
          <pc:docMk/>
          <pc:sldMk cId="986837074" sldId="553"/>
        </pc:sldMkLst>
        <pc:spChg chg="mod">
          <ac:chgData name="Kerrie Shanahan" userId="ae473d9f-76e9-476f-892f-2674ea963afc" providerId="ADAL" clId="{8C272AE9-FD99-495C-B3FC-EFE3B7B05835}" dt="2025-05-05T03:18:20.342" v="103" actId="255"/>
          <ac:spMkLst>
            <pc:docMk/>
            <pc:sldMk cId="986837074" sldId="553"/>
            <ac:spMk id="30" creationId="{6B081BC4-6FA6-78F0-F91C-04141A5989F1}"/>
          </ac:spMkLst>
        </pc:spChg>
        <pc:spChg chg="mod">
          <ac:chgData name="Kerrie Shanahan" userId="ae473d9f-76e9-476f-892f-2674ea963afc" providerId="ADAL" clId="{8C272AE9-FD99-495C-B3FC-EFE3B7B05835}" dt="2025-05-05T03:18:17.169" v="102" actId="255"/>
          <ac:spMkLst>
            <pc:docMk/>
            <pc:sldMk cId="986837074" sldId="553"/>
            <ac:spMk id="31" creationId="{1D980C08-95FE-27F4-1EF2-6DCB8DA04722}"/>
          </ac:spMkLst>
        </pc:spChg>
        <pc:spChg chg="mod">
          <ac:chgData name="Kerrie Shanahan" userId="ae473d9f-76e9-476f-892f-2674ea963afc" providerId="ADAL" clId="{8C272AE9-FD99-495C-B3FC-EFE3B7B05835}" dt="2025-05-05T03:18:13.290" v="101" actId="255"/>
          <ac:spMkLst>
            <pc:docMk/>
            <pc:sldMk cId="986837074" sldId="553"/>
            <ac:spMk id="32" creationId="{3DA1C6F7-3D1A-DA45-9D97-ED7431859301}"/>
          </ac:spMkLst>
        </pc:spChg>
        <pc:spChg chg="mod">
          <ac:chgData name="Kerrie Shanahan" userId="ae473d9f-76e9-476f-892f-2674ea963afc" providerId="ADAL" clId="{8C272AE9-FD99-495C-B3FC-EFE3B7B05835}" dt="2025-05-05T03:18:09.910" v="100" actId="255"/>
          <ac:spMkLst>
            <pc:docMk/>
            <pc:sldMk cId="986837074" sldId="553"/>
            <ac:spMk id="33" creationId="{61C47341-A3D7-12CA-8A8A-53F055E1E371}"/>
          </ac:spMkLst>
        </pc:spChg>
        <pc:spChg chg="mod">
          <ac:chgData name="Kerrie Shanahan" userId="ae473d9f-76e9-476f-892f-2674ea963afc" providerId="ADAL" clId="{8C272AE9-FD99-495C-B3FC-EFE3B7B05835}" dt="2025-05-05T03:17:59.479" v="97" actId="255"/>
          <ac:spMkLst>
            <pc:docMk/>
            <pc:sldMk cId="986837074" sldId="553"/>
            <ac:spMk id="34" creationId="{88C32D6E-99B1-0CF3-068A-A7E653D79CBC}"/>
          </ac:spMkLst>
        </pc:spChg>
        <pc:spChg chg="mod">
          <ac:chgData name="Kerrie Shanahan" userId="ae473d9f-76e9-476f-892f-2674ea963afc" providerId="ADAL" clId="{8C272AE9-FD99-495C-B3FC-EFE3B7B05835}" dt="2025-05-05T03:17:55.665" v="96" actId="255"/>
          <ac:spMkLst>
            <pc:docMk/>
            <pc:sldMk cId="986837074" sldId="553"/>
            <ac:spMk id="35" creationId="{1009D8A9-00D5-AAE2-F6FD-BA61DEFF5941}"/>
          </ac:spMkLst>
        </pc:spChg>
        <pc:spChg chg="mod">
          <ac:chgData name="Kerrie Shanahan" userId="ae473d9f-76e9-476f-892f-2674ea963afc" providerId="ADAL" clId="{8C272AE9-FD99-495C-B3FC-EFE3B7B05835}" dt="2025-05-05T03:17:52.011" v="95" actId="255"/>
          <ac:spMkLst>
            <pc:docMk/>
            <pc:sldMk cId="986837074" sldId="553"/>
            <ac:spMk id="36" creationId="{D593649C-C70C-C6A3-084D-FA8C766EB92B}"/>
          </ac:spMkLst>
        </pc:spChg>
        <pc:spChg chg="mod">
          <ac:chgData name="Kerrie Shanahan" userId="ae473d9f-76e9-476f-892f-2674ea963afc" providerId="ADAL" clId="{8C272AE9-FD99-495C-B3FC-EFE3B7B05835}" dt="2025-05-05T02:56:45.646" v="17" actId="255"/>
          <ac:spMkLst>
            <pc:docMk/>
            <pc:sldMk cId="986837074" sldId="553"/>
            <ac:spMk id="37" creationId="{E468E488-E395-B009-0AE6-176869FE90BC}"/>
          </ac:spMkLst>
        </pc:spChg>
        <pc:spChg chg="mod">
          <ac:chgData name="Kerrie Shanahan" userId="ae473d9f-76e9-476f-892f-2674ea963afc" providerId="ADAL" clId="{8C272AE9-FD99-495C-B3FC-EFE3B7B05835}" dt="2025-05-05T03:17:36.635" v="92" actId="255"/>
          <ac:spMkLst>
            <pc:docMk/>
            <pc:sldMk cId="986837074" sldId="553"/>
            <ac:spMk id="38" creationId="{14AA114A-6CBF-4BE0-FAD2-E48D56EEB0BC}"/>
          </ac:spMkLst>
        </pc:spChg>
        <pc:spChg chg="mod">
          <ac:chgData name="Kerrie Shanahan" userId="ae473d9f-76e9-476f-892f-2674ea963afc" providerId="ADAL" clId="{8C272AE9-FD99-495C-B3FC-EFE3B7B05835}" dt="2025-05-05T03:17:30.027" v="91" actId="255"/>
          <ac:spMkLst>
            <pc:docMk/>
            <pc:sldMk cId="986837074" sldId="553"/>
            <ac:spMk id="39" creationId="{1F863601-7E90-732E-CF98-1F3424FE2B36}"/>
          </ac:spMkLst>
        </pc:spChg>
        <pc:spChg chg="mod">
          <ac:chgData name="Kerrie Shanahan" userId="ae473d9f-76e9-476f-892f-2674ea963afc" providerId="ADAL" clId="{8C272AE9-FD99-495C-B3FC-EFE3B7B05835}" dt="2025-05-05T03:17:25.258" v="90" actId="255"/>
          <ac:spMkLst>
            <pc:docMk/>
            <pc:sldMk cId="986837074" sldId="553"/>
            <ac:spMk id="40" creationId="{DEC3C417-AED1-52A1-1C15-15FA2A31D9A6}"/>
          </ac:spMkLst>
        </pc:spChg>
        <pc:spChg chg="mod">
          <ac:chgData name="Kerrie Shanahan" userId="ae473d9f-76e9-476f-892f-2674ea963afc" providerId="ADAL" clId="{8C272AE9-FD99-495C-B3FC-EFE3B7B05835}" dt="2025-05-05T03:17:17.813" v="89" actId="255"/>
          <ac:spMkLst>
            <pc:docMk/>
            <pc:sldMk cId="986837074" sldId="553"/>
            <ac:spMk id="41" creationId="{091F0B74-7F5A-9B96-5825-3FF71244B373}"/>
          </ac:spMkLst>
        </pc:spChg>
        <pc:spChg chg="mod">
          <ac:chgData name="Kerrie Shanahan" userId="ae473d9f-76e9-476f-892f-2674ea963afc" providerId="ADAL" clId="{8C272AE9-FD99-495C-B3FC-EFE3B7B05835}" dt="2025-05-05T03:18:23.722" v="104" actId="255"/>
          <ac:spMkLst>
            <pc:docMk/>
            <pc:sldMk cId="986837074" sldId="553"/>
            <ac:spMk id="42" creationId="{CF152670-9D38-DEEE-ECD7-0B3983C3F7B6}"/>
          </ac:spMkLst>
        </pc:spChg>
        <pc:spChg chg="mod">
          <ac:chgData name="Kerrie Shanahan" userId="ae473d9f-76e9-476f-892f-2674ea963afc" providerId="ADAL" clId="{8C272AE9-FD99-495C-B3FC-EFE3B7B05835}" dt="2025-05-05T03:18:02.578" v="98" actId="255"/>
          <ac:spMkLst>
            <pc:docMk/>
            <pc:sldMk cId="986837074" sldId="553"/>
            <ac:spMk id="43" creationId="{E709E16D-5A46-DCBD-48D0-218EDB92CBC1}"/>
          </ac:spMkLst>
        </pc:spChg>
        <pc:spChg chg="mod">
          <ac:chgData name="Kerrie Shanahan" userId="ae473d9f-76e9-476f-892f-2674ea963afc" providerId="ADAL" clId="{8C272AE9-FD99-495C-B3FC-EFE3B7B05835}" dt="2025-05-05T03:18:06.490" v="99" actId="255"/>
          <ac:spMkLst>
            <pc:docMk/>
            <pc:sldMk cId="986837074" sldId="553"/>
            <ac:spMk id="44" creationId="{D47C5734-FCA4-38FB-B97B-5D0672DE2D7E}"/>
          </ac:spMkLst>
        </pc:spChg>
        <pc:spChg chg="mod">
          <ac:chgData name="Kerrie Shanahan" userId="ae473d9f-76e9-476f-892f-2674ea963afc" providerId="ADAL" clId="{8C272AE9-FD99-495C-B3FC-EFE3B7B05835}" dt="2025-05-05T03:17:41.013" v="93" actId="255"/>
          <ac:spMkLst>
            <pc:docMk/>
            <pc:sldMk cId="986837074" sldId="553"/>
            <ac:spMk id="45" creationId="{1D372268-B2ED-DFB2-080D-06400998699B}"/>
          </ac:spMkLst>
        </pc:spChg>
        <pc:spChg chg="mod">
          <ac:chgData name="Kerrie Shanahan" userId="ae473d9f-76e9-476f-892f-2674ea963afc" providerId="ADAL" clId="{8C272AE9-FD99-495C-B3FC-EFE3B7B05835}" dt="2025-05-05T03:17:44.988" v="94" actId="255"/>
          <ac:spMkLst>
            <pc:docMk/>
            <pc:sldMk cId="986837074" sldId="553"/>
            <ac:spMk id="46" creationId="{3C01F01A-2DD4-AD70-8C30-86DDD1EF0232}"/>
          </ac:spMkLst>
        </pc:spChg>
        <pc:grpChg chg="add mod">
          <ac:chgData name="Kerrie Shanahan" userId="ae473d9f-76e9-476f-892f-2674ea963afc" providerId="ADAL" clId="{8C272AE9-FD99-495C-B3FC-EFE3B7B05835}" dt="2025-05-19T02:07:19.423" v="589" actId="962"/>
          <ac:grpSpMkLst>
            <pc:docMk/>
            <pc:sldMk cId="986837074" sldId="553"/>
            <ac:grpSpMk id="3" creationId="{34602C90-2BFF-5258-620B-8C7F011D59E0}"/>
          </ac:grpSpMkLst>
        </pc:grpChg>
        <pc:grpChg chg="mod">
          <ac:chgData name="Kerrie Shanahan" userId="ae473d9f-76e9-476f-892f-2674ea963afc" providerId="ADAL" clId="{8C272AE9-FD99-495C-B3FC-EFE3B7B05835}" dt="2025-05-05T02:56:13.168" v="6"/>
          <ac:grpSpMkLst>
            <pc:docMk/>
            <pc:sldMk cId="986837074" sldId="553"/>
            <ac:grpSpMk id="5" creationId="{6911AE15-C2E6-AB7A-3315-C5C4038355BD}"/>
          </ac:grpSpMkLst>
        </pc:grpChg>
        <pc:grpChg chg="mod">
          <ac:chgData name="Kerrie Shanahan" userId="ae473d9f-76e9-476f-892f-2674ea963afc" providerId="ADAL" clId="{8C272AE9-FD99-495C-B3FC-EFE3B7B05835}" dt="2025-05-05T02:56:13.168" v="6"/>
          <ac:grpSpMkLst>
            <pc:docMk/>
            <pc:sldMk cId="986837074" sldId="553"/>
            <ac:grpSpMk id="7" creationId="{07BB5DFC-DE9A-5B43-DBB2-CB03FE4AC424}"/>
          </ac:grpSpMkLst>
        </pc:grpChg>
        <pc:grpChg chg="add mod">
          <ac:chgData name="Kerrie Shanahan" userId="ae473d9f-76e9-476f-892f-2674ea963afc" providerId="ADAL" clId="{8C272AE9-FD99-495C-B3FC-EFE3B7B05835}" dt="2025-05-18T23:18:09.260" v="235" actId="962"/>
          <ac:grpSpMkLst>
            <pc:docMk/>
            <pc:sldMk cId="986837074" sldId="553"/>
            <ac:grpSpMk id="67" creationId="{C68B4664-2A72-B465-1183-B3F68E903913}"/>
          </ac:grpSpMkLst>
        </pc:grpChg>
        <pc:picChg chg="mod">
          <ac:chgData name="Kerrie Shanahan" userId="ae473d9f-76e9-476f-892f-2674ea963afc" providerId="ADAL" clId="{8C272AE9-FD99-495C-B3FC-EFE3B7B05835}" dt="2025-05-05T02:57:27.453" v="30"/>
          <ac:picMkLst>
            <pc:docMk/>
            <pc:sldMk cId="986837074" sldId="553"/>
            <ac:picMk id="68" creationId="{C931FE1E-11E5-7B41-5356-0EF9B36FAA64}"/>
          </ac:picMkLst>
        </pc:picChg>
        <pc:cxnChg chg="mod">
          <ac:chgData name="Kerrie Shanahan" userId="ae473d9f-76e9-476f-892f-2674ea963afc" providerId="ADAL" clId="{8C272AE9-FD99-495C-B3FC-EFE3B7B05835}" dt="2025-05-05T02:57:27.453" v="30"/>
          <ac:cxnSpMkLst>
            <pc:docMk/>
            <pc:sldMk cId="986837074" sldId="553"/>
            <ac:cxnSpMk id="69" creationId="{AAEE4D46-25C0-249C-CFB1-A48414307D02}"/>
          </ac:cxnSpMkLst>
        </pc:cxnChg>
      </pc:sldChg>
    </pc:docChg>
  </pc:docChgLst>
  <pc:docChgLst>
    <pc:chgData name="Liz Heynes" userId="e5ff50d5-f39a-42f6-9e9f-e790bcc8c38d" providerId="ADAL" clId="{EA477B89-65EA-4E3E-BEE1-C39409892CAA}"/>
    <pc:docChg chg="modSld">
      <pc:chgData name="Liz Heynes" userId="e5ff50d5-f39a-42f6-9e9f-e790bcc8c38d" providerId="ADAL" clId="{EA477B89-65EA-4E3E-BEE1-C39409892CAA}" dt="2025-05-07T05:38:35.205" v="105" actId="20577"/>
      <pc:docMkLst>
        <pc:docMk/>
      </pc:docMkLst>
      <pc:sldChg chg="modNotesTx">
        <pc:chgData name="Liz Heynes" userId="e5ff50d5-f39a-42f6-9e9f-e790bcc8c38d" providerId="ADAL" clId="{EA477B89-65EA-4E3E-BEE1-C39409892CAA}" dt="2025-05-07T05:38:35.205" v="105" actId="20577"/>
        <pc:sldMkLst>
          <pc:docMk/>
          <pc:sldMk cId="4106526466" sldId="464"/>
        </pc:sldMkLst>
      </pc:sldChg>
      <pc:sldChg chg="modSp mod">
        <pc:chgData name="Liz Heynes" userId="e5ff50d5-f39a-42f6-9e9f-e790bcc8c38d" providerId="ADAL" clId="{EA477B89-65EA-4E3E-BEE1-C39409892CAA}" dt="2025-05-06T07:32:14.978" v="72" actId="1036"/>
        <pc:sldMkLst>
          <pc:docMk/>
          <pc:sldMk cId="1255986760" sldId="469"/>
        </pc:sldMkLst>
        <pc:spChg chg="mod">
          <ac:chgData name="Liz Heynes" userId="e5ff50d5-f39a-42f6-9e9f-e790bcc8c38d" providerId="ADAL" clId="{EA477B89-65EA-4E3E-BEE1-C39409892CAA}" dt="2025-05-06T07:32:14.978" v="72" actId="1036"/>
          <ac:spMkLst>
            <pc:docMk/>
            <pc:sldMk cId="1255986760" sldId="469"/>
            <ac:spMk id="4" creationId="{AA6FDD06-AE27-087F-12EC-D36A5082E39C}"/>
          </ac:spMkLst>
        </pc:spChg>
      </pc:sldChg>
      <pc:sldChg chg="modSp mod">
        <pc:chgData name="Liz Heynes" userId="e5ff50d5-f39a-42f6-9e9f-e790bcc8c38d" providerId="ADAL" clId="{EA477B89-65EA-4E3E-BEE1-C39409892CAA}" dt="2025-05-06T07:32:56.406" v="99" actId="20577"/>
        <pc:sldMkLst>
          <pc:docMk/>
          <pc:sldMk cId="33849317" sldId="470"/>
        </pc:sldMkLst>
        <pc:spChg chg="mod">
          <ac:chgData name="Liz Heynes" userId="e5ff50d5-f39a-42f6-9e9f-e790bcc8c38d" providerId="ADAL" clId="{EA477B89-65EA-4E3E-BEE1-C39409892CAA}" dt="2025-05-06T07:32:56.406" v="99" actId="20577"/>
          <ac:spMkLst>
            <pc:docMk/>
            <pc:sldMk cId="33849317" sldId="470"/>
            <ac:spMk id="3" creationId="{064C3551-9842-9C5D-B90B-5772CB57E8D4}"/>
          </ac:spMkLst>
        </pc:spChg>
      </pc:sldChg>
      <pc:sldChg chg="modSp mod">
        <pc:chgData name="Liz Heynes" userId="e5ff50d5-f39a-42f6-9e9f-e790bcc8c38d" providerId="ADAL" clId="{EA477B89-65EA-4E3E-BEE1-C39409892CAA}" dt="2025-05-06T07:31:21.449" v="48" actId="14100"/>
        <pc:sldMkLst>
          <pc:docMk/>
          <pc:sldMk cId="1428149726" sldId="475"/>
        </pc:sldMkLst>
        <pc:spChg chg="mod">
          <ac:chgData name="Liz Heynes" userId="e5ff50d5-f39a-42f6-9e9f-e790bcc8c38d" providerId="ADAL" clId="{EA477B89-65EA-4E3E-BEE1-C39409892CAA}" dt="2025-05-06T07:31:08.260" v="47" actId="20577"/>
          <ac:spMkLst>
            <pc:docMk/>
            <pc:sldMk cId="1428149726" sldId="475"/>
            <ac:spMk id="7" creationId="{F2DFD969-3D32-2F47-12E7-496F3810BD9A}"/>
          </ac:spMkLst>
        </pc:spChg>
        <pc:spChg chg="mod">
          <ac:chgData name="Liz Heynes" userId="e5ff50d5-f39a-42f6-9e9f-e790bcc8c38d" providerId="ADAL" clId="{EA477B89-65EA-4E3E-BEE1-C39409892CAA}" dt="2025-05-06T07:31:21.449" v="48" actId="14100"/>
          <ac:spMkLst>
            <pc:docMk/>
            <pc:sldMk cId="1428149726" sldId="475"/>
            <ac:spMk id="9" creationId="{0B5CCC74-34D5-F37C-C16B-C4763D883AF4}"/>
          </ac:spMkLst>
        </pc:spChg>
      </pc:sldChg>
      <pc:sldChg chg="modSp mod modNotesTx">
        <pc:chgData name="Liz Heynes" userId="e5ff50d5-f39a-42f6-9e9f-e790bcc8c38d" providerId="ADAL" clId="{EA477B89-65EA-4E3E-BEE1-C39409892CAA}" dt="2025-05-06T07:26:20.144" v="36" actId="20577"/>
        <pc:sldMkLst>
          <pc:docMk/>
          <pc:sldMk cId="702303488" sldId="511"/>
        </pc:sldMkLst>
        <pc:spChg chg="mod">
          <ac:chgData name="Liz Heynes" userId="e5ff50d5-f39a-42f6-9e9f-e790bcc8c38d" providerId="ADAL" clId="{EA477B89-65EA-4E3E-BEE1-C39409892CAA}" dt="2025-05-06T07:25:29.774" v="3" actId="255"/>
          <ac:spMkLst>
            <pc:docMk/>
            <pc:sldMk cId="702303488" sldId="511"/>
            <ac:spMk id="2" creationId="{409B081D-CF90-98B9-E850-64B8146456DD}"/>
          </ac:spMkLst>
        </pc:spChg>
      </pc:sldChg>
      <pc:sldChg chg="modSp mod">
        <pc:chgData name="Liz Heynes" userId="e5ff50d5-f39a-42f6-9e9f-e790bcc8c38d" providerId="ADAL" clId="{EA477B89-65EA-4E3E-BEE1-C39409892CAA}" dt="2025-05-06T07:28:05.152" v="43" actId="14100"/>
        <pc:sldMkLst>
          <pc:docMk/>
          <pc:sldMk cId="36868995" sldId="523"/>
        </pc:sldMkLst>
        <pc:spChg chg="mod">
          <ac:chgData name="Liz Heynes" userId="e5ff50d5-f39a-42f6-9e9f-e790bcc8c38d" providerId="ADAL" clId="{EA477B89-65EA-4E3E-BEE1-C39409892CAA}" dt="2025-05-06T07:28:05.152" v="43" actId="14100"/>
          <ac:spMkLst>
            <pc:docMk/>
            <pc:sldMk cId="36868995" sldId="523"/>
            <ac:spMk id="3" creationId="{03B095C0-1F0B-C896-24D4-6442C5880E23}"/>
          </ac:spMkLst>
        </pc:spChg>
      </pc:sldChg>
      <pc:sldChg chg="modNotesTx">
        <pc:chgData name="Liz Heynes" userId="e5ff50d5-f39a-42f6-9e9f-e790bcc8c38d" providerId="ADAL" clId="{EA477B89-65EA-4E3E-BEE1-C39409892CAA}" dt="2025-05-06T07:27:29.599" v="41" actId="20577"/>
        <pc:sldMkLst>
          <pc:docMk/>
          <pc:sldMk cId="3305298057" sldId="542"/>
        </pc:sldMkLst>
      </pc:sldChg>
      <pc:sldChg chg="modSp mod">
        <pc:chgData name="Liz Heynes" userId="e5ff50d5-f39a-42f6-9e9f-e790bcc8c38d" providerId="ADAL" clId="{EA477B89-65EA-4E3E-BEE1-C39409892CAA}" dt="2025-05-06T07:24:22.275" v="1" actId="255"/>
        <pc:sldMkLst>
          <pc:docMk/>
          <pc:sldMk cId="137630411" sldId="551"/>
        </pc:sldMkLst>
        <pc:spChg chg="mod">
          <ac:chgData name="Liz Heynes" userId="e5ff50d5-f39a-42f6-9e9f-e790bcc8c38d" providerId="ADAL" clId="{EA477B89-65EA-4E3E-BEE1-C39409892CAA}" dt="2025-05-06T07:24:22.275" v="1" actId="255"/>
          <ac:spMkLst>
            <pc:docMk/>
            <pc:sldMk cId="137630411" sldId="551"/>
            <ac:spMk id="2" creationId="{409B081D-CF90-98B9-E850-64B8146456D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21/05/2025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21/05/2025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15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  <a:cs typeface="Calibri"/>
              </a:rPr>
              <a:t>nouns and verbs (slide 17)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</a:t>
            </a:r>
            <a:r>
              <a:rPr lang="en-AU" sz="1200" b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ing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suffix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simple base word to make a present simple verb </a:t>
            </a:r>
            <a:r>
              <a:rPr lang="en-AU" sz="1200">
                <a:latin typeface="+mn-lt"/>
              </a:rPr>
              <a:t>(slides 16 to 30).</a:t>
            </a:r>
          </a:p>
          <a:p>
            <a:pPr>
              <a:defRPr/>
            </a:pPr>
            <a:r>
              <a:rPr lang="en-AU" sz="1200">
                <a:latin typeface="+mn-lt"/>
              </a:rPr>
              <a:t>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18)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30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10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Suffix 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-es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/>
              <a:t>-es</a:t>
            </a:r>
            <a:endParaRPr lang="en-AU" i="0"/>
          </a:p>
          <a:p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word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ss or </a:t>
            </a:r>
            <a:r>
              <a:rPr lang="en-AU" sz="1200" b="1" i="1" err="1">
                <a:latin typeface="+mn-lt"/>
              </a:rPr>
              <a:t>zz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i="0"/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i="0">
                <a:cs typeface="Calibri" panose="020F0502020204030204"/>
              </a:rPr>
              <a:t>First, focus on its use with nouns: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 when added to a noun?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Plural, more than one.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fox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Foxes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More than one fox.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Now focus on its use with verbs: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800" b="0">
                <a:latin typeface="+mn-lt"/>
                <a:cs typeface="Calibri" panose="020F0502020204030204"/>
              </a:rPr>
              <a:t>Ask: </a:t>
            </a:r>
            <a:r>
              <a:rPr lang="en-AU" sz="1800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800">
                <a:latin typeface="+mn-lt"/>
                <a:cs typeface="Calibri" panose="020F0502020204030204"/>
              </a:rPr>
              <a:t>Students: </a:t>
            </a:r>
            <a:r>
              <a:rPr lang="en-AU" sz="1800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800" b="1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buzz.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Add the suffix. 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800" b="1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does that mean? 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Something buzzes</a:t>
            </a: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645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-s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-es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quote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quotes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Noun: ‘quotes, more than one quote’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Verb: ‘quotes, someone quotes’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like to: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list the ending letter/s of words that use the -es 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on the class whiteboard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/>
          </a:p>
          <a:p>
            <a:pPr marL="0" indent="0">
              <a:buFont typeface="Arial" panose="020B0604020202020204" pitchFamily="34" charset="0"/>
              <a:buNone/>
            </a:pPr>
            <a:r>
              <a:rPr lang="en-AU"/>
              <a:t>* Explain that some words can be both a noun and a verb.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bangs</a:t>
            </a:r>
            <a:r>
              <a:rPr lang="en-US" b="0"/>
              <a:t>, </a:t>
            </a:r>
            <a:r>
              <a:rPr lang="en-US" b="1"/>
              <a:t>dresses, lunches</a:t>
            </a:r>
            <a:r>
              <a:rPr lang="en-US" b="0"/>
              <a:t>,</a:t>
            </a:r>
            <a:r>
              <a:rPr lang="en-US" b="1"/>
              <a:t> yaps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-s </a:t>
            </a:r>
            <a:r>
              <a:rPr lang="en-US" b="0"/>
              <a:t>or</a:t>
            </a:r>
            <a:r>
              <a:rPr lang="en-US" b="1"/>
              <a:t> -es </a:t>
            </a:r>
            <a:r>
              <a:rPr lang="en-US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Then choose a student to tell you what each word means.*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Noun: lunches, more than one lunch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Verb: bangs, someone bangs 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y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 may like to list the ending letter/s of words that have the -es 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endParaRPr lang="en-AU" sz="1200">
              <a:latin typeface="+mn-lt"/>
            </a:endParaRPr>
          </a:p>
          <a:p>
            <a:r>
              <a:rPr lang="en-AU" sz="1200">
                <a:latin typeface="+mn-lt"/>
              </a:rPr>
              <a:t>*Explain that some words can be both a noun and a verb.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t/al/k</a:t>
            </a:r>
            <a:r>
              <a:rPr lang="en-US" b="0"/>
              <a:t>,</a:t>
            </a:r>
            <a:r>
              <a:rPr lang="en-US" b="1"/>
              <a:t> talk</a:t>
            </a:r>
            <a:r>
              <a:rPr lang="en-US" b="0"/>
              <a:t>,</a:t>
            </a:r>
            <a:r>
              <a:rPr lang="en-US" b="1"/>
              <a:t> t-al-k</a:t>
            </a:r>
            <a:r>
              <a:rPr lang="en-US" b="0"/>
              <a:t> spells </a:t>
            </a:r>
            <a:r>
              <a:rPr lang="en-US" b="1"/>
              <a:t>talk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Tell students the sentence they are going to write: </a:t>
            </a:r>
            <a:r>
              <a:rPr lang="en-US" b="1"/>
              <a:t>The silent emu came to walk with us at sunset, but he did not talk to Pete the insect.</a:t>
            </a:r>
            <a:r>
              <a:rPr lang="en-US"/>
              <a:t> Then have students repeat the sentence to you.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Ask students to write the sentence on their mini-whiteboard or 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sentence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nouns and verbs this should be taught explicitly before beginning this lesson.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left represent the noun examples: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bird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house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yacht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right represent the verb examples: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wag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dive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open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nouns and verbs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 noun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Call out a mixture of nouns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As each word is called out, students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noun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nouns: </a:t>
            </a:r>
            <a:r>
              <a:rPr lang="en-AU" sz="1200" b="1">
                <a:effectLst/>
                <a:latin typeface="+mn-lt"/>
                <a:cs typeface="Calibri"/>
              </a:rPr>
              <a:t>city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doctor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hose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flower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shoe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verbs: </a:t>
            </a:r>
            <a:r>
              <a:rPr lang="en-AU" sz="1200" b="1">
                <a:effectLst/>
                <a:latin typeface="+mn-lt"/>
                <a:cs typeface="Calibri"/>
              </a:rPr>
              <a:t>talk*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slither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peek*, slide*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wave*</a:t>
            </a:r>
          </a:p>
          <a:p>
            <a:pPr marL="0" indent="0">
              <a:buFont typeface="Arial"/>
              <a:buNone/>
            </a:pPr>
            <a:endParaRPr lang="en-AU" sz="120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>
              <a:latin typeface="+mn-lt"/>
              <a:cs typeface="Calibri"/>
            </a:endParaRP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</a:t>
            </a:r>
            <a:r>
              <a:rPr lang="en-AU" sz="1200" b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ing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suffix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simple base word to make a present simple verb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 meaning ‘happening now’,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kicking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explain to students: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>
                <a:latin typeface="+mn-lt"/>
              </a:rPr>
              <a:t>Suffix: a</a:t>
            </a:r>
            <a:r>
              <a:rPr lang="en-US" sz="1200" b="0" i="0">
                <a:latin typeface="+mn-lt"/>
              </a:rPr>
              <a:t> letter or group of letters added to the end of a word to change its meaning</a:t>
            </a:r>
            <a:endParaRPr lang="en-US" sz="1200" b="0" i="0">
              <a:latin typeface="+mn-lt"/>
              <a:cs typeface="Calibri"/>
            </a:endParaRP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All the example words in this lesson are simple base words, meaning their spelling doesn’t need changing when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/>
              <a:t>suffix is added.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Adding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0"/>
              <a:t> suffix </a:t>
            </a:r>
            <a:r>
              <a:rPr lang="en-US"/>
              <a:t>to words where the  spelling of the base word needs changing is taught in future phases (split digraphs in Phase 13 and doubling the final consonant in Phase 14).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Word play (substitution):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consonants, 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verbally try swapping out a letter or letters in the word to make a new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make the spelling change on their </a:t>
            </a:r>
            <a:r>
              <a:rPr lang="en-US" b="0" dirty="0">
                <a:latin typeface="+mn-lt"/>
              </a:rPr>
              <a:t>mini-whiteboard</a:t>
            </a:r>
            <a:r>
              <a:rPr lang="en-US" sz="1200" b="0" i="0" dirty="0">
                <a:latin typeface="+mn-lt"/>
              </a:rPr>
              <a:t>.</a:t>
            </a:r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and </a:t>
            </a:r>
            <a:r>
              <a:rPr lang="en-US" b="0" dirty="0">
                <a:latin typeface="+mn-lt"/>
              </a:rPr>
              <a:t>make new words using the letters on the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468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know that a suffix is a letter or letters that have a meaning.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 suffix to the end of a word, it changes what the word means.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200" b="1" i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‘happening now’.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kick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an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US" sz="1200" b="1" i="1" kern="10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action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kick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kicking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US" sz="1200" b="1" i="1" kern="10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adds the sounds /</a:t>
            </a:r>
            <a:r>
              <a:rPr lang="en-US" sz="1200" i="1" kern="10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/,/ng/ to the end of the word and it also adds its meaning: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kick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i="1" kern="10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kicking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US" sz="1200" b="1" i="1" kern="10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means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</a:t>
            </a:r>
            <a:r>
              <a:rPr kumimoji="0" lang="en-GB" sz="1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happening now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someone or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is kicking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now.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to students that: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 a sentence, there is often a helping verb like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am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</a:t>
            </a: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or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are 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found before the word with the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</a:t>
            </a:r>
            <a:r>
              <a:rPr lang="en-US" sz="1200" b="1" i="0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am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are 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all mean ‘to be’.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Give students the following verbal examples: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am kicking.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She is kicking.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They are kicking.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suffix we are learning?</a:t>
            </a:r>
          </a:p>
          <a:p>
            <a:r>
              <a:rPr lang="en-AU"/>
              <a:t>Students: </a:t>
            </a:r>
            <a:r>
              <a:rPr lang="en-AU" b="1" i="1"/>
              <a:t>-</a:t>
            </a:r>
            <a:r>
              <a:rPr lang="en-AU" b="1" i="1" err="1"/>
              <a:t>ing</a:t>
            </a:r>
            <a:r>
              <a:rPr lang="en-AU" i="1"/>
              <a:t>.</a:t>
            </a:r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</a:t>
            </a:r>
            <a:r>
              <a:rPr lang="en-AU" i="1"/>
              <a:t>Happening now.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Model adding the </a:t>
            </a:r>
            <a:r>
              <a:rPr lang="en-AU" b="1"/>
              <a:t>-</a:t>
            </a:r>
            <a:r>
              <a:rPr lang="en-AU" b="1" err="1"/>
              <a:t>ing</a:t>
            </a:r>
            <a:r>
              <a:rPr lang="en-AU" b="1"/>
              <a:t>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base words on the class whiteboard by first writing the base word and then thinking aloud as you add </a:t>
            </a:r>
            <a:r>
              <a:rPr lang="en-AU" b="1" err="1"/>
              <a:t>ing</a:t>
            </a:r>
            <a:r>
              <a:rPr lang="en-AU"/>
              <a:t> to the end.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test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testing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miss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missing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land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landing</a:t>
            </a:r>
            <a:endParaRPr lang="en-AU" b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Discuss how the meaning of each word changes when the </a:t>
            </a:r>
            <a:r>
              <a:rPr lang="en-AU" b="1"/>
              <a:t>-</a:t>
            </a:r>
            <a:r>
              <a:rPr lang="en-AU" b="1" err="1"/>
              <a:t>ing</a:t>
            </a:r>
            <a:r>
              <a:rPr lang="en-AU" b="1"/>
              <a:t>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is added. Use the catch phrase </a:t>
            </a:r>
            <a:r>
              <a:rPr lang="en-AU" i="0"/>
              <a:t>‘happening now’ </a:t>
            </a:r>
            <a:r>
              <a:rPr lang="en-AU"/>
              <a:t>to help students remember this.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-</a:t>
            </a:r>
            <a:r>
              <a:rPr lang="en-AU" b="1" err="1"/>
              <a:t>ing</a:t>
            </a:r>
            <a:r>
              <a:rPr lang="en-AU" b="1"/>
              <a:t>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Read the first base word with the students:</a:t>
            </a:r>
            <a:r>
              <a:rPr lang="en-AU" b="1"/>
              <a:t> end</a:t>
            </a:r>
            <a:r>
              <a:rPr lang="en-AU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Ask: </a:t>
            </a:r>
            <a:r>
              <a:rPr lang="en-AU" i="1"/>
              <a:t>What do we need to do to this word to show it is happening now?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Students: </a:t>
            </a:r>
            <a:r>
              <a:rPr lang="en-AU" i="1"/>
              <a:t>Add </a:t>
            </a:r>
            <a:r>
              <a:rPr lang="en-AU" b="1" i="1" err="1"/>
              <a:t>ing</a:t>
            </a:r>
            <a:r>
              <a:rPr lang="en-AU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Do that now then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Something is ending now.</a:t>
            </a: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Repeat with the words: </a:t>
            </a:r>
            <a:r>
              <a:rPr lang="en-AU" b="1"/>
              <a:t>lock</a:t>
            </a:r>
            <a:r>
              <a:rPr lang="en-AU"/>
              <a:t> (</a:t>
            </a:r>
            <a:r>
              <a:rPr lang="en-AU" b="1"/>
              <a:t>locking</a:t>
            </a:r>
            <a:r>
              <a:rPr lang="en-AU"/>
              <a:t>) and </a:t>
            </a:r>
            <a:r>
              <a:rPr lang="en-AU" b="1"/>
              <a:t>tell </a:t>
            </a:r>
            <a:r>
              <a:rPr lang="en-AU" b="0"/>
              <a:t>(</a:t>
            </a:r>
            <a:r>
              <a:rPr lang="en-AU" b="1"/>
              <a:t>telling</a:t>
            </a:r>
            <a:r>
              <a:rPr lang="en-AU" b="0"/>
              <a:t>).</a:t>
            </a:r>
            <a:endParaRPr lang="en-AU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word with a partner once the </a:t>
            </a:r>
            <a:r>
              <a:rPr lang="en-AU" b="1"/>
              <a:t>-</a:t>
            </a:r>
            <a:r>
              <a:rPr lang="en-AU" b="1" err="1"/>
              <a:t>ing</a:t>
            </a:r>
            <a:r>
              <a:rPr lang="en-AU" b="1"/>
              <a:t>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  <a:endParaRPr lang="en-AU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an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the helping verb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am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/>
              <a:t>explain how the meaning of each word is made up of the meaning of the base word </a:t>
            </a:r>
            <a:r>
              <a:rPr lang="en-AU" i="0"/>
              <a:t>and</a:t>
            </a:r>
            <a:r>
              <a:rPr lang="en-AU"/>
              <a:t> </a:t>
            </a:r>
            <a:r>
              <a:rPr lang="en-AU" b="0"/>
              <a:t>the meaning of the </a:t>
            </a:r>
            <a:r>
              <a:rPr lang="en-AU" b="1"/>
              <a:t>-</a:t>
            </a:r>
            <a:r>
              <a:rPr lang="en-AU" b="1" err="1"/>
              <a:t>ing</a:t>
            </a:r>
            <a:r>
              <a:rPr lang="en-AU" b="1"/>
              <a:t> </a:t>
            </a:r>
            <a:r>
              <a:rPr lang="en-AU" b="0"/>
              <a:t>suffix,</a:t>
            </a:r>
            <a:r>
              <a:rPr lang="en-AU" b="1"/>
              <a:t> </a:t>
            </a:r>
            <a:r>
              <a:rPr lang="en-AU" b="0"/>
              <a:t>which is </a:t>
            </a:r>
            <a:r>
              <a:rPr lang="en-AU" b="0" i="0"/>
              <a:t>‘happening now’.</a:t>
            </a:r>
            <a:r>
              <a:rPr lang="en-AU" b="1" i="0"/>
              <a:t> </a:t>
            </a:r>
            <a:endParaRPr lang="en-AU" i="0">
              <a:cs typeface="Calibri" panose="020F0502020204030204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i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Demonstrate re-reading the sentences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b="1"/>
              <a:t>We do</a:t>
            </a:r>
          </a:p>
          <a:p>
            <a:pPr marL="0" indent="0">
              <a:buFont typeface="Arial"/>
              <a:buNone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>
              <a:latin typeface="+mn-lt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ing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find the helping verbs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am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are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discuss </a:t>
            </a:r>
            <a:r>
              <a:rPr lang="en-AU" sz="1200"/>
              <a:t>the meaning of each word with the </a:t>
            </a:r>
            <a:r>
              <a:rPr lang="en-AU" sz="1200" b="1"/>
              <a:t>-</a:t>
            </a:r>
            <a:r>
              <a:rPr lang="en-AU" sz="1200" b="1" err="1"/>
              <a:t>ing</a:t>
            </a:r>
            <a:r>
              <a:rPr lang="en-AU" sz="1200" b="1"/>
              <a:t> </a:t>
            </a:r>
            <a:r>
              <a:rPr lang="en-AU" sz="1200" b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I am swinging and Meg is jumping and puffing.</a:t>
            </a:r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US" b="1"/>
              <a:t>swing</a:t>
            </a:r>
            <a:r>
              <a:rPr lang="en-US" b="0"/>
              <a:t>, </a:t>
            </a:r>
            <a:r>
              <a:rPr lang="en-US" b="1"/>
              <a:t>jump</a:t>
            </a:r>
            <a:r>
              <a:rPr lang="en-US"/>
              <a:t> and </a:t>
            </a:r>
            <a:r>
              <a:rPr lang="en-US" b="1"/>
              <a:t>puff </a:t>
            </a:r>
            <a:r>
              <a:rPr lang="en-US"/>
              <a:t>first as base words and then adding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 a</a:t>
            </a:r>
            <a:r>
              <a:rPr lang="en-US"/>
              <a:t>ffect the meaning of the sentence and how any helping verbs work together with the words with the</a:t>
            </a:r>
            <a:r>
              <a:rPr lang="en-US" b="1"/>
              <a:t> 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I am packing up and singing as I do it.</a:t>
            </a:r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words with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 </a:t>
            </a:r>
            <a:r>
              <a:rPr lang="en-US" b="1"/>
              <a:t>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 affect </a:t>
            </a:r>
            <a:r>
              <a:rPr lang="en-US"/>
              <a:t>the meaning of the sentence and how any helping verbs work together with the words with the</a:t>
            </a:r>
            <a:r>
              <a:rPr lang="en-US" b="1"/>
              <a:t> 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 you may have them just write the words </a:t>
            </a:r>
            <a:r>
              <a:rPr lang="en-US" b="1"/>
              <a:t>packing</a:t>
            </a:r>
            <a:r>
              <a:rPr lang="en-US"/>
              <a:t>, </a:t>
            </a:r>
            <a:r>
              <a:rPr lang="en-US" b="1"/>
              <a:t>hanging</a:t>
            </a:r>
            <a:r>
              <a:rPr lang="en-US"/>
              <a:t> and </a:t>
            </a:r>
            <a:r>
              <a:rPr lang="en-US" b="1"/>
              <a:t>singing</a:t>
            </a:r>
            <a:r>
              <a:rPr lang="en-US"/>
              <a:t> with a focus on the</a:t>
            </a:r>
            <a:r>
              <a:rPr lang="en-US" b="1"/>
              <a:t> -</a:t>
            </a:r>
            <a:r>
              <a:rPr lang="en-US" b="1" err="1"/>
              <a:t>ing</a:t>
            </a:r>
            <a:r>
              <a:rPr lang="en-US" b="1"/>
              <a:t> </a:t>
            </a:r>
            <a:r>
              <a:rPr lang="en-US" b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</a:t>
            </a:r>
            <a:r>
              <a:rPr lang="en-AU" b="1" i="1" err="1"/>
              <a:t>ing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Happening now.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kick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Kicking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or something is kicking now.</a:t>
            </a:r>
          </a:p>
          <a:p>
            <a:pPr marR="0" lvl="0" indent="0" fontAlgn="auto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fish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AU" sz="1200" b="1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suffix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AU" sz="1200" b="1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suffix 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added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student sheets underneath their chin for you to check.</a:t>
            </a: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/>
              </a:rPr>
              <a:t>Repeat with the base words: </a:t>
            </a:r>
            <a:r>
              <a:rPr lang="en-AU" b="1" dirty="0">
                <a:latin typeface="+mn-lt"/>
                <a:cs typeface="Calibri"/>
              </a:rPr>
              <a:t>swing/swinging </a:t>
            </a:r>
            <a:r>
              <a:rPr lang="en-AU" b="0" dirty="0">
                <a:latin typeface="+mn-lt"/>
                <a:cs typeface="Calibri"/>
              </a:rPr>
              <a:t>and </a:t>
            </a:r>
            <a:r>
              <a:rPr lang="en-AU" b="1" dirty="0">
                <a:latin typeface="+mn-lt"/>
                <a:cs typeface="Calibri"/>
              </a:rPr>
              <a:t>stand/standing</a:t>
            </a:r>
            <a:r>
              <a:rPr lang="en-AU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dirty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*For the split digraph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students should say two sounds: </a:t>
            </a: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cube</a:t>
            </a:r>
            <a:r>
              <a:rPr lang="en-US">
                <a:latin typeface="+mn-lt"/>
              </a:rPr>
              <a:t>, and /</a:t>
            </a:r>
            <a:r>
              <a:rPr lang="en-US" err="1">
                <a:latin typeface="+mn-lt"/>
              </a:rPr>
              <a:t>oo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dude</a:t>
            </a:r>
            <a:r>
              <a:rPr lang="en-US">
                <a:latin typeface="+mn-lt"/>
              </a:rPr>
              <a:t>. </a:t>
            </a:r>
            <a:r>
              <a:rPr lang="en-US" b="0">
                <a:latin typeface="+mn-lt"/>
              </a:rPr>
              <a:t>You may also ask students to tell you which sound is the most common (/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ū/) and which is less common (/</a:t>
            </a:r>
            <a:r>
              <a:rPr lang="en-US" b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/).  </a:t>
            </a:r>
            <a:endParaRPr lang="en-US">
              <a:latin typeface="+mn-lt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Note: the two-speaker icon on the slide can be used as a reminder to students that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makes two sounds.</a:t>
            </a: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140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As you have now finished teaching Phase 10, students can use the </a:t>
            </a:r>
            <a:r>
              <a:rPr lang="en-US" u="none"/>
              <a:t>Phase 10 decodable resources </a:t>
            </a:r>
            <a:r>
              <a:rPr lang="en-US"/>
              <a:t>for application tasks.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dude*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eve</a:t>
            </a: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*Prompt students by saying the /ū/ sound followed by 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sound. Students only need to write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once. </a:t>
            </a:r>
          </a:p>
          <a:p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/p/,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>
                <a:latin typeface="+mn-lt"/>
              </a:rPr>
              <a:t>/, /m/, </a:t>
            </a:r>
            <a:r>
              <a:rPr lang="en-US" b="1">
                <a:latin typeface="+mn-lt"/>
              </a:rPr>
              <a:t>Pete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</a:t>
            </a:r>
            <a:r>
              <a:rPr lang="en-US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For the word </a:t>
            </a:r>
            <a:r>
              <a:rPr lang="en-GB" sz="1200" b="1">
                <a:effectLst/>
                <a:latin typeface="+mn-lt"/>
              </a:rPr>
              <a:t>June</a:t>
            </a:r>
            <a:r>
              <a:rPr lang="en-GB" sz="1200" b="0">
                <a:effectLst/>
                <a:latin typeface="+mn-lt"/>
              </a:rPr>
              <a:t>,</a:t>
            </a:r>
            <a:r>
              <a:rPr lang="en-GB" sz="1200">
                <a:effectLst/>
                <a:latin typeface="+mn-lt"/>
              </a:rPr>
              <a:t> you may support students to: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first try the most common sound for the </a:t>
            </a:r>
            <a:r>
              <a:rPr lang="en-GB" sz="1200" b="1" err="1">
                <a:effectLst/>
                <a:latin typeface="+mn-lt"/>
              </a:rPr>
              <a:t>u_e</a:t>
            </a:r>
            <a:r>
              <a:rPr lang="en-GB" sz="1200" b="1">
                <a:effectLst/>
                <a:latin typeface="+mn-lt"/>
              </a:rPr>
              <a:t> split digraph</a:t>
            </a:r>
            <a:r>
              <a:rPr lang="en-GB" sz="1200" b="0">
                <a:effectLst/>
                <a:latin typeface="+mn-lt"/>
              </a:rPr>
              <a:t>,</a:t>
            </a:r>
            <a:r>
              <a:rPr lang="en-GB" sz="1200" b="1">
                <a:effectLst/>
                <a:latin typeface="+mn-lt"/>
              </a:rPr>
              <a:t> </a:t>
            </a:r>
            <a:r>
              <a:rPr lang="en-GB" sz="1200">
                <a:effectLst/>
                <a:latin typeface="+mn-lt"/>
              </a:rPr>
              <a:t>/</a:t>
            </a:r>
            <a:r>
              <a:rPr lang="en-GB" sz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GB" sz="1200">
                <a:effectLst/>
                <a:latin typeface="+mn-lt"/>
              </a:rPr>
              <a:t>/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identify that it doesn’t sound right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try the less common sound, /</a:t>
            </a:r>
            <a:r>
              <a:rPr lang="en-GB" sz="1200" err="1">
                <a:effectLst/>
                <a:latin typeface="+mn-lt"/>
              </a:rPr>
              <a:t>ōō</a:t>
            </a:r>
            <a:r>
              <a:rPr lang="en-GB" sz="1200">
                <a:effectLst/>
                <a:latin typeface="+mn-lt"/>
              </a:rPr>
              <a:t>/ to read the word correctly.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You may choose to ask a particular student/group/row of students to read each word.</a:t>
            </a:r>
          </a:p>
          <a:p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8769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dude</a:t>
            </a:r>
            <a:r>
              <a:rPr lang="en-US" b="0"/>
              <a:t>,</a:t>
            </a:r>
            <a:r>
              <a:rPr lang="en-US" b="1"/>
              <a:t> cube</a:t>
            </a:r>
            <a:r>
              <a:rPr lang="en-US" b="0"/>
              <a:t>,</a:t>
            </a:r>
            <a:r>
              <a:rPr lang="en-US" b="1"/>
              <a:t> eve*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*The pencil icon has been used to represent writing a word, as there is no appropriate icon available. </a:t>
            </a:r>
            <a:r>
              <a:rPr lang="en-US">
                <a:latin typeface="+mn-lt"/>
              </a:rPr>
              <a:t>In this case dictate the word </a:t>
            </a:r>
            <a:r>
              <a:rPr lang="en-US" b="1">
                <a:latin typeface="+mn-lt"/>
              </a:rPr>
              <a:t>eve</a:t>
            </a:r>
            <a:r>
              <a:rPr lang="en-US">
                <a:latin typeface="+mn-lt"/>
              </a:rPr>
              <a:t> for the students to write.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words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first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For the words </a:t>
            </a:r>
            <a:r>
              <a:rPr lang="en-US" b="1"/>
              <a:t>apron</a:t>
            </a:r>
            <a:r>
              <a:rPr lang="en-US" b="0"/>
              <a:t> and </a:t>
            </a:r>
            <a:r>
              <a:rPr lang="en-US" b="1"/>
              <a:t>hotel </a:t>
            </a:r>
            <a:r>
              <a:rPr lang="en-US" b="0"/>
              <a:t>you may support students to: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0"/>
              <a:t>first try a closed syllable (</a:t>
            </a:r>
            <a:r>
              <a:rPr lang="en-US" b="1"/>
              <a:t>ap </a:t>
            </a:r>
            <a:r>
              <a:rPr lang="en-US" b="0"/>
              <a:t>for apron/</a:t>
            </a:r>
            <a:r>
              <a:rPr lang="en-US" b="1"/>
              <a:t>hot </a:t>
            </a:r>
            <a:r>
              <a:rPr lang="en-US" b="0"/>
              <a:t>for hotel</a:t>
            </a:r>
            <a:r>
              <a:rPr lang="en-US" b="1"/>
              <a:t>)</a:t>
            </a:r>
            <a:endParaRPr lang="en-US" b="0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0"/>
              <a:t>identify this as incorrect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0"/>
              <a:t>try the correct open syllable (</a:t>
            </a:r>
            <a:r>
              <a:rPr lang="en-US" b="1"/>
              <a:t>a </a:t>
            </a:r>
            <a:r>
              <a:rPr lang="en-US" b="0"/>
              <a:t>(/ā/) / </a:t>
            </a:r>
            <a:r>
              <a:rPr lang="en-US" b="1"/>
              <a:t>ho </a:t>
            </a:r>
            <a:r>
              <a:rPr lang="en-US" b="0"/>
              <a:t>(/h/, /ō/) on a second attempt.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    This step is done because closed syllables are more common than open syllables.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You may choose to ask a particular student/group/row of students to read each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cobweb</a:t>
            </a:r>
            <a:r>
              <a:rPr lang="en-US" b="0"/>
              <a:t>,</a:t>
            </a:r>
            <a:r>
              <a:rPr lang="en-US" b="1"/>
              <a:t> silent</a:t>
            </a:r>
            <a:r>
              <a:rPr lang="en-US" b="0"/>
              <a:t>,</a:t>
            </a:r>
            <a:r>
              <a:rPr lang="en-US" b="1"/>
              <a:t> music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Ask students to spell each word by: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saying the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saying the separate syllables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writing the first syllable*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writing the second syllable*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reading the whole word to check the spelling.</a:t>
            </a:r>
          </a:p>
          <a:p>
            <a:pPr marL="228600" indent="-228600">
              <a:buAutoNum type="arabicPeriod"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students write each syllable, prompt them to identify the type of syllable and the vowel sound in that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Suffix 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-s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-s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Plural,</a:t>
            </a:r>
            <a:r>
              <a:rPr lang="en-AU">
                <a:latin typeface="+mn-lt"/>
                <a:cs typeface="Calibri" panose="020F0502020204030204"/>
              </a:rPr>
              <a:t> </a:t>
            </a:r>
            <a:r>
              <a:rPr lang="en-AU" i="1">
                <a:latin typeface="+mn-lt"/>
                <a:cs typeface="Calibri" panose="020F0502020204030204"/>
              </a:rPr>
              <a:t>more than one.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Say: </a:t>
            </a:r>
            <a:r>
              <a:rPr lang="en-AU" i="1">
                <a:latin typeface="+mn-lt"/>
                <a:cs typeface="Calibri" panose="020F0502020204030204"/>
              </a:rPr>
              <a:t>Your word is </a:t>
            </a:r>
            <a:r>
              <a:rPr lang="en-AU" b="1" i="1">
                <a:latin typeface="+mn-lt"/>
                <a:cs typeface="Calibri" panose="020F0502020204030204"/>
              </a:rPr>
              <a:t>dog</a:t>
            </a:r>
            <a:r>
              <a:rPr lang="en-AU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 i="1">
                <a:latin typeface="+mn-lt"/>
                <a:cs typeface="Calibri" panose="020F0502020204030204"/>
              </a:rPr>
              <a:t>Dogs</a:t>
            </a:r>
            <a:r>
              <a:rPr lang="en-AU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More than one dog.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008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9.jpe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80775-657F-C967-0912-E0DB5908E1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E98782-8C6A-EDB3-18AA-312C92B96F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64097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V1.1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00B3EEB-6657-642A-421F-B3A8645E1706}"/>
              </a:ext>
            </a:extLst>
          </p:cNvPr>
          <p:cNvGrpSpPr/>
          <p:nvPr userDrawn="1"/>
        </p:nvGrpSpPr>
        <p:grpSpPr>
          <a:xfrm>
            <a:off x="6275877" y="432530"/>
            <a:ext cx="5562600" cy="716270"/>
            <a:chOff x="6275877" y="432530"/>
            <a:chExt cx="5562600" cy="71627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1EA3F8F-EA8E-D872-2015-92CEE876BB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6275877" y="432530"/>
              <a:ext cx="5562600" cy="711200"/>
            </a:xfrm>
            <a:prstGeom prst="rect">
              <a:avLst/>
            </a:prstGeom>
          </p:spPr>
        </p:pic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EF2CB11C-DFF7-4B0A-79DA-B4DE4AFDACA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063641" y="437601"/>
              <a:ext cx="2674189" cy="711199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rgbClr val="776AA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4</a:t>
              </a:r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CB9E4B9D-33F0-D769-B444-9A39A09EC3F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275877" y="468156"/>
              <a:ext cx="2787764" cy="67666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10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885F33-C273-671D-139C-A8412D51557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F4E923-5C8B-37FE-FAB2-2FFAE9109F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49B912-CAAF-5DE5-8AEF-563B3664FA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C820-5C18-3C56-9058-2C3DFA85AD9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3C5867-6E5C-514D-B1C6-B5FA88FE21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ED366D-B85E-249D-6F17-1E37DDD9D68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9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1:1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541BA6-F67B-348A-5670-44ABD7729A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831912AC-F3EE-246D-9B78-CF4D97FB7758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211692-5BBC-81A8-88EB-4FA48001D0A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</p:spTree>
    <p:extLst>
      <p:ext uri="{BB962C8B-B14F-4D97-AF65-F5344CB8AC3E}">
        <p14:creationId xmlns:p14="http://schemas.microsoft.com/office/powerpoint/2010/main" val="22339189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38317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267158-2BCB-8A8F-BC5E-150400802EB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7885B51-2F54-2163-4D54-9859B1C0936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You do 1:1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2FABF7-53F0-A1DC-7C4F-50054D79B0B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985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13" descr="Users outline">
            <a:extLst>
              <a:ext uri="{FF2B5EF4-FFF2-40B4-BE49-F238E27FC236}">
                <a16:creationId xmlns:a16="http://schemas.microsoft.com/office/drawing/2014/main" id="{4328F450-4525-EF51-E263-495158A47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4B3A223-4E1B-D5A3-9EE6-99F90B242D61}"/>
              </a:ext>
            </a:extLst>
          </p:cNvPr>
          <p:cNvSpPr/>
          <p:nvPr userDrawn="1"/>
        </p:nvSpPr>
        <p:spPr>
          <a:xfrm>
            <a:off x="283763" y="299356"/>
            <a:ext cx="56190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E0846-E5CB-95FC-F92F-A5B625512E68}"/>
              </a:ext>
            </a:extLst>
          </p:cNvPr>
          <p:cNvSpPr txBox="1">
            <a:spLocks/>
          </p:cNvSpPr>
          <p:nvPr userDrawn="1"/>
        </p:nvSpPr>
        <p:spPr>
          <a:xfrm>
            <a:off x="429473" y="302016"/>
            <a:ext cx="555494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08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32627C-B2BD-FD67-913C-5420720838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21/05/2025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3" r:id="rId2"/>
    <p:sldLayoutId id="2147483723" r:id="rId3"/>
    <p:sldLayoutId id="2147483702" r:id="rId4"/>
    <p:sldLayoutId id="2147483700" r:id="rId5"/>
    <p:sldLayoutId id="2147483708" r:id="rId6"/>
    <p:sldLayoutId id="2147483706" r:id="rId7"/>
    <p:sldLayoutId id="2147483707" r:id="rId8"/>
    <p:sldLayoutId id="2147483721" r:id="rId9"/>
    <p:sldLayoutId id="2147483701" r:id="rId10"/>
    <p:sldLayoutId id="2147483691" r:id="rId11"/>
    <p:sldLayoutId id="2147483705" r:id="rId12"/>
    <p:sldLayoutId id="2147483694" r:id="rId13"/>
    <p:sldLayoutId id="2147483709" r:id="rId14"/>
    <p:sldLayoutId id="2147483718" r:id="rId15"/>
    <p:sldLayoutId id="2147483719" r:id="rId16"/>
    <p:sldLayoutId id="2147483712" r:id="rId17"/>
    <p:sldLayoutId id="2147483713" r:id="rId18"/>
    <p:sldLayoutId id="2147483722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9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1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3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0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 dirty="0">
                <a:solidFill>
                  <a:srgbClr val="E2E8E9"/>
                </a:solidFill>
                <a:latin typeface="+mn-lt"/>
              </a:rPr>
              <a:t>Slide 1 Start of presentation, Suffix </a:t>
            </a:r>
            <a:r>
              <a:rPr lang="en-US" sz="800" b="1" dirty="0" err="1">
                <a:solidFill>
                  <a:srgbClr val="E2E8E9"/>
                </a:solidFill>
                <a:latin typeface="+mn-lt"/>
              </a:rPr>
              <a:t>ing</a:t>
            </a:r>
            <a:r>
              <a:rPr lang="en-US" sz="800" b="1" dirty="0">
                <a:solidFill>
                  <a:srgbClr val="E2E8E9"/>
                </a:solidFill>
                <a:latin typeface="+mn-lt"/>
              </a:rPr>
              <a:t> (verb)</a:t>
            </a:r>
            <a:endParaRPr lang="en-US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FC5333-1774-6BB6-ADAF-0B09B72D6F91}"/>
              </a:ext>
            </a:extLst>
          </p:cNvPr>
          <p:cNvSpPr txBox="1"/>
          <p:nvPr/>
        </p:nvSpPr>
        <p:spPr>
          <a:xfrm>
            <a:off x="275571" y="2761509"/>
            <a:ext cx="5820428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err="1"/>
              <a:t>a_e</a:t>
            </a:r>
            <a:r>
              <a:rPr lang="en-GB" sz="2800" dirty="0"/>
              <a:t>   </a:t>
            </a:r>
            <a:r>
              <a:rPr lang="en-GB" sz="2800" dirty="0" err="1"/>
              <a:t>i_e</a:t>
            </a:r>
            <a:r>
              <a:rPr lang="en-GB" sz="2800" dirty="0"/>
              <a:t>   </a:t>
            </a:r>
            <a:r>
              <a:rPr lang="en-GB" sz="2800" dirty="0" err="1"/>
              <a:t>o_e</a:t>
            </a:r>
            <a:r>
              <a:rPr lang="en-GB" sz="2800" dirty="0"/>
              <a:t>   </a:t>
            </a:r>
            <a:r>
              <a:rPr lang="en-GB" sz="2800" dirty="0" err="1"/>
              <a:t>u_e</a:t>
            </a:r>
            <a:r>
              <a:rPr lang="en-GB" sz="2800" dirty="0"/>
              <a:t>*   </a:t>
            </a:r>
            <a:r>
              <a:rPr lang="en-GB" sz="2800" dirty="0" err="1"/>
              <a:t>e_e</a:t>
            </a:r>
            <a:endParaRPr lang="en-GB" sz="2800" dirty="0"/>
          </a:p>
          <a:p>
            <a:pPr algn="ctr"/>
            <a:r>
              <a:rPr lang="en-GB" sz="2600" dirty="0"/>
              <a:t>Open/closed syllables: two-syllable words</a:t>
            </a:r>
          </a:p>
          <a:p>
            <a:pPr algn="ctr"/>
            <a:r>
              <a:rPr lang="en-GB" sz="2600" dirty="0"/>
              <a:t>-s/-es suffix (verb)</a:t>
            </a:r>
          </a:p>
          <a:p>
            <a:pPr algn="ctr"/>
            <a:r>
              <a:rPr lang="en-GB" sz="2600" dirty="0"/>
              <a:t>talk  walk  come  some</a:t>
            </a:r>
          </a:p>
          <a:p>
            <a:pPr algn="ctr"/>
            <a:r>
              <a:rPr lang="en-GB" sz="1200" dirty="0"/>
              <a:t>*denotes two sounds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26725" y="3636226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(verb)</a:t>
            </a:r>
            <a:endParaRPr lang="en-US" sz="3200" b="1" dirty="0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106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56632-461B-7627-BB2D-26C56D21B33F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1155286-F6E1-6B2C-759F-6FEF2B8E295B}"/>
              </a:ext>
            </a:extLst>
          </p:cNvPr>
          <p:cNvSpPr/>
          <p:nvPr/>
        </p:nvSpPr>
        <p:spPr>
          <a:xfrm>
            <a:off x="8341112" y="5441794"/>
            <a:ext cx="3543461" cy="729291"/>
          </a:xfrm>
          <a:prstGeom prst="roundRect">
            <a:avLst/>
          </a:prstGeom>
          <a:noFill/>
          <a:ln w="28575">
            <a:solidFill>
              <a:srgbClr val="776A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x  ss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zz</a:t>
            </a:r>
            <a:endParaRPr lang="en-AU" sz="200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00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5FAEC-2AF5-23AF-AFE9-35D2A7669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63716" y="3429000"/>
            <a:ext cx="11906250" cy="13388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</a:t>
            </a:r>
            <a:endParaRPr lang="en-AU" sz="9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F67EB-1C6D-CE1B-8919-5E8A8CFBAAAB}"/>
              </a:ext>
            </a:extLst>
          </p:cNvPr>
          <p:cNvSpPr txBox="1">
            <a:spLocks/>
          </p:cNvSpPr>
          <p:nvPr/>
        </p:nvSpPr>
        <p:spPr>
          <a:xfrm>
            <a:off x="285750" y="1783759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quotes     thumps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5A9E66-058B-E630-99A2-AB6668D1DD33}"/>
              </a:ext>
            </a:extLst>
          </p:cNvPr>
          <p:cNvSpPr txBox="1">
            <a:spLocks/>
          </p:cNvSpPr>
          <p:nvPr/>
        </p:nvSpPr>
        <p:spPr>
          <a:xfrm>
            <a:off x="285750" y="4164980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fixes         shakes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271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bangs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185" y="816908"/>
            <a:ext cx="2912427" cy="2912427"/>
          </a:xfrm>
          <a:prstGeom prst="rect">
            <a:avLst/>
          </a:prstGeom>
        </p:spPr>
      </p:pic>
      <p:pic>
        <p:nvPicPr>
          <p:cNvPr id="7" name="Picture 6" descr="lunches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99662" y="1257427"/>
            <a:ext cx="2285249" cy="2090383"/>
          </a:xfrm>
          <a:prstGeom prst="rect">
            <a:avLst/>
          </a:prstGeom>
        </p:spPr>
      </p:pic>
      <p:grpSp>
        <p:nvGrpSpPr>
          <p:cNvPr id="5" name="Group 4" descr="dresses">
            <a:extLst>
              <a:ext uri="{FF2B5EF4-FFF2-40B4-BE49-F238E27FC236}">
                <a16:creationId xmlns:a16="http://schemas.microsoft.com/office/drawing/2014/main" id="{D1FA5FD3-3EFA-44BA-9871-93749FED9390}"/>
              </a:ext>
            </a:extLst>
          </p:cNvPr>
          <p:cNvGrpSpPr/>
          <p:nvPr/>
        </p:nvGrpSpPr>
        <p:grpSpPr>
          <a:xfrm>
            <a:off x="3415740" y="3494146"/>
            <a:ext cx="2323651" cy="2343610"/>
            <a:chOff x="3346562" y="2808835"/>
            <a:chExt cx="2506100" cy="28149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E597BE-CD96-7339-52D3-D544DD30A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1557" y="4282670"/>
              <a:ext cx="1341105" cy="1341105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3FC8C16-CD2B-2213-219C-F26868120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6562" y="3716260"/>
              <a:ext cx="1437941" cy="143794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37F9860-63E7-0596-AFF3-22EFFF15B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415" y="2808835"/>
              <a:ext cx="1341105" cy="1341105"/>
            </a:xfrm>
            <a:prstGeom prst="rect">
              <a:avLst/>
            </a:prstGeom>
          </p:spPr>
        </p:pic>
      </p:grpSp>
      <p:pic>
        <p:nvPicPr>
          <p:cNvPr id="4" name="Picture 3" descr="yaps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8346" y="3689992"/>
            <a:ext cx="2062423" cy="206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13 Review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2B333B-C8C3-2491-05CA-DF0C852E72EE}"/>
              </a:ext>
            </a:extLst>
          </p:cNvPr>
          <p:cNvSpPr txBox="1">
            <a:spLocks/>
          </p:cNvSpPr>
          <p:nvPr/>
        </p:nvSpPr>
        <p:spPr>
          <a:xfrm>
            <a:off x="192105" y="2910432"/>
            <a:ext cx="12192000" cy="1338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talk  walk  come  some</a:t>
            </a:r>
            <a:endParaRPr lang="en-AU" sz="9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14 Review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714275" y="1720936"/>
            <a:ext cx="10684934" cy="39703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Eve the robot can walk, so the insect said, “Come here and get some boxes and open them up.”</a:t>
            </a:r>
            <a:endParaRPr lang="en-AU" sz="7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15 Review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16 End of review, start of lesson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660" y="-980501"/>
            <a:ext cx="7546590" cy="892927"/>
          </a:xfrm>
        </p:spPr>
        <p:txBody>
          <a:bodyPr/>
          <a:lstStyle/>
          <a:p>
            <a:pPr algn="l"/>
            <a:r>
              <a:rPr lang="en-US" sz="800" dirty="0">
                <a:solidFill>
                  <a:srgbClr val="E2E8E9"/>
                </a:solidFill>
                <a:latin typeface="+mn-lt"/>
              </a:rPr>
              <a:t>Slide 17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523703" y="346753"/>
            <a:ext cx="660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 and verbs</a:t>
            </a:r>
            <a:endParaRPr lang="en-AU"/>
          </a:p>
        </p:txBody>
      </p:sp>
      <p:pic>
        <p:nvPicPr>
          <p:cNvPr id="11" name="Picture 10" descr="bird">
            <a:extLst>
              <a:ext uri="{FF2B5EF4-FFF2-40B4-BE49-F238E27FC236}">
                <a16:creationId xmlns:a16="http://schemas.microsoft.com/office/drawing/2014/main" id="{2149FD2A-E37D-BE92-9A6C-FA0BD34A7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53" y="2258783"/>
            <a:ext cx="1764107" cy="1764107"/>
          </a:xfrm>
          <a:prstGeom prst="rect">
            <a:avLst/>
          </a:prstGeom>
        </p:spPr>
      </p:pic>
      <p:pic>
        <p:nvPicPr>
          <p:cNvPr id="13" name="Picture 12" descr="house">
            <a:extLst>
              <a:ext uri="{FF2B5EF4-FFF2-40B4-BE49-F238E27FC236}">
                <a16:creationId xmlns:a16="http://schemas.microsoft.com/office/drawing/2014/main" id="{C66FFA9B-8C06-2293-2A1B-E2A073626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11" y="2388998"/>
            <a:ext cx="1499248" cy="1499248"/>
          </a:xfrm>
          <a:prstGeom prst="rect">
            <a:avLst/>
          </a:prstGeom>
        </p:spPr>
      </p:pic>
      <p:pic>
        <p:nvPicPr>
          <p:cNvPr id="15" name="Picture 14" descr="yacht">
            <a:extLst>
              <a:ext uri="{FF2B5EF4-FFF2-40B4-BE49-F238E27FC236}">
                <a16:creationId xmlns:a16="http://schemas.microsoft.com/office/drawing/2014/main" id="{A2EB8194-58EE-434A-1487-631CF921D7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55" y="4146443"/>
            <a:ext cx="1499249" cy="1499249"/>
          </a:xfrm>
          <a:prstGeom prst="rect">
            <a:avLst/>
          </a:prstGeom>
        </p:spPr>
      </p:pic>
      <p:pic>
        <p:nvPicPr>
          <p:cNvPr id="4" name="Picture 3" descr="wag">
            <a:extLst>
              <a:ext uri="{FF2B5EF4-FFF2-40B4-BE49-F238E27FC236}">
                <a16:creationId xmlns:a16="http://schemas.microsoft.com/office/drawing/2014/main" id="{B5746FBC-4F3C-6629-955A-EA8F6DCE91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9364" y="2323444"/>
            <a:ext cx="1630356" cy="1630356"/>
          </a:xfrm>
          <a:prstGeom prst="rect">
            <a:avLst/>
          </a:prstGeom>
        </p:spPr>
      </p:pic>
      <p:pic>
        <p:nvPicPr>
          <p:cNvPr id="17" name="Picture 16" descr="dive">
            <a:extLst>
              <a:ext uri="{FF2B5EF4-FFF2-40B4-BE49-F238E27FC236}">
                <a16:creationId xmlns:a16="http://schemas.microsoft.com/office/drawing/2014/main" id="{7B4CEA14-6325-2B8A-7AAB-42AC80F854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563" y="2323444"/>
            <a:ext cx="1412533" cy="1412533"/>
          </a:xfrm>
          <a:prstGeom prst="rect">
            <a:avLst/>
          </a:prstGeom>
        </p:spPr>
      </p:pic>
      <p:pic>
        <p:nvPicPr>
          <p:cNvPr id="19" name="Picture 18" descr="open">
            <a:extLst>
              <a:ext uri="{FF2B5EF4-FFF2-40B4-BE49-F238E27FC236}">
                <a16:creationId xmlns:a16="http://schemas.microsoft.com/office/drawing/2014/main" id="{72EAD33B-F5A0-1324-564D-F9CF5065DB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5598" y="4022890"/>
            <a:ext cx="1499250" cy="1499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48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18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705976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an -</a:t>
            </a:r>
            <a:r>
              <a:rPr kumimoji="0" lang="en-GB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ing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 suffix to a base word to mean ‘happening now’. 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1512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 -</a:t>
            </a:r>
            <a:r>
              <a:rPr kumimoji="0" lang="en-GB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ing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suffix to a base word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word when an -</a:t>
            </a:r>
            <a:r>
              <a:rPr kumimoji="0" lang="en-GB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ing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19 Hand out student sheet</a:t>
            </a:r>
          </a:p>
        </p:txBody>
      </p:sp>
      <p:pic>
        <p:nvPicPr>
          <p:cNvPr id="2" name="Picture 1" descr="Image of Phase 10, lesson 4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4190" y="413548"/>
            <a:ext cx="4104418" cy="57854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347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12 square letter tiles with the letters: j, n, r, ck, wh, t, d, th, z, s, qu, l&#10;5 round letter tiles with the vowels: a, e, i, o, u">
            <a:extLst>
              <a:ext uri="{FF2B5EF4-FFF2-40B4-BE49-F238E27FC236}">
                <a16:creationId xmlns:a16="http://schemas.microsoft.com/office/drawing/2014/main" id="{34602C90-2BFF-5258-620B-8C7F011D59E0}"/>
              </a:ext>
            </a:extLst>
          </p:cNvPr>
          <p:cNvGrpSpPr/>
          <p:nvPr/>
        </p:nvGrpSpPr>
        <p:grpSpPr>
          <a:xfrm>
            <a:off x="476529" y="2045707"/>
            <a:ext cx="7615912" cy="3386167"/>
            <a:chOff x="275360" y="1915589"/>
            <a:chExt cx="8063045" cy="37540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911AE15-C2E6-AB7A-3315-C5C4038355BD}"/>
                </a:ext>
              </a:extLst>
            </p:cNvPr>
            <p:cNvGrpSpPr/>
            <p:nvPr/>
          </p:nvGrpSpPr>
          <p:grpSpPr>
            <a:xfrm>
              <a:off x="6023049" y="1915589"/>
              <a:ext cx="2315356" cy="3678364"/>
              <a:chOff x="8665085" y="1429510"/>
              <a:chExt cx="2788522" cy="4430075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F152670-9D38-DEEE-ECD7-0B3983C3F7B6}"/>
                  </a:ext>
                </a:extLst>
              </p:cNvPr>
              <p:cNvSpPr/>
              <p:nvPr/>
            </p:nvSpPr>
            <p:spPr>
              <a:xfrm>
                <a:off x="8752944" y="4552784"/>
                <a:ext cx="1306800" cy="130680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E709E16D-5A46-DCBD-48D0-218EDB92CBC1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 err="1">
                    <a:latin typeface="Tenorite" panose="00000500000000000000" pitchFamily="2" charset="0"/>
                  </a:rPr>
                  <a:t>i</a:t>
                </a:r>
                <a:endParaRPr lang="en-US" sz="6400">
                  <a:latin typeface="Tenorite" panose="00000500000000000000" pitchFamily="2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47C5734-FCA4-38FB-B97B-5D0672DE2D7E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D372268-B2ED-DFB2-080D-06400998699B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3C01F01A-2DD4-AD70-8C30-86DDD1EF023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e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7BB5DFC-DE9A-5B43-DBB2-CB03FE4AC424}"/>
                </a:ext>
              </a:extLst>
            </p:cNvPr>
            <p:cNvGrpSpPr/>
            <p:nvPr/>
          </p:nvGrpSpPr>
          <p:grpSpPr>
            <a:xfrm>
              <a:off x="275360" y="1922600"/>
              <a:ext cx="5641292" cy="3747019"/>
              <a:chOff x="275359" y="1388168"/>
              <a:chExt cx="6794147" cy="4512760"/>
            </a:xfrm>
          </p:grpSpPr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6B081BC4-6FA6-78F0-F91C-04141A5989F1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1D980C08-95FE-27F4-1EF2-6DCB8DA04722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qu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3DA1C6F7-3D1A-DA45-9D97-ED7431859301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s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61C47341-A3D7-12CA-8A8A-53F055E1E371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z</a:t>
                </a:r>
              </a:p>
            </p:txBody>
          </p:sp>
          <p:sp>
            <p:nvSpPr>
              <p:cNvPr id="34" name="Rounded Rectangle 31">
                <a:extLst>
                  <a:ext uri="{FF2B5EF4-FFF2-40B4-BE49-F238E27FC236}">
                    <a16:creationId xmlns:a16="http://schemas.microsoft.com/office/drawing/2014/main" id="{88C32D6E-99B1-0CF3-068A-A7E653D79CBC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dirty="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th</a:t>
                </a:r>
                <a:endParaRPr lang="en-US" sz="6400" dirty="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5" name="Rounded Rectangle 29">
                <a:extLst>
                  <a:ext uri="{FF2B5EF4-FFF2-40B4-BE49-F238E27FC236}">
                    <a16:creationId xmlns:a16="http://schemas.microsoft.com/office/drawing/2014/main" id="{1009D8A9-00D5-AAE2-F6FD-BA61DEFF5941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d</a:t>
                </a: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D593649C-C70C-C6A3-084D-FA8C766EB92B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t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E468E488-E395-B009-0AE6-176869FE90BC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wh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15">
                <a:extLst>
                  <a:ext uri="{FF2B5EF4-FFF2-40B4-BE49-F238E27FC236}">
                    <a16:creationId xmlns:a16="http://schemas.microsoft.com/office/drawing/2014/main" id="{14AA114A-6CBF-4BE0-FAD2-E48D56EEB0BC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ck</a:t>
                </a:r>
              </a:p>
            </p:txBody>
          </p:sp>
          <p:sp>
            <p:nvSpPr>
              <p:cNvPr id="39" name="Rounded Rectangle 29">
                <a:extLst>
                  <a:ext uri="{FF2B5EF4-FFF2-40B4-BE49-F238E27FC236}">
                    <a16:creationId xmlns:a16="http://schemas.microsoft.com/office/drawing/2014/main" id="{1F863601-7E90-732E-CF98-1F3424FE2B36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40" name="Rounded Rectangle 29">
                <a:extLst>
                  <a:ext uri="{FF2B5EF4-FFF2-40B4-BE49-F238E27FC236}">
                    <a16:creationId xmlns:a16="http://schemas.microsoft.com/office/drawing/2014/main" id="{DEC3C417-AED1-52A1-1C15-15FA2A31D9A6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</a:t>
                </a:r>
              </a:p>
            </p:txBody>
          </p:sp>
          <p:sp>
            <p:nvSpPr>
              <p:cNvPr id="41" name="Rounded Rectangle 29">
                <a:extLst>
                  <a:ext uri="{FF2B5EF4-FFF2-40B4-BE49-F238E27FC236}">
                    <a16:creationId xmlns:a16="http://schemas.microsoft.com/office/drawing/2014/main" id="{091F0B74-7F5A-9B96-5825-3FF71244B373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j</a:t>
                </a:r>
              </a:p>
            </p:txBody>
          </p:sp>
        </p:grpSp>
      </p:grpSp>
      <p:grpSp>
        <p:nvGrpSpPr>
          <p:cNvPr id="67" name="Group 66" descr="Two circular arrows to indicate substitution with a horizontal line underneath">
            <a:extLst>
              <a:ext uri="{FF2B5EF4-FFF2-40B4-BE49-F238E27FC236}">
                <a16:creationId xmlns:a16="http://schemas.microsoft.com/office/drawing/2014/main" id="{C68B4664-2A72-B465-1183-B3F68E903913}"/>
              </a:ext>
            </a:extLst>
          </p:cNvPr>
          <p:cNvGrpSpPr/>
          <p:nvPr/>
        </p:nvGrpSpPr>
        <p:grpSpPr>
          <a:xfrm>
            <a:off x="9395919" y="2704011"/>
            <a:ext cx="1589581" cy="1490020"/>
            <a:chOff x="9701433" y="3092689"/>
            <a:chExt cx="1432542" cy="1432542"/>
          </a:xfrm>
        </p:grpSpPr>
        <p:pic>
          <p:nvPicPr>
            <p:cNvPr id="68" name="Graphic 67" descr="Repeat outline">
              <a:extLst>
                <a:ext uri="{FF2B5EF4-FFF2-40B4-BE49-F238E27FC236}">
                  <a16:creationId xmlns:a16="http://schemas.microsoft.com/office/drawing/2014/main" id="{C931FE1E-11E5-7B41-5356-0EF9B36FA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701433" y="3092689"/>
              <a:ext cx="1432542" cy="1432542"/>
            </a:xfrm>
            <a:prstGeom prst="rect">
              <a:avLst/>
            </a:prstGeom>
          </p:spPr>
        </p:pic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AEE4D46-25C0-249C-CFB1-A48414307D02}"/>
                </a:ext>
              </a:extLst>
            </p:cNvPr>
            <p:cNvCxnSpPr/>
            <p:nvPr/>
          </p:nvCxnSpPr>
          <p:spPr>
            <a:xfrm>
              <a:off x="9793224" y="4443607"/>
              <a:ext cx="1280160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6837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20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15" name="Group 14" descr="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075612" y="789698"/>
            <a:ext cx="3657600" cy="1634743"/>
            <a:chOff x="499493" y="1215330"/>
            <a:chExt cx="2198828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BE9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</a:t>
              </a:r>
              <a:r>
                <a:rPr lang="en-US" sz="12000" err="1">
                  <a:solidFill>
                    <a:srgbClr val="4557AD"/>
                  </a:solidFill>
                  <a:latin typeface="Tenorite" pitchFamily="2" charset="0"/>
                </a:rPr>
                <a:t>ing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057111" y="2767280"/>
            <a:ext cx="20185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kick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56053" y="2767280"/>
            <a:ext cx="34499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kicking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7754" y="3248774"/>
            <a:ext cx="1436157" cy="484909"/>
          </a:xfrm>
          <a:prstGeom prst="rightArrow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64546" y="2860765"/>
            <a:ext cx="1740686" cy="1260929"/>
          </a:xfrm>
          <a:prstGeom prst="ellipse">
            <a:avLst/>
          </a:prstGeom>
          <a:noFill/>
          <a:ln w="63500">
            <a:solidFill>
              <a:srgbClr val="776A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 descr="kicking">
            <a:extLst>
              <a:ext uri="{FF2B5EF4-FFF2-40B4-BE49-F238E27FC236}">
                <a16:creationId xmlns:a16="http://schemas.microsoft.com/office/drawing/2014/main" id="{955CC29E-A716-E323-F00C-46FC4FAD2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588" y="4121694"/>
            <a:ext cx="2162488" cy="21624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532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21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448371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</a:t>
                      </a:r>
                      <a:r>
                        <a:rPr lang="en-AU" sz="5000" b="0" i="0" err="1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ing</a:t>
                      </a:r>
                      <a:endParaRPr lang="en-AU" sz="5000" b="0" i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‘happening now’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3C55D4-EF1D-C1E9-DA19-6D35F01B2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22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2038830" y="1614125"/>
            <a:ext cx="25474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test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miss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land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BE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96000" y="2614399"/>
            <a:ext cx="3557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ing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229958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end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lock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tell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24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694267" y="1525769"/>
            <a:ext cx="9821334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I am helping. I am packing the box and stamping my name on it.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25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677332" y="1713008"/>
            <a:ext cx="10515601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Ling is selling, I am spending</a:t>
            </a:r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.</a:t>
            </a:r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 </a:t>
            </a:r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Shep and Lane are</a:t>
            </a:r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 holding my bag.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26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1746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27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28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</a:t>
            </a:r>
            <a:r>
              <a:rPr lang="en-US" sz="25000" b="0" err="1">
                <a:solidFill>
                  <a:srgbClr val="4557AD"/>
                </a:solidFill>
                <a:latin typeface="Tenorite" pitchFamily="2" charset="0"/>
              </a:rPr>
              <a:t>ing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196451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196451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29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152507" y="2025445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13800" y="2037436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fishing">
            <a:extLst>
              <a:ext uri="{FF2B5EF4-FFF2-40B4-BE49-F238E27FC236}">
                <a16:creationId xmlns:a16="http://schemas.microsoft.com/office/drawing/2014/main" id="{42311A81-B64C-E077-E34A-8CE2BB9F9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638" y="3156108"/>
            <a:ext cx="1713460" cy="1713460"/>
          </a:xfrm>
          <a:prstGeom prst="rect">
            <a:avLst/>
          </a:prstGeom>
        </p:spPr>
      </p:pic>
      <p:pic>
        <p:nvPicPr>
          <p:cNvPr id="15" name="Picture 14" descr="swinging">
            <a:extLst>
              <a:ext uri="{FF2B5EF4-FFF2-40B4-BE49-F238E27FC236}">
                <a16:creationId xmlns:a16="http://schemas.microsoft.com/office/drawing/2014/main" id="{CBE6DAED-CF64-2E9C-CA7F-7BB7DF8987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363" y="3036438"/>
            <a:ext cx="1878874" cy="1878874"/>
          </a:xfrm>
          <a:prstGeom prst="rect">
            <a:avLst/>
          </a:prstGeom>
        </p:spPr>
      </p:pic>
      <p:pic>
        <p:nvPicPr>
          <p:cNvPr id="18" name="Picture 17" descr="standing">
            <a:extLst>
              <a:ext uri="{FF2B5EF4-FFF2-40B4-BE49-F238E27FC236}">
                <a16:creationId xmlns:a16="http://schemas.microsoft.com/office/drawing/2014/main" id="{910E88E0-7823-5D8F-CC73-18C93E763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163" y="3036438"/>
            <a:ext cx="1878874" cy="1878874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4238" y="1339420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48157" y="1151296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-s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wo speakers">
            <a:extLst>
              <a:ext uri="{FF2B5EF4-FFF2-40B4-BE49-F238E27FC236}">
                <a16:creationId xmlns:a16="http://schemas.microsoft.com/office/drawing/2014/main" id="{C8FAFDF7-10A1-18A6-A132-F90E1660FB8E}"/>
              </a:ext>
            </a:extLst>
          </p:cNvPr>
          <p:cNvGrpSpPr/>
          <p:nvPr/>
        </p:nvGrpSpPr>
        <p:grpSpPr>
          <a:xfrm>
            <a:off x="1415212" y="2753392"/>
            <a:ext cx="735561" cy="487972"/>
            <a:chOff x="4766079" y="2941028"/>
            <a:chExt cx="1787121" cy="945172"/>
          </a:xfrm>
        </p:grpSpPr>
        <p:pic>
          <p:nvPicPr>
            <p:cNvPr id="3" name="Graphic 2" descr="Volume outline">
              <a:extLst>
                <a:ext uri="{FF2B5EF4-FFF2-40B4-BE49-F238E27FC236}">
                  <a16:creationId xmlns:a16="http://schemas.microsoft.com/office/drawing/2014/main" id="{D8A21512-780A-2E27-E95A-ED6B69F44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  <p:pic>
          <p:nvPicPr>
            <p:cNvPr id="4" name="Graphic 3" descr="Volume outline">
              <a:extLst>
                <a:ext uri="{FF2B5EF4-FFF2-40B4-BE49-F238E27FC236}">
                  <a16:creationId xmlns:a16="http://schemas.microsoft.com/office/drawing/2014/main" id="{E80E777A-34ED-A2CF-C599-DE6594701C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6079" y="2941028"/>
              <a:ext cx="914400" cy="914400"/>
            </a:xfrm>
            <a:prstGeom prst="rect">
              <a:avLst/>
            </a:prstGeom>
          </p:spPr>
        </p:pic>
      </p:grpSp>
      <p:grpSp>
        <p:nvGrpSpPr>
          <p:cNvPr id="5" name="Group 4" descr="e_e, u_e, i_e, o_e, a_e">
            <a:extLst>
              <a:ext uri="{FF2B5EF4-FFF2-40B4-BE49-F238E27FC236}">
                <a16:creationId xmlns:a16="http://schemas.microsoft.com/office/drawing/2014/main" id="{D97B191F-5A78-DB35-2C5F-A191AA57FA9E}"/>
              </a:ext>
            </a:extLst>
          </p:cNvPr>
          <p:cNvGrpSpPr/>
          <p:nvPr/>
        </p:nvGrpSpPr>
        <p:grpSpPr>
          <a:xfrm>
            <a:off x="974234" y="1173802"/>
            <a:ext cx="10243532" cy="4221244"/>
            <a:chOff x="859270" y="1189301"/>
            <a:chExt cx="10243532" cy="42212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2687F1E-6879-8719-1B33-6E698FBFE1D6}"/>
                </a:ext>
              </a:extLst>
            </p:cNvPr>
            <p:cNvGrpSpPr/>
            <p:nvPr/>
          </p:nvGrpSpPr>
          <p:grpSpPr>
            <a:xfrm>
              <a:off x="2501447" y="1189301"/>
              <a:ext cx="8601355" cy="4221244"/>
              <a:chOff x="2501447" y="1189301"/>
              <a:chExt cx="8601355" cy="4221244"/>
            </a:xfrm>
          </p:grpSpPr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EA041F8A-1909-77EB-5172-1B21048BCC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01447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a_e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B9B6F837-9E30-F9C4-DAE2-2BD992DF54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4163" y="1189303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64C0541-A629-E30A-C7B3-92F3194558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9843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i_e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C4C9A60E-37AB-94FD-AE9A-03B54F9BC5F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716" y="1189301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e_e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7C4F1F23-9CC3-CFDE-F09A-6AFA0C4CA0B8}"/>
                </a:ext>
              </a:extLst>
            </p:cNvPr>
            <p:cNvSpPr txBox="1">
              <a:spLocks/>
            </p:cNvSpPr>
            <p:nvPr/>
          </p:nvSpPr>
          <p:spPr>
            <a:xfrm>
              <a:off x="859270" y="1189302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u_e</a:t>
              </a:r>
              <a:endParaRPr lang="en-AU" sz="12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7261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30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31 End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Pete   June   Neve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0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dude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917" y="2128696"/>
            <a:ext cx="2673087" cy="2673087"/>
          </a:xfrm>
          <a:prstGeom prst="rect">
            <a:avLst/>
          </a:prstGeom>
        </p:spPr>
      </p:pic>
      <p:pic>
        <p:nvPicPr>
          <p:cNvPr id="7" name="Picture 6" descr="cub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9456" y="2128696"/>
            <a:ext cx="2673087" cy="2673087"/>
          </a:xfrm>
          <a:prstGeom prst="rect">
            <a:avLst/>
          </a:prstGeom>
        </p:spPr>
      </p:pic>
      <p:pic>
        <p:nvPicPr>
          <p:cNvPr id="9" name="Graphic 8" descr="Pencil outline">
            <a:extLst>
              <a:ext uri="{FF2B5EF4-FFF2-40B4-BE49-F238E27FC236}">
                <a16:creationId xmlns:a16="http://schemas.microsoft.com/office/drawing/2014/main" id="{016F0F9D-D29A-BFB1-651A-CB90292CBB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704" y="2128696"/>
            <a:ext cx="2673087" cy="26730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0C155F-82A1-1F87-9CB7-41CA1E37C989}"/>
              </a:ext>
            </a:extLst>
          </p:cNvPr>
          <p:cNvSpPr txBox="1"/>
          <p:nvPr/>
        </p:nvSpPr>
        <p:spPr>
          <a:xfrm>
            <a:off x="9823248" y="3786120"/>
            <a:ext cx="209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4557AD"/>
                </a:solidFill>
              </a:rPr>
              <a:t>Teacher </a:t>
            </a:r>
          </a:p>
          <a:p>
            <a:r>
              <a:rPr lang="en-US" sz="2000">
                <a:solidFill>
                  <a:srgbClr val="4557AD"/>
                </a:solidFill>
              </a:rPr>
              <a:t>to dictate </a:t>
            </a:r>
          </a:p>
          <a:p>
            <a:r>
              <a:rPr lang="en-US" sz="2000">
                <a:solidFill>
                  <a:srgbClr val="4557AD"/>
                </a:solidFill>
              </a:rPr>
              <a:t>word</a:t>
            </a:r>
            <a:endParaRPr lang="en-AU" sz="2000">
              <a:solidFill>
                <a:srgbClr val="4557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3111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combat   apron   hotel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cobweb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918" y="2379615"/>
            <a:ext cx="2422168" cy="2422168"/>
          </a:xfrm>
          <a:prstGeom prst="rect">
            <a:avLst/>
          </a:prstGeom>
        </p:spPr>
      </p:pic>
      <p:pic>
        <p:nvPicPr>
          <p:cNvPr id="4" name="Picture 3" descr="silent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9789" y="2217916"/>
            <a:ext cx="2422168" cy="2422168"/>
          </a:xfrm>
          <a:prstGeom prst="rect">
            <a:avLst/>
          </a:prstGeom>
        </p:spPr>
      </p:pic>
      <p:pic>
        <p:nvPicPr>
          <p:cNvPr id="7" name="Picture 6" descr="music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22913" y="2057567"/>
            <a:ext cx="2673087" cy="267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106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63EDD6-33A6-E58F-8FC2-A32C9DFEB253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8742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ff236c08-9611-4854-a4bb-16d44b7327b6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64eff3df-e3d6-48ed-978f-45ff25640900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1230A6-8ECB-43C8-8B84-6E1ACB4C7FBF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4185</Words>
  <Application>Microsoft Office PowerPoint</Application>
  <PresentationFormat>Widescreen</PresentationFormat>
  <Paragraphs>583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Slide 1 Start of presentation, Suffix ing (verb)</vt:lpstr>
      <vt:lpstr>Slide 2 Phonemic awareness review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</vt:lpstr>
      <vt:lpstr>Slide 14 Review</vt:lpstr>
      <vt:lpstr>Slide 15 Review</vt:lpstr>
      <vt:lpstr>Slide 16 End of review, start of lesson</vt:lpstr>
      <vt:lpstr>Slide 17 Revision: nouns and verbs</vt:lpstr>
      <vt:lpstr>Slide 18 Learning intention and success criteria</vt:lpstr>
      <vt:lpstr>Slide 19 Hand out student sheet</vt:lpstr>
      <vt:lpstr>Slide 20 I do</vt:lpstr>
      <vt:lpstr>Slide 21 We do</vt:lpstr>
      <vt:lpstr>Slide 22 I do</vt:lpstr>
      <vt:lpstr>Slide 23 We do</vt:lpstr>
      <vt:lpstr>Slide 24 I do</vt:lpstr>
      <vt:lpstr>Slide 25 We do</vt:lpstr>
      <vt:lpstr>Slide 26 I do</vt:lpstr>
      <vt:lpstr>Slide 27 We do</vt:lpstr>
      <vt:lpstr>Slide 28 Suffix review</vt:lpstr>
      <vt:lpstr>Slide 29 Check for understanding</vt:lpstr>
      <vt:lpstr>Slide 30 You do</vt:lpstr>
      <vt:lpstr>Slide 31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1</cp:revision>
  <dcterms:created xsi:type="dcterms:W3CDTF">2021-01-11T06:19:08Z</dcterms:created>
  <dcterms:modified xsi:type="dcterms:W3CDTF">2025-05-21T02:17:18Z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