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ags/tag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tags/tag24.xml" ContentType="application/vnd.openxmlformats-officedocument.presentationml.tags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ppt/notesSlides/notesSlide33.xml" ContentType="application/vnd.openxmlformats-officedocument.presentationml.notesSlide+xml"/>
  <Override PartName="/ppt/tags/tag31.xml" ContentType="application/vnd.openxmlformats-officedocument.presentationml.tags+xml"/>
  <Override PartName="/ppt/notesSlides/notesSlide34.xml" ContentType="application/vnd.openxmlformats-officedocument.presentationml.notesSlide+xml"/>
  <Override PartName="/ppt/tags/tag32.xml" ContentType="application/vnd.openxmlformats-officedocument.presentationml.tags+xml"/>
  <Override PartName="/ppt/notesSlides/notesSlide35.xml" ContentType="application/vnd.openxmlformats-officedocument.presentationml.notesSlide+xml"/>
  <Override PartName="/ppt/tags/tag33.xml" ContentType="application/vnd.openxmlformats-officedocument.presentationml.tags+xml"/>
  <Override PartName="/ppt/notesSlides/notesSlide36.xml" ContentType="application/vnd.openxmlformats-officedocument.presentationml.notesSlide+xml"/>
  <Override PartName="/ppt/tags/tag34.xml" ContentType="application/vnd.openxmlformats-officedocument.presentationml.tags+xml"/>
  <Override PartName="/ppt/notesSlides/notesSlide37.xml" ContentType="application/vnd.openxmlformats-officedocument.presentationml.notesSlide+xml"/>
  <Override PartName="/ppt/tags/tag35.xml" ContentType="application/vnd.openxmlformats-officedocument.presentationml.tags+xml"/>
  <Override PartName="/ppt/notesSlides/notesSlide38.xml" ContentType="application/vnd.openxmlformats-officedocument.presentationml.notesSlide+xml"/>
  <Override PartName="/ppt/tags/tag36.xml" ContentType="application/vnd.openxmlformats-officedocument.presentationml.tags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4"/>
  </p:notesMasterIdLst>
  <p:handoutMasterIdLst>
    <p:handoutMasterId r:id="rId45"/>
  </p:handoutMasterIdLst>
  <p:sldIdLst>
    <p:sldId id="520" r:id="rId5"/>
    <p:sldId id="545" r:id="rId6"/>
    <p:sldId id="509" r:id="rId7"/>
    <p:sldId id="521" r:id="rId8"/>
    <p:sldId id="511" r:id="rId9"/>
    <p:sldId id="512" r:id="rId10"/>
    <p:sldId id="522" r:id="rId11"/>
    <p:sldId id="523" r:id="rId12"/>
    <p:sldId id="513" r:id="rId13"/>
    <p:sldId id="542" r:id="rId14"/>
    <p:sldId id="524" r:id="rId15"/>
    <p:sldId id="514" r:id="rId16"/>
    <p:sldId id="515" r:id="rId17"/>
    <p:sldId id="516" r:id="rId18"/>
    <p:sldId id="526" r:id="rId19"/>
    <p:sldId id="527" r:id="rId20"/>
    <p:sldId id="472" r:id="rId21"/>
    <p:sldId id="473" r:id="rId22"/>
    <p:sldId id="498" r:id="rId23"/>
    <p:sldId id="475" r:id="rId24"/>
    <p:sldId id="476" r:id="rId25"/>
    <p:sldId id="499" r:id="rId26"/>
    <p:sldId id="529" r:id="rId27"/>
    <p:sldId id="534" r:id="rId28"/>
    <p:sldId id="535" r:id="rId29"/>
    <p:sldId id="536" r:id="rId30"/>
    <p:sldId id="532" r:id="rId31"/>
    <p:sldId id="538" r:id="rId32"/>
    <p:sldId id="470" r:id="rId33"/>
    <p:sldId id="541" r:id="rId34"/>
    <p:sldId id="471" r:id="rId35"/>
    <p:sldId id="502" r:id="rId36"/>
    <p:sldId id="505" r:id="rId37"/>
    <p:sldId id="480" r:id="rId38"/>
    <p:sldId id="504" r:id="rId39"/>
    <p:sldId id="543" r:id="rId40"/>
    <p:sldId id="544" r:id="rId41"/>
    <p:sldId id="446" r:id="rId42"/>
    <p:sldId id="448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EBE9F2"/>
    <a:srgbClr val="0E1D42"/>
    <a:srgbClr val="776AAA"/>
    <a:srgbClr val="80DDB8"/>
    <a:srgbClr val="4557AD"/>
    <a:srgbClr val="33C88D"/>
    <a:srgbClr val="E6EAF0"/>
    <a:srgbClr val="007FC2"/>
    <a:srgbClr val="D9E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D5F29-C504-4636-942B-0C7E19196546}" v="2" dt="2025-05-21T02:08:35.7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64770" autoAdjust="0"/>
  </p:normalViewPr>
  <p:slideViewPr>
    <p:cSldViewPr snapToGrid="0">
      <p:cViewPr varScale="1">
        <p:scale>
          <a:sx n="71" d="100"/>
          <a:sy n="71" d="100"/>
        </p:scale>
        <p:origin x="207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3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0B8D5F29-C504-4636-942B-0C7E19196546}"/>
    <pc:docChg chg="custSel modSld">
      <pc:chgData name="Liz Heynes" userId="e5ff50d5-f39a-42f6-9e9f-e790bcc8c38d" providerId="ADAL" clId="{0B8D5F29-C504-4636-942B-0C7E19196546}" dt="2025-05-21T02:08:38.808" v="6" actId="478"/>
      <pc:docMkLst>
        <pc:docMk/>
      </pc:docMkLst>
      <pc:sldChg chg="addSp delSp modSp mod">
        <pc:chgData name="Liz Heynes" userId="e5ff50d5-f39a-42f6-9e9f-e790bcc8c38d" providerId="ADAL" clId="{0B8D5F29-C504-4636-942B-0C7E19196546}" dt="2025-05-21T02:08:38.808" v="6" actId="478"/>
        <pc:sldMkLst>
          <pc:docMk/>
          <pc:sldMk cId="162864753" sldId="472"/>
        </pc:sldMkLst>
        <pc:grpChg chg="add del mod">
          <ac:chgData name="Liz Heynes" userId="e5ff50d5-f39a-42f6-9e9f-e790bcc8c38d" providerId="ADAL" clId="{0B8D5F29-C504-4636-942B-0C7E19196546}" dt="2025-05-21T02:08:38.808" v="6" actId="478"/>
          <ac:grpSpMkLst>
            <pc:docMk/>
            <pc:sldMk cId="162864753" sldId="472"/>
            <ac:grpSpMk id="3" creationId="{A0019FA3-6626-EF94-9B94-BC1C1C38CBD0}"/>
          </ac:grpSpMkLst>
        </pc:grpChg>
        <pc:picChg chg="mod topLvl">
          <ac:chgData name="Liz Heynes" userId="e5ff50d5-f39a-42f6-9e9f-e790bcc8c38d" providerId="ADAL" clId="{0B8D5F29-C504-4636-942B-0C7E19196546}" dt="2025-05-21T02:08:38.808" v="6" actId="478"/>
          <ac:picMkLst>
            <pc:docMk/>
            <pc:sldMk cId="162864753" sldId="472"/>
            <ac:picMk id="4" creationId="{DB06AC39-5AF0-E47E-CDD5-37524B844073}"/>
          </ac:picMkLst>
        </pc:picChg>
        <pc:picChg chg="del">
          <ac:chgData name="Liz Heynes" userId="e5ff50d5-f39a-42f6-9e9f-e790bcc8c38d" providerId="ADAL" clId="{0B8D5F29-C504-4636-942B-0C7E19196546}" dt="2025-05-21T02:08:35.298" v="3" actId="478"/>
          <ac:picMkLst>
            <pc:docMk/>
            <pc:sldMk cId="162864753" sldId="472"/>
            <ac:picMk id="5" creationId="{34DA9EC0-DBCB-D329-1052-2578DFBF085B}"/>
          </ac:picMkLst>
        </pc:picChg>
        <pc:picChg chg="del mod topLvl">
          <ac:chgData name="Liz Heynes" userId="e5ff50d5-f39a-42f6-9e9f-e790bcc8c38d" providerId="ADAL" clId="{0B8D5F29-C504-4636-942B-0C7E19196546}" dt="2025-05-21T02:08:38.808" v="6" actId="478"/>
          <ac:picMkLst>
            <pc:docMk/>
            <pc:sldMk cId="162864753" sldId="472"/>
            <ac:picMk id="6" creationId="{C7DB6F2B-2903-BF5A-CF83-9D646F47FCBF}"/>
          </ac:picMkLst>
        </pc:picChg>
        <pc:picChg chg="del mod">
          <ac:chgData name="Liz Heynes" userId="e5ff50d5-f39a-42f6-9e9f-e790bcc8c38d" providerId="ADAL" clId="{0B8D5F29-C504-4636-942B-0C7E19196546}" dt="2025-05-21T02:08:37.282" v="5" actId="478"/>
          <ac:picMkLst>
            <pc:docMk/>
            <pc:sldMk cId="162864753" sldId="472"/>
            <ac:picMk id="7" creationId="{A5056EAA-1720-381E-E6D8-F2E1FC0480BC}"/>
          </ac:picMkLst>
        </pc:picChg>
      </pc:sldChg>
      <pc:sldChg chg="addSp delSp modSp mod">
        <pc:chgData name="Liz Heynes" userId="e5ff50d5-f39a-42f6-9e9f-e790bcc8c38d" providerId="ADAL" clId="{0B8D5F29-C504-4636-942B-0C7E19196546}" dt="2025-05-21T02:08:32.809" v="2" actId="478"/>
        <pc:sldMkLst>
          <pc:docMk/>
          <pc:sldMk cId="3296712638" sldId="473"/>
        </pc:sldMkLst>
        <pc:grpChg chg="add mod">
          <ac:chgData name="Liz Heynes" userId="e5ff50d5-f39a-42f6-9e9f-e790bcc8c38d" providerId="ADAL" clId="{0B8D5F29-C504-4636-942B-0C7E19196546}" dt="2025-05-21T02:08:30.748" v="1"/>
          <ac:grpSpMkLst>
            <pc:docMk/>
            <pc:sldMk cId="3296712638" sldId="473"/>
            <ac:grpSpMk id="2" creationId="{9A1D1534-A8DF-621E-A3E7-9CF79B27BAA9}"/>
          </ac:grpSpMkLst>
        </pc:grpChg>
        <pc:grpChg chg="del">
          <ac:chgData name="Liz Heynes" userId="e5ff50d5-f39a-42f6-9e9f-e790bcc8c38d" providerId="ADAL" clId="{0B8D5F29-C504-4636-942B-0C7E19196546}" dt="2025-05-21T02:08:29.994" v="0" actId="478"/>
          <ac:grpSpMkLst>
            <pc:docMk/>
            <pc:sldMk cId="3296712638" sldId="473"/>
            <ac:grpSpMk id="4" creationId="{4A4F8371-BD4A-9DB9-2BF0-70B4CF22DB17}"/>
          </ac:grpSpMkLst>
        </pc:grpChg>
        <pc:picChg chg="mod">
          <ac:chgData name="Liz Heynes" userId="e5ff50d5-f39a-42f6-9e9f-e790bcc8c38d" providerId="ADAL" clId="{0B8D5F29-C504-4636-942B-0C7E19196546}" dt="2025-05-21T02:08:30.748" v="1"/>
          <ac:picMkLst>
            <pc:docMk/>
            <pc:sldMk cId="3296712638" sldId="473"/>
            <ac:picMk id="5" creationId="{6C6E2331-A5E8-2A1C-48DE-EE097BA5C49B}"/>
          </ac:picMkLst>
        </pc:picChg>
        <pc:picChg chg="mod">
          <ac:chgData name="Liz Heynes" userId="e5ff50d5-f39a-42f6-9e9f-e790bcc8c38d" providerId="ADAL" clId="{0B8D5F29-C504-4636-942B-0C7E19196546}" dt="2025-05-21T02:08:30.748" v="1"/>
          <ac:picMkLst>
            <pc:docMk/>
            <pc:sldMk cId="3296712638" sldId="473"/>
            <ac:picMk id="6" creationId="{DE4E7225-15B2-3650-8C26-098453ED9A5D}"/>
          </ac:picMkLst>
        </pc:picChg>
        <pc:picChg chg="del mod">
          <ac:chgData name="Liz Heynes" userId="e5ff50d5-f39a-42f6-9e9f-e790bcc8c38d" providerId="ADAL" clId="{0B8D5F29-C504-4636-942B-0C7E19196546}" dt="2025-05-21T02:08:32.809" v="2" actId="478"/>
          <ac:picMkLst>
            <pc:docMk/>
            <pc:sldMk cId="3296712638" sldId="473"/>
            <ac:picMk id="9" creationId="{0DC97E29-BC01-3E3A-6793-263F9805998C}"/>
          </ac:picMkLst>
        </pc:picChg>
      </pc:sldChg>
    </pc:docChg>
  </pc:docChgLst>
  <pc:docChgLst>
    <pc:chgData name="Kerrie Shanahan" userId="ae473d9f-76e9-476f-892f-2674ea963afc" providerId="ADAL" clId="{A5999FCC-577F-482F-8266-281D5D265CE1}"/>
    <pc:docChg chg="undo custSel addSld delSld modSld">
      <pc:chgData name="Kerrie Shanahan" userId="ae473d9f-76e9-476f-892f-2674ea963afc" providerId="ADAL" clId="{A5999FCC-577F-482F-8266-281D5D265CE1}" dt="2025-05-19T01:57:55.640" v="910" actId="962"/>
      <pc:docMkLst>
        <pc:docMk/>
      </pc:docMkLst>
      <pc:sldChg chg="modSp">
        <pc:chgData name="Kerrie Shanahan" userId="ae473d9f-76e9-476f-892f-2674ea963afc" providerId="ADAL" clId="{A5999FCC-577F-482F-8266-281D5D265CE1}" dt="2025-05-19T01:45:23.107" v="757" actId="20577"/>
        <pc:sldMkLst>
          <pc:docMk/>
          <pc:sldMk cId="3868218024" sldId="470"/>
        </pc:sldMkLst>
        <pc:spChg chg="mod">
          <ac:chgData name="Kerrie Shanahan" userId="ae473d9f-76e9-476f-892f-2674ea963afc" providerId="ADAL" clId="{A5999FCC-577F-482F-8266-281D5D265CE1}" dt="2025-05-19T01:45:23.107" v="757" actId="20577"/>
          <ac:spMkLst>
            <pc:docMk/>
            <pc:sldMk cId="3868218024" sldId="470"/>
            <ac:spMk id="2" creationId="{2CE11C88-7046-381C-333A-6A61F02049E0}"/>
          </ac:spMkLst>
        </pc:spChg>
      </pc:sldChg>
      <pc:sldChg chg="modSp">
        <pc:chgData name="Kerrie Shanahan" userId="ae473d9f-76e9-476f-892f-2674ea963afc" providerId="ADAL" clId="{A5999FCC-577F-482F-8266-281D5D265CE1}" dt="2025-05-19T01:45:30.726" v="765" actId="20577"/>
        <pc:sldMkLst>
          <pc:docMk/>
          <pc:sldMk cId="2325795097" sldId="471"/>
        </pc:sldMkLst>
        <pc:spChg chg="mod">
          <ac:chgData name="Kerrie Shanahan" userId="ae473d9f-76e9-476f-892f-2674ea963afc" providerId="ADAL" clId="{A5999FCC-577F-482F-8266-281D5D265CE1}" dt="2025-05-19T01:45:30.726" v="765" actId="20577"/>
          <ac:spMkLst>
            <pc:docMk/>
            <pc:sldMk cId="2325795097" sldId="471"/>
            <ac:spMk id="2" creationId="{E5AECEA7-EF0E-4D35-57A8-9341A7F81EB1}"/>
          </ac:spMkLst>
        </pc:spChg>
      </pc:sldChg>
      <pc:sldChg chg="modSp mod">
        <pc:chgData name="Kerrie Shanahan" userId="ae473d9f-76e9-476f-892f-2674ea963afc" providerId="ADAL" clId="{A5999FCC-577F-482F-8266-281D5D265CE1}" dt="2025-05-19T01:44:31.396" v="713" actId="20577"/>
        <pc:sldMkLst>
          <pc:docMk/>
          <pc:sldMk cId="162864753" sldId="472"/>
        </pc:sldMkLst>
        <pc:spChg chg="mod">
          <ac:chgData name="Kerrie Shanahan" userId="ae473d9f-76e9-476f-892f-2674ea963afc" providerId="ADAL" clId="{A5999FCC-577F-482F-8266-281D5D265CE1}" dt="2025-05-19T01:44:31.396" v="713" actId="20577"/>
          <ac:spMkLst>
            <pc:docMk/>
            <pc:sldMk cId="162864753" sldId="472"/>
            <ac:spMk id="2" creationId="{080B7CE6-7595-1076-D171-77D10BAAF8E0}"/>
          </ac:spMkLst>
        </pc:spChg>
      </pc:sldChg>
      <pc:sldChg chg="modSp mod">
        <pc:chgData name="Kerrie Shanahan" userId="ae473d9f-76e9-476f-892f-2674ea963afc" providerId="ADAL" clId="{A5999FCC-577F-482F-8266-281D5D265CE1}" dt="2025-05-19T01:57:14.876" v="824" actId="962"/>
        <pc:sldMkLst>
          <pc:docMk/>
          <pc:sldMk cId="3296712638" sldId="473"/>
        </pc:sldMkLst>
        <pc:spChg chg="mod">
          <ac:chgData name="Kerrie Shanahan" userId="ae473d9f-76e9-476f-892f-2674ea963afc" providerId="ADAL" clId="{A5999FCC-577F-482F-8266-281D5D265CE1}" dt="2025-05-19T01:44:34.774" v="717" actId="20577"/>
          <ac:spMkLst>
            <pc:docMk/>
            <pc:sldMk cId="3296712638" sldId="473"/>
            <ac:spMk id="3" creationId="{4D7608C0-D148-F73E-86DA-0EF8332CF071}"/>
          </ac:spMkLst>
        </pc:spChg>
        <pc:picChg chg="mod">
          <ac:chgData name="Kerrie Shanahan" userId="ae473d9f-76e9-476f-892f-2674ea963afc" providerId="ADAL" clId="{A5999FCC-577F-482F-8266-281D5D265CE1}" dt="2025-05-19T01:57:10.903" v="812" actId="962"/>
          <ac:picMkLst>
            <pc:docMk/>
            <pc:sldMk cId="3296712638" sldId="473"/>
            <ac:picMk id="7" creationId="{C46C437A-8D98-AF1A-EC4A-61CBA6B77A1C}"/>
          </ac:picMkLst>
        </pc:picChg>
        <pc:picChg chg="mod">
          <ac:chgData name="Kerrie Shanahan" userId="ae473d9f-76e9-476f-892f-2674ea963afc" providerId="ADAL" clId="{A5999FCC-577F-482F-8266-281D5D265CE1}" dt="2025-05-19T01:57:14.876" v="824" actId="962"/>
          <ac:picMkLst>
            <pc:docMk/>
            <pc:sldMk cId="3296712638" sldId="473"/>
            <ac:picMk id="8" creationId="{5DF1DD4D-7872-9E56-1B1A-5BDC78EAC364}"/>
          </ac:picMkLst>
        </pc:picChg>
      </pc:sldChg>
      <pc:sldChg chg="modSp mod">
        <pc:chgData name="Kerrie Shanahan" userId="ae473d9f-76e9-476f-892f-2674ea963afc" providerId="ADAL" clId="{A5999FCC-577F-482F-8266-281D5D265CE1}" dt="2025-05-19T01:44:44.799" v="723" actId="20577"/>
        <pc:sldMkLst>
          <pc:docMk/>
          <pc:sldMk cId="1743193154" sldId="475"/>
        </pc:sldMkLst>
        <pc:spChg chg="mod">
          <ac:chgData name="Kerrie Shanahan" userId="ae473d9f-76e9-476f-892f-2674ea963afc" providerId="ADAL" clId="{A5999FCC-577F-482F-8266-281D5D265CE1}" dt="2025-05-19T01:44:44.799" v="723" actId="20577"/>
          <ac:spMkLst>
            <pc:docMk/>
            <pc:sldMk cId="1743193154" sldId="475"/>
            <ac:spMk id="3" creationId="{BB303138-3A96-E4FC-E58C-F022426178E8}"/>
          </ac:spMkLst>
        </pc:spChg>
        <pc:picChg chg="mod">
          <ac:chgData name="Kerrie Shanahan" userId="ae473d9f-76e9-476f-892f-2674ea963afc" providerId="ADAL" clId="{A5999FCC-577F-482F-8266-281D5D265CE1}" dt="2025-05-18T23:26:53.928" v="469" actId="962"/>
          <ac:picMkLst>
            <pc:docMk/>
            <pc:sldMk cId="1743193154" sldId="475"/>
            <ac:picMk id="5" creationId="{EF730BF7-244C-1D61-A3CD-4C878F597E54}"/>
          </ac:picMkLst>
        </pc:picChg>
      </pc:sldChg>
      <pc:sldChg chg="modSp mod">
        <pc:chgData name="Kerrie Shanahan" userId="ae473d9f-76e9-476f-892f-2674ea963afc" providerId="ADAL" clId="{A5999FCC-577F-482F-8266-281D5D265CE1}" dt="2025-05-19T01:44:49.788" v="727" actId="20577"/>
        <pc:sldMkLst>
          <pc:docMk/>
          <pc:sldMk cId="1436888467" sldId="476"/>
        </pc:sldMkLst>
        <pc:spChg chg="mod">
          <ac:chgData name="Kerrie Shanahan" userId="ae473d9f-76e9-476f-892f-2674ea963afc" providerId="ADAL" clId="{A5999FCC-577F-482F-8266-281D5D265CE1}" dt="2025-05-19T01:44:49.788" v="727" actId="20577"/>
          <ac:spMkLst>
            <pc:docMk/>
            <pc:sldMk cId="1436888467" sldId="476"/>
            <ac:spMk id="2" creationId="{4F886B5F-ED24-F381-0051-53520B35496B}"/>
          </ac:spMkLst>
        </pc:spChg>
        <pc:picChg chg="mod">
          <ac:chgData name="Kerrie Shanahan" userId="ae473d9f-76e9-476f-892f-2674ea963afc" providerId="ADAL" clId="{A5999FCC-577F-482F-8266-281D5D265CE1}" dt="2025-05-18T23:27:07.007" v="491" actId="962"/>
          <ac:picMkLst>
            <pc:docMk/>
            <pc:sldMk cId="1436888467" sldId="476"/>
            <ac:picMk id="4" creationId="{6EE7EFF8-F663-5339-779C-0585EF3F1F74}"/>
          </ac:picMkLst>
        </pc:picChg>
        <pc:picChg chg="mod">
          <ac:chgData name="Kerrie Shanahan" userId="ae473d9f-76e9-476f-892f-2674ea963afc" providerId="ADAL" clId="{A5999FCC-577F-482F-8266-281D5D265CE1}" dt="2025-05-18T23:27:00.523" v="479" actId="962"/>
          <ac:picMkLst>
            <pc:docMk/>
            <pc:sldMk cId="1436888467" sldId="476"/>
            <ac:picMk id="6" creationId="{511481D5-FC8E-5F5E-8022-3C19EF14A727}"/>
          </ac:picMkLst>
        </pc:picChg>
      </pc:sldChg>
      <pc:sldChg chg="modSp">
        <pc:chgData name="Kerrie Shanahan" userId="ae473d9f-76e9-476f-892f-2674ea963afc" providerId="ADAL" clId="{A5999FCC-577F-482F-8266-281D5D265CE1}" dt="2025-05-19T01:46:00.229" v="775" actId="20577"/>
        <pc:sldMkLst>
          <pc:docMk/>
          <pc:sldMk cId="3005270447" sldId="480"/>
        </pc:sldMkLst>
        <pc:spChg chg="mod">
          <ac:chgData name="Kerrie Shanahan" userId="ae473d9f-76e9-476f-892f-2674ea963afc" providerId="ADAL" clId="{A5999FCC-577F-482F-8266-281D5D265CE1}" dt="2025-05-19T01:46:00.229" v="775" actId="20577"/>
          <ac:spMkLst>
            <pc:docMk/>
            <pc:sldMk cId="3005270447" sldId="480"/>
            <ac:spMk id="3" creationId="{693EA644-EC38-6EB3-A5DC-A3006853DF0C}"/>
          </ac:spMkLst>
        </pc:spChg>
      </pc:sldChg>
      <pc:sldChg chg="modSp mod">
        <pc:chgData name="Kerrie Shanahan" userId="ae473d9f-76e9-476f-892f-2674ea963afc" providerId="ADAL" clId="{A5999FCC-577F-482F-8266-281D5D265CE1}" dt="2025-05-19T01:57:37.586" v="896" actId="962"/>
        <pc:sldMkLst>
          <pc:docMk/>
          <pc:sldMk cId="605218852" sldId="498"/>
        </pc:sldMkLst>
        <pc:spChg chg="mod">
          <ac:chgData name="Kerrie Shanahan" userId="ae473d9f-76e9-476f-892f-2674ea963afc" providerId="ADAL" clId="{A5999FCC-577F-482F-8266-281D5D265CE1}" dt="2025-05-19T01:44:38.230" v="721" actId="20577"/>
          <ac:spMkLst>
            <pc:docMk/>
            <pc:sldMk cId="605218852" sldId="498"/>
            <ac:spMk id="5" creationId="{BFB9F0D7-EA7A-E2FC-C66A-8BA45D6A90C6}"/>
          </ac:spMkLst>
        </pc:spChg>
        <pc:grpChg chg="mod">
          <ac:chgData name="Kerrie Shanahan" userId="ae473d9f-76e9-476f-892f-2674ea963afc" providerId="ADAL" clId="{A5999FCC-577F-482F-8266-281D5D265CE1}" dt="2025-05-19T01:57:37.586" v="896" actId="962"/>
          <ac:grpSpMkLst>
            <pc:docMk/>
            <pc:sldMk cId="605218852" sldId="498"/>
            <ac:grpSpMk id="7" creationId="{C6AF2502-3534-3717-13D8-28E94C0DF784}"/>
          </ac:grpSpMkLst>
        </pc:grpChg>
        <pc:picChg chg="mod">
          <ac:chgData name="Kerrie Shanahan" userId="ae473d9f-76e9-476f-892f-2674ea963afc" providerId="ADAL" clId="{A5999FCC-577F-482F-8266-281D5D265CE1}" dt="2025-05-19T01:57:19.649" v="830" actId="962"/>
          <ac:picMkLst>
            <pc:docMk/>
            <pc:sldMk cId="605218852" sldId="498"/>
            <ac:picMk id="2" creationId="{C9923AEB-5121-0E74-FE2B-F43757618301}"/>
          </ac:picMkLst>
        </pc:picChg>
        <pc:picChg chg="mod">
          <ac:chgData name="Kerrie Shanahan" userId="ae473d9f-76e9-476f-892f-2674ea963afc" providerId="ADAL" clId="{A5999FCC-577F-482F-8266-281D5D265CE1}" dt="2025-05-19T01:57:28.783" v="860" actId="962"/>
          <ac:picMkLst>
            <pc:docMk/>
            <pc:sldMk cId="605218852" sldId="498"/>
            <ac:picMk id="3" creationId="{8BDAD3A2-52F1-2861-10D0-029E41FDDA06}"/>
          </ac:picMkLst>
        </pc:picChg>
        <pc:picChg chg="mod">
          <ac:chgData name="Kerrie Shanahan" userId="ae473d9f-76e9-476f-892f-2674ea963afc" providerId="ADAL" clId="{A5999FCC-577F-482F-8266-281D5D265CE1}" dt="2025-05-19T01:57:23.483" v="842" actId="962"/>
          <ac:picMkLst>
            <pc:docMk/>
            <pc:sldMk cId="605218852" sldId="498"/>
            <ac:picMk id="4" creationId="{94024E58-CCCF-A12A-6E35-BB6FD0332F63}"/>
          </ac:picMkLst>
        </pc:picChg>
      </pc:sldChg>
      <pc:sldChg chg="addSp delSp modSp mod">
        <pc:chgData name="Kerrie Shanahan" userId="ae473d9f-76e9-476f-892f-2674ea963afc" providerId="ADAL" clId="{A5999FCC-577F-482F-8266-281D5D265CE1}" dt="2025-05-19T01:57:55.640" v="910" actId="962"/>
        <pc:sldMkLst>
          <pc:docMk/>
          <pc:sldMk cId="1196595221" sldId="499"/>
        </pc:sldMkLst>
        <pc:spChg chg="mod">
          <ac:chgData name="Kerrie Shanahan" userId="ae473d9f-76e9-476f-892f-2674ea963afc" providerId="ADAL" clId="{A5999FCC-577F-482F-8266-281D5D265CE1}" dt="2025-05-19T01:44:53.473" v="731" actId="20577"/>
          <ac:spMkLst>
            <pc:docMk/>
            <pc:sldMk cId="1196595221" sldId="499"/>
            <ac:spMk id="2" creationId="{5124964F-C55D-A9FE-F328-D90C64C7CB9A}"/>
          </ac:spMkLst>
        </pc:spChg>
        <pc:grpChg chg="mod">
          <ac:chgData name="Kerrie Shanahan" userId="ae473d9f-76e9-476f-892f-2674ea963afc" providerId="ADAL" clId="{A5999FCC-577F-482F-8266-281D5D265CE1}" dt="2025-05-18T23:27:15.798" v="529" actId="962"/>
          <ac:grpSpMkLst>
            <pc:docMk/>
            <pc:sldMk cId="1196595221" sldId="499"/>
            <ac:grpSpMk id="4" creationId="{DEF5B40E-E543-9A1F-3CEB-489ED4B6B46E}"/>
          </ac:grpSpMkLst>
        </pc:grpChg>
        <pc:picChg chg="mod">
          <ac:chgData name="Kerrie Shanahan" userId="ae473d9f-76e9-476f-892f-2674ea963afc" providerId="ADAL" clId="{A5999FCC-577F-482F-8266-281D5D265CE1}" dt="2025-05-19T01:57:55.640" v="910" actId="962"/>
          <ac:picMkLst>
            <pc:docMk/>
            <pc:sldMk cId="1196595221" sldId="499"/>
            <ac:picMk id="5" creationId="{EEEB22E0-A0CD-138A-3368-BE67F0983A7D}"/>
          </ac:picMkLst>
        </pc:picChg>
        <pc:picChg chg="add mod">
          <ac:chgData name="Kerrie Shanahan" userId="ae473d9f-76e9-476f-892f-2674ea963afc" providerId="ADAL" clId="{A5999FCC-577F-482F-8266-281D5D265CE1}" dt="2025-05-18T23:27:27.041" v="557" actId="962"/>
          <ac:picMkLst>
            <pc:docMk/>
            <pc:sldMk cId="1196595221" sldId="499"/>
            <ac:picMk id="6" creationId="{61E83EFD-722F-1734-78BE-444CA13A4537}"/>
          </ac:picMkLst>
        </pc:picChg>
        <pc:picChg chg="mod">
          <ac:chgData name="Kerrie Shanahan" userId="ae473d9f-76e9-476f-892f-2674ea963afc" providerId="ADAL" clId="{A5999FCC-577F-482F-8266-281D5D265CE1}" dt="2025-05-18T23:02:33.883" v="208" actId="1076"/>
          <ac:picMkLst>
            <pc:docMk/>
            <pc:sldMk cId="1196595221" sldId="499"/>
            <ac:picMk id="9" creationId="{16BF763C-7EBF-C8F7-507D-C3148394208F}"/>
          </ac:picMkLst>
        </pc:picChg>
      </pc:sldChg>
      <pc:sldChg chg="modSp modNotesTx">
        <pc:chgData name="Kerrie Shanahan" userId="ae473d9f-76e9-476f-892f-2674ea963afc" providerId="ADAL" clId="{A5999FCC-577F-482F-8266-281D5D265CE1}" dt="2025-05-19T01:45:38.126" v="767" actId="20577"/>
        <pc:sldMkLst>
          <pc:docMk/>
          <pc:sldMk cId="1620439266" sldId="502"/>
        </pc:sldMkLst>
        <pc:spChg chg="mod">
          <ac:chgData name="Kerrie Shanahan" userId="ae473d9f-76e9-476f-892f-2674ea963afc" providerId="ADAL" clId="{A5999FCC-577F-482F-8266-281D5D265CE1}" dt="2025-05-19T01:45:38.126" v="767" actId="20577"/>
          <ac:spMkLst>
            <pc:docMk/>
            <pc:sldMk cId="1620439266" sldId="502"/>
            <ac:spMk id="2" creationId="{3F67A91C-BC79-8C7A-894C-7989D823A7DD}"/>
          </ac:spMkLst>
        </pc:spChg>
      </pc:sldChg>
      <pc:sldChg chg="modSp">
        <pc:chgData name="Kerrie Shanahan" userId="ae473d9f-76e9-476f-892f-2674ea963afc" providerId="ADAL" clId="{A5999FCC-577F-482F-8266-281D5D265CE1}" dt="2025-05-19T01:46:03.082" v="777" actId="20577"/>
        <pc:sldMkLst>
          <pc:docMk/>
          <pc:sldMk cId="945680467" sldId="504"/>
        </pc:sldMkLst>
        <pc:spChg chg="mod">
          <ac:chgData name="Kerrie Shanahan" userId="ae473d9f-76e9-476f-892f-2674ea963afc" providerId="ADAL" clId="{A5999FCC-577F-482F-8266-281D5D265CE1}" dt="2025-05-19T01:46:03.082" v="777" actId="20577"/>
          <ac:spMkLst>
            <pc:docMk/>
            <pc:sldMk cId="945680467" sldId="504"/>
            <ac:spMk id="3" creationId="{4C55319E-910A-7BB3-F4BD-48C889455D16}"/>
          </ac:spMkLst>
        </pc:spChg>
      </pc:sldChg>
      <pc:sldChg chg="modSp">
        <pc:chgData name="Kerrie Shanahan" userId="ae473d9f-76e9-476f-892f-2674ea963afc" providerId="ADAL" clId="{A5999FCC-577F-482F-8266-281D5D265CE1}" dt="2025-05-19T01:45:54.484" v="773" actId="20577"/>
        <pc:sldMkLst>
          <pc:docMk/>
          <pc:sldMk cId="141159418" sldId="505"/>
        </pc:sldMkLst>
        <pc:spChg chg="mod">
          <ac:chgData name="Kerrie Shanahan" userId="ae473d9f-76e9-476f-892f-2674ea963afc" providerId="ADAL" clId="{A5999FCC-577F-482F-8266-281D5D265CE1}" dt="2025-05-19T01:45:54.484" v="773" actId="20577"/>
          <ac:spMkLst>
            <pc:docMk/>
            <pc:sldMk cId="141159418" sldId="505"/>
            <ac:spMk id="2" creationId="{A507E00D-3186-2915-92C1-E1B3B5427E46}"/>
          </ac:spMkLst>
        </pc:spChg>
      </pc:sldChg>
      <pc:sldChg chg="modSp mod">
        <pc:chgData name="Kerrie Shanahan" userId="ae473d9f-76e9-476f-892f-2674ea963afc" providerId="ADAL" clId="{A5999FCC-577F-482F-8266-281D5D265CE1}" dt="2025-05-18T23:26:01.305" v="391" actId="962"/>
        <pc:sldMkLst>
          <pc:docMk/>
          <pc:sldMk cId="1652726119" sldId="509"/>
        </pc:sldMkLst>
        <pc:grpChg chg="mod">
          <ac:chgData name="Kerrie Shanahan" userId="ae473d9f-76e9-476f-892f-2674ea963afc" providerId="ADAL" clId="{A5999FCC-577F-482F-8266-281D5D265CE1}" dt="2025-05-18T23:26:01.305" v="391" actId="962"/>
          <ac:grpSpMkLst>
            <pc:docMk/>
            <pc:sldMk cId="1652726119" sldId="509"/>
            <ac:grpSpMk id="2" creationId="{2C8B1E72-0250-A350-8F4E-16DC8C9B55E6}"/>
          </ac:grpSpMkLst>
        </pc:grpChg>
      </pc:sldChg>
      <pc:sldChg chg="addSp delSp modSp mod">
        <pc:chgData name="Kerrie Shanahan" userId="ae473d9f-76e9-476f-892f-2674ea963afc" providerId="ADAL" clId="{A5999FCC-577F-482F-8266-281D5D265CE1}" dt="2025-05-18T23:26:15.487" v="409" actId="962"/>
        <pc:sldMkLst>
          <pc:docMk/>
          <pc:sldMk cId="2491177883" sldId="512"/>
        </pc:sldMkLst>
        <pc:spChg chg="add mod">
          <ac:chgData name="Kerrie Shanahan" userId="ae473d9f-76e9-476f-892f-2674ea963afc" providerId="ADAL" clId="{A5999FCC-577F-482F-8266-281D5D265CE1}" dt="2025-05-07T02:58:12.119" v="195"/>
          <ac:spMkLst>
            <pc:docMk/>
            <pc:sldMk cId="2491177883" sldId="512"/>
            <ac:spMk id="12" creationId="{EEAA6589-145B-0A01-A65A-06616BC2E364}"/>
          </ac:spMkLst>
        </pc:spChg>
        <pc:picChg chg="mod">
          <ac:chgData name="Kerrie Shanahan" userId="ae473d9f-76e9-476f-892f-2674ea963afc" providerId="ADAL" clId="{A5999FCC-577F-482F-8266-281D5D265CE1}" dt="2025-05-18T23:26:07.580" v="401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A5999FCC-577F-482F-8266-281D5D265CE1}" dt="2025-05-18T23:26:15.487" v="409" actId="962"/>
          <ac:picMkLst>
            <pc:docMk/>
            <pc:sldMk cId="2491177883" sldId="512"/>
            <ac:picMk id="7" creationId="{1574D421-D3D3-3BD3-5639-CD621B5E5658}"/>
          </ac:picMkLst>
        </pc:picChg>
        <pc:picChg chg="add mod">
          <ac:chgData name="Kerrie Shanahan" userId="ae473d9f-76e9-476f-892f-2674ea963afc" providerId="ADAL" clId="{A5999FCC-577F-482F-8266-281D5D265CE1}" dt="2025-05-07T02:57:21.902" v="191"/>
          <ac:picMkLst>
            <pc:docMk/>
            <pc:sldMk cId="2491177883" sldId="512"/>
            <ac:picMk id="10" creationId="{7EEED2CA-CF00-A991-179B-DB7442E97C62}"/>
          </ac:picMkLst>
        </pc:picChg>
      </pc:sldChg>
      <pc:sldChg chg="modSp mod modNotesTx">
        <pc:chgData name="Kerrie Shanahan" userId="ae473d9f-76e9-476f-892f-2674ea963afc" providerId="ADAL" clId="{A5999FCC-577F-482F-8266-281D5D265CE1}" dt="2025-05-18T23:25:10.968" v="287" actId="962"/>
        <pc:sldMkLst>
          <pc:docMk/>
          <pc:sldMk cId="868684786" sldId="513"/>
        </pc:sldMkLst>
        <pc:spChg chg="mod">
          <ac:chgData name="Kerrie Shanahan" userId="ae473d9f-76e9-476f-892f-2674ea963afc" providerId="ADAL" clId="{A5999FCC-577F-482F-8266-281D5D265CE1}" dt="2025-05-18T23:25:10.968" v="287" actId="962"/>
          <ac:spMkLst>
            <pc:docMk/>
            <pc:sldMk cId="868684786" sldId="513"/>
            <ac:spMk id="5" creationId="{4C25FAEC-2AF5-23AF-AFE9-35D2A7669E1C}"/>
          </ac:spMkLst>
        </pc:spChg>
        <pc:spChg chg="mod">
          <ac:chgData name="Kerrie Shanahan" userId="ae473d9f-76e9-476f-892f-2674ea963afc" providerId="ADAL" clId="{A5999FCC-577F-482F-8266-281D5D265CE1}" dt="2025-05-05T01:37:47.803" v="3" actId="20577"/>
          <ac:spMkLst>
            <pc:docMk/>
            <pc:sldMk cId="868684786" sldId="513"/>
            <ac:spMk id="6" creationId="{AC5A9E66-058B-E630-99A2-AB6668D1DD33}"/>
          </ac:spMkLst>
        </pc:spChg>
      </pc:sldChg>
      <pc:sldChg chg="modNotesTx">
        <pc:chgData name="Kerrie Shanahan" userId="ae473d9f-76e9-476f-892f-2674ea963afc" providerId="ADAL" clId="{A5999FCC-577F-482F-8266-281D5D265CE1}" dt="2025-05-07T00:13:55.368" v="169" actId="20577"/>
        <pc:sldMkLst>
          <pc:docMk/>
          <pc:sldMk cId="1971552586" sldId="515"/>
        </pc:sldMkLst>
      </pc:sldChg>
      <pc:sldChg chg="del">
        <pc:chgData name="Kerrie Shanahan" userId="ae473d9f-76e9-476f-892f-2674ea963afc" providerId="ADAL" clId="{A5999FCC-577F-482F-8266-281D5D265CE1}" dt="2025-05-05T02:54:00.627" v="47" actId="2696"/>
        <pc:sldMkLst>
          <pc:docMk/>
          <pc:sldMk cId="1797789494" sldId="518"/>
        </pc:sldMkLst>
      </pc:sldChg>
      <pc:sldChg chg="modSp">
        <pc:chgData name="Kerrie Shanahan" userId="ae473d9f-76e9-476f-892f-2674ea963afc" providerId="ADAL" clId="{A5999FCC-577F-482F-8266-281D5D265CE1}" dt="2025-05-19T01:44:13.520" v="705" actId="20577"/>
        <pc:sldMkLst>
          <pc:docMk/>
          <pc:sldMk cId="409148390" sldId="520"/>
        </pc:sldMkLst>
        <pc:spChg chg="mod">
          <ac:chgData name="Kerrie Shanahan" userId="ae473d9f-76e9-476f-892f-2674ea963afc" providerId="ADAL" clId="{A5999FCC-577F-482F-8266-281D5D265CE1}" dt="2025-05-19T01:44:13.520" v="705" actId="20577"/>
          <ac:spMkLst>
            <pc:docMk/>
            <pc:sldMk cId="409148390" sldId="520"/>
            <ac:spMk id="6" creationId="{3E192CB3-B945-9406-F3AE-9F952F274A67}"/>
          </ac:spMkLst>
        </pc:spChg>
      </pc:sldChg>
      <pc:sldChg chg="modSp">
        <pc:chgData name="Kerrie Shanahan" userId="ae473d9f-76e9-476f-892f-2674ea963afc" providerId="ADAL" clId="{A5999FCC-577F-482F-8266-281D5D265CE1}" dt="2025-05-19T01:44:23.753" v="707" actId="20577"/>
        <pc:sldMkLst>
          <pc:docMk/>
          <pc:sldMk cId="2563260500" sldId="526"/>
        </pc:sldMkLst>
        <pc:spChg chg="mod">
          <ac:chgData name="Kerrie Shanahan" userId="ae473d9f-76e9-476f-892f-2674ea963afc" providerId="ADAL" clId="{A5999FCC-577F-482F-8266-281D5D265CE1}" dt="2025-05-19T01:44:23.753" v="707" actId="20577"/>
          <ac:spMkLst>
            <pc:docMk/>
            <pc:sldMk cId="2563260500" sldId="526"/>
            <ac:spMk id="2" creationId="{558D2800-3160-3147-9A2B-78AEC50945B6}"/>
          </ac:spMkLst>
        </pc:spChg>
      </pc:sldChg>
      <pc:sldChg chg="modSp">
        <pc:chgData name="Kerrie Shanahan" userId="ae473d9f-76e9-476f-892f-2674ea963afc" providerId="ADAL" clId="{A5999FCC-577F-482F-8266-281D5D265CE1}" dt="2025-05-19T01:44:26.970" v="709" actId="20577"/>
        <pc:sldMkLst>
          <pc:docMk/>
          <pc:sldMk cId="4032218014" sldId="527"/>
        </pc:sldMkLst>
        <pc:spChg chg="mod">
          <ac:chgData name="Kerrie Shanahan" userId="ae473d9f-76e9-476f-892f-2674ea963afc" providerId="ADAL" clId="{A5999FCC-577F-482F-8266-281D5D265CE1}" dt="2025-05-19T01:44:26.970" v="709" actId="20577"/>
          <ac:spMkLst>
            <pc:docMk/>
            <pc:sldMk cId="4032218014" sldId="527"/>
            <ac:spMk id="2" creationId="{77C81106-D7C9-FAFF-729B-CE4123D825F4}"/>
          </ac:spMkLst>
        </pc:spChg>
      </pc:sldChg>
      <pc:sldChg chg="modSp">
        <pc:chgData name="Kerrie Shanahan" userId="ae473d9f-76e9-476f-892f-2674ea963afc" providerId="ADAL" clId="{A5999FCC-577F-482F-8266-281D5D265CE1}" dt="2025-05-19T01:44:58.787" v="735" actId="20577"/>
        <pc:sldMkLst>
          <pc:docMk/>
          <pc:sldMk cId="3889244871" sldId="529"/>
        </pc:sldMkLst>
        <pc:spChg chg="mod">
          <ac:chgData name="Kerrie Shanahan" userId="ae473d9f-76e9-476f-892f-2674ea963afc" providerId="ADAL" clId="{A5999FCC-577F-482F-8266-281D5D265CE1}" dt="2025-05-19T01:44:58.787" v="735" actId="20577"/>
          <ac:spMkLst>
            <pc:docMk/>
            <pc:sldMk cId="3889244871" sldId="529"/>
            <ac:spMk id="2" creationId="{77265112-400A-C427-8725-D78D01D2EEF1}"/>
          </ac:spMkLst>
        </pc:spChg>
      </pc:sldChg>
      <pc:sldChg chg="modSp">
        <pc:chgData name="Kerrie Shanahan" userId="ae473d9f-76e9-476f-892f-2674ea963afc" providerId="ADAL" clId="{A5999FCC-577F-482F-8266-281D5D265CE1}" dt="2025-05-19T01:45:17.278" v="753" actId="20577"/>
        <pc:sldMkLst>
          <pc:docMk/>
          <pc:sldMk cId="1004248875" sldId="532"/>
        </pc:sldMkLst>
        <pc:spChg chg="mod">
          <ac:chgData name="Kerrie Shanahan" userId="ae473d9f-76e9-476f-892f-2674ea963afc" providerId="ADAL" clId="{A5999FCC-577F-482F-8266-281D5D265CE1}" dt="2025-05-19T01:45:17.278" v="753" actId="20577"/>
          <ac:spMkLst>
            <pc:docMk/>
            <pc:sldMk cId="1004248875" sldId="532"/>
            <ac:spMk id="2" creationId="{DCBEE8D0-C6A8-760C-15E5-41FB9F67CC3D}"/>
          </ac:spMkLst>
        </pc:spChg>
      </pc:sldChg>
      <pc:sldChg chg="modSp">
        <pc:chgData name="Kerrie Shanahan" userId="ae473d9f-76e9-476f-892f-2674ea963afc" providerId="ADAL" clId="{A5999FCC-577F-482F-8266-281D5D265CE1}" dt="2025-05-19T01:45:04.295" v="739" actId="20577"/>
        <pc:sldMkLst>
          <pc:docMk/>
          <pc:sldMk cId="1346586810" sldId="534"/>
        </pc:sldMkLst>
        <pc:spChg chg="mod">
          <ac:chgData name="Kerrie Shanahan" userId="ae473d9f-76e9-476f-892f-2674ea963afc" providerId="ADAL" clId="{A5999FCC-577F-482F-8266-281D5D265CE1}" dt="2025-05-19T01:45:04.295" v="739" actId="20577"/>
          <ac:spMkLst>
            <pc:docMk/>
            <pc:sldMk cId="1346586810" sldId="534"/>
            <ac:spMk id="2" creationId="{7D502047-6533-5B69-044B-BA3B948B5512}"/>
          </ac:spMkLst>
        </pc:spChg>
      </pc:sldChg>
      <pc:sldChg chg="modSp">
        <pc:chgData name="Kerrie Shanahan" userId="ae473d9f-76e9-476f-892f-2674ea963afc" providerId="ADAL" clId="{A5999FCC-577F-482F-8266-281D5D265CE1}" dt="2025-05-19T01:45:08.813" v="743" actId="20577"/>
        <pc:sldMkLst>
          <pc:docMk/>
          <pc:sldMk cId="3782538640" sldId="535"/>
        </pc:sldMkLst>
        <pc:spChg chg="mod">
          <ac:chgData name="Kerrie Shanahan" userId="ae473d9f-76e9-476f-892f-2674ea963afc" providerId="ADAL" clId="{A5999FCC-577F-482F-8266-281D5D265CE1}" dt="2025-05-19T01:45:08.813" v="743" actId="20577"/>
          <ac:spMkLst>
            <pc:docMk/>
            <pc:sldMk cId="3782538640" sldId="535"/>
            <ac:spMk id="2" creationId="{B261E364-079E-859C-0E79-B326AE1B2EA0}"/>
          </ac:spMkLst>
        </pc:spChg>
      </pc:sldChg>
      <pc:sldChg chg="modSp">
        <pc:chgData name="Kerrie Shanahan" userId="ae473d9f-76e9-476f-892f-2674ea963afc" providerId="ADAL" clId="{A5999FCC-577F-482F-8266-281D5D265CE1}" dt="2025-05-19T01:45:14.197" v="749" actId="20577"/>
        <pc:sldMkLst>
          <pc:docMk/>
          <pc:sldMk cId="1949759011" sldId="536"/>
        </pc:sldMkLst>
        <pc:spChg chg="mod">
          <ac:chgData name="Kerrie Shanahan" userId="ae473d9f-76e9-476f-892f-2674ea963afc" providerId="ADAL" clId="{A5999FCC-577F-482F-8266-281D5D265CE1}" dt="2025-05-19T01:45:14.197" v="749" actId="20577"/>
          <ac:spMkLst>
            <pc:docMk/>
            <pc:sldMk cId="1949759011" sldId="536"/>
            <ac:spMk id="2" creationId="{8E388F30-E88A-4145-C676-594F49457124}"/>
          </ac:spMkLst>
        </pc:spChg>
      </pc:sldChg>
      <pc:sldChg chg="modSp">
        <pc:chgData name="Kerrie Shanahan" userId="ae473d9f-76e9-476f-892f-2674ea963afc" providerId="ADAL" clId="{A5999FCC-577F-482F-8266-281D5D265CE1}" dt="2025-05-19T01:45:20.318" v="755" actId="20577"/>
        <pc:sldMkLst>
          <pc:docMk/>
          <pc:sldMk cId="1042547392" sldId="538"/>
        </pc:sldMkLst>
        <pc:spChg chg="mod">
          <ac:chgData name="Kerrie Shanahan" userId="ae473d9f-76e9-476f-892f-2674ea963afc" providerId="ADAL" clId="{A5999FCC-577F-482F-8266-281D5D265CE1}" dt="2025-05-19T01:45:20.318" v="755" actId="20577"/>
          <ac:spMkLst>
            <pc:docMk/>
            <pc:sldMk cId="1042547392" sldId="538"/>
            <ac:spMk id="2" creationId="{5838304B-7F3B-6759-56A3-075353A4B86F}"/>
          </ac:spMkLst>
        </pc:spChg>
      </pc:sldChg>
      <pc:sldChg chg="modSp">
        <pc:chgData name="Kerrie Shanahan" userId="ae473d9f-76e9-476f-892f-2674ea963afc" providerId="ADAL" clId="{A5999FCC-577F-482F-8266-281D5D265CE1}" dt="2025-05-19T01:45:26.196" v="761" actId="20577"/>
        <pc:sldMkLst>
          <pc:docMk/>
          <pc:sldMk cId="1536521424" sldId="541"/>
        </pc:sldMkLst>
        <pc:spChg chg="mod">
          <ac:chgData name="Kerrie Shanahan" userId="ae473d9f-76e9-476f-892f-2674ea963afc" providerId="ADAL" clId="{A5999FCC-577F-482F-8266-281D5D265CE1}" dt="2025-05-19T01:45:26.196" v="761" actId="20577"/>
          <ac:spMkLst>
            <pc:docMk/>
            <pc:sldMk cId="1536521424" sldId="541"/>
            <ac:spMk id="2" creationId="{0E88C625-A1E1-13A1-595E-1F3A40683D90}"/>
          </ac:spMkLst>
        </pc:spChg>
      </pc:sldChg>
      <pc:sldChg chg="modSp mod modNotesTx">
        <pc:chgData name="Kerrie Shanahan" userId="ae473d9f-76e9-476f-892f-2674ea963afc" providerId="ADAL" clId="{A5999FCC-577F-482F-8266-281D5D265CE1}" dt="2025-05-18T23:26:43.976" v="453" actId="962"/>
        <pc:sldMkLst>
          <pc:docMk/>
          <pc:sldMk cId="3305298057" sldId="542"/>
        </pc:sldMkLst>
        <pc:picChg chg="mod">
          <ac:chgData name="Kerrie Shanahan" userId="ae473d9f-76e9-476f-892f-2674ea963afc" providerId="ADAL" clId="{A5999FCC-577F-482F-8266-281D5D265CE1}" dt="2025-05-18T23:26:22.721" v="421" actId="962"/>
          <ac:picMkLst>
            <pc:docMk/>
            <pc:sldMk cId="3305298057" sldId="54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A5999FCC-577F-482F-8266-281D5D265CE1}" dt="2025-05-18T23:26:30.427" v="433" actId="962"/>
          <ac:picMkLst>
            <pc:docMk/>
            <pc:sldMk cId="3305298057" sldId="54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A5999FCC-577F-482F-8266-281D5D265CE1}" dt="2025-05-18T23:26:43.976" v="453" actId="962"/>
          <ac:picMkLst>
            <pc:docMk/>
            <pc:sldMk cId="3305298057" sldId="542"/>
            <ac:picMk id="6" creationId="{07601887-8C39-C844-3EB4-B02CF5E741B9}"/>
          </ac:picMkLst>
        </pc:picChg>
        <pc:picChg chg="mod">
          <ac:chgData name="Kerrie Shanahan" userId="ae473d9f-76e9-476f-892f-2674ea963afc" providerId="ADAL" clId="{A5999FCC-577F-482F-8266-281D5D265CE1}" dt="2025-05-18T23:26:37.793" v="443" actId="962"/>
          <ac:picMkLst>
            <pc:docMk/>
            <pc:sldMk cId="3305298057" sldId="54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A5999FCC-577F-482F-8266-281D5D265CE1}" dt="2025-05-18T23:27:48.319" v="589" actId="962"/>
        <pc:sldMkLst>
          <pc:docMk/>
          <pc:sldMk cId="543321499" sldId="543"/>
        </pc:sldMkLst>
        <pc:picChg chg="mod">
          <ac:chgData name="Kerrie Shanahan" userId="ae473d9f-76e9-476f-892f-2674ea963afc" providerId="ADAL" clId="{A5999FCC-577F-482F-8266-281D5D265CE1}" dt="2025-05-18T23:27:34.298" v="567" actId="962"/>
          <ac:picMkLst>
            <pc:docMk/>
            <pc:sldMk cId="543321499" sldId="543"/>
            <ac:picMk id="4" creationId="{7EA38A7B-30F6-00EA-6DC7-8275A5F31D5F}"/>
          </ac:picMkLst>
        </pc:picChg>
        <pc:picChg chg="mod">
          <ac:chgData name="Kerrie Shanahan" userId="ae473d9f-76e9-476f-892f-2674ea963afc" providerId="ADAL" clId="{A5999FCC-577F-482F-8266-281D5D265CE1}" dt="2025-05-18T23:27:41.631" v="579" actId="962"/>
          <ac:picMkLst>
            <pc:docMk/>
            <pc:sldMk cId="543321499" sldId="543"/>
            <ac:picMk id="7" creationId="{FC326602-5754-3F1F-753D-BA3B43B833EA}"/>
          </ac:picMkLst>
        </pc:picChg>
        <pc:picChg chg="mod">
          <ac:chgData name="Kerrie Shanahan" userId="ae473d9f-76e9-476f-892f-2674ea963afc" providerId="ADAL" clId="{A5999FCC-577F-482F-8266-281D5D265CE1}" dt="2025-05-18T23:27:48.319" v="589" actId="962"/>
          <ac:picMkLst>
            <pc:docMk/>
            <pc:sldMk cId="543321499" sldId="543"/>
            <ac:picMk id="9" creationId="{BB7FD897-EB0E-5064-B875-D0D839E713BB}"/>
          </ac:picMkLst>
        </pc:picChg>
      </pc:sldChg>
      <pc:sldChg chg="modSp mod">
        <pc:chgData name="Kerrie Shanahan" userId="ae473d9f-76e9-476f-892f-2674ea963afc" providerId="ADAL" clId="{A5999FCC-577F-482F-8266-281D5D265CE1}" dt="2025-05-18T23:28:05.606" v="671" actId="962"/>
        <pc:sldMkLst>
          <pc:docMk/>
          <pc:sldMk cId="1456601221" sldId="544"/>
        </pc:sldMkLst>
        <pc:picChg chg="mod">
          <ac:chgData name="Kerrie Shanahan" userId="ae473d9f-76e9-476f-892f-2674ea963afc" providerId="ADAL" clId="{A5999FCC-577F-482F-8266-281D5D265CE1}" dt="2025-05-18T23:28:05.606" v="671" actId="962"/>
          <ac:picMkLst>
            <pc:docMk/>
            <pc:sldMk cId="1456601221" sldId="544"/>
            <ac:picMk id="3" creationId="{1825C2BD-668D-1B47-A307-4478F57E8F9E}"/>
          </ac:picMkLst>
        </pc:picChg>
      </pc:sldChg>
      <pc:sldChg chg="addSp delSp modSp add mod modNotesTx">
        <pc:chgData name="Kerrie Shanahan" userId="ae473d9f-76e9-476f-892f-2674ea963afc" providerId="ADAL" clId="{A5999FCC-577F-482F-8266-281D5D265CE1}" dt="2025-05-18T23:25:51.146" v="367" actId="962"/>
        <pc:sldMkLst>
          <pc:docMk/>
          <pc:sldMk cId="3224134135" sldId="545"/>
        </pc:sldMkLst>
        <pc:spChg chg="mod">
          <ac:chgData name="Kerrie Shanahan" userId="ae473d9f-76e9-476f-892f-2674ea963afc" providerId="ADAL" clId="{A5999FCC-577F-482F-8266-281D5D265CE1}" dt="2025-05-05T03:08:45.633" v="102" actId="255"/>
          <ac:spMkLst>
            <pc:docMk/>
            <pc:sldMk cId="3224134135" sldId="545"/>
            <ac:spMk id="30" creationId="{61B4F34B-75E4-FE1E-F4B8-53A76E670847}"/>
          </ac:spMkLst>
        </pc:spChg>
        <pc:spChg chg="mod">
          <ac:chgData name="Kerrie Shanahan" userId="ae473d9f-76e9-476f-892f-2674ea963afc" providerId="ADAL" clId="{A5999FCC-577F-482F-8266-281D5D265CE1}" dt="2025-05-05T03:09:05.406" v="106" actId="255"/>
          <ac:spMkLst>
            <pc:docMk/>
            <pc:sldMk cId="3224134135" sldId="545"/>
            <ac:spMk id="31" creationId="{D3E2F473-3D86-D2AF-4AD0-09EF2ACBD283}"/>
          </ac:spMkLst>
        </pc:spChg>
        <pc:spChg chg="mod">
          <ac:chgData name="Kerrie Shanahan" userId="ae473d9f-76e9-476f-892f-2674ea963afc" providerId="ADAL" clId="{A5999FCC-577F-482F-8266-281D5D265CE1}" dt="2025-05-05T03:09:01.182" v="105" actId="255"/>
          <ac:spMkLst>
            <pc:docMk/>
            <pc:sldMk cId="3224134135" sldId="545"/>
            <ac:spMk id="32" creationId="{58327A7B-38E3-2401-E6D9-93121D3D08C7}"/>
          </ac:spMkLst>
        </pc:spChg>
        <pc:spChg chg="mod">
          <ac:chgData name="Kerrie Shanahan" userId="ae473d9f-76e9-476f-892f-2674ea963afc" providerId="ADAL" clId="{A5999FCC-577F-482F-8266-281D5D265CE1}" dt="2025-05-05T03:09:09.648" v="107" actId="255"/>
          <ac:spMkLst>
            <pc:docMk/>
            <pc:sldMk cId="3224134135" sldId="545"/>
            <ac:spMk id="33" creationId="{45CDD8D7-20F1-1E1F-C732-F913DC1EA029}"/>
          </ac:spMkLst>
        </pc:spChg>
        <pc:spChg chg="mod">
          <ac:chgData name="Kerrie Shanahan" userId="ae473d9f-76e9-476f-892f-2674ea963afc" providerId="ADAL" clId="{A5999FCC-577F-482F-8266-281D5D265CE1}" dt="2025-05-18T23:18:53.719" v="286" actId="962"/>
          <ac:spMkLst>
            <pc:docMk/>
            <pc:sldMk cId="3224134135" sldId="545"/>
            <ac:spMk id="34" creationId="{675CF6FB-2C12-5980-D069-BDD0FF6E61DE}"/>
          </ac:spMkLst>
        </pc:spChg>
        <pc:spChg chg="mod">
          <ac:chgData name="Kerrie Shanahan" userId="ae473d9f-76e9-476f-892f-2674ea963afc" providerId="ADAL" clId="{A5999FCC-577F-482F-8266-281D5D265CE1}" dt="2025-05-05T03:08:51.968" v="103" actId="255"/>
          <ac:spMkLst>
            <pc:docMk/>
            <pc:sldMk cId="3224134135" sldId="545"/>
            <ac:spMk id="35" creationId="{D3AE9857-F49F-75D2-898D-5B8F9C973033}"/>
          </ac:spMkLst>
        </pc:spChg>
        <pc:spChg chg="mod">
          <ac:chgData name="Kerrie Shanahan" userId="ae473d9f-76e9-476f-892f-2674ea963afc" providerId="ADAL" clId="{A5999FCC-577F-482F-8266-281D5D265CE1}" dt="2025-05-05T03:08:56.354" v="104" actId="255"/>
          <ac:spMkLst>
            <pc:docMk/>
            <pc:sldMk cId="3224134135" sldId="545"/>
            <ac:spMk id="36" creationId="{4B86C558-C6C2-A99C-FAD4-00E1589A8D8F}"/>
          </ac:spMkLst>
        </pc:spChg>
        <pc:spChg chg="mod">
          <ac:chgData name="Kerrie Shanahan" userId="ae473d9f-76e9-476f-892f-2674ea963afc" providerId="ADAL" clId="{A5999FCC-577F-482F-8266-281D5D265CE1}" dt="2025-05-05T02:52:37.683" v="31" actId="255"/>
          <ac:spMkLst>
            <pc:docMk/>
            <pc:sldMk cId="3224134135" sldId="545"/>
            <ac:spMk id="37" creationId="{10291FD9-935C-1382-011B-F49367F694EB}"/>
          </ac:spMkLst>
        </pc:spChg>
        <pc:spChg chg="mod">
          <ac:chgData name="Kerrie Shanahan" userId="ae473d9f-76e9-476f-892f-2674ea963afc" providerId="ADAL" clId="{A5999FCC-577F-482F-8266-281D5D265CE1}" dt="2025-05-05T03:08:08.607" v="95" actId="255"/>
          <ac:spMkLst>
            <pc:docMk/>
            <pc:sldMk cId="3224134135" sldId="545"/>
            <ac:spMk id="38" creationId="{E3E36B70-CFFC-4404-3D17-73CA5F8863C9}"/>
          </ac:spMkLst>
        </pc:spChg>
        <pc:spChg chg="mod">
          <ac:chgData name="Kerrie Shanahan" userId="ae473d9f-76e9-476f-892f-2674ea963afc" providerId="ADAL" clId="{A5999FCC-577F-482F-8266-281D5D265CE1}" dt="2025-05-05T03:08:03.558" v="94" actId="255"/>
          <ac:spMkLst>
            <pc:docMk/>
            <pc:sldMk cId="3224134135" sldId="545"/>
            <ac:spMk id="39" creationId="{98153572-A643-D995-42E9-825987FCAABC}"/>
          </ac:spMkLst>
        </pc:spChg>
        <pc:spChg chg="mod">
          <ac:chgData name="Kerrie Shanahan" userId="ae473d9f-76e9-476f-892f-2674ea963afc" providerId="ADAL" clId="{A5999FCC-577F-482F-8266-281D5D265CE1}" dt="2025-05-05T03:07:57.385" v="93" actId="255"/>
          <ac:spMkLst>
            <pc:docMk/>
            <pc:sldMk cId="3224134135" sldId="545"/>
            <ac:spMk id="40" creationId="{051F1BA5-25F5-B5AE-23C1-E1781516BE6E}"/>
          </ac:spMkLst>
        </pc:spChg>
        <pc:spChg chg="mod">
          <ac:chgData name="Kerrie Shanahan" userId="ae473d9f-76e9-476f-892f-2674ea963afc" providerId="ADAL" clId="{A5999FCC-577F-482F-8266-281D5D265CE1}" dt="2025-05-05T03:07:51.482" v="92" actId="255"/>
          <ac:spMkLst>
            <pc:docMk/>
            <pc:sldMk cId="3224134135" sldId="545"/>
            <ac:spMk id="41" creationId="{E4AE6F33-2DED-F6C5-ADA3-FB2E30CCED59}"/>
          </ac:spMkLst>
        </pc:spChg>
        <pc:spChg chg="mod">
          <ac:chgData name="Kerrie Shanahan" userId="ae473d9f-76e9-476f-892f-2674ea963afc" providerId="ADAL" clId="{A5999FCC-577F-482F-8266-281D5D265CE1}" dt="2025-05-05T03:08:40.055" v="101" actId="255"/>
          <ac:spMkLst>
            <pc:docMk/>
            <pc:sldMk cId="3224134135" sldId="545"/>
            <ac:spMk id="42" creationId="{98B46BFD-206B-0453-5393-33289943F592}"/>
          </ac:spMkLst>
        </pc:spChg>
        <pc:spChg chg="mod">
          <ac:chgData name="Kerrie Shanahan" userId="ae473d9f-76e9-476f-892f-2674ea963afc" providerId="ADAL" clId="{A5999FCC-577F-482F-8266-281D5D265CE1}" dt="2025-05-05T03:08:34.795" v="100" actId="255"/>
          <ac:spMkLst>
            <pc:docMk/>
            <pc:sldMk cId="3224134135" sldId="545"/>
            <ac:spMk id="43" creationId="{45F202C7-F63B-7094-F326-D7085509B00E}"/>
          </ac:spMkLst>
        </pc:spChg>
        <pc:spChg chg="mod">
          <ac:chgData name="Kerrie Shanahan" userId="ae473d9f-76e9-476f-892f-2674ea963afc" providerId="ADAL" clId="{A5999FCC-577F-482F-8266-281D5D265CE1}" dt="2025-05-05T03:08:30.120" v="99" actId="255"/>
          <ac:spMkLst>
            <pc:docMk/>
            <pc:sldMk cId="3224134135" sldId="545"/>
            <ac:spMk id="44" creationId="{289BC93A-F242-12E7-B4C6-6915299AB859}"/>
          </ac:spMkLst>
        </pc:spChg>
        <pc:spChg chg="mod">
          <ac:chgData name="Kerrie Shanahan" userId="ae473d9f-76e9-476f-892f-2674ea963afc" providerId="ADAL" clId="{A5999FCC-577F-482F-8266-281D5D265CE1}" dt="2025-05-05T03:08:20.238" v="97" actId="255"/>
          <ac:spMkLst>
            <pc:docMk/>
            <pc:sldMk cId="3224134135" sldId="545"/>
            <ac:spMk id="45" creationId="{5125B59E-DA20-600B-84FD-DA8607EF9545}"/>
          </ac:spMkLst>
        </pc:spChg>
        <pc:spChg chg="mod">
          <ac:chgData name="Kerrie Shanahan" userId="ae473d9f-76e9-476f-892f-2674ea963afc" providerId="ADAL" clId="{A5999FCC-577F-482F-8266-281D5D265CE1}" dt="2025-05-05T03:08:24.753" v="98" actId="255"/>
          <ac:spMkLst>
            <pc:docMk/>
            <pc:sldMk cId="3224134135" sldId="545"/>
            <ac:spMk id="46" creationId="{D9B2481E-F282-F1F1-430C-B2B5062C522C}"/>
          </ac:spMkLst>
        </pc:spChg>
        <pc:grpChg chg="add mod">
          <ac:chgData name="Kerrie Shanahan" userId="ae473d9f-76e9-476f-892f-2674ea963afc" providerId="ADAL" clId="{A5999FCC-577F-482F-8266-281D5D265CE1}" dt="2025-05-18T23:25:51.146" v="367" actId="962"/>
          <ac:grpSpMkLst>
            <pc:docMk/>
            <pc:sldMk cId="3224134135" sldId="545"/>
            <ac:grpSpMk id="3" creationId="{69526D9F-CA29-DCAB-6ACA-66D3437B8BB3}"/>
          </ac:grpSpMkLst>
        </pc:grpChg>
        <pc:grpChg chg="mod">
          <ac:chgData name="Kerrie Shanahan" userId="ae473d9f-76e9-476f-892f-2674ea963afc" providerId="ADAL" clId="{A5999FCC-577F-482F-8266-281D5D265CE1}" dt="2025-05-05T02:51:38.791" v="8"/>
          <ac:grpSpMkLst>
            <pc:docMk/>
            <pc:sldMk cId="3224134135" sldId="545"/>
            <ac:grpSpMk id="5" creationId="{838548B9-700B-9982-0FA0-655D336C4B21}"/>
          </ac:grpSpMkLst>
        </pc:grpChg>
        <pc:grpChg chg="mod">
          <ac:chgData name="Kerrie Shanahan" userId="ae473d9f-76e9-476f-892f-2674ea963afc" providerId="ADAL" clId="{A5999FCC-577F-482F-8266-281D5D265CE1}" dt="2025-05-05T02:51:38.791" v="8"/>
          <ac:grpSpMkLst>
            <pc:docMk/>
            <pc:sldMk cId="3224134135" sldId="545"/>
            <ac:grpSpMk id="9" creationId="{179D908E-8EB2-18AD-7DC5-C53716B23612}"/>
          </ac:grpSpMkLst>
        </pc:grpChg>
        <pc:grpChg chg="add mod">
          <ac:chgData name="Kerrie Shanahan" userId="ae473d9f-76e9-476f-892f-2674ea963afc" providerId="ADAL" clId="{A5999FCC-577F-482F-8266-281D5D265CE1}" dt="2025-05-18T23:17:41.513" v="210" actId="962"/>
          <ac:grpSpMkLst>
            <pc:docMk/>
            <pc:sldMk cId="3224134135" sldId="545"/>
            <ac:grpSpMk id="47" creationId="{D1CE3470-D208-202B-3EEA-D9A222FD1849}"/>
          </ac:grpSpMkLst>
        </pc:grpChg>
        <pc:picChg chg="mod">
          <ac:chgData name="Kerrie Shanahan" userId="ae473d9f-76e9-476f-892f-2674ea963afc" providerId="ADAL" clId="{A5999FCC-577F-482F-8266-281D5D265CE1}" dt="2025-05-05T02:53:26.575" v="46"/>
          <ac:picMkLst>
            <pc:docMk/>
            <pc:sldMk cId="3224134135" sldId="545"/>
            <ac:picMk id="48" creationId="{0D2EFBB2-5DD4-48DD-5742-8ADF301CED0C}"/>
          </ac:picMkLst>
        </pc:picChg>
        <pc:cxnChg chg="mod">
          <ac:chgData name="Kerrie Shanahan" userId="ae473d9f-76e9-476f-892f-2674ea963afc" providerId="ADAL" clId="{A5999FCC-577F-482F-8266-281D5D265CE1}" dt="2025-05-05T02:53:26.575" v="46"/>
          <ac:cxnSpMkLst>
            <pc:docMk/>
            <pc:sldMk cId="3224134135" sldId="545"/>
            <ac:cxnSpMk id="49" creationId="{8AE4FCA6-DC87-4818-5F84-EC57808B9129}"/>
          </ac:cxnSpMkLst>
        </pc:cxnChg>
      </pc:sldChg>
    </pc:docChg>
  </pc:docChgLst>
  <pc:docChgLst>
    <pc:chgData name="Liz Heynes" userId="e5ff50d5-f39a-42f6-9e9f-e790bcc8c38d" providerId="ADAL" clId="{EF12EC95-FFCD-4FEF-ADAD-F62BC2DE064C}"/>
    <pc:docChg chg="modSld">
      <pc:chgData name="Liz Heynes" userId="e5ff50d5-f39a-42f6-9e9f-e790bcc8c38d" providerId="ADAL" clId="{EF12EC95-FFCD-4FEF-ADAD-F62BC2DE064C}" dt="2025-05-06T07:06:25.238" v="48" actId="27107"/>
      <pc:docMkLst>
        <pc:docMk/>
      </pc:docMkLst>
      <pc:sldChg chg="modSp mod">
        <pc:chgData name="Liz Heynes" userId="e5ff50d5-f39a-42f6-9e9f-e790bcc8c38d" providerId="ADAL" clId="{EF12EC95-FFCD-4FEF-ADAD-F62BC2DE064C}" dt="2025-05-06T07:05:02.800" v="36" actId="14100"/>
        <pc:sldMkLst>
          <pc:docMk/>
          <pc:sldMk cId="3005270447" sldId="480"/>
        </pc:sldMkLst>
        <pc:spChg chg="mod">
          <ac:chgData name="Liz Heynes" userId="e5ff50d5-f39a-42f6-9e9f-e790bcc8c38d" providerId="ADAL" clId="{EF12EC95-FFCD-4FEF-ADAD-F62BC2DE064C}" dt="2025-05-06T07:05:02.800" v="36" actId="14100"/>
          <ac:spMkLst>
            <pc:docMk/>
            <pc:sldMk cId="3005270447" sldId="480"/>
            <ac:spMk id="2" creationId="{3AA61864-491A-5E40-41DA-0C8A5CCE78EB}"/>
          </ac:spMkLst>
        </pc:spChg>
      </pc:sldChg>
      <pc:sldChg chg="modNotesTx">
        <pc:chgData name="Liz Heynes" userId="e5ff50d5-f39a-42f6-9e9f-e790bcc8c38d" providerId="ADAL" clId="{EF12EC95-FFCD-4FEF-ADAD-F62BC2DE064C}" dt="2025-05-06T07:02:21.162" v="34" actId="20577"/>
        <pc:sldMkLst>
          <pc:docMk/>
          <pc:sldMk cId="1196595221" sldId="499"/>
        </pc:sldMkLst>
      </pc:sldChg>
      <pc:sldChg chg="modSp mod">
        <pc:chgData name="Liz Heynes" userId="e5ff50d5-f39a-42f6-9e9f-e790bcc8c38d" providerId="ADAL" clId="{EF12EC95-FFCD-4FEF-ADAD-F62BC2DE064C}" dt="2025-05-06T07:05:11.771" v="37" actId="14100"/>
        <pc:sldMkLst>
          <pc:docMk/>
          <pc:sldMk cId="945680467" sldId="504"/>
        </pc:sldMkLst>
        <pc:spChg chg="mod">
          <ac:chgData name="Liz Heynes" userId="e5ff50d5-f39a-42f6-9e9f-e790bcc8c38d" providerId="ADAL" clId="{EF12EC95-FFCD-4FEF-ADAD-F62BC2DE064C}" dt="2025-05-06T07:05:11.771" v="37" actId="14100"/>
          <ac:spMkLst>
            <pc:docMk/>
            <pc:sldMk cId="945680467" sldId="504"/>
            <ac:spMk id="2" creationId="{9070CDF2-27BA-8E6B-03B8-8508AA42B544}"/>
          </ac:spMkLst>
        </pc:spChg>
      </pc:sldChg>
      <pc:sldChg chg="modSp mod">
        <pc:chgData name="Liz Heynes" userId="e5ff50d5-f39a-42f6-9e9f-e790bcc8c38d" providerId="ADAL" clId="{EF12EC95-FFCD-4FEF-ADAD-F62BC2DE064C}" dt="2025-05-06T06:07:35.343" v="3" actId="255"/>
        <pc:sldMkLst>
          <pc:docMk/>
          <pc:sldMk cId="702303488" sldId="511"/>
        </pc:sldMkLst>
        <pc:spChg chg="mod">
          <ac:chgData name="Liz Heynes" userId="e5ff50d5-f39a-42f6-9e9f-e790bcc8c38d" providerId="ADAL" clId="{EF12EC95-FFCD-4FEF-ADAD-F62BC2DE064C}" dt="2025-05-06T06:07:35.343" v="3" actId="255"/>
          <ac:spMkLst>
            <pc:docMk/>
            <pc:sldMk cId="702303488" sldId="511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EF12EC95-FFCD-4FEF-ADAD-F62BC2DE064C}" dt="2025-05-06T06:40:59.045" v="7" actId="20577"/>
        <pc:sldMkLst>
          <pc:docMk/>
          <pc:sldMk cId="2491177883" sldId="512"/>
        </pc:sldMkLst>
      </pc:sldChg>
      <pc:sldChg chg="modNotesTx">
        <pc:chgData name="Liz Heynes" userId="e5ff50d5-f39a-42f6-9e9f-e790bcc8c38d" providerId="ADAL" clId="{EF12EC95-FFCD-4FEF-ADAD-F62BC2DE064C}" dt="2025-05-06T06:41:26.758" v="13" actId="20577"/>
        <pc:sldMkLst>
          <pc:docMk/>
          <pc:sldMk cId="868684786" sldId="513"/>
        </pc:sldMkLst>
      </pc:sldChg>
      <pc:sldChg chg="modSp mod">
        <pc:chgData name="Liz Heynes" userId="e5ff50d5-f39a-42f6-9e9f-e790bcc8c38d" providerId="ADAL" clId="{EF12EC95-FFCD-4FEF-ADAD-F62BC2DE064C}" dt="2025-05-06T06:43:36.345" v="30" actId="1076"/>
        <pc:sldMkLst>
          <pc:docMk/>
          <pc:sldMk cId="1259779433" sldId="514"/>
        </pc:sldMkLst>
        <pc:spChg chg="mod">
          <ac:chgData name="Liz Heynes" userId="e5ff50d5-f39a-42f6-9e9f-e790bcc8c38d" providerId="ADAL" clId="{EF12EC95-FFCD-4FEF-ADAD-F62BC2DE064C}" dt="2025-05-06T06:43:36.345" v="30" actId="1076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Liz Heynes" userId="e5ff50d5-f39a-42f6-9e9f-e790bcc8c38d" providerId="ADAL" clId="{EF12EC95-FFCD-4FEF-ADAD-F62BC2DE064C}" dt="2025-05-06T06:06:49.121" v="1" actId="20577"/>
        <pc:sldMkLst>
          <pc:docMk/>
          <pc:sldMk cId="409148390" sldId="520"/>
        </pc:sldMkLst>
      </pc:sldChg>
      <pc:sldChg chg="modSp mod">
        <pc:chgData name="Liz Heynes" userId="e5ff50d5-f39a-42f6-9e9f-e790bcc8c38d" providerId="ADAL" clId="{EF12EC95-FFCD-4FEF-ADAD-F62BC2DE064C}" dt="2025-05-06T06:42:54.849" v="24" actId="14100"/>
        <pc:sldMkLst>
          <pc:docMk/>
          <pc:sldMk cId="1458458313" sldId="524"/>
        </pc:sldMkLst>
        <pc:spChg chg="mod">
          <ac:chgData name="Liz Heynes" userId="e5ff50d5-f39a-42f6-9e9f-e790bcc8c38d" providerId="ADAL" clId="{EF12EC95-FFCD-4FEF-ADAD-F62BC2DE064C}" dt="2025-05-06T06:42:54.849" v="24" actId="14100"/>
          <ac:spMkLst>
            <pc:docMk/>
            <pc:sldMk cId="1458458313" sldId="524"/>
            <ac:spMk id="4" creationId="{7E0C9305-FB9C-D808-544F-225E54D4F99F}"/>
          </ac:spMkLst>
        </pc:spChg>
      </pc:sldChg>
      <pc:sldChg chg="modNotesTx">
        <pc:chgData name="Liz Heynes" userId="e5ff50d5-f39a-42f6-9e9f-e790bcc8c38d" providerId="ADAL" clId="{EF12EC95-FFCD-4FEF-ADAD-F62BC2DE064C}" dt="2025-05-06T06:42:24.498" v="22" actId="20577"/>
        <pc:sldMkLst>
          <pc:docMk/>
          <pc:sldMk cId="3305298057" sldId="542"/>
        </pc:sldMkLst>
      </pc:sldChg>
      <pc:sldChg chg="modSp mod">
        <pc:chgData name="Liz Heynes" userId="e5ff50d5-f39a-42f6-9e9f-e790bcc8c38d" providerId="ADAL" clId="{EF12EC95-FFCD-4FEF-ADAD-F62BC2DE064C}" dt="2025-05-06T07:05:28.621" v="39" actId="255"/>
        <pc:sldMkLst>
          <pc:docMk/>
          <pc:sldMk cId="543321499" sldId="543"/>
        </pc:sldMkLst>
        <pc:spChg chg="mod">
          <ac:chgData name="Liz Heynes" userId="e5ff50d5-f39a-42f6-9e9f-e790bcc8c38d" providerId="ADAL" clId="{EF12EC95-FFCD-4FEF-ADAD-F62BC2DE064C}" dt="2025-05-06T07:05:28.621" v="39" actId="255"/>
          <ac:spMkLst>
            <pc:docMk/>
            <pc:sldMk cId="543321499" sldId="543"/>
            <ac:spMk id="25" creationId="{3182014F-9A9A-A9F9-C748-6353230F9681}"/>
          </ac:spMkLst>
        </pc:spChg>
      </pc:sldChg>
      <pc:sldChg chg="modNotesTx">
        <pc:chgData name="Liz Heynes" userId="e5ff50d5-f39a-42f6-9e9f-e790bcc8c38d" providerId="ADAL" clId="{EF12EC95-FFCD-4FEF-ADAD-F62BC2DE064C}" dt="2025-05-06T07:06:25.238" v="48" actId="27107"/>
        <pc:sldMkLst>
          <pc:docMk/>
          <pc:sldMk cId="1456601221" sldId="544"/>
        </pc:sldMkLst>
      </pc:sldChg>
    </pc:docChg>
  </pc:docChgLst>
  <pc:docChgLst>
    <pc:chgData name="Trish Wilson" userId="1a8d7cc3620296f7" providerId="LiveId" clId="{93C92B7E-8B1C-4596-BAC8-C9510BF9387B}"/>
    <pc:docChg chg="modSld">
      <pc:chgData name="Trish Wilson" userId="1a8d7cc3620296f7" providerId="LiveId" clId="{93C92B7E-8B1C-4596-BAC8-C9510BF9387B}" dt="2025-05-01T22:54:27.442" v="7" actId="113"/>
      <pc:docMkLst>
        <pc:docMk/>
      </pc:docMkLst>
      <pc:sldChg chg="modNotesTx">
        <pc:chgData name="Trish Wilson" userId="1a8d7cc3620296f7" providerId="LiveId" clId="{93C92B7E-8B1C-4596-BAC8-C9510BF9387B}" dt="2025-05-01T21:33:52.478" v="1" actId="20577"/>
        <pc:sldMkLst>
          <pc:docMk/>
          <pc:sldMk cId="162864753" sldId="472"/>
        </pc:sldMkLst>
      </pc:sldChg>
      <pc:sldChg chg="modNotesTx">
        <pc:chgData name="Trish Wilson" userId="1a8d7cc3620296f7" providerId="LiveId" clId="{93C92B7E-8B1C-4596-BAC8-C9510BF9387B}" dt="2025-05-01T21:33:56.946" v="2" actId="20577"/>
        <pc:sldMkLst>
          <pc:docMk/>
          <pc:sldMk cId="3296712638" sldId="473"/>
        </pc:sldMkLst>
      </pc:sldChg>
      <pc:sldChg chg="modNotesTx">
        <pc:chgData name="Trish Wilson" userId="1a8d7cc3620296f7" providerId="LiveId" clId="{93C92B7E-8B1C-4596-BAC8-C9510BF9387B}" dt="2025-05-01T21:34:08.701" v="4" actId="20577"/>
        <pc:sldMkLst>
          <pc:docMk/>
          <pc:sldMk cId="1743193154" sldId="475"/>
        </pc:sldMkLst>
      </pc:sldChg>
      <pc:sldChg chg="modNotesTx">
        <pc:chgData name="Trish Wilson" userId="1a8d7cc3620296f7" providerId="LiveId" clId="{93C92B7E-8B1C-4596-BAC8-C9510BF9387B}" dt="2025-05-01T21:34:12.453" v="5" actId="20577"/>
        <pc:sldMkLst>
          <pc:docMk/>
          <pc:sldMk cId="1436888467" sldId="476"/>
        </pc:sldMkLst>
      </pc:sldChg>
      <pc:sldChg chg="modNotesTx">
        <pc:chgData name="Trish Wilson" userId="1a8d7cc3620296f7" providerId="LiveId" clId="{93C92B7E-8B1C-4596-BAC8-C9510BF9387B}" dt="2025-05-01T21:34:02.181" v="3" actId="20577"/>
        <pc:sldMkLst>
          <pc:docMk/>
          <pc:sldMk cId="605218852" sldId="498"/>
        </pc:sldMkLst>
      </pc:sldChg>
      <pc:sldChg chg="modNotesTx">
        <pc:chgData name="Trish Wilson" userId="1a8d7cc3620296f7" providerId="LiveId" clId="{93C92B7E-8B1C-4596-BAC8-C9510BF9387B}" dt="2025-05-01T21:33:45.326" v="0" actId="20577"/>
        <pc:sldMkLst>
          <pc:docMk/>
          <pc:sldMk cId="1196595221" sldId="499"/>
        </pc:sldMkLst>
      </pc:sldChg>
      <pc:sldChg chg="modNotesTx">
        <pc:chgData name="Trish Wilson" userId="1a8d7cc3620296f7" providerId="LiveId" clId="{93C92B7E-8B1C-4596-BAC8-C9510BF9387B}" dt="2025-05-01T22:54:27.442" v="7" actId="113"/>
        <pc:sldMkLst>
          <pc:docMk/>
          <pc:sldMk cId="1004248875" sldId="532"/>
        </pc:sldMkLst>
      </pc:sldChg>
      <pc:sldChg chg="modNotesTx">
        <pc:chgData name="Trish Wilson" userId="1a8d7cc3620296f7" providerId="LiveId" clId="{93C92B7E-8B1C-4596-BAC8-C9510BF9387B}" dt="2025-05-01T22:21:45.377" v="6" actId="113"/>
        <pc:sldMkLst>
          <pc:docMk/>
          <pc:sldMk cId="3305298057" sldId="542"/>
        </pc:sldMkLst>
      </pc:sldChg>
    </pc:docChg>
  </pc:docChgLst>
  <pc:docChgLst>
    <pc:chgData name="Rebecca McEwan" userId="ff810c5d-fc8a-4cb6-9b96-8b31b958f764" providerId="ADAL" clId="{63338A82-B81D-45BE-A65F-E8A67D2DE237}"/>
    <pc:docChg chg="modSld">
      <pc:chgData name="Rebecca McEwan" userId="ff810c5d-fc8a-4cb6-9b96-8b31b958f764" providerId="ADAL" clId="{63338A82-B81D-45BE-A65F-E8A67D2DE237}" dt="2025-05-05T03:45:53.159" v="7" actId="20577"/>
      <pc:docMkLst>
        <pc:docMk/>
      </pc:docMkLst>
      <pc:sldChg chg="modSp mod">
        <pc:chgData name="Rebecca McEwan" userId="ff810c5d-fc8a-4cb6-9b96-8b31b958f764" providerId="ADAL" clId="{63338A82-B81D-45BE-A65F-E8A67D2DE237}" dt="2025-05-05T03:45:53.159" v="7" actId="20577"/>
        <pc:sldMkLst>
          <pc:docMk/>
          <pc:sldMk cId="2563260500" sldId="526"/>
        </pc:sldMkLst>
        <pc:spChg chg="mod">
          <ac:chgData name="Rebecca McEwan" userId="ff810c5d-fc8a-4cb6-9b96-8b31b958f764" providerId="ADAL" clId="{63338A82-B81D-45BE-A65F-E8A67D2DE237}" dt="2025-05-05T03:45:53.159" v="7" actId="20577"/>
          <ac:spMkLst>
            <pc:docMk/>
            <pc:sldMk cId="2563260500" sldId="526"/>
            <ac:spMk id="7" creationId="{36596CBF-B07A-5789-D3AF-770BF795499D}"/>
          </ac:spMkLst>
        </pc:spChg>
      </pc:sldChg>
    </pc:docChg>
  </pc:docChgLst>
  <pc:docChgLst>
    <pc:chgData name="Rebecca McEwan" userId="S::rebecca.mcewan@esa.edu.au::ff810c5d-fc8a-4cb6-9b96-8b31b958f764" providerId="AD" clId="Web-{980A618C-8A37-0683-F41B-F425A73B5AA1}"/>
    <pc:docChg chg="modSld">
      <pc:chgData name="Rebecca McEwan" userId="S::rebecca.mcewan@esa.edu.au::ff810c5d-fc8a-4cb6-9b96-8b31b958f764" providerId="AD" clId="Web-{980A618C-8A37-0683-F41B-F425A73B5AA1}" dt="2025-05-14T01:47:24.125" v="1" actId="20577"/>
      <pc:docMkLst>
        <pc:docMk/>
      </pc:docMkLst>
      <pc:sldChg chg="modSp">
        <pc:chgData name="Rebecca McEwan" userId="S::rebecca.mcewan@esa.edu.au::ff810c5d-fc8a-4cb6-9b96-8b31b958f764" providerId="AD" clId="Web-{980A618C-8A37-0683-F41B-F425A73B5AA1}" dt="2025-05-14T01:47:24.125" v="1" actId="20577"/>
        <pc:sldMkLst>
          <pc:docMk/>
          <pc:sldMk cId="3224134135" sldId="545"/>
        </pc:sldMkLst>
        <pc:spChg chg="mod">
          <ac:chgData name="Rebecca McEwan" userId="S::rebecca.mcewan@esa.edu.au::ff810c5d-fc8a-4cb6-9b96-8b31b958f764" providerId="AD" clId="Web-{980A618C-8A37-0683-F41B-F425A73B5AA1}" dt="2025-05-14T01:47:24.125" v="1" actId="20577"/>
          <ac:spMkLst>
            <pc:docMk/>
            <pc:sldMk cId="3224134135" sldId="545"/>
            <ac:spMk id="36" creationId="{4B86C558-C6C2-A99C-FAD4-00E1589A8D8F}"/>
          </ac:spMkLst>
        </pc:spChg>
      </pc:sldChg>
    </pc:docChg>
  </pc:docChgLst>
  <pc:docChgLst>
    <pc:chgData name="Kerrie Shanahan" userId="ae473d9f-76e9-476f-892f-2674ea963afc" providerId="ADAL" clId="{2D092BAB-C0CA-49DC-9559-F265330B601C}"/>
    <pc:docChg chg="modSld">
      <pc:chgData name="Kerrie Shanahan" userId="ae473d9f-76e9-476f-892f-2674ea963afc" providerId="ADAL" clId="{2D092BAB-C0CA-49DC-9559-F265330B601C}" dt="2025-05-05T00:35:29.280" v="2" actId="207"/>
      <pc:docMkLst>
        <pc:docMk/>
      </pc:docMkLst>
      <pc:sldChg chg="modSp mod">
        <pc:chgData name="Kerrie Shanahan" userId="ae473d9f-76e9-476f-892f-2674ea963afc" providerId="ADAL" clId="{2D092BAB-C0CA-49DC-9559-F265330B601C}" dt="2025-05-05T00:35:14.799" v="0" actId="207"/>
        <pc:sldMkLst>
          <pc:docMk/>
          <pc:sldMk cId="1346586810" sldId="534"/>
        </pc:sldMkLst>
        <pc:spChg chg="mod">
          <ac:chgData name="Kerrie Shanahan" userId="ae473d9f-76e9-476f-892f-2674ea963afc" providerId="ADAL" clId="{2D092BAB-C0CA-49DC-9559-F265330B601C}" dt="2025-05-05T00:35:14.799" v="0" actId="207"/>
          <ac:spMkLst>
            <pc:docMk/>
            <pc:sldMk cId="1346586810" sldId="534"/>
            <ac:spMk id="3" creationId="{4C606CE9-28FC-499B-BBF6-81788F9FC18C}"/>
          </ac:spMkLst>
        </pc:spChg>
      </pc:sldChg>
      <pc:sldChg chg="modSp mod">
        <pc:chgData name="Kerrie Shanahan" userId="ae473d9f-76e9-476f-892f-2674ea963afc" providerId="ADAL" clId="{2D092BAB-C0CA-49DC-9559-F265330B601C}" dt="2025-05-05T00:35:21.848" v="1" actId="207"/>
        <pc:sldMkLst>
          <pc:docMk/>
          <pc:sldMk cId="1949759011" sldId="536"/>
        </pc:sldMkLst>
        <pc:spChg chg="mod">
          <ac:chgData name="Kerrie Shanahan" userId="ae473d9f-76e9-476f-892f-2674ea963afc" providerId="ADAL" clId="{2D092BAB-C0CA-49DC-9559-F265330B601C}" dt="2025-05-05T00:35:21.848" v="1" actId="207"/>
          <ac:spMkLst>
            <pc:docMk/>
            <pc:sldMk cId="1949759011" sldId="536"/>
            <ac:spMk id="3" creationId="{F74A08C5-85A7-A1FF-EC4B-09DE6BD52A15}"/>
          </ac:spMkLst>
        </pc:spChg>
      </pc:sldChg>
      <pc:sldChg chg="modSp mod">
        <pc:chgData name="Kerrie Shanahan" userId="ae473d9f-76e9-476f-892f-2674ea963afc" providerId="ADAL" clId="{2D092BAB-C0CA-49DC-9559-F265330B601C}" dt="2025-05-05T00:35:29.280" v="2" actId="207"/>
        <pc:sldMkLst>
          <pc:docMk/>
          <pc:sldMk cId="1042547392" sldId="538"/>
        </pc:sldMkLst>
        <pc:spChg chg="mod">
          <ac:chgData name="Kerrie Shanahan" userId="ae473d9f-76e9-476f-892f-2674ea963afc" providerId="ADAL" clId="{2D092BAB-C0CA-49DC-9559-F265330B601C}" dt="2025-05-05T00:35:29.280" v="2" actId="207"/>
          <ac:spMkLst>
            <pc:docMk/>
            <pc:sldMk cId="1042547392" sldId="538"/>
            <ac:spMk id="3" creationId="{89F06856-9C3B-A4BD-4970-25E47FD7DA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21/05/2025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21/05/2025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14) takes approximately 15 minutes. </a:t>
            </a:r>
          </a:p>
          <a:p>
            <a:pPr>
              <a:defRPr/>
            </a:pP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 open syllables in two-syllable words (slides 15 to 38) takes approximately 25 minutes. </a:t>
            </a: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Go to the download folder for this phase; it includes a Word file for the student sheet for this lesson. </a:t>
            </a:r>
            <a:r>
              <a:rPr lang="en-US">
                <a:effectLst/>
                <a:latin typeface="+mn-lt"/>
              </a:rPr>
              <a:t>Print one student sheet for each student </a:t>
            </a:r>
            <a:r>
              <a:rPr lang="en-AU" u="none">
                <a:latin typeface="+mn-lt"/>
              </a:rPr>
              <a:t>(to be used with slide 38).</a:t>
            </a:r>
            <a:endParaRPr lang="en-AU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</a:rPr>
              <a:t>Prepare application tasks for independent practice (slide 38). For example, you could use the Phonics Pair Game Templates found on the Literacy Hub (www.literacyhub.edu.au/search/phonics-pair-game-templates) and add words containing letter–sound correspondences students have already learnt.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Tell students the word each picture represents (</a:t>
            </a:r>
            <a:r>
              <a:rPr lang="en-US" sz="1200" b="1">
                <a:latin typeface="+mn-lt"/>
              </a:rPr>
              <a:t>hisses</a:t>
            </a:r>
            <a:r>
              <a:rPr lang="en-US" sz="1200" b="0">
                <a:latin typeface="+mn-lt"/>
              </a:rPr>
              <a:t>, </a:t>
            </a:r>
            <a:r>
              <a:rPr lang="en-US" sz="1200" b="1">
                <a:latin typeface="+mn-lt"/>
              </a:rPr>
              <a:t>moths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rushes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bakes</a:t>
            </a:r>
            <a:r>
              <a:rPr lang="en-US" sz="120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adding the </a:t>
            </a:r>
            <a:r>
              <a:rPr lang="en-US" sz="1200" b="1">
                <a:latin typeface="+mn-lt"/>
              </a:rPr>
              <a:t>-s</a:t>
            </a:r>
            <a:r>
              <a:rPr lang="en-US" sz="1200" b="0">
                <a:latin typeface="+mn-lt"/>
              </a:rPr>
              <a:t> or </a:t>
            </a:r>
            <a:r>
              <a:rPr lang="en-US" sz="1200" b="1">
                <a:latin typeface="+mn-lt"/>
              </a:rPr>
              <a:t>-es </a:t>
            </a:r>
            <a:r>
              <a:rPr lang="en-US" sz="1200">
                <a:latin typeface="+mn-lt"/>
              </a:rPr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Then choose a student to tell you what each word means.*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1728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Noun: moths, more than one moth</a:t>
            </a:r>
          </a:p>
          <a:p>
            <a:pPr marL="1728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Verb: rushes, someone rushes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</a:t>
            </a:r>
            <a:r>
              <a:rPr lang="en-US" sz="1200" b="0">
                <a:effectLst/>
                <a:latin typeface="+mn-lt"/>
                <a:ea typeface="+mn-ea"/>
                <a:cs typeface="+mn-cs"/>
              </a:rPr>
              <a:t> y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 may like to list the ending letter/s of words that have the -es 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endParaRPr lang="en-AU" sz="1200">
              <a:latin typeface="+mn-lt"/>
            </a:endParaRPr>
          </a:p>
          <a:p>
            <a:r>
              <a:rPr lang="en-AU" sz="1200">
                <a:latin typeface="+mn-lt"/>
              </a:rPr>
              <a:t>*Explain that some words can be both a noun and a verb.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 and the spelling of the word, for example, </a:t>
            </a:r>
            <a:r>
              <a:rPr lang="en-US" b="1"/>
              <a:t>w/ere</a:t>
            </a:r>
            <a:r>
              <a:rPr lang="en-US" b="0"/>
              <a:t>,</a:t>
            </a:r>
            <a:r>
              <a:rPr lang="en-US" b="1"/>
              <a:t> were</a:t>
            </a:r>
            <a:r>
              <a:rPr lang="en-US" b="0"/>
              <a:t>,</a:t>
            </a:r>
            <a:r>
              <a:rPr lang="en-US" b="1"/>
              <a:t> w-ere</a:t>
            </a:r>
            <a:r>
              <a:rPr lang="en-US" b="0"/>
              <a:t> spells</a:t>
            </a:r>
            <a:r>
              <a:rPr lang="en-US" b="1"/>
              <a:t> were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0017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Pete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rushes to get to school to write jokes and sing tunes.</a:t>
            </a:r>
            <a:endParaRPr lang="en-US" sz="1200" b="0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Then have students: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the learning intention and success criteria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In this lesson, students are taught to read and spell two-syllable words with an open syllable. It builds on their knowledge of using long and short vowel sounds in open and closed syllables (covered in Phase 6). 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All example words in this lesson have an initial open syllable, and most of them end with a closed syllable. </a:t>
            </a:r>
          </a:p>
          <a:p>
            <a:endParaRPr lang="en-AU"/>
          </a:p>
          <a:p>
            <a:r>
              <a:rPr lang="en-US" sz="1200" b="0">
                <a:latin typeface="+mn-lt"/>
              </a:rPr>
              <a:t>In this lesson spelling is taught before reading as students can be taught a structured process for spelling one syllable at a time. They will also be supported to practise reading two-syllable words. 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0867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i="0"/>
              <a:t>Revision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1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Remind students what they learnt about syllables and spelling in the previous lesson.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It is helpful to read and spell two-syllable words one syllable at a time while we are learning these skills.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Every syllable in the English language includes a vowel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you are spelling, you should always check that you have included a letter or letters to represent the vowel sound in each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have learnt so far that the vowels </a:t>
            </a:r>
            <a:r>
              <a:rPr lang="en-US" b="1" i="1"/>
              <a:t>a</a:t>
            </a:r>
            <a:r>
              <a:rPr lang="en-US" i="1"/>
              <a:t>, </a:t>
            </a:r>
            <a:r>
              <a:rPr lang="en-US" b="1" i="1"/>
              <a:t>e</a:t>
            </a:r>
            <a:r>
              <a:rPr lang="en-US" i="1"/>
              <a:t>,</a:t>
            </a:r>
            <a:r>
              <a:rPr lang="en-US" b="1" i="1"/>
              <a:t> </a:t>
            </a:r>
            <a:r>
              <a:rPr lang="en-US" b="1" i="1" err="1"/>
              <a:t>i</a:t>
            </a:r>
            <a:r>
              <a:rPr lang="en-US" i="1"/>
              <a:t>, </a:t>
            </a:r>
            <a:r>
              <a:rPr lang="en-US" b="1" i="1"/>
              <a:t>o</a:t>
            </a:r>
            <a:r>
              <a:rPr lang="en-US" i="1"/>
              <a:t> and </a:t>
            </a:r>
            <a:r>
              <a:rPr lang="en-US" b="1" i="1"/>
              <a:t>u</a:t>
            </a:r>
            <a:r>
              <a:rPr lang="en-US" i="1"/>
              <a:t> represent vowel sounds.*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are spelling two-syllable words today so there should be at least two vowels in each word. This means there will be at least one vowel in each syllable.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1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Remind students about long vowel sounds in open syllables.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have learnt about reading and spelling two-syllable words with closed syllables.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Today we will learn about reading and spelling two-syllable words starting with an open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know that in open syllables </a:t>
            </a:r>
            <a:r>
              <a:rPr lang="en-US" b="1" i="1"/>
              <a:t>a</a:t>
            </a:r>
            <a:r>
              <a:rPr lang="en-US" i="1"/>
              <a:t>, </a:t>
            </a:r>
            <a:r>
              <a:rPr lang="en-US" b="1" i="1"/>
              <a:t>e</a:t>
            </a:r>
            <a:r>
              <a:rPr lang="en-US" i="1"/>
              <a:t>,</a:t>
            </a:r>
            <a:r>
              <a:rPr lang="en-US" b="1" i="1"/>
              <a:t> </a:t>
            </a:r>
            <a:r>
              <a:rPr lang="en-US" b="1" i="1" err="1"/>
              <a:t>i</a:t>
            </a:r>
            <a:r>
              <a:rPr lang="en-US" i="1"/>
              <a:t>, </a:t>
            </a:r>
            <a:r>
              <a:rPr lang="en-US" b="1" i="1"/>
              <a:t>o</a:t>
            </a:r>
            <a:r>
              <a:rPr lang="en-US" i="1"/>
              <a:t> and </a:t>
            </a:r>
            <a:r>
              <a:rPr lang="en-US" b="1" i="1"/>
              <a:t>u</a:t>
            </a:r>
            <a:r>
              <a:rPr lang="en-US" i="1"/>
              <a:t> make the long vowel sounds /ā/, /ē/, /ī/, /ō/ and /ū/.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Repeat the long vowel sounds for me now. </a:t>
            </a:r>
            <a:r>
              <a:rPr lang="en-US" i="0"/>
              <a:t>(Students say: </a:t>
            </a:r>
            <a:r>
              <a:rPr lang="en-US" i="1"/>
              <a:t>/ā/, /ē/, /ī/, /ō/, /ū/.</a:t>
            </a:r>
            <a:r>
              <a:rPr lang="en-US" i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i="1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*You may choose to mention to your students that </a:t>
            </a:r>
            <a:r>
              <a:rPr lang="en-US" b="1" i="0"/>
              <a:t>y</a:t>
            </a:r>
            <a:r>
              <a:rPr lang="en-US" b="0" i="0"/>
              <a:t> can represent vowel sounds too and that they will learn about this in coming weeks.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Consider cognitive load when deciding whether to explain this concept to your students at this time.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1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5517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 represents the word to be written: </a:t>
            </a:r>
            <a:r>
              <a:rPr lang="en-US" b="1"/>
              <a:t>emu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r>
              <a:rPr lang="en-US" sz="1200" b="0">
                <a:latin typeface="+mn-lt"/>
              </a:rPr>
              <a:t>Use the following steps to demonstrate spelling two-syllable* words where the first syllable is an open syllable.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 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Listen for the long vowel sound in the first syllable and spell the first syllable.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Listen for the vowel sound in the second syllable and spell the second syllable.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Watch and listen as I spell this two-syllable word that starts with an open syllable.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I will spell the word one syllable at a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Remember, every syllable will have a vowel sound so I will check that my spelling includes a vowel in each syllable.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 spelling the word </a:t>
            </a:r>
            <a:r>
              <a:rPr lang="en-US" b="1"/>
              <a:t>emu</a:t>
            </a:r>
            <a:r>
              <a:rPr lang="en-US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Say: </a:t>
            </a:r>
            <a:r>
              <a:rPr lang="en-US" b="1" i="1"/>
              <a:t>Emu</a:t>
            </a:r>
            <a:r>
              <a:rPr lang="en-US" b="0" i="1"/>
              <a:t>.</a:t>
            </a:r>
            <a:r>
              <a:rPr lang="en-US" b="1" i="1"/>
              <a:t> </a:t>
            </a:r>
            <a:r>
              <a:rPr lang="en-US" i="1"/>
              <a:t>The separate syllables in </a:t>
            </a:r>
            <a:r>
              <a:rPr lang="en-US" b="1" i="1"/>
              <a:t>emu</a:t>
            </a:r>
            <a:r>
              <a:rPr lang="en-US" i="1"/>
              <a:t> are </a:t>
            </a:r>
            <a:r>
              <a:rPr lang="en-US" b="1" i="1"/>
              <a:t>e-mu.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 first syllable has just one sound </a:t>
            </a:r>
            <a:r>
              <a:rPr lang="en-US" b="0" i="1"/>
              <a:t>/ē/. </a:t>
            </a:r>
            <a:r>
              <a:rPr lang="en-US" i="1"/>
              <a:t>There is no consonant closing the </a:t>
            </a:r>
            <a:r>
              <a:rPr lang="en-US" b="1" i="1"/>
              <a:t>e</a:t>
            </a:r>
            <a:r>
              <a:rPr lang="en-US" i="1"/>
              <a:t> in, so it says its long sound, </a:t>
            </a:r>
            <a:r>
              <a:rPr lang="en-US" b="0" i="1"/>
              <a:t>/ē/.</a:t>
            </a:r>
            <a:endParaRPr lang="en-US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Write </a:t>
            </a:r>
            <a:r>
              <a:rPr lang="en-US" b="1"/>
              <a:t>e</a:t>
            </a:r>
            <a:r>
              <a:rPr lang="en-US"/>
              <a:t> on the class whiteboard.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b="1" i="1"/>
              <a:t>e </a:t>
            </a:r>
            <a:r>
              <a:rPr lang="en-US" i="1"/>
              <a:t>… </a:t>
            </a:r>
            <a:r>
              <a:rPr lang="en-US" b="1" i="1"/>
              <a:t>mu. </a:t>
            </a:r>
            <a:r>
              <a:rPr lang="en-US" b="0" i="1"/>
              <a:t>Now I will spell the second syllable, </a:t>
            </a:r>
            <a:r>
              <a:rPr lang="en-US" b="1" i="1"/>
              <a:t>mu</a:t>
            </a:r>
            <a:r>
              <a:rPr lang="en-US" b="0" i="1"/>
              <a:t>,</a:t>
            </a:r>
            <a:r>
              <a:rPr lang="en-US" b="1" i="1"/>
              <a:t> </a:t>
            </a:r>
            <a:r>
              <a:rPr lang="en-US" i="1"/>
              <a:t>/m/, /ū/. I can hear the long /ū/ sound at the end, so it is another open syllable. I will use the vowel </a:t>
            </a:r>
            <a:r>
              <a:rPr lang="en-US" b="1" i="1"/>
              <a:t>u</a:t>
            </a:r>
            <a:r>
              <a:rPr lang="en-US" i="1"/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 </a:t>
            </a:r>
            <a:r>
              <a:rPr lang="en-US" b="1"/>
              <a:t>mu </a:t>
            </a:r>
            <a:r>
              <a:rPr lang="en-US" b="0"/>
              <a:t>to the word</a:t>
            </a:r>
            <a:r>
              <a:rPr lang="en-US"/>
              <a:t> on the class whiteboard.</a:t>
            </a:r>
            <a:br>
              <a:rPr lang="en-US"/>
            </a:br>
            <a:r>
              <a:rPr lang="en-US"/>
              <a:t>Read the whole word: </a:t>
            </a:r>
            <a:r>
              <a:rPr lang="en-US" b="1" i="1"/>
              <a:t>emu</a:t>
            </a:r>
            <a:r>
              <a:rPr lang="en-US" b="0" i="1"/>
              <a:t>.</a:t>
            </a:r>
            <a:endParaRPr lang="en-US" b="1" i="1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</a:t>
            </a:r>
            <a:r>
              <a:rPr lang="en-US" sz="1200" b="0">
                <a:latin typeface="+mn-lt"/>
              </a:rPr>
              <a:t>All words in this lesson will contain an initial open syllable. Some words will also have a second open syllable.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639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emu</a:t>
            </a:r>
            <a:r>
              <a:rPr lang="en-US" b="0"/>
              <a:t>,</a:t>
            </a:r>
            <a:r>
              <a:rPr lang="en-US" b="1"/>
              <a:t> tripod</a:t>
            </a:r>
            <a:r>
              <a:rPr lang="en-US" b="0"/>
              <a:t>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 the following: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new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 and write it on the class whiteboard.*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Spell the second syllable and write it on the class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your spelling.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*Before you write each syllable, identify the vowel sound and whether the syllable is open or closed.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048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emu</a:t>
            </a:r>
            <a:r>
              <a:rPr lang="en-US" b="0"/>
              <a:t>,</a:t>
            </a:r>
            <a:r>
              <a:rPr lang="en-US" b="1"/>
              <a:t> tripod</a:t>
            </a:r>
            <a:r>
              <a:rPr lang="en-US" b="0"/>
              <a:t>,</a:t>
            </a:r>
            <a:r>
              <a:rPr lang="en-US" b="1"/>
              <a:t> music</a:t>
            </a:r>
            <a:r>
              <a:rPr lang="en-US" b="0"/>
              <a:t>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Demonstrate: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new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 and write it on the class whiteboard.*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Spell the second syllable and write it on the class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your spelling.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*Before you write each syllable, identify the vowel sound and whether the syllable is open or closed.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3142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Word play (substitution):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consonants, 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verbally try swapping out a letter or letters in the word to make a new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make the spelling change on their </a:t>
            </a:r>
            <a:r>
              <a:rPr lang="en-US" b="0" dirty="0">
                <a:latin typeface="+mn-lt"/>
              </a:rPr>
              <a:t>mini-whiteboard</a:t>
            </a:r>
            <a:r>
              <a:rPr lang="en-US" sz="1200" b="0" i="0" dirty="0">
                <a:latin typeface="+mn-lt"/>
              </a:rPr>
              <a:t>.</a:t>
            </a:r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and </a:t>
            </a:r>
            <a:r>
              <a:rPr lang="en-US" b="0" dirty="0">
                <a:latin typeface="+mn-lt"/>
              </a:rPr>
              <a:t>make new words using the letters on the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664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 represents the word to be written: </a:t>
            </a:r>
            <a:r>
              <a:rPr lang="en-US" sz="1200" b="1">
                <a:latin typeface="+mn-lt"/>
              </a:rPr>
              <a:t>robot</a:t>
            </a:r>
            <a:r>
              <a:rPr lang="en-US" sz="1200" b="0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syllable, writing it on their mini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second syllable, writing it on their mini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0" indent="0">
              <a:buNone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students write each syllable, prompt them to identify the vowel sound and whether the syllable is open or closed.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46072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 the words to be written: </a:t>
            </a:r>
            <a:r>
              <a:rPr lang="en-AU" sz="1200" b="1">
                <a:latin typeface="+mn-lt"/>
              </a:rPr>
              <a:t>robot, silent</a:t>
            </a:r>
            <a:r>
              <a:rPr lang="en-AU" sz="1200" b="0">
                <a:latin typeface="+mn-lt"/>
              </a:rPr>
              <a:t>.</a:t>
            </a: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syllable, writing it on their mini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second syllable, writing it on their mini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0" indent="0">
              <a:buNone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students write each syllable, prompt them to identify the vowel sound and whether the syllable is open or closed.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0504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 the words to be written: </a:t>
            </a:r>
            <a:r>
              <a:rPr lang="en-AU" sz="1200" b="1">
                <a:latin typeface="+mn-lt"/>
              </a:rPr>
              <a:t>robot, silent, open</a:t>
            </a:r>
            <a:r>
              <a:rPr lang="en-AU" sz="1200" b="0">
                <a:latin typeface="+mn-lt"/>
              </a:rPr>
              <a:t>.</a:t>
            </a: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syllable, writing it on their mini-whiteboard.*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second syllable, writing it on their mini-whiteboard.*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0" indent="0">
              <a:buNone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students write each syllable, prompt them to identify the vowel sound and whether the syllable is open or closed. 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293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BD21F-1D67-F5DB-859E-17086E183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9E8AFF-FDD3-4341-898C-22D6EDC703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104-1CAA-7005-2BAC-DAF089E2BE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 sz="1200" b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On the following slides you will first demonstrate reading a two-syllable word with an initial open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Students will then join in reading the word with the syllables marked to support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The notes are specific to each word, to help you explain how to read words with different patterns.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After the three demonstration words, students will then read three more words with support, without the syllables marked.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we read two-syllable words, we can read them one syllable at a time, then join the syllables together.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Breaking words into syllables can help us pay attention to all parts of the word and this help us read accurately.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we are looking for the syllables to read, we can remember that every syllable contains a vowel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Each syllable we read will have a letter that represents a vowel sound, so we can look for </a:t>
            </a:r>
            <a:r>
              <a:rPr lang="en-US" b="1" i="1"/>
              <a:t>a</a:t>
            </a:r>
            <a:r>
              <a:rPr lang="en-US" i="1"/>
              <a:t>, </a:t>
            </a:r>
            <a:r>
              <a:rPr lang="en-US" b="1" i="1"/>
              <a:t>e</a:t>
            </a:r>
            <a:r>
              <a:rPr lang="en-US" i="1"/>
              <a:t>, </a:t>
            </a:r>
            <a:r>
              <a:rPr lang="en-US" b="1" i="1" err="1"/>
              <a:t>i</a:t>
            </a:r>
            <a:r>
              <a:rPr lang="en-US" i="1"/>
              <a:t>, </a:t>
            </a:r>
            <a:r>
              <a:rPr lang="en-US" b="1" i="1"/>
              <a:t>o</a:t>
            </a:r>
            <a:r>
              <a:rPr lang="en-US" i="1"/>
              <a:t> and </a:t>
            </a:r>
            <a:r>
              <a:rPr lang="en-US" b="1" i="1"/>
              <a:t>u</a:t>
            </a:r>
            <a:r>
              <a:rPr lang="en-US" b="0" i="1"/>
              <a:t>.</a:t>
            </a:r>
            <a:r>
              <a:rPr lang="en-US" i="1"/>
              <a:t>*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/>
              <a:t>Refer to the slide. Say:</a:t>
            </a:r>
            <a:r>
              <a:rPr lang="en-US" i="1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 word on the slide is a two-syllable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It starts with an open syllable.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I will read it one syllable at a time. </a:t>
            </a:r>
          </a:p>
          <a:p>
            <a:endParaRPr lang="en-US"/>
          </a:p>
          <a:p>
            <a:r>
              <a:rPr lang="en-US"/>
              <a:t>Demonstrate reading the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/>
              <a:t>Cover </a:t>
            </a:r>
            <a:r>
              <a:rPr lang="en-US" b="1" i="0"/>
              <a:t>mu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e </a:t>
            </a:r>
            <a:r>
              <a:rPr lang="en-US" b="0" i="0"/>
              <a:t>visible</a:t>
            </a:r>
            <a:r>
              <a:rPr lang="en-US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Say: </a:t>
            </a:r>
            <a:r>
              <a:rPr lang="en-US" b="0" i="1"/>
              <a:t>There is no letter closing in the </a:t>
            </a:r>
            <a:r>
              <a:rPr lang="en-US" b="1" i="1"/>
              <a:t>e</a:t>
            </a:r>
            <a:r>
              <a:rPr lang="en-US" b="0" i="1"/>
              <a:t>, so it is an open syllable and can say its long sound: </a:t>
            </a:r>
            <a:r>
              <a:rPr lang="en-US" b="1" i="1"/>
              <a:t>e</a:t>
            </a:r>
            <a:r>
              <a:rPr lang="en-US" b="0" i="1"/>
              <a:t> (/ē/)</a:t>
            </a:r>
            <a:r>
              <a:rPr lang="en-US" b="1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Cover </a:t>
            </a:r>
            <a:r>
              <a:rPr lang="en-US" b="1" i="0"/>
              <a:t>e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mu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second syllable ends with a vowel too. It is another open syllable: /m/, /ū/, </a:t>
            </a:r>
            <a:r>
              <a:rPr lang="en-US" b="1" i="1"/>
              <a:t>mu</a:t>
            </a:r>
            <a:r>
              <a:rPr lang="en-US" b="0" i="1"/>
              <a:t>.</a:t>
            </a:r>
            <a:br>
              <a:rPr lang="en-US" b="0" i="1"/>
            </a:br>
            <a:r>
              <a:rPr lang="en-US" b="0" i="1"/>
              <a:t>To read the word I will put the syllables together:</a:t>
            </a:r>
            <a:r>
              <a:rPr lang="en-US" b="1" i="1"/>
              <a:t> e … mu, emu</a:t>
            </a:r>
            <a:r>
              <a:rPr lang="en-US" b="0" i="1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*You may choose to mention to your students that </a:t>
            </a:r>
            <a:r>
              <a:rPr lang="en-US" b="1" i="0"/>
              <a:t>y</a:t>
            </a:r>
            <a:r>
              <a:rPr lang="en-US" b="0" i="0"/>
              <a:t> can represent vowel sounds too and that they will learn about this in coming weeks.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Consider cognitive load when deciding whether to explain this concept to your students yet.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5B516-DB2E-1165-22B0-4B91CF9447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12889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3580F-8A5C-7378-0ED4-2152D1EE8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E8A48C-F05F-D4AC-5BF5-1D2F4A9C56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11F9A-7951-0155-5B4C-864BAED9FD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BC78DD-D3F3-867E-22F5-B9D31C6401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04238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6854F-BB05-93DF-C2C0-0BA50D04C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0D40A9-976F-0F2A-0FA2-AEACB3F027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96E9C4-0CA3-8D45-287C-2614F8DE59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/>
          </a:p>
          <a:p>
            <a:r>
              <a:rPr lang="en-US"/>
              <a:t>Demonstrate reading the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Say: </a:t>
            </a:r>
            <a:r>
              <a:rPr lang="en-US" i="1"/>
              <a:t>I will read the word one syllable at a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Cover </a:t>
            </a:r>
            <a:r>
              <a:rPr lang="en-US" b="1" i="0" err="1"/>
              <a:t>tem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 err="1"/>
              <a:t>i</a:t>
            </a:r>
            <a:r>
              <a:rPr lang="en-US" b="1" i="0"/>
              <a:t>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first syllable is an open syllable so I will use the long vowel sound, </a:t>
            </a:r>
            <a:r>
              <a:rPr lang="en-US" b="1" i="1" err="1"/>
              <a:t>i</a:t>
            </a:r>
            <a:r>
              <a:rPr lang="en-US" b="0" i="1"/>
              <a:t> (/ī/).</a:t>
            </a:r>
            <a:endParaRPr lang="en-US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Cover </a:t>
            </a:r>
            <a:r>
              <a:rPr lang="en-US" b="1" i="0" err="1"/>
              <a:t>i</a:t>
            </a:r>
            <a:r>
              <a:rPr lang="en-US" b="0" i="0"/>
              <a:t>, leaving </a:t>
            </a:r>
            <a:r>
              <a:rPr lang="en-US" b="1" i="0" err="1"/>
              <a:t>tem</a:t>
            </a:r>
            <a:r>
              <a:rPr lang="en-US" b="0" i="0"/>
              <a:t> 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second syllable follows a CVC pattern, so it is a closed syllable with a short vowel sound, /t/, /e/, /m/, </a:t>
            </a:r>
            <a:r>
              <a:rPr lang="en-US" b="1" i="1" err="1"/>
              <a:t>tem</a:t>
            </a:r>
            <a:r>
              <a:rPr lang="en-US" b="0" i="1"/>
              <a:t>.</a:t>
            </a:r>
            <a:endParaRPr lang="en-US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To read the word I will put the two syllables together:</a:t>
            </a:r>
            <a:r>
              <a:rPr lang="en-US" b="1" i="1"/>
              <a:t> </a:t>
            </a:r>
            <a:r>
              <a:rPr lang="en-US" b="1" i="1" err="1"/>
              <a:t>i</a:t>
            </a:r>
            <a:r>
              <a:rPr lang="en-US" b="1" i="1"/>
              <a:t> </a:t>
            </a:r>
            <a:r>
              <a:rPr lang="en-US" b="0" i="1"/>
              <a:t>…</a:t>
            </a:r>
            <a:r>
              <a:rPr lang="en-US" b="1" i="1"/>
              <a:t> </a:t>
            </a:r>
            <a:r>
              <a:rPr lang="en-US" b="1" i="1" err="1"/>
              <a:t>tem</a:t>
            </a:r>
            <a:r>
              <a:rPr lang="en-US" b="0" i="1"/>
              <a:t>,</a:t>
            </a:r>
            <a:r>
              <a:rPr lang="en-US" b="1" i="1"/>
              <a:t> item</a:t>
            </a:r>
            <a:r>
              <a:rPr lang="en-US" b="0" i="1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A4BE0-6F06-B691-14D5-5436A221E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543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C9F46-EE3C-B6CC-36CC-3DE51A50C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C49761-500D-9108-65C4-76231B6D32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0CCCB-7873-FD12-5B68-A30DCFB9E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40985-A0DB-1EF5-B036-BBC9B6B13E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579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57F3D-2859-914F-D7E5-E68631401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83A9EF-5F75-97BD-C8F0-2400EC9B0D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3C5AE8-8F22-E1E3-757D-24F6794ABA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/>
              <a:t>Explain to students that sometimes a word might look like it starts with a closed syllable but when we read it, we can hear that it doesn’t sound right.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Demonstrate how to know what type of syllable to read.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We can see a CVC pattern at the start of this word. If this was the syllable we had to read, we would read it with a short vowel sound, </a:t>
            </a:r>
            <a:r>
              <a:rPr lang="en-US" b="1" i="1"/>
              <a:t>mom</a:t>
            </a:r>
            <a:r>
              <a:rPr lang="en-US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But then, if we read the rest of the word,  /e/, /n/, /t/, </a:t>
            </a:r>
            <a:r>
              <a:rPr lang="en-US" b="1" i="1" err="1"/>
              <a:t>ent</a:t>
            </a:r>
            <a:r>
              <a:rPr lang="en-US" b="1" i="1"/>
              <a:t> </a:t>
            </a:r>
            <a:r>
              <a:rPr lang="en-US" b="0" i="1"/>
              <a:t>and we put the syllables together, the word would be </a:t>
            </a:r>
            <a:r>
              <a:rPr lang="en-US" b="1" i="1"/>
              <a:t>mom-</a:t>
            </a:r>
            <a:r>
              <a:rPr lang="en-US" b="1" i="1" err="1"/>
              <a:t>ent</a:t>
            </a:r>
            <a:r>
              <a:rPr lang="en-US" b="1" i="1"/>
              <a:t> </a:t>
            </a:r>
            <a:r>
              <a:rPr lang="en-US" b="0" i="1"/>
              <a:t>which is not a real word. It doesn’t sound right.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If we read a word and it doesn’t sound right, we can go back and try reading it a different way – with an open syllable. Let’s try again.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/>
              <a:t>Demonstrate how to read the word correctly with an initial open syllable.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Say: </a:t>
            </a:r>
            <a:r>
              <a:rPr lang="en-US" i="1"/>
              <a:t>I will read the word one syllable at a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Cover </a:t>
            </a:r>
            <a:r>
              <a:rPr lang="en-US" b="1" i="0" err="1"/>
              <a:t>ment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 err="1"/>
              <a:t>mo</a:t>
            </a:r>
            <a:r>
              <a:rPr lang="en-US" b="1" i="0"/>
              <a:t>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first syllable is an open syllable so I will use the long vowel sound; /m/, /ō/, </a:t>
            </a:r>
            <a:r>
              <a:rPr lang="en-US" b="1" i="1"/>
              <a:t>mo</a:t>
            </a:r>
            <a:r>
              <a:rPr lang="en-US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Cover </a:t>
            </a:r>
            <a:r>
              <a:rPr lang="en-US" b="1" i="0" err="1"/>
              <a:t>mo</a:t>
            </a:r>
            <a:r>
              <a:rPr lang="en-US" b="0" i="0"/>
              <a:t>, leaving </a:t>
            </a:r>
            <a:r>
              <a:rPr lang="en-US" b="1" i="0" err="1"/>
              <a:t>ment</a:t>
            </a:r>
            <a:r>
              <a:rPr lang="en-US" b="0" i="0"/>
              <a:t> 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second syllable has its vowel closed in, so I will use the short vowel sound, /m/, /e/, /n/, /t/, </a:t>
            </a:r>
            <a:r>
              <a:rPr lang="en-US" b="1" i="1" err="1"/>
              <a:t>ment</a:t>
            </a:r>
            <a:r>
              <a:rPr lang="en-US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To read the word I will put the two syllables together;</a:t>
            </a:r>
            <a:r>
              <a:rPr lang="en-US" b="1" i="1"/>
              <a:t> </a:t>
            </a:r>
            <a:r>
              <a:rPr lang="en-US" b="1" i="1" err="1"/>
              <a:t>mo</a:t>
            </a:r>
            <a:r>
              <a:rPr lang="en-US" b="1" i="1"/>
              <a:t> </a:t>
            </a:r>
            <a:r>
              <a:rPr lang="en-US" b="0" i="1"/>
              <a:t>…</a:t>
            </a:r>
            <a:r>
              <a:rPr lang="en-US" b="1" i="1"/>
              <a:t> </a:t>
            </a:r>
            <a:r>
              <a:rPr lang="en-US" b="1" i="1" err="1"/>
              <a:t>ment</a:t>
            </a:r>
            <a:r>
              <a:rPr lang="en-US" b="0" i="1"/>
              <a:t>,</a:t>
            </a:r>
            <a:r>
              <a:rPr lang="en-US" b="1" i="1"/>
              <a:t> moment</a:t>
            </a:r>
            <a:r>
              <a:rPr lang="en-US" b="0" i="1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E3F35-93FD-4D5C-03A6-AEB51A3330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8788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1F836-9EAC-FD40-5569-2994E23D0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01152-2A48-7FE5-583F-31CE4DE3C9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990461-81F2-85B2-EF74-B6F30DDF04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EC4236-6042-5E16-E0C7-7C5F613FE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0510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initial open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5567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*For the split digraph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students should say two sounds: </a:t>
            </a: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cube</a:t>
            </a:r>
            <a:r>
              <a:rPr lang="en-US">
                <a:latin typeface="+mn-lt"/>
              </a:rPr>
              <a:t>, and /</a:t>
            </a:r>
            <a:r>
              <a:rPr lang="en-US" err="1">
                <a:latin typeface="+mn-lt"/>
              </a:rPr>
              <a:t>ōō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dude</a:t>
            </a:r>
            <a:r>
              <a:rPr lang="en-US">
                <a:latin typeface="+mn-lt"/>
              </a:rPr>
              <a:t>. </a:t>
            </a:r>
            <a:r>
              <a:rPr lang="en-US" b="0">
                <a:latin typeface="+mn-lt"/>
              </a:rPr>
              <a:t>You may also ask students to tell you which sound is the most common (/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ū/) and which is less common (/</a:t>
            </a:r>
            <a:r>
              <a:rPr lang="en-US" b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/). </a:t>
            </a:r>
            <a:endParaRPr lang="en-US">
              <a:latin typeface="+mn-lt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Note: the two-speaker icon on the slide can be used as a reminder to students that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makes two sounds.</a:t>
            </a: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140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11907-045C-CBB9-E3B3-237C30456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77CFBE-508F-F889-CE8E-6C14FA9BAB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3E0EA8-60F7-0FFD-7327-433D2F80C7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Prompt students to 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initial open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C7F58-8153-DF00-9CF0-D3391D9D15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80336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initial open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8422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US" sz="1200" b="1">
                <a:latin typeface="+mn-lt"/>
              </a:rPr>
              <a:t>There was a rodent at the school, so the kids had to protect the cake. </a:t>
            </a:r>
          </a:p>
          <a:p>
            <a:endParaRPr lang="en-US" sz="1200" b="1">
              <a:latin typeface="+mn-lt"/>
            </a:endParaRPr>
          </a:p>
          <a:p>
            <a:r>
              <a:rPr lang="en-US" sz="120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identifying any two-syllable words, their syllable types and spelling them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re-reading the whole sentence to check for accuracy or any editing required.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5043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Support students as much as needed to write the sentence on their mini-whiteboard or 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Just for a moment the emu put the music on at the motel. </a:t>
            </a:r>
            <a:endParaRPr lang="en-US" sz="1200">
              <a:latin typeface="+mn-lt"/>
            </a:endParaRP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Say the sentence aloud and have students repeat it after you.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identify any two-syllable words, their syllable types and spell them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correct punctuation and spaces.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re-read their sentence to check for accuracy or any editing then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sz="1200">
              <a:latin typeface="+mn-lt"/>
            </a:endParaRPr>
          </a:p>
          <a:p>
            <a:r>
              <a:rPr lang="en-US" sz="1200">
                <a:latin typeface="+mn-lt"/>
              </a:rPr>
              <a:t>Note: if students need a high level of support, have them say the sounds they can hear and which letters to write for each word. Record this on the class whiteboard to complete the sentence.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6474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latin typeface="+mn-lt"/>
              </a:rPr>
              <a:t>identify any two-syllable words, their syllable types and read them one syllable at a time.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 with fluency.</a:t>
            </a:r>
          </a:p>
          <a:p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2471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latin typeface="+mn-lt"/>
              </a:rPr>
              <a:t>identify any two-syllable words, their syllable types and read them one syllable at a time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+mj-lt"/>
              <a:buNone/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+mj-lt"/>
              <a:buNone/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7947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music</a:t>
            </a:r>
            <a:r>
              <a:rPr lang="en-AU" sz="1200" b="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silent</a:t>
            </a:r>
            <a:r>
              <a:rPr lang="en-AU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 motel</a:t>
            </a:r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  <a:p>
            <a:endParaRPr lang="en-US"/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41974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robot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emu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tripod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letter-sound correspondence for students to write: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b="1"/>
              <a:t>he insect had not even begun to sing when the emu told it to stop</a:t>
            </a:r>
            <a:r>
              <a:rPr lang="en-GB"/>
              <a:t>.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3716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1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8457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8819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and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dude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eve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*Prompt students by saying the /ū/ sound followed by 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sound. Students only need to write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once. </a:t>
            </a:r>
          </a:p>
          <a:p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</a:t>
            </a:r>
            <a:r>
              <a:rPr lang="en-US" err="1">
                <a:latin typeface="+mn-lt"/>
              </a:rPr>
              <a:t>th</a:t>
            </a:r>
            <a:r>
              <a:rPr lang="en-US">
                <a:latin typeface="+mn-lt"/>
              </a:rPr>
              <a:t>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>
                <a:latin typeface="+mn-lt"/>
              </a:rPr>
              <a:t>/, /m/, </a:t>
            </a:r>
            <a:r>
              <a:rPr lang="en-US" b="1">
                <a:latin typeface="+mn-lt"/>
              </a:rPr>
              <a:t>theme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flute</a:t>
            </a:r>
            <a:r>
              <a:rPr lang="en-US" b="0"/>
              <a:t>,</a:t>
            </a:r>
            <a:r>
              <a:rPr lang="en-US" b="1"/>
              <a:t> bone</a:t>
            </a:r>
            <a:r>
              <a:rPr lang="en-US" b="0"/>
              <a:t>,</a:t>
            </a:r>
            <a:r>
              <a:rPr lang="en-US" b="1"/>
              <a:t> theme*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*The pencil icon has been used to represent writing a word, as there is no appropriate icon available. </a:t>
            </a:r>
            <a:r>
              <a:rPr lang="en-US">
                <a:latin typeface="+mn-lt"/>
              </a:rPr>
              <a:t>In this case, dictate the word </a:t>
            </a:r>
            <a:r>
              <a:rPr lang="en-US" b="1">
                <a:latin typeface="+mn-lt"/>
              </a:rPr>
              <a:t>theme</a:t>
            </a:r>
            <a:r>
              <a:rPr lang="en-US">
                <a:latin typeface="+mn-lt"/>
              </a:rPr>
              <a:t> for the students to write.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Suffix 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-s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-s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Plural,</a:t>
            </a:r>
            <a:r>
              <a:rPr lang="en-AU">
                <a:latin typeface="+mn-lt"/>
                <a:cs typeface="Calibri" panose="020F0502020204030204"/>
              </a:rPr>
              <a:t> </a:t>
            </a:r>
            <a:r>
              <a:rPr lang="en-AU" i="1">
                <a:latin typeface="+mn-lt"/>
                <a:cs typeface="Calibri" panose="020F0502020204030204"/>
              </a:rPr>
              <a:t>more than one.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Say: </a:t>
            </a:r>
            <a:r>
              <a:rPr lang="en-AU" i="1">
                <a:latin typeface="+mn-lt"/>
                <a:cs typeface="Calibri" panose="020F0502020204030204"/>
              </a:rPr>
              <a:t>Your word is </a:t>
            </a:r>
            <a:r>
              <a:rPr lang="en-AU" b="1" i="1">
                <a:latin typeface="+mn-lt"/>
                <a:cs typeface="Calibri" panose="020F0502020204030204"/>
              </a:rPr>
              <a:t>dog</a:t>
            </a:r>
            <a:r>
              <a:rPr lang="en-AU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 i="1">
                <a:latin typeface="+mn-lt"/>
                <a:cs typeface="Calibri" panose="020F0502020204030204"/>
              </a:rPr>
              <a:t>Dogs</a:t>
            </a:r>
            <a:r>
              <a:rPr lang="en-AU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More than one dog.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008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Suffix 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-es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-es</a:t>
            </a:r>
            <a:r>
              <a:rPr lang="en-AU" b="0" i="1"/>
              <a:t>.</a:t>
            </a:r>
            <a:endParaRPr lang="en-AU" b="1" i="0"/>
          </a:p>
          <a:p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word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ss or </a:t>
            </a:r>
            <a:r>
              <a:rPr lang="en-AU" sz="1200" b="1" i="1" err="1">
                <a:latin typeface="+mn-lt"/>
              </a:rPr>
              <a:t>zz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i="0"/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i="0">
                <a:cs typeface="Calibri" panose="020F0502020204030204"/>
              </a:rPr>
              <a:t>First, focus on its use with nouns: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 when added to a noun?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Plural, more than one.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fox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Foxes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More than one fox.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Now focus on its use with verbs: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800" b="0">
                <a:latin typeface="+mn-lt"/>
                <a:cs typeface="Calibri" panose="020F0502020204030204"/>
              </a:rPr>
              <a:t>Ask: </a:t>
            </a:r>
            <a:r>
              <a:rPr lang="en-AU" sz="1800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800">
                <a:latin typeface="+mn-lt"/>
                <a:cs typeface="Calibri" panose="020F0502020204030204"/>
              </a:rPr>
              <a:t>Students: </a:t>
            </a:r>
            <a:r>
              <a:rPr lang="en-AU" sz="1800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800" b="1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buzz.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Add the suffix. 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800" b="1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does that mean? </a:t>
            </a:r>
            <a:endParaRPr lang="en-AU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800" i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Something buzzes</a:t>
            </a: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645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-s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-es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pinch, pinches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Noun: chops, more than one chop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Verb: chops, someone chops something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like to: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list the ending letter/s of words that use the -es 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on the class whiteboard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>
                <a:latin typeface="+mn-lt"/>
              </a:rPr>
              <a:t>* Explain that some words can be both a noun and a verb.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8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4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2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E3E6CD7-7880-FA93-8FE1-3B083C85354F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47C3D65-C009-B078-D0C7-2CEFEF851ACF}"/>
              </a:ext>
            </a:extLst>
          </p:cNvPr>
          <p:cNvSpPr/>
          <p:nvPr userDrawn="1"/>
        </p:nvSpPr>
        <p:spPr>
          <a:xfrm>
            <a:off x="681871" y="2802828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BC719A-0D6E-3824-B11E-147EAEA8C78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92941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to read and spell two-syllable words.</a:t>
            </a:r>
            <a:endParaRPr lang="en-US" sz="300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15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ou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490FC6-B503-D7E6-93FD-22BCF6238510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50E9B89-4DD2-FF27-BF27-2AA13A3B059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31F41F-5130-7BC6-EDA6-DAEA723B8BA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97B5ABC-6E3E-AE71-1306-ABA29CA807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174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39B2A09-B4EA-43C5-ABC7-0F0F20AC2824}"/>
              </a:ext>
            </a:extLst>
          </p:cNvPr>
          <p:cNvSpPr/>
          <p:nvPr userDrawn="1"/>
        </p:nvSpPr>
        <p:spPr>
          <a:xfrm>
            <a:off x="262752" y="2097539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C355373-6AC7-B04E-A79F-D331C3EF03B6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5ADD82D-7947-9C47-92A8-F6FE8976F936}"/>
              </a:ext>
            </a:extLst>
          </p:cNvPr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4888BB-AC6D-674E-8545-5E73AF798BF0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DDAAA7-7DEE-A441-8022-801B96AEBA45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E9CE3A-2CA1-B297-1AD0-6C381F20842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59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7C1E16B-1C7E-F0B4-BBFA-898BE22A01F4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C634268-D7B7-864C-A9C6-1F8B6676F6A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 descr="Classroom outline">
            <a:extLst>
              <a:ext uri="{FF2B5EF4-FFF2-40B4-BE49-F238E27FC236}">
                <a16:creationId xmlns:a16="http://schemas.microsoft.com/office/drawing/2014/main" id="{26CB215A-857D-CC48-BCE3-93C473E21D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A0B385D-421E-2248-9045-D3D355F54DC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D71A9EF9-92BB-5A48-8B4F-BE64BBEB9D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6DF7F0-B79F-07F8-EA4B-7687A7042DC8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572C4C-41A7-33D2-B1FB-78D6D65A5F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FED547-BE9D-18B4-8C9E-85EDC80046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9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35DEA00-0E1D-2F4A-AC97-73477EF547D4}"/>
              </a:ext>
            </a:extLst>
          </p:cNvPr>
          <p:cNvSpPr/>
          <p:nvPr userDrawn="1"/>
        </p:nvSpPr>
        <p:spPr>
          <a:xfrm>
            <a:off x="283765" y="292866"/>
            <a:ext cx="2414556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F32705A-4A66-1740-8C73-A7D2382AB8E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36F02B4-5B60-834B-A843-2626BB972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DFBD21-4827-406F-B040-8217459B5AFC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3D059F3-EA10-68CE-10E8-8F995CC654D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0A4C796-A9A1-4282-30A5-F61EC9EE099A}"/>
              </a:ext>
            </a:extLst>
          </p:cNvPr>
          <p:cNvSpPr/>
          <p:nvPr userDrawn="1"/>
        </p:nvSpPr>
        <p:spPr>
          <a:xfrm>
            <a:off x="283765" y="292866"/>
            <a:ext cx="2414556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C5B32B-88C3-6747-BA3B-2CA761FB804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8E3A634-3058-874A-B22B-2EC65DF5061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241540F3-98F3-9243-9D11-A6C862AA4A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2B473E3-D3A8-0848-84E0-922B506DB5C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5D284D-DFF5-EDAB-023C-0A99588B6F5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A003E6E-F04E-D791-508B-4267390187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58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78A44F-28D1-8F3A-6489-4C6CA0FC13F4}"/>
              </a:ext>
            </a:extLst>
          </p:cNvPr>
          <p:cNvSpPr/>
          <p:nvPr userDrawn="1"/>
        </p:nvSpPr>
        <p:spPr>
          <a:xfrm>
            <a:off x="283765" y="292865"/>
            <a:ext cx="3418714" cy="915631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2F553F6-5EB9-3C46-8355-6BB97DC3D33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2B9FB51-757B-0978-DEA3-4B638014A19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89AF02-723C-716B-281B-F8C5E3F30F9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e do  +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466A691-E9CC-C285-638A-6A154A3A5785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10278" y="274707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0C1ABD93-D27A-0FCF-C33E-F8881EA698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707" y="352678"/>
            <a:ext cx="490017" cy="49001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8460F9-6D40-7F9E-4DF1-98B166DB319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D70AA8-A3EE-00B0-58D5-41C7887F157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8ED6FF2-4818-F75B-66D6-D151CB31B1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6069CF-4F61-4C51-C7A0-6E23DDA76249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5" name="Graphic 4" descr="School boy outline">
              <a:extLst>
                <a:ext uri="{FF2B5EF4-FFF2-40B4-BE49-F238E27FC236}">
                  <a16:creationId xmlns:a16="http://schemas.microsoft.com/office/drawing/2014/main" id="{FECA3E53-4634-D91F-8E87-4240B28C9E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0" name="Graphic 9" descr="Blackboard with solid fill">
              <a:extLst>
                <a:ext uri="{FF2B5EF4-FFF2-40B4-BE49-F238E27FC236}">
                  <a16:creationId xmlns:a16="http://schemas.microsoft.com/office/drawing/2014/main" id="{2B014475-2320-D255-F4F8-DF6C917D5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05347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1607B0D-EFE5-FB4A-2BA1-56638D02C19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11AF24A-3967-ED29-7E7C-F47CEB10D4D6}"/>
              </a:ext>
            </a:extLst>
          </p:cNvPr>
          <p:cNvGrpSpPr/>
          <p:nvPr userDrawn="1"/>
        </p:nvGrpSpPr>
        <p:grpSpPr>
          <a:xfrm>
            <a:off x="6275877" y="432530"/>
            <a:ext cx="5562600" cy="716270"/>
            <a:chOff x="6275877" y="432530"/>
            <a:chExt cx="5562600" cy="71627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27E86E6-3F7D-8AA8-526F-6B389A8006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6275877" y="432530"/>
              <a:ext cx="5562600" cy="711200"/>
            </a:xfrm>
            <a:prstGeom prst="rect">
              <a:avLst/>
            </a:prstGeom>
          </p:spPr>
        </p:pic>
        <p:sp>
          <p:nvSpPr>
            <p:cNvPr id="29" name="Title 1">
              <a:extLst>
                <a:ext uri="{FF2B5EF4-FFF2-40B4-BE49-F238E27FC236}">
                  <a16:creationId xmlns:a16="http://schemas.microsoft.com/office/drawing/2014/main" id="{18095849-E5EE-A866-E030-F74E4BA16D9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063641" y="437601"/>
              <a:ext cx="2674189" cy="711199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rgbClr val="776AA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2</a:t>
              </a:r>
            </a:p>
          </p:txBody>
        </p:sp>
        <p:sp>
          <p:nvSpPr>
            <p:cNvPr id="30" name="Title 1">
              <a:extLst>
                <a:ext uri="{FF2B5EF4-FFF2-40B4-BE49-F238E27FC236}">
                  <a16:creationId xmlns:a16="http://schemas.microsoft.com/office/drawing/2014/main" id="{8EFFC782-C829-B24B-F8C4-5D50A9D1C3E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275877" y="468156"/>
              <a:ext cx="2787764" cy="67666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10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96865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13" descr="Users outline">
            <a:extLst>
              <a:ext uri="{FF2B5EF4-FFF2-40B4-BE49-F238E27FC236}">
                <a16:creationId xmlns:a16="http://schemas.microsoft.com/office/drawing/2014/main" id="{4328F450-4525-EF51-E263-495158A47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4B3A223-4E1B-D5A3-9EE6-99F90B242D61}"/>
              </a:ext>
            </a:extLst>
          </p:cNvPr>
          <p:cNvSpPr/>
          <p:nvPr userDrawn="1"/>
        </p:nvSpPr>
        <p:spPr>
          <a:xfrm>
            <a:off x="283763" y="299356"/>
            <a:ext cx="5619015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E0846-E5CB-95FC-F92F-A5B625512E68}"/>
              </a:ext>
            </a:extLst>
          </p:cNvPr>
          <p:cNvSpPr txBox="1">
            <a:spLocks/>
          </p:cNvSpPr>
          <p:nvPr userDrawn="1"/>
        </p:nvSpPr>
        <p:spPr>
          <a:xfrm>
            <a:off x="429473" y="302016"/>
            <a:ext cx="555494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0097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You do 1:1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38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8E4C092-9004-9BF9-5DF7-B23F7956243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EB1B8EF-A7D0-DCE1-1677-A8CB4ED499EF}"/>
              </a:ext>
            </a:extLst>
          </p:cNvPr>
          <p:cNvSpPr/>
          <p:nvPr userDrawn="1"/>
        </p:nvSpPr>
        <p:spPr>
          <a:xfrm>
            <a:off x="283765" y="299356"/>
            <a:ext cx="211653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CE8877-DB09-D187-1069-CB636FDEC8F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11653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D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9" name="Rectangle: Rounded Corners 2">
            <a:extLst>
              <a:ext uri="{FF2B5EF4-FFF2-40B4-BE49-F238E27FC236}">
                <a16:creationId xmlns:a16="http://schemas.microsoft.com/office/drawing/2014/main" id="{BE5A821E-2A2E-DBE8-9352-094D8DF714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8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1:1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D73520B6-ACEA-1E2F-E5FB-7FC0715FF6A2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3375CC-ABF1-AF4B-FF4C-753A1149990E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</p:spTree>
    <p:extLst>
      <p:ext uri="{BB962C8B-B14F-4D97-AF65-F5344CB8AC3E}">
        <p14:creationId xmlns:p14="http://schemas.microsoft.com/office/powerpoint/2010/main" val="2338159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294775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29477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263185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73279"/>
            <a:ext cx="688952" cy="6889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4983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4298" y="299635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121734" y="292099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93016" y="29057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99523" y="368547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220384" y="277436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15617" y="278139"/>
            <a:ext cx="688952" cy="6889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7664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449580" y="2282443"/>
            <a:ext cx="11292840" cy="2029968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247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1200" cap="none" spc="0" normalizeH="0" baseline="0" noProof="0">
                <a:ln>
                  <a:noFill/>
                </a:ln>
                <a:solidFill>
                  <a:srgbClr val="776AA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kumimoji="0" lang="en-AU" sz="1400" b="1" i="0" u="none" strike="noStrike" kern="1200" cap="none" spc="0" normalizeH="0" baseline="0" noProof="0" smtClean="0">
                <a:ln>
                  <a:noFill/>
                </a:ln>
                <a:solidFill>
                  <a:srgbClr val="776AA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776AA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F6899047-B883-BF9D-3F9D-1B78C187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>
            <a:noAutofit/>
          </a:bodyPr>
          <a:lstStyle>
            <a:lvl1pPr>
              <a:lnSpc>
                <a:spcPct val="70000"/>
              </a:lnSpc>
              <a:defRPr sz="7200" b="1" i="0">
                <a:solidFill>
                  <a:srgbClr val="0E1E42"/>
                </a:solidFill>
                <a:latin typeface="Tenorite" pitchFamily="2" charset="0"/>
              </a:defRPr>
            </a:lvl1pPr>
          </a:lstStyle>
          <a:p>
            <a:r>
              <a:rPr lang="en-US"/>
              <a:t>Click to edit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</p:spTree>
    <p:extLst>
      <p:ext uri="{BB962C8B-B14F-4D97-AF65-F5344CB8AC3E}">
        <p14:creationId xmlns:p14="http://schemas.microsoft.com/office/powerpoint/2010/main" val="4033546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78FF4AA-1572-CCEC-567D-EA816B4D55C2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D05A336-35DC-8F4E-AC53-3713C46682E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4" name="Graphic 23" descr="Pencil outline">
            <a:extLst>
              <a:ext uri="{FF2B5EF4-FFF2-40B4-BE49-F238E27FC236}">
                <a16:creationId xmlns:a16="http://schemas.microsoft.com/office/drawing/2014/main" id="{321C30D1-808F-6B43-A3E8-8A767EAA12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16D7E0DC-F936-9640-BE6E-68AE8A6E6E15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30" name="Graphic 29" descr="Teacher outline">
            <a:extLst>
              <a:ext uri="{FF2B5EF4-FFF2-40B4-BE49-F238E27FC236}">
                <a16:creationId xmlns:a16="http://schemas.microsoft.com/office/drawing/2014/main" id="{A14CFFA5-C2D9-AC42-90D3-79C400C7F65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1BE4F6-F65F-71F1-27B5-4066E312FF4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A34302-D2CE-9D2F-4B1E-51E0063F6D0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370E76-9C27-1C81-10E7-D54CDB68E9E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8384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3369BE5-DE39-C45F-6273-643FFEF3F66A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92B9333-CB00-9947-A713-6038868B2FA0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CDE7893A-27CB-5445-B70A-42BB42110B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E3012B9-62C5-F544-8A10-6AD27166E277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0C549BD3-99A4-2A41-A6E1-562C33D4BCE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C160354-21F7-8DD8-202E-11B795F09F3A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A7A454-3E49-775E-7804-52B7F15902D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B6AAF2A-E83F-8160-7A7C-3D248750C6B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7712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2D6923A-4292-B01D-E898-AD5B3DBF8E78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C0F33481-9DEB-904F-973B-32113411F1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9" name="Graphic 28" descr="Classroom outline">
            <a:extLst>
              <a:ext uri="{FF2B5EF4-FFF2-40B4-BE49-F238E27FC236}">
                <a16:creationId xmlns:a16="http://schemas.microsoft.com/office/drawing/2014/main" id="{AF8F1D5A-CB46-654B-BB77-A0083C913E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B7E4C82-1EAF-ED46-A849-5838C4D8DDFC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32" name="Graphic 31" descr="Glasses outline">
            <a:extLst>
              <a:ext uri="{FF2B5EF4-FFF2-40B4-BE49-F238E27FC236}">
                <a16:creationId xmlns:a16="http://schemas.microsoft.com/office/drawing/2014/main" id="{1C3C8DDC-991A-1548-900E-9E2F678E6B7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4672ADB-4A08-107F-FD79-DAD7E384376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87A020-D216-D1AA-CE8E-7723E6890ED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099B66E-244F-3E17-AF17-E30EAAF4FF3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29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4475630-7577-0AFF-BC40-1DD1EEE34392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768AE3E-F66F-0642-8496-C74D7D9185FD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Classroom outline">
            <a:extLst>
              <a:ext uri="{FF2B5EF4-FFF2-40B4-BE49-F238E27FC236}">
                <a16:creationId xmlns:a16="http://schemas.microsoft.com/office/drawing/2014/main" id="{42F3DE25-53ED-2246-AF75-1AD14DC030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ADE0065-6921-4F47-A748-053EB5204B6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Pencil outline">
            <a:extLst>
              <a:ext uri="{FF2B5EF4-FFF2-40B4-BE49-F238E27FC236}">
                <a16:creationId xmlns:a16="http://schemas.microsoft.com/office/drawing/2014/main" id="{370E713A-9177-A845-A4D1-AABC0B3DE72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9D7260-E45A-C6AA-C2A3-BA025E5E62B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72B646-09C3-401F-5B5B-F5FCFB6E259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45CD07-2385-9970-2F80-A748B5F2097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21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A930CE8-1563-388B-88D0-7B756EDB2540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Pencil outline">
            <a:extLst>
              <a:ext uri="{FF2B5EF4-FFF2-40B4-BE49-F238E27FC236}">
                <a16:creationId xmlns:a16="http://schemas.microsoft.com/office/drawing/2014/main" id="{0ADD2B5E-4346-2C41-B0DB-AFDA3BB6A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9BB9364C-8353-9345-9681-E45337845551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Teacher outline">
            <a:extLst>
              <a:ext uri="{FF2B5EF4-FFF2-40B4-BE49-F238E27FC236}">
                <a16:creationId xmlns:a16="http://schemas.microsoft.com/office/drawing/2014/main" id="{807F1311-5081-AC4F-929F-54BF3E0B2C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1E0B76C-63F1-5C08-5C70-06085861E32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DCF6ED-21E9-799C-E8F8-1F24B5FBFCC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93A0EB-3F82-81A5-58D1-78A9E96952C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83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1192D47-0116-E105-F6E5-D02C2435CFF8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631CF8E-EE5E-CA15-6D27-559599DF1883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Glasses outline">
            <a:extLst>
              <a:ext uri="{FF2B5EF4-FFF2-40B4-BE49-F238E27FC236}">
                <a16:creationId xmlns:a16="http://schemas.microsoft.com/office/drawing/2014/main" id="{C58B735B-7A33-FA2C-E48F-6F07B697A8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7DC141D-C53B-AEA9-8C51-1155B3830BE8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Classroom outline">
            <a:extLst>
              <a:ext uri="{FF2B5EF4-FFF2-40B4-BE49-F238E27FC236}">
                <a16:creationId xmlns:a16="http://schemas.microsoft.com/office/drawing/2014/main" id="{24A04977-B6F4-BA87-1AC1-1D34FBB65F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AE0162-1AB1-D755-9CED-8BA7BF7F028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E329031-C9E6-FB88-B575-5EBACF67B6E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9610CE-0FD5-2A74-85C9-A1C0D8586CE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344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553BCFB-18F8-327E-5456-2670771837CA}"/>
              </a:ext>
            </a:extLst>
          </p:cNvPr>
          <p:cNvGrpSpPr/>
          <p:nvPr userDrawn="1"/>
        </p:nvGrpSpPr>
        <p:grpSpPr>
          <a:xfrm>
            <a:off x="11029911" y="284693"/>
            <a:ext cx="876718" cy="659100"/>
            <a:chOff x="11029911" y="284693"/>
            <a:chExt cx="876718" cy="6591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1B1BCAA-71F2-B14F-B1EF-E9E4392DD5AE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2EE4397-C487-5A44-8A4C-D322163D55A3}"/>
                </a:ext>
              </a:extLst>
            </p:cNvPr>
            <p:cNvGrpSpPr/>
            <p:nvPr userDrawn="1"/>
          </p:nvGrpSpPr>
          <p:grpSpPr>
            <a:xfrm>
              <a:off x="11184229" y="284693"/>
              <a:ext cx="564546" cy="659100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15" name="Graphic 14" descr="School boy outline">
                <a:extLst>
                  <a:ext uri="{FF2B5EF4-FFF2-40B4-BE49-F238E27FC236}">
                    <a16:creationId xmlns:a16="http://schemas.microsoft.com/office/drawing/2014/main" id="{FF2180A1-67EF-6C41-A02D-6263A524D8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16" name="Graphic 15" descr="Blackboard with solid fill">
                <a:extLst>
                  <a:ext uri="{FF2B5EF4-FFF2-40B4-BE49-F238E27FC236}">
                    <a16:creationId xmlns:a16="http://schemas.microsoft.com/office/drawing/2014/main" id="{F0C3F78B-D6C3-2348-AAF5-79BD5C177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DD84A66-1B8F-31AB-BD71-BC1348949C2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81BCB53-1CA4-7EBA-C8DC-5288972552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74EA2E4-92BC-D27E-10FD-297D15114615}"/>
              </a:ext>
            </a:extLst>
          </p:cNvPr>
          <p:cNvSpPr/>
          <p:nvPr userDrawn="1"/>
        </p:nvSpPr>
        <p:spPr>
          <a:xfrm>
            <a:off x="283765" y="292866"/>
            <a:ext cx="51914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403858-3541-DAED-59D3-AC263AF0603E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3642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345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C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C822C6F-CC4D-5AE4-E66A-646A1D800305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A0721516-8CCC-28A5-EABB-30DCEC5862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E07D8C3-2DF8-A5D3-BD57-54408CCB4D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D5790B-3525-9499-3FD1-28449248BEA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B1EBFBE-DEA3-4AFA-B28F-CF390BB4B197}"/>
              </a:ext>
            </a:extLst>
          </p:cNvPr>
          <p:cNvSpPr/>
          <p:nvPr userDrawn="1"/>
        </p:nvSpPr>
        <p:spPr>
          <a:xfrm>
            <a:off x="283765" y="292866"/>
            <a:ext cx="51914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95BC31-E004-94A0-A10F-CE0E92ACF9C9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3642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3072612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78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1" r:id="rId3"/>
    <p:sldLayoutId id="2147483772" r:id="rId4"/>
    <p:sldLayoutId id="2147483774" r:id="rId5"/>
    <p:sldLayoutId id="214748371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696" r:id="rId12"/>
    <p:sldLayoutId id="2147483690" r:id="rId13"/>
    <p:sldLayoutId id="2147483699" r:id="rId14"/>
    <p:sldLayoutId id="2147483692" r:id="rId15"/>
    <p:sldLayoutId id="2147483781" r:id="rId16"/>
    <p:sldLayoutId id="2147483782" r:id="rId17"/>
    <p:sldLayoutId id="2147483783" r:id="rId18"/>
    <p:sldLayoutId id="2147483784" r:id="rId19"/>
    <p:sldLayoutId id="2147483792" r:id="rId20"/>
    <p:sldLayoutId id="2147483785" r:id="rId21"/>
    <p:sldLayoutId id="2147483786" r:id="rId22"/>
    <p:sldLayoutId id="2147483787" r:id="rId23"/>
    <p:sldLayoutId id="2147483794" r:id="rId24"/>
    <p:sldLayoutId id="2147483793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4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Relationship Id="rId6" Type="http://schemas.openxmlformats.org/officeDocument/2006/relationships/image" Target="../media/image45.png"/><Relationship Id="rId5" Type="http://schemas.openxmlformats.org/officeDocument/2006/relationships/image" Target="../media/image46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0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5.sv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3.xml"/><Relationship Id="rId6" Type="http://schemas.openxmlformats.org/officeDocument/2006/relationships/image" Target="../media/image4.png"/><Relationship Id="rId11" Type="http://schemas.openxmlformats.org/officeDocument/2006/relationships/image" Target="../media/image45.png"/><Relationship Id="rId5" Type="http://schemas.openxmlformats.org/officeDocument/2006/relationships/image" Target="../media/image48.svg"/><Relationship Id="rId10" Type="http://schemas.openxmlformats.org/officeDocument/2006/relationships/image" Target="../media/image43.png"/><Relationship Id="rId4" Type="http://schemas.openxmlformats.org/officeDocument/2006/relationships/image" Target="../media/image47.png"/><Relationship Id="rId9" Type="http://schemas.openxmlformats.org/officeDocument/2006/relationships/image" Target="../media/image9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4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5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r>
              <a:rPr lang="en-US" sz="800" b="1" dirty="0">
                <a:solidFill>
                  <a:schemeClr val="bg2"/>
                </a:solidFill>
                <a:latin typeface="+mn-lt"/>
              </a:rPr>
              <a:t>Slide 1 Start of presentation</a:t>
            </a:r>
            <a:r>
              <a:rPr lang="en-US" sz="800" b="1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800" b="1" dirty="0">
                <a:solidFill>
                  <a:schemeClr val="bg2"/>
                </a:solidFill>
                <a:latin typeface="+mn-lt"/>
              </a:rPr>
              <a:t>Open syllables: two-syllable words</a:t>
            </a:r>
            <a:endParaRPr lang="en-US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6FAF87-E601-CC20-E9C8-42462EE842CF}"/>
              </a:ext>
            </a:extLst>
          </p:cNvPr>
          <p:cNvSpPr txBox="1"/>
          <p:nvPr/>
        </p:nvSpPr>
        <p:spPr>
          <a:xfrm>
            <a:off x="275571" y="2761509"/>
            <a:ext cx="58204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err="1"/>
              <a:t>a_e</a:t>
            </a:r>
            <a:r>
              <a:rPr lang="en-GB" sz="3200"/>
              <a:t>   </a:t>
            </a:r>
            <a:r>
              <a:rPr lang="en-GB" sz="3200" err="1"/>
              <a:t>i_e</a:t>
            </a:r>
            <a:r>
              <a:rPr lang="en-GB" sz="3200"/>
              <a:t>   </a:t>
            </a:r>
            <a:r>
              <a:rPr lang="en-GB" sz="3200" err="1"/>
              <a:t>o_e</a:t>
            </a:r>
            <a:r>
              <a:rPr lang="en-GB" sz="3200"/>
              <a:t>   </a:t>
            </a:r>
            <a:r>
              <a:rPr lang="en-GB" sz="3200" err="1"/>
              <a:t>u_e</a:t>
            </a:r>
            <a:r>
              <a:rPr lang="en-GB" sz="3200"/>
              <a:t>*   </a:t>
            </a:r>
            <a:r>
              <a:rPr lang="en-GB" sz="3200" err="1"/>
              <a:t>e_e</a:t>
            </a:r>
            <a:endParaRPr lang="en-GB" sz="3200"/>
          </a:p>
          <a:p>
            <a:pPr algn="ctr"/>
            <a:r>
              <a:rPr lang="en-GB" sz="3200"/>
              <a:t>-s/-es suffix (verb)</a:t>
            </a:r>
          </a:p>
          <a:p>
            <a:pPr algn="ctr"/>
            <a:r>
              <a:rPr lang="en-GB" sz="3200"/>
              <a:t>write   were   school</a:t>
            </a:r>
          </a:p>
          <a:p>
            <a:pPr algn="ctr"/>
            <a:r>
              <a:rPr lang="en-GB" sz="1200"/>
              <a:t>*denotes two sounds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E41CD2-0288-DB1A-9F5D-1195622989BF}"/>
              </a:ext>
            </a:extLst>
          </p:cNvPr>
          <p:cNvSpPr txBox="1"/>
          <p:nvPr/>
        </p:nvSpPr>
        <p:spPr>
          <a:xfrm>
            <a:off x="6095999" y="3429000"/>
            <a:ext cx="592182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/>
              <a:t>Open syllables: </a:t>
            </a:r>
          </a:p>
          <a:p>
            <a:pPr algn="ctr"/>
            <a:r>
              <a:rPr lang="en-US" sz="3200" b="1"/>
              <a:t>two-syllable words </a:t>
            </a:r>
            <a:endParaRPr lang="en-AU" sz="3200" b="1">
              <a:solidFill>
                <a:srgbClr val="0E1E42"/>
              </a:solidFill>
            </a:endParaRP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hisses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53" y="954573"/>
            <a:ext cx="3535850" cy="2464081"/>
          </a:xfrm>
          <a:prstGeom prst="rect">
            <a:avLst/>
          </a:prstGeom>
        </p:spPr>
      </p:pic>
      <p:pic>
        <p:nvPicPr>
          <p:cNvPr id="4" name="Picture 3" descr="rushes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8059" y="3512360"/>
            <a:ext cx="2406507" cy="2397912"/>
          </a:xfrm>
          <a:prstGeom prst="rect">
            <a:avLst/>
          </a:prstGeom>
        </p:spPr>
      </p:pic>
      <p:pic>
        <p:nvPicPr>
          <p:cNvPr id="7" name="Picture 6" descr="moths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7614" y="1369688"/>
            <a:ext cx="2554570" cy="1633849"/>
          </a:xfrm>
          <a:prstGeom prst="rect">
            <a:avLst/>
          </a:prstGeom>
        </p:spPr>
      </p:pic>
      <p:pic>
        <p:nvPicPr>
          <p:cNvPr id="6" name="Picture 5" descr="bakes">
            <a:extLst>
              <a:ext uri="{FF2B5EF4-FFF2-40B4-BE49-F238E27FC236}">
                <a16:creationId xmlns:a16="http://schemas.microsoft.com/office/drawing/2014/main" id="{07601887-8C39-C844-3EB4-B02CF5E741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92184" y="3276600"/>
            <a:ext cx="2422168" cy="24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0C9305-FB9C-D808-544F-225E54D4F99F}"/>
              </a:ext>
            </a:extLst>
          </p:cNvPr>
          <p:cNvSpPr txBox="1">
            <a:spLocks/>
          </p:cNvSpPr>
          <p:nvPr/>
        </p:nvSpPr>
        <p:spPr>
          <a:xfrm>
            <a:off x="304799" y="2910432"/>
            <a:ext cx="10515601" cy="1338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were  school  write</a:t>
            </a:r>
            <a:endParaRPr lang="en-AU" sz="9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458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731239" y="1551778"/>
            <a:ext cx="10709563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duke writes a tune then rides his bike home from school with Eve. 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14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D2800-3160-3147-9A2B-78AEC50945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7192"/>
            <a:ext cx="5850050" cy="625578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596CBF-B07A-5789-D3AF-770BF795499D}"/>
              </a:ext>
            </a:extLst>
          </p:cNvPr>
          <p:cNvSpPr txBox="1"/>
          <p:nvPr/>
        </p:nvSpPr>
        <p:spPr>
          <a:xfrm>
            <a:off x="984801" y="3712191"/>
            <a:ext cx="90348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E1E42"/>
                </a:solidFill>
              </a:rPr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E1E42"/>
                </a:solidFill>
                <a:ea typeface="Verdana"/>
                <a:cs typeface="Calibri"/>
              </a:rPr>
              <a:t>spell two-syllable words that start with an open syllable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E1E42"/>
                </a:solidFill>
                <a:ea typeface="Verdana"/>
                <a:cs typeface="Calibri"/>
              </a:rPr>
              <a:t>read two-syllable words that start with an open syllable.</a:t>
            </a:r>
            <a:endParaRPr lang="en-US" sz="2800">
              <a:ea typeface="Verdana"/>
              <a:cs typeface="Calibri"/>
            </a:endParaRPr>
          </a:p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3260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81106-D7C9-FAFF-729B-CE4123D825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9055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rgbClr val="EBE9F2"/>
                </a:solidFill>
              </a:rPr>
              <a:t>Slide 16: revision </a:t>
            </a:r>
            <a:endParaRPr lang="en-AU" sz="800" dirty="0">
              <a:solidFill>
                <a:srgbClr val="EBE9F2"/>
              </a:solidFill>
            </a:endParaRP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65DA4879-C620-FAC3-8CA6-83B9D23EE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13238" y="1091697"/>
            <a:ext cx="3165524" cy="31655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3B978F-C25C-0D80-5F15-C8365EE60AD6}"/>
              </a:ext>
            </a:extLst>
          </p:cNvPr>
          <p:cNvSpPr txBox="1"/>
          <p:nvPr/>
        </p:nvSpPr>
        <p:spPr>
          <a:xfrm>
            <a:off x="1551215" y="4440461"/>
            <a:ext cx="8637814" cy="1699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    e    </a:t>
            </a:r>
            <a:r>
              <a:rPr lang="en-US" sz="96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o    u</a:t>
            </a:r>
            <a:endParaRPr lang="en-US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18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B7CE6-7595-1076-D171-77D10BAAF8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17 I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4" name="Picture 3" descr="emu">
            <a:extLst>
              <a:ext uri="{FF2B5EF4-FFF2-40B4-BE49-F238E27FC236}">
                <a16:creationId xmlns:a16="http://schemas.microsoft.com/office/drawing/2014/main" id="{DB06AC39-5AF0-E47E-CDD5-37524B844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948" y="1952247"/>
            <a:ext cx="3013991" cy="30139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864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7608C0-D148-F73E-86DA-0EF8332CF0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18 I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emu, tripod, music">
            <a:extLst>
              <a:ext uri="{FF2B5EF4-FFF2-40B4-BE49-F238E27FC236}">
                <a16:creationId xmlns:a16="http://schemas.microsoft.com/office/drawing/2014/main" id="{9A1D1534-A8DF-621E-A3E7-9CF79B27BAA9}"/>
              </a:ext>
            </a:extLst>
          </p:cNvPr>
          <p:cNvGrpSpPr/>
          <p:nvPr/>
        </p:nvGrpSpPr>
        <p:grpSpPr>
          <a:xfrm>
            <a:off x="395948" y="1952247"/>
            <a:ext cx="7098202" cy="3013991"/>
            <a:chOff x="395948" y="1952247"/>
            <a:chExt cx="7098202" cy="3013991"/>
          </a:xfrm>
        </p:grpSpPr>
        <p:pic>
          <p:nvPicPr>
            <p:cNvPr id="5" name="Picture 4" descr="emu">
              <a:extLst>
                <a:ext uri="{FF2B5EF4-FFF2-40B4-BE49-F238E27FC236}">
                  <a16:creationId xmlns:a16="http://schemas.microsoft.com/office/drawing/2014/main" id="{6C6E2331-A5E8-2A1C-48DE-EE097BA5C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948" y="1952247"/>
              <a:ext cx="3013991" cy="3013991"/>
            </a:xfrm>
            <a:prstGeom prst="rect">
              <a:avLst/>
            </a:prstGeom>
          </p:spPr>
        </p:pic>
        <p:pic>
          <p:nvPicPr>
            <p:cNvPr id="6" name="Picture 5" descr="tripod">
              <a:extLst>
                <a:ext uri="{FF2B5EF4-FFF2-40B4-BE49-F238E27FC236}">
                  <a16:creationId xmlns:a16="http://schemas.microsoft.com/office/drawing/2014/main" id="{DE4E7225-15B2-3650-8C26-098453ED9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97850" y="2030850"/>
              <a:ext cx="2796300" cy="27963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96712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B9F0D7-EA7A-E2FC-C66A-8BA45D6A90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19 I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7" name="Group 6" descr="emu, tripod, music">
            <a:extLst>
              <a:ext uri="{FF2B5EF4-FFF2-40B4-BE49-F238E27FC236}">
                <a16:creationId xmlns:a16="http://schemas.microsoft.com/office/drawing/2014/main" id="{C6AF2502-3534-3717-13D8-28E94C0DF784}"/>
              </a:ext>
            </a:extLst>
          </p:cNvPr>
          <p:cNvGrpSpPr/>
          <p:nvPr/>
        </p:nvGrpSpPr>
        <p:grpSpPr>
          <a:xfrm>
            <a:off x="395948" y="1952247"/>
            <a:ext cx="10766535" cy="3013991"/>
            <a:chOff x="395948" y="1952247"/>
            <a:chExt cx="10766535" cy="3013991"/>
          </a:xfrm>
        </p:grpSpPr>
        <p:pic>
          <p:nvPicPr>
            <p:cNvPr id="2" name="Picture 1" descr="emu">
              <a:extLst>
                <a:ext uri="{FF2B5EF4-FFF2-40B4-BE49-F238E27FC236}">
                  <a16:creationId xmlns:a16="http://schemas.microsoft.com/office/drawing/2014/main" id="{C9923AEB-5121-0E74-FE2B-F43757618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948" y="1952247"/>
              <a:ext cx="3013991" cy="3013991"/>
            </a:xfrm>
            <a:prstGeom prst="rect">
              <a:avLst/>
            </a:prstGeom>
          </p:spPr>
        </p:pic>
        <p:pic>
          <p:nvPicPr>
            <p:cNvPr id="4" name="Picture 3" descr="tripod">
              <a:extLst>
                <a:ext uri="{FF2B5EF4-FFF2-40B4-BE49-F238E27FC236}">
                  <a16:creationId xmlns:a16="http://schemas.microsoft.com/office/drawing/2014/main" id="{94024E58-CCCF-A12A-6E35-BB6FD0332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97850" y="2030850"/>
              <a:ext cx="2796300" cy="2796300"/>
            </a:xfrm>
            <a:prstGeom prst="rect">
              <a:avLst/>
            </a:prstGeom>
          </p:spPr>
        </p:pic>
        <p:pic>
          <p:nvPicPr>
            <p:cNvPr id="3" name="Picture 2" descr="music">
              <a:extLst>
                <a:ext uri="{FF2B5EF4-FFF2-40B4-BE49-F238E27FC236}">
                  <a16:creationId xmlns:a16="http://schemas.microsoft.com/office/drawing/2014/main" id="{8BDAD3A2-52F1-2861-10D0-029E41FD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60844" y="2128180"/>
              <a:ext cx="2601639" cy="26016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0521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347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12 square letter tiles with the letters: d, m, t, y, wh, n, p, w, r, th, j, ck&#10;5 round letter tiles with the vowels: a, e, i, o, u">
            <a:extLst>
              <a:ext uri="{FF2B5EF4-FFF2-40B4-BE49-F238E27FC236}">
                <a16:creationId xmlns:a16="http://schemas.microsoft.com/office/drawing/2014/main" id="{69526D9F-CA29-DCAB-6ACA-66D3437B8BB3}"/>
              </a:ext>
            </a:extLst>
          </p:cNvPr>
          <p:cNvGrpSpPr/>
          <p:nvPr/>
        </p:nvGrpSpPr>
        <p:grpSpPr>
          <a:xfrm>
            <a:off x="476529" y="2045707"/>
            <a:ext cx="7615918" cy="3386165"/>
            <a:chOff x="275360" y="1915589"/>
            <a:chExt cx="8063049" cy="375402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38548B9-700B-9982-0FA0-655D336C4B21}"/>
                </a:ext>
              </a:extLst>
            </p:cNvPr>
            <p:cNvGrpSpPr/>
            <p:nvPr/>
          </p:nvGrpSpPr>
          <p:grpSpPr>
            <a:xfrm>
              <a:off x="6023052" y="1915589"/>
              <a:ext cx="2315357" cy="3678362"/>
              <a:chOff x="8665085" y="1429510"/>
              <a:chExt cx="2788522" cy="4430075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98B46BFD-206B-0453-5393-33289943F592}"/>
                  </a:ext>
                </a:extLst>
              </p:cNvPr>
              <p:cNvSpPr/>
              <p:nvPr/>
            </p:nvSpPr>
            <p:spPr>
              <a:xfrm>
                <a:off x="8752944" y="4552784"/>
                <a:ext cx="1306800" cy="130680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5F202C7-F63B-7094-F326-D7085509B00E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 err="1">
                    <a:latin typeface="Tenorite" panose="00000500000000000000" pitchFamily="2" charset="0"/>
                  </a:rPr>
                  <a:t>i</a:t>
                </a:r>
                <a:endParaRPr lang="en-US" sz="6400">
                  <a:latin typeface="Tenorite" panose="00000500000000000000" pitchFamily="2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89BC93A-F242-12E7-B4C6-6915299AB859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5125B59E-DA20-600B-84FD-DA8607EF9545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D9B2481E-F282-F1F1-430C-B2B5062C522C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e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79D908E-8EB2-18AD-7DC5-C53716B23612}"/>
                </a:ext>
              </a:extLst>
            </p:cNvPr>
            <p:cNvGrpSpPr/>
            <p:nvPr/>
          </p:nvGrpSpPr>
          <p:grpSpPr>
            <a:xfrm>
              <a:off x="275360" y="1922600"/>
              <a:ext cx="5641290" cy="3747017"/>
              <a:chOff x="275359" y="1388168"/>
              <a:chExt cx="6794147" cy="4512760"/>
            </a:xfrm>
          </p:grpSpPr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61B4F34B-75E4-FE1E-F4B8-53A76E670847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ck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D3E2F473-3D86-D2AF-4AD0-09EF2ACBD283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j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58327A7B-38E3-2401-E6D9-93121D3D08C7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th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45CDD8D7-20F1-1E1F-C732-F913DC1EA029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34" name="Rounded Rectangle 31" descr="12 square letter tiles with the letters: d, m, t, y, wh, n, p, w, r, th, j, ck&#10;5 round letter tiles with the vowels: a, e, i, o, u">
                <a:extLst>
                  <a:ext uri="{FF2B5EF4-FFF2-40B4-BE49-F238E27FC236}">
                    <a16:creationId xmlns:a16="http://schemas.microsoft.com/office/drawing/2014/main" id="{675CF6FB-2C12-5980-D069-BDD0FF6E61DE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74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w</a:t>
                </a:r>
              </a:p>
            </p:txBody>
          </p:sp>
          <p:sp>
            <p:nvSpPr>
              <p:cNvPr id="35" name="Rounded Rectangle 29">
                <a:extLst>
                  <a:ext uri="{FF2B5EF4-FFF2-40B4-BE49-F238E27FC236}">
                    <a16:creationId xmlns:a16="http://schemas.microsoft.com/office/drawing/2014/main" id="{D3AE9857-F49F-75D2-898D-5B8F9C973033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p</a:t>
                </a: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4B86C558-C6C2-A99C-FAD4-00E1589A8D8F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10291FD9-935C-1382-011B-F49367F694EB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dirty="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wh</a:t>
                </a:r>
                <a:endParaRPr lang="en-US" sz="6400" dirty="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15">
                <a:extLst>
                  <a:ext uri="{FF2B5EF4-FFF2-40B4-BE49-F238E27FC236}">
                    <a16:creationId xmlns:a16="http://schemas.microsoft.com/office/drawing/2014/main" id="{E3E36B70-CFFC-4404-3D17-73CA5F8863C9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y</a:t>
                </a:r>
              </a:p>
            </p:txBody>
          </p:sp>
          <p:sp>
            <p:nvSpPr>
              <p:cNvPr id="39" name="Rounded Rectangle 29">
                <a:extLst>
                  <a:ext uri="{FF2B5EF4-FFF2-40B4-BE49-F238E27FC236}">
                    <a16:creationId xmlns:a16="http://schemas.microsoft.com/office/drawing/2014/main" id="{98153572-A643-D995-42E9-825987FCAABC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t</a:t>
                </a:r>
              </a:p>
            </p:txBody>
          </p:sp>
          <p:sp>
            <p:nvSpPr>
              <p:cNvPr id="40" name="Rounded Rectangle 29">
                <a:extLst>
                  <a:ext uri="{FF2B5EF4-FFF2-40B4-BE49-F238E27FC236}">
                    <a16:creationId xmlns:a16="http://schemas.microsoft.com/office/drawing/2014/main" id="{051F1BA5-25F5-B5AE-23C1-E1781516BE6E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m</a:t>
                </a:r>
              </a:p>
            </p:txBody>
          </p:sp>
          <p:sp>
            <p:nvSpPr>
              <p:cNvPr id="41" name="Rounded Rectangle 29">
                <a:extLst>
                  <a:ext uri="{FF2B5EF4-FFF2-40B4-BE49-F238E27FC236}">
                    <a16:creationId xmlns:a16="http://schemas.microsoft.com/office/drawing/2014/main" id="{E4AE6F33-2DED-F6C5-ADA3-FB2E30CCED59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d</a:t>
                </a:r>
              </a:p>
            </p:txBody>
          </p:sp>
        </p:grpSp>
      </p:grpSp>
      <p:grpSp>
        <p:nvGrpSpPr>
          <p:cNvPr id="47" name="Group 46" descr="Two circular arrows to indicate substitution with a horizontal line underneath">
            <a:extLst>
              <a:ext uri="{FF2B5EF4-FFF2-40B4-BE49-F238E27FC236}">
                <a16:creationId xmlns:a16="http://schemas.microsoft.com/office/drawing/2014/main" id="{D1CE3470-D208-202B-3EEA-D9A222FD1849}"/>
              </a:ext>
            </a:extLst>
          </p:cNvPr>
          <p:cNvGrpSpPr/>
          <p:nvPr/>
        </p:nvGrpSpPr>
        <p:grpSpPr>
          <a:xfrm>
            <a:off x="9395919" y="2704011"/>
            <a:ext cx="1589581" cy="1490020"/>
            <a:chOff x="9701433" y="3092689"/>
            <a:chExt cx="1432542" cy="1432542"/>
          </a:xfrm>
        </p:grpSpPr>
        <p:pic>
          <p:nvPicPr>
            <p:cNvPr id="48" name="Graphic 47" descr="Repeat outline">
              <a:extLst>
                <a:ext uri="{FF2B5EF4-FFF2-40B4-BE49-F238E27FC236}">
                  <a16:creationId xmlns:a16="http://schemas.microsoft.com/office/drawing/2014/main" id="{0D2EFBB2-5DD4-48DD-5742-8ADF301CE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701433" y="3092689"/>
              <a:ext cx="1432542" cy="1432542"/>
            </a:xfrm>
            <a:prstGeom prst="rect">
              <a:avLst/>
            </a:prstGeom>
          </p:spPr>
        </p:pic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AE4FCA6-DC87-4818-5F84-EC57808B9129}"/>
                </a:ext>
              </a:extLst>
            </p:cNvPr>
            <p:cNvCxnSpPr/>
            <p:nvPr/>
          </p:nvCxnSpPr>
          <p:spPr>
            <a:xfrm>
              <a:off x="9793224" y="4443607"/>
              <a:ext cx="1280160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41341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303138-3A96-E4FC-E58C-F022426178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140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20 We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5" name="Picture 4" descr="robot">
            <a:extLst>
              <a:ext uri="{FF2B5EF4-FFF2-40B4-BE49-F238E27FC236}">
                <a16:creationId xmlns:a16="http://schemas.microsoft.com/office/drawing/2014/main" id="{EF730BF7-244C-1D61-A3CD-4C878F597E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377" y="2131759"/>
            <a:ext cx="2170741" cy="2594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3193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86B5F-ED24-F381-0051-53520B3549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140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21</a:t>
            </a:r>
            <a:r>
              <a:rPr lang="en-US" sz="800" baseline="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We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6" name="Picture 5" descr="robot">
            <a:extLst>
              <a:ext uri="{FF2B5EF4-FFF2-40B4-BE49-F238E27FC236}">
                <a16:creationId xmlns:a16="http://schemas.microsoft.com/office/drawing/2014/main" id="{511481D5-FC8E-5F5E-8022-3C19EF14A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377" y="2131759"/>
            <a:ext cx="2170741" cy="2594483"/>
          </a:xfrm>
          <a:prstGeom prst="rect">
            <a:avLst/>
          </a:prstGeom>
        </p:spPr>
      </p:pic>
      <p:pic>
        <p:nvPicPr>
          <p:cNvPr id="4" name="Picture 3" descr="silent">
            <a:extLst>
              <a:ext uri="{FF2B5EF4-FFF2-40B4-BE49-F238E27FC236}">
                <a16:creationId xmlns:a16="http://schemas.microsoft.com/office/drawing/2014/main" id="{6EE7EFF8-F663-5339-779C-0585EF3F1F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8063" y="2366052"/>
            <a:ext cx="2125896" cy="2125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6888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4964F-C55D-A9FE-F328-D90C64C7CB9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140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22 We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" name="Group 3" descr="robot, silent, open">
            <a:extLst>
              <a:ext uri="{FF2B5EF4-FFF2-40B4-BE49-F238E27FC236}">
                <a16:creationId xmlns:a16="http://schemas.microsoft.com/office/drawing/2014/main" id="{DEF5B40E-E543-9A1F-3CEB-489ED4B6B46E}"/>
              </a:ext>
            </a:extLst>
          </p:cNvPr>
          <p:cNvGrpSpPr/>
          <p:nvPr/>
        </p:nvGrpSpPr>
        <p:grpSpPr>
          <a:xfrm>
            <a:off x="967377" y="2131759"/>
            <a:ext cx="9698761" cy="2676527"/>
            <a:chOff x="967377" y="2131759"/>
            <a:chExt cx="9698761" cy="2676527"/>
          </a:xfrm>
        </p:grpSpPr>
        <p:pic>
          <p:nvPicPr>
            <p:cNvPr id="5" name="Picture 4" descr="robot">
              <a:extLst>
                <a:ext uri="{FF2B5EF4-FFF2-40B4-BE49-F238E27FC236}">
                  <a16:creationId xmlns:a16="http://schemas.microsoft.com/office/drawing/2014/main" id="{EEEB22E0-A0CD-138A-3368-BE67F0983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7377" y="2131759"/>
              <a:ext cx="2170741" cy="2594483"/>
            </a:xfrm>
            <a:prstGeom prst="rect">
              <a:avLst/>
            </a:prstGeom>
          </p:spPr>
        </p:pic>
        <p:pic>
          <p:nvPicPr>
            <p:cNvPr id="9" name="Picture 8" descr="open">
              <a:extLst>
                <a:ext uri="{FF2B5EF4-FFF2-40B4-BE49-F238E27FC236}">
                  <a16:creationId xmlns:a16="http://schemas.microsoft.com/office/drawing/2014/main" id="{16BF763C-7EBF-C8F7-507D-C31483942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23904" y="2366052"/>
              <a:ext cx="2442234" cy="2442234"/>
            </a:xfrm>
            <a:prstGeom prst="rect">
              <a:avLst/>
            </a:prstGeom>
          </p:spPr>
        </p:pic>
      </p:grpSp>
      <p:pic>
        <p:nvPicPr>
          <p:cNvPr id="6" name="Picture 5" descr="silent">
            <a:extLst>
              <a:ext uri="{FF2B5EF4-FFF2-40B4-BE49-F238E27FC236}">
                <a16:creationId xmlns:a16="http://schemas.microsoft.com/office/drawing/2014/main" id="{61E83EFD-722F-1734-78BE-444CA13A45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8063" y="2366052"/>
            <a:ext cx="2125896" cy="2125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595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71421-FD61-F489-D493-9E278777C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65112-400A-C427-8725-D78D01D2EE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6632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23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0211C-8EC4-2059-8A31-E4BB888912B9}"/>
              </a:ext>
            </a:extLst>
          </p:cNvPr>
          <p:cNvSpPr txBox="1">
            <a:spLocks/>
          </p:cNvSpPr>
          <p:nvPr/>
        </p:nvSpPr>
        <p:spPr>
          <a:xfrm>
            <a:off x="320040" y="2528753"/>
            <a:ext cx="11468926" cy="208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emu</a:t>
            </a:r>
            <a:endParaRPr lang="en-AU" sz="14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9244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303B6-47AF-BB85-0E45-738448845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02047-6533-5B69-044B-BA3B948B55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979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24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06CE9-28FC-499B-BBF6-81788F9FC18C}"/>
              </a:ext>
            </a:extLst>
          </p:cNvPr>
          <p:cNvSpPr txBox="1">
            <a:spLocks/>
          </p:cNvSpPr>
          <p:nvPr/>
        </p:nvSpPr>
        <p:spPr>
          <a:xfrm>
            <a:off x="320040" y="2528753"/>
            <a:ext cx="11468926" cy="208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sz="144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4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mu</a:t>
            </a:r>
            <a:endParaRPr lang="en-AU" sz="14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586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94086-5374-25CF-2AA5-9A3C766B0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1E364-079E-859C-0E79-B326AE1B2E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6632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25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A253F-941B-F9F1-7ECD-4F32EB8A4B3B}"/>
              </a:ext>
            </a:extLst>
          </p:cNvPr>
          <p:cNvSpPr txBox="1">
            <a:spLocks/>
          </p:cNvSpPr>
          <p:nvPr/>
        </p:nvSpPr>
        <p:spPr>
          <a:xfrm>
            <a:off x="320040" y="2528753"/>
            <a:ext cx="11468926" cy="208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4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item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5386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73BFA-EEB7-67DA-BDF1-199AA2E89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88F30-E88A-4145-C676-594F494571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16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A08C5-85A7-A1FF-EC4B-09DE6BD52A15}"/>
              </a:ext>
            </a:extLst>
          </p:cNvPr>
          <p:cNvSpPr txBox="1">
            <a:spLocks/>
          </p:cNvSpPr>
          <p:nvPr/>
        </p:nvSpPr>
        <p:spPr>
          <a:xfrm>
            <a:off x="320040" y="2528753"/>
            <a:ext cx="11468926" cy="208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4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sz="144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44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tem</a:t>
            </a:r>
            <a:endParaRPr lang="en-AU" sz="14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7590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6ACF4-DE38-7A8A-2549-2C19CD0ED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EE8D0-C6A8-760C-15E5-41FB9F67CC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6632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27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C8E47B-9823-B1FF-B816-E1C76777FDED}"/>
              </a:ext>
            </a:extLst>
          </p:cNvPr>
          <p:cNvSpPr txBox="1"/>
          <p:nvPr/>
        </p:nvSpPr>
        <p:spPr>
          <a:xfrm>
            <a:off x="2390273" y="2021014"/>
            <a:ext cx="7029733" cy="2361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 kern="100">
                <a:solidFill>
                  <a:srgbClr val="4557AD"/>
                </a:solidFill>
                <a:effectLst/>
                <a:latin typeface="Tenorite" pitchFamily="2" charset="0"/>
                <a:ea typeface="Verdana" panose="020B0604030504040204" pitchFamily="34" charset="0"/>
                <a:cs typeface="Times New Roman" panose="02020603050405020304" pitchFamily="18" charset="0"/>
              </a:rPr>
              <a:t>moment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42488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4131B-3573-6671-F96A-19B975028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8304B-7F3B-6759-56A3-075353A4B8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28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06856-9C3B-A4BD-4970-25E47FD7DA71}"/>
              </a:ext>
            </a:extLst>
          </p:cNvPr>
          <p:cNvSpPr txBox="1">
            <a:spLocks/>
          </p:cNvSpPr>
          <p:nvPr/>
        </p:nvSpPr>
        <p:spPr>
          <a:xfrm>
            <a:off x="320040" y="2528753"/>
            <a:ext cx="11468926" cy="20867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4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mo</a:t>
            </a:r>
            <a:r>
              <a:rPr lang="en-US" sz="144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44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ment</a:t>
            </a:r>
            <a:endParaRPr lang="en-AU" sz="14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547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11C88-7046-381C-333A-6A61F02049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29 We do read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B0F3E3-338B-451B-A22B-C146E2E61A05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begin</a:t>
            </a:r>
            <a:endParaRPr lang="en-AU" sz="10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821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2521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wo speakers">
            <a:extLst>
              <a:ext uri="{FF2B5EF4-FFF2-40B4-BE49-F238E27FC236}">
                <a16:creationId xmlns:a16="http://schemas.microsoft.com/office/drawing/2014/main" id="{2C8B1E72-0250-A350-8F4E-16DC8C9B55E6}"/>
              </a:ext>
            </a:extLst>
          </p:cNvPr>
          <p:cNvGrpSpPr/>
          <p:nvPr/>
        </p:nvGrpSpPr>
        <p:grpSpPr>
          <a:xfrm>
            <a:off x="6789794" y="5403737"/>
            <a:ext cx="735561" cy="487972"/>
            <a:chOff x="4766079" y="2941028"/>
            <a:chExt cx="1787121" cy="945172"/>
          </a:xfrm>
        </p:grpSpPr>
        <p:pic>
          <p:nvPicPr>
            <p:cNvPr id="3" name="Graphic 2" descr="Volume outline">
              <a:extLst>
                <a:ext uri="{FF2B5EF4-FFF2-40B4-BE49-F238E27FC236}">
                  <a16:creationId xmlns:a16="http://schemas.microsoft.com/office/drawing/2014/main" id="{AA73E616-AD2B-70A5-F569-75F3D575E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  <p:pic>
          <p:nvPicPr>
            <p:cNvPr id="4" name="Graphic 3" descr="Volume outline">
              <a:extLst>
                <a:ext uri="{FF2B5EF4-FFF2-40B4-BE49-F238E27FC236}">
                  <a16:creationId xmlns:a16="http://schemas.microsoft.com/office/drawing/2014/main" id="{55A51955-E077-B036-D963-8B89051FB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6079" y="2941028"/>
              <a:ext cx="914400" cy="914400"/>
            </a:xfrm>
            <a:prstGeom prst="rect">
              <a:avLst/>
            </a:prstGeom>
          </p:spPr>
        </p:pic>
      </p:grpSp>
      <p:grpSp>
        <p:nvGrpSpPr>
          <p:cNvPr id="5" name="Group 4" descr="e_e, u_e, i_e, o_e, a_e">
            <a:extLst>
              <a:ext uri="{FF2B5EF4-FFF2-40B4-BE49-F238E27FC236}">
                <a16:creationId xmlns:a16="http://schemas.microsoft.com/office/drawing/2014/main" id="{979019C7-0803-5E59-9DAA-FD2C7A7231CF}"/>
              </a:ext>
            </a:extLst>
          </p:cNvPr>
          <p:cNvGrpSpPr/>
          <p:nvPr/>
        </p:nvGrpSpPr>
        <p:grpSpPr>
          <a:xfrm>
            <a:off x="859270" y="1189301"/>
            <a:ext cx="10243532" cy="4221244"/>
            <a:chOff x="859270" y="1189301"/>
            <a:chExt cx="10243532" cy="42212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5C47F90-89BE-4F7F-BFF2-96A4D1E9D9D9}"/>
                </a:ext>
              </a:extLst>
            </p:cNvPr>
            <p:cNvGrpSpPr/>
            <p:nvPr/>
          </p:nvGrpSpPr>
          <p:grpSpPr>
            <a:xfrm>
              <a:off x="2169161" y="1189301"/>
              <a:ext cx="8933641" cy="4221244"/>
              <a:chOff x="2169161" y="1189301"/>
              <a:chExt cx="8933641" cy="4221244"/>
            </a:xfrm>
          </p:grpSpPr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BD2A736-C37C-07C3-2A64-45192F5C41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9161" y="3586968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e_e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8624E765-B097-6A74-88E9-38F7D955A6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4163" y="1189303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a_e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3D0C1B84-ACAB-A84B-F45F-6E6FAB691D6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9843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u_e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B9737CFF-82B7-C90E-BBAA-52583D8CE7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716" y="1189301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i_e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C7713D45-76FE-7F16-406E-B365EC61E366}"/>
                </a:ext>
              </a:extLst>
            </p:cNvPr>
            <p:cNvSpPr txBox="1">
              <a:spLocks/>
            </p:cNvSpPr>
            <p:nvPr/>
          </p:nvSpPr>
          <p:spPr>
            <a:xfrm>
              <a:off x="859270" y="1189302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o_e</a:t>
              </a:r>
              <a:endParaRPr lang="en-AU" sz="12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7261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D994E-1578-D687-2C2C-D80C24609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8C625-A1E1-13A1-595E-1F3A40683D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30 We do read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B00E2-FB4B-E040-6002-CF74FF259E56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begin  rodent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521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CEA7-EF0E-4D35-57A8-9341A7F81EB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31 We do read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9948D-5C92-E1CB-E2DE-C5041DE33646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begin  rodent  apron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5795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A91C-BC79-8C7A-894C-7989D823A7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32 I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57DD255D-5E14-9906-92A6-713A3DE2FF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0439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7E00D-3186-2915-92C1-E1B3B5427E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140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33 We do write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96FC127A-569F-5500-8591-F0DC0A9DA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1594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3EA644-EC38-6EB3-A5DC-A3006853DF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6632"/>
            <a:ext cx="10515600" cy="1325563"/>
          </a:xfrm>
        </p:spPr>
        <p:txBody>
          <a:bodyPr/>
          <a:lstStyle/>
          <a:p>
            <a:r>
              <a:rPr lang="en-US" sz="8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34 I do read</a:t>
            </a:r>
            <a:endParaRPr lang="en-AU" sz="800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AA61864-491A-5E40-41DA-0C8A5CCE78EB}"/>
              </a:ext>
            </a:extLst>
          </p:cNvPr>
          <p:cNvSpPr txBox="1">
            <a:spLocks/>
          </p:cNvSpPr>
          <p:nvPr/>
        </p:nvSpPr>
        <p:spPr>
          <a:xfrm>
            <a:off x="540327" y="2678203"/>
            <a:ext cx="10945092" cy="20692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They had to be silent and focus on the tripod.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2704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55319E-910A-7BB3-F4BD-48C889455D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9798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35 We do read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070CDF2-27BA-8E6B-03B8-8508AA42B544}"/>
              </a:ext>
            </a:extLst>
          </p:cNvPr>
          <p:cNvSpPr txBox="1">
            <a:spLocks/>
          </p:cNvSpPr>
          <p:nvPr/>
        </p:nvSpPr>
        <p:spPr>
          <a:xfrm>
            <a:off x="512618" y="2117952"/>
            <a:ext cx="11261108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robot at the hotel made music and gave the kids a fun item.   </a:t>
            </a:r>
            <a:endParaRPr kumimoji="0" lang="en-AU" sz="8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6804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9CBC2-604A-D465-B5F0-E2295F0460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79375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36 Check for understanding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3" name="Graphic 12" descr="Speech with solid fill">
            <a:extLst>
              <a:ext uri="{FF2B5EF4-FFF2-40B4-BE49-F238E27FC236}">
                <a16:creationId xmlns:a16="http://schemas.microsoft.com/office/drawing/2014/main" id="{1ECB83B1-15EA-5D52-724A-394F20CA3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760" y="1446963"/>
            <a:ext cx="4588192" cy="45881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45C981-017A-C63D-22D2-726A9D47F4AE}"/>
              </a:ext>
            </a:extLst>
          </p:cNvPr>
          <p:cNvSpPr txBox="1"/>
          <p:nvPr/>
        </p:nvSpPr>
        <p:spPr>
          <a:xfrm>
            <a:off x="322710" y="2802670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00" b="1" i="0" u="none" strike="noStrike" kern="1200" cap="none" spc="0" normalizeH="0" baseline="0" noProof="0">
                <a:ln>
                  <a:noFill/>
                </a:ln>
                <a:solidFill>
                  <a:srgbClr val="4857A6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kumimoji="0" lang="en-AU" sz="6500" b="1" i="0" u="none" strike="noStrike" kern="1200" cap="none" spc="0" normalizeH="0" baseline="0" noProof="0">
              <a:ln>
                <a:noFill/>
              </a:ln>
              <a:solidFill>
                <a:srgbClr val="4857A6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A4A5572-3136-EB5E-056C-83DAB98014E2}"/>
              </a:ext>
            </a:extLst>
          </p:cNvPr>
          <p:cNvSpPr txBox="1">
            <a:spLocks/>
          </p:cNvSpPr>
          <p:nvPr/>
        </p:nvSpPr>
        <p:spPr>
          <a:xfrm>
            <a:off x="5088017" y="2552470"/>
            <a:ext cx="2175538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read a word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182014F-9A9A-A9F9-C748-6353230F9681}"/>
              </a:ext>
            </a:extLst>
          </p:cNvPr>
          <p:cNvSpPr txBox="1">
            <a:spLocks/>
          </p:cNvSpPr>
          <p:nvPr/>
        </p:nvSpPr>
        <p:spPr>
          <a:xfrm>
            <a:off x="5167828" y="3512001"/>
            <a:ext cx="2015913" cy="259250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Arial"/>
              </a:rPr>
              <a:t>focus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5400">
                <a:solidFill>
                  <a:srgbClr val="4557AD"/>
                </a:solidFill>
                <a:latin typeface="Tenorite" pitchFamily="2" charset="0"/>
                <a:cs typeface="Arial"/>
              </a:rPr>
              <a:t>even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Arial"/>
              </a:rPr>
              <a:t>basic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43F9353-4476-7768-8A18-5FE00BE9DAA8}"/>
              </a:ext>
            </a:extLst>
          </p:cNvPr>
          <p:cNvSpPr txBox="1">
            <a:spLocks/>
          </p:cNvSpPr>
          <p:nvPr/>
        </p:nvSpPr>
        <p:spPr>
          <a:xfrm>
            <a:off x="8192037" y="2561070"/>
            <a:ext cx="2175538" cy="8679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spell a word 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ounded Rectangle 72">
            <a:extLst>
              <a:ext uri="{FF2B5EF4-FFF2-40B4-BE49-F238E27FC236}">
                <a16:creationId xmlns:a16="http://schemas.microsoft.com/office/drawing/2014/main" id="{936B7364-513D-3D8C-B843-FF04AED36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755872" y="1685163"/>
            <a:ext cx="839827" cy="581675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3CF1B34A-57B9-12B8-639A-D7E23476A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70356" y="1685163"/>
            <a:ext cx="627661" cy="590024"/>
          </a:xfrm>
          <a:prstGeom prst="rect">
            <a:avLst/>
          </a:prstGeom>
        </p:spPr>
      </p:pic>
      <p:sp>
        <p:nvSpPr>
          <p:cNvPr id="30" name="Rounded Rectangle 69">
            <a:extLst>
              <a:ext uri="{FF2B5EF4-FFF2-40B4-BE49-F238E27FC236}">
                <a16:creationId xmlns:a16="http://schemas.microsoft.com/office/drawing/2014/main" id="{9390D6BB-FA42-E9DB-587A-01C7B6FF1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73359" y="1679094"/>
            <a:ext cx="800799" cy="590023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CD15AD4-1658-E044-D725-BACD96EEA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49434" y="1743928"/>
            <a:ext cx="447584" cy="447584"/>
          </a:xfrm>
          <a:prstGeom prst="rect">
            <a:avLst/>
          </a:prstGeom>
        </p:spPr>
      </p:pic>
      <p:pic>
        <p:nvPicPr>
          <p:cNvPr id="4" name="Picture 3" descr="music">
            <a:extLst>
              <a:ext uri="{FF2B5EF4-FFF2-40B4-BE49-F238E27FC236}">
                <a16:creationId xmlns:a16="http://schemas.microsoft.com/office/drawing/2014/main" id="{7EA38A7B-30F6-00EA-6DC7-8275A5F31D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6129" y="3025605"/>
            <a:ext cx="905159" cy="905159"/>
          </a:xfrm>
          <a:prstGeom prst="rect">
            <a:avLst/>
          </a:prstGeom>
        </p:spPr>
      </p:pic>
      <p:pic>
        <p:nvPicPr>
          <p:cNvPr id="7" name="Picture 6" descr="silent">
            <a:extLst>
              <a:ext uri="{FF2B5EF4-FFF2-40B4-BE49-F238E27FC236}">
                <a16:creationId xmlns:a16="http://schemas.microsoft.com/office/drawing/2014/main" id="{FC326602-5754-3F1F-753D-BA3B43B833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6130" y="4161352"/>
            <a:ext cx="867930" cy="867930"/>
          </a:xfrm>
          <a:prstGeom prst="rect">
            <a:avLst/>
          </a:prstGeom>
        </p:spPr>
      </p:pic>
      <p:pic>
        <p:nvPicPr>
          <p:cNvPr id="9" name="Picture 8" descr="motel">
            <a:extLst>
              <a:ext uri="{FF2B5EF4-FFF2-40B4-BE49-F238E27FC236}">
                <a16:creationId xmlns:a16="http://schemas.microsoft.com/office/drawing/2014/main" id="{BB7FD897-EB0E-5064-B875-D0D839E713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3359" y="5259870"/>
            <a:ext cx="867930" cy="8679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33214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9F3A4-D7BD-BEF7-F5BC-9DB25ECDD7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37 Check for understanding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Picture 2" descr="Image of Phase 10, lesson 2 student sheet">
            <a:extLst>
              <a:ext uri="{FF2B5EF4-FFF2-40B4-BE49-F238E27FC236}">
                <a16:creationId xmlns:a16="http://schemas.microsoft.com/office/drawing/2014/main" id="{1825C2BD-668D-1B47-A307-4478F57E8F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8077" y="481060"/>
            <a:ext cx="3996642" cy="56504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601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5F9A1C-504B-A732-D435-90AC906BD1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840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38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32F9E39C-FFA8-9449-A9FD-F679C262B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3D3666-F224-9147-BD4A-2407C6B422E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A0CAD030-AEF6-2849-9D32-3E77910D8F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7482E-8EA7-9A4B-8BB0-82C19620E538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433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FB8B2-7910-056B-1C24-121D767FECA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9626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39 End of presentation</a:t>
            </a:r>
            <a:endParaRPr lang="en-AU" sz="800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448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421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theme   spoke   tube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" name="Picture 3" descr="flut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512" y="2057567"/>
            <a:ext cx="3066263" cy="3066263"/>
          </a:xfrm>
          <a:prstGeom prst="rect">
            <a:avLst/>
          </a:prstGeom>
        </p:spPr>
      </p:pic>
      <p:pic>
        <p:nvPicPr>
          <p:cNvPr id="7" name="Picture 6" descr="bon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9477" y="2092456"/>
            <a:ext cx="2673087" cy="2673087"/>
          </a:xfrm>
          <a:prstGeom prst="rect">
            <a:avLst/>
          </a:prstGeom>
        </p:spPr>
      </p:pic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7EEED2CA-CF00-A991-179B-DB7442E97C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704" y="2128696"/>
            <a:ext cx="2673087" cy="26730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EAA6589-145B-0A01-A65A-06616BC2E364}"/>
              </a:ext>
            </a:extLst>
          </p:cNvPr>
          <p:cNvSpPr txBox="1"/>
          <p:nvPr/>
        </p:nvSpPr>
        <p:spPr>
          <a:xfrm>
            <a:off x="9823248" y="3786120"/>
            <a:ext cx="209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4557AD"/>
                </a:solidFill>
              </a:rPr>
              <a:t>Teacher </a:t>
            </a:r>
          </a:p>
          <a:p>
            <a:r>
              <a:rPr lang="en-US" sz="2000">
                <a:solidFill>
                  <a:srgbClr val="4557AD"/>
                </a:solidFill>
              </a:rPr>
              <a:t>to dictate </a:t>
            </a:r>
          </a:p>
          <a:p>
            <a:r>
              <a:rPr lang="en-US" sz="2000">
                <a:solidFill>
                  <a:srgbClr val="4557AD"/>
                </a:solidFill>
              </a:rPr>
              <a:t>word</a:t>
            </a:r>
            <a:endParaRPr lang="en-AU" sz="2000">
              <a:solidFill>
                <a:srgbClr val="4557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63EDD6-33A6-E58F-8FC2-A32C9DFEB253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874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56632-461B-7627-BB2D-26C56D21B33F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1155286-F6E1-6B2C-759F-6FEF2B8E295B}"/>
              </a:ext>
            </a:extLst>
          </p:cNvPr>
          <p:cNvSpPr/>
          <p:nvPr/>
        </p:nvSpPr>
        <p:spPr>
          <a:xfrm>
            <a:off x="8341112" y="5441794"/>
            <a:ext cx="3543461" cy="729291"/>
          </a:xfrm>
          <a:prstGeom prst="roundRect">
            <a:avLst/>
          </a:prstGeom>
          <a:noFill/>
          <a:ln w="28575">
            <a:solidFill>
              <a:srgbClr val="776A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x  ss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zz</a:t>
            </a:r>
            <a:endParaRPr lang="en-AU" sz="200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008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5FAEC-2AF5-23AF-AFE9-35D2A7669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63716" y="3429000"/>
            <a:ext cx="11906250" cy="13388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</a:t>
            </a:r>
            <a:endParaRPr lang="en-AU" sz="9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F67EB-1C6D-CE1B-8919-5E8A8CFBAAAB}"/>
              </a:ext>
            </a:extLst>
          </p:cNvPr>
          <p:cNvSpPr txBox="1">
            <a:spLocks/>
          </p:cNvSpPr>
          <p:nvPr/>
        </p:nvSpPr>
        <p:spPr>
          <a:xfrm>
            <a:off x="285750" y="1783759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pinches     clings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5A9E66-058B-E630-99A2-AB6668D1DD33}"/>
              </a:ext>
            </a:extLst>
          </p:cNvPr>
          <p:cNvSpPr txBox="1">
            <a:spLocks/>
          </p:cNvSpPr>
          <p:nvPr/>
        </p:nvSpPr>
        <p:spPr>
          <a:xfrm>
            <a:off x="285750" y="4164980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chops         makes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lS4Wz2mR"/>
  <p:tag name="ARTICULATE_PROJECT_OPEN" val="0"/>
  <p:tag name="ARTICULATE_SLIDE_COUNT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42BFCC-89B8-41C6-B4FB-0080C7C4231A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ff236c08-9611-4854-a4bb-16d44b7327b6"/>
    <ds:schemaRef ds:uri="http://purl.org/dc/terms/"/>
    <ds:schemaRef ds:uri="64eff3df-e3d6-48ed-978f-45ff25640900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5147</Words>
  <Application>Microsoft Office PowerPoint</Application>
  <PresentationFormat>Widescreen</PresentationFormat>
  <Paragraphs>657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1_Office Theme</vt:lpstr>
      <vt:lpstr>Slide 1 Start of presentation Open syllables: two-syllable words</vt:lpstr>
      <vt:lpstr>Slide 2 Phonemic awareness review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End of review</vt:lpstr>
      <vt:lpstr>Slide 15 Learning intention and success criteria</vt:lpstr>
      <vt:lpstr>Slide 16: revision </vt:lpstr>
      <vt:lpstr>Slide 17 I do write</vt:lpstr>
      <vt:lpstr>Slide 18 I do write</vt:lpstr>
      <vt:lpstr>Slide 19 I do write</vt:lpstr>
      <vt:lpstr>Slide 20 We do write</vt:lpstr>
      <vt:lpstr>Slide 21 We do write</vt:lpstr>
      <vt:lpstr>Slide 22 We do write</vt:lpstr>
      <vt:lpstr>Slide 23 I do</vt:lpstr>
      <vt:lpstr>Slide 24 I do</vt:lpstr>
      <vt:lpstr>Slide 25 I do</vt:lpstr>
      <vt:lpstr>Slide 16 I do</vt:lpstr>
      <vt:lpstr>Slide 27 I do</vt:lpstr>
      <vt:lpstr>Slide 28 I do</vt:lpstr>
      <vt:lpstr>Slide 29 We do read</vt:lpstr>
      <vt:lpstr>Slide 30 We do read</vt:lpstr>
      <vt:lpstr>Slide 31 We do read</vt:lpstr>
      <vt:lpstr>Slide 32 I do write</vt:lpstr>
      <vt:lpstr>Slide 33 We do write</vt:lpstr>
      <vt:lpstr>Slide 34 I do read</vt:lpstr>
      <vt:lpstr>Slide 35 We do read</vt:lpstr>
      <vt:lpstr>Slide 36 Check for understanding</vt:lpstr>
      <vt:lpstr>Slide 37 Check for understanding</vt:lpstr>
      <vt:lpstr>Slide 38 You do</vt:lpstr>
      <vt:lpstr>Slide 39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1</cp:revision>
  <dcterms:created xsi:type="dcterms:W3CDTF">2021-01-11T06:19:08Z</dcterms:created>
  <dcterms:modified xsi:type="dcterms:W3CDTF">2025-05-21T02:08:47Z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5FE680FC-60E6-4851-AD8C-F061EDCC2D10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1.5_feedback batch 1</vt:lpwstr>
  </property>
</Properties>
</file>