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tags/tag27.xml" ContentType="application/vnd.openxmlformats-officedocument.presentationml.tags+xml"/>
  <Override PartName="/ppt/notesSlides/notesSlide28.xml" ContentType="application/vnd.openxmlformats-officedocument.presentationml.notesSlide+xml"/>
  <Override PartName="/ppt/tags/tag28.xml" ContentType="application/vnd.openxmlformats-officedocument.presentationml.tags+xml"/>
  <Override PartName="/ppt/notesSlides/notesSlide29.xml" ContentType="application/vnd.openxmlformats-officedocument.presentationml.notesSlide+xml"/>
  <Override PartName="/ppt/tags/tag29.xml" ContentType="application/vnd.openxmlformats-officedocument.presentationml.tags+xml"/>
  <Override PartName="/ppt/notesSlides/notesSlide30.xml" ContentType="application/vnd.openxmlformats-officedocument.presentationml.notesSlide+xml"/>
  <Override PartName="/ppt/tags/tag30.xml" ContentType="application/vnd.openxmlformats-officedocument.presentationml.tags+xml"/>
  <Override PartName="/ppt/notesSlides/notesSlide31.xml" ContentType="application/vnd.openxmlformats-officedocument.presentationml.notesSlide+xml"/>
  <Override PartName="/ppt/tags/tag31.xml" ContentType="application/vnd.openxmlformats-officedocument.presentationml.tags+xml"/>
  <Override PartName="/ppt/notesSlides/notesSlide32.xml" ContentType="application/vnd.openxmlformats-officedocument.presentationml.notesSlide+xml"/>
  <Override PartName="/ppt/tags/tag32.xml" ContentType="application/vnd.openxmlformats-officedocument.presentationml.tags+xml"/>
  <Override PartName="/ppt/notesSlides/notesSlide33.xml" ContentType="application/vnd.openxmlformats-officedocument.presentationml.notesSlide+xml"/>
  <Override PartName="/ppt/tags/tag33.xml" ContentType="application/vnd.openxmlformats-officedocument.presentationml.tags+xml"/>
  <Override PartName="/ppt/notesSlides/notesSlide34.xml" ContentType="application/vnd.openxmlformats-officedocument.presentationml.notesSlide+xml"/>
  <Override PartName="/ppt/tags/tag34.xml" ContentType="application/vnd.openxmlformats-officedocument.presentationml.tags+xml"/>
  <Override PartName="/ppt/notesSlides/notesSlide35.xml" ContentType="application/vnd.openxmlformats-officedocument.presentationml.notesSlide+xml"/>
  <Override PartName="/ppt/tags/tag35.xml" ContentType="application/vnd.openxmlformats-officedocument.presentationml.tags+xml"/>
  <Override PartName="/ppt/notesSlides/notesSlide36.xml" ContentType="application/vnd.openxmlformats-officedocument.presentationml.notesSlide+xml"/>
  <Override PartName="/ppt/tags/tag36.xml" ContentType="application/vnd.openxmlformats-officedocument.presentationml.tags+xml"/>
  <Override PartName="/ppt/notesSlides/notesSlide37.xml" ContentType="application/vnd.openxmlformats-officedocument.presentationml.notesSlide+xml"/>
  <Override PartName="/ppt/tags/tag37.xml" ContentType="application/vnd.openxmlformats-officedocument.presentationml.tags+xml"/>
  <Override PartName="/ppt/notesSlides/notesSlide38.xml" ContentType="application/vnd.openxmlformats-officedocument.presentationml.notesSlide+xml"/>
  <Override PartName="/ppt/tags/tag38.xml" ContentType="application/vnd.openxmlformats-officedocument.presentationml.tags+xml"/>
  <Override PartName="/ppt/notesSlides/notesSlide39.xml" ContentType="application/vnd.openxmlformats-officedocument.presentationml.notesSlide+xml"/>
  <Override PartName="/ppt/tags/tag39.xml" ContentType="application/vnd.openxmlformats-officedocument.presentationml.tags+xml"/>
  <Override PartName="/ppt/notesSlides/notesSlide40.xml" ContentType="application/vnd.openxmlformats-officedocument.presentationml.notesSlide+xml"/>
  <Override PartName="/ppt/tags/tag40.xml" ContentType="application/vnd.openxmlformats-officedocument.presentationml.tags+xml"/>
  <Override PartName="/ppt/notesSlides/notesSlide41.xml" ContentType="application/vnd.openxmlformats-officedocument.presentationml.notesSlide+xml"/>
  <Override PartName="/ppt/tags/tag41.xml" ContentType="application/vnd.openxmlformats-officedocument.presentationml.tags+xml"/>
  <Override PartName="/ppt/notesSlides/notesSlide4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47"/>
  </p:notesMasterIdLst>
  <p:handoutMasterIdLst>
    <p:handoutMasterId r:id="rId48"/>
  </p:handoutMasterIdLst>
  <p:sldIdLst>
    <p:sldId id="520" r:id="rId5"/>
    <p:sldId id="509" r:id="rId6"/>
    <p:sldId id="521" r:id="rId7"/>
    <p:sldId id="511" r:id="rId8"/>
    <p:sldId id="512" r:id="rId9"/>
    <p:sldId id="522" r:id="rId10"/>
    <p:sldId id="523" r:id="rId11"/>
    <p:sldId id="513" r:id="rId12"/>
    <p:sldId id="525" r:id="rId13"/>
    <p:sldId id="524" r:id="rId14"/>
    <p:sldId id="514" r:id="rId15"/>
    <p:sldId id="515" r:id="rId16"/>
    <p:sldId id="516" r:id="rId17"/>
    <p:sldId id="517" r:id="rId18"/>
    <p:sldId id="519" r:id="rId19"/>
    <p:sldId id="441" r:id="rId20"/>
    <p:sldId id="442" r:id="rId21"/>
    <p:sldId id="545" r:id="rId22"/>
    <p:sldId id="554" r:id="rId23"/>
    <p:sldId id="539" r:id="rId24"/>
    <p:sldId id="540" r:id="rId25"/>
    <p:sldId id="541" r:id="rId26"/>
    <p:sldId id="542" r:id="rId27"/>
    <p:sldId id="543" r:id="rId28"/>
    <p:sldId id="544" r:id="rId29"/>
    <p:sldId id="548" r:id="rId30"/>
    <p:sldId id="549" r:id="rId31"/>
    <p:sldId id="550" r:id="rId32"/>
    <p:sldId id="551" r:id="rId33"/>
    <p:sldId id="552" r:id="rId34"/>
    <p:sldId id="553" r:id="rId35"/>
    <p:sldId id="471" r:id="rId36"/>
    <p:sldId id="537" r:id="rId37"/>
    <p:sldId id="538" r:id="rId38"/>
    <p:sldId id="502" r:id="rId39"/>
    <p:sldId id="505" r:id="rId40"/>
    <p:sldId id="480" r:id="rId41"/>
    <p:sldId id="504" r:id="rId42"/>
    <p:sldId id="449" r:id="rId43"/>
    <p:sldId id="437" r:id="rId44"/>
    <p:sldId id="446" r:id="rId45"/>
    <p:sldId id="448" r:id="rId46"/>
  </p:sldIdLst>
  <p:sldSz cx="12192000" cy="6858000"/>
  <p:notesSz cx="6858000" cy="9144000"/>
  <p:custDataLst>
    <p:tags r:id="rId4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3"/>
    <a:srgbClr val="776AAA"/>
    <a:srgbClr val="EBE9F2"/>
    <a:srgbClr val="0E1D42"/>
    <a:srgbClr val="80DDB8"/>
    <a:srgbClr val="007FC2"/>
    <a:srgbClr val="4557AD"/>
    <a:srgbClr val="33C88D"/>
    <a:srgbClr val="FFFFFF"/>
    <a:srgbClr val="E6E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9AF132-9D47-43CB-A1B0-9E1EC19E64D1}" v="36" dt="2025-05-21T02:02:47.6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458E0C25-C0A2-40E3-9021-31D1900D6E57}"/>
    <pc:docChg chg="undo custSel addSld delSld modSld">
      <pc:chgData name="Kerrie Shanahan" userId="ae473d9f-76e9-476f-892f-2674ea963afc" providerId="ADAL" clId="{458E0C25-C0A2-40E3-9021-31D1900D6E57}" dt="2025-05-19T01:56:08.507" v="1476" actId="962"/>
      <pc:docMkLst>
        <pc:docMk/>
      </pc:docMkLst>
      <pc:sldChg chg="modSp mod">
        <pc:chgData name="Kerrie Shanahan" userId="ae473d9f-76e9-476f-892f-2674ea963afc" providerId="ADAL" clId="{458E0C25-C0A2-40E3-9021-31D1900D6E57}" dt="2025-05-18T23:24:18.738" v="1341" actId="962"/>
        <pc:sldMkLst>
          <pc:docMk/>
          <pc:sldMk cId="4150549256" sldId="437"/>
        </pc:sldMkLst>
        <pc:spChg chg="mod">
          <ac:chgData name="Kerrie Shanahan" userId="ae473d9f-76e9-476f-892f-2674ea963afc" providerId="ADAL" clId="{458E0C25-C0A2-40E3-9021-31D1900D6E57}" dt="2025-05-18T23:11:40.263" v="246" actId="20577"/>
          <ac:spMkLst>
            <pc:docMk/>
            <pc:sldMk cId="4150549256" sldId="437"/>
            <ac:spMk id="2" creationId="{6F29F3A4-D7BD-BEF7-F5BC-9DB25ECDD719}"/>
          </ac:spMkLst>
        </pc:spChg>
        <pc:picChg chg="mod">
          <ac:chgData name="Kerrie Shanahan" userId="ae473d9f-76e9-476f-892f-2674ea963afc" providerId="ADAL" clId="{458E0C25-C0A2-40E3-9021-31D1900D6E57}" dt="2025-05-18T23:24:18.738" v="1341" actId="962"/>
          <ac:picMkLst>
            <pc:docMk/>
            <pc:sldMk cId="4150549256" sldId="437"/>
            <ac:picMk id="3" creationId="{1825C2BD-668D-1B47-A307-4478F57E8F9E}"/>
          </ac:picMkLst>
        </pc:picChg>
      </pc:sldChg>
      <pc:sldChg chg="modSp">
        <pc:chgData name="Kerrie Shanahan" userId="ae473d9f-76e9-476f-892f-2674ea963afc" providerId="ADAL" clId="{458E0C25-C0A2-40E3-9021-31D1900D6E57}" dt="2025-05-18T23:10:10.508" v="174" actId="20577"/>
        <pc:sldMkLst>
          <pc:docMk/>
          <pc:sldMk cId="3662316055" sldId="441"/>
        </pc:sldMkLst>
        <pc:spChg chg="mod">
          <ac:chgData name="Kerrie Shanahan" userId="ae473d9f-76e9-476f-892f-2674ea963afc" providerId="ADAL" clId="{458E0C25-C0A2-40E3-9021-31D1900D6E57}" dt="2025-05-18T23:10:10.508" v="174" actId="20577"/>
          <ac:spMkLst>
            <pc:docMk/>
            <pc:sldMk cId="3662316055" sldId="441"/>
            <ac:spMk id="2" creationId="{558D2800-3160-3147-9A2B-78AEC50945B6}"/>
          </ac:spMkLst>
        </pc:spChg>
      </pc:sldChg>
      <pc:sldChg chg="modSp mod">
        <pc:chgData name="Kerrie Shanahan" userId="ae473d9f-76e9-476f-892f-2674ea963afc" providerId="ADAL" clId="{458E0C25-C0A2-40E3-9021-31D1900D6E57}" dt="2025-05-18T23:24:32.317" v="1353" actId="962"/>
        <pc:sldMkLst>
          <pc:docMk/>
          <pc:sldMk cId="3790191868" sldId="442"/>
        </pc:sldMkLst>
        <pc:spChg chg="mod">
          <ac:chgData name="Kerrie Shanahan" userId="ae473d9f-76e9-476f-892f-2674ea963afc" providerId="ADAL" clId="{458E0C25-C0A2-40E3-9021-31D1900D6E57}" dt="2025-05-18T23:10:13.364" v="176" actId="20577"/>
          <ac:spMkLst>
            <pc:docMk/>
            <pc:sldMk cId="3790191868" sldId="442"/>
            <ac:spMk id="2" creationId="{8863F2BF-5402-0D63-D55E-A137FEA85653}"/>
          </ac:spMkLst>
        </pc:spChg>
        <pc:picChg chg="mod">
          <ac:chgData name="Kerrie Shanahan" userId="ae473d9f-76e9-476f-892f-2674ea963afc" providerId="ADAL" clId="{458E0C25-C0A2-40E3-9021-31D1900D6E57}" dt="2025-05-18T23:24:32.317" v="1353" actId="962"/>
          <ac:picMkLst>
            <pc:docMk/>
            <pc:sldMk cId="3790191868" sldId="442"/>
            <ac:picMk id="4" creationId="{B4B40103-BFBF-DFD6-9CAD-4149B056294E}"/>
          </ac:picMkLst>
        </pc:picChg>
      </pc:sldChg>
      <pc:sldChg chg="modSp">
        <pc:chgData name="Kerrie Shanahan" userId="ae473d9f-76e9-476f-892f-2674ea963afc" providerId="ADAL" clId="{458E0C25-C0A2-40E3-9021-31D1900D6E57}" dt="2025-05-18T23:11:43.271" v="250" actId="20577"/>
        <pc:sldMkLst>
          <pc:docMk/>
          <pc:sldMk cId="349643366" sldId="446"/>
        </pc:sldMkLst>
        <pc:spChg chg="mod">
          <ac:chgData name="Kerrie Shanahan" userId="ae473d9f-76e9-476f-892f-2674ea963afc" providerId="ADAL" clId="{458E0C25-C0A2-40E3-9021-31D1900D6E57}" dt="2025-05-18T23:11:43.271" v="250" actId="20577"/>
          <ac:spMkLst>
            <pc:docMk/>
            <pc:sldMk cId="349643366" sldId="446"/>
            <ac:spMk id="6" creationId="{425F9A1C-504B-A732-D435-90AC906BD1E5}"/>
          </ac:spMkLst>
        </pc:spChg>
      </pc:sldChg>
      <pc:sldChg chg="modSp">
        <pc:chgData name="Kerrie Shanahan" userId="ae473d9f-76e9-476f-892f-2674ea963afc" providerId="ADAL" clId="{458E0C25-C0A2-40E3-9021-31D1900D6E57}" dt="2025-05-18T23:11:47.280" v="254" actId="20577"/>
        <pc:sldMkLst>
          <pc:docMk/>
          <pc:sldMk cId="3837448520" sldId="448"/>
        </pc:sldMkLst>
        <pc:spChg chg="mod">
          <ac:chgData name="Kerrie Shanahan" userId="ae473d9f-76e9-476f-892f-2674ea963afc" providerId="ADAL" clId="{458E0C25-C0A2-40E3-9021-31D1900D6E57}" dt="2025-05-18T23:11:47.280" v="254" actId="20577"/>
          <ac:spMkLst>
            <pc:docMk/>
            <pc:sldMk cId="3837448520" sldId="448"/>
            <ac:spMk id="2" creationId="{EECFB8B2-7910-056B-1C24-121D767FECA6}"/>
          </ac:spMkLst>
        </pc:spChg>
      </pc:sldChg>
      <pc:sldChg chg="modSp mod">
        <pc:chgData name="Kerrie Shanahan" userId="ae473d9f-76e9-476f-892f-2674ea963afc" providerId="ADAL" clId="{458E0C25-C0A2-40E3-9021-31D1900D6E57}" dt="2025-05-18T23:13:47.242" v="301"/>
        <pc:sldMkLst>
          <pc:docMk/>
          <pc:sldMk cId="240114052" sldId="449"/>
        </pc:sldMkLst>
        <pc:spChg chg="mod">
          <ac:chgData name="Kerrie Shanahan" userId="ae473d9f-76e9-476f-892f-2674ea963afc" providerId="ADAL" clId="{458E0C25-C0A2-40E3-9021-31D1900D6E57}" dt="2025-05-18T23:11:37.171" v="242" actId="20577"/>
          <ac:spMkLst>
            <pc:docMk/>
            <pc:sldMk cId="240114052" sldId="449"/>
            <ac:spMk id="2" creationId="{CD49CBC2-604A-D465-B5F0-E2295F04602D}"/>
          </ac:spMkLst>
        </pc:spChg>
        <pc:spChg chg="ord">
          <ac:chgData name="Kerrie Shanahan" userId="ae473d9f-76e9-476f-892f-2674ea963afc" providerId="ADAL" clId="{458E0C25-C0A2-40E3-9021-31D1900D6E57}" dt="2025-05-18T23:13:21.739" v="299" actId="13244"/>
          <ac:spMkLst>
            <pc:docMk/>
            <pc:sldMk cId="240114052" sldId="449"/>
            <ac:spMk id="5" creationId="{EEA4CBC7-9949-4E35-CB3F-20772B59830F}"/>
          </ac:spMkLst>
        </pc:spChg>
        <pc:picChg chg="mod">
          <ac:chgData name="Kerrie Shanahan" userId="ae473d9f-76e9-476f-892f-2674ea963afc" providerId="ADAL" clId="{458E0C25-C0A2-40E3-9021-31D1900D6E57}" dt="2025-05-18T23:13:15.535" v="298" actId="962"/>
          <ac:picMkLst>
            <pc:docMk/>
            <pc:sldMk cId="240114052" sldId="449"/>
            <ac:picMk id="3" creationId="{BA785319-89FB-E297-146F-71C2D7E45451}"/>
          </ac:picMkLst>
        </pc:picChg>
        <pc:picChg chg="mod">
          <ac:chgData name="Kerrie Shanahan" userId="ae473d9f-76e9-476f-892f-2674ea963afc" providerId="ADAL" clId="{458E0C25-C0A2-40E3-9021-31D1900D6E57}" dt="2025-05-18T23:13:04.341" v="294" actId="962"/>
          <ac:picMkLst>
            <pc:docMk/>
            <pc:sldMk cId="240114052" sldId="449"/>
            <ac:picMk id="4" creationId="{7EA38A7B-30F6-00EA-6DC7-8275A5F31D5F}"/>
          </ac:picMkLst>
        </pc:picChg>
        <pc:picChg chg="mod ord">
          <ac:chgData name="Kerrie Shanahan" userId="ae473d9f-76e9-476f-892f-2674ea963afc" providerId="ADAL" clId="{458E0C25-C0A2-40E3-9021-31D1900D6E57}" dt="2025-05-18T23:13:47.242" v="301"/>
          <ac:picMkLst>
            <pc:docMk/>
            <pc:sldMk cId="240114052" sldId="449"/>
            <ac:picMk id="7" creationId="{FC326602-5754-3F1F-753D-BA3B43B833EA}"/>
          </ac:picMkLst>
        </pc:picChg>
        <pc:picChg chg="mod ord">
          <ac:chgData name="Kerrie Shanahan" userId="ae473d9f-76e9-476f-892f-2674ea963afc" providerId="ADAL" clId="{458E0C25-C0A2-40E3-9021-31D1900D6E57}" dt="2025-05-18T23:13:11.135" v="297"/>
          <ac:picMkLst>
            <pc:docMk/>
            <pc:sldMk cId="240114052" sldId="449"/>
            <ac:picMk id="9" creationId="{BB7FD897-EB0E-5064-B875-D0D839E713BB}"/>
          </ac:picMkLst>
        </pc:picChg>
      </pc:sldChg>
      <pc:sldChg chg="modSp">
        <pc:chgData name="Kerrie Shanahan" userId="ae473d9f-76e9-476f-892f-2674ea963afc" providerId="ADAL" clId="{458E0C25-C0A2-40E3-9021-31D1900D6E57}" dt="2025-05-18T23:11:15.595" v="224" actId="20577"/>
        <pc:sldMkLst>
          <pc:docMk/>
          <pc:sldMk cId="2325795097" sldId="471"/>
        </pc:sldMkLst>
        <pc:spChg chg="mod">
          <ac:chgData name="Kerrie Shanahan" userId="ae473d9f-76e9-476f-892f-2674ea963afc" providerId="ADAL" clId="{458E0C25-C0A2-40E3-9021-31D1900D6E57}" dt="2025-05-18T23:11:15.595" v="224" actId="20577"/>
          <ac:spMkLst>
            <pc:docMk/>
            <pc:sldMk cId="2325795097" sldId="471"/>
            <ac:spMk id="2" creationId="{E5AECEA7-EF0E-4D35-57A8-9341A7F81EB1}"/>
          </ac:spMkLst>
        </pc:spChg>
      </pc:sldChg>
      <pc:sldChg chg="modSp mod modCm">
        <pc:chgData name="Kerrie Shanahan" userId="ae473d9f-76e9-476f-892f-2674ea963afc" providerId="ADAL" clId="{458E0C25-C0A2-40E3-9021-31D1900D6E57}" dt="2025-05-18T23:11:31.157" v="238" actId="20577"/>
        <pc:sldMkLst>
          <pc:docMk/>
          <pc:sldMk cId="3005270447" sldId="480"/>
        </pc:sldMkLst>
        <pc:spChg chg="mod">
          <ac:chgData name="Kerrie Shanahan" userId="ae473d9f-76e9-476f-892f-2674ea963afc" providerId="ADAL" clId="{458E0C25-C0A2-40E3-9021-31D1900D6E57}" dt="2025-05-18T23:11:31.157" v="238" actId="20577"/>
          <ac:spMkLst>
            <pc:docMk/>
            <pc:sldMk cId="3005270447" sldId="480"/>
            <ac:spMk id="3" creationId="{693EA644-EC38-6EB3-A5DC-A3006853DF0C}"/>
          </ac:spMkLst>
        </pc:spChg>
        <pc:spChg chg="mod">
          <ac:chgData name="Kerrie Shanahan" userId="ae473d9f-76e9-476f-892f-2674ea963afc" providerId="ADAL" clId="{458E0C25-C0A2-40E3-9021-31D1900D6E57}" dt="2025-05-07T01:29:29.695" v="119" actId="20577"/>
          <ac:spMkLst>
            <pc:docMk/>
            <pc:sldMk cId="3005270447" sldId="480"/>
            <ac:spMk id="5" creationId="{89A66663-5067-C762-CFEF-A48980C4F05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458E0C25-C0A2-40E3-9021-31D1900D6E57}" dt="2025-05-07T01:29:29.695" v="119" actId="20577"/>
              <pc2:cmMkLst xmlns:pc2="http://schemas.microsoft.com/office/powerpoint/2019/9/main/command">
                <pc:docMk/>
                <pc:sldMk cId="3005270447" sldId="480"/>
                <pc2:cmMk id="{0047ABD7-03D8-4B5D-A275-D8A25F35CFF6}"/>
              </pc2:cmMkLst>
            </pc226:cmChg>
          </p:ext>
        </pc:extLst>
      </pc:sldChg>
      <pc:sldChg chg="modSp">
        <pc:chgData name="Kerrie Shanahan" userId="ae473d9f-76e9-476f-892f-2674ea963afc" providerId="ADAL" clId="{458E0C25-C0A2-40E3-9021-31D1900D6E57}" dt="2025-05-18T23:11:24.715" v="234" actId="20577"/>
        <pc:sldMkLst>
          <pc:docMk/>
          <pc:sldMk cId="3426776120" sldId="502"/>
        </pc:sldMkLst>
        <pc:spChg chg="mod">
          <ac:chgData name="Kerrie Shanahan" userId="ae473d9f-76e9-476f-892f-2674ea963afc" providerId="ADAL" clId="{458E0C25-C0A2-40E3-9021-31D1900D6E57}" dt="2025-05-18T23:11:24.715" v="234" actId="20577"/>
          <ac:spMkLst>
            <pc:docMk/>
            <pc:sldMk cId="3426776120" sldId="502"/>
            <ac:spMk id="2" creationId="{3F67A91C-BC79-8C7A-894C-7989D823A7DD}"/>
          </ac:spMkLst>
        </pc:spChg>
      </pc:sldChg>
      <pc:sldChg chg="modSp">
        <pc:chgData name="Kerrie Shanahan" userId="ae473d9f-76e9-476f-892f-2674ea963afc" providerId="ADAL" clId="{458E0C25-C0A2-40E3-9021-31D1900D6E57}" dt="2025-05-18T23:11:34.254" v="240" actId="20577"/>
        <pc:sldMkLst>
          <pc:docMk/>
          <pc:sldMk cId="945680467" sldId="504"/>
        </pc:sldMkLst>
        <pc:spChg chg="mod">
          <ac:chgData name="Kerrie Shanahan" userId="ae473d9f-76e9-476f-892f-2674ea963afc" providerId="ADAL" clId="{458E0C25-C0A2-40E3-9021-31D1900D6E57}" dt="2025-05-18T23:11:34.254" v="240" actId="20577"/>
          <ac:spMkLst>
            <pc:docMk/>
            <pc:sldMk cId="945680467" sldId="504"/>
            <ac:spMk id="3" creationId="{4C55319E-910A-7BB3-F4BD-48C889455D16}"/>
          </ac:spMkLst>
        </pc:spChg>
      </pc:sldChg>
      <pc:sldChg chg="modSp">
        <pc:chgData name="Kerrie Shanahan" userId="ae473d9f-76e9-476f-892f-2674ea963afc" providerId="ADAL" clId="{458E0C25-C0A2-40E3-9021-31D1900D6E57}" dt="2025-05-18T23:11:27.471" v="236" actId="20577"/>
        <pc:sldMkLst>
          <pc:docMk/>
          <pc:sldMk cId="48479127" sldId="505"/>
        </pc:sldMkLst>
        <pc:spChg chg="mod">
          <ac:chgData name="Kerrie Shanahan" userId="ae473d9f-76e9-476f-892f-2674ea963afc" providerId="ADAL" clId="{458E0C25-C0A2-40E3-9021-31D1900D6E57}" dt="2025-05-18T23:11:27.471" v="236" actId="20577"/>
          <ac:spMkLst>
            <pc:docMk/>
            <pc:sldMk cId="48479127" sldId="505"/>
            <ac:spMk id="2" creationId="{A507E00D-3186-2915-92C1-E1B3B5427E46}"/>
          </ac:spMkLst>
        </pc:spChg>
      </pc:sldChg>
      <pc:sldChg chg="modSp">
        <pc:chgData name="Kerrie Shanahan" userId="ae473d9f-76e9-476f-892f-2674ea963afc" providerId="ADAL" clId="{458E0C25-C0A2-40E3-9021-31D1900D6E57}" dt="2025-05-18T23:09:17.340" v="143" actId="20577"/>
        <pc:sldMkLst>
          <pc:docMk/>
          <pc:sldMk cId="1652726119" sldId="509"/>
        </pc:sldMkLst>
        <pc:spChg chg="mod">
          <ac:chgData name="Kerrie Shanahan" userId="ae473d9f-76e9-476f-892f-2674ea963afc" providerId="ADAL" clId="{458E0C25-C0A2-40E3-9021-31D1900D6E57}" dt="2025-05-18T23:09:17.340" v="143" actId="20577"/>
          <ac:spMkLst>
            <pc:docMk/>
            <pc:sldMk cId="1652726119" sldId="509"/>
            <ac:spMk id="8" creationId="{38D2A0E8-7E4D-C7A7-9CE9-D54076A7366A}"/>
          </ac:spMkLst>
        </pc:spChg>
      </pc:sldChg>
      <pc:sldChg chg="modSp">
        <pc:chgData name="Kerrie Shanahan" userId="ae473d9f-76e9-476f-892f-2674ea963afc" providerId="ADAL" clId="{458E0C25-C0A2-40E3-9021-31D1900D6E57}" dt="2025-05-18T23:09:23.868" v="147" actId="20577"/>
        <pc:sldMkLst>
          <pc:docMk/>
          <pc:sldMk cId="702303488" sldId="511"/>
        </pc:sldMkLst>
        <pc:spChg chg="mod">
          <ac:chgData name="Kerrie Shanahan" userId="ae473d9f-76e9-476f-892f-2674ea963afc" providerId="ADAL" clId="{458E0C25-C0A2-40E3-9021-31D1900D6E57}" dt="2025-05-18T23:09:23.868" v="147" actId="20577"/>
          <ac:spMkLst>
            <pc:docMk/>
            <pc:sldMk cId="702303488" sldId="511"/>
            <ac:spMk id="3" creationId="{56A57364-6EB2-EC1C-926A-8EC67CB5BAF0}"/>
          </ac:spMkLst>
        </pc:spChg>
      </pc:sldChg>
      <pc:sldChg chg="modSp mod">
        <pc:chgData name="Kerrie Shanahan" userId="ae473d9f-76e9-476f-892f-2674ea963afc" providerId="ADAL" clId="{458E0C25-C0A2-40E3-9021-31D1900D6E57}" dt="2025-05-18T23:14:12.111" v="329" actId="962"/>
        <pc:sldMkLst>
          <pc:docMk/>
          <pc:sldMk cId="2491177883" sldId="512"/>
        </pc:sldMkLst>
        <pc:spChg chg="mod">
          <ac:chgData name="Kerrie Shanahan" userId="ae473d9f-76e9-476f-892f-2674ea963afc" providerId="ADAL" clId="{458E0C25-C0A2-40E3-9021-31D1900D6E57}" dt="2025-05-18T23:09:26.848" v="149" actId="20577"/>
          <ac:spMkLst>
            <pc:docMk/>
            <pc:sldMk cId="2491177883" sldId="512"/>
            <ac:spMk id="2" creationId="{07291B45-CA4A-EE01-F19A-8F49EDB7F047}"/>
          </ac:spMkLst>
        </pc:spChg>
        <pc:picChg chg="mod">
          <ac:chgData name="Kerrie Shanahan" userId="ae473d9f-76e9-476f-892f-2674ea963afc" providerId="ADAL" clId="{458E0C25-C0A2-40E3-9021-31D1900D6E57}" dt="2025-05-18T23:13:59.584" v="309" actId="962"/>
          <ac:picMkLst>
            <pc:docMk/>
            <pc:sldMk cId="2491177883" sldId="51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458E0C25-C0A2-40E3-9021-31D1900D6E57}" dt="2025-05-18T23:14:05.796" v="317" actId="962"/>
          <ac:picMkLst>
            <pc:docMk/>
            <pc:sldMk cId="2491177883" sldId="51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458E0C25-C0A2-40E3-9021-31D1900D6E57}" dt="2025-05-18T23:14:12.111" v="329" actId="962"/>
          <ac:picMkLst>
            <pc:docMk/>
            <pc:sldMk cId="2491177883" sldId="512"/>
            <ac:picMk id="7" creationId="{1574D421-D3D3-3BD3-5639-CD621B5E5658}"/>
          </ac:picMkLst>
        </pc:picChg>
      </pc:sldChg>
      <pc:sldChg chg="modSp">
        <pc:chgData name="Kerrie Shanahan" userId="ae473d9f-76e9-476f-892f-2674ea963afc" providerId="ADAL" clId="{458E0C25-C0A2-40E3-9021-31D1900D6E57}" dt="2025-05-18T23:09:39.581" v="155" actId="20577"/>
        <pc:sldMkLst>
          <pc:docMk/>
          <pc:sldMk cId="868684786" sldId="513"/>
        </pc:sldMkLst>
        <pc:spChg chg="mod">
          <ac:chgData name="Kerrie Shanahan" userId="ae473d9f-76e9-476f-892f-2674ea963afc" providerId="ADAL" clId="{458E0C25-C0A2-40E3-9021-31D1900D6E57}" dt="2025-05-18T23:09:39.581" v="155" actId="20577"/>
          <ac:spMkLst>
            <pc:docMk/>
            <pc:sldMk cId="868684786" sldId="513"/>
            <ac:spMk id="2" creationId="{8E7E6C2D-4D62-496F-F3DE-95030E55AE06}"/>
          </ac:spMkLst>
        </pc:spChg>
      </pc:sldChg>
      <pc:sldChg chg="modSp mod modCm">
        <pc:chgData name="Kerrie Shanahan" userId="ae473d9f-76e9-476f-892f-2674ea963afc" providerId="ADAL" clId="{458E0C25-C0A2-40E3-9021-31D1900D6E57}" dt="2025-05-18T23:09:52.836" v="164" actId="20577"/>
        <pc:sldMkLst>
          <pc:docMk/>
          <pc:sldMk cId="1259779433" sldId="514"/>
        </pc:sldMkLst>
        <pc:spChg chg="mod">
          <ac:chgData name="Kerrie Shanahan" userId="ae473d9f-76e9-476f-892f-2674ea963afc" providerId="ADAL" clId="{458E0C25-C0A2-40E3-9021-31D1900D6E57}" dt="2025-05-18T23:09:52.836" v="164" actId="20577"/>
          <ac:spMkLst>
            <pc:docMk/>
            <pc:sldMk cId="1259779433" sldId="514"/>
            <ac:spMk id="2" creationId="{21E5BD0B-E140-5477-BE01-F8F9AA3D41B3}"/>
          </ac:spMkLst>
        </pc:spChg>
        <pc:spChg chg="mod">
          <ac:chgData name="Kerrie Shanahan" userId="ae473d9f-76e9-476f-892f-2674ea963afc" providerId="ADAL" clId="{458E0C25-C0A2-40E3-9021-31D1900D6E57}" dt="2025-05-07T01:10:49.195" v="80"/>
          <ac:spMkLst>
            <pc:docMk/>
            <pc:sldMk cId="1259779433" sldId="514"/>
            <ac:spMk id="3" creationId="{2B08D8FA-FE96-A24B-C1C6-457BC61E9AD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458E0C25-C0A2-40E3-9021-31D1900D6E57}" dt="2025-05-07T01:10:49.195" v="80"/>
              <pc2:cmMkLst xmlns:pc2="http://schemas.microsoft.com/office/powerpoint/2019/9/main/command">
                <pc:docMk/>
                <pc:sldMk cId="1259779433" sldId="514"/>
                <pc2:cmMk id="{1D8CCCCD-5C12-48A8-97C6-660DB985F9AF}"/>
              </pc2:cmMkLst>
            </pc226:cmChg>
          </p:ext>
        </pc:extLst>
      </pc:sldChg>
      <pc:sldChg chg="modSp modNotesTx">
        <pc:chgData name="Kerrie Shanahan" userId="ae473d9f-76e9-476f-892f-2674ea963afc" providerId="ADAL" clId="{458E0C25-C0A2-40E3-9021-31D1900D6E57}" dt="2025-05-18T23:09:55.496" v="166" actId="20577"/>
        <pc:sldMkLst>
          <pc:docMk/>
          <pc:sldMk cId="1971552586" sldId="515"/>
        </pc:sldMkLst>
        <pc:spChg chg="mod">
          <ac:chgData name="Kerrie Shanahan" userId="ae473d9f-76e9-476f-892f-2674ea963afc" providerId="ADAL" clId="{458E0C25-C0A2-40E3-9021-31D1900D6E57}" dt="2025-05-18T23:09:55.496" v="166" actId="20577"/>
          <ac:spMkLst>
            <pc:docMk/>
            <pc:sldMk cId="1971552586" sldId="515"/>
            <ac:spMk id="3" creationId="{E935530F-870A-B513-EF82-108017879D66}"/>
          </ac:spMkLst>
        </pc:spChg>
      </pc:sldChg>
      <pc:sldChg chg="modSp">
        <pc:chgData name="Kerrie Shanahan" userId="ae473d9f-76e9-476f-892f-2674ea963afc" providerId="ADAL" clId="{458E0C25-C0A2-40E3-9021-31D1900D6E57}" dt="2025-05-18T23:09:58.428" v="168" actId="20577"/>
        <pc:sldMkLst>
          <pc:docMk/>
          <pc:sldMk cId="3791891907" sldId="516"/>
        </pc:sldMkLst>
        <pc:spChg chg="mod">
          <ac:chgData name="Kerrie Shanahan" userId="ae473d9f-76e9-476f-892f-2674ea963afc" providerId="ADAL" clId="{458E0C25-C0A2-40E3-9021-31D1900D6E57}" dt="2025-05-18T23:09:58.428" v="168" actId="20577"/>
          <ac:spMkLst>
            <pc:docMk/>
            <pc:sldMk cId="3791891907" sldId="516"/>
            <ac:spMk id="2" creationId="{E0636FF6-6F4F-360A-427A-483D0ED70DBA}"/>
          </ac:spMkLst>
        </pc:spChg>
      </pc:sldChg>
      <pc:sldChg chg="addSp delSp modSp mod modNotesTx">
        <pc:chgData name="Kerrie Shanahan" userId="ae473d9f-76e9-476f-892f-2674ea963afc" providerId="ADAL" clId="{458E0C25-C0A2-40E3-9021-31D1900D6E57}" dt="2025-05-18T23:17:16.398" v="951" actId="962"/>
        <pc:sldMkLst>
          <pc:docMk/>
          <pc:sldMk cId="1921910358" sldId="517"/>
        </pc:sldMkLst>
        <pc:spChg chg="mod">
          <ac:chgData name="Kerrie Shanahan" userId="ae473d9f-76e9-476f-892f-2674ea963afc" providerId="ADAL" clId="{458E0C25-C0A2-40E3-9021-31D1900D6E57}" dt="2025-05-18T23:10:01.833" v="170" actId="20577"/>
          <ac:spMkLst>
            <pc:docMk/>
            <pc:sldMk cId="1921910358" sldId="517"/>
            <ac:spMk id="2" creationId="{8EA8E2E0-4D44-37C1-E3FE-95976EFBD1FB}"/>
          </ac:spMkLst>
        </pc:spChg>
        <pc:spChg chg="mod">
          <ac:chgData name="Kerrie Shanahan" userId="ae473d9f-76e9-476f-892f-2674ea963afc" providerId="ADAL" clId="{458E0C25-C0A2-40E3-9021-31D1900D6E57}" dt="2025-05-05T03:11:09.659" v="57" actId="255"/>
          <ac:spMkLst>
            <pc:docMk/>
            <pc:sldMk cId="1921910358" sldId="517"/>
            <ac:spMk id="32" creationId="{9D4329F1-516D-5DF7-7F6E-7A1C411EC612}"/>
          </ac:spMkLst>
        </pc:spChg>
        <pc:spChg chg="mod">
          <ac:chgData name="Kerrie Shanahan" userId="ae473d9f-76e9-476f-892f-2674ea963afc" providerId="ADAL" clId="{458E0C25-C0A2-40E3-9021-31D1900D6E57}" dt="2025-05-05T03:11:05.477" v="56" actId="255"/>
          <ac:spMkLst>
            <pc:docMk/>
            <pc:sldMk cId="1921910358" sldId="517"/>
            <ac:spMk id="33" creationId="{025738F5-6939-FEC9-E643-3BCE0D3F57D0}"/>
          </ac:spMkLst>
        </pc:spChg>
        <pc:spChg chg="mod">
          <ac:chgData name="Kerrie Shanahan" userId="ae473d9f-76e9-476f-892f-2674ea963afc" providerId="ADAL" clId="{458E0C25-C0A2-40E3-9021-31D1900D6E57}" dt="2025-05-05T03:11:00.585" v="55" actId="255"/>
          <ac:spMkLst>
            <pc:docMk/>
            <pc:sldMk cId="1921910358" sldId="517"/>
            <ac:spMk id="34" creationId="{2CA0EE1F-07B5-786D-C845-C241FA586EBA}"/>
          </ac:spMkLst>
        </pc:spChg>
        <pc:spChg chg="mod">
          <ac:chgData name="Kerrie Shanahan" userId="ae473d9f-76e9-476f-892f-2674ea963afc" providerId="ADAL" clId="{458E0C25-C0A2-40E3-9021-31D1900D6E57}" dt="2025-05-05T03:10:56.637" v="54" actId="255"/>
          <ac:spMkLst>
            <pc:docMk/>
            <pc:sldMk cId="1921910358" sldId="517"/>
            <ac:spMk id="35" creationId="{F628A4F2-C41F-E9CC-4898-1F53F3231AE3}"/>
          </ac:spMkLst>
        </pc:spChg>
        <pc:spChg chg="mod">
          <ac:chgData name="Kerrie Shanahan" userId="ae473d9f-76e9-476f-892f-2674ea963afc" providerId="ADAL" clId="{458E0C25-C0A2-40E3-9021-31D1900D6E57}" dt="2025-05-05T03:10:44.253" v="51" actId="255"/>
          <ac:spMkLst>
            <pc:docMk/>
            <pc:sldMk cId="1921910358" sldId="517"/>
            <ac:spMk id="36" creationId="{10674C68-8CC9-6108-E5B9-285591F16631}"/>
          </ac:spMkLst>
        </pc:spChg>
        <pc:spChg chg="mod">
          <ac:chgData name="Kerrie Shanahan" userId="ae473d9f-76e9-476f-892f-2674ea963afc" providerId="ADAL" clId="{458E0C25-C0A2-40E3-9021-31D1900D6E57}" dt="2025-05-05T03:10:40.409" v="50" actId="255"/>
          <ac:spMkLst>
            <pc:docMk/>
            <pc:sldMk cId="1921910358" sldId="517"/>
            <ac:spMk id="37" creationId="{8C8311FC-DD0B-3BBC-EFF2-96169AFA3198}"/>
          </ac:spMkLst>
        </pc:spChg>
        <pc:spChg chg="mod">
          <ac:chgData name="Kerrie Shanahan" userId="ae473d9f-76e9-476f-892f-2674ea963afc" providerId="ADAL" clId="{458E0C25-C0A2-40E3-9021-31D1900D6E57}" dt="2025-05-05T03:10:35.798" v="49" actId="255"/>
          <ac:spMkLst>
            <pc:docMk/>
            <pc:sldMk cId="1921910358" sldId="517"/>
            <ac:spMk id="38" creationId="{E4EB22CD-924C-3FCB-62A8-CCB07148FB91}"/>
          </ac:spMkLst>
        </pc:spChg>
        <pc:spChg chg="mod">
          <ac:chgData name="Kerrie Shanahan" userId="ae473d9f-76e9-476f-892f-2674ea963afc" providerId="ADAL" clId="{458E0C25-C0A2-40E3-9021-31D1900D6E57}" dt="2025-05-05T03:10:31.810" v="48" actId="255"/>
          <ac:spMkLst>
            <pc:docMk/>
            <pc:sldMk cId="1921910358" sldId="517"/>
            <ac:spMk id="39" creationId="{D2C49512-7609-24B3-E39C-1F9659E3F207}"/>
          </ac:spMkLst>
        </pc:spChg>
        <pc:spChg chg="mod">
          <ac:chgData name="Kerrie Shanahan" userId="ae473d9f-76e9-476f-892f-2674ea963afc" providerId="ADAL" clId="{458E0C25-C0A2-40E3-9021-31D1900D6E57}" dt="2025-05-05T03:10:17.907" v="45" actId="255"/>
          <ac:spMkLst>
            <pc:docMk/>
            <pc:sldMk cId="1921910358" sldId="517"/>
            <ac:spMk id="40" creationId="{E2A6C170-915F-34F5-2A16-DAE0D01E3EEE}"/>
          </ac:spMkLst>
        </pc:spChg>
        <pc:spChg chg="mod">
          <ac:chgData name="Kerrie Shanahan" userId="ae473d9f-76e9-476f-892f-2674ea963afc" providerId="ADAL" clId="{458E0C25-C0A2-40E3-9021-31D1900D6E57}" dt="2025-05-05T03:10:13.605" v="44" actId="255"/>
          <ac:spMkLst>
            <pc:docMk/>
            <pc:sldMk cId="1921910358" sldId="517"/>
            <ac:spMk id="41" creationId="{3B251655-5909-4B02-AFEB-52EE4BE7605A}"/>
          </ac:spMkLst>
        </pc:spChg>
        <pc:spChg chg="mod">
          <ac:chgData name="Kerrie Shanahan" userId="ae473d9f-76e9-476f-892f-2674ea963afc" providerId="ADAL" clId="{458E0C25-C0A2-40E3-9021-31D1900D6E57}" dt="2025-05-05T03:10:08.945" v="43" actId="255"/>
          <ac:spMkLst>
            <pc:docMk/>
            <pc:sldMk cId="1921910358" sldId="517"/>
            <ac:spMk id="42" creationId="{8095FF9C-F5F2-8DBF-2063-2FFD794EEF3B}"/>
          </ac:spMkLst>
        </pc:spChg>
        <pc:spChg chg="mod">
          <ac:chgData name="Kerrie Shanahan" userId="ae473d9f-76e9-476f-892f-2674ea963afc" providerId="ADAL" clId="{458E0C25-C0A2-40E3-9021-31D1900D6E57}" dt="2025-05-05T03:10:03.565" v="42" actId="255"/>
          <ac:spMkLst>
            <pc:docMk/>
            <pc:sldMk cId="1921910358" sldId="517"/>
            <ac:spMk id="43" creationId="{D06F3712-0F87-007C-87CB-EC3F215FD844}"/>
          </ac:spMkLst>
        </pc:spChg>
        <pc:spChg chg="mod">
          <ac:chgData name="Kerrie Shanahan" userId="ae473d9f-76e9-476f-892f-2674ea963afc" providerId="ADAL" clId="{458E0C25-C0A2-40E3-9021-31D1900D6E57}" dt="2025-05-05T03:11:13.973" v="58" actId="255"/>
          <ac:spMkLst>
            <pc:docMk/>
            <pc:sldMk cId="1921910358" sldId="517"/>
            <ac:spMk id="44" creationId="{B0F0F63B-DDAE-6568-BE3C-85C09A1972A3}"/>
          </ac:spMkLst>
        </pc:spChg>
        <pc:spChg chg="mod">
          <ac:chgData name="Kerrie Shanahan" userId="ae473d9f-76e9-476f-892f-2674ea963afc" providerId="ADAL" clId="{458E0C25-C0A2-40E3-9021-31D1900D6E57}" dt="2025-05-05T03:10:48.334" v="52" actId="255"/>
          <ac:spMkLst>
            <pc:docMk/>
            <pc:sldMk cId="1921910358" sldId="517"/>
            <ac:spMk id="45" creationId="{3DB116E3-4DB1-40FD-C6D5-1CBAABE6501C}"/>
          </ac:spMkLst>
        </pc:spChg>
        <pc:spChg chg="mod">
          <ac:chgData name="Kerrie Shanahan" userId="ae473d9f-76e9-476f-892f-2674ea963afc" providerId="ADAL" clId="{458E0C25-C0A2-40E3-9021-31D1900D6E57}" dt="2025-05-05T03:10:52.573" v="53" actId="255"/>
          <ac:spMkLst>
            <pc:docMk/>
            <pc:sldMk cId="1921910358" sldId="517"/>
            <ac:spMk id="46" creationId="{75CB0728-52E9-FA4D-43B7-3BD3F50D8DE2}"/>
          </ac:spMkLst>
        </pc:spChg>
        <pc:spChg chg="mod">
          <ac:chgData name="Kerrie Shanahan" userId="ae473d9f-76e9-476f-892f-2674ea963afc" providerId="ADAL" clId="{458E0C25-C0A2-40E3-9021-31D1900D6E57}" dt="2025-05-05T03:10:22.550" v="46" actId="255"/>
          <ac:spMkLst>
            <pc:docMk/>
            <pc:sldMk cId="1921910358" sldId="517"/>
            <ac:spMk id="47" creationId="{B0D2C77E-41CC-26E8-EFF7-D56B97AD8B3E}"/>
          </ac:spMkLst>
        </pc:spChg>
        <pc:spChg chg="mod">
          <ac:chgData name="Kerrie Shanahan" userId="ae473d9f-76e9-476f-892f-2674ea963afc" providerId="ADAL" clId="{458E0C25-C0A2-40E3-9021-31D1900D6E57}" dt="2025-05-05T03:10:27.407" v="47" actId="255"/>
          <ac:spMkLst>
            <pc:docMk/>
            <pc:sldMk cId="1921910358" sldId="517"/>
            <ac:spMk id="48" creationId="{A8E1FBD1-C94F-A26C-D672-5ED7A7691EA5}"/>
          </ac:spMkLst>
        </pc:spChg>
        <pc:grpChg chg="add mod">
          <ac:chgData name="Kerrie Shanahan" userId="ae473d9f-76e9-476f-892f-2674ea963afc" providerId="ADAL" clId="{458E0C25-C0A2-40E3-9021-31D1900D6E57}" dt="2025-05-18T23:15:48.190" v="669" actId="962"/>
          <ac:grpSpMkLst>
            <pc:docMk/>
            <pc:sldMk cId="1921910358" sldId="517"/>
            <ac:grpSpMk id="7" creationId="{75026C7F-1680-4EF8-307D-56359B3A4E83}"/>
          </ac:grpSpMkLst>
        </pc:grpChg>
        <pc:grpChg chg="mod">
          <ac:chgData name="Kerrie Shanahan" userId="ae473d9f-76e9-476f-892f-2674ea963afc" providerId="ADAL" clId="{458E0C25-C0A2-40E3-9021-31D1900D6E57}" dt="2025-05-05T02:49:21.134" v="2"/>
          <ac:grpSpMkLst>
            <pc:docMk/>
            <pc:sldMk cId="1921910358" sldId="517"/>
            <ac:grpSpMk id="11" creationId="{C08A8988-C552-FE8C-1A6A-D280940B6AC3}"/>
          </ac:grpSpMkLst>
        </pc:grpChg>
        <pc:grpChg chg="mod">
          <ac:chgData name="Kerrie Shanahan" userId="ae473d9f-76e9-476f-892f-2674ea963afc" providerId="ADAL" clId="{458E0C25-C0A2-40E3-9021-31D1900D6E57}" dt="2025-05-05T02:49:21.134" v="2"/>
          <ac:grpSpMkLst>
            <pc:docMk/>
            <pc:sldMk cId="1921910358" sldId="517"/>
            <ac:grpSpMk id="13" creationId="{20CA310B-7739-E073-2A24-2651B40457EE}"/>
          </ac:grpSpMkLst>
        </pc:grpChg>
        <pc:grpChg chg="add mod">
          <ac:chgData name="Kerrie Shanahan" userId="ae473d9f-76e9-476f-892f-2674ea963afc" providerId="ADAL" clId="{458E0C25-C0A2-40E3-9021-31D1900D6E57}" dt="2025-05-18T23:17:16.398" v="951" actId="962"/>
          <ac:grpSpMkLst>
            <pc:docMk/>
            <pc:sldMk cId="1921910358" sldId="517"/>
            <ac:grpSpMk id="49" creationId="{84683C72-0251-8EC4-B390-0C5D9220FC90}"/>
          </ac:grpSpMkLst>
        </pc:grpChg>
        <pc:picChg chg="mod">
          <ac:chgData name="Kerrie Shanahan" userId="ae473d9f-76e9-476f-892f-2674ea963afc" providerId="ADAL" clId="{458E0C25-C0A2-40E3-9021-31D1900D6E57}" dt="2025-05-05T02:49:36.979" v="3"/>
          <ac:picMkLst>
            <pc:docMk/>
            <pc:sldMk cId="1921910358" sldId="517"/>
            <ac:picMk id="50" creationId="{45F4639F-D2C1-CD79-7381-7B7397D40F66}"/>
          </ac:picMkLst>
        </pc:picChg>
        <pc:cxnChg chg="mod">
          <ac:chgData name="Kerrie Shanahan" userId="ae473d9f-76e9-476f-892f-2674ea963afc" providerId="ADAL" clId="{458E0C25-C0A2-40E3-9021-31D1900D6E57}" dt="2025-05-05T02:49:36.979" v="3"/>
          <ac:cxnSpMkLst>
            <pc:docMk/>
            <pc:sldMk cId="1921910358" sldId="517"/>
            <ac:cxnSpMk id="51" creationId="{BF62BAE2-2DF2-2A15-A009-D617258748E3}"/>
          </ac:cxnSpMkLst>
        </pc:cxnChg>
      </pc:sldChg>
      <pc:sldChg chg="addSp delSp modSp mod modNotesTx">
        <pc:chgData name="Kerrie Shanahan" userId="ae473d9f-76e9-476f-892f-2674ea963afc" providerId="ADAL" clId="{458E0C25-C0A2-40E3-9021-31D1900D6E57}" dt="2025-05-18T23:17:26.848" v="953" actId="962"/>
        <pc:sldMkLst>
          <pc:docMk/>
          <pc:sldMk cId="3324446923" sldId="519"/>
        </pc:sldMkLst>
        <pc:spChg chg="mod">
          <ac:chgData name="Kerrie Shanahan" userId="ae473d9f-76e9-476f-892f-2674ea963afc" providerId="ADAL" clId="{458E0C25-C0A2-40E3-9021-31D1900D6E57}" dt="2025-05-18T23:10:07.136" v="172" actId="20577"/>
          <ac:spMkLst>
            <pc:docMk/>
            <pc:sldMk cId="3324446923" sldId="519"/>
            <ac:spMk id="2" creationId="{4A0D9699-45AB-CDFE-BDE2-DBFD782C33EC}"/>
          </ac:spMkLst>
        </pc:spChg>
        <pc:spChg chg="mod">
          <ac:chgData name="Kerrie Shanahan" userId="ae473d9f-76e9-476f-892f-2674ea963afc" providerId="ADAL" clId="{458E0C25-C0A2-40E3-9021-31D1900D6E57}" dt="2025-05-05T03:12:30.503" v="74" actId="255"/>
          <ac:spMkLst>
            <pc:docMk/>
            <pc:sldMk cId="3324446923" sldId="519"/>
            <ac:spMk id="30" creationId="{FC502491-D956-A97E-4C95-DB201332107E}"/>
          </ac:spMkLst>
        </pc:spChg>
        <pc:spChg chg="mod">
          <ac:chgData name="Kerrie Shanahan" userId="ae473d9f-76e9-476f-892f-2674ea963afc" providerId="ADAL" clId="{458E0C25-C0A2-40E3-9021-31D1900D6E57}" dt="2025-05-05T03:12:27.074" v="73" actId="255"/>
          <ac:spMkLst>
            <pc:docMk/>
            <pc:sldMk cId="3324446923" sldId="519"/>
            <ac:spMk id="31" creationId="{B290D732-96A3-D96D-014B-2988AF01DAA4}"/>
          </ac:spMkLst>
        </pc:spChg>
        <pc:spChg chg="mod">
          <ac:chgData name="Kerrie Shanahan" userId="ae473d9f-76e9-476f-892f-2674ea963afc" providerId="ADAL" clId="{458E0C25-C0A2-40E3-9021-31D1900D6E57}" dt="2025-05-05T03:12:22.716" v="72" actId="255"/>
          <ac:spMkLst>
            <pc:docMk/>
            <pc:sldMk cId="3324446923" sldId="519"/>
            <ac:spMk id="32" creationId="{D0B5EC4B-DDBE-38BC-19F9-7171144CD32A}"/>
          </ac:spMkLst>
        </pc:spChg>
        <pc:spChg chg="mod">
          <ac:chgData name="Kerrie Shanahan" userId="ae473d9f-76e9-476f-892f-2674ea963afc" providerId="ADAL" clId="{458E0C25-C0A2-40E3-9021-31D1900D6E57}" dt="2025-05-05T03:12:19.245" v="71" actId="255"/>
          <ac:spMkLst>
            <pc:docMk/>
            <pc:sldMk cId="3324446923" sldId="519"/>
            <ac:spMk id="33" creationId="{66072CA7-ADFD-1F62-0759-ABD1166EB630}"/>
          </ac:spMkLst>
        </pc:spChg>
        <pc:spChg chg="mod">
          <ac:chgData name="Kerrie Shanahan" userId="ae473d9f-76e9-476f-892f-2674ea963afc" providerId="ADAL" clId="{458E0C25-C0A2-40E3-9021-31D1900D6E57}" dt="2025-05-05T03:12:06.428" v="68" actId="255"/>
          <ac:spMkLst>
            <pc:docMk/>
            <pc:sldMk cId="3324446923" sldId="519"/>
            <ac:spMk id="34" creationId="{052B6A10-2E8D-E149-1291-E98199E60CA3}"/>
          </ac:spMkLst>
        </pc:spChg>
        <pc:spChg chg="mod">
          <ac:chgData name="Kerrie Shanahan" userId="ae473d9f-76e9-476f-892f-2674ea963afc" providerId="ADAL" clId="{458E0C25-C0A2-40E3-9021-31D1900D6E57}" dt="2025-05-05T03:12:03.054" v="67" actId="255"/>
          <ac:spMkLst>
            <pc:docMk/>
            <pc:sldMk cId="3324446923" sldId="519"/>
            <ac:spMk id="35" creationId="{6290504F-8457-5290-761C-B6A6AD1A18FC}"/>
          </ac:spMkLst>
        </pc:spChg>
        <pc:spChg chg="mod">
          <ac:chgData name="Kerrie Shanahan" userId="ae473d9f-76e9-476f-892f-2674ea963afc" providerId="ADAL" clId="{458E0C25-C0A2-40E3-9021-31D1900D6E57}" dt="2025-05-05T03:11:59.522" v="66" actId="255"/>
          <ac:spMkLst>
            <pc:docMk/>
            <pc:sldMk cId="3324446923" sldId="519"/>
            <ac:spMk id="36" creationId="{21E6687C-CE5F-C310-54DF-DCDF8777C6DA}"/>
          </ac:spMkLst>
        </pc:spChg>
        <pc:spChg chg="mod">
          <ac:chgData name="Kerrie Shanahan" userId="ae473d9f-76e9-476f-892f-2674ea963afc" providerId="ADAL" clId="{458E0C25-C0A2-40E3-9021-31D1900D6E57}" dt="2025-05-05T03:11:56.728" v="65" actId="255"/>
          <ac:spMkLst>
            <pc:docMk/>
            <pc:sldMk cId="3324446923" sldId="519"/>
            <ac:spMk id="37" creationId="{90BB3BFD-41A9-27D2-A9D2-FF44BAEB8107}"/>
          </ac:spMkLst>
        </pc:spChg>
        <pc:spChg chg="mod">
          <ac:chgData name="Kerrie Shanahan" userId="ae473d9f-76e9-476f-892f-2674ea963afc" providerId="ADAL" clId="{458E0C25-C0A2-40E3-9021-31D1900D6E57}" dt="2025-05-05T03:11:42.503" v="62" actId="255"/>
          <ac:spMkLst>
            <pc:docMk/>
            <pc:sldMk cId="3324446923" sldId="519"/>
            <ac:spMk id="38" creationId="{D120F6B8-3687-D96E-7784-BB31631701A2}"/>
          </ac:spMkLst>
        </pc:spChg>
        <pc:spChg chg="mod">
          <ac:chgData name="Kerrie Shanahan" userId="ae473d9f-76e9-476f-892f-2674ea963afc" providerId="ADAL" clId="{458E0C25-C0A2-40E3-9021-31D1900D6E57}" dt="2025-05-05T03:11:38.057" v="61" actId="255"/>
          <ac:spMkLst>
            <pc:docMk/>
            <pc:sldMk cId="3324446923" sldId="519"/>
            <ac:spMk id="39" creationId="{2D6F3455-B718-1CC3-DABA-FC48B8288750}"/>
          </ac:spMkLst>
        </pc:spChg>
        <pc:spChg chg="mod">
          <ac:chgData name="Kerrie Shanahan" userId="ae473d9f-76e9-476f-892f-2674ea963afc" providerId="ADAL" clId="{458E0C25-C0A2-40E3-9021-31D1900D6E57}" dt="2025-05-05T03:11:34.051" v="60" actId="255"/>
          <ac:spMkLst>
            <pc:docMk/>
            <pc:sldMk cId="3324446923" sldId="519"/>
            <ac:spMk id="40" creationId="{C17B3AEC-F0C6-623B-FFBA-198F46BFF241}"/>
          </ac:spMkLst>
        </pc:spChg>
        <pc:spChg chg="mod">
          <ac:chgData name="Kerrie Shanahan" userId="ae473d9f-76e9-476f-892f-2674ea963afc" providerId="ADAL" clId="{458E0C25-C0A2-40E3-9021-31D1900D6E57}" dt="2025-05-05T03:11:30.399" v="59" actId="255"/>
          <ac:spMkLst>
            <pc:docMk/>
            <pc:sldMk cId="3324446923" sldId="519"/>
            <ac:spMk id="41" creationId="{3D0DF829-5518-0CF4-9BBD-3D209A0045F6}"/>
          </ac:spMkLst>
        </pc:spChg>
        <pc:spChg chg="mod">
          <ac:chgData name="Kerrie Shanahan" userId="ae473d9f-76e9-476f-892f-2674ea963afc" providerId="ADAL" clId="{458E0C25-C0A2-40E3-9021-31D1900D6E57}" dt="2025-05-05T03:12:34.113" v="75" actId="255"/>
          <ac:spMkLst>
            <pc:docMk/>
            <pc:sldMk cId="3324446923" sldId="519"/>
            <ac:spMk id="42" creationId="{B6335A7F-566A-3234-C51E-2EA3C09F541A}"/>
          </ac:spMkLst>
        </pc:spChg>
        <pc:spChg chg="mod">
          <ac:chgData name="Kerrie Shanahan" userId="ae473d9f-76e9-476f-892f-2674ea963afc" providerId="ADAL" clId="{458E0C25-C0A2-40E3-9021-31D1900D6E57}" dt="2025-05-05T03:12:11.113" v="69" actId="255"/>
          <ac:spMkLst>
            <pc:docMk/>
            <pc:sldMk cId="3324446923" sldId="519"/>
            <ac:spMk id="43" creationId="{92E738D9-7897-0FBA-1C1D-F44D2BBC27C8}"/>
          </ac:spMkLst>
        </pc:spChg>
        <pc:spChg chg="mod">
          <ac:chgData name="Kerrie Shanahan" userId="ae473d9f-76e9-476f-892f-2674ea963afc" providerId="ADAL" clId="{458E0C25-C0A2-40E3-9021-31D1900D6E57}" dt="2025-05-05T03:12:15.225" v="70" actId="255"/>
          <ac:spMkLst>
            <pc:docMk/>
            <pc:sldMk cId="3324446923" sldId="519"/>
            <ac:spMk id="44" creationId="{DEAA1D04-DA7F-46B2-3916-B3BB844F931C}"/>
          </ac:spMkLst>
        </pc:spChg>
        <pc:spChg chg="mod">
          <ac:chgData name="Kerrie Shanahan" userId="ae473d9f-76e9-476f-892f-2674ea963afc" providerId="ADAL" clId="{458E0C25-C0A2-40E3-9021-31D1900D6E57}" dt="2025-05-05T03:11:46.164" v="63" actId="255"/>
          <ac:spMkLst>
            <pc:docMk/>
            <pc:sldMk cId="3324446923" sldId="519"/>
            <ac:spMk id="45" creationId="{22208206-CB84-708F-AFFD-83351EA65A2F}"/>
          </ac:spMkLst>
        </pc:spChg>
        <pc:spChg chg="mod">
          <ac:chgData name="Kerrie Shanahan" userId="ae473d9f-76e9-476f-892f-2674ea963afc" providerId="ADAL" clId="{458E0C25-C0A2-40E3-9021-31D1900D6E57}" dt="2025-05-05T03:11:50.020" v="64" actId="255"/>
          <ac:spMkLst>
            <pc:docMk/>
            <pc:sldMk cId="3324446923" sldId="519"/>
            <ac:spMk id="46" creationId="{2D0CA424-A9D2-1D65-E3A3-87A83ED55872}"/>
          </ac:spMkLst>
        </pc:spChg>
        <pc:grpChg chg="add mod">
          <ac:chgData name="Kerrie Shanahan" userId="ae473d9f-76e9-476f-892f-2674ea963afc" providerId="ADAL" clId="{458E0C25-C0A2-40E3-9021-31D1900D6E57}" dt="2025-05-18T23:16:20.612" v="747" actId="962"/>
          <ac:grpSpMkLst>
            <pc:docMk/>
            <pc:sldMk cId="3324446923" sldId="519"/>
            <ac:grpSpMk id="3" creationId="{0E2CFA3B-C22B-A12F-AEC2-CE996DE242DE}"/>
          </ac:grpSpMkLst>
        </pc:grpChg>
        <pc:grpChg chg="mod">
          <ac:chgData name="Kerrie Shanahan" userId="ae473d9f-76e9-476f-892f-2674ea963afc" providerId="ADAL" clId="{458E0C25-C0A2-40E3-9021-31D1900D6E57}" dt="2025-05-05T02:50:51.199" v="35"/>
          <ac:grpSpMkLst>
            <pc:docMk/>
            <pc:sldMk cId="3324446923" sldId="519"/>
            <ac:grpSpMk id="5" creationId="{991142E1-9A89-1156-03CC-E6F44E07C206}"/>
          </ac:grpSpMkLst>
        </pc:grpChg>
        <pc:grpChg chg="mod">
          <ac:chgData name="Kerrie Shanahan" userId="ae473d9f-76e9-476f-892f-2674ea963afc" providerId="ADAL" clId="{458E0C25-C0A2-40E3-9021-31D1900D6E57}" dt="2025-05-05T02:50:51.199" v="35"/>
          <ac:grpSpMkLst>
            <pc:docMk/>
            <pc:sldMk cId="3324446923" sldId="519"/>
            <ac:grpSpMk id="29" creationId="{DC16AFCA-3B67-E0B9-D77D-C5B729B1209E}"/>
          </ac:grpSpMkLst>
        </pc:grpChg>
        <pc:grpChg chg="add mod">
          <ac:chgData name="Kerrie Shanahan" userId="ae473d9f-76e9-476f-892f-2674ea963afc" providerId="ADAL" clId="{458E0C25-C0A2-40E3-9021-31D1900D6E57}" dt="2025-05-18T23:17:26.848" v="953" actId="962"/>
          <ac:grpSpMkLst>
            <pc:docMk/>
            <pc:sldMk cId="3324446923" sldId="519"/>
            <ac:grpSpMk id="47" creationId="{E3D42B4C-66A0-F1A5-A3FC-8DA53DB2FB9C}"/>
          </ac:grpSpMkLst>
        </pc:grpChg>
        <pc:picChg chg="mod">
          <ac:chgData name="Kerrie Shanahan" userId="ae473d9f-76e9-476f-892f-2674ea963afc" providerId="ADAL" clId="{458E0C25-C0A2-40E3-9021-31D1900D6E57}" dt="2025-05-05T02:51:00.082" v="36"/>
          <ac:picMkLst>
            <pc:docMk/>
            <pc:sldMk cId="3324446923" sldId="519"/>
            <ac:picMk id="48" creationId="{B3614568-AF51-2B4B-BF00-735DBB5992C8}"/>
          </ac:picMkLst>
        </pc:picChg>
        <pc:cxnChg chg="mod">
          <ac:chgData name="Kerrie Shanahan" userId="ae473d9f-76e9-476f-892f-2674ea963afc" providerId="ADAL" clId="{458E0C25-C0A2-40E3-9021-31D1900D6E57}" dt="2025-05-05T02:51:00.082" v="36"/>
          <ac:cxnSpMkLst>
            <pc:docMk/>
            <pc:sldMk cId="3324446923" sldId="519"/>
            <ac:cxnSpMk id="49" creationId="{11BA6B07-8F7E-E139-0C85-A3000A51B43B}"/>
          </ac:cxnSpMkLst>
        </pc:cxnChg>
      </pc:sldChg>
      <pc:sldChg chg="modSp mod">
        <pc:chgData name="Kerrie Shanahan" userId="ae473d9f-76e9-476f-892f-2674ea963afc" providerId="ADAL" clId="{458E0C25-C0A2-40E3-9021-31D1900D6E57}" dt="2025-05-18T23:12:39.885" v="293"/>
        <pc:sldMkLst>
          <pc:docMk/>
          <pc:sldMk cId="409148390" sldId="520"/>
        </pc:sldMkLst>
        <pc:spChg chg="ord">
          <ac:chgData name="Kerrie Shanahan" userId="ae473d9f-76e9-476f-892f-2674ea963afc" providerId="ADAL" clId="{458E0C25-C0A2-40E3-9021-31D1900D6E57}" dt="2025-05-18T23:12:39.885" v="293"/>
          <ac:spMkLst>
            <pc:docMk/>
            <pc:sldMk cId="409148390" sldId="520"/>
            <ac:spMk id="3" creationId="{886FAF87-E601-CC20-E9C8-42462EE842CF}"/>
          </ac:spMkLst>
        </pc:spChg>
        <pc:spChg chg="mod">
          <ac:chgData name="Kerrie Shanahan" userId="ae473d9f-76e9-476f-892f-2674ea963afc" providerId="ADAL" clId="{458E0C25-C0A2-40E3-9021-31D1900D6E57}" dt="2025-05-18T23:12:18.114" v="292" actId="20577"/>
          <ac:spMkLst>
            <pc:docMk/>
            <pc:sldMk cId="409148390" sldId="520"/>
            <ac:spMk id="6" creationId="{3E192CB3-B945-9406-F3AE-9F952F274A67}"/>
          </ac:spMkLst>
        </pc:spChg>
      </pc:sldChg>
      <pc:sldChg chg="modSp">
        <pc:chgData name="Kerrie Shanahan" userId="ae473d9f-76e9-476f-892f-2674ea963afc" providerId="ADAL" clId="{458E0C25-C0A2-40E3-9021-31D1900D6E57}" dt="2025-05-18T23:09:21.055" v="145" actId="20577"/>
        <pc:sldMkLst>
          <pc:docMk/>
          <pc:sldMk cId="3330237926" sldId="521"/>
        </pc:sldMkLst>
        <pc:spChg chg="mod">
          <ac:chgData name="Kerrie Shanahan" userId="ae473d9f-76e9-476f-892f-2674ea963afc" providerId="ADAL" clId="{458E0C25-C0A2-40E3-9021-31D1900D6E57}" dt="2025-05-18T23:09:21.055" v="145" actId="20577"/>
          <ac:spMkLst>
            <pc:docMk/>
            <pc:sldMk cId="3330237926" sldId="521"/>
            <ac:spMk id="2" creationId="{9499173E-77E2-9796-7385-E9E73BA9A476}"/>
          </ac:spMkLst>
        </pc:spChg>
      </pc:sldChg>
      <pc:sldChg chg="modSp">
        <pc:chgData name="Kerrie Shanahan" userId="ae473d9f-76e9-476f-892f-2674ea963afc" providerId="ADAL" clId="{458E0C25-C0A2-40E3-9021-31D1900D6E57}" dt="2025-05-18T23:09:30.288" v="151" actId="20577"/>
        <pc:sldMkLst>
          <pc:docMk/>
          <pc:sldMk cId="2038874235" sldId="522"/>
        </pc:sldMkLst>
        <pc:spChg chg="mod">
          <ac:chgData name="Kerrie Shanahan" userId="ae473d9f-76e9-476f-892f-2674ea963afc" providerId="ADAL" clId="{458E0C25-C0A2-40E3-9021-31D1900D6E57}" dt="2025-05-18T23:09:30.288" v="151" actId="20577"/>
          <ac:spMkLst>
            <pc:docMk/>
            <pc:sldMk cId="2038874235" sldId="522"/>
            <ac:spMk id="8" creationId="{38D2A0E8-7E4D-C7A7-9CE9-D54076A7366A}"/>
          </ac:spMkLst>
        </pc:spChg>
      </pc:sldChg>
      <pc:sldChg chg="modSp">
        <pc:chgData name="Kerrie Shanahan" userId="ae473d9f-76e9-476f-892f-2674ea963afc" providerId="ADAL" clId="{458E0C25-C0A2-40E3-9021-31D1900D6E57}" dt="2025-05-18T23:09:35.324" v="153" actId="20577"/>
        <pc:sldMkLst>
          <pc:docMk/>
          <pc:sldMk cId="2763008338" sldId="523"/>
        </pc:sldMkLst>
        <pc:spChg chg="mod">
          <ac:chgData name="Kerrie Shanahan" userId="ae473d9f-76e9-476f-892f-2674ea963afc" providerId="ADAL" clId="{458E0C25-C0A2-40E3-9021-31D1900D6E57}" dt="2025-05-18T23:09:35.324" v="153" actId="20577"/>
          <ac:spMkLst>
            <pc:docMk/>
            <pc:sldMk cId="2763008338" sldId="523"/>
            <ac:spMk id="8" creationId="{38D2A0E8-7E4D-C7A7-9CE9-D54076A7366A}"/>
          </ac:spMkLst>
        </pc:spChg>
      </pc:sldChg>
      <pc:sldChg chg="modSp">
        <pc:chgData name="Kerrie Shanahan" userId="ae473d9f-76e9-476f-892f-2674ea963afc" providerId="ADAL" clId="{458E0C25-C0A2-40E3-9021-31D1900D6E57}" dt="2025-05-18T23:09:48.684" v="160" actId="20577"/>
        <pc:sldMkLst>
          <pc:docMk/>
          <pc:sldMk cId="1458458313" sldId="524"/>
        </pc:sldMkLst>
        <pc:spChg chg="mod">
          <ac:chgData name="Kerrie Shanahan" userId="ae473d9f-76e9-476f-892f-2674ea963afc" providerId="ADAL" clId="{458E0C25-C0A2-40E3-9021-31D1900D6E57}" dt="2025-05-18T23:09:48.684" v="160" actId="20577"/>
          <ac:spMkLst>
            <pc:docMk/>
            <pc:sldMk cId="1458458313" sldId="524"/>
            <ac:spMk id="2" creationId="{8E7E6C2D-4D62-496F-F3DE-95030E55AE06}"/>
          </ac:spMkLst>
        </pc:spChg>
      </pc:sldChg>
      <pc:sldChg chg="modSp mod modNotesTx">
        <pc:chgData name="Kerrie Shanahan" userId="ae473d9f-76e9-476f-892f-2674ea963afc" providerId="ADAL" clId="{458E0C25-C0A2-40E3-9021-31D1900D6E57}" dt="2025-05-18T23:14:40.398" v="369" actId="962"/>
        <pc:sldMkLst>
          <pc:docMk/>
          <pc:sldMk cId="3781479621" sldId="525"/>
        </pc:sldMkLst>
        <pc:spChg chg="mod">
          <ac:chgData name="Kerrie Shanahan" userId="ae473d9f-76e9-476f-892f-2674ea963afc" providerId="ADAL" clId="{458E0C25-C0A2-40E3-9021-31D1900D6E57}" dt="2025-05-18T23:09:44.719" v="158" actId="20577"/>
          <ac:spMkLst>
            <pc:docMk/>
            <pc:sldMk cId="3781479621" sldId="525"/>
            <ac:spMk id="2" creationId="{07291B45-CA4A-EE01-F19A-8F49EDB7F047}"/>
          </ac:spMkLst>
        </pc:spChg>
        <pc:picChg chg="mod">
          <ac:chgData name="Kerrie Shanahan" userId="ae473d9f-76e9-476f-892f-2674ea963afc" providerId="ADAL" clId="{458E0C25-C0A2-40E3-9021-31D1900D6E57}" dt="2025-05-18T23:14:19.998" v="341" actId="962"/>
          <ac:picMkLst>
            <pc:docMk/>
            <pc:sldMk cId="3781479621" sldId="525"/>
            <ac:picMk id="3" creationId="{E9A903B1-8F1A-DFEC-4497-AD9FC84C9FC9}"/>
          </ac:picMkLst>
        </pc:picChg>
        <pc:picChg chg="mod">
          <ac:chgData name="Kerrie Shanahan" userId="ae473d9f-76e9-476f-892f-2674ea963afc" providerId="ADAL" clId="{458E0C25-C0A2-40E3-9021-31D1900D6E57}" dt="2025-05-18T23:14:27.326" v="351" actId="962"/>
          <ac:picMkLst>
            <pc:docMk/>
            <pc:sldMk cId="3781479621" sldId="525"/>
            <ac:picMk id="4" creationId="{78E42BA6-E451-6509-097B-E3E6B6458242}"/>
          </ac:picMkLst>
        </pc:picChg>
        <pc:picChg chg="mod">
          <ac:chgData name="Kerrie Shanahan" userId="ae473d9f-76e9-476f-892f-2674ea963afc" providerId="ADAL" clId="{458E0C25-C0A2-40E3-9021-31D1900D6E57}" dt="2025-05-18T23:14:40.398" v="369" actId="962"/>
          <ac:picMkLst>
            <pc:docMk/>
            <pc:sldMk cId="3781479621" sldId="525"/>
            <ac:picMk id="6" creationId="{07601887-8C39-C844-3EB4-B02CF5E741B9}"/>
          </ac:picMkLst>
        </pc:picChg>
        <pc:picChg chg="mod">
          <ac:chgData name="Kerrie Shanahan" userId="ae473d9f-76e9-476f-892f-2674ea963afc" providerId="ADAL" clId="{458E0C25-C0A2-40E3-9021-31D1900D6E57}" dt="2025-05-18T23:14:34.230" v="361" actId="962"/>
          <ac:picMkLst>
            <pc:docMk/>
            <pc:sldMk cId="3781479621" sldId="525"/>
            <ac:picMk id="7" creationId="{1574D421-D3D3-3BD3-5639-CD621B5E5658}"/>
          </ac:picMkLst>
        </pc:picChg>
      </pc:sldChg>
      <pc:sldChg chg="modSp">
        <pc:chgData name="Kerrie Shanahan" userId="ae473d9f-76e9-476f-892f-2674ea963afc" providerId="ADAL" clId="{458E0C25-C0A2-40E3-9021-31D1900D6E57}" dt="2025-05-18T23:11:18.615" v="228" actId="20577"/>
        <pc:sldMkLst>
          <pc:docMk/>
          <pc:sldMk cId="600928727" sldId="537"/>
        </pc:sldMkLst>
        <pc:spChg chg="mod">
          <ac:chgData name="Kerrie Shanahan" userId="ae473d9f-76e9-476f-892f-2674ea963afc" providerId="ADAL" clId="{458E0C25-C0A2-40E3-9021-31D1900D6E57}" dt="2025-05-18T23:11:18.615" v="228" actId="20577"/>
          <ac:spMkLst>
            <pc:docMk/>
            <pc:sldMk cId="600928727" sldId="537"/>
            <ac:spMk id="2" creationId="{4C134BA4-D813-1FCF-697B-E721E1B50683}"/>
          </ac:spMkLst>
        </pc:spChg>
      </pc:sldChg>
      <pc:sldChg chg="addSp delSp modSp mod">
        <pc:chgData name="Kerrie Shanahan" userId="ae473d9f-76e9-476f-892f-2674ea963afc" providerId="ADAL" clId="{458E0C25-C0A2-40E3-9021-31D1900D6E57}" dt="2025-05-18T23:11:21.627" v="232" actId="20577"/>
        <pc:sldMkLst>
          <pc:docMk/>
          <pc:sldMk cId="4251574333" sldId="538"/>
        </pc:sldMkLst>
        <pc:spChg chg="mod">
          <ac:chgData name="Kerrie Shanahan" userId="ae473d9f-76e9-476f-892f-2674ea963afc" providerId="ADAL" clId="{458E0C25-C0A2-40E3-9021-31D1900D6E57}" dt="2025-05-18T23:11:21.627" v="232" actId="20577"/>
          <ac:spMkLst>
            <pc:docMk/>
            <pc:sldMk cId="4251574333" sldId="538"/>
            <ac:spMk id="2" creationId="{DC1D6A25-ADA8-F163-F7C6-8B671EE5A18D}"/>
          </ac:spMkLst>
        </pc:spChg>
        <pc:spChg chg="add del mod">
          <ac:chgData name="Kerrie Shanahan" userId="ae473d9f-76e9-476f-892f-2674ea963afc" providerId="ADAL" clId="{458E0C25-C0A2-40E3-9021-31D1900D6E57}" dt="2025-05-07T01:28:59.311" v="117" actId="20577"/>
          <ac:spMkLst>
            <pc:docMk/>
            <pc:sldMk cId="4251574333" sldId="538"/>
            <ac:spMk id="3" creationId="{102C4D27-C47E-F04B-9EF5-273565421A3A}"/>
          </ac:spMkLst>
        </pc:spChg>
      </pc:sldChg>
      <pc:sldChg chg="modSp mod">
        <pc:chgData name="Kerrie Shanahan" userId="ae473d9f-76e9-476f-892f-2674ea963afc" providerId="ADAL" clId="{458E0C25-C0A2-40E3-9021-31D1900D6E57}" dt="2025-05-18T23:23:26.666" v="1149" actId="962"/>
        <pc:sldMkLst>
          <pc:docMk/>
          <pc:sldMk cId="2239059902" sldId="539"/>
        </pc:sldMkLst>
        <pc:spChg chg="mod">
          <ac:chgData name="Kerrie Shanahan" userId="ae473d9f-76e9-476f-892f-2674ea963afc" providerId="ADAL" clId="{458E0C25-C0A2-40E3-9021-31D1900D6E57}" dt="2025-05-18T23:10:23.286" v="182" actId="20577"/>
          <ac:spMkLst>
            <pc:docMk/>
            <pc:sldMk cId="2239059902" sldId="539"/>
            <ac:spMk id="2" creationId="{C12203D1-259F-3543-D9B9-2D10B8FEFDF4}"/>
          </ac:spMkLst>
        </pc:spChg>
        <pc:picChg chg="mod">
          <ac:chgData name="Kerrie Shanahan" userId="ae473d9f-76e9-476f-892f-2674ea963afc" providerId="ADAL" clId="{458E0C25-C0A2-40E3-9021-31D1900D6E57}" dt="2025-05-18T23:23:26.666" v="1149" actId="962"/>
          <ac:picMkLst>
            <pc:docMk/>
            <pc:sldMk cId="2239059902" sldId="539"/>
            <ac:picMk id="5" creationId="{EFB6A1EC-AC2C-FE0B-7E50-6707C6236DA2}"/>
          </ac:picMkLst>
        </pc:picChg>
      </pc:sldChg>
      <pc:sldChg chg="modSp mod">
        <pc:chgData name="Kerrie Shanahan" userId="ae473d9f-76e9-476f-892f-2674ea963afc" providerId="ADAL" clId="{458E0C25-C0A2-40E3-9021-31D1900D6E57}" dt="2025-05-19T01:55:26.875" v="1377" actId="962"/>
        <pc:sldMkLst>
          <pc:docMk/>
          <pc:sldMk cId="2848392320" sldId="540"/>
        </pc:sldMkLst>
        <pc:spChg chg="mod">
          <ac:chgData name="Kerrie Shanahan" userId="ae473d9f-76e9-476f-892f-2674ea963afc" providerId="ADAL" clId="{458E0C25-C0A2-40E3-9021-31D1900D6E57}" dt="2025-05-18T23:10:26.281" v="184" actId="20577"/>
          <ac:spMkLst>
            <pc:docMk/>
            <pc:sldMk cId="2848392320" sldId="540"/>
            <ac:spMk id="3" creationId="{8A444FE6-876E-F6B4-C9FC-61A03642D1D9}"/>
          </ac:spMkLst>
        </pc:spChg>
        <pc:picChg chg="mod">
          <ac:chgData name="Kerrie Shanahan" userId="ae473d9f-76e9-476f-892f-2674ea963afc" providerId="ADAL" clId="{458E0C25-C0A2-40E3-9021-31D1900D6E57}" dt="2025-05-19T01:55:22.640" v="1365" actId="962"/>
          <ac:picMkLst>
            <pc:docMk/>
            <pc:sldMk cId="2848392320" sldId="540"/>
            <ac:picMk id="7" creationId="{440A6732-79F2-CBD5-A31A-84B8B62F5621}"/>
          </ac:picMkLst>
        </pc:picChg>
        <pc:picChg chg="mod">
          <ac:chgData name="Kerrie Shanahan" userId="ae473d9f-76e9-476f-892f-2674ea963afc" providerId="ADAL" clId="{458E0C25-C0A2-40E3-9021-31D1900D6E57}" dt="2025-05-19T01:55:26.875" v="1377" actId="962"/>
          <ac:picMkLst>
            <pc:docMk/>
            <pc:sldMk cId="2848392320" sldId="540"/>
            <ac:picMk id="8" creationId="{1348D4F5-9A2D-ED28-4483-484D8B168159}"/>
          </ac:picMkLst>
        </pc:picChg>
      </pc:sldChg>
      <pc:sldChg chg="modSp mod">
        <pc:chgData name="Kerrie Shanahan" userId="ae473d9f-76e9-476f-892f-2674ea963afc" providerId="ADAL" clId="{458E0C25-C0A2-40E3-9021-31D1900D6E57}" dt="2025-05-19T01:55:46.820" v="1440" actId="962"/>
        <pc:sldMkLst>
          <pc:docMk/>
          <pc:sldMk cId="3915092297" sldId="541"/>
        </pc:sldMkLst>
        <pc:spChg chg="mod">
          <ac:chgData name="Kerrie Shanahan" userId="ae473d9f-76e9-476f-892f-2674ea963afc" providerId="ADAL" clId="{458E0C25-C0A2-40E3-9021-31D1900D6E57}" dt="2025-05-18T23:10:31.831" v="188" actId="20577"/>
          <ac:spMkLst>
            <pc:docMk/>
            <pc:sldMk cId="3915092297" sldId="541"/>
            <ac:spMk id="5" creationId="{5CD80537-2A53-4939-6FFC-2B64C2C68D94}"/>
          </ac:spMkLst>
        </pc:spChg>
        <pc:grpChg chg="mod">
          <ac:chgData name="Kerrie Shanahan" userId="ae473d9f-76e9-476f-892f-2674ea963afc" providerId="ADAL" clId="{458E0C25-C0A2-40E3-9021-31D1900D6E57}" dt="2025-05-19T01:55:46.820" v="1440" actId="962"/>
          <ac:grpSpMkLst>
            <pc:docMk/>
            <pc:sldMk cId="3915092297" sldId="541"/>
            <ac:grpSpMk id="7" creationId="{BBA827B8-629A-BD75-2932-D1646AE8B79E}"/>
          </ac:grpSpMkLst>
        </pc:grpChg>
        <pc:picChg chg="mod">
          <ac:chgData name="Kerrie Shanahan" userId="ae473d9f-76e9-476f-892f-2674ea963afc" providerId="ADAL" clId="{458E0C25-C0A2-40E3-9021-31D1900D6E57}" dt="2025-05-19T01:55:32.923" v="1388" actId="962"/>
          <ac:picMkLst>
            <pc:docMk/>
            <pc:sldMk cId="3915092297" sldId="541"/>
            <ac:picMk id="3" creationId="{F0222CBA-624E-8048-B163-9E4B6654915B}"/>
          </ac:picMkLst>
        </pc:picChg>
      </pc:sldChg>
      <pc:sldChg chg="modSp mod">
        <pc:chgData name="Kerrie Shanahan" userId="ae473d9f-76e9-476f-892f-2674ea963afc" providerId="ADAL" clId="{458E0C25-C0A2-40E3-9021-31D1900D6E57}" dt="2025-05-18T23:23:32.943" v="1165" actId="962"/>
        <pc:sldMkLst>
          <pc:docMk/>
          <pc:sldMk cId="3572268468" sldId="542"/>
        </pc:sldMkLst>
        <pc:spChg chg="mod">
          <ac:chgData name="Kerrie Shanahan" userId="ae473d9f-76e9-476f-892f-2674ea963afc" providerId="ADAL" clId="{458E0C25-C0A2-40E3-9021-31D1900D6E57}" dt="2025-05-18T23:10:35.018" v="190" actId="20577"/>
          <ac:spMkLst>
            <pc:docMk/>
            <pc:sldMk cId="3572268468" sldId="542"/>
            <ac:spMk id="3" creationId="{7EC2E896-4769-D722-E63F-2A204F4B60E0}"/>
          </ac:spMkLst>
        </pc:spChg>
        <pc:picChg chg="mod">
          <ac:chgData name="Kerrie Shanahan" userId="ae473d9f-76e9-476f-892f-2674ea963afc" providerId="ADAL" clId="{458E0C25-C0A2-40E3-9021-31D1900D6E57}" dt="2025-05-18T23:23:32.943" v="1165" actId="962"/>
          <ac:picMkLst>
            <pc:docMk/>
            <pc:sldMk cId="3572268468" sldId="542"/>
            <ac:picMk id="5" creationId="{4D01F0E0-CBA9-D136-B2E8-B04AF364C274}"/>
          </ac:picMkLst>
        </pc:picChg>
      </pc:sldChg>
      <pc:sldChg chg="modSp mod">
        <pc:chgData name="Kerrie Shanahan" userId="ae473d9f-76e9-476f-892f-2674ea963afc" providerId="ADAL" clId="{458E0C25-C0A2-40E3-9021-31D1900D6E57}" dt="2025-05-19T01:56:02.161" v="1464" actId="962"/>
        <pc:sldMkLst>
          <pc:docMk/>
          <pc:sldMk cId="2003671794" sldId="543"/>
        </pc:sldMkLst>
        <pc:spChg chg="mod">
          <ac:chgData name="Kerrie Shanahan" userId="ae473d9f-76e9-476f-892f-2674ea963afc" providerId="ADAL" clId="{458E0C25-C0A2-40E3-9021-31D1900D6E57}" dt="2025-05-18T23:10:38.959" v="194" actId="20577"/>
          <ac:spMkLst>
            <pc:docMk/>
            <pc:sldMk cId="2003671794" sldId="543"/>
            <ac:spMk id="2" creationId="{55B9E5C7-CCE0-BFEB-C13B-D879EBBB2A40}"/>
          </ac:spMkLst>
        </pc:spChg>
        <pc:grpChg chg="mod">
          <ac:chgData name="Kerrie Shanahan" userId="ae473d9f-76e9-476f-892f-2674ea963afc" providerId="ADAL" clId="{458E0C25-C0A2-40E3-9021-31D1900D6E57}" dt="2025-05-18T23:23:41.174" v="1193" actId="962"/>
          <ac:grpSpMkLst>
            <pc:docMk/>
            <pc:sldMk cId="2003671794" sldId="543"/>
            <ac:grpSpMk id="3" creationId="{769D42D0-F35B-06A6-0438-AA3E8F66B74B}"/>
          </ac:grpSpMkLst>
        </pc:grpChg>
        <pc:picChg chg="mod">
          <ac:chgData name="Kerrie Shanahan" userId="ae473d9f-76e9-476f-892f-2674ea963afc" providerId="ADAL" clId="{458E0C25-C0A2-40E3-9021-31D1900D6E57}" dt="2025-05-19T01:56:02.161" v="1464" actId="962"/>
          <ac:picMkLst>
            <pc:docMk/>
            <pc:sldMk cId="2003671794" sldId="543"/>
            <ac:picMk id="6" creationId="{C5FEBBCE-65C5-C151-658C-4A93638EE80D}"/>
          </ac:picMkLst>
        </pc:picChg>
        <pc:picChg chg="mod">
          <ac:chgData name="Kerrie Shanahan" userId="ae473d9f-76e9-476f-892f-2674ea963afc" providerId="ADAL" clId="{458E0C25-C0A2-40E3-9021-31D1900D6E57}" dt="2025-05-19T01:55:57.885" v="1452" actId="962"/>
          <ac:picMkLst>
            <pc:docMk/>
            <pc:sldMk cId="2003671794" sldId="543"/>
            <ac:picMk id="7" creationId="{FDB51677-78F2-51DB-1743-C9EAD6B091AC}"/>
          </ac:picMkLst>
        </pc:picChg>
      </pc:sldChg>
      <pc:sldChg chg="modSp mod">
        <pc:chgData name="Kerrie Shanahan" userId="ae473d9f-76e9-476f-892f-2674ea963afc" providerId="ADAL" clId="{458E0C25-C0A2-40E3-9021-31D1900D6E57}" dt="2025-05-19T01:56:08.507" v="1476" actId="962"/>
        <pc:sldMkLst>
          <pc:docMk/>
          <pc:sldMk cId="519309575" sldId="544"/>
        </pc:sldMkLst>
        <pc:spChg chg="mod">
          <ac:chgData name="Kerrie Shanahan" userId="ae473d9f-76e9-476f-892f-2674ea963afc" providerId="ADAL" clId="{458E0C25-C0A2-40E3-9021-31D1900D6E57}" dt="2025-05-18T23:10:43.852" v="198" actId="20577"/>
          <ac:spMkLst>
            <pc:docMk/>
            <pc:sldMk cId="519309575" sldId="544"/>
            <ac:spMk id="2" creationId="{5CB034E8-BD8C-6117-A56C-72B9AAF16BFE}"/>
          </ac:spMkLst>
        </pc:spChg>
        <pc:grpChg chg="mod">
          <ac:chgData name="Kerrie Shanahan" userId="ae473d9f-76e9-476f-892f-2674ea963afc" providerId="ADAL" clId="{458E0C25-C0A2-40E3-9021-31D1900D6E57}" dt="2025-05-18T23:23:57.162" v="1249" actId="962"/>
          <ac:grpSpMkLst>
            <pc:docMk/>
            <pc:sldMk cId="519309575" sldId="544"/>
            <ac:grpSpMk id="4" creationId="{96CBFADF-29E8-E0B6-CFD6-E27AB887B2FD}"/>
          </ac:grpSpMkLst>
        </pc:grpChg>
        <pc:picChg chg="mod">
          <ac:chgData name="Kerrie Shanahan" userId="ae473d9f-76e9-476f-892f-2674ea963afc" providerId="ADAL" clId="{458E0C25-C0A2-40E3-9021-31D1900D6E57}" dt="2025-05-07T01:22:27.613" v="87" actId="14826"/>
          <ac:picMkLst>
            <pc:docMk/>
            <pc:sldMk cId="519309575" sldId="544"/>
            <ac:picMk id="3" creationId="{84C02DD6-4F58-086D-E87C-FFEA8B2546B8}"/>
          </ac:picMkLst>
        </pc:picChg>
        <pc:picChg chg="mod">
          <ac:chgData name="Kerrie Shanahan" userId="ae473d9f-76e9-476f-892f-2674ea963afc" providerId="ADAL" clId="{458E0C25-C0A2-40E3-9021-31D1900D6E57}" dt="2025-05-07T01:22:27.613" v="87" actId="14826"/>
          <ac:picMkLst>
            <pc:docMk/>
            <pc:sldMk cId="519309575" sldId="544"/>
            <ac:picMk id="5" creationId="{D76A73F5-3163-B463-B8A7-CB020F46F11E}"/>
          </ac:picMkLst>
        </pc:picChg>
        <pc:picChg chg="mod">
          <ac:chgData name="Kerrie Shanahan" userId="ae473d9f-76e9-476f-892f-2674ea963afc" providerId="ADAL" clId="{458E0C25-C0A2-40E3-9021-31D1900D6E57}" dt="2025-05-19T01:56:08.507" v="1476" actId="962"/>
          <ac:picMkLst>
            <pc:docMk/>
            <pc:sldMk cId="519309575" sldId="544"/>
            <ac:picMk id="9" creationId="{BD56EBD1-0E1E-046F-A785-343A6F2C4F45}"/>
          </ac:picMkLst>
        </pc:picChg>
      </pc:sldChg>
      <pc:sldChg chg="modSp mod">
        <pc:chgData name="Kerrie Shanahan" userId="ae473d9f-76e9-476f-892f-2674ea963afc" providerId="ADAL" clId="{458E0C25-C0A2-40E3-9021-31D1900D6E57}" dt="2025-05-18T23:23:18.543" v="1137" actId="962"/>
        <pc:sldMkLst>
          <pc:docMk/>
          <pc:sldMk cId="4125320619" sldId="545"/>
        </pc:sldMkLst>
        <pc:spChg chg="mod">
          <ac:chgData name="Kerrie Shanahan" userId="ae473d9f-76e9-476f-892f-2674ea963afc" providerId="ADAL" clId="{458E0C25-C0A2-40E3-9021-31D1900D6E57}" dt="2025-05-18T23:10:16.841" v="178" actId="20577"/>
          <ac:spMkLst>
            <pc:docMk/>
            <pc:sldMk cId="4125320619" sldId="545"/>
            <ac:spMk id="2" creationId="{D5CE62DD-0E4A-7A8E-AEC2-9762E48B970D}"/>
          </ac:spMkLst>
        </pc:spChg>
        <pc:grpChg chg="mod">
          <ac:chgData name="Kerrie Shanahan" userId="ae473d9f-76e9-476f-892f-2674ea963afc" providerId="ADAL" clId="{458E0C25-C0A2-40E3-9021-31D1900D6E57}" dt="2025-05-18T23:23:18.543" v="1137" actId="962"/>
          <ac:grpSpMkLst>
            <pc:docMk/>
            <pc:sldMk cId="4125320619" sldId="545"/>
            <ac:grpSpMk id="4" creationId="{6249CA2D-3D0D-F2CA-85C2-8214E0660D7B}"/>
          </ac:grpSpMkLst>
        </pc:grpChg>
      </pc:sldChg>
      <pc:sldChg chg="modSp">
        <pc:chgData name="Kerrie Shanahan" userId="ae473d9f-76e9-476f-892f-2674ea963afc" providerId="ADAL" clId="{458E0C25-C0A2-40E3-9021-31D1900D6E57}" dt="2025-05-18T23:10:47.037" v="202" actId="20577"/>
        <pc:sldMkLst>
          <pc:docMk/>
          <pc:sldMk cId="2236667323" sldId="548"/>
        </pc:sldMkLst>
        <pc:spChg chg="mod">
          <ac:chgData name="Kerrie Shanahan" userId="ae473d9f-76e9-476f-892f-2674ea963afc" providerId="ADAL" clId="{458E0C25-C0A2-40E3-9021-31D1900D6E57}" dt="2025-05-18T23:10:47.037" v="202" actId="20577"/>
          <ac:spMkLst>
            <pc:docMk/>
            <pc:sldMk cId="2236667323" sldId="548"/>
            <ac:spMk id="2" creationId="{40810051-EBB0-9710-37E1-3EB867E31E00}"/>
          </ac:spMkLst>
        </pc:spChg>
      </pc:sldChg>
      <pc:sldChg chg="modSp">
        <pc:chgData name="Kerrie Shanahan" userId="ae473d9f-76e9-476f-892f-2674ea963afc" providerId="ADAL" clId="{458E0C25-C0A2-40E3-9021-31D1900D6E57}" dt="2025-05-18T23:10:50.915" v="206" actId="20577"/>
        <pc:sldMkLst>
          <pc:docMk/>
          <pc:sldMk cId="2005144054" sldId="549"/>
        </pc:sldMkLst>
        <pc:spChg chg="mod">
          <ac:chgData name="Kerrie Shanahan" userId="ae473d9f-76e9-476f-892f-2674ea963afc" providerId="ADAL" clId="{458E0C25-C0A2-40E3-9021-31D1900D6E57}" dt="2025-05-18T23:10:50.915" v="206" actId="20577"/>
          <ac:spMkLst>
            <pc:docMk/>
            <pc:sldMk cId="2005144054" sldId="549"/>
            <ac:spMk id="2" creationId="{C70FB43A-AE5E-25B8-4483-9CC1D69E42FC}"/>
          </ac:spMkLst>
        </pc:spChg>
      </pc:sldChg>
      <pc:sldChg chg="modSp">
        <pc:chgData name="Kerrie Shanahan" userId="ae473d9f-76e9-476f-892f-2674ea963afc" providerId="ADAL" clId="{458E0C25-C0A2-40E3-9021-31D1900D6E57}" dt="2025-05-18T23:10:53.989" v="208" actId="20577"/>
        <pc:sldMkLst>
          <pc:docMk/>
          <pc:sldMk cId="3961907223" sldId="550"/>
        </pc:sldMkLst>
        <pc:spChg chg="mod">
          <ac:chgData name="Kerrie Shanahan" userId="ae473d9f-76e9-476f-892f-2674ea963afc" providerId="ADAL" clId="{458E0C25-C0A2-40E3-9021-31D1900D6E57}" dt="2025-05-18T23:10:53.989" v="208" actId="20577"/>
          <ac:spMkLst>
            <pc:docMk/>
            <pc:sldMk cId="3961907223" sldId="550"/>
            <ac:spMk id="2" creationId="{F52119BE-989A-B1C5-E81C-84F183B5DEB5}"/>
          </ac:spMkLst>
        </pc:spChg>
      </pc:sldChg>
      <pc:sldChg chg="modSp">
        <pc:chgData name="Kerrie Shanahan" userId="ae473d9f-76e9-476f-892f-2674ea963afc" providerId="ADAL" clId="{458E0C25-C0A2-40E3-9021-31D1900D6E57}" dt="2025-05-18T23:10:58.210" v="212" actId="20577"/>
        <pc:sldMkLst>
          <pc:docMk/>
          <pc:sldMk cId="3376910365" sldId="551"/>
        </pc:sldMkLst>
        <pc:spChg chg="mod">
          <ac:chgData name="Kerrie Shanahan" userId="ae473d9f-76e9-476f-892f-2674ea963afc" providerId="ADAL" clId="{458E0C25-C0A2-40E3-9021-31D1900D6E57}" dt="2025-05-18T23:10:58.210" v="212" actId="20577"/>
          <ac:spMkLst>
            <pc:docMk/>
            <pc:sldMk cId="3376910365" sldId="551"/>
            <ac:spMk id="2" creationId="{ACFB728F-718D-1733-BCD6-ECC28E64608D}"/>
          </ac:spMkLst>
        </pc:spChg>
      </pc:sldChg>
      <pc:sldChg chg="modSp">
        <pc:chgData name="Kerrie Shanahan" userId="ae473d9f-76e9-476f-892f-2674ea963afc" providerId="ADAL" clId="{458E0C25-C0A2-40E3-9021-31D1900D6E57}" dt="2025-05-18T23:11:08.161" v="216" actId="20577"/>
        <pc:sldMkLst>
          <pc:docMk/>
          <pc:sldMk cId="907429673" sldId="552"/>
        </pc:sldMkLst>
        <pc:spChg chg="mod">
          <ac:chgData name="Kerrie Shanahan" userId="ae473d9f-76e9-476f-892f-2674ea963afc" providerId="ADAL" clId="{458E0C25-C0A2-40E3-9021-31D1900D6E57}" dt="2025-05-18T23:11:08.161" v="216" actId="20577"/>
          <ac:spMkLst>
            <pc:docMk/>
            <pc:sldMk cId="907429673" sldId="552"/>
            <ac:spMk id="2" creationId="{89034EAC-96A2-C525-3219-02ABE0B90574}"/>
          </ac:spMkLst>
        </pc:spChg>
      </pc:sldChg>
      <pc:sldChg chg="modSp">
        <pc:chgData name="Kerrie Shanahan" userId="ae473d9f-76e9-476f-892f-2674ea963afc" providerId="ADAL" clId="{458E0C25-C0A2-40E3-9021-31D1900D6E57}" dt="2025-05-18T23:11:12.501" v="220" actId="20577"/>
        <pc:sldMkLst>
          <pc:docMk/>
          <pc:sldMk cId="908067242" sldId="553"/>
        </pc:sldMkLst>
        <pc:spChg chg="mod">
          <ac:chgData name="Kerrie Shanahan" userId="ae473d9f-76e9-476f-892f-2674ea963afc" providerId="ADAL" clId="{458E0C25-C0A2-40E3-9021-31D1900D6E57}" dt="2025-05-18T23:11:12.501" v="220" actId="20577"/>
          <ac:spMkLst>
            <pc:docMk/>
            <pc:sldMk cId="908067242" sldId="553"/>
            <ac:spMk id="2" creationId="{474DD129-49A4-A985-B8FD-427EF87C2533}"/>
          </ac:spMkLst>
        </pc:spChg>
      </pc:sldChg>
      <pc:sldChg chg="modSp">
        <pc:chgData name="Kerrie Shanahan" userId="ae473d9f-76e9-476f-892f-2674ea963afc" providerId="ADAL" clId="{458E0C25-C0A2-40E3-9021-31D1900D6E57}" dt="2025-05-18T23:10:19.761" v="180" actId="20577"/>
        <pc:sldMkLst>
          <pc:docMk/>
          <pc:sldMk cId="2729606762" sldId="554"/>
        </pc:sldMkLst>
        <pc:spChg chg="mod">
          <ac:chgData name="Kerrie Shanahan" userId="ae473d9f-76e9-476f-892f-2674ea963afc" providerId="ADAL" clId="{458E0C25-C0A2-40E3-9021-31D1900D6E57}" dt="2025-05-18T23:10:19.761" v="180" actId="20577"/>
          <ac:spMkLst>
            <pc:docMk/>
            <pc:sldMk cId="2729606762" sldId="554"/>
            <ac:spMk id="2" creationId="{8C45CE68-B03D-D833-4737-7AF6DF1D70B2}"/>
          </ac:spMkLst>
        </pc:spChg>
      </pc:sldChg>
      <pc:sldChg chg="modSp add del mod">
        <pc:chgData name="Kerrie Shanahan" userId="ae473d9f-76e9-476f-892f-2674ea963afc" providerId="ADAL" clId="{458E0C25-C0A2-40E3-9021-31D1900D6E57}" dt="2025-05-05T02:51:03.598" v="37" actId="2696"/>
        <pc:sldMkLst>
          <pc:docMk/>
          <pc:sldMk cId="2369142262" sldId="555"/>
        </pc:sldMkLst>
      </pc:sldChg>
    </pc:docChg>
  </pc:docChgLst>
  <pc:docChgLst>
    <pc:chgData name="Liz Heynes" userId="e5ff50d5-f39a-42f6-9e9f-e790bcc8c38d" providerId="ADAL" clId="{E99AF132-9D47-43CB-A1B0-9E1EC19E64D1}"/>
    <pc:docChg chg="undo custSel modSld">
      <pc:chgData name="Liz Heynes" userId="e5ff50d5-f39a-42f6-9e9f-e790bcc8c38d" providerId="ADAL" clId="{E99AF132-9D47-43CB-A1B0-9E1EC19E64D1}" dt="2025-05-21T02:02:47.665" v="35" actId="20577"/>
      <pc:docMkLst>
        <pc:docMk/>
      </pc:docMkLst>
      <pc:sldChg chg="modNotesTx">
        <pc:chgData name="Liz Heynes" userId="e5ff50d5-f39a-42f6-9e9f-e790bcc8c38d" providerId="ADAL" clId="{E99AF132-9D47-43CB-A1B0-9E1EC19E64D1}" dt="2025-05-21T02:02:47.665" v="35" actId="20577"/>
        <pc:sldMkLst>
          <pc:docMk/>
          <pc:sldMk cId="4150549256" sldId="437"/>
        </pc:sldMkLst>
      </pc:sldChg>
      <pc:sldChg chg="modSp mod">
        <pc:chgData name="Liz Heynes" userId="e5ff50d5-f39a-42f6-9e9f-e790bcc8c38d" providerId="ADAL" clId="{E99AF132-9D47-43CB-A1B0-9E1EC19E64D1}" dt="2025-05-21T01:29:14.587" v="18" actId="1037"/>
        <pc:sldMkLst>
          <pc:docMk/>
          <pc:sldMk cId="1259779433" sldId="514"/>
        </pc:sldMkLst>
        <pc:spChg chg="mod">
          <ac:chgData name="Liz Heynes" userId="e5ff50d5-f39a-42f6-9e9f-e790bcc8c38d" providerId="ADAL" clId="{E99AF132-9D47-43CB-A1B0-9E1EC19E64D1}" dt="2025-05-21T01:29:14.587" v="18" actId="1037"/>
          <ac:spMkLst>
            <pc:docMk/>
            <pc:sldMk cId="1259779433" sldId="514"/>
            <ac:spMk id="3" creationId="{2B08D8FA-FE96-A24B-C1C6-457BC61E9ADE}"/>
          </ac:spMkLst>
        </pc:spChg>
      </pc:sldChg>
      <pc:sldChg chg="modSp mod">
        <pc:chgData name="Liz Heynes" userId="e5ff50d5-f39a-42f6-9e9f-e790bcc8c38d" providerId="ADAL" clId="{E99AF132-9D47-43CB-A1B0-9E1EC19E64D1}" dt="2025-05-21T01:29:00.999" v="0" actId="255"/>
        <pc:sldMkLst>
          <pc:docMk/>
          <pc:sldMk cId="1458458313" sldId="524"/>
        </pc:sldMkLst>
        <pc:spChg chg="mod">
          <ac:chgData name="Liz Heynes" userId="e5ff50d5-f39a-42f6-9e9f-e790bcc8c38d" providerId="ADAL" clId="{E99AF132-9D47-43CB-A1B0-9E1EC19E64D1}" dt="2025-05-21T01:29:00.999" v="0" actId="255"/>
          <ac:spMkLst>
            <pc:docMk/>
            <pc:sldMk cId="1458458313" sldId="524"/>
            <ac:spMk id="4" creationId="{7E0C9305-FB9C-D808-544F-225E54D4F99F}"/>
          </ac:spMkLst>
        </pc:spChg>
      </pc:sldChg>
      <pc:sldChg chg="addSp delSp modSp mod">
        <pc:chgData name="Liz Heynes" userId="e5ff50d5-f39a-42f6-9e9f-e790bcc8c38d" providerId="ADAL" clId="{E99AF132-9D47-43CB-A1B0-9E1EC19E64D1}" dt="2025-05-21T02:01:11.566" v="27" actId="478"/>
        <pc:sldMkLst>
          <pc:docMk/>
          <pc:sldMk cId="2239059902" sldId="539"/>
        </pc:sldMkLst>
        <pc:grpChg chg="add del mod">
          <ac:chgData name="Liz Heynes" userId="e5ff50d5-f39a-42f6-9e9f-e790bcc8c38d" providerId="ADAL" clId="{E99AF132-9D47-43CB-A1B0-9E1EC19E64D1}" dt="2025-05-21T02:01:11.566" v="27" actId="478"/>
          <ac:grpSpMkLst>
            <pc:docMk/>
            <pc:sldMk cId="2239059902" sldId="539"/>
            <ac:grpSpMk id="3" creationId="{A691491C-81AC-1227-8154-7E3494CEA498}"/>
          </ac:grpSpMkLst>
        </pc:grpChg>
        <pc:picChg chg="mod topLvl">
          <ac:chgData name="Liz Heynes" userId="e5ff50d5-f39a-42f6-9e9f-e790bcc8c38d" providerId="ADAL" clId="{E99AF132-9D47-43CB-A1B0-9E1EC19E64D1}" dt="2025-05-21T02:01:11.566" v="27" actId="478"/>
          <ac:picMkLst>
            <pc:docMk/>
            <pc:sldMk cId="2239059902" sldId="539"/>
            <ac:picMk id="4" creationId="{53E61AA1-7B6F-A895-075E-4A2173CBC2E4}"/>
          </ac:picMkLst>
        </pc:picChg>
        <pc:picChg chg="del">
          <ac:chgData name="Liz Heynes" userId="e5ff50d5-f39a-42f6-9e9f-e790bcc8c38d" providerId="ADAL" clId="{E99AF132-9D47-43CB-A1B0-9E1EC19E64D1}" dt="2025-05-21T02:01:02.786" v="22" actId="478"/>
          <ac:picMkLst>
            <pc:docMk/>
            <pc:sldMk cId="2239059902" sldId="539"/>
            <ac:picMk id="5" creationId="{EFB6A1EC-AC2C-FE0B-7E50-6707C6236DA2}"/>
          </ac:picMkLst>
        </pc:picChg>
        <pc:picChg chg="del mod topLvl">
          <ac:chgData name="Liz Heynes" userId="e5ff50d5-f39a-42f6-9e9f-e790bcc8c38d" providerId="ADAL" clId="{E99AF132-9D47-43CB-A1B0-9E1EC19E64D1}" dt="2025-05-21T02:01:11.566" v="27" actId="478"/>
          <ac:picMkLst>
            <pc:docMk/>
            <pc:sldMk cId="2239059902" sldId="539"/>
            <ac:picMk id="6" creationId="{F35E33A0-323F-93B1-26FB-A74056E47881}"/>
          </ac:picMkLst>
        </pc:picChg>
        <pc:picChg chg="del mod">
          <ac:chgData name="Liz Heynes" userId="e5ff50d5-f39a-42f6-9e9f-e790bcc8c38d" providerId="ADAL" clId="{E99AF132-9D47-43CB-A1B0-9E1EC19E64D1}" dt="2025-05-21T02:01:05.459" v="24" actId="478"/>
          <ac:picMkLst>
            <pc:docMk/>
            <pc:sldMk cId="2239059902" sldId="539"/>
            <ac:picMk id="7" creationId="{66C15430-9409-174F-2CC1-28FB444A2586}"/>
          </ac:picMkLst>
        </pc:picChg>
      </pc:sldChg>
      <pc:sldChg chg="addSp delSp modSp mod">
        <pc:chgData name="Liz Heynes" userId="e5ff50d5-f39a-42f6-9e9f-e790bcc8c38d" providerId="ADAL" clId="{E99AF132-9D47-43CB-A1B0-9E1EC19E64D1}" dt="2025-05-21T02:00:59.464" v="21" actId="478"/>
        <pc:sldMkLst>
          <pc:docMk/>
          <pc:sldMk cId="2848392320" sldId="540"/>
        </pc:sldMkLst>
        <pc:grpChg chg="add mod">
          <ac:chgData name="Liz Heynes" userId="e5ff50d5-f39a-42f6-9e9f-e790bcc8c38d" providerId="ADAL" clId="{E99AF132-9D47-43CB-A1B0-9E1EC19E64D1}" dt="2025-05-21T02:00:56.986" v="20"/>
          <ac:grpSpMkLst>
            <pc:docMk/>
            <pc:sldMk cId="2848392320" sldId="540"/>
            <ac:grpSpMk id="2" creationId="{9AE9BD58-09F8-F1AA-ED8B-B87D2F120E64}"/>
          </ac:grpSpMkLst>
        </pc:grpChg>
        <pc:grpChg chg="del">
          <ac:chgData name="Liz Heynes" userId="e5ff50d5-f39a-42f6-9e9f-e790bcc8c38d" providerId="ADAL" clId="{E99AF132-9D47-43CB-A1B0-9E1EC19E64D1}" dt="2025-05-21T02:00:56.769" v="19" actId="478"/>
          <ac:grpSpMkLst>
            <pc:docMk/>
            <pc:sldMk cId="2848392320" sldId="540"/>
            <ac:grpSpMk id="4" creationId="{6ABB09D7-3EAD-4A3F-ECE4-2085EE8A8757}"/>
          </ac:grpSpMkLst>
        </pc:grpChg>
        <pc:picChg chg="mod">
          <ac:chgData name="Liz Heynes" userId="e5ff50d5-f39a-42f6-9e9f-e790bcc8c38d" providerId="ADAL" clId="{E99AF132-9D47-43CB-A1B0-9E1EC19E64D1}" dt="2025-05-21T02:00:56.986" v="20"/>
          <ac:picMkLst>
            <pc:docMk/>
            <pc:sldMk cId="2848392320" sldId="540"/>
            <ac:picMk id="5" creationId="{FFA8EC8A-89C4-1EE9-D1E7-9FD69E10F1F0}"/>
          </ac:picMkLst>
        </pc:picChg>
        <pc:picChg chg="mod">
          <ac:chgData name="Liz Heynes" userId="e5ff50d5-f39a-42f6-9e9f-e790bcc8c38d" providerId="ADAL" clId="{E99AF132-9D47-43CB-A1B0-9E1EC19E64D1}" dt="2025-05-21T02:00:56.986" v="20"/>
          <ac:picMkLst>
            <pc:docMk/>
            <pc:sldMk cId="2848392320" sldId="540"/>
            <ac:picMk id="6" creationId="{C19736F4-B63B-0A33-A04A-1EB5B6492E72}"/>
          </ac:picMkLst>
        </pc:picChg>
        <pc:picChg chg="del mod">
          <ac:chgData name="Liz Heynes" userId="e5ff50d5-f39a-42f6-9e9f-e790bcc8c38d" providerId="ADAL" clId="{E99AF132-9D47-43CB-A1B0-9E1EC19E64D1}" dt="2025-05-21T02:00:59.464" v="21" actId="478"/>
          <ac:picMkLst>
            <pc:docMk/>
            <pc:sldMk cId="2848392320" sldId="540"/>
            <ac:picMk id="9" creationId="{655D0C9D-9AEE-F2BD-6D6C-1E3C757A44D5}"/>
          </ac:picMkLst>
        </pc:picChg>
      </pc:sldChg>
    </pc:docChg>
  </pc:docChgLst>
  <pc:docChgLst>
    <pc:chgData name="Liz Heynes" userId="e5ff50d5-f39a-42f6-9e9f-e790bcc8c38d" providerId="ADAL" clId="{A1E76966-3A3A-458E-B526-66410CC00CE4}"/>
    <pc:docChg chg="modSld">
      <pc:chgData name="Liz Heynes" userId="e5ff50d5-f39a-42f6-9e9f-e790bcc8c38d" providerId="ADAL" clId="{A1E76966-3A3A-458E-B526-66410CC00CE4}" dt="2025-05-06T02:38:15.346" v="26" actId="6549"/>
      <pc:docMkLst>
        <pc:docMk/>
      </pc:docMkLst>
      <pc:sldChg chg="modSp mod">
        <pc:chgData name="Liz Heynes" userId="e5ff50d5-f39a-42f6-9e9f-e790bcc8c38d" providerId="ADAL" clId="{A1E76966-3A3A-458E-B526-66410CC00CE4}" dt="2025-05-06T02:38:15.346" v="26" actId="6549"/>
        <pc:sldMkLst>
          <pc:docMk/>
          <pc:sldMk cId="240114052" sldId="449"/>
        </pc:sldMkLst>
        <pc:spChg chg="mod">
          <ac:chgData name="Liz Heynes" userId="e5ff50d5-f39a-42f6-9e9f-e790bcc8c38d" providerId="ADAL" clId="{A1E76966-3A3A-458E-B526-66410CC00CE4}" dt="2025-05-06T02:37:55.531" v="23" actId="1035"/>
          <ac:spMkLst>
            <pc:docMk/>
            <pc:sldMk cId="240114052" sldId="449"/>
            <ac:spMk id="23" creationId="{6A4A5572-3136-EB5E-056C-83DAB98014E2}"/>
          </ac:spMkLst>
        </pc:spChg>
        <pc:spChg chg="mod">
          <ac:chgData name="Liz Heynes" userId="e5ff50d5-f39a-42f6-9e9f-e790bcc8c38d" providerId="ADAL" clId="{A1E76966-3A3A-458E-B526-66410CC00CE4}" dt="2025-05-06T02:38:15.346" v="26" actId="6549"/>
          <ac:spMkLst>
            <pc:docMk/>
            <pc:sldMk cId="240114052" sldId="449"/>
            <ac:spMk id="25" creationId="{3182014F-9A9A-A9F9-C748-6353230F9681}"/>
          </ac:spMkLst>
        </pc:spChg>
      </pc:sldChg>
      <pc:sldChg chg="modSp mod">
        <pc:chgData name="Liz Heynes" userId="e5ff50d5-f39a-42f6-9e9f-e790bcc8c38d" providerId="ADAL" clId="{A1E76966-3A3A-458E-B526-66410CC00CE4}" dt="2025-05-06T02:36:26.328" v="19" actId="14100"/>
        <pc:sldMkLst>
          <pc:docMk/>
          <pc:sldMk cId="3005270447" sldId="480"/>
        </pc:sldMkLst>
        <pc:spChg chg="mod">
          <ac:chgData name="Liz Heynes" userId="e5ff50d5-f39a-42f6-9e9f-e790bcc8c38d" providerId="ADAL" clId="{A1E76966-3A3A-458E-B526-66410CC00CE4}" dt="2025-05-06T02:36:26.328" v="19" actId="14100"/>
          <ac:spMkLst>
            <pc:docMk/>
            <pc:sldMk cId="3005270447" sldId="480"/>
            <ac:spMk id="5" creationId="{89A66663-5067-C762-CFEF-A48980C4F054}"/>
          </ac:spMkLst>
        </pc:spChg>
      </pc:sldChg>
      <pc:sldChg chg="modSp mod">
        <pc:chgData name="Liz Heynes" userId="e5ff50d5-f39a-42f6-9e9f-e790bcc8c38d" providerId="ADAL" clId="{A1E76966-3A3A-458E-B526-66410CC00CE4}" dt="2025-05-06T02:37:32.632" v="20" actId="14100"/>
        <pc:sldMkLst>
          <pc:docMk/>
          <pc:sldMk cId="945680467" sldId="504"/>
        </pc:sldMkLst>
        <pc:spChg chg="mod">
          <ac:chgData name="Liz Heynes" userId="e5ff50d5-f39a-42f6-9e9f-e790bcc8c38d" providerId="ADAL" clId="{A1E76966-3A3A-458E-B526-66410CC00CE4}" dt="2025-05-06T02:37:32.632" v="20" actId="14100"/>
          <ac:spMkLst>
            <pc:docMk/>
            <pc:sldMk cId="945680467" sldId="504"/>
            <ac:spMk id="2" creationId="{9070CDF2-27BA-8E6B-03B8-8508AA42B544}"/>
          </ac:spMkLst>
        </pc:spChg>
      </pc:sldChg>
      <pc:sldChg chg="modNotesTx">
        <pc:chgData name="Liz Heynes" userId="e5ff50d5-f39a-42f6-9e9f-e790bcc8c38d" providerId="ADAL" clId="{A1E76966-3A3A-458E-B526-66410CC00CE4}" dt="2025-05-06T02:08:28.661" v="5" actId="20577"/>
        <pc:sldMkLst>
          <pc:docMk/>
          <pc:sldMk cId="868684786" sldId="513"/>
        </pc:sldMkLst>
      </pc:sldChg>
      <pc:sldChg chg="modSp mod">
        <pc:chgData name="Liz Heynes" userId="e5ff50d5-f39a-42f6-9e9f-e790bcc8c38d" providerId="ADAL" clId="{A1E76966-3A3A-458E-B526-66410CC00CE4}" dt="2025-05-06T02:12:21.186" v="15" actId="20577"/>
        <pc:sldMkLst>
          <pc:docMk/>
          <pc:sldMk cId="1259779433" sldId="514"/>
        </pc:sldMkLst>
        <pc:spChg chg="mod">
          <ac:chgData name="Liz Heynes" userId="e5ff50d5-f39a-42f6-9e9f-e790bcc8c38d" providerId="ADAL" clId="{A1E76966-3A3A-458E-B526-66410CC00CE4}" dt="2025-05-06T02:12:21.186" v="15" actId="20577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Liz Heynes" userId="e5ff50d5-f39a-42f6-9e9f-e790bcc8c38d" providerId="ADAL" clId="{A1E76966-3A3A-458E-B526-66410CC00CE4}" dt="2025-05-06T02:24:51.652" v="16" actId="20577"/>
        <pc:sldMkLst>
          <pc:docMk/>
          <pc:sldMk cId="3324446923" sldId="519"/>
        </pc:sldMkLst>
      </pc:sldChg>
      <pc:sldChg chg="modNotesTx">
        <pc:chgData name="Liz Heynes" userId="e5ff50d5-f39a-42f6-9e9f-e790bcc8c38d" providerId="ADAL" clId="{A1E76966-3A3A-458E-B526-66410CC00CE4}" dt="2025-05-06T02:07:10.106" v="0" actId="20577"/>
        <pc:sldMkLst>
          <pc:docMk/>
          <pc:sldMk cId="409148390" sldId="520"/>
        </pc:sldMkLst>
      </pc:sldChg>
      <pc:sldChg chg="modNotesTx">
        <pc:chgData name="Liz Heynes" userId="e5ff50d5-f39a-42f6-9e9f-e790bcc8c38d" providerId="ADAL" clId="{A1E76966-3A3A-458E-B526-66410CC00CE4}" dt="2025-05-06T02:09:10.346" v="11" actId="6549"/>
        <pc:sldMkLst>
          <pc:docMk/>
          <pc:sldMk cId="3781479621" sldId="525"/>
        </pc:sldMkLst>
      </pc:sldChg>
      <pc:sldChg chg="modNotesTx">
        <pc:chgData name="Liz Heynes" userId="e5ff50d5-f39a-42f6-9e9f-e790bcc8c38d" providerId="ADAL" clId="{A1E76966-3A3A-458E-B526-66410CC00CE4}" dt="2025-05-06T02:25:44.311" v="17" actId="20577"/>
        <pc:sldMkLst>
          <pc:docMk/>
          <pc:sldMk cId="4125320619" sldId="545"/>
        </pc:sldMkLst>
      </pc:sldChg>
      <pc:sldChg chg="modNotesTx">
        <pc:chgData name="Liz Heynes" userId="e5ff50d5-f39a-42f6-9e9f-e790bcc8c38d" providerId="ADAL" clId="{A1E76966-3A3A-458E-B526-66410CC00CE4}" dt="2025-05-06T02:25:49.073" v="18" actId="20577"/>
        <pc:sldMkLst>
          <pc:docMk/>
          <pc:sldMk cId="2729606762" sldId="554"/>
        </pc:sldMkLst>
      </pc:sldChg>
    </pc:docChg>
  </pc:docChgLst>
  <pc:docChgLst>
    <pc:chgData name="Trish Wilson" userId="1a8d7cc3620296f7" providerId="LiveId" clId="{1FAE81C3-BC61-41E5-A84B-95C3EF5739E3}"/>
    <pc:docChg chg="undo custSel modSld sldOrd">
      <pc:chgData name="Trish Wilson" userId="1a8d7cc3620296f7" providerId="LiveId" clId="{1FAE81C3-BC61-41E5-A84B-95C3EF5739E3}" dt="2025-05-01T22:49:31.018" v="560" actId="113"/>
      <pc:docMkLst>
        <pc:docMk/>
      </pc:docMkLst>
      <pc:sldChg chg="modNotesTx">
        <pc:chgData name="Trish Wilson" userId="1a8d7cc3620296f7" providerId="LiveId" clId="{1FAE81C3-BC61-41E5-A84B-95C3EF5739E3}" dt="2025-04-30T22:48:06.901" v="392"/>
        <pc:sldMkLst>
          <pc:docMk/>
          <pc:sldMk cId="4150549256" sldId="437"/>
        </pc:sldMkLst>
      </pc:sldChg>
      <pc:sldChg chg="modNotesTx">
        <pc:chgData name="Trish Wilson" userId="1a8d7cc3620296f7" providerId="LiveId" clId="{1FAE81C3-BC61-41E5-A84B-95C3EF5739E3}" dt="2025-04-30T22:12:24.043" v="198" actId="20577"/>
        <pc:sldMkLst>
          <pc:docMk/>
          <pc:sldMk cId="3662316055" sldId="441"/>
        </pc:sldMkLst>
      </pc:sldChg>
      <pc:sldChg chg="modNotesTx">
        <pc:chgData name="Trish Wilson" userId="1a8d7cc3620296f7" providerId="LiveId" clId="{1FAE81C3-BC61-41E5-A84B-95C3EF5739E3}" dt="2025-04-30T22:14:49.897" v="206" actId="20577"/>
        <pc:sldMkLst>
          <pc:docMk/>
          <pc:sldMk cId="3790191868" sldId="442"/>
        </pc:sldMkLst>
      </pc:sldChg>
      <pc:sldChg chg="modNotesTx">
        <pc:chgData name="Trish Wilson" userId="1a8d7cc3620296f7" providerId="LiveId" clId="{1FAE81C3-BC61-41E5-A84B-95C3EF5739E3}" dt="2025-04-30T22:45:05.503" v="388" actId="948"/>
        <pc:sldMkLst>
          <pc:docMk/>
          <pc:sldMk cId="3005270447" sldId="480"/>
        </pc:sldMkLst>
      </pc:sldChg>
      <pc:sldChg chg="modNotesTx">
        <pc:chgData name="Trish Wilson" userId="1a8d7cc3620296f7" providerId="LiveId" clId="{1FAE81C3-BC61-41E5-A84B-95C3EF5739E3}" dt="2025-04-30T22:45:34.538" v="389" actId="948"/>
        <pc:sldMkLst>
          <pc:docMk/>
          <pc:sldMk cId="945680467" sldId="504"/>
        </pc:sldMkLst>
      </pc:sldChg>
      <pc:sldChg chg="modNotesTx">
        <pc:chgData name="Trish Wilson" userId="1a8d7cc3620296f7" providerId="LiveId" clId="{1FAE81C3-BC61-41E5-A84B-95C3EF5739E3}" dt="2025-04-30T22:44:37.465" v="387" actId="20577"/>
        <pc:sldMkLst>
          <pc:docMk/>
          <pc:sldMk cId="48479127" sldId="505"/>
        </pc:sldMkLst>
      </pc:sldChg>
      <pc:sldChg chg="modNotesTx">
        <pc:chgData name="Trish Wilson" userId="1a8d7cc3620296f7" providerId="LiveId" clId="{1FAE81C3-BC61-41E5-A84B-95C3EF5739E3}" dt="2025-04-30T21:43:28.927" v="8" actId="20577"/>
        <pc:sldMkLst>
          <pc:docMk/>
          <pc:sldMk cId="1652726119" sldId="509"/>
        </pc:sldMkLst>
      </pc:sldChg>
      <pc:sldChg chg="modNotesTx">
        <pc:chgData name="Trish Wilson" userId="1a8d7cc3620296f7" providerId="LiveId" clId="{1FAE81C3-BC61-41E5-A84B-95C3EF5739E3}" dt="2025-05-01T00:19:06.477" v="396" actId="20577"/>
        <pc:sldMkLst>
          <pc:docMk/>
          <pc:sldMk cId="702303488" sldId="511"/>
        </pc:sldMkLst>
      </pc:sldChg>
      <pc:sldChg chg="modNotesTx">
        <pc:chgData name="Trish Wilson" userId="1a8d7cc3620296f7" providerId="LiveId" clId="{1FAE81C3-BC61-41E5-A84B-95C3EF5739E3}" dt="2025-04-30T21:49:55.715" v="77" actId="113"/>
        <pc:sldMkLst>
          <pc:docMk/>
          <pc:sldMk cId="2491177883" sldId="512"/>
        </pc:sldMkLst>
      </pc:sldChg>
      <pc:sldChg chg="addCm delCm modCm modNotesTx">
        <pc:chgData name="Trish Wilson" userId="1a8d7cc3620296f7" providerId="LiveId" clId="{1FAE81C3-BC61-41E5-A84B-95C3EF5739E3}" dt="2025-05-01T22:49:31.018" v="560" actId="113"/>
        <pc:sldMkLst>
          <pc:docMk/>
          <pc:sldMk cId="868684786" sldId="513"/>
        </pc:sldMkLst>
      </pc:sldChg>
      <pc:sldChg chg="modNotesTx">
        <pc:chgData name="Trish Wilson" userId="1a8d7cc3620296f7" providerId="LiveId" clId="{1FAE81C3-BC61-41E5-A84B-95C3EF5739E3}" dt="2025-04-30T22:05:46.202" v="182" actId="948"/>
        <pc:sldMkLst>
          <pc:docMk/>
          <pc:sldMk cId="1259779433" sldId="514"/>
        </pc:sldMkLst>
      </pc:sldChg>
      <pc:sldChg chg="modNotesTx">
        <pc:chgData name="Trish Wilson" userId="1a8d7cc3620296f7" providerId="LiveId" clId="{1FAE81C3-BC61-41E5-A84B-95C3EF5739E3}" dt="2025-04-30T22:06:26.226" v="185" actId="20577"/>
        <pc:sldMkLst>
          <pc:docMk/>
          <pc:sldMk cId="1971552586" sldId="515"/>
        </pc:sldMkLst>
      </pc:sldChg>
      <pc:sldChg chg="addCm modNotesTx">
        <pc:chgData name="Trish Wilson" userId="1a8d7cc3620296f7" providerId="LiveId" clId="{1FAE81C3-BC61-41E5-A84B-95C3EF5739E3}" dt="2025-04-30T22:10:59.356" v="192"/>
        <pc:sldMkLst>
          <pc:docMk/>
          <pc:sldMk cId="1921910358" sldId="517"/>
        </pc:sldMkLst>
      </pc:sldChg>
      <pc:sldChg chg="modSp mod">
        <pc:chgData name="Trish Wilson" userId="1a8d7cc3620296f7" providerId="LiveId" clId="{1FAE81C3-BC61-41E5-A84B-95C3EF5739E3}" dt="2025-04-30T21:40:37.544" v="3" actId="20577"/>
        <pc:sldMkLst>
          <pc:docMk/>
          <pc:sldMk cId="409148390" sldId="520"/>
        </pc:sldMkLst>
        <pc:spChg chg="mod">
          <ac:chgData name="Trish Wilson" userId="1a8d7cc3620296f7" providerId="LiveId" clId="{1FAE81C3-BC61-41E5-A84B-95C3EF5739E3}" dt="2025-04-30T21:40:37.544" v="3" actId="20577"/>
          <ac:spMkLst>
            <pc:docMk/>
            <pc:sldMk cId="409148390" sldId="520"/>
            <ac:spMk id="3" creationId="{886FAF87-E601-CC20-E9C8-42462EE842CF}"/>
          </ac:spMkLst>
        </pc:spChg>
      </pc:sldChg>
      <pc:sldChg chg="modNotesTx">
        <pc:chgData name="Trish Wilson" userId="1a8d7cc3620296f7" providerId="LiveId" clId="{1FAE81C3-BC61-41E5-A84B-95C3EF5739E3}" dt="2025-04-30T21:45:58.405" v="36" actId="2711"/>
        <pc:sldMkLst>
          <pc:docMk/>
          <pc:sldMk cId="3330237926" sldId="521"/>
        </pc:sldMkLst>
      </pc:sldChg>
      <pc:sldChg chg="modSp mod modNotesTx">
        <pc:chgData name="Trish Wilson" userId="1a8d7cc3620296f7" providerId="LiveId" clId="{1FAE81C3-BC61-41E5-A84B-95C3EF5739E3}" dt="2025-05-01T05:59:59.209" v="511" actId="20577"/>
        <pc:sldMkLst>
          <pc:docMk/>
          <pc:sldMk cId="2038874235" sldId="522"/>
        </pc:sldMkLst>
        <pc:spChg chg="mod">
          <ac:chgData name="Trish Wilson" userId="1a8d7cc3620296f7" providerId="LiveId" clId="{1FAE81C3-BC61-41E5-A84B-95C3EF5739E3}" dt="2025-04-30T21:50:21.021" v="79" actId="20577"/>
          <ac:spMkLst>
            <pc:docMk/>
            <pc:sldMk cId="2038874235" sldId="522"/>
            <ac:spMk id="4" creationId="{0B63EDD6-33A6-E58F-8FC2-A32C9DFEB253}"/>
          </ac:spMkLst>
        </pc:spChg>
      </pc:sldChg>
      <pc:sldChg chg="modSp mod modNotesTx">
        <pc:chgData name="Trish Wilson" userId="1a8d7cc3620296f7" providerId="LiveId" clId="{1FAE81C3-BC61-41E5-A84B-95C3EF5739E3}" dt="2025-05-01T22:48:55.024" v="558" actId="20577"/>
        <pc:sldMkLst>
          <pc:docMk/>
          <pc:sldMk cId="2763008338" sldId="523"/>
        </pc:sldMkLst>
        <pc:spChg chg="mod">
          <ac:chgData name="Trish Wilson" userId="1a8d7cc3620296f7" providerId="LiveId" clId="{1FAE81C3-BC61-41E5-A84B-95C3EF5739E3}" dt="2025-04-30T22:04:27.992" v="176" actId="20577"/>
          <ac:spMkLst>
            <pc:docMk/>
            <pc:sldMk cId="2763008338" sldId="523"/>
            <ac:spMk id="2" creationId="{12856632-461B-7627-BB2D-26C56D21B33F}"/>
          </ac:spMkLst>
        </pc:spChg>
      </pc:sldChg>
      <pc:sldChg chg="ord modNotesTx">
        <pc:chgData name="Trish Wilson" userId="1a8d7cc3620296f7" providerId="LiveId" clId="{1FAE81C3-BC61-41E5-A84B-95C3EF5739E3}" dt="2025-05-01T22:48:18.882" v="550"/>
        <pc:sldMkLst>
          <pc:docMk/>
          <pc:sldMk cId="1458458313" sldId="524"/>
        </pc:sldMkLst>
      </pc:sldChg>
      <pc:sldChg chg="modNotesTx">
        <pc:chgData name="Trish Wilson" userId="1a8d7cc3620296f7" providerId="LiveId" clId="{1FAE81C3-BC61-41E5-A84B-95C3EF5739E3}" dt="2025-05-01T22:49:14.431" v="559" actId="113"/>
        <pc:sldMkLst>
          <pc:docMk/>
          <pc:sldMk cId="3781479621" sldId="525"/>
        </pc:sldMkLst>
      </pc:sldChg>
      <pc:sldChg chg="modNotesTx">
        <pc:chgData name="Trish Wilson" userId="1a8d7cc3620296f7" providerId="LiveId" clId="{1FAE81C3-BC61-41E5-A84B-95C3EF5739E3}" dt="2025-05-01T06:13:23.423" v="512" actId="20577"/>
        <pc:sldMkLst>
          <pc:docMk/>
          <pc:sldMk cId="2239059902" sldId="539"/>
        </pc:sldMkLst>
      </pc:sldChg>
      <pc:sldChg chg="modNotesTx">
        <pc:chgData name="Trish Wilson" userId="1a8d7cc3620296f7" providerId="LiveId" clId="{1FAE81C3-BC61-41E5-A84B-95C3EF5739E3}" dt="2025-05-01T21:33:06.908" v="541" actId="20577"/>
        <pc:sldMkLst>
          <pc:docMk/>
          <pc:sldMk cId="2848392320" sldId="540"/>
        </pc:sldMkLst>
      </pc:sldChg>
      <pc:sldChg chg="modNotesTx">
        <pc:chgData name="Trish Wilson" userId="1a8d7cc3620296f7" providerId="LiveId" clId="{1FAE81C3-BC61-41E5-A84B-95C3EF5739E3}" dt="2025-05-01T21:32:58.965" v="540" actId="20577"/>
        <pc:sldMkLst>
          <pc:docMk/>
          <pc:sldMk cId="3915092297" sldId="541"/>
        </pc:sldMkLst>
      </pc:sldChg>
      <pc:sldChg chg="modNotesTx">
        <pc:chgData name="Trish Wilson" userId="1a8d7cc3620296f7" providerId="LiveId" clId="{1FAE81C3-BC61-41E5-A84B-95C3EF5739E3}" dt="2025-05-01T21:33:22.613" v="542" actId="20577"/>
        <pc:sldMkLst>
          <pc:docMk/>
          <pc:sldMk cId="3572268468" sldId="542"/>
        </pc:sldMkLst>
      </pc:sldChg>
      <pc:sldChg chg="modNotesTx">
        <pc:chgData name="Trish Wilson" userId="1a8d7cc3620296f7" providerId="LiveId" clId="{1FAE81C3-BC61-41E5-A84B-95C3EF5739E3}" dt="2025-05-01T21:33:27.604" v="543" actId="20577"/>
        <pc:sldMkLst>
          <pc:docMk/>
          <pc:sldMk cId="2003671794" sldId="543"/>
        </pc:sldMkLst>
      </pc:sldChg>
      <pc:sldChg chg="modNotesTx">
        <pc:chgData name="Trish Wilson" userId="1a8d7cc3620296f7" providerId="LiveId" clId="{1FAE81C3-BC61-41E5-A84B-95C3EF5739E3}" dt="2025-05-01T21:33:33.317" v="544" actId="20577"/>
        <pc:sldMkLst>
          <pc:docMk/>
          <pc:sldMk cId="519309575" sldId="544"/>
        </pc:sldMkLst>
      </pc:sldChg>
      <pc:sldChg chg="modNotesTx">
        <pc:chgData name="Trish Wilson" userId="1a8d7cc3620296f7" providerId="LiveId" clId="{1FAE81C3-BC61-41E5-A84B-95C3EF5739E3}" dt="2025-04-30T22:15:43.561" v="208" actId="20577"/>
        <pc:sldMkLst>
          <pc:docMk/>
          <pc:sldMk cId="4125320619" sldId="545"/>
        </pc:sldMkLst>
      </pc:sldChg>
      <pc:sldChg chg="modNotesTx">
        <pc:chgData name="Trish Wilson" userId="1a8d7cc3620296f7" providerId="LiveId" clId="{1FAE81C3-BC61-41E5-A84B-95C3EF5739E3}" dt="2025-05-01T00:53:32.068" v="505" actId="113"/>
        <pc:sldMkLst>
          <pc:docMk/>
          <pc:sldMk cId="2236667323" sldId="548"/>
        </pc:sldMkLst>
      </pc:sldChg>
      <pc:sldChg chg="addCm">
        <pc:chgData name="Trish Wilson" userId="1a8d7cc3620296f7" providerId="LiveId" clId="{1FAE81C3-BC61-41E5-A84B-95C3EF5739E3}" dt="2025-04-30T22:38:08.486" v="354"/>
        <pc:sldMkLst>
          <pc:docMk/>
          <pc:sldMk cId="2005144054" sldId="549"/>
        </pc:sldMkLst>
      </pc:sldChg>
      <pc:sldChg chg="modNotesTx">
        <pc:chgData name="Trish Wilson" userId="1a8d7cc3620296f7" providerId="LiveId" clId="{1FAE81C3-BC61-41E5-A84B-95C3EF5739E3}" dt="2025-05-01T00:55:38.487" v="507" actId="20577"/>
        <pc:sldMkLst>
          <pc:docMk/>
          <pc:sldMk cId="3961907223" sldId="550"/>
        </pc:sldMkLst>
      </pc:sldChg>
      <pc:sldChg chg="addCm">
        <pc:chgData name="Trish Wilson" userId="1a8d7cc3620296f7" providerId="LiveId" clId="{1FAE81C3-BC61-41E5-A84B-95C3EF5739E3}" dt="2025-04-30T22:40:59.394" v="366"/>
        <pc:sldMkLst>
          <pc:docMk/>
          <pc:sldMk cId="3376910365" sldId="551"/>
        </pc:sldMkLst>
      </pc:sldChg>
      <pc:sldChg chg="modNotesTx">
        <pc:chgData name="Trish Wilson" userId="1a8d7cc3620296f7" providerId="LiveId" clId="{1FAE81C3-BC61-41E5-A84B-95C3EF5739E3}" dt="2025-04-30T22:42:29.322" v="380" actId="20577"/>
        <pc:sldMkLst>
          <pc:docMk/>
          <pc:sldMk cId="907429673" sldId="552"/>
        </pc:sldMkLst>
      </pc:sldChg>
      <pc:sldChg chg="addCm">
        <pc:chgData name="Trish Wilson" userId="1a8d7cc3620296f7" providerId="LiveId" clId="{1FAE81C3-BC61-41E5-A84B-95C3EF5739E3}" dt="2025-04-30T22:42:45.440" v="381"/>
        <pc:sldMkLst>
          <pc:docMk/>
          <pc:sldMk cId="908067242" sldId="553"/>
        </pc:sldMkLst>
      </pc:sldChg>
      <pc:sldChg chg="modNotesTx">
        <pc:chgData name="Trish Wilson" userId="1a8d7cc3620296f7" providerId="LiveId" clId="{1FAE81C3-BC61-41E5-A84B-95C3EF5739E3}" dt="2025-05-01T00:40:29.631" v="460" actId="20577"/>
        <pc:sldMkLst>
          <pc:docMk/>
          <pc:sldMk cId="2729606762" sldId="554"/>
        </pc:sldMkLst>
      </pc:sldChg>
    </pc:docChg>
  </pc:docChgLst>
  <pc:docChgLst>
    <pc:chgData name="Rebecca McEwan" userId="ff810c5d-fc8a-4cb6-9b96-8b31b958f764" providerId="ADAL" clId="{CB338221-374E-4F32-B827-71719B52C5DA}"/>
    <pc:docChg chg="custSel modSld">
      <pc:chgData name="Rebecca McEwan" userId="ff810c5d-fc8a-4cb6-9b96-8b31b958f764" providerId="ADAL" clId="{CB338221-374E-4F32-B827-71719B52C5DA}" dt="2025-05-14T01:03:40.671" v="12" actId="20577"/>
      <pc:docMkLst>
        <pc:docMk/>
      </pc:docMkLst>
      <pc:sldChg chg="modSp mod">
        <pc:chgData name="Rebecca McEwan" userId="ff810c5d-fc8a-4cb6-9b96-8b31b958f764" providerId="ADAL" clId="{CB338221-374E-4F32-B827-71719B52C5DA}" dt="2025-05-05T03:47:19.448" v="10" actId="20577"/>
        <pc:sldMkLst>
          <pc:docMk/>
          <pc:sldMk cId="3662316055" sldId="441"/>
        </pc:sldMkLst>
        <pc:spChg chg="mod">
          <ac:chgData name="Rebecca McEwan" userId="ff810c5d-fc8a-4cb6-9b96-8b31b958f764" providerId="ADAL" clId="{CB338221-374E-4F32-B827-71719B52C5DA}" dt="2025-05-05T03:47:19.448" v="10" actId="20577"/>
          <ac:spMkLst>
            <pc:docMk/>
            <pc:sldMk cId="3662316055" sldId="441"/>
            <ac:spMk id="7" creationId="{36596CBF-B07A-5789-D3AF-770BF795499D}"/>
          </ac:spMkLst>
        </pc:spChg>
      </pc:sldChg>
      <pc:sldChg chg="modSp mod">
        <pc:chgData name="Rebecca McEwan" userId="ff810c5d-fc8a-4cb6-9b96-8b31b958f764" providerId="ADAL" clId="{CB338221-374E-4F32-B827-71719B52C5DA}" dt="2025-05-14T01:03:40.671" v="12" actId="20577"/>
        <pc:sldMkLst>
          <pc:docMk/>
          <pc:sldMk cId="1921910358" sldId="517"/>
        </pc:sldMkLst>
        <pc:spChg chg="mod">
          <ac:chgData name="Rebecca McEwan" userId="ff810c5d-fc8a-4cb6-9b96-8b31b958f764" providerId="ADAL" clId="{CB338221-374E-4F32-B827-71719B52C5DA}" dt="2025-05-14T01:03:40.671" v="12" actId="20577"/>
          <ac:spMkLst>
            <pc:docMk/>
            <pc:sldMk cId="1921910358" sldId="517"/>
            <ac:spMk id="41" creationId="{3B251655-5909-4B02-AFEB-52EE4BE7605A}"/>
          </ac:spMkLst>
        </pc:spChg>
      </pc:sldChg>
    </pc:docChg>
  </pc:docChgLst>
  <pc:docChgLst>
    <pc:chgData name="Kerrie Shanahan" userId="ae473d9f-76e9-476f-892f-2674ea963afc" providerId="ADAL" clId="{326C0C59-AC54-41EC-BD1B-1B8A34A557F9}"/>
    <pc:docChg chg="undo custSel modSld">
      <pc:chgData name="Kerrie Shanahan" userId="ae473d9f-76e9-476f-892f-2674ea963afc" providerId="ADAL" clId="{326C0C59-AC54-41EC-BD1B-1B8A34A557F9}" dt="2025-05-05T00:23:34.201" v="19" actId="207"/>
      <pc:docMkLst>
        <pc:docMk/>
      </pc:docMkLst>
      <pc:sldChg chg="modNotesTx">
        <pc:chgData name="Kerrie Shanahan" userId="ae473d9f-76e9-476f-892f-2674ea963afc" providerId="ADAL" clId="{326C0C59-AC54-41EC-BD1B-1B8A34A557F9}" dt="2025-05-05T00:20:09.838" v="10" actId="20577"/>
        <pc:sldMkLst>
          <pc:docMk/>
          <pc:sldMk cId="868684786" sldId="513"/>
        </pc:sldMkLst>
      </pc:sldChg>
      <pc:sldChg chg="modNotesTx">
        <pc:chgData name="Kerrie Shanahan" userId="ae473d9f-76e9-476f-892f-2674ea963afc" providerId="ADAL" clId="{326C0C59-AC54-41EC-BD1B-1B8A34A557F9}" dt="2025-05-05T00:21:14.967" v="14" actId="20577"/>
        <pc:sldMkLst>
          <pc:docMk/>
          <pc:sldMk cId="1921910358" sldId="517"/>
        </pc:sldMkLst>
      </pc:sldChg>
      <pc:sldChg chg="modSp mod">
        <pc:chgData name="Kerrie Shanahan" userId="ae473d9f-76e9-476f-892f-2674ea963afc" providerId="ADAL" clId="{326C0C59-AC54-41EC-BD1B-1B8A34A557F9}" dt="2025-05-05T00:23:04.944" v="15" actId="207"/>
        <pc:sldMkLst>
          <pc:docMk/>
          <pc:sldMk cId="2005144054" sldId="549"/>
        </pc:sldMkLst>
        <pc:spChg chg="mod">
          <ac:chgData name="Kerrie Shanahan" userId="ae473d9f-76e9-476f-892f-2674ea963afc" providerId="ADAL" clId="{326C0C59-AC54-41EC-BD1B-1B8A34A557F9}" dt="2025-05-05T00:23:04.944" v="15" actId="207"/>
          <ac:spMkLst>
            <pc:docMk/>
            <pc:sldMk cId="2005144054" sldId="549"/>
            <ac:spMk id="4" creationId="{BAF5772F-A7F0-2C37-171C-9CC5D887DB16}"/>
          </ac:spMkLst>
        </pc:spChg>
      </pc:sldChg>
      <pc:sldChg chg="modSp mod modCm">
        <pc:chgData name="Kerrie Shanahan" userId="ae473d9f-76e9-476f-892f-2674ea963afc" providerId="ADAL" clId="{326C0C59-AC54-41EC-BD1B-1B8A34A557F9}" dt="2025-05-05T00:23:26.213" v="18" actId="207"/>
        <pc:sldMkLst>
          <pc:docMk/>
          <pc:sldMk cId="3376910365" sldId="551"/>
        </pc:sldMkLst>
        <pc:spChg chg="mod">
          <ac:chgData name="Kerrie Shanahan" userId="ae473d9f-76e9-476f-892f-2674ea963afc" providerId="ADAL" clId="{326C0C59-AC54-41EC-BD1B-1B8A34A557F9}" dt="2025-05-05T00:23:26.213" v="18" actId="207"/>
          <ac:spMkLst>
            <pc:docMk/>
            <pc:sldMk cId="3376910365" sldId="551"/>
            <ac:spMk id="4" creationId="{4DB2422B-20C6-700B-E838-43ABE68CD3E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326C0C59-AC54-41EC-BD1B-1B8A34A557F9}" dt="2025-05-05T00:23:15.193" v="17"/>
              <pc2:cmMkLst xmlns:pc2="http://schemas.microsoft.com/office/powerpoint/2019/9/main/command">
                <pc:docMk/>
                <pc:sldMk cId="3376910365" sldId="551"/>
                <pc2:cmMk id="{2760DAAC-E83E-4BB8-90B7-20724BF79485}"/>
              </pc2:cmMkLst>
            </pc226:cmChg>
          </p:ext>
        </pc:extLst>
      </pc:sldChg>
      <pc:sldChg chg="modSp mod">
        <pc:chgData name="Kerrie Shanahan" userId="ae473d9f-76e9-476f-892f-2674ea963afc" providerId="ADAL" clId="{326C0C59-AC54-41EC-BD1B-1B8A34A557F9}" dt="2025-05-05T00:23:34.201" v="19" actId="207"/>
        <pc:sldMkLst>
          <pc:docMk/>
          <pc:sldMk cId="908067242" sldId="553"/>
        </pc:sldMkLst>
        <pc:spChg chg="mod">
          <ac:chgData name="Kerrie Shanahan" userId="ae473d9f-76e9-476f-892f-2674ea963afc" providerId="ADAL" clId="{326C0C59-AC54-41EC-BD1B-1B8A34A557F9}" dt="2025-05-05T00:23:34.201" v="19" actId="207"/>
          <ac:spMkLst>
            <pc:docMk/>
            <pc:sldMk cId="908067242" sldId="553"/>
            <ac:spMk id="4" creationId="{4FCC54A0-0BA2-B327-006F-34F85E22244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20/05/2025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20/05/2025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13) takes approximately 15 minutes. </a:t>
            </a:r>
          </a:p>
          <a:p>
            <a:pPr>
              <a:defRPr/>
            </a:pP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>
                <a:latin typeface="+mn-lt"/>
              </a:rPr>
              <a:t>new phonemic awareness skills (slides 14 and 15)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>
                <a:latin typeface="+mn-lt"/>
              </a:rPr>
              <a:t>closed syllables in two-syllable words (slides 16 to 41).</a:t>
            </a:r>
          </a:p>
          <a:p>
            <a:pPr>
              <a:defRPr/>
            </a:pPr>
            <a:r>
              <a:rPr lang="en-AU">
                <a:latin typeface="+mn-lt"/>
              </a:rPr>
              <a:t>Takes approximately 25 minutes. </a:t>
            </a: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Go to the download folder for this phase; it includes a Word file for the student sheet for this lesson. </a:t>
            </a:r>
            <a:r>
              <a:rPr lang="en-US">
                <a:effectLst/>
                <a:latin typeface="+mn-lt"/>
              </a:rPr>
              <a:t>Print one student sheet for each student </a:t>
            </a:r>
            <a:r>
              <a:rPr lang="en-AU" u="none">
                <a:latin typeface="+mn-lt"/>
              </a:rPr>
              <a:t>(to be used with slide 40).</a:t>
            </a:r>
            <a:endParaRPr lang="en-AU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>
                <a:latin typeface="+mn-lt"/>
              </a:rPr>
              <a:t>Prepare application tasks for independent practice (slide 41). For example, you could use the Phonics Pair Game Templates found on the Literacy Hub (www.literacyhub.edu.au/search/phonics-pair-game-templates) and add words containing letter–sound correspondences students have already learnt.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 and the spelling of the word, for example, </a:t>
            </a:r>
            <a:r>
              <a:rPr lang="en-US" b="1"/>
              <a:t>w/ere</a:t>
            </a:r>
            <a:r>
              <a:rPr lang="en-US" b="0"/>
              <a:t>,</a:t>
            </a:r>
            <a:r>
              <a:rPr lang="en-US" b="1"/>
              <a:t> were</a:t>
            </a:r>
            <a:r>
              <a:rPr lang="en-US" b="0"/>
              <a:t>,</a:t>
            </a:r>
            <a:r>
              <a:rPr lang="en-US" b="1"/>
              <a:t> w-ere</a:t>
            </a:r>
            <a:r>
              <a:rPr lang="en-US" b="0"/>
              <a:t> spells</a:t>
            </a:r>
            <a:r>
              <a:rPr lang="en-US" b="1"/>
              <a:t> were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0017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Tell students the sentences they are going to write: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Neve fixes the school flutes</a:t>
            </a:r>
            <a:r>
              <a:rPr lang="en-US" sz="120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US">
                <a:solidFill>
                  <a:schemeClr val="tx1"/>
                </a:solidFill>
                <a:latin typeface="+mn-lt"/>
              </a:rPr>
              <a:t> </a:t>
            </a:r>
            <a:r>
              <a:rPr lang="en-US" b="1">
                <a:solidFill>
                  <a:schemeClr val="tx1"/>
                </a:solidFill>
                <a:latin typeface="+mn-lt"/>
              </a:rPr>
              <a:t>Who will write the tunes?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repeat the sentences to you</a:t>
            </a:r>
            <a:endParaRPr lang="en-US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write the sentences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Word play (substitution): </a:t>
            </a: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This phonemic awareness activity incorporates the use of already taught letter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–</a:t>
            </a:r>
            <a:r>
              <a:rPr lang="en-US" sz="1200" b="0">
                <a:latin typeface="+mn-lt"/>
              </a:rPr>
              <a:t>sound correspondences. 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Students should continue to be given other opportunities to </a:t>
            </a:r>
            <a:r>
              <a:rPr lang="en-US" sz="1200" b="0" err="1">
                <a:latin typeface="+mn-lt"/>
              </a:rPr>
              <a:t>practise</a:t>
            </a:r>
            <a:r>
              <a:rPr lang="en-US" sz="1200" b="0">
                <a:latin typeface="+mn-lt"/>
              </a:rPr>
              <a:t> phonemic awareness skills orally with </a:t>
            </a:r>
            <a:r>
              <a:rPr lang="en-US" sz="1200" b="0" i="0">
                <a:latin typeface="+mn-lt"/>
              </a:rPr>
              <a:t>all</a:t>
            </a:r>
            <a:r>
              <a:rPr lang="en-US" sz="1200" b="0">
                <a:latin typeface="+mn-lt"/>
              </a:rPr>
              <a:t> English speech sounds and varied word types.</a:t>
            </a:r>
          </a:p>
          <a:p>
            <a:endParaRPr lang="en-US" sz="1200" b="0">
              <a:latin typeface="+mn-lt"/>
              <a:ea typeface="Calibri"/>
              <a:cs typeface="Calibri"/>
            </a:endParaRPr>
          </a:p>
          <a:p>
            <a:r>
              <a:rPr lang="en-US" sz="1200" b="0">
                <a:latin typeface="+mn-lt"/>
              </a:rPr>
              <a:t>Say:</a:t>
            </a:r>
            <a:r>
              <a:rPr lang="en-US" sz="1200" b="0" i="1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>
                <a:latin typeface="+mn-lt"/>
              </a:rPr>
              <a:t>I’ll use letters and sounds we know to build a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>
                <a:latin typeface="+mn-lt"/>
              </a:rPr>
              <a:t>Then I’ll swap a letter or a digraph in the word to make another real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spelling a word using the letters from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thinking aloud as you try verbally swapping out a letter or letters in the word to make a new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finding a letter or letters that work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making the spelling change on your whiteboard.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1">
              <a:latin typeface="+mn-lt"/>
            </a:endParaRPr>
          </a:p>
          <a:p>
            <a:r>
              <a:rPr lang="en-US" sz="1200" b="0" u="none">
                <a:latin typeface="+mn-lt"/>
              </a:rPr>
              <a:t>Example words: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>
                <a:latin typeface="+mn-lt"/>
              </a:rPr>
              <a:t>brick</a:t>
            </a:r>
            <a:r>
              <a:rPr lang="en-US" sz="1200" b="0">
                <a:latin typeface="+mn-lt"/>
              </a:rPr>
              <a:t> – </a:t>
            </a:r>
            <a:r>
              <a:rPr lang="en-US" sz="1200" b="1">
                <a:latin typeface="+mn-lt"/>
              </a:rPr>
              <a:t>trick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>
                <a:latin typeface="+mn-lt"/>
              </a:rPr>
              <a:t>grin</a:t>
            </a:r>
            <a:r>
              <a:rPr lang="en-US" sz="1200" b="0">
                <a:latin typeface="+mn-lt"/>
              </a:rPr>
              <a:t> – </a:t>
            </a:r>
            <a:r>
              <a:rPr lang="en-US" sz="1200" b="1">
                <a:latin typeface="+mn-lt"/>
              </a:rPr>
              <a:t>grip</a:t>
            </a:r>
            <a:r>
              <a:rPr lang="en-US" sz="1200" b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>
                <a:latin typeface="+mn-lt"/>
              </a:rPr>
              <a:t>quack</a:t>
            </a:r>
            <a:r>
              <a:rPr lang="en-US" sz="1200" b="0">
                <a:latin typeface="+mn-lt"/>
              </a:rPr>
              <a:t> – </a:t>
            </a:r>
            <a:r>
              <a:rPr lang="en-US" sz="1200" b="1">
                <a:latin typeface="+mn-lt"/>
              </a:rPr>
              <a:t>quick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>
                <a:latin typeface="+mn-lt"/>
              </a:rPr>
              <a:t>chuck </a:t>
            </a:r>
            <a:r>
              <a:rPr lang="en-US" sz="1200" b="0">
                <a:latin typeface="+mn-lt"/>
              </a:rPr>
              <a:t>– </a:t>
            </a:r>
            <a:r>
              <a:rPr lang="en-US" sz="1200" b="1">
                <a:latin typeface="+mn-lt"/>
              </a:rPr>
              <a:t>tuck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1974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We do</a:t>
            </a:r>
          </a:p>
          <a:p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Word play (substitution): </a:t>
            </a: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Say:</a:t>
            </a:r>
            <a:r>
              <a:rPr lang="en-US" b="0" i="1">
                <a:latin typeface="+mn-lt"/>
              </a:rPr>
              <a:t> Let’s build (spell) some words together. 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Support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choose a word to spell using the letters on the board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identify the consonants, 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write the letters on their mini-whiteboard to spell their chosen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Say:</a:t>
            </a:r>
            <a:r>
              <a:rPr lang="en-US" b="0" i="1">
                <a:latin typeface="+mn-lt"/>
              </a:rPr>
              <a:t> Now let’s make a new word. 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Support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verbally try swapping out a letter or letters in the word to make a new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make the spelling change on their </a:t>
            </a:r>
            <a:r>
              <a:rPr lang="en-US" b="0">
                <a:latin typeface="+mn-lt"/>
              </a:rPr>
              <a:t>mini-whiteboard</a:t>
            </a:r>
            <a:r>
              <a:rPr lang="en-US" sz="1200" b="0" i="0">
                <a:latin typeface="+mn-lt"/>
              </a:rPr>
              <a:t>. </a:t>
            </a: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>
                <a:latin typeface="+mn-lt"/>
              </a:rPr>
              <a:t>Continue to support students as they build further words and change a letter or letters in each word to make a new word.</a:t>
            </a:r>
          </a:p>
          <a:p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7180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Set the learning intention and success criteria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In this lesson, students are taught to read and spell two-syllable words. It builds on their knowledge of using short vowel sounds in closed syllables (covered in Lesson 6.1). 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The example words in this lesson have a range of closed-syllable spelling patterns including CVC, VC, CVCC and CCVC structures. This will give students experience with reading and writing different spelling patterns within two-syllable words.</a:t>
            </a:r>
          </a:p>
          <a:p>
            <a:endParaRPr lang="en-AU"/>
          </a:p>
          <a:p>
            <a:r>
              <a:rPr lang="en-US" sz="1200" b="0">
                <a:latin typeface="+mn-lt"/>
              </a:rPr>
              <a:t>In this lesson spelling is taught before reading as students can be taught a structured process for spelling one syllable at a time. They will also be supported to practise reading two-syllable words.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08671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Revision</a:t>
            </a:r>
          </a:p>
          <a:p>
            <a:endParaRPr lang="en-US" sz="1200"/>
          </a:p>
          <a:p>
            <a:r>
              <a:rPr lang="en-US" sz="1200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Remember, syllables are the beats in words.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Different words have a different number of syllables.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i="1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i="0"/>
              <a:t>Demonstrate identifying the number of syllables in each word below using a method you have </a:t>
            </a:r>
            <a:r>
              <a:rPr lang="en-US" sz="1200" i="0" err="1"/>
              <a:t>practised</a:t>
            </a:r>
            <a:r>
              <a:rPr lang="en-US" sz="1200" i="0"/>
              <a:t> with your students.*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/>
              <a:t>hand </a:t>
            </a:r>
            <a:r>
              <a:rPr lang="en-US" sz="1200" i="0"/>
              <a:t>(1)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/>
              <a:t>paper</a:t>
            </a:r>
            <a:r>
              <a:rPr lang="en-US" sz="1200" i="0"/>
              <a:t> (2)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/>
              <a:t>volcano</a:t>
            </a:r>
            <a:r>
              <a:rPr lang="en-US" sz="1200" i="0"/>
              <a:t> (3)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/>
              <a:t>Ask students to turn and talk to a partner. Have them think of some two-syllable words to share with the group.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Syllabification and identifying the number of </a:t>
            </a:r>
            <a:r>
              <a:rPr lang="en-US" sz="1200">
                <a:latin typeface="+mn-lt"/>
              </a:rPr>
              <a:t>syllables in a word are early phonological awareness skills usually taught to pre- or early readers. </a:t>
            </a:r>
            <a:endParaRPr lang="en-US" sz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these skills, this should be done using explicit instruction.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/>
              <a:t>*Examples of methods for syllable counting include clapping, chopping with hands and tracking on fingers.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5878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3F83-DF1B-AD40-A87C-7A0419755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F4A535-2B3E-ED61-031B-6D8D74086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41BB9E-8666-E579-EB35-81954ED59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/>
          </a:p>
          <a:p>
            <a:r>
              <a:rPr lang="en-US"/>
              <a:t>Explain the link between breaking words into syllables and spelling.</a:t>
            </a:r>
          </a:p>
          <a:p>
            <a:endParaRPr lang="en-US"/>
          </a:p>
          <a:p>
            <a:r>
              <a:rPr lang="en-US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Breaking a word into syllables can make spelling the word easier because we can think about spelling one syllable at a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This can help us make sure that we use letters for every sound in the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It can also help us make correct spelling choices because we can look carefully at each part of the word.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ECBAF-17B1-3C96-7B8A-6ABA52243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3951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D66F-95F7-5B8F-75E7-4E00F38F7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033D90-7AF4-6818-FCEB-AC2753EB3C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C47C66-2695-C645-473F-58BBC0777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Teach students about vowel sounds and syllables.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Say: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Every syllable in the English language includes a vowel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When you are spelling, you should always check that you have included a letter or letters to represent the vowel sound in each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have learnt so far that the vowels </a:t>
            </a:r>
            <a:r>
              <a:rPr lang="en-US" b="1" i="1"/>
              <a:t>a</a:t>
            </a:r>
            <a:r>
              <a:rPr lang="en-US" i="1"/>
              <a:t>, </a:t>
            </a:r>
            <a:r>
              <a:rPr lang="en-US" b="1" i="1"/>
              <a:t>e</a:t>
            </a:r>
            <a:r>
              <a:rPr lang="en-US" i="1"/>
              <a:t>, </a:t>
            </a:r>
            <a:r>
              <a:rPr lang="en-US" b="1" i="1" err="1"/>
              <a:t>i</a:t>
            </a:r>
            <a:r>
              <a:rPr lang="en-US" i="1"/>
              <a:t>, </a:t>
            </a:r>
            <a:r>
              <a:rPr lang="en-US" b="1" i="1"/>
              <a:t>o</a:t>
            </a:r>
            <a:r>
              <a:rPr lang="en-US" i="1"/>
              <a:t> and </a:t>
            </a:r>
            <a:r>
              <a:rPr lang="en-US" b="1" i="1"/>
              <a:t>u</a:t>
            </a:r>
            <a:r>
              <a:rPr lang="en-US" i="1"/>
              <a:t> represent vowel sounds.*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are spelling </a:t>
            </a:r>
            <a:r>
              <a:rPr lang="en-US" b="0" i="1" u="none"/>
              <a:t>two</a:t>
            </a:r>
            <a:r>
              <a:rPr lang="en-US" i="1"/>
              <a:t>-syllable words today so there should be at </a:t>
            </a:r>
            <a:r>
              <a:rPr lang="en-US" b="0" i="1"/>
              <a:t>least </a:t>
            </a:r>
            <a:r>
              <a:rPr lang="en-US" b="0" i="1" u="none"/>
              <a:t>two</a:t>
            </a:r>
            <a:r>
              <a:rPr lang="en-US" b="0" i="1"/>
              <a:t> </a:t>
            </a:r>
            <a:r>
              <a:rPr lang="en-US" i="1"/>
              <a:t>vowels in each word.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*You may choose to mention to your students that </a:t>
            </a:r>
            <a:r>
              <a:rPr lang="en-US" b="1" i="0"/>
              <a:t>y</a:t>
            </a:r>
            <a:r>
              <a:rPr lang="en-US" b="0" i="0"/>
              <a:t> can represent vowel sounds too and that they will learn about this in coming weeks.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Consider cognitive load when deciding whether to explain this concept to your students at this time.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3F679-22FD-9472-4FC5-EDC3894CAC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471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letter in random order. As you point, students say the sound that has been taught.*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*For the split digraph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students should say two sounds: </a:t>
            </a:r>
            <a:r>
              <a:rPr lang="en-US">
                <a:latin typeface="+mn-lt"/>
              </a:rPr>
              <a:t>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cube</a:t>
            </a:r>
            <a:r>
              <a:rPr lang="en-US">
                <a:latin typeface="+mn-lt"/>
              </a:rPr>
              <a:t>, and /</a:t>
            </a:r>
            <a:r>
              <a:rPr lang="en-US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dude</a:t>
            </a:r>
            <a:r>
              <a:rPr lang="en-US">
                <a:latin typeface="+mn-lt"/>
              </a:rPr>
              <a:t>. </a:t>
            </a:r>
            <a:r>
              <a:rPr lang="en-US" b="0">
                <a:latin typeface="+mn-lt"/>
              </a:rPr>
              <a:t>You may also ask students to tell you which sound is the most common (/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ū/) and which is less common (/</a:t>
            </a:r>
            <a:r>
              <a:rPr lang="en-US" b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/). </a:t>
            </a:r>
            <a:endParaRPr lang="en-US">
              <a:latin typeface="+mn-lt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Note: the two-speaker icon on the slide can be used as a reminder to students that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makes two sounds.</a:t>
            </a: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140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60BB5-CABA-FCE4-BAF1-2C3B3D480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FC28C3-A1B8-E352-AAA3-19B07BBA6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881A93-0406-B4FC-F9F7-9044CBA3E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 represents the word to be written: </a:t>
            </a:r>
            <a:r>
              <a:rPr lang="en-US" b="1"/>
              <a:t>wombat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/>
          </a:p>
          <a:p>
            <a:r>
              <a:rPr lang="en-US" sz="1200" b="0">
                <a:latin typeface="+mn-lt"/>
              </a:rPr>
              <a:t>Use the following steps to demonstrate spelling a two-syllable word.*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 (check for vowels).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second syllable (check for vowels).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Read the whole word to check your spelling.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Watch and listen as I spell this two-syllable word with closed syllables.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I will spell the word one syllable at a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Remember, every syllable will have a vowel sound so I will check that my spelling includes a vowel in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 spelling the word </a:t>
            </a:r>
            <a:r>
              <a:rPr lang="en-US" b="1"/>
              <a:t>wombat</a:t>
            </a:r>
            <a:r>
              <a:rPr lang="en-US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Say: </a:t>
            </a:r>
            <a:r>
              <a:rPr lang="en-US" b="1" i="1"/>
              <a:t>Wombat</a:t>
            </a:r>
            <a:r>
              <a:rPr lang="en-US" i="1"/>
              <a:t>. The separate syllables in </a:t>
            </a:r>
            <a:r>
              <a:rPr lang="en-US" b="1" i="1"/>
              <a:t>wombat </a:t>
            </a:r>
            <a:r>
              <a:rPr lang="en-US" i="1"/>
              <a:t>are </a:t>
            </a:r>
            <a:r>
              <a:rPr lang="en-US" b="1" i="1" err="1"/>
              <a:t>wom</a:t>
            </a:r>
            <a:r>
              <a:rPr lang="en-US" b="0" i="1"/>
              <a:t>-</a:t>
            </a:r>
            <a:r>
              <a:rPr lang="en-US" b="1" i="1"/>
              <a:t>bat</a:t>
            </a:r>
            <a:r>
              <a:rPr lang="en-US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First, I’ll spell </a:t>
            </a:r>
            <a:r>
              <a:rPr lang="en-US" b="1" i="1" err="1"/>
              <a:t>wom</a:t>
            </a:r>
            <a:r>
              <a:rPr lang="en-US" i="1"/>
              <a:t>, /w/, /o/, /m/. The vowel sound in </a:t>
            </a:r>
            <a:r>
              <a:rPr lang="en-US" b="1" i="1" err="1"/>
              <a:t>wom</a:t>
            </a:r>
            <a:r>
              <a:rPr lang="en-US" b="1" i="1"/>
              <a:t> </a:t>
            </a:r>
            <a:r>
              <a:rPr lang="en-US" i="1"/>
              <a:t>is /o/. I will use the vowel </a:t>
            </a:r>
            <a:r>
              <a:rPr lang="en-US" b="1" i="1"/>
              <a:t>o</a:t>
            </a:r>
            <a:r>
              <a:rPr lang="en-US" i="1"/>
              <a:t> in this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Write </a:t>
            </a:r>
            <a:r>
              <a:rPr lang="en-US" b="1" err="1"/>
              <a:t>wom</a:t>
            </a:r>
            <a:r>
              <a:rPr lang="en-US"/>
              <a:t> on the class whiteboard.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b="1" i="1" err="1"/>
              <a:t>Wom</a:t>
            </a:r>
            <a:r>
              <a:rPr lang="en-US" b="1" i="1"/>
              <a:t> </a:t>
            </a:r>
            <a:r>
              <a:rPr lang="en-US" i="1"/>
              <a:t>… </a:t>
            </a:r>
            <a:r>
              <a:rPr lang="en-US" b="1" i="1"/>
              <a:t>bat. </a:t>
            </a:r>
            <a:r>
              <a:rPr lang="en-US" b="0" i="1"/>
              <a:t>Now I will spell the second syllable, </a:t>
            </a:r>
            <a:r>
              <a:rPr lang="en-US" b="1" i="1"/>
              <a:t>bat</a:t>
            </a:r>
            <a:r>
              <a:rPr lang="en-US" b="0" i="1"/>
              <a:t>,</a:t>
            </a:r>
            <a:r>
              <a:rPr lang="en-US" b="1" i="1"/>
              <a:t> </a:t>
            </a:r>
            <a:r>
              <a:rPr lang="en-US" i="1"/>
              <a:t> /b/, /a/, /t/. The vowel sound in </a:t>
            </a:r>
            <a:r>
              <a:rPr lang="en-US" b="1" i="1"/>
              <a:t>bat</a:t>
            </a:r>
            <a:r>
              <a:rPr lang="en-US" i="1"/>
              <a:t> is /a/. I will use the vowel </a:t>
            </a:r>
            <a:r>
              <a:rPr lang="en-US" b="1" i="1"/>
              <a:t>a</a:t>
            </a:r>
            <a:r>
              <a:rPr lang="en-US" i="1"/>
              <a:t> in this syllable.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 </a:t>
            </a:r>
            <a:r>
              <a:rPr lang="en-US" b="1"/>
              <a:t>bat </a:t>
            </a:r>
            <a:r>
              <a:rPr lang="en-US" b="0"/>
              <a:t>to the word</a:t>
            </a:r>
            <a:r>
              <a:rPr lang="en-US"/>
              <a:t> on the class whiteboard.</a:t>
            </a:r>
            <a:br>
              <a:rPr lang="en-US"/>
            </a:br>
            <a:r>
              <a:rPr lang="en-US"/>
              <a:t>Read the whole word: </a:t>
            </a:r>
            <a:r>
              <a:rPr lang="en-US" b="1" i="1"/>
              <a:t>wombat</a:t>
            </a:r>
            <a:r>
              <a:rPr lang="en-US" b="0" i="1"/>
              <a:t>.</a:t>
            </a: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*</a:t>
            </a:r>
            <a:r>
              <a:rPr lang="en-US" sz="1200" b="0">
                <a:latin typeface="+mn-lt"/>
              </a:rPr>
              <a:t>All words included in this lesson will contain only closed syllables.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05714-C7F5-2AD8-E277-29DC5FE53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33945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CE1C1-2D15-4E94-CDC9-DFF48A9AF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B97C1A-9808-6222-9BDD-2A0112F358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678840-4273-F0EC-4020-EC8559A58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wombat</a:t>
            </a:r>
            <a:r>
              <a:rPr lang="en-US" b="0"/>
              <a:t>,</a:t>
            </a:r>
            <a:r>
              <a:rPr lang="en-US" b="1"/>
              <a:t> cobweb</a:t>
            </a:r>
            <a:r>
              <a:rPr lang="en-US" b="0"/>
              <a:t>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 the following steps: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new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 and write it on the class whiteboard.*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Spell the second syllable and write it on the class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Reading the whole word to check your spelling.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*Before you write each syllable, identify the vowel sound in that syllable to reinforce the understanding that there is a vowel sound in every syllable in English.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17540-095F-26D9-470A-3CBF42138D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9948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13172-26B0-1274-877E-FD606523E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30B334-BAEF-CC7B-5E3B-8B2127E16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4C0BD6-348B-8513-323D-AFCF4EDF4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 images represent the words to be written: </a:t>
            </a:r>
            <a:r>
              <a:rPr lang="en-US" b="1"/>
              <a:t>wombat</a:t>
            </a:r>
            <a:r>
              <a:rPr lang="en-US" b="0"/>
              <a:t>,</a:t>
            </a:r>
            <a:r>
              <a:rPr lang="en-US" b="1"/>
              <a:t> cobweb</a:t>
            </a:r>
            <a:r>
              <a:rPr lang="en-US" b="0"/>
              <a:t>,</a:t>
            </a:r>
            <a:r>
              <a:rPr lang="en-US" b="1"/>
              <a:t> upset</a:t>
            </a:r>
            <a:r>
              <a:rPr lang="en-US" b="0"/>
              <a:t>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 the following steps: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new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syllable and write it on the class whiteboard.*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Spell the second syllable and write it on the class whiteboard.*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Reading the whole word to check your spelling.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*Before you write each syllable, identify the vowel sound in that syllable to reinforce the understanding that there is a vowel sound in every syllable in English.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603219-87FC-72F1-A129-7C7D712CE1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3633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CAB19-B999-004A-2700-B1FF9099B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ED6CC2-7182-DD83-FCD8-480F743880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53FDE9-3CB8-1F33-6549-27AB56F49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 represents the word to be written: </a:t>
            </a:r>
            <a:r>
              <a:rPr lang="en-US" sz="1200" b="1">
                <a:latin typeface="+mn-lt"/>
              </a:rPr>
              <a:t>laptop</a:t>
            </a:r>
            <a:r>
              <a:rPr lang="en-US" sz="1200" b="0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endParaRPr lang="en-US" sz="1200">
              <a:latin typeface="+mn-lt"/>
              <a:ea typeface="Calibri"/>
              <a:cs typeface="Calibri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Write the first syllable*.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Write the second syllable*.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 spelling.</a:t>
            </a:r>
          </a:p>
          <a:p>
            <a:pPr marL="228600" indent="-228600">
              <a:buAutoNum type="arabicPeriod"/>
            </a:pPr>
            <a:endParaRPr lang="en-US" sz="1200" b="0">
              <a:effectLst/>
              <a:latin typeface="+mn-lt"/>
              <a:cs typeface="+mn-cs"/>
            </a:endParaRPr>
          </a:p>
          <a:p>
            <a:pPr marL="0" indent="0">
              <a:buNone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they write each syllable, prompt students to identify the vowel sound in that syllable to reinforce the understanding that there is a vowel sound in every syllable in English. </a:t>
            </a:r>
          </a:p>
          <a:p>
            <a:pPr marL="0" indent="0"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0F86BB-7B7F-5289-21A5-F6C96AEB7C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62513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444EA-B702-5BE4-DE95-2739CD5FC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19FE6F-699B-8BC6-E64E-253A100FA4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F34A26-E670-5BA4-61D6-70B936410D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 the words to be written: </a:t>
            </a:r>
            <a:r>
              <a:rPr lang="en-US" sz="1200" b="1">
                <a:latin typeface="+mn-lt"/>
              </a:rPr>
              <a:t>laptop</a:t>
            </a:r>
            <a:r>
              <a:rPr lang="en-US" sz="1200" b="0">
                <a:latin typeface="+mn-lt"/>
              </a:rPr>
              <a:t>, </a:t>
            </a:r>
            <a:r>
              <a:rPr lang="en-AU" sz="1200" b="1">
                <a:latin typeface="+mn-lt"/>
              </a:rPr>
              <a:t>insect</a:t>
            </a:r>
            <a:r>
              <a:rPr lang="en-AU" sz="1200" b="0">
                <a:latin typeface="+mn-lt"/>
              </a:rPr>
              <a:t>.</a:t>
            </a:r>
            <a:endParaRPr lang="en-AU" sz="1200" b="1">
              <a:latin typeface="+mn-lt"/>
            </a:endParaRPr>
          </a:p>
          <a:p>
            <a:endParaRPr lang="en-US" sz="1200">
              <a:latin typeface="+mn-lt"/>
              <a:ea typeface="Calibri"/>
              <a:cs typeface="Calibri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 panose="020F0502020204030204"/>
              <a:cs typeface="Calibri" panose="020F0502020204030204"/>
            </a:endParaRPr>
          </a:p>
          <a:p>
            <a:pPr marL="172800" indent="-162000">
              <a:buAutoNum type="arabicPeriod"/>
            </a:pPr>
            <a:r>
              <a:rPr lang="en-US" sz="1200" b="0">
                <a:latin typeface="+mn-lt"/>
              </a:rPr>
              <a:t>Say the word aloud.</a:t>
            </a:r>
          </a:p>
          <a:p>
            <a:pPr marL="172800" indent="-1620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62000">
              <a:buAutoNum type="arabicPeriod"/>
            </a:pPr>
            <a:r>
              <a:rPr lang="en-US" sz="1200" b="0">
                <a:latin typeface="+mn-lt"/>
              </a:rPr>
              <a:t>Write the first syllable.*</a:t>
            </a:r>
          </a:p>
          <a:p>
            <a:pPr marL="172800" indent="-162000">
              <a:buAutoNum type="arabicPeriod"/>
            </a:pPr>
            <a:r>
              <a:rPr lang="en-US" sz="1200" b="0">
                <a:latin typeface="+mn-lt"/>
              </a:rPr>
              <a:t>Write the second syllable.*</a:t>
            </a:r>
          </a:p>
          <a:p>
            <a:pPr marL="172800" marR="0" lvl="0" indent="-162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Read the whole word to check the spelling.</a:t>
            </a:r>
          </a:p>
          <a:p>
            <a:pPr marL="228600" indent="-228600">
              <a:buAutoNum type="arabicPeriod"/>
            </a:pPr>
            <a:endParaRPr lang="en-US" sz="1200" b="0">
              <a:effectLst/>
              <a:latin typeface="+mn-lt"/>
              <a:cs typeface="+mn-cs"/>
            </a:endParaRPr>
          </a:p>
          <a:p>
            <a:pPr marL="0" indent="0">
              <a:buNone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they write each syllable, prompt students to identify the vowel sound in that syllable to reinforce the understanding that there is a vowel sound in every syllable in English.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76B37-6575-8BF4-73BD-E09A50E908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80302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800B1-16BE-D8AD-79E6-79158161B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2681C5-4F5E-F7F6-E2C2-A4D83DD3E7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2AC2F-8FA7-057B-7ED5-C967271CF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Provide as much support for students as needed.</a:t>
            </a: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 the words to be written: </a:t>
            </a:r>
            <a:r>
              <a:rPr lang="en-US" sz="1200" b="1">
                <a:latin typeface="+mn-lt"/>
              </a:rPr>
              <a:t>laptop</a:t>
            </a:r>
            <a:r>
              <a:rPr lang="en-US" sz="1200" b="0">
                <a:latin typeface="+mn-lt"/>
              </a:rPr>
              <a:t>, </a:t>
            </a:r>
            <a:r>
              <a:rPr lang="en-AU" sz="1200" b="1">
                <a:latin typeface="+mn-lt"/>
              </a:rPr>
              <a:t>insect</a:t>
            </a:r>
            <a:r>
              <a:rPr lang="en-AU" sz="1200" b="0">
                <a:latin typeface="+mn-lt"/>
              </a:rPr>
              <a:t>,</a:t>
            </a:r>
            <a:r>
              <a:rPr lang="en-AU" sz="1200" b="1">
                <a:latin typeface="+mn-lt"/>
              </a:rPr>
              <a:t> napkin</a:t>
            </a:r>
            <a:r>
              <a:rPr lang="en-AU" sz="1200" b="0">
                <a:latin typeface="+mn-lt"/>
              </a:rPr>
              <a:t>.</a:t>
            </a:r>
            <a:endParaRPr lang="en-AU" sz="1200" b="1">
              <a:latin typeface="+mn-lt"/>
            </a:endParaRPr>
          </a:p>
          <a:p>
            <a:endParaRPr lang="en-US" sz="1200">
              <a:latin typeface="+mn-lt"/>
              <a:ea typeface="Calibri"/>
              <a:cs typeface="Calibri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word aloud.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the separate syllables in the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Write the first syllable.*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Write the second syllable.*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 spelling.</a:t>
            </a:r>
          </a:p>
          <a:p>
            <a:pPr marL="0" indent="0">
              <a:buNone/>
            </a:pPr>
            <a:endParaRPr lang="en-US" sz="1200">
              <a:effectLst/>
              <a:latin typeface="+mn-lt"/>
              <a:cs typeface="+mn-cs"/>
            </a:endParaRPr>
          </a:p>
          <a:p>
            <a:pPr marL="0" indent="0">
              <a:buNone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</a:p>
          <a:p>
            <a:pPr marL="0" indent="0">
              <a:buNone/>
            </a:pPr>
            <a:endParaRPr lang="en-US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*Before they write each syllable, prompt students to identify the vowel sound in that syllable to reinforce the understanding that there is a vowel sound in every syllable in English.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9413-4EBB-4F61-EF8A-EDCD8FB9C2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41430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052F7-A9E0-C2B2-533B-F21932FAC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0B9B6E-C56F-6BE5-9BF5-57B300621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5FFF53-2CCB-EE4F-7ED0-EBA5D3D306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 sz="1200" b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On the following slides you will first demonstrate reading a two-syllable word with closed syllables.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Students will then join in reading the word with the syllables marked to support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After the three demonstration words, students will read three more words with support, without the syllables marked. 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When we read two-syllable words, we can read them one syllable at a time and then join the syllables together.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Breaking words into syllables can help us pay attention to all parts of the word, and this helps us to read accurately.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When we are looking for the syllables to read, we can remember that every syllable contains a vowel sound.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Each syllable we read will have a letter that represents a vowel sound, so we can look for </a:t>
            </a:r>
            <a:r>
              <a:rPr lang="en-US" b="1" i="1"/>
              <a:t>a</a:t>
            </a:r>
            <a:r>
              <a:rPr lang="en-US" i="1"/>
              <a:t>, </a:t>
            </a:r>
            <a:r>
              <a:rPr lang="en-US" b="1" i="1"/>
              <a:t>e</a:t>
            </a:r>
            <a:r>
              <a:rPr lang="en-US" i="1"/>
              <a:t>, </a:t>
            </a:r>
            <a:r>
              <a:rPr lang="en-US" b="1" i="1" err="1"/>
              <a:t>i</a:t>
            </a:r>
            <a:r>
              <a:rPr lang="en-US" i="1"/>
              <a:t>, </a:t>
            </a:r>
            <a:r>
              <a:rPr lang="en-US" b="1" i="1"/>
              <a:t>o</a:t>
            </a:r>
            <a:r>
              <a:rPr lang="en-US" i="1"/>
              <a:t> and </a:t>
            </a:r>
            <a:r>
              <a:rPr lang="en-US" b="1" i="1"/>
              <a:t>u</a:t>
            </a:r>
            <a:r>
              <a:rPr lang="en-US" b="0" i="1"/>
              <a:t>.</a:t>
            </a:r>
            <a:r>
              <a:rPr lang="en-US" i="1"/>
              <a:t>* </a:t>
            </a:r>
          </a:p>
          <a:p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Refer to the slide. Say:</a:t>
            </a:r>
            <a:r>
              <a:rPr lang="en-US" i="1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The word on the slide is a two-syllable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Both syllables are closed syllables.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have already learnt how to read closed syllables, and we can use that skill to read this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Demonstrate reading the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/>
              <a:t>Cover </a:t>
            </a:r>
            <a:r>
              <a:rPr lang="en-US" b="1" i="0"/>
              <a:t>bat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 err="1"/>
              <a:t>wom</a:t>
            </a:r>
            <a:r>
              <a:rPr lang="en-US" b="1" i="0"/>
              <a:t> </a:t>
            </a:r>
            <a:r>
              <a:rPr lang="en-US" b="0" i="0"/>
              <a:t>visible.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Say: </a:t>
            </a:r>
            <a:r>
              <a:rPr lang="en-US" b="0" i="1"/>
              <a:t>This is the first syllable. It follows a CVC pattern. It has the vowel </a:t>
            </a:r>
            <a:r>
              <a:rPr lang="en-US" b="1" i="1"/>
              <a:t>o</a:t>
            </a:r>
            <a:r>
              <a:rPr lang="en-US" b="0" i="1"/>
              <a:t> in it. /w/, /o/, /m/, </a:t>
            </a:r>
            <a:r>
              <a:rPr lang="en-US" b="1" i="1" err="1"/>
              <a:t>wom</a:t>
            </a:r>
            <a:r>
              <a:rPr lang="en-US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/>
              <a:t>Cover </a:t>
            </a:r>
            <a:r>
              <a:rPr lang="en-US" b="1" i="0" err="1"/>
              <a:t>wom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/>
              <a:t>bat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Say: </a:t>
            </a:r>
            <a:r>
              <a:rPr lang="en-US" b="0" i="1"/>
              <a:t>The second syllable follows a CVC pattern too. It has the vowel </a:t>
            </a:r>
            <a:r>
              <a:rPr lang="en-US" b="1" i="1"/>
              <a:t>a</a:t>
            </a:r>
            <a:r>
              <a:rPr lang="en-US" b="0" i="1"/>
              <a:t> in it. /b/, /a/, /t/, </a:t>
            </a:r>
            <a:r>
              <a:rPr lang="en-US" b="1" i="1"/>
              <a:t>bat</a:t>
            </a:r>
            <a:r>
              <a:rPr lang="en-US" b="0" i="1"/>
              <a:t>.</a:t>
            </a:r>
            <a:br>
              <a:rPr lang="en-US" b="1" i="1"/>
            </a:br>
            <a:r>
              <a:rPr lang="en-US" b="0" i="1"/>
              <a:t>To read the word I will put the two syllables together:</a:t>
            </a:r>
            <a:r>
              <a:rPr lang="en-US" b="1" i="1"/>
              <a:t> </a:t>
            </a:r>
            <a:r>
              <a:rPr lang="en-US" b="1" i="1" err="1"/>
              <a:t>wom</a:t>
            </a:r>
            <a:r>
              <a:rPr lang="en-US" b="1" i="1"/>
              <a:t> … bat</a:t>
            </a:r>
            <a:r>
              <a:rPr lang="en-US" b="0" i="1"/>
              <a:t>,</a:t>
            </a:r>
            <a:r>
              <a:rPr lang="en-US" b="1" i="1"/>
              <a:t> wombat</a:t>
            </a:r>
            <a:r>
              <a:rPr lang="en-US" b="0" i="1"/>
              <a:t>.</a:t>
            </a:r>
            <a:endParaRPr lang="en-US" b="1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*You may choose to mention to your students that </a:t>
            </a:r>
            <a:r>
              <a:rPr lang="en-US" b="1" i="0"/>
              <a:t>y</a:t>
            </a:r>
            <a:r>
              <a:rPr lang="en-US" b="0" i="0"/>
              <a:t> can represent vowel sounds too and that they will learn about this in coming weeks.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Consider cognitive load when deciding whether to explain this concept to your students yet.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/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A401E-A129-05E3-0457-303C132CF4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89851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6A9E5-61F0-DC9E-2020-F17B761E2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88C183-F2CC-296E-37B9-63ED4BB2A6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6C3361-EDB6-6125-A3FD-28A816046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The slash between the syllables on this slide provides students with a visual reinforcement of the syllable separation.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Ask students to join in reading the word with you one syllable at a time.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445D4-B72E-EA9D-EBDA-3A4101D47E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50342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B7FD9-0806-7567-7BE4-72478B3B6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0D595F-6002-72E9-C062-CB3406B308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6C4A0A-8D55-E1A8-75B6-47DA0D3D8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/>
          </a:p>
          <a:p>
            <a:r>
              <a:rPr lang="en-US"/>
              <a:t>Demonstrate reading the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i="1"/>
              <a:t>I will read the word one syllable at a time.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Cover </a:t>
            </a:r>
            <a:r>
              <a:rPr lang="en-US" b="1" i="0"/>
              <a:t>vent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/>
              <a:t>in </a:t>
            </a:r>
            <a:r>
              <a:rPr lang="en-US" b="0" i="0"/>
              <a:t>visible.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Say: </a:t>
            </a:r>
            <a:r>
              <a:rPr lang="en-US" b="0" i="1"/>
              <a:t>The first syllable follows a VC pattern. The </a:t>
            </a:r>
            <a:r>
              <a:rPr lang="en-US" b="1" i="1"/>
              <a:t>n</a:t>
            </a:r>
            <a:r>
              <a:rPr lang="en-US" b="0" i="1"/>
              <a:t> is closing the </a:t>
            </a:r>
            <a:r>
              <a:rPr lang="en-US" b="1" i="1" err="1"/>
              <a:t>i</a:t>
            </a:r>
            <a:r>
              <a:rPr lang="en-US" b="0" i="1"/>
              <a:t> to make it say its short sound; </a:t>
            </a:r>
            <a:r>
              <a:rPr lang="en-US" b="0" i="0"/>
              <a:t>/</a:t>
            </a:r>
            <a:r>
              <a:rPr lang="en-US" b="0" i="1" err="1"/>
              <a:t>i</a:t>
            </a:r>
            <a:r>
              <a:rPr lang="en-US" b="0" i="1"/>
              <a:t>/, /n/, </a:t>
            </a:r>
            <a:r>
              <a:rPr lang="en-US" b="1" i="1"/>
              <a:t>in</a:t>
            </a:r>
            <a:r>
              <a:rPr lang="en-US" b="0" i="1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C</a:t>
            </a:r>
            <a:r>
              <a:rPr lang="en-US" i="0"/>
              <a:t>over </a:t>
            </a:r>
            <a:r>
              <a:rPr lang="en-US" b="1" i="0"/>
              <a:t>in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/>
              <a:t>vent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i="1"/>
              <a:t>T</a:t>
            </a:r>
            <a:r>
              <a:rPr lang="en-US" b="0" i="1"/>
              <a:t>he second syllable has two consonants next to each other, after the vowel, </a:t>
            </a:r>
            <a:r>
              <a:rPr lang="en-US" b="0" i="0"/>
              <a:t>/v/, /e/, /n/, /t/, </a:t>
            </a:r>
            <a:r>
              <a:rPr lang="en-US" b="1" i="0"/>
              <a:t>vent</a:t>
            </a:r>
            <a:r>
              <a:rPr lang="en-US" b="0" i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T</a:t>
            </a:r>
            <a:r>
              <a:rPr lang="en-US" b="0" i="1"/>
              <a:t>o read the word I will put the two syllables together:</a:t>
            </a:r>
            <a:r>
              <a:rPr lang="en-US" b="1" i="1"/>
              <a:t> in … vent, invent</a:t>
            </a:r>
            <a:r>
              <a:rPr lang="en-US" b="0" i="1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B2B4A-2FA7-A347-50A8-68E2C4386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73699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A9862-E0CE-8775-5277-4F5BE0D46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8166D3-736D-B796-A0AA-F203FEB6A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71CD7C-AA3E-2750-A535-8C18B787E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The slash between the syllables on this slide provides students with a visual reinforcement of the syllable separation.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Ask students to join in reading the word with you one syllable at a time.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824A1-888E-3CAC-D79E-B9365B31D8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3334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and /</a:t>
            </a:r>
            <a:r>
              <a:rPr lang="en-US" sz="1200" b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dude (</a:t>
            </a:r>
            <a:r>
              <a:rPr lang="en-US" sz="1200" b="1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)*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/ē/ as in 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eve (</a:t>
            </a:r>
            <a:r>
              <a:rPr lang="en-US" sz="1200" b="1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e_e</a:t>
            </a:r>
            <a:r>
              <a:rPr lang="en-US" sz="12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*Prompt students by saying the /ū/ sound followed by /</a:t>
            </a:r>
            <a:r>
              <a:rPr lang="en-US" sz="1200" b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/ sound. Students only need to write </a:t>
            </a:r>
            <a:r>
              <a:rPr lang="en-US" sz="1200" b="1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once. </a:t>
            </a:r>
          </a:p>
          <a:p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86E72-BDBF-29C3-2580-AC43BB2EB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59684B-CA72-62EC-47AE-CD8079252D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4E699D-7DF1-891F-E7B9-4ACFC85850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0"/>
          </a:p>
          <a:p>
            <a:r>
              <a:rPr lang="en-US"/>
              <a:t>Demonstrate reading the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i="1"/>
              <a:t>I will read the word one syllable at a time.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Cover </a:t>
            </a:r>
            <a:r>
              <a:rPr lang="en-US" b="1" i="0" err="1"/>
              <a:t>lem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/>
              <a:t>prob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b="0" i="1"/>
              <a:t>This first syllable starts with two consonants, and the </a:t>
            </a:r>
            <a:r>
              <a:rPr lang="en-US" b="1" i="1"/>
              <a:t>b</a:t>
            </a:r>
            <a:r>
              <a:rPr lang="en-US" b="0" i="1"/>
              <a:t> is closing the vowel </a:t>
            </a:r>
            <a:r>
              <a:rPr lang="en-US" b="1" i="1"/>
              <a:t>o</a:t>
            </a:r>
            <a:r>
              <a:rPr lang="en-US" b="0" i="1"/>
              <a:t> in: </a:t>
            </a:r>
            <a:r>
              <a:rPr lang="en-US" b="0" i="0"/>
              <a:t>/</a:t>
            </a:r>
            <a:r>
              <a:rPr lang="en-US" b="0" i="1"/>
              <a:t>p/, /r/, /o/, /b/, </a:t>
            </a:r>
            <a:r>
              <a:rPr lang="en-US" b="1" i="1"/>
              <a:t>prob</a:t>
            </a:r>
            <a:r>
              <a:rPr lang="en-US" b="0" i="1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/>
              <a:t>C</a:t>
            </a:r>
            <a:r>
              <a:rPr lang="en-US" i="0"/>
              <a:t>over </a:t>
            </a:r>
            <a:r>
              <a:rPr lang="en-US" b="1" i="0"/>
              <a:t>prob</a:t>
            </a:r>
            <a:r>
              <a:rPr lang="en-US" b="0" i="0"/>
              <a:t>,</a:t>
            </a:r>
            <a:r>
              <a:rPr lang="en-US" b="1" i="0"/>
              <a:t> </a:t>
            </a:r>
            <a:r>
              <a:rPr lang="en-US" b="0" i="0"/>
              <a:t>leaving </a:t>
            </a:r>
            <a:r>
              <a:rPr lang="en-US" b="1" i="0" err="1"/>
              <a:t>lem</a:t>
            </a:r>
            <a:r>
              <a:rPr lang="en-US" b="1" i="0"/>
              <a:t> </a:t>
            </a:r>
            <a:r>
              <a:rPr lang="en-US" b="0" i="0"/>
              <a:t>visible.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Say: </a:t>
            </a:r>
            <a:r>
              <a:rPr lang="en-US" i="1"/>
              <a:t>T</a:t>
            </a:r>
            <a:r>
              <a:rPr lang="en-US" b="0" i="1"/>
              <a:t>his syllable follows a CVC pattern: </a:t>
            </a:r>
            <a:r>
              <a:rPr lang="en-US" b="0" i="0"/>
              <a:t>/l/, /e/, /m/, </a:t>
            </a:r>
            <a:r>
              <a:rPr lang="en-US" b="1" i="0" err="1"/>
              <a:t>lem</a:t>
            </a:r>
            <a:r>
              <a:rPr lang="en-US" b="0" i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T</a:t>
            </a:r>
            <a:r>
              <a:rPr lang="en-US" b="0" i="1"/>
              <a:t>o read the word I will put the two syllables together:</a:t>
            </a:r>
            <a:r>
              <a:rPr lang="en-US" b="1" i="1"/>
              <a:t> prob … </a:t>
            </a:r>
            <a:r>
              <a:rPr lang="en-US" b="1" i="1" err="1"/>
              <a:t>lem</a:t>
            </a:r>
            <a:r>
              <a:rPr lang="en-US" b="1" i="1"/>
              <a:t>, problem</a:t>
            </a:r>
            <a:r>
              <a:rPr lang="en-US" b="0" i="1"/>
              <a:t>.</a:t>
            </a:r>
            <a:endParaRPr lang="en-US" b="1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226FD-66CC-F1E1-388D-593D017BDD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8961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0ACC9-81C8-411C-CCCB-919791CE7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9C68C9-1831-5B8A-57BC-FEE81B1A2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D455D9-C91A-B7B3-02D6-B6820D879B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The slash between the syllables on this slide provides students with a visual reinforcement of the syllable separation.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Ask students to join in reading the word with you one syllable at a time.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2522E2-3618-CD6D-4E9C-E19D29D55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41472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Provide as much support for students as needed</a:t>
            </a:r>
            <a:r>
              <a:rPr lang="en-AU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Cover the parts of the word to show one syllable at a time then uncover the full word when students are ready to read the whole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first closed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closed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8422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66039-3B52-3F59-13A8-A6D3481DA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814671-B07A-5F7C-675B-5FDC964227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8EF0F3-DAC6-1F48-FE90-BCF7B28491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Provide as much support for students as needed</a:t>
            </a:r>
            <a:r>
              <a:rPr lang="en-AU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Cover the parts of the word to show one syllable at a time then uncover the full word when students are ready to read the whole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Prompt students to 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Students participate in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first closed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closed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37B39-C4C5-6E13-AD50-FCF45DC200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6542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BF6BB-E682-0147-627E-6CFADE1CE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773433-6A76-2A0D-563F-26A30FFE24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708EDA-6BAE-472C-FED0-CF129C487C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Provide as much support for students as needed</a:t>
            </a:r>
            <a:r>
              <a:rPr lang="en-AU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Cover the parts of the word to show one syllable at a time then uncover the full word when students are ready to read the whole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Students participate in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first closed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second closed syllable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5DF3B7-06C2-424A-3A1B-D746D48987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16045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He was upset because there was a problem with his laptop. </a:t>
            </a:r>
            <a:endParaRPr lang="en-US" sz="1200" b="1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US" sz="120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recording the sentence word by word, focusing on letter–sound correspondences, known and new irregular words, and checking for accuracy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identifying any two-syllable words and spelling them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re-reading the whole sentence to check for accuracy or any editing required. 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Support students as much as needed to write the sentence on their mini-whiteboard or on paper. 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There was an insect on the napkin. 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Say the sentence aloud and have students repeat it after you. </a:t>
            </a:r>
          </a:p>
          <a:p>
            <a:endParaRPr lang="en-US" sz="1200">
              <a:latin typeface="+mn-lt"/>
            </a:endParaRPr>
          </a:p>
          <a:p>
            <a:r>
              <a:rPr lang="en-US" sz="1200">
                <a:latin typeface="+mn-lt"/>
              </a:rPr>
              <a:t>Support and scaffold students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identify any two-syllable words and spell them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correct punctuation and spaces.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re-read their sentence to check for accuracy or any editing then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sz="1200">
              <a:latin typeface="+mn-lt"/>
            </a:endParaRPr>
          </a:p>
          <a:p>
            <a:r>
              <a:rPr lang="en-US" sz="1200">
                <a:latin typeface="+mn-lt"/>
              </a:rPr>
              <a:t>Note: if students need a high level of support, have them say the sounds they can hear and which letters to write for each word. Record this on the class whiteboard to complete the sentence.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0173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latin typeface="+mn-lt"/>
              </a:rPr>
              <a:t>identify any two-syllable words and read them one syllable at a time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 with fluency.</a:t>
            </a:r>
          </a:p>
          <a:p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2471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latin typeface="+mn-lt"/>
              </a:rPr>
              <a:t>identify any two-syllable words and read them one syllable at a time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+mj-lt"/>
              <a:buNone/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+mj-lt"/>
              <a:buNone/>
            </a:pPr>
            <a:endParaRPr lang="en-AU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7947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spell a word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insect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 wombat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 upset</a:t>
            </a:r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  <a:p>
            <a:endParaRPr lang="en-US"/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4197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/m/, 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>
                <a:latin typeface="+mn-lt"/>
              </a:rPr>
              <a:t>/, /m/, </a:t>
            </a:r>
            <a:r>
              <a:rPr lang="en-US" b="1">
                <a:latin typeface="+mn-lt"/>
              </a:rPr>
              <a:t>meme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For the word </a:t>
            </a:r>
            <a:r>
              <a:rPr lang="en-GB" sz="1200" b="1">
                <a:effectLst/>
                <a:latin typeface="+mn-lt"/>
              </a:rPr>
              <a:t>rude</a:t>
            </a:r>
            <a:r>
              <a:rPr lang="en-GB" sz="1200" b="0">
                <a:effectLst/>
                <a:latin typeface="+mn-lt"/>
              </a:rPr>
              <a:t>,</a:t>
            </a:r>
            <a:r>
              <a:rPr lang="en-GB" sz="1200">
                <a:effectLst/>
                <a:latin typeface="+mn-lt"/>
              </a:rPr>
              <a:t> you may support students to: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>
                <a:effectLst/>
                <a:latin typeface="+mn-lt"/>
              </a:rPr>
              <a:t>first try the most common sound for the </a:t>
            </a:r>
            <a:r>
              <a:rPr lang="en-GB" sz="1200" b="1" err="1">
                <a:effectLst/>
                <a:latin typeface="+mn-lt"/>
              </a:rPr>
              <a:t>u_e</a:t>
            </a:r>
            <a:r>
              <a:rPr lang="en-GB" sz="1200" b="1">
                <a:effectLst/>
                <a:latin typeface="+mn-lt"/>
              </a:rPr>
              <a:t> split digraph</a:t>
            </a:r>
            <a:r>
              <a:rPr lang="en-GB" sz="1200" b="0">
                <a:effectLst/>
                <a:latin typeface="+mn-lt"/>
              </a:rPr>
              <a:t>,</a:t>
            </a:r>
            <a:r>
              <a:rPr lang="en-GB" sz="1200" b="1">
                <a:effectLst/>
                <a:latin typeface="+mn-lt"/>
              </a:rPr>
              <a:t> </a:t>
            </a:r>
            <a:r>
              <a:rPr lang="en-GB" sz="1200">
                <a:effectLst/>
                <a:latin typeface="+mn-lt"/>
              </a:rPr>
              <a:t>/</a:t>
            </a:r>
            <a:r>
              <a:rPr lang="en-GB" sz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GB" sz="1200">
                <a:effectLst/>
                <a:latin typeface="+mn-lt"/>
              </a:rPr>
              <a:t>/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>
                <a:effectLst/>
                <a:latin typeface="+mn-lt"/>
              </a:rPr>
              <a:t>identify that it doesn’t sound right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GB" sz="1200">
                <a:effectLst/>
                <a:latin typeface="+mn-lt"/>
              </a:rPr>
              <a:t>try the less common sound, /</a:t>
            </a:r>
            <a:r>
              <a:rPr lang="en-GB" sz="1200" err="1">
                <a:effectLst/>
                <a:latin typeface="+mn-lt"/>
              </a:rPr>
              <a:t>ōō</a:t>
            </a:r>
            <a:r>
              <a:rPr lang="en-GB" sz="1200">
                <a:effectLst/>
                <a:latin typeface="+mn-lt"/>
              </a:rPr>
              <a:t>/ to read the word correctly.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You may choose to ask a particular student/group/row of students to read each word.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worksheet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whisper-read* one or more of the words from the worksheet.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cobweb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laptop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napkin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whisper-read* the sentence from the worksheet.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>
                <a:latin typeface="+mn-lt"/>
              </a:rPr>
              <a:t>–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wombat ate my notes but I still need to publish them on my laptop.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are asked to whisper-read so that students who are nearby and may be asked to read the same word cannot hear.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3716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1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18457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8819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tune</a:t>
            </a:r>
            <a:r>
              <a:rPr lang="en-US" b="0"/>
              <a:t>,</a:t>
            </a:r>
            <a:r>
              <a:rPr lang="en-US" b="1"/>
              <a:t> kite</a:t>
            </a:r>
            <a:r>
              <a:rPr lang="en-US" b="0"/>
              <a:t>,</a:t>
            </a:r>
            <a:r>
              <a:rPr lang="en-US" b="1"/>
              <a:t> throne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Suffix 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-s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/>
              <a:t>-s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Plural,</a:t>
            </a:r>
            <a:r>
              <a:rPr lang="en-AU">
                <a:latin typeface="+mn-lt"/>
                <a:cs typeface="Calibri" panose="020F0502020204030204"/>
              </a:rPr>
              <a:t> </a:t>
            </a:r>
            <a:r>
              <a:rPr lang="en-AU" i="1">
                <a:latin typeface="+mn-lt"/>
                <a:cs typeface="Calibri" panose="020F0502020204030204"/>
              </a:rPr>
              <a:t>more than one.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Say: </a:t>
            </a:r>
            <a:r>
              <a:rPr lang="en-AU" i="1">
                <a:latin typeface="+mn-lt"/>
                <a:cs typeface="Calibri" panose="020F0502020204030204"/>
              </a:rPr>
              <a:t>Your word is </a:t>
            </a:r>
            <a:r>
              <a:rPr lang="en-AU" b="1" i="1">
                <a:latin typeface="+mn-lt"/>
                <a:cs typeface="Calibri" panose="020F0502020204030204"/>
              </a:rPr>
              <a:t>dog</a:t>
            </a:r>
            <a:r>
              <a:rPr lang="en-AU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 i="1">
                <a:latin typeface="+mn-lt"/>
                <a:cs typeface="Calibri" panose="020F0502020204030204"/>
              </a:rPr>
              <a:t>Dogs</a:t>
            </a:r>
            <a:r>
              <a:rPr lang="en-AU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More than one dog.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run.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008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Suffix review</a:t>
            </a:r>
          </a:p>
          <a:p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Review the </a:t>
            </a:r>
            <a:r>
              <a:rPr lang="en-AU" sz="1200" b="1">
                <a:latin typeface="+mn-lt"/>
                <a:cs typeface="Calibri" panose="020F0502020204030204"/>
              </a:rPr>
              <a:t>-es </a:t>
            </a:r>
            <a:r>
              <a:rPr lang="en-AU" sz="1200" b="0">
                <a:latin typeface="+mn-lt"/>
                <a:cs typeface="Calibri" panose="020F0502020204030204"/>
              </a:rPr>
              <a:t>suffix</a:t>
            </a:r>
            <a:r>
              <a:rPr lang="en-AU" sz="1200" b="1">
                <a:latin typeface="+mn-lt"/>
                <a:cs typeface="Calibri" panose="020F0502020204030204"/>
              </a:rPr>
              <a:t> </a:t>
            </a:r>
            <a:r>
              <a:rPr lang="en-AU" sz="120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b="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 i="1">
                <a:latin typeface="+mn-lt"/>
              </a:rPr>
              <a:t>-es</a:t>
            </a:r>
            <a:r>
              <a:rPr lang="en-AU" sz="1200" b="0" i="1">
                <a:latin typeface="+mn-lt"/>
              </a:rPr>
              <a:t>.</a:t>
            </a:r>
            <a:endParaRPr lang="en-AU" sz="1200" b="1" i="0">
              <a:latin typeface="+mn-lt"/>
            </a:endParaRPr>
          </a:p>
          <a:p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word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ss or </a:t>
            </a:r>
            <a:r>
              <a:rPr lang="en-AU" sz="1200" b="1" i="1" err="1">
                <a:latin typeface="+mn-lt"/>
              </a:rPr>
              <a:t>zz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i="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 i="0">
                <a:latin typeface="+mn-lt"/>
                <a:cs typeface="Calibri" panose="020F0502020204030204"/>
              </a:rPr>
              <a:t>First, focus on its use with nouns: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Plural, more than one.</a:t>
            </a:r>
            <a:endParaRPr lang="en-AU" sz="1200" i="1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Say: </a:t>
            </a:r>
            <a:r>
              <a:rPr lang="en-AU" sz="1200" i="1">
                <a:latin typeface="+mn-lt"/>
                <a:cs typeface="Calibri" panose="020F0502020204030204"/>
              </a:rPr>
              <a:t>Your word is </a:t>
            </a:r>
            <a:r>
              <a:rPr lang="en-AU" sz="1200" b="1" i="1">
                <a:latin typeface="+mn-lt"/>
                <a:cs typeface="Calibri" panose="020F0502020204030204"/>
              </a:rPr>
              <a:t>fox</a:t>
            </a:r>
            <a:r>
              <a:rPr lang="en-AU" sz="1200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 i="1">
                <a:latin typeface="+mn-lt"/>
                <a:cs typeface="Calibri" panose="020F0502020204030204"/>
              </a:rPr>
              <a:t>Foxes</a:t>
            </a:r>
            <a:r>
              <a:rPr lang="en-AU" sz="1200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More than one fox.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>
                <a:latin typeface="+mn-lt"/>
                <a:cs typeface="Calibri" panose="020F0502020204030204"/>
              </a:rPr>
              <a:t>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>
                <a:latin typeface="+mn-lt"/>
                <a:cs typeface="Calibri" panose="020F0502020204030204"/>
              </a:rPr>
              <a:t>Now focus on its use with verbs: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buzz.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Add the suffix.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buzzes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7645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-s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-es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hang</a:t>
            </a:r>
            <a:r>
              <a:rPr lang="en-US" sz="1200">
                <a:latin typeface="+mn-lt"/>
              </a:rPr>
              <a:t>, </a:t>
            </a:r>
            <a:r>
              <a:rPr lang="en-US" sz="1200" b="1">
                <a:latin typeface="+mn-lt"/>
              </a:rPr>
              <a:t>hangs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Encourage students to use the learnt catch phrases for the suffixes on each word type, f</a:t>
            </a:r>
            <a:r>
              <a:rPr lang="en-AU" sz="1200">
                <a:latin typeface="+mn-lt"/>
              </a:rPr>
              <a:t>or example: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>
                <a:latin typeface="+mn-lt"/>
              </a:rPr>
              <a:t>Noun: whips, more than one whip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>
                <a:latin typeface="+mn-lt"/>
              </a:rPr>
              <a:t>Verb: whips, someone whips something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Yo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 may like to: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list the ending letter/s of words that use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ss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on the class whiteboard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>
                <a:latin typeface="+mn-lt"/>
              </a:rPr>
              <a:t>* Explain that some words can be both a noun and a verb.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Tell students the word each picture represents (</a:t>
            </a:r>
            <a:r>
              <a:rPr lang="en-US" sz="1200" b="1">
                <a:latin typeface="+mn-lt"/>
              </a:rPr>
              <a:t>mashes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claps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swims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pets</a:t>
            </a:r>
            <a:r>
              <a:rPr lang="en-US" sz="120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adding the </a:t>
            </a:r>
            <a:r>
              <a:rPr lang="en-US" sz="1200" b="1">
                <a:latin typeface="+mn-lt"/>
              </a:rPr>
              <a:t>-s </a:t>
            </a:r>
            <a:r>
              <a:rPr lang="en-US" sz="1200" b="0">
                <a:latin typeface="+mn-lt"/>
              </a:rPr>
              <a:t>or </a:t>
            </a:r>
            <a:r>
              <a:rPr lang="en-US" sz="1200" b="1">
                <a:latin typeface="+mn-lt"/>
              </a:rPr>
              <a:t>-es </a:t>
            </a:r>
            <a:r>
              <a:rPr lang="en-US" sz="1200">
                <a:latin typeface="+mn-lt"/>
              </a:rPr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Then choose a student to tell you what each word means.*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Encourage students to use the learnt catch phrases for the suffixes on each word type, f</a:t>
            </a:r>
            <a:r>
              <a:rPr lang="en-AU" sz="1200">
                <a:latin typeface="+mn-lt"/>
              </a:rPr>
              <a:t>or example:</a:t>
            </a:r>
          </a:p>
          <a:p>
            <a:pPr marL="1728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Noun: pets, more than one pet</a:t>
            </a:r>
          </a:p>
          <a:p>
            <a:pPr marL="1728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Verb: swims, someone swims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 b="0">
                <a:effectLst/>
                <a:latin typeface="+mn-lt"/>
                <a:ea typeface="+mn-ea"/>
                <a:cs typeface="+mn-cs"/>
              </a:rPr>
              <a:t>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may like to list the ending letter/s of words that have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ss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on the class whiteboard.</a:t>
            </a:r>
          </a:p>
          <a:p>
            <a:endParaRPr lang="en-AU" sz="1200">
              <a:latin typeface="+mn-lt"/>
            </a:endParaRPr>
          </a:p>
          <a:p>
            <a:r>
              <a:rPr lang="en-AU" sz="1200">
                <a:latin typeface="+mn-lt"/>
              </a:rPr>
              <a:t>*Explain that some words can be both a noun and a verb</a:t>
            </a:r>
            <a:r>
              <a:rPr lang="en-AU"/>
              <a:t>.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3.sv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10" Type="http://schemas.openxmlformats.org/officeDocument/2006/relationships/image" Target="../media/image18.jpeg"/><Relationship Id="rId4" Type="http://schemas.openxmlformats.org/officeDocument/2006/relationships/image" Target="../media/image17.svg"/><Relationship Id="rId9" Type="http://schemas.openxmlformats.org/officeDocument/2006/relationships/hyperlink" Target="https://www.literacyhub.edu.au/plan-teach-and-assess/lesson-packs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802828"/>
            <a:ext cx="4552252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BBC719A-0D6E-3824-B11E-147EAEA8C78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700DE9-7001-F8B2-1B46-FA47E91CD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105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0E1D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803707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0E1D4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to read and spell two-syllable words.</a:t>
            </a:r>
            <a:endParaRPr lang="en-US" sz="3000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15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685E1F3-1CEA-11D8-3348-B50C3F08B058}"/>
              </a:ext>
            </a:extLst>
          </p:cNvPr>
          <p:cNvSpPr/>
          <p:nvPr userDrawn="1"/>
        </p:nvSpPr>
        <p:spPr>
          <a:xfrm>
            <a:off x="283765" y="292866"/>
            <a:ext cx="51914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3642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53BCFB-18F8-327E-5456-2670771837CA}"/>
              </a:ext>
            </a:extLst>
          </p:cNvPr>
          <p:cNvGrpSpPr/>
          <p:nvPr userDrawn="1"/>
        </p:nvGrpSpPr>
        <p:grpSpPr>
          <a:xfrm>
            <a:off x="11029911" y="284693"/>
            <a:ext cx="876718" cy="659100"/>
            <a:chOff x="11029911" y="284693"/>
            <a:chExt cx="876718" cy="659100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11B1BCAA-71F2-B14F-B1EF-E9E4392DD5AE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2EE4397-C487-5A44-8A4C-D322163D55A3}"/>
                </a:ext>
              </a:extLst>
            </p:cNvPr>
            <p:cNvGrpSpPr/>
            <p:nvPr userDrawn="1"/>
          </p:nvGrpSpPr>
          <p:grpSpPr>
            <a:xfrm>
              <a:off x="11184229" y="284693"/>
              <a:ext cx="564546" cy="659100"/>
              <a:chOff x="1733006" y="4059633"/>
              <a:chExt cx="914400" cy="1126270"/>
            </a:xfrm>
            <a:solidFill>
              <a:srgbClr val="0E1F42"/>
            </a:solidFill>
          </p:grpSpPr>
          <p:pic>
            <p:nvPicPr>
              <p:cNvPr id="15" name="Graphic 14" descr="School boy outline">
                <a:extLst>
                  <a:ext uri="{FF2B5EF4-FFF2-40B4-BE49-F238E27FC236}">
                    <a16:creationId xmlns:a16="http://schemas.microsoft.com/office/drawing/2014/main" id="{FF2180A1-67EF-6C41-A02D-6263A524D8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b="24762"/>
              <a:stretch/>
            </p:blipFill>
            <p:spPr>
              <a:xfrm>
                <a:off x="1733006" y="4059633"/>
                <a:ext cx="914400" cy="687976"/>
              </a:xfrm>
              <a:prstGeom prst="rect">
                <a:avLst/>
              </a:prstGeom>
            </p:spPr>
          </p:pic>
          <p:pic>
            <p:nvPicPr>
              <p:cNvPr id="16" name="Graphic 15" descr="Blackboard with solid fill">
                <a:extLst>
                  <a:ext uri="{FF2B5EF4-FFF2-40B4-BE49-F238E27FC236}">
                    <a16:creationId xmlns:a16="http://schemas.microsoft.com/office/drawing/2014/main" id="{F0C3F78B-D6C3-2348-AAF5-79BD5C177E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52748" y="4497925"/>
                <a:ext cx="687978" cy="687978"/>
              </a:xfrm>
              <a:prstGeom prst="rect">
                <a:avLst/>
              </a:prstGeom>
            </p:spPr>
          </p:pic>
        </p:grp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81BCB53-1CA4-7EBA-C8DC-5288972552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4D51DF-10FA-0C17-E2E2-E4AB513E6F2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34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C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218145E-0A07-2A8F-25F7-D12CF434E549}"/>
              </a:ext>
            </a:extLst>
          </p:cNvPr>
          <p:cNvSpPr/>
          <p:nvPr userDrawn="1"/>
        </p:nvSpPr>
        <p:spPr>
          <a:xfrm>
            <a:off x="283765" y="292866"/>
            <a:ext cx="51914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C822C6F-CC4D-5AE4-E66A-646A1D800305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A0721516-8CCC-28A5-EABB-30DCEC5862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2122B7E-85D7-A25D-68E3-CA8549657584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D5790B-3525-9499-3FD1-28449248BEA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328C8E-0800-465F-8ACA-A0B97E72373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1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You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490FC6-B503-D7E6-93FD-22BCF6238510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50E9B89-4DD2-FF27-BF27-2AA13A3B0591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97B5ABC-6E3E-AE71-1306-ABA29CA807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DCB45D-4DC0-AF8B-759E-13EF4B0A9DB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74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39B2A09-B4EA-43C5-ABC7-0F0F20AC2824}"/>
              </a:ext>
            </a:extLst>
          </p:cNvPr>
          <p:cNvSpPr/>
          <p:nvPr userDrawn="1"/>
        </p:nvSpPr>
        <p:spPr>
          <a:xfrm>
            <a:off x="262752" y="2097539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C355373-6AC7-B04E-A79F-D331C3EF03B6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5ADD82D-7947-9C47-92A8-F6FE8976F936}"/>
              </a:ext>
            </a:extLst>
          </p:cNvPr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4888BB-AC6D-674E-8545-5E73AF798BF0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DDAAA7-7DEE-A441-8022-801B96AEBA45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21C512-397B-49FE-664C-6A4A0A3F841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59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7C1E16B-1C7E-F0B4-BBFA-898BE22A01F4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C634268-D7B7-864C-A9C6-1F8B6676F6A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 descr="Classroom outline">
            <a:extLst>
              <a:ext uri="{FF2B5EF4-FFF2-40B4-BE49-F238E27FC236}">
                <a16:creationId xmlns:a16="http://schemas.microsoft.com/office/drawing/2014/main" id="{26CB215A-857D-CC48-BCE3-93C473E21D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A0B385D-421E-2248-9045-D3D355F54DC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D71A9EF9-92BB-5A48-8B4F-BE64BBEB9D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6DF7F0-B79F-07F8-EA4B-7687A7042DC8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FED547-BE9D-18B4-8C9E-85EDC80046C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6AA3DF-3939-34B0-D8A2-09D8A2A5842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5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35DEA00-0E1D-2F4A-AC97-73477EF547D4}"/>
              </a:ext>
            </a:extLst>
          </p:cNvPr>
          <p:cNvSpPr/>
          <p:nvPr userDrawn="1"/>
        </p:nvSpPr>
        <p:spPr>
          <a:xfrm>
            <a:off x="283765" y="292866"/>
            <a:ext cx="2414556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F32705A-4A66-1740-8C73-A7D2382AB8EA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36F02B4-5B60-834B-A843-2626BB972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3D059F3-EA10-68CE-10E8-8F995CC654D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2C2FD2-DEB0-80AB-3570-E326364642A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0A4C796-A9A1-4282-30A5-F61EC9EE099A}"/>
              </a:ext>
            </a:extLst>
          </p:cNvPr>
          <p:cNvSpPr/>
          <p:nvPr userDrawn="1"/>
        </p:nvSpPr>
        <p:spPr>
          <a:xfrm>
            <a:off x="283765" y="292866"/>
            <a:ext cx="2414556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C5B32B-88C3-6747-BA3B-2CA761FB804D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8E3A634-3058-874A-B22B-2EC65DF5061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241540F3-98F3-9243-9D11-A6C862AA4A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2B473E3-D3A8-0848-84E0-922B506DB5C6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A003E6E-F04E-D791-508B-4267390187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00851C-1978-DE30-61A6-6800142C2218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658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78A44F-28D1-8F3A-6489-4C6CA0FC13F4}"/>
              </a:ext>
            </a:extLst>
          </p:cNvPr>
          <p:cNvSpPr/>
          <p:nvPr userDrawn="1"/>
        </p:nvSpPr>
        <p:spPr>
          <a:xfrm>
            <a:off x="283765" y="292865"/>
            <a:ext cx="3418714" cy="915631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2F553F6-5EB9-3C46-8355-6BB97DC3D332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89AF02-723C-716B-281B-F8C5E3F30F9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31C0F1-AFF0-7FE8-DA92-888E7B1E3CB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e do  +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466A691-E9CC-C285-638A-6A154A3A5785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10278" y="274707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0C1ABD93-D27A-0FCF-C33E-F8881EA698A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1707" y="352678"/>
            <a:ext cx="490017" cy="49001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8460F9-6D40-7F9E-4DF1-98B166DB319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8ED6FF2-4818-F75B-66D6-D151CB31B1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B6069CF-4F61-4C51-C7A0-6E23DDA76249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5" name="Graphic 4" descr="School boy outline">
              <a:extLst>
                <a:ext uri="{FF2B5EF4-FFF2-40B4-BE49-F238E27FC236}">
                  <a16:creationId xmlns:a16="http://schemas.microsoft.com/office/drawing/2014/main" id="{FECA3E53-4634-D91F-8E87-4240B28C9E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0" name="Graphic 9" descr="Blackboard with solid fill">
              <a:extLst>
                <a:ext uri="{FF2B5EF4-FFF2-40B4-BE49-F238E27FC236}">
                  <a16:creationId xmlns:a16="http://schemas.microsoft.com/office/drawing/2014/main" id="{2B014475-2320-D255-F4F8-DF6C917D5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9FE33DC0-9FA2-3724-B06C-4C6D2372156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347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23A5773-2FC6-485D-DBF6-566952F19759}"/>
              </a:ext>
            </a:extLst>
          </p:cNvPr>
          <p:cNvGrpSpPr/>
          <p:nvPr userDrawn="1"/>
        </p:nvGrpSpPr>
        <p:grpSpPr>
          <a:xfrm>
            <a:off x="6275877" y="432530"/>
            <a:ext cx="5562600" cy="716270"/>
            <a:chOff x="6275877" y="432530"/>
            <a:chExt cx="5562600" cy="71627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EDE812A-2719-8593-3622-50676B3AAE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6275877" y="432530"/>
              <a:ext cx="5562600" cy="711200"/>
            </a:xfrm>
            <a:prstGeom prst="rect">
              <a:avLst/>
            </a:prstGeom>
          </p:spPr>
        </p:pic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355DC917-B4DE-3D46-A254-3FCDAF7B3C7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063641" y="437601"/>
              <a:ext cx="2674189" cy="711199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rgbClr val="776AA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1</a:t>
              </a:r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D651DA9A-1FF9-EF4C-9E3F-64571881711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275877" y="468156"/>
              <a:ext cx="2787764" cy="67666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10</a:t>
              </a:r>
            </a:p>
          </p:txBody>
        </p:sp>
      </p:grp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82F7ADE-3952-2DB2-E91B-1B970BC4ACF2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9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9686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D3298D0-593A-6649-3A01-E8FC8E914170}"/>
              </a:ext>
            </a:extLst>
          </p:cNvPr>
          <p:cNvSpPr/>
          <p:nvPr userDrawn="1"/>
        </p:nvSpPr>
        <p:spPr>
          <a:xfrm>
            <a:off x="283765" y="299356"/>
            <a:ext cx="211653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FA7E328-8CAA-E178-5D8D-E545A820BA6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211653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D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DA1EB9-2D38-B98D-4C14-15D757C061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1E8E52-C300-34CB-745A-DD1E7C5871E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483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You do 1:1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2FABF7-53F0-A1DC-7C4F-50054D79B0B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84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1:1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AC6787-5B43-3A31-C8A8-7A0A7654116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1598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0863" y="305661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36510" y="3056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9928" y="274071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0393" y="284165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CEACFF9-880F-A34F-1167-DBD40B1EA4C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4983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6AB3A15-0047-4484-F97F-D3B6592C293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766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449580" y="2282443"/>
            <a:ext cx="11292840" cy="2029968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8C444B-3B87-A3A1-1E9C-EF076E01E6F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247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1200" cap="none" spc="0" normalizeH="0" baseline="0" noProof="0">
                <a:ln>
                  <a:noFill/>
                </a:ln>
                <a:solidFill>
                  <a:srgbClr val="776AA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kumimoji="0" lang="en-AU" sz="1400" b="1" i="0" u="none" strike="noStrike" kern="1200" cap="none" spc="0" normalizeH="0" baseline="0" noProof="0" smtClean="0">
                <a:ln>
                  <a:noFill/>
                </a:ln>
                <a:solidFill>
                  <a:srgbClr val="776AA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776AAA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BE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F6899047-B883-BF9D-3F9D-1B78C187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69598"/>
            <a:ext cx="8973832" cy="1571097"/>
          </a:xfrm>
        </p:spPr>
        <p:txBody>
          <a:bodyPr>
            <a:noAutofit/>
          </a:bodyPr>
          <a:lstStyle>
            <a:lvl1pPr>
              <a:lnSpc>
                <a:spcPct val="70000"/>
              </a:lnSpc>
              <a:defRPr sz="7200" b="1" i="0">
                <a:solidFill>
                  <a:srgbClr val="0E1E42"/>
                </a:solidFill>
                <a:latin typeface="Tenorite" pitchFamily="2" charset="0"/>
              </a:defRPr>
            </a:lvl1pPr>
          </a:lstStyle>
          <a:p>
            <a:r>
              <a:rPr lang="en-US"/>
              <a:t>Click to edit</a:t>
            </a:r>
            <a:endParaRPr lang="en-A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F6647D-CBF0-8129-A0E0-B1C5E84A77B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166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nemic Awareness I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3" y="299356"/>
            <a:ext cx="4329057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429474" y="302016"/>
            <a:ext cx="40990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D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Graphic 11" descr="Teacher outline">
            <a:extLst>
              <a:ext uri="{FF2B5EF4-FFF2-40B4-BE49-F238E27FC236}">
                <a16:creationId xmlns:a16="http://schemas.microsoft.com/office/drawing/2014/main" id="{ED312B05-45C2-DF4E-C992-9A150D2A24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44BE67-92D6-ACA6-42C7-DEC3127FAFC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00371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2" descr="Classroom outline">
            <a:extLst>
              <a:ext uri="{FF2B5EF4-FFF2-40B4-BE49-F238E27FC236}">
                <a16:creationId xmlns:a16="http://schemas.microsoft.com/office/drawing/2014/main" id="{47D677D4-CF51-FF99-4D72-15C3700E91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4A3E5D4-749E-79DE-CA21-9F261D18D5E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F0A9B18-BF17-1E44-BC64-427BBE4733C0}"/>
              </a:ext>
            </a:extLst>
          </p:cNvPr>
          <p:cNvSpPr/>
          <p:nvPr userDrawn="1"/>
        </p:nvSpPr>
        <p:spPr>
          <a:xfrm>
            <a:off x="283763" y="299356"/>
            <a:ext cx="4329057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8DBB85B-1F4F-0E97-B6ED-60132061D481}"/>
              </a:ext>
            </a:extLst>
          </p:cNvPr>
          <p:cNvSpPr txBox="1">
            <a:spLocks/>
          </p:cNvSpPr>
          <p:nvPr userDrawn="1"/>
        </p:nvSpPr>
        <p:spPr>
          <a:xfrm>
            <a:off x="429474" y="302016"/>
            <a:ext cx="40990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842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32CD3BC-FBD7-D7C7-9A65-B572D4D00ED1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FC49093-5500-8547-BEBF-F0821F289D1F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Classroom outline">
            <a:extLst>
              <a:ext uri="{FF2B5EF4-FFF2-40B4-BE49-F238E27FC236}">
                <a16:creationId xmlns:a16="http://schemas.microsoft.com/office/drawing/2014/main" id="{66C89964-908F-9A4A-ABBD-C3BC468ADEF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13EEDE4-3AB2-9A2E-58ED-3DE9C074F5C9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8E70E05-2E30-C87C-6F4D-DC16D15B315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B93412-D9C7-02F2-1ACC-837671D8FFF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062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3369BE5-DE39-C45F-6273-643FFEF3F66A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92B9333-CB00-9947-A713-6038868B2FA0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CDE7893A-27CB-5445-B70A-42BB42110B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21674" y="248271"/>
            <a:ext cx="688952" cy="688952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E3012B9-62C5-F544-8A10-6AD27166E277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0C549BD3-99A4-2A41-A6E1-562C33D4BCE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C160354-21F7-8DD8-202E-11B795F09F3A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B6AAF2A-E83F-8160-7A7C-3D248750C6B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06A6AE-071A-80F0-046B-B6E7D045780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771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2D6923A-4292-B01D-E898-AD5B3DBF8E78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C0F33481-9DEB-904F-973B-32113411F176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Classroom outline">
            <a:extLst>
              <a:ext uri="{FF2B5EF4-FFF2-40B4-BE49-F238E27FC236}">
                <a16:creationId xmlns:a16="http://schemas.microsoft.com/office/drawing/2014/main" id="{AF8F1D5A-CB46-654B-BB77-A0083C913E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6B7E4C82-1EAF-ED46-A849-5838C4D8DDFC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Glasses outline">
            <a:extLst>
              <a:ext uri="{FF2B5EF4-FFF2-40B4-BE49-F238E27FC236}">
                <a16:creationId xmlns:a16="http://schemas.microsoft.com/office/drawing/2014/main" id="{1C3C8DDC-991A-1548-900E-9E2F678E6B7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4672ADB-4A08-107F-FD79-DAD7E384376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099B66E-244F-3E17-AF17-E30EAAF4FF3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1D2B7F-2FE7-FB2D-1DFB-B8128D11782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29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78FF4AA-1572-CCEC-567D-EA816B4D55C2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D05A336-35DC-8F4E-AC53-3713C46682E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Pencil outline">
            <a:extLst>
              <a:ext uri="{FF2B5EF4-FFF2-40B4-BE49-F238E27FC236}">
                <a16:creationId xmlns:a16="http://schemas.microsoft.com/office/drawing/2014/main" id="{321C30D1-808F-6B43-A3E8-8A767EAA12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16D7E0DC-F936-9640-BE6E-68AE8A6E6E15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Teacher outline">
            <a:extLst>
              <a:ext uri="{FF2B5EF4-FFF2-40B4-BE49-F238E27FC236}">
                <a16:creationId xmlns:a16="http://schemas.microsoft.com/office/drawing/2014/main" id="{A14CFFA5-C2D9-AC42-90D3-79C400C7F65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21674" y="248271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11BE4F6-F65F-71F1-27B5-4066E312FF45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370E76-9C27-1C81-10E7-D54CDB68E9E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B5CAC0-C6F6-98E1-FECF-9E1AC846AE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6401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4475630-7577-0AFF-BC40-1DD1EEE34392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768AE3E-F66F-0642-8496-C74D7D9185FD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Classroom outline">
            <a:extLst>
              <a:ext uri="{FF2B5EF4-FFF2-40B4-BE49-F238E27FC236}">
                <a16:creationId xmlns:a16="http://schemas.microsoft.com/office/drawing/2014/main" id="{42F3DE25-53ED-2246-AF75-1AD14DC030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ADE0065-6921-4F47-A748-053EB5204B6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Pencil outline">
            <a:extLst>
              <a:ext uri="{FF2B5EF4-FFF2-40B4-BE49-F238E27FC236}">
                <a16:creationId xmlns:a16="http://schemas.microsoft.com/office/drawing/2014/main" id="{370E713A-9177-A845-A4D1-AABC0B3DE72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9D7260-E45A-C6AA-C2A3-BA025E5E62B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72B646-09C3-401F-5B5B-F5FCFB6E2591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B893AF-07A1-0B67-70AF-01853AF262D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214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A930CE8-1563-388B-88D0-7B756EDB2540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Pencil outline">
            <a:extLst>
              <a:ext uri="{FF2B5EF4-FFF2-40B4-BE49-F238E27FC236}">
                <a16:creationId xmlns:a16="http://schemas.microsoft.com/office/drawing/2014/main" id="{0ADD2B5E-4346-2C41-B0DB-AFDA3BB6A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9BB9364C-8353-9345-9681-E45337845551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Teacher outline">
            <a:extLst>
              <a:ext uri="{FF2B5EF4-FFF2-40B4-BE49-F238E27FC236}">
                <a16:creationId xmlns:a16="http://schemas.microsoft.com/office/drawing/2014/main" id="{807F1311-5081-AC4F-929F-54BF3E0B2C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674" y="248271"/>
            <a:ext cx="688952" cy="6889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1E0B76C-63F1-5C08-5C70-06085861E32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DCF6ED-21E9-799C-E8F8-1F24B5FBFCC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EFFCB8-AD7B-D7CB-BD9F-E81F51E1472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8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view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1192D47-0116-E105-F6E5-D02C2435CFF8}"/>
              </a:ext>
            </a:extLst>
          </p:cNvPr>
          <p:cNvSpPr/>
          <p:nvPr userDrawn="1"/>
        </p:nvSpPr>
        <p:spPr>
          <a:xfrm>
            <a:off x="283765" y="292866"/>
            <a:ext cx="1840189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631CF8E-EE5E-CA15-6D27-559599DF1883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Glasses outline">
            <a:extLst>
              <a:ext uri="{FF2B5EF4-FFF2-40B4-BE49-F238E27FC236}">
                <a16:creationId xmlns:a16="http://schemas.microsoft.com/office/drawing/2014/main" id="{C58B735B-7A33-FA2C-E48F-6F07B697A8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7DC141D-C53B-AEA9-8C51-1155B3830BE8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Classroom outline">
            <a:extLst>
              <a:ext uri="{FF2B5EF4-FFF2-40B4-BE49-F238E27FC236}">
                <a16:creationId xmlns:a16="http://schemas.microsoft.com/office/drawing/2014/main" id="{24A04977-B6F4-BA87-1AC1-1D34FBB65F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AE0162-1AB1-D755-9CED-8BA7BF7F028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776A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776AA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E329031-C9E6-FB88-B575-5EBACF67B6E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E98CCB-056F-8B1B-E0BE-21B48E27934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3449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278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1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696" r:id="rId14"/>
    <p:sldLayoutId id="2147483690" r:id="rId15"/>
    <p:sldLayoutId id="2147483699" r:id="rId16"/>
    <p:sldLayoutId id="2147483692" r:id="rId17"/>
    <p:sldLayoutId id="2147483781" r:id="rId18"/>
    <p:sldLayoutId id="2147483782" r:id="rId19"/>
    <p:sldLayoutId id="2147483784" r:id="rId20"/>
    <p:sldLayoutId id="2147483792" r:id="rId21"/>
    <p:sldLayoutId id="2147483785" r:id="rId22"/>
    <p:sldLayoutId id="2147483786" r:id="rId23"/>
    <p:sldLayoutId id="2147483787" r:id="rId24"/>
    <p:sldLayoutId id="2147483795" r:id="rId25"/>
    <p:sldLayoutId id="2147483796" r:id="rId26"/>
    <p:sldLayoutId id="214748379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4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5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9.sv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8.xml"/><Relationship Id="rId6" Type="http://schemas.openxmlformats.org/officeDocument/2006/relationships/image" Target="../media/image8.png"/><Relationship Id="rId11" Type="http://schemas.openxmlformats.org/officeDocument/2006/relationships/image" Target="../media/image42.png"/><Relationship Id="rId5" Type="http://schemas.openxmlformats.org/officeDocument/2006/relationships/image" Target="../media/image7.svg"/><Relationship Id="rId10" Type="http://schemas.openxmlformats.org/officeDocument/2006/relationships/image" Target="../media/image49.svg"/><Relationship Id="rId4" Type="http://schemas.openxmlformats.org/officeDocument/2006/relationships/image" Target="../media/image6.png"/><Relationship Id="rId9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9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6" Type="http://schemas.openxmlformats.org/officeDocument/2006/relationships/image" Target="../media/image53.png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r>
              <a:rPr lang="en-US" sz="800" b="1">
                <a:solidFill>
                  <a:schemeClr val="bg2"/>
                </a:solidFill>
                <a:latin typeface="+mn-lt"/>
              </a:rPr>
              <a:t>Slide 1 Start of presentation</a:t>
            </a:r>
            <a:r>
              <a:rPr lang="en-US" sz="800" b="1" baseline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800" b="1">
                <a:solidFill>
                  <a:schemeClr val="bg2"/>
                </a:solidFill>
                <a:latin typeface="+mn-lt"/>
              </a:rPr>
              <a:t>Closed syllables: two-syllable words</a:t>
            </a:r>
            <a:endParaRPr lang="en-US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6FAF87-E601-CC20-E9C8-42462EE842CF}"/>
              </a:ext>
            </a:extLst>
          </p:cNvPr>
          <p:cNvSpPr txBox="1"/>
          <p:nvPr/>
        </p:nvSpPr>
        <p:spPr>
          <a:xfrm>
            <a:off x="275572" y="2920005"/>
            <a:ext cx="58204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err="1"/>
              <a:t>a_e</a:t>
            </a:r>
            <a:r>
              <a:rPr lang="en-GB" sz="3200"/>
              <a:t>   </a:t>
            </a:r>
            <a:r>
              <a:rPr lang="en-GB" sz="3200" err="1"/>
              <a:t>i_e</a:t>
            </a:r>
            <a:r>
              <a:rPr lang="en-GB" sz="3200"/>
              <a:t>   </a:t>
            </a:r>
            <a:r>
              <a:rPr lang="en-GB" sz="3200" err="1"/>
              <a:t>o_e</a:t>
            </a:r>
            <a:r>
              <a:rPr lang="en-GB" sz="3200"/>
              <a:t>   </a:t>
            </a:r>
            <a:r>
              <a:rPr lang="en-GB" sz="3200" err="1"/>
              <a:t>u_e</a:t>
            </a:r>
            <a:r>
              <a:rPr lang="en-GB" sz="3200"/>
              <a:t>*   </a:t>
            </a:r>
            <a:r>
              <a:rPr lang="en-GB" sz="3200" err="1"/>
              <a:t>e_e</a:t>
            </a:r>
            <a:endParaRPr lang="en-GB" sz="3200"/>
          </a:p>
          <a:p>
            <a:pPr algn="ctr"/>
            <a:r>
              <a:rPr lang="en-GB" sz="3200"/>
              <a:t>-s/-es suffix (verb)</a:t>
            </a:r>
          </a:p>
          <a:p>
            <a:pPr algn="ctr"/>
            <a:r>
              <a:rPr lang="en-GB" sz="3200"/>
              <a:t>who   write   were   school</a:t>
            </a:r>
          </a:p>
          <a:p>
            <a:pPr algn="ctr"/>
            <a:r>
              <a:rPr lang="en-GB" sz="1200"/>
              <a:t>*denotes two sounds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162B76-0122-E155-1EC1-4DF8E26FA16D}"/>
              </a:ext>
            </a:extLst>
          </p:cNvPr>
          <p:cNvSpPr txBox="1"/>
          <p:nvPr/>
        </p:nvSpPr>
        <p:spPr>
          <a:xfrm>
            <a:off x="6095999" y="3429000"/>
            <a:ext cx="592182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/>
              <a:t>Closed syllables: </a:t>
            </a:r>
          </a:p>
          <a:p>
            <a:pPr algn="ctr"/>
            <a:r>
              <a:rPr lang="en-US" sz="3200" b="1"/>
              <a:t>two-syllable words </a:t>
            </a:r>
            <a:endParaRPr lang="en-AU" sz="3200" b="1">
              <a:solidFill>
                <a:srgbClr val="0E1E42"/>
              </a:solidFill>
            </a:endParaRPr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68795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0C9305-FB9C-D808-544F-225E54D4F99F}"/>
              </a:ext>
            </a:extLst>
          </p:cNvPr>
          <p:cNvSpPr txBox="1">
            <a:spLocks/>
          </p:cNvSpPr>
          <p:nvPr/>
        </p:nvSpPr>
        <p:spPr>
          <a:xfrm>
            <a:off x="83793" y="2910432"/>
            <a:ext cx="12192000" cy="13388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were  who  school  write</a:t>
            </a:r>
            <a:endParaRPr lang="en-AU" sz="8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458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68795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585781" y="1845462"/>
            <a:ext cx="11044010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Who is that king in his cute robe who sits on his throne and nods as he munches on grapes?</a:t>
            </a:r>
            <a:endParaRPr lang="en-AU" sz="7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13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E2E0-4D44-37C1-E3FE-95976EFBD1F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95948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14 Phonemic awareness I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7" name="Group 6" descr="12 square letter tiles with the letters: b, ck, l, m, qu, y, ch, t, p, g, r, w.&#10;5 round letter tiles with the vowels: a, e, i, o, u">
            <a:extLst>
              <a:ext uri="{FF2B5EF4-FFF2-40B4-BE49-F238E27FC236}">
                <a16:creationId xmlns:a16="http://schemas.microsoft.com/office/drawing/2014/main" id="{75026C7F-1680-4EF8-307D-56359B3A4E83}"/>
              </a:ext>
            </a:extLst>
          </p:cNvPr>
          <p:cNvGrpSpPr/>
          <p:nvPr/>
        </p:nvGrpSpPr>
        <p:grpSpPr>
          <a:xfrm>
            <a:off x="476529" y="2045707"/>
            <a:ext cx="7615918" cy="3386165"/>
            <a:chOff x="275360" y="1915589"/>
            <a:chExt cx="8063049" cy="375402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08A8988-C552-FE8C-1A6A-D280940B6AC3}"/>
                </a:ext>
              </a:extLst>
            </p:cNvPr>
            <p:cNvGrpSpPr/>
            <p:nvPr/>
          </p:nvGrpSpPr>
          <p:grpSpPr>
            <a:xfrm>
              <a:off x="6023052" y="1915589"/>
              <a:ext cx="2315357" cy="3678362"/>
              <a:chOff x="8665085" y="1429510"/>
              <a:chExt cx="2788522" cy="4430075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B0F0F63B-DDAE-6568-BE3C-85C09A1972A3}"/>
                  </a:ext>
                </a:extLst>
              </p:cNvPr>
              <p:cNvSpPr/>
              <p:nvPr/>
            </p:nvSpPr>
            <p:spPr>
              <a:xfrm>
                <a:off x="8752944" y="4552784"/>
                <a:ext cx="1306800" cy="130680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DB116E3-4DB1-40FD-C6D5-1CBAABE6501C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 err="1">
                    <a:latin typeface="Tenorite" panose="00000500000000000000" pitchFamily="2" charset="0"/>
                  </a:rPr>
                  <a:t>i</a:t>
                </a:r>
                <a:endParaRPr lang="en-US" sz="6400">
                  <a:latin typeface="Tenorite" panose="00000500000000000000" pitchFamily="2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75CB0728-52E9-FA4D-43B7-3BD3F50D8DE2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B0D2C77E-41CC-26E8-EFF7-D56B97AD8B3E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8E1FBD1-C94F-A26C-D672-5ED7A7691EA5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e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0CA310B-7739-E073-2A24-2651B40457EE}"/>
                </a:ext>
              </a:extLst>
            </p:cNvPr>
            <p:cNvGrpSpPr/>
            <p:nvPr/>
          </p:nvGrpSpPr>
          <p:grpSpPr>
            <a:xfrm>
              <a:off x="275360" y="1922600"/>
              <a:ext cx="5641290" cy="3747017"/>
              <a:chOff x="275359" y="1388168"/>
              <a:chExt cx="6794147" cy="4512760"/>
            </a:xfrm>
          </p:grpSpPr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9D4329F1-516D-5DF7-7F6E-7A1C411EC612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w</a:t>
                </a: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025738F5-6939-FEC9-E643-3BCE0D3F57D0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r</a:t>
                </a:r>
              </a:p>
            </p:txBody>
          </p:sp>
          <p:sp>
            <p:nvSpPr>
              <p:cNvPr id="34" name="Rounded Rectangle 29">
                <a:extLst>
                  <a:ext uri="{FF2B5EF4-FFF2-40B4-BE49-F238E27FC236}">
                    <a16:creationId xmlns:a16="http://schemas.microsoft.com/office/drawing/2014/main" id="{2CA0EE1F-07B5-786D-C845-C241FA586EBA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g</a:t>
                </a:r>
              </a:p>
            </p:txBody>
          </p:sp>
          <p:sp>
            <p:nvSpPr>
              <p:cNvPr id="35" name="Rounded Rectangle 29">
                <a:extLst>
                  <a:ext uri="{FF2B5EF4-FFF2-40B4-BE49-F238E27FC236}">
                    <a16:creationId xmlns:a16="http://schemas.microsoft.com/office/drawing/2014/main" id="{F628A4F2-C41F-E9CC-4898-1F53F3231AE3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p</a:t>
                </a:r>
              </a:p>
            </p:txBody>
          </p:sp>
          <p:sp>
            <p:nvSpPr>
              <p:cNvPr id="36" name="Rounded Rectangle 31">
                <a:extLst>
                  <a:ext uri="{FF2B5EF4-FFF2-40B4-BE49-F238E27FC236}">
                    <a16:creationId xmlns:a16="http://schemas.microsoft.com/office/drawing/2014/main" id="{10674C68-8CC9-6108-E5B9-285591F16631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t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8C8311FC-DD0B-3BBC-EFF2-96169AFA3198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ch</a:t>
                </a:r>
                <a:endParaRPr lang="en-US" sz="64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8" name="Rounded Rectangle 29">
                <a:extLst>
                  <a:ext uri="{FF2B5EF4-FFF2-40B4-BE49-F238E27FC236}">
                    <a16:creationId xmlns:a16="http://schemas.microsoft.com/office/drawing/2014/main" id="{E4EB22CD-924C-3FCB-62A8-CCB07148FB91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y</a:t>
                </a:r>
              </a:p>
            </p:txBody>
          </p:sp>
          <p:sp>
            <p:nvSpPr>
              <p:cNvPr id="39" name="Rounded Rectangle 29">
                <a:extLst>
                  <a:ext uri="{FF2B5EF4-FFF2-40B4-BE49-F238E27FC236}">
                    <a16:creationId xmlns:a16="http://schemas.microsoft.com/office/drawing/2014/main" id="{D2C49512-7609-24B3-E39C-1F9659E3F207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qu</a:t>
                </a:r>
                <a:endParaRPr lang="en-US" sz="64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40" name="Rounded Rectangle 15">
                <a:extLst>
                  <a:ext uri="{FF2B5EF4-FFF2-40B4-BE49-F238E27FC236}">
                    <a16:creationId xmlns:a16="http://schemas.microsoft.com/office/drawing/2014/main" id="{E2A6C170-915F-34F5-2A16-DAE0D01E3EEE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m</a:t>
                </a:r>
              </a:p>
            </p:txBody>
          </p:sp>
          <p:sp>
            <p:nvSpPr>
              <p:cNvPr id="41" name="Rounded Rectangle 29">
                <a:extLst>
                  <a:ext uri="{FF2B5EF4-FFF2-40B4-BE49-F238E27FC236}">
                    <a16:creationId xmlns:a16="http://schemas.microsoft.com/office/drawing/2014/main" id="{3B251655-5909-4B02-AFEB-52EE4BE7605A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  <p:sp>
            <p:nvSpPr>
              <p:cNvPr id="42" name="Rounded Rectangle 29">
                <a:extLst>
                  <a:ext uri="{FF2B5EF4-FFF2-40B4-BE49-F238E27FC236}">
                    <a16:creationId xmlns:a16="http://schemas.microsoft.com/office/drawing/2014/main" id="{8095FF9C-F5F2-8DBF-2063-2FFD794EEF3B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ck</a:t>
                </a:r>
              </a:p>
            </p:txBody>
          </p:sp>
          <p:sp>
            <p:nvSpPr>
              <p:cNvPr id="43" name="Rounded Rectangle 29">
                <a:extLst>
                  <a:ext uri="{FF2B5EF4-FFF2-40B4-BE49-F238E27FC236}">
                    <a16:creationId xmlns:a16="http://schemas.microsoft.com/office/drawing/2014/main" id="{D06F3712-0F87-007C-87CB-EC3F215FD844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b</a:t>
                </a:r>
              </a:p>
            </p:txBody>
          </p:sp>
        </p:grpSp>
      </p:grpSp>
      <p:grpSp>
        <p:nvGrpSpPr>
          <p:cNvPr id="49" name="Group 48" descr="Two circular arrows to indicate substitution with a horizontal line underneath">
            <a:extLst>
              <a:ext uri="{FF2B5EF4-FFF2-40B4-BE49-F238E27FC236}">
                <a16:creationId xmlns:a16="http://schemas.microsoft.com/office/drawing/2014/main" id="{84683C72-0251-8EC4-B390-0C5D9220FC90}"/>
              </a:ext>
            </a:extLst>
          </p:cNvPr>
          <p:cNvGrpSpPr/>
          <p:nvPr/>
        </p:nvGrpSpPr>
        <p:grpSpPr>
          <a:xfrm>
            <a:off x="9395919" y="2704011"/>
            <a:ext cx="1589581" cy="1490020"/>
            <a:chOff x="9701433" y="3092689"/>
            <a:chExt cx="1432542" cy="1432542"/>
          </a:xfrm>
        </p:grpSpPr>
        <p:pic>
          <p:nvPicPr>
            <p:cNvPr id="50" name="Graphic 49" descr="Repeat outline">
              <a:extLst>
                <a:ext uri="{FF2B5EF4-FFF2-40B4-BE49-F238E27FC236}">
                  <a16:creationId xmlns:a16="http://schemas.microsoft.com/office/drawing/2014/main" id="{45F4639F-D2C1-CD79-7381-7B7397D40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701433" y="3092689"/>
              <a:ext cx="1432542" cy="1432542"/>
            </a:xfrm>
            <a:prstGeom prst="rect">
              <a:avLst/>
            </a:prstGeom>
          </p:spPr>
        </p:pic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F62BAE2-2DF2-2A15-A009-D617258748E3}"/>
                </a:ext>
              </a:extLst>
            </p:cNvPr>
            <p:cNvCxnSpPr/>
            <p:nvPr/>
          </p:nvCxnSpPr>
          <p:spPr>
            <a:xfrm>
              <a:off x="9793224" y="4443607"/>
              <a:ext cx="1280160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1910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D9699-45AB-CDFE-BDE2-DBFD782C33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31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15 Phonemic awareness We do</a:t>
            </a:r>
            <a:endParaRPr lang="en-AU" sz="800" kern="10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12 square letter tiles with the letters: ng, k, n, sh, x, v, s, r, l, z, h, c&#10;5 round letter tiles with the vowels: a, e, i, o, u">
            <a:extLst>
              <a:ext uri="{FF2B5EF4-FFF2-40B4-BE49-F238E27FC236}">
                <a16:creationId xmlns:a16="http://schemas.microsoft.com/office/drawing/2014/main" id="{0E2CFA3B-C22B-A12F-AEC2-CE996DE242DE}"/>
              </a:ext>
            </a:extLst>
          </p:cNvPr>
          <p:cNvGrpSpPr/>
          <p:nvPr/>
        </p:nvGrpSpPr>
        <p:grpSpPr>
          <a:xfrm>
            <a:off x="476529" y="2045707"/>
            <a:ext cx="7615912" cy="3386167"/>
            <a:chOff x="275360" y="1915589"/>
            <a:chExt cx="8063045" cy="375403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91142E1-9A89-1156-03CC-E6F44E07C206}"/>
                </a:ext>
              </a:extLst>
            </p:cNvPr>
            <p:cNvGrpSpPr/>
            <p:nvPr/>
          </p:nvGrpSpPr>
          <p:grpSpPr>
            <a:xfrm>
              <a:off x="6023049" y="1915589"/>
              <a:ext cx="2315356" cy="3678364"/>
              <a:chOff x="8665085" y="1429510"/>
              <a:chExt cx="2788522" cy="4430075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B6335A7F-566A-3234-C51E-2EA3C09F541A}"/>
                  </a:ext>
                </a:extLst>
              </p:cNvPr>
              <p:cNvSpPr/>
              <p:nvPr/>
            </p:nvSpPr>
            <p:spPr>
              <a:xfrm>
                <a:off x="8752944" y="4552784"/>
                <a:ext cx="1306800" cy="130680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92E738D9-7897-0FBA-1C1D-F44D2BBC27C8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 err="1">
                    <a:latin typeface="Tenorite" panose="00000500000000000000" pitchFamily="2" charset="0"/>
                  </a:rPr>
                  <a:t>i</a:t>
                </a:r>
                <a:endParaRPr lang="en-US" sz="6400">
                  <a:latin typeface="Tenorite" panose="00000500000000000000" pitchFamily="2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EAA1D04-DA7F-46B2-3916-B3BB844F931C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22208206-CB84-708F-AFFD-83351EA65A2F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D0CA424-A9D2-1D65-E3A3-87A83ED55872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400">
                    <a:latin typeface="Tenorite" panose="00000500000000000000" pitchFamily="2" charset="0"/>
                  </a:rPr>
                  <a:t>e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C16AFCA-3B67-E0B9-D77D-C5B729B1209E}"/>
                </a:ext>
              </a:extLst>
            </p:cNvPr>
            <p:cNvGrpSpPr/>
            <p:nvPr/>
          </p:nvGrpSpPr>
          <p:grpSpPr>
            <a:xfrm>
              <a:off x="275360" y="1922600"/>
              <a:ext cx="5641292" cy="3747019"/>
              <a:chOff x="275359" y="1388168"/>
              <a:chExt cx="6794147" cy="4512760"/>
            </a:xfrm>
          </p:grpSpPr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FC502491-D956-A97E-4C95-DB201332107E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c</a:t>
                </a: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B290D732-96A3-D96D-014B-2988AF01DAA4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h</a:t>
                </a: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D0B5EC4B-DDBE-38BC-19F9-7171144CD32A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z</a:t>
                </a: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66072CA7-ADFD-1F62-0759-ABD1166EB630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  <p:sp>
            <p:nvSpPr>
              <p:cNvPr id="34" name="Rounded Rectangle 31">
                <a:extLst>
                  <a:ext uri="{FF2B5EF4-FFF2-40B4-BE49-F238E27FC236}">
                    <a16:creationId xmlns:a16="http://schemas.microsoft.com/office/drawing/2014/main" id="{052B6A10-2E8D-E149-1291-E98199E60CA3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r</a:t>
                </a:r>
              </a:p>
            </p:txBody>
          </p:sp>
          <p:sp>
            <p:nvSpPr>
              <p:cNvPr id="35" name="Rounded Rectangle 29">
                <a:extLst>
                  <a:ext uri="{FF2B5EF4-FFF2-40B4-BE49-F238E27FC236}">
                    <a16:creationId xmlns:a16="http://schemas.microsoft.com/office/drawing/2014/main" id="{6290504F-8457-5290-761C-B6A6AD1A18FC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s</a:t>
                </a: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21E6687C-CE5F-C310-54DF-DCDF8777C6DA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v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90BB3BFD-41A9-27D2-A9D2-FF44BAEB8107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x</a:t>
                </a:r>
              </a:p>
            </p:txBody>
          </p:sp>
          <p:sp>
            <p:nvSpPr>
              <p:cNvPr id="38" name="Rounded Rectangle 15">
                <a:extLst>
                  <a:ext uri="{FF2B5EF4-FFF2-40B4-BE49-F238E27FC236}">
                    <a16:creationId xmlns:a16="http://schemas.microsoft.com/office/drawing/2014/main" id="{D120F6B8-3687-D96E-7784-BB31631701A2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45720" rIns="36000" bIns="45720" rtlCol="0" anchor="ctr"/>
              <a:lstStyle/>
              <a:p>
                <a:pPr algn="ctr"/>
                <a:r>
                  <a:rPr lang="en-US" sz="64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sh</a:t>
                </a:r>
                <a:endParaRPr lang="en-US" sz="64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9" name="Rounded Rectangle 29">
                <a:extLst>
                  <a:ext uri="{FF2B5EF4-FFF2-40B4-BE49-F238E27FC236}">
                    <a16:creationId xmlns:a16="http://schemas.microsoft.com/office/drawing/2014/main" id="{2D6F3455-B718-1CC3-DABA-FC48B8288750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n</a:t>
                </a:r>
              </a:p>
            </p:txBody>
          </p:sp>
          <p:sp>
            <p:nvSpPr>
              <p:cNvPr id="40" name="Rounded Rectangle 29">
                <a:extLst>
                  <a:ext uri="{FF2B5EF4-FFF2-40B4-BE49-F238E27FC236}">
                    <a16:creationId xmlns:a16="http://schemas.microsoft.com/office/drawing/2014/main" id="{C17B3AEC-F0C6-623B-FFBA-198F46BFF241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k</a:t>
                </a:r>
              </a:p>
            </p:txBody>
          </p:sp>
          <p:sp>
            <p:nvSpPr>
              <p:cNvPr id="41" name="Rounded Rectangle 29">
                <a:extLst>
                  <a:ext uri="{FF2B5EF4-FFF2-40B4-BE49-F238E27FC236}">
                    <a16:creationId xmlns:a16="http://schemas.microsoft.com/office/drawing/2014/main" id="{3D0DF829-5518-0CF4-9BBD-3D209A0045F6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64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ng</a:t>
                </a:r>
              </a:p>
            </p:txBody>
          </p:sp>
        </p:grpSp>
      </p:grpSp>
      <p:grpSp>
        <p:nvGrpSpPr>
          <p:cNvPr id="47" name="Group 46" descr="Two circular arrows to indicate substitution with a horizontal line underneath">
            <a:extLst>
              <a:ext uri="{FF2B5EF4-FFF2-40B4-BE49-F238E27FC236}">
                <a16:creationId xmlns:a16="http://schemas.microsoft.com/office/drawing/2014/main" id="{E3D42B4C-66A0-F1A5-A3FC-8DA53DB2FB9C}"/>
              </a:ext>
            </a:extLst>
          </p:cNvPr>
          <p:cNvGrpSpPr/>
          <p:nvPr/>
        </p:nvGrpSpPr>
        <p:grpSpPr>
          <a:xfrm>
            <a:off x="9395919" y="2704011"/>
            <a:ext cx="1589581" cy="1490020"/>
            <a:chOff x="9701433" y="3092689"/>
            <a:chExt cx="1432542" cy="1432542"/>
          </a:xfrm>
        </p:grpSpPr>
        <p:pic>
          <p:nvPicPr>
            <p:cNvPr id="48" name="Graphic 47" descr="Repeat outline">
              <a:extLst>
                <a:ext uri="{FF2B5EF4-FFF2-40B4-BE49-F238E27FC236}">
                  <a16:creationId xmlns:a16="http://schemas.microsoft.com/office/drawing/2014/main" id="{B3614568-AF51-2B4B-BF00-735DBB599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701433" y="3092689"/>
              <a:ext cx="1432542" cy="1432542"/>
            </a:xfrm>
            <a:prstGeom prst="rect">
              <a:avLst/>
            </a:prstGeom>
          </p:spPr>
        </p:pic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1BA6B07-8F7E-E139-0C85-A3000A51B43B}"/>
                </a:ext>
              </a:extLst>
            </p:cNvPr>
            <p:cNvCxnSpPr/>
            <p:nvPr/>
          </p:nvCxnSpPr>
          <p:spPr>
            <a:xfrm>
              <a:off x="9793224" y="4443607"/>
              <a:ext cx="1280160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444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D2800-3160-3147-9A2B-78AEC50945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5850050" cy="625578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16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596CBF-B07A-5789-D3AF-770BF795499D}"/>
              </a:ext>
            </a:extLst>
          </p:cNvPr>
          <p:cNvSpPr txBox="1"/>
          <p:nvPr/>
        </p:nvSpPr>
        <p:spPr>
          <a:xfrm>
            <a:off x="984801" y="3712191"/>
            <a:ext cx="90348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E1E42"/>
                </a:solidFill>
              </a:rPr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E1E42"/>
                </a:solidFill>
                <a:ea typeface="Verdana"/>
                <a:cs typeface="Calibri"/>
              </a:rPr>
              <a:t>spell two-syllable words with closed syllables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E1E42"/>
                </a:solidFill>
                <a:ea typeface="Verdana"/>
                <a:cs typeface="Calibri"/>
              </a:rPr>
              <a:t>read two-syllable words with closed syllables.</a:t>
            </a:r>
          </a:p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2316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3F2BF-5402-0D63-D55E-A137FEA856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783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17 I do</a:t>
            </a:r>
          </a:p>
        </p:txBody>
      </p:sp>
      <p:pic>
        <p:nvPicPr>
          <p:cNvPr id="4" name="Picture 3" descr="A drum">
            <a:extLst>
              <a:ext uri="{FF2B5EF4-FFF2-40B4-BE49-F238E27FC236}">
                <a16:creationId xmlns:a16="http://schemas.microsoft.com/office/drawing/2014/main" id="{B4B40103-BFBF-DFD6-9CAD-4149B05629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921" y="1683352"/>
            <a:ext cx="3546157" cy="3491296"/>
          </a:xfrm>
          <a:prstGeom prst="rect">
            <a:avLst/>
          </a:prstGeom>
        </p:spPr>
      </p:pic>
      <p:pic>
        <p:nvPicPr>
          <p:cNvPr id="3" name="Picture 2" descr="hand with three fingers up ">
            <a:extLst>
              <a:ext uri="{FF2B5EF4-FFF2-40B4-BE49-F238E27FC236}">
                <a16:creationId xmlns:a16="http://schemas.microsoft.com/office/drawing/2014/main" id="{6E079F0A-F7F4-5B68-D745-0ACCC11F4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6900" y="-138545"/>
            <a:ext cx="3924300" cy="356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0191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CD696-B8D1-3084-81F1-CB0CB916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E62DD-0E4A-7A8E-AEC2-9762E48B97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90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18 I do</a:t>
            </a:r>
          </a:p>
        </p:txBody>
      </p:sp>
      <p:grpSp>
        <p:nvGrpSpPr>
          <p:cNvPr id="4" name="Group 3" descr="Image of a pencil with a thought bubble next to it. In the thought bubble is a drum.">
            <a:extLst>
              <a:ext uri="{FF2B5EF4-FFF2-40B4-BE49-F238E27FC236}">
                <a16:creationId xmlns:a16="http://schemas.microsoft.com/office/drawing/2014/main" id="{6249CA2D-3D0D-F2CA-85C2-8214E0660D7B}"/>
              </a:ext>
            </a:extLst>
          </p:cNvPr>
          <p:cNvGrpSpPr/>
          <p:nvPr/>
        </p:nvGrpSpPr>
        <p:grpSpPr>
          <a:xfrm>
            <a:off x="3486151" y="1210580"/>
            <a:ext cx="4991101" cy="4733020"/>
            <a:chOff x="3493734" y="600980"/>
            <a:chExt cx="4341541" cy="4132491"/>
          </a:xfrm>
        </p:grpSpPr>
        <p:sp>
          <p:nvSpPr>
            <p:cNvPr id="15" name="Thought Bubble: Cloud 14">
              <a:extLst>
                <a:ext uri="{FF2B5EF4-FFF2-40B4-BE49-F238E27FC236}">
                  <a16:creationId xmlns:a16="http://schemas.microsoft.com/office/drawing/2014/main" id="{36504867-A71C-CAEF-6DFF-EFD2817B8A9B}"/>
                </a:ext>
              </a:extLst>
            </p:cNvPr>
            <p:cNvSpPr/>
            <p:nvPr/>
          </p:nvSpPr>
          <p:spPr>
            <a:xfrm flipH="1">
              <a:off x="3493734" y="600980"/>
              <a:ext cx="2278040" cy="1598202"/>
            </a:xfrm>
            <a:prstGeom prst="cloudCallout">
              <a:avLst>
                <a:gd name="adj1" fmla="val -51818"/>
                <a:gd name="adj2" fmla="val 71531"/>
              </a:avLst>
            </a:prstGeom>
            <a:noFill/>
            <a:ln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2" name="Picture 11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72F658B-3E1D-3341-6CF3-3B0FF681E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0153" y="870577"/>
              <a:ext cx="1005202" cy="1014263"/>
            </a:xfrm>
            <a:prstGeom prst="rect">
              <a:avLst/>
            </a:prstGeom>
          </p:spPr>
        </p:pic>
        <p:pic>
          <p:nvPicPr>
            <p:cNvPr id="3" name="Graphic 2" descr="Pencil outline">
              <a:extLst>
                <a:ext uri="{FF2B5EF4-FFF2-40B4-BE49-F238E27FC236}">
                  <a16:creationId xmlns:a16="http://schemas.microsoft.com/office/drawing/2014/main" id="{664ABC79-B89D-155F-EB66-75C1D28E4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9751" y="1567947"/>
              <a:ext cx="3165524" cy="316552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125320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82E10-246B-DBE4-E94B-619CB4D6A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5CE68-B03D-D833-4737-7AF6DF1D70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90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19 I do</a:t>
            </a:r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0A2BAC43-1D9B-39D8-BE32-BE015D04D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13238" y="1091697"/>
            <a:ext cx="3165524" cy="31655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A51514-9AC7-D7C1-6E41-1EE5E5034622}"/>
              </a:ext>
            </a:extLst>
          </p:cNvPr>
          <p:cNvSpPr txBox="1"/>
          <p:nvPr/>
        </p:nvSpPr>
        <p:spPr>
          <a:xfrm>
            <a:off x="1551215" y="4440461"/>
            <a:ext cx="8637814" cy="1699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    e    </a:t>
            </a:r>
            <a:r>
              <a:rPr lang="en-US" sz="96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o    u</a:t>
            </a:r>
            <a:endParaRPr lang="en-US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606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30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5" name="Group 4" descr="e_e, u_e, i_e, o_e, a_e">
            <a:extLst>
              <a:ext uri="{FF2B5EF4-FFF2-40B4-BE49-F238E27FC236}">
                <a16:creationId xmlns:a16="http://schemas.microsoft.com/office/drawing/2014/main" id="{8CD8F03F-B2DA-BA35-2ACA-3A8B1EDCD7DE}"/>
              </a:ext>
            </a:extLst>
          </p:cNvPr>
          <p:cNvGrpSpPr/>
          <p:nvPr/>
        </p:nvGrpSpPr>
        <p:grpSpPr>
          <a:xfrm>
            <a:off x="859270" y="1189301"/>
            <a:ext cx="10243532" cy="4221244"/>
            <a:chOff x="859270" y="1189301"/>
            <a:chExt cx="10243532" cy="42212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95C88C7-E205-05CC-4B57-84098977FAE0}"/>
                </a:ext>
              </a:extLst>
            </p:cNvPr>
            <p:cNvGrpSpPr/>
            <p:nvPr/>
          </p:nvGrpSpPr>
          <p:grpSpPr>
            <a:xfrm>
              <a:off x="2169161" y="1189301"/>
              <a:ext cx="8933641" cy="4221244"/>
              <a:chOff x="2169161" y="1189301"/>
              <a:chExt cx="8933641" cy="4221244"/>
            </a:xfrm>
          </p:grpSpPr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435BB7CA-7526-22D6-59B5-0F22B9111A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9161" y="3586968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o_e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D93555E1-F925-9B60-D0E8-10C6907075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4163" y="1189303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i_e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669864D3-0F4A-5985-639A-E4E23F4E2E7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69843" y="3586969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a_e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6B772EA0-1AE7-04D4-69E1-3F674714BC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716" y="1189301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u_e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396BE404-1359-2EC2-B60F-C04DA4FF2240}"/>
                </a:ext>
              </a:extLst>
            </p:cNvPr>
            <p:cNvSpPr txBox="1">
              <a:spLocks/>
            </p:cNvSpPr>
            <p:nvPr/>
          </p:nvSpPr>
          <p:spPr>
            <a:xfrm>
              <a:off x="859270" y="1189302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e_e</a:t>
              </a:r>
              <a:endParaRPr lang="en-AU" sz="12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C2A1A87-A49C-14DD-1719-471D2F048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31534" y="2859260"/>
            <a:ext cx="735561" cy="487972"/>
            <a:chOff x="4766079" y="2941028"/>
            <a:chExt cx="1787121" cy="945172"/>
          </a:xfrm>
        </p:grpSpPr>
        <p:pic>
          <p:nvPicPr>
            <p:cNvPr id="19" name="Graphic 18" descr="Volume outline">
              <a:extLst>
                <a:ext uri="{FF2B5EF4-FFF2-40B4-BE49-F238E27FC236}">
                  <a16:creationId xmlns:a16="http://schemas.microsoft.com/office/drawing/2014/main" id="{144B9B74-0CBD-CE00-D0C4-FAD0D13FF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38800" y="2971800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Volume outline">
              <a:extLst>
                <a:ext uri="{FF2B5EF4-FFF2-40B4-BE49-F238E27FC236}">
                  <a16:creationId xmlns:a16="http://schemas.microsoft.com/office/drawing/2014/main" id="{E8D588E7-D8F1-9DB6-A7C4-32534624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6079" y="294102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726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BD1FB-266E-D7E6-F5A7-FA63A73B1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03D1-259F-3543-D9B9-2D10B8FEFD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777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20 I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E61AA1-7B6F-A895-075E-4A2173CBC2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34" y="2150075"/>
            <a:ext cx="2801042" cy="28010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9059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1A85B-3518-F897-DBB2-E5AB9B97A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444FE6-876E-F6B4-C9FC-61A03642D1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777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21 I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wombat, cobweb, upset">
            <a:extLst>
              <a:ext uri="{FF2B5EF4-FFF2-40B4-BE49-F238E27FC236}">
                <a16:creationId xmlns:a16="http://schemas.microsoft.com/office/drawing/2014/main" id="{9AE9BD58-09F8-F1AA-ED8B-B87D2F120E64}"/>
              </a:ext>
            </a:extLst>
          </p:cNvPr>
          <p:cNvGrpSpPr/>
          <p:nvPr/>
        </p:nvGrpSpPr>
        <p:grpSpPr>
          <a:xfrm>
            <a:off x="566034" y="1906882"/>
            <a:ext cx="6891654" cy="3044235"/>
            <a:chOff x="608897" y="1922004"/>
            <a:chExt cx="6891654" cy="304423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A8EC8A-89C4-1EE9-D1E7-9FD69E10F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8897" y="2165197"/>
              <a:ext cx="2801042" cy="280104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19736F4-B63B-0A33-A04A-1EB5B6492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86560" y="1922004"/>
              <a:ext cx="3013991" cy="301399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48392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EFC28-9423-DA75-FCAB-1EFA2F7BE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D80537-2A53-4939-6FFC-2B64C2C68D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777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22 I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7" name="Group 6" descr="wombat, cobweb, upset">
            <a:extLst>
              <a:ext uri="{FF2B5EF4-FFF2-40B4-BE49-F238E27FC236}">
                <a16:creationId xmlns:a16="http://schemas.microsoft.com/office/drawing/2014/main" id="{BBA827B8-629A-BD75-2932-D1646AE8B79E}"/>
              </a:ext>
            </a:extLst>
          </p:cNvPr>
          <p:cNvGrpSpPr/>
          <p:nvPr/>
        </p:nvGrpSpPr>
        <p:grpSpPr>
          <a:xfrm>
            <a:off x="566034" y="1906882"/>
            <a:ext cx="10549255" cy="3044235"/>
            <a:chOff x="608897" y="1922004"/>
            <a:chExt cx="10549255" cy="304423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8F3C482-015E-28C1-3B00-059CF99B7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8897" y="2165197"/>
              <a:ext cx="2801042" cy="2801042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C914D2A-619D-A4EE-02CB-BBA2F62E1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86560" y="1922004"/>
              <a:ext cx="3013991" cy="3013991"/>
            </a:xfrm>
            <a:prstGeom prst="rect">
              <a:avLst/>
            </a:prstGeom>
          </p:spPr>
        </p:pic>
        <p:pic>
          <p:nvPicPr>
            <p:cNvPr id="3" name="Picture 2" descr="upset">
              <a:extLst>
                <a:ext uri="{FF2B5EF4-FFF2-40B4-BE49-F238E27FC236}">
                  <a16:creationId xmlns:a16="http://schemas.microsoft.com/office/drawing/2014/main" id="{F0222CBA-624E-8048-B163-9E4B66549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57110" y="2134953"/>
              <a:ext cx="2801042" cy="280104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15092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2410E-37C9-0C4B-28D5-B9F8B5620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C2E896-4769-D722-E63F-2A204F4B60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1446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23 We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5" name="Picture 4" descr="laptop">
            <a:extLst>
              <a:ext uri="{FF2B5EF4-FFF2-40B4-BE49-F238E27FC236}">
                <a16:creationId xmlns:a16="http://schemas.microsoft.com/office/drawing/2014/main" id="{4D01F0E0-CBA9-D136-B2E8-B04AF364C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367" y="2002635"/>
            <a:ext cx="2594483" cy="25944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2268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CDD55-050F-E9AC-4B1C-9E9DE0074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9E5C7-CCE0-BFEB-C13B-D879EBBB2A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1446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24</a:t>
            </a:r>
            <a:r>
              <a:rPr lang="en-US" sz="800" baseline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We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3" name="Group 2" descr="laptop, insect">
            <a:extLst>
              <a:ext uri="{FF2B5EF4-FFF2-40B4-BE49-F238E27FC236}">
                <a16:creationId xmlns:a16="http://schemas.microsoft.com/office/drawing/2014/main" id="{769D42D0-F35B-06A6-0438-AA3E8F66B74B}"/>
              </a:ext>
            </a:extLst>
          </p:cNvPr>
          <p:cNvGrpSpPr/>
          <p:nvPr/>
        </p:nvGrpSpPr>
        <p:grpSpPr>
          <a:xfrm>
            <a:off x="956367" y="2002635"/>
            <a:ext cx="6436875" cy="2723607"/>
            <a:chOff x="956367" y="2002635"/>
            <a:chExt cx="6436875" cy="2723607"/>
          </a:xfrm>
        </p:grpSpPr>
        <p:pic>
          <p:nvPicPr>
            <p:cNvPr id="6" name="Picture 5" descr="laptop">
              <a:extLst>
                <a:ext uri="{FF2B5EF4-FFF2-40B4-BE49-F238E27FC236}">
                  <a16:creationId xmlns:a16="http://schemas.microsoft.com/office/drawing/2014/main" id="{C5FEBBCE-65C5-C151-658C-4A93638EE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56367" y="2002635"/>
              <a:ext cx="2594483" cy="2594483"/>
            </a:xfrm>
            <a:prstGeom prst="rect">
              <a:avLst/>
            </a:prstGeom>
          </p:spPr>
        </p:pic>
        <p:pic>
          <p:nvPicPr>
            <p:cNvPr id="7" name="Picture 6" descr="insect">
              <a:extLst>
                <a:ext uri="{FF2B5EF4-FFF2-40B4-BE49-F238E27FC236}">
                  <a16:creationId xmlns:a16="http://schemas.microsoft.com/office/drawing/2014/main" id="{FDB51677-78F2-51DB-1743-C9EAD6B09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98758" y="2131758"/>
              <a:ext cx="2594484" cy="259448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03671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78154-BEA1-827C-4672-19310B880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034E8-BD8C-6117-A56C-72B9AAF16B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1446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25 We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4" name="Group 3" descr="laptop, insect, napkin">
            <a:extLst>
              <a:ext uri="{FF2B5EF4-FFF2-40B4-BE49-F238E27FC236}">
                <a16:creationId xmlns:a16="http://schemas.microsoft.com/office/drawing/2014/main" id="{96CBFADF-29E8-E0B6-CFD6-E27AB887B2FD}"/>
              </a:ext>
            </a:extLst>
          </p:cNvPr>
          <p:cNvGrpSpPr/>
          <p:nvPr/>
        </p:nvGrpSpPr>
        <p:grpSpPr>
          <a:xfrm>
            <a:off x="956367" y="1991834"/>
            <a:ext cx="10419191" cy="2745209"/>
            <a:chOff x="956367" y="1991834"/>
            <a:chExt cx="10419191" cy="274520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76A73F5-3163-B463-B8A7-CB020F46F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56367" y="2002635"/>
              <a:ext cx="2594483" cy="259448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4C02DD6-4F58-086D-E87C-FFEA8B254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98758" y="2131758"/>
              <a:ext cx="2594484" cy="2594484"/>
            </a:xfrm>
            <a:prstGeom prst="rect">
              <a:avLst/>
            </a:prstGeom>
          </p:spPr>
        </p:pic>
        <p:pic>
          <p:nvPicPr>
            <p:cNvPr id="9" name="Picture 8" descr="napkin">
              <a:extLst>
                <a:ext uri="{FF2B5EF4-FFF2-40B4-BE49-F238E27FC236}">
                  <a16:creationId xmlns:a16="http://schemas.microsoft.com/office/drawing/2014/main" id="{BD56EBD1-0E1E-046F-A785-343A6F2C4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30349" y="1991834"/>
              <a:ext cx="2745209" cy="274520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519309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CBF83-AB60-563D-4D90-30EBDDF83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10051-EBB0-9710-37E1-3EB867E31E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0987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26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1C6244-0398-E815-A4A3-FE2416F8B4E8}"/>
              </a:ext>
            </a:extLst>
          </p:cNvPr>
          <p:cNvSpPr txBox="1"/>
          <p:nvPr/>
        </p:nvSpPr>
        <p:spPr>
          <a:xfrm>
            <a:off x="2390273" y="2021014"/>
            <a:ext cx="7029733" cy="240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wombat</a:t>
            </a:r>
            <a:endParaRPr lang="en-US" sz="7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6673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6B8AF-5681-0167-AA5A-29EE05978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FB43A-AE5E-25B8-4483-9CC1D69E42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47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27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F5772F-A7F0-2C37-171C-9CC5D887DB16}"/>
              </a:ext>
            </a:extLst>
          </p:cNvPr>
          <p:cNvSpPr txBox="1"/>
          <p:nvPr/>
        </p:nvSpPr>
        <p:spPr>
          <a:xfrm>
            <a:off x="2390273" y="2021014"/>
            <a:ext cx="7956885" cy="240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wom</a:t>
            </a:r>
            <a:r>
              <a:rPr lang="en-US" sz="13800">
                <a:solidFill>
                  <a:srgbClr val="00825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US" sz="13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bat</a:t>
            </a:r>
            <a:endParaRPr lang="en-US" sz="7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5144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215AE-F3BF-0CEF-8A0F-D0DAA6514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19BE-989A-B1C5-E81C-84F183B5DE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0987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28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EEFD29-56EE-E0D2-DCAF-871074A9C44E}"/>
              </a:ext>
            </a:extLst>
          </p:cNvPr>
          <p:cNvSpPr txBox="1"/>
          <p:nvPr/>
        </p:nvSpPr>
        <p:spPr>
          <a:xfrm>
            <a:off x="3818020" y="2004972"/>
            <a:ext cx="7029733" cy="240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invent</a:t>
            </a:r>
            <a:endParaRPr lang="en-US" sz="7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19072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39E51-DE72-29BA-64E1-0D7B1929B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B728F-718D-1733-BCD6-ECC28E6460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47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29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B2422B-20C6-700B-E838-43ABE68CD3EC}"/>
              </a:ext>
            </a:extLst>
          </p:cNvPr>
          <p:cNvSpPr txBox="1"/>
          <p:nvPr/>
        </p:nvSpPr>
        <p:spPr>
          <a:xfrm>
            <a:off x="3818020" y="2004972"/>
            <a:ext cx="7029733" cy="240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</a:t>
            </a:r>
            <a:r>
              <a:rPr lang="en-US" sz="13800">
                <a:solidFill>
                  <a:srgbClr val="00825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US" sz="13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vent</a:t>
            </a:r>
            <a:endParaRPr lang="en-US" sz="7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6910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54B68-3203-71EA-052F-481B70894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34EAC-96A2-C525-3219-02ABE0B905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0987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30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15707E-3689-C89C-F32E-D792E01A466F}"/>
              </a:ext>
            </a:extLst>
          </p:cNvPr>
          <p:cNvSpPr txBox="1"/>
          <p:nvPr/>
        </p:nvSpPr>
        <p:spPr>
          <a:xfrm>
            <a:off x="2390273" y="2021014"/>
            <a:ext cx="7029733" cy="240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 kern="100">
                <a:solidFill>
                  <a:srgbClr val="4557AD"/>
                </a:solidFill>
                <a:effectLst/>
                <a:latin typeface="Tenorite" pitchFamily="2" charset="0"/>
                <a:ea typeface="Verdana" panose="020B0604030504040204" pitchFamily="34" charset="0"/>
                <a:cs typeface="Times New Roman" panose="02020603050405020304" pitchFamily="18" charset="0"/>
              </a:rPr>
              <a:t>problem</a:t>
            </a:r>
            <a:endParaRPr lang="en-US" sz="7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7429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FB77C-2168-B08F-0639-8ACB286D1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D129-49A4-A985-B8FD-427EF87C25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47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31 I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CC54A0-0BA2-B327-006F-34F85E222446}"/>
              </a:ext>
            </a:extLst>
          </p:cNvPr>
          <p:cNvSpPr txBox="1"/>
          <p:nvPr/>
        </p:nvSpPr>
        <p:spPr>
          <a:xfrm>
            <a:off x="2390273" y="2021014"/>
            <a:ext cx="7956885" cy="240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3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prob</a:t>
            </a:r>
            <a:r>
              <a:rPr lang="en-US" sz="13800">
                <a:solidFill>
                  <a:srgbClr val="00825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US" sz="13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lem</a:t>
            </a:r>
            <a:endParaRPr lang="en-US" sz="7200" kern="100">
              <a:solidFill>
                <a:srgbClr val="4557AD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80672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ECEA7-EF0E-4D35-57A8-9341A7F81EB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475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32 We do read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9948D-5C92-E1CB-E2DE-C5041DE33646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9062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picnic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5795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6D6E0-6E0E-4332-88B2-F630D3BA8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34BA4-D813-1FCF-697B-E721E1B506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475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33 We do read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0F7BF-8BC8-889E-510B-FBD2A57C1556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9062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picnic  contest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9287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BF2FB-E5CE-364A-7483-DFE4D9759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D6A25-ADA8-F163-F7C6-8B671EE5A1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4754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34 We do read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C4D27-C47E-F04B-9EF5-273565421A3A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9062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picnic  contest  selfish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15743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A91C-BC79-8C7A-894C-7989D823A7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90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35 I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57DD255D-5E14-9906-92A6-713A3DE2FF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7E00D-3186-2915-92C1-E1B3B5427E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1446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36 We do write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96FC127A-569F-5500-8591-F0DC0A9DAF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4791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3EA644-EC38-6EB3-A5DC-A3006853DF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09876"/>
            <a:ext cx="10515600" cy="1325563"/>
          </a:xfrm>
        </p:spPr>
        <p:txBody>
          <a:bodyPr/>
          <a:lstStyle/>
          <a:p>
            <a:r>
              <a:rPr lang="en-US" sz="800" kern="1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37 I do read</a:t>
            </a:r>
            <a:endParaRPr lang="en-AU" sz="800" kern="10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9A66663-5067-C762-CFEF-A48980C4F054}"/>
              </a:ext>
            </a:extLst>
          </p:cNvPr>
          <p:cNvSpPr txBox="1">
            <a:spLocks/>
          </p:cNvSpPr>
          <p:nvPr/>
        </p:nvSpPr>
        <p:spPr>
          <a:xfrm>
            <a:off x="728663" y="2133192"/>
            <a:ext cx="10948486" cy="34470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0" lang="en-US" sz="8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To win the contest she has to invent a box that fixes a problem. </a:t>
            </a:r>
            <a:endParaRPr kumimoji="0" lang="en-AU" sz="8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2704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55319E-910A-7BB3-F4BD-48C889455D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1677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38 We do read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070CDF2-27BA-8E6B-03B8-8508AA42B544}"/>
              </a:ext>
            </a:extLst>
          </p:cNvPr>
          <p:cNvSpPr txBox="1">
            <a:spLocks/>
          </p:cNvSpPr>
          <p:nvPr/>
        </p:nvSpPr>
        <p:spPr>
          <a:xfrm>
            <a:off x="600075" y="2133192"/>
            <a:ext cx="11311188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That wombat saw a sunset and an insect on the laptop. </a:t>
            </a:r>
            <a:endParaRPr kumimoji="0" lang="en-AU" sz="8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6804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9CBC2-604A-D465-B5F0-E2295F0460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09876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39 Check for understanding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A4CBC7-9949-4E35-CB3F-20772B59830F}"/>
              </a:ext>
            </a:extLst>
          </p:cNvPr>
          <p:cNvSpPr txBox="1"/>
          <p:nvPr/>
        </p:nvSpPr>
        <p:spPr>
          <a:xfrm>
            <a:off x="322710" y="2802670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00" b="1" i="0" u="none" strike="noStrike" kern="1200" cap="none" spc="0" normalizeH="0" baseline="0" noProof="0">
                <a:ln>
                  <a:noFill/>
                </a:ln>
                <a:solidFill>
                  <a:srgbClr val="4857A6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kumimoji="0" lang="en-AU" sz="6500" b="1" i="0" u="none" strike="noStrike" kern="1200" cap="none" spc="0" normalizeH="0" baseline="0" noProof="0">
              <a:ln>
                <a:noFill/>
              </a:ln>
              <a:solidFill>
                <a:srgbClr val="4857A6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A4A5572-3136-EB5E-056C-83DAB98014E2}"/>
              </a:ext>
            </a:extLst>
          </p:cNvPr>
          <p:cNvSpPr txBox="1">
            <a:spLocks/>
          </p:cNvSpPr>
          <p:nvPr/>
        </p:nvSpPr>
        <p:spPr>
          <a:xfrm>
            <a:off x="5107465" y="2616603"/>
            <a:ext cx="2175538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read a word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182014F-9A9A-A9F9-C748-6353230F9681}"/>
              </a:ext>
            </a:extLst>
          </p:cNvPr>
          <p:cNvSpPr txBox="1">
            <a:spLocks/>
          </p:cNvSpPr>
          <p:nvPr/>
        </p:nvSpPr>
        <p:spPr>
          <a:xfrm>
            <a:off x="5167828" y="3512001"/>
            <a:ext cx="2290247" cy="23432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800">
                <a:solidFill>
                  <a:srgbClr val="4557AD"/>
                </a:solidFill>
                <a:latin typeface="Tenorite" pitchFamily="2" charset="0"/>
                <a:cs typeface="Arial"/>
              </a:rPr>
              <a:t>publish</a:t>
            </a: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800">
                <a:solidFill>
                  <a:srgbClr val="4557AD"/>
                </a:solidFill>
                <a:latin typeface="Tenorite" pitchFamily="2" charset="0"/>
                <a:cs typeface="Arial"/>
              </a:rPr>
              <a:t>admit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Arial"/>
              </a:rPr>
              <a:t>laptop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Arial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43F9353-4476-7768-8A18-5FE00BE9DAA8}"/>
              </a:ext>
            </a:extLst>
          </p:cNvPr>
          <p:cNvSpPr txBox="1">
            <a:spLocks/>
          </p:cNvSpPr>
          <p:nvPr/>
        </p:nvSpPr>
        <p:spPr>
          <a:xfrm>
            <a:off x="8192037" y="2561070"/>
            <a:ext cx="2175538" cy="8679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spell a word </a:t>
            </a:r>
            <a:b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ounded Rectangle 72">
            <a:extLst>
              <a:ext uri="{FF2B5EF4-FFF2-40B4-BE49-F238E27FC236}">
                <a16:creationId xmlns:a16="http://schemas.microsoft.com/office/drawing/2014/main" id="{936B7364-513D-3D8C-B843-FF04AED36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755872" y="1685163"/>
            <a:ext cx="839827" cy="581675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3CF1B34A-57B9-12B8-639A-D7E23476A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70356" y="1685163"/>
            <a:ext cx="627661" cy="590024"/>
          </a:xfrm>
          <a:prstGeom prst="rect">
            <a:avLst/>
          </a:prstGeom>
        </p:spPr>
      </p:pic>
      <p:sp>
        <p:nvSpPr>
          <p:cNvPr id="30" name="Rounded Rectangle 69">
            <a:extLst>
              <a:ext uri="{FF2B5EF4-FFF2-40B4-BE49-F238E27FC236}">
                <a16:creationId xmlns:a16="http://schemas.microsoft.com/office/drawing/2014/main" id="{9390D6BB-FA42-E9DB-587A-01C7B6FF1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73359" y="1679094"/>
            <a:ext cx="800799" cy="590023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0CD15AD4-1658-E044-D725-BACD96EEA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49434" y="1743928"/>
            <a:ext cx="447584" cy="447584"/>
          </a:xfrm>
          <a:prstGeom prst="rect">
            <a:avLst/>
          </a:prstGeom>
        </p:spPr>
      </p:pic>
      <p:pic>
        <p:nvPicPr>
          <p:cNvPr id="4" name="Picture 3" descr="insect">
            <a:extLst>
              <a:ext uri="{FF2B5EF4-FFF2-40B4-BE49-F238E27FC236}">
                <a16:creationId xmlns:a16="http://schemas.microsoft.com/office/drawing/2014/main" id="{7EA38A7B-30F6-00EA-6DC7-8275A5F31D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11952" y="3319108"/>
            <a:ext cx="731380" cy="73138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A785319-89FB-E297-146F-71C2D7E45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 flipH="1">
            <a:off x="-389760" y="1446963"/>
            <a:ext cx="4588192" cy="4588192"/>
          </a:xfrm>
          <a:prstGeom prst="rect">
            <a:avLst/>
          </a:prstGeom>
        </p:spPr>
      </p:pic>
      <p:pic>
        <p:nvPicPr>
          <p:cNvPr id="7" name="Picture 6" descr="wombat">
            <a:extLst>
              <a:ext uri="{FF2B5EF4-FFF2-40B4-BE49-F238E27FC236}">
                <a16:creationId xmlns:a16="http://schemas.microsoft.com/office/drawing/2014/main" id="{FC326602-5754-3F1F-753D-BA3B43B833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8882" y="4101393"/>
            <a:ext cx="867930" cy="867930"/>
          </a:xfrm>
          <a:prstGeom prst="rect">
            <a:avLst/>
          </a:prstGeom>
        </p:spPr>
      </p:pic>
      <p:pic>
        <p:nvPicPr>
          <p:cNvPr id="9" name="Picture 8" descr="upset">
            <a:extLst>
              <a:ext uri="{FF2B5EF4-FFF2-40B4-BE49-F238E27FC236}">
                <a16:creationId xmlns:a16="http://schemas.microsoft.com/office/drawing/2014/main" id="{BB7FD897-EB0E-5064-B875-D0D839E713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8231" y="5084155"/>
            <a:ext cx="903149" cy="903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114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68795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meme   pile   rude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9F3A4-D7BD-BEF7-F5BC-9DB25ECDD7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2097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40 Check for understanding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Picture 2" descr="Image of Phase 10, lesson 1 student sheet ">
            <a:extLst>
              <a:ext uri="{FF2B5EF4-FFF2-40B4-BE49-F238E27FC236}">
                <a16:creationId xmlns:a16="http://schemas.microsoft.com/office/drawing/2014/main" id="{1825C2BD-668D-1B47-A307-4478F57E8F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1687" y="481187"/>
            <a:ext cx="3969422" cy="56501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05492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25F9A1C-504B-A732-D435-90AC906BD1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90261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41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32F9E39C-FFA8-9449-A9FD-F679C262B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A3D3666-F224-9147-BD4A-2407C6B422E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A0CAD030-AEF6-2849-9D32-3E77910D8F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87482E-8EA7-9A4B-8BB0-82C19620E538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6433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FB8B2-7910-056B-1C24-121D767FECA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088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0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Slide 42 End of presentation</a:t>
            </a:r>
            <a:endParaRPr lang="en-AU" sz="800" kern="10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7448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tune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918" y="2379615"/>
            <a:ext cx="2422168" cy="2422168"/>
          </a:xfrm>
          <a:prstGeom prst="rect">
            <a:avLst/>
          </a:prstGeom>
        </p:spPr>
      </p:pic>
      <p:pic>
        <p:nvPicPr>
          <p:cNvPr id="4" name="Picture 3" descr="kite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2868" y="2057567"/>
            <a:ext cx="3066263" cy="3066263"/>
          </a:xfrm>
          <a:prstGeom prst="rect">
            <a:avLst/>
          </a:prstGeom>
        </p:spPr>
      </p:pic>
      <p:pic>
        <p:nvPicPr>
          <p:cNvPr id="7" name="Picture 6" descr="thron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4032" y="2154720"/>
            <a:ext cx="2647063" cy="264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30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63EDD6-33A6-E58F-8FC2-A32C9DFEB253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874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30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56632-461B-7627-BB2D-26C56D21B33F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269E4A1-7FDE-CC5C-BF54-769A5215708C}"/>
              </a:ext>
            </a:extLst>
          </p:cNvPr>
          <p:cNvSpPr/>
          <p:nvPr/>
        </p:nvSpPr>
        <p:spPr>
          <a:xfrm>
            <a:off x="8341112" y="5441794"/>
            <a:ext cx="3543461" cy="729291"/>
          </a:xfrm>
          <a:prstGeom prst="roundRect">
            <a:avLst/>
          </a:prstGeom>
          <a:noFill/>
          <a:ln w="28575">
            <a:solidFill>
              <a:srgbClr val="776A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x  ss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zz</a:t>
            </a:r>
            <a:endParaRPr lang="en-AU" sz="200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008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68795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25FAEC-2AF5-23AF-AFE9-35D2A7669E1C}"/>
              </a:ext>
            </a:extLst>
          </p:cNvPr>
          <p:cNvSpPr txBox="1">
            <a:spLocks/>
          </p:cNvSpPr>
          <p:nvPr/>
        </p:nvSpPr>
        <p:spPr>
          <a:xfrm>
            <a:off x="285750" y="4164980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mixes    whips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90590-CBDD-F0F5-8AC1-1AC3F2B69543}"/>
              </a:ext>
            </a:extLst>
          </p:cNvPr>
          <p:cNvSpPr txBox="1">
            <a:spLocks/>
          </p:cNvSpPr>
          <p:nvPr/>
        </p:nvSpPr>
        <p:spPr>
          <a:xfrm>
            <a:off x="285750" y="1783759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hangs     presses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mashes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4559" y="1358069"/>
            <a:ext cx="2422168" cy="2197555"/>
          </a:xfrm>
          <a:prstGeom prst="rect">
            <a:avLst/>
          </a:prstGeom>
        </p:spPr>
      </p:pic>
      <p:pic>
        <p:nvPicPr>
          <p:cNvPr id="4" name="Picture 3" descr="swims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6417" y="2972935"/>
            <a:ext cx="3885065" cy="3885065"/>
          </a:xfrm>
          <a:prstGeom prst="rect">
            <a:avLst/>
          </a:prstGeom>
        </p:spPr>
      </p:pic>
      <p:pic>
        <p:nvPicPr>
          <p:cNvPr id="7" name="Picture 6" descr="claps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5228" y="1406665"/>
            <a:ext cx="2148959" cy="2148959"/>
          </a:xfrm>
          <a:prstGeom prst="rect">
            <a:avLst/>
          </a:prstGeom>
        </p:spPr>
      </p:pic>
      <p:pic>
        <p:nvPicPr>
          <p:cNvPr id="6" name="Picture 5" descr="pets">
            <a:extLst>
              <a:ext uri="{FF2B5EF4-FFF2-40B4-BE49-F238E27FC236}">
                <a16:creationId xmlns:a16="http://schemas.microsoft.com/office/drawing/2014/main" id="{07601887-8C39-C844-3EB4-B02CF5E741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187" y="3429000"/>
            <a:ext cx="2693254" cy="24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lS4Wz2mR"/>
  <p:tag name="ARTICULATE_PROJECT_OPEN" val="0"/>
  <p:tag name="ARTICULATE_SLIDE_COUNT" val="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64eff3df-e3d6-48ed-978f-45ff25640900"/>
    <ds:schemaRef ds:uri="ff236c08-9611-4854-a4bb-16d44b7327b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146CB9-D9CB-4375-91FA-8CC1EDB3A977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42</Slides>
  <Notes>42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1_Office Theme</vt:lpstr>
      <vt:lpstr>Slide 1 Start of presentation Closed syllables: two-syllable words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</vt:lpstr>
      <vt:lpstr>Slide 14 Phonemic awareness I do</vt:lpstr>
      <vt:lpstr>Slide 15 Phonemic awareness We do</vt:lpstr>
      <vt:lpstr>Slide 16 Learning intention and success criteria</vt:lpstr>
      <vt:lpstr>Slide 17 I do</vt:lpstr>
      <vt:lpstr>Slide 18 I do</vt:lpstr>
      <vt:lpstr>Slide 19 I do</vt:lpstr>
      <vt:lpstr>Slide 20 I do write</vt:lpstr>
      <vt:lpstr>Slide 21 I do write</vt:lpstr>
      <vt:lpstr>Slide 22 I do write</vt:lpstr>
      <vt:lpstr>Slide 23 We do write</vt:lpstr>
      <vt:lpstr>Slide 24 We do write</vt:lpstr>
      <vt:lpstr>Slide 25 We do write</vt:lpstr>
      <vt:lpstr>Slide 26 I do</vt:lpstr>
      <vt:lpstr>Slide 27 I do</vt:lpstr>
      <vt:lpstr>Slide 28 I do</vt:lpstr>
      <vt:lpstr>Slide 29 I do</vt:lpstr>
      <vt:lpstr>Slide 30 I do</vt:lpstr>
      <vt:lpstr>Slide 31 I do</vt:lpstr>
      <vt:lpstr>Slide 32 We do read</vt:lpstr>
      <vt:lpstr>Slide 33 We do read</vt:lpstr>
      <vt:lpstr>Slide 34 We do read</vt:lpstr>
      <vt:lpstr>Slide 35 I do write</vt:lpstr>
      <vt:lpstr>Slide 36 We do write</vt:lpstr>
      <vt:lpstr>Slide 37 I do read</vt:lpstr>
      <vt:lpstr>Slide 38 We do read</vt:lpstr>
      <vt:lpstr>Slide 39 Check for understanding</vt:lpstr>
      <vt:lpstr>Slide 40 Check for understanding</vt:lpstr>
      <vt:lpstr>Slide 41 You do</vt:lpstr>
      <vt:lpstr>Slide 42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revision>1</cp:revision>
  <dcterms:created xsi:type="dcterms:W3CDTF">2021-01-11T06:19:08Z</dcterms:created>
  <dcterms:modified xsi:type="dcterms:W3CDTF">2025-05-21T02:03:32Z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5FE680FC-60E6-4851-AD8C-F061EDCC2D10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1.5_feedback batch 1</vt:lpwstr>
  </property>
</Properties>
</file>