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45"/>
  </p:notesMasterIdLst>
  <p:handoutMasterIdLst>
    <p:handoutMasterId r:id="rId46"/>
  </p:handoutMasterIdLst>
  <p:sldIdLst>
    <p:sldId id="520" r:id="rId5"/>
    <p:sldId id="559" r:id="rId6"/>
    <p:sldId id="509" r:id="rId7"/>
    <p:sldId id="521" r:id="rId8"/>
    <p:sldId id="511" r:id="rId9"/>
    <p:sldId id="512" r:id="rId10"/>
    <p:sldId id="522" r:id="rId11"/>
    <p:sldId id="523" r:id="rId12"/>
    <p:sldId id="513" r:id="rId13"/>
    <p:sldId id="557" r:id="rId14"/>
    <p:sldId id="524" r:id="rId15"/>
    <p:sldId id="514" r:id="rId16"/>
    <p:sldId id="515" r:id="rId17"/>
    <p:sldId id="516" r:id="rId18"/>
    <p:sldId id="441" r:id="rId19"/>
    <p:sldId id="545" r:id="rId20"/>
    <p:sldId id="539" r:id="rId21"/>
    <p:sldId id="540" r:id="rId22"/>
    <p:sldId id="541" r:id="rId23"/>
    <p:sldId id="542" r:id="rId24"/>
    <p:sldId id="543" r:id="rId25"/>
    <p:sldId id="544" r:id="rId26"/>
    <p:sldId id="548" r:id="rId27"/>
    <p:sldId id="550" r:id="rId28"/>
    <p:sldId id="552" r:id="rId29"/>
    <p:sldId id="471" r:id="rId30"/>
    <p:sldId id="537" r:id="rId31"/>
    <p:sldId id="538" r:id="rId32"/>
    <p:sldId id="553" r:id="rId33"/>
    <p:sldId id="554" r:id="rId34"/>
    <p:sldId id="555" r:id="rId35"/>
    <p:sldId id="556" r:id="rId36"/>
    <p:sldId id="502" r:id="rId37"/>
    <p:sldId id="505" r:id="rId38"/>
    <p:sldId id="480" r:id="rId39"/>
    <p:sldId id="504" r:id="rId40"/>
    <p:sldId id="449" r:id="rId41"/>
    <p:sldId id="437" r:id="rId42"/>
    <p:sldId id="446" r:id="rId43"/>
    <p:sldId id="448"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EBE9F2"/>
    <a:srgbClr val="0E1D42"/>
    <a:srgbClr val="80DDB8"/>
    <a:srgbClr val="007FC2"/>
    <a:srgbClr val="4557AD"/>
    <a:srgbClr val="33C88D"/>
    <a:srgbClr val="FFFFFF"/>
    <a:srgbClr val="008253"/>
    <a:srgbClr val="E6EA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autoAdjust="0"/>
    <p:restoredTop sz="84988" autoAdjust="0"/>
  </p:normalViewPr>
  <p:slideViewPr>
    <p:cSldViewPr snapToGrid="0">
      <p:cViewPr varScale="1">
        <p:scale>
          <a:sx n="94" d="100"/>
          <a:sy n="94" d="100"/>
        </p:scale>
        <p:origin x="1194"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ish Wilson" userId="1a8d7cc3620296f7" providerId="LiveId" clId="{E0A20B60-2F83-434D-AF76-D9A5D6FF72B0}"/>
    <pc:docChg chg="undo custSel modSld">
      <pc:chgData name="Trish Wilson" userId="1a8d7cc3620296f7" providerId="LiveId" clId="{E0A20B60-2F83-434D-AF76-D9A5D6FF72B0}" dt="2025-05-01T22:57:43.812" v="333"/>
      <pc:docMkLst>
        <pc:docMk/>
      </pc:docMkLst>
      <pc:sldChg chg="addCm modCm modNotesTx">
        <pc:chgData name="Trish Wilson" userId="1a8d7cc3620296f7" providerId="LiveId" clId="{E0A20B60-2F83-434D-AF76-D9A5D6FF72B0}" dt="2025-05-01T22:57:43.812" v="333"/>
        <pc:sldMkLst>
          <pc:docMk/>
          <pc:sldMk cId="4150549256" sldId="437"/>
        </pc:sldMkLst>
      </pc:sldChg>
      <pc:sldChg chg="modNotesTx">
        <pc:chgData name="Trish Wilson" userId="1a8d7cc3620296f7" providerId="LiveId" clId="{E0A20B60-2F83-434D-AF76-D9A5D6FF72B0}" dt="2025-05-01T06:10:08.745" v="159" actId="20577"/>
        <pc:sldMkLst>
          <pc:docMk/>
          <pc:sldMk cId="3662316055" sldId="441"/>
        </pc:sldMkLst>
      </pc:sldChg>
      <pc:sldChg chg="modNotesTx">
        <pc:chgData name="Trish Wilson" userId="1a8d7cc3620296f7" providerId="LiveId" clId="{E0A20B60-2F83-434D-AF76-D9A5D6FF72B0}" dt="2025-05-01T21:49:56.193" v="313" actId="20577"/>
        <pc:sldMkLst>
          <pc:docMk/>
          <pc:sldMk cId="240114052" sldId="449"/>
        </pc:sldMkLst>
      </pc:sldChg>
      <pc:sldChg chg="modNotesTx">
        <pc:chgData name="Trish Wilson" userId="1a8d7cc3620296f7" providerId="LiveId" clId="{E0A20B60-2F83-434D-AF76-D9A5D6FF72B0}" dt="2025-05-01T21:39:54.399" v="259" actId="20577"/>
        <pc:sldMkLst>
          <pc:docMk/>
          <pc:sldMk cId="2325795097" sldId="471"/>
        </pc:sldMkLst>
      </pc:sldChg>
      <pc:sldChg chg="modNotesTx">
        <pc:chgData name="Trish Wilson" userId="1a8d7cc3620296f7" providerId="LiveId" clId="{E0A20B60-2F83-434D-AF76-D9A5D6FF72B0}" dt="2025-05-01T21:48:51.048" v="309" actId="948"/>
        <pc:sldMkLst>
          <pc:docMk/>
          <pc:sldMk cId="3005270447" sldId="480"/>
        </pc:sldMkLst>
      </pc:sldChg>
      <pc:sldChg chg="modNotesTx">
        <pc:chgData name="Trish Wilson" userId="1a8d7cc3620296f7" providerId="LiveId" clId="{E0A20B60-2F83-434D-AF76-D9A5D6FF72B0}" dt="2025-05-01T21:49:23.383" v="310" actId="948"/>
        <pc:sldMkLst>
          <pc:docMk/>
          <pc:sldMk cId="945680467" sldId="504"/>
        </pc:sldMkLst>
      </pc:sldChg>
      <pc:sldChg chg="modNotesTx">
        <pc:chgData name="Trish Wilson" userId="1a8d7cc3620296f7" providerId="LiveId" clId="{E0A20B60-2F83-434D-AF76-D9A5D6FF72B0}" dt="2025-05-01T21:48:27.502" v="308" actId="20577"/>
        <pc:sldMkLst>
          <pc:docMk/>
          <pc:sldMk cId="48479127" sldId="505"/>
        </pc:sldMkLst>
      </pc:sldChg>
      <pc:sldChg chg="modNotesTx">
        <pc:chgData name="Trish Wilson" userId="1a8d7cc3620296f7" providerId="LiveId" clId="{E0A20B60-2F83-434D-AF76-D9A5D6FF72B0}" dt="2025-05-01T05:56:16.144" v="7" actId="20577"/>
        <pc:sldMkLst>
          <pc:docMk/>
          <pc:sldMk cId="1652726119" sldId="509"/>
        </pc:sldMkLst>
      </pc:sldChg>
      <pc:sldChg chg="modNotesTx">
        <pc:chgData name="Trish Wilson" userId="1a8d7cc3620296f7" providerId="LiveId" clId="{E0A20B60-2F83-434D-AF76-D9A5D6FF72B0}" dt="2025-05-01T05:58:06.520" v="29" actId="12"/>
        <pc:sldMkLst>
          <pc:docMk/>
          <pc:sldMk cId="702303488" sldId="511"/>
        </pc:sldMkLst>
      </pc:sldChg>
      <pc:sldChg chg="modNotesTx">
        <pc:chgData name="Trish Wilson" userId="1a8d7cc3620296f7" providerId="LiveId" clId="{E0A20B60-2F83-434D-AF76-D9A5D6FF72B0}" dt="2025-05-01T05:58:32.298" v="31" actId="113"/>
        <pc:sldMkLst>
          <pc:docMk/>
          <pc:sldMk cId="2491177883" sldId="512"/>
        </pc:sldMkLst>
      </pc:sldChg>
      <pc:sldChg chg="modNotesTx">
        <pc:chgData name="Trish Wilson" userId="1a8d7cc3620296f7" providerId="LiveId" clId="{E0A20B60-2F83-434D-AF76-D9A5D6FF72B0}" dt="2025-05-01T06:03:27.966" v="77" actId="948"/>
        <pc:sldMkLst>
          <pc:docMk/>
          <pc:sldMk cId="868684786" sldId="513"/>
        </pc:sldMkLst>
      </pc:sldChg>
      <pc:sldChg chg="modSp mod modNotesTx">
        <pc:chgData name="Trish Wilson" userId="1a8d7cc3620296f7" providerId="LiveId" clId="{E0A20B60-2F83-434D-AF76-D9A5D6FF72B0}" dt="2025-05-01T06:06:19.545" v="105" actId="20577"/>
        <pc:sldMkLst>
          <pc:docMk/>
          <pc:sldMk cId="1259779433" sldId="514"/>
        </pc:sldMkLst>
        <pc:spChg chg="mod">
          <ac:chgData name="Trish Wilson" userId="1a8d7cc3620296f7" providerId="LiveId" clId="{E0A20B60-2F83-434D-AF76-D9A5D6FF72B0}" dt="2025-05-01T06:06:19.545" v="105" actId="20577"/>
          <ac:spMkLst>
            <pc:docMk/>
            <pc:sldMk cId="1259779433" sldId="514"/>
            <ac:spMk id="3" creationId="{2B08D8FA-FE96-A24B-C1C6-457BC61E9ADE}"/>
          </ac:spMkLst>
        </pc:spChg>
      </pc:sldChg>
      <pc:sldChg chg="modNotesTx">
        <pc:chgData name="Trish Wilson" userId="1a8d7cc3620296f7" providerId="LiveId" clId="{E0A20B60-2F83-434D-AF76-D9A5D6FF72B0}" dt="2025-05-01T06:06:43.425" v="106" actId="20577"/>
        <pc:sldMkLst>
          <pc:docMk/>
          <pc:sldMk cId="1971552586" sldId="515"/>
        </pc:sldMkLst>
      </pc:sldChg>
      <pc:sldChg chg="modSp mod">
        <pc:chgData name="Trish Wilson" userId="1a8d7cc3620296f7" providerId="LiveId" clId="{E0A20B60-2F83-434D-AF76-D9A5D6FF72B0}" dt="2025-05-01T05:53:09.150" v="3" actId="20577"/>
        <pc:sldMkLst>
          <pc:docMk/>
          <pc:sldMk cId="409148390" sldId="520"/>
        </pc:sldMkLst>
        <pc:spChg chg="mod">
          <ac:chgData name="Trish Wilson" userId="1a8d7cc3620296f7" providerId="LiveId" clId="{E0A20B60-2F83-434D-AF76-D9A5D6FF72B0}" dt="2025-05-01T05:53:09.150" v="3" actId="20577"/>
          <ac:spMkLst>
            <pc:docMk/>
            <pc:sldMk cId="409148390" sldId="520"/>
            <ac:spMk id="2" creationId="{510E1128-CA48-78AB-4A62-29383E4ADEDA}"/>
          </ac:spMkLst>
        </pc:spChg>
      </pc:sldChg>
      <pc:sldChg chg="modNotesTx">
        <pc:chgData name="Trish Wilson" userId="1a8d7cc3620296f7" providerId="LiveId" clId="{E0A20B60-2F83-434D-AF76-D9A5D6FF72B0}" dt="2025-05-01T05:56:29.921" v="8" actId="2711"/>
        <pc:sldMkLst>
          <pc:docMk/>
          <pc:sldMk cId="3330237926" sldId="521"/>
        </pc:sldMkLst>
      </pc:sldChg>
      <pc:sldChg chg="modSp mod modNotesTx">
        <pc:chgData name="Trish Wilson" userId="1a8d7cc3620296f7" providerId="LiveId" clId="{E0A20B60-2F83-434D-AF76-D9A5D6FF72B0}" dt="2025-05-01T05:59:36.022" v="40" actId="20577"/>
        <pc:sldMkLst>
          <pc:docMk/>
          <pc:sldMk cId="2038874235" sldId="522"/>
        </pc:sldMkLst>
        <pc:spChg chg="mod">
          <ac:chgData name="Trish Wilson" userId="1a8d7cc3620296f7" providerId="LiveId" clId="{E0A20B60-2F83-434D-AF76-D9A5D6FF72B0}" dt="2025-05-01T05:58:49.177" v="33" actId="20577"/>
          <ac:spMkLst>
            <pc:docMk/>
            <pc:sldMk cId="2038874235" sldId="522"/>
            <ac:spMk id="4" creationId="{0B63EDD6-33A6-E58F-8FC2-A32C9DFEB253}"/>
          </ac:spMkLst>
        </pc:spChg>
      </pc:sldChg>
      <pc:sldChg chg="modNotesTx">
        <pc:chgData name="Trish Wilson" userId="1a8d7cc3620296f7" providerId="LiveId" clId="{E0A20B60-2F83-434D-AF76-D9A5D6FF72B0}" dt="2025-05-01T06:01:47.288" v="66" actId="255"/>
        <pc:sldMkLst>
          <pc:docMk/>
          <pc:sldMk cId="2763008338" sldId="523"/>
        </pc:sldMkLst>
      </pc:sldChg>
      <pc:sldChg chg="modNotesTx">
        <pc:chgData name="Trish Wilson" userId="1a8d7cc3620296f7" providerId="LiveId" clId="{E0A20B60-2F83-434D-AF76-D9A5D6FF72B0}" dt="2025-05-01T06:05:39.785" v="103" actId="6549"/>
        <pc:sldMkLst>
          <pc:docMk/>
          <pc:sldMk cId="1458458313" sldId="524"/>
        </pc:sldMkLst>
      </pc:sldChg>
      <pc:sldChg chg="modNotesTx">
        <pc:chgData name="Trish Wilson" userId="1a8d7cc3620296f7" providerId="LiveId" clId="{E0A20B60-2F83-434D-AF76-D9A5D6FF72B0}" dt="2025-05-01T21:41:07.247" v="267" actId="20577"/>
        <pc:sldMkLst>
          <pc:docMk/>
          <pc:sldMk cId="600928727" sldId="537"/>
        </pc:sldMkLst>
      </pc:sldChg>
      <pc:sldChg chg="modNotesTx">
        <pc:chgData name="Trish Wilson" userId="1a8d7cc3620296f7" providerId="LiveId" clId="{E0A20B60-2F83-434D-AF76-D9A5D6FF72B0}" dt="2025-05-01T06:13:17.822" v="213" actId="20577"/>
        <pc:sldMkLst>
          <pc:docMk/>
          <pc:sldMk cId="2239059902" sldId="539"/>
        </pc:sldMkLst>
      </pc:sldChg>
      <pc:sldChg chg="modNotesTx">
        <pc:chgData name="Trish Wilson" userId="1a8d7cc3620296f7" providerId="LiveId" clId="{E0A20B60-2F83-434D-AF76-D9A5D6FF72B0}" dt="2025-05-01T06:13:49.904" v="216" actId="6549"/>
        <pc:sldMkLst>
          <pc:docMk/>
          <pc:sldMk cId="2848392320" sldId="540"/>
        </pc:sldMkLst>
      </pc:sldChg>
      <pc:sldChg chg="modNotesTx">
        <pc:chgData name="Trish Wilson" userId="1a8d7cc3620296f7" providerId="LiveId" clId="{E0A20B60-2F83-434D-AF76-D9A5D6FF72B0}" dt="2025-05-01T06:14:29.551" v="222" actId="6549"/>
        <pc:sldMkLst>
          <pc:docMk/>
          <pc:sldMk cId="3915092297" sldId="541"/>
        </pc:sldMkLst>
      </pc:sldChg>
      <pc:sldChg chg="modNotesTx">
        <pc:chgData name="Trish Wilson" userId="1a8d7cc3620296f7" providerId="LiveId" clId="{E0A20B60-2F83-434D-AF76-D9A5D6FF72B0}" dt="2025-05-01T06:15:16.168" v="224" actId="948"/>
        <pc:sldMkLst>
          <pc:docMk/>
          <pc:sldMk cId="3572268468" sldId="542"/>
        </pc:sldMkLst>
      </pc:sldChg>
      <pc:sldChg chg="modNotesTx">
        <pc:chgData name="Trish Wilson" userId="1a8d7cc3620296f7" providerId="LiveId" clId="{E0A20B60-2F83-434D-AF76-D9A5D6FF72B0}" dt="2025-05-01T21:32:44.910" v="227" actId="948"/>
        <pc:sldMkLst>
          <pc:docMk/>
          <pc:sldMk cId="2003671794" sldId="543"/>
        </pc:sldMkLst>
      </pc:sldChg>
      <pc:sldChg chg="modNotesTx">
        <pc:chgData name="Trish Wilson" userId="1a8d7cc3620296f7" providerId="LiveId" clId="{E0A20B60-2F83-434D-AF76-D9A5D6FF72B0}" dt="2025-05-01T21:34:55.398" v="231" actId="948"/>
        <pc:sldMkLst>
          <pc:docMk/>
          <pc:sldMk cId="519309575" sldId="544"/>
        </pc:sldMkLst>
      </pc:sldChg>
      <pc:sldChg chg="modNotesTx">
        <pc:chgData name="Trish Wilson" userId="1a8d7cc3620296f7" providerId="LiveId" clId="{E0A20B60-2F83-434D-AF76-D9A5D6FF72B0}" dt="2025-05-01T06:10:40.632" v="160" actId="20577"/>
        <pc:sldMkLst>
          <pc:docMk/>
          <pc:sldMk cId="4125320619" sldId="545"/>
        </pc:sldMkLst>
      </pc:sldChg>
      <pc:sldChg chg="modNotesTx">
        <pc:chgData name="Trish Wilson" userId="1a8d7cc3620296f7" providerId="LiveId" clId="{E0A20B60-2F83-434D-AF76-D9A5D6FF72B0}" dt="2025-05-01T21:36:51.822" v="233" actId="20577"/>
        <pc:sldMkLst>
          <pc:docMk/>
          <pc:sldMk cId="3961907223" sldId="550"/>
        </pc:sldMkLst>
      </pc:sldChg>
      <pc:sldChg chg="modNotesTx">
        <pc:chgData name="Trish Wilson" userId="1a8d7cc3620296f7" providerId="LiveId" clId="{E0A20B60-2F83-434D-AF76-D9A5D6FF72B0}" dt="2025-05-01T21:37:11.973" v="235" actId="20577"/>
        <pc:sldMkLst>
          <pc:docMk/>
          <pc:sldMk cId="907429673" sldId="552"/>
        </pc:sldMkLst>
      </pc:sldChg>
      <pc:sldChg chg="modNotesTx">
        <pc:chgData name="Trish Wilson" userId="1a8d7cc3620296f7" providerId="LiveId" clId="{E0A20B60-2F83-434D-AF76-D9A5D6FF72B0}" dt="2025-05-01T21:42:09.556" v="269" actId="20577"/>
        <pc:sldMkLst>
          <pc:docMk/>
          <pc:sldMk cId="40283615" sldId="553"/>
        </pc:sldMkLst>
      </pc:sldChg>
      <pc:sldChg chg="modNotesTx">
        <pc:chgData name="Trish Wilson" userId="1a8d7cc3620296f7" providerId="LiveId" clId="{E0A20B60-2F83-434D-AF76-D9A5D6FF72B0}" dt="2025-05-01T21:43:01.599" v="271" actId="20577"/>
        <pc:sldMkLst>
          <pc:docMk/>
          <pc:sldMk cId="3363670403" sldId="554"/>
        </pc:sldMkLst>
      </pc:sldChg>
      <pc:sldChg chg="modNotesTx">
        <pc:chgData name="Trish Wilson" userId="1a8d7cc3620296f7" providerId="LiveId" clId="{E0A20B60-2F83-434D-AF76-D9A5D6FF72B0}" dt="2025-05-01T21:46:21.055" v="284" actId="6549"/>
        <pc:sldMkLst>
          <pc:docMk/>
          <pc:sldMk cId="2502879360" sldId="555"/>
        </pc:sldMkLst>
      </pc:sldChg>
      <pc:sldChg chg="modNotesTx">
        <pc:chgData name="Trish Wilson" userId="1a8d7cc3620296f7" providerId="LiveId" clId="{E0A20B60-2F83-434D-AF76-D9A5D6FF72B0}" dt="2025-05-01T21:46:33.940" v="290" actId="6549"/>
        <pc:sldMkLst>
          <pc:docMk/>
          <pc:sldMk cId="267407846" sldId="556"/>
        </pc:sldMkLst>
      </pc:sldChg>
      <pc:sldChg chg="modNotesTx">
        <pc:chgData name="Trish Wilson" userId="1a8d7cc3620296f7" providerId="LiveId" clId="{E0A20B60-2F83-434D-AF76-D9A5D6FF72B0}" dt="2025-05-01T06:04:57.768" v="95" actId="20577"/>
        <pc:sldMkLst>
          <pc:docMk/>
          <pc:sldMk cId="3305298057" sldId="557"/>
        </pc:sldMkLst>
      </pc:sldChg>
      <pc:sldChg chg="modNotesTx">
        <pc:chgData name="Trish Wilson" userId="1a8d7cc3620296f7" providerId="LiveId" clId="{E0A20B60-2F83-434D-AF76-D9A5D6FF72B0}" dt="2025-05-01T05:55:16.710" v="4" actId="20577"/>
        <pc:sldMkLst>
          <pc:docMk/>
          <pc:sldMk cId="3739559635" sldId="558"/>
        </pc:sldMkLst>
      </pc:sldChg>
    </pc:docChg>
  </pc:docChgLst>
  <pc:docChgLst>
    <pc:chgData name="Kerrie Shanahan" userId="ae473d9f-76e9-476f-892f-2674ea963afc" providerId="ADAL" clId="{53809738-2AAD-4DFB-B1B7-8761CE362225}"/>
    <pc:docChg chg="custSel addSld delSld modSld">
      <pc:chgData name="Kerrie Shanahan" userId="ae473d9f-76e9-476f-892f-2674ea963afc" providerId="ADAL" clId="{53809738-2AAD-4DFB-B1B7-8761CE362225}" dt="2025-05-19T01:58:46.808" v="780" actId="962"/>
      <pc:docMkLst>
        <pc:docMk/>
      </pc:docMkLst>
      <pc:sldChg chg="modSp mod">
        <pc:chgData name="Kerrie Shanahan" userId="ae473d9f-76e9-476f-892f-2674ea963afc" providerId="ADAL" clId="{53809738-2AAD-4DFB-B1B7-8761CE362225}" dt="2025-05-19T01:54:20.281" v="776" actId="962"/>
        <pc:sldMkLst>
          <pc:docMk/>
          <pc:sldMk cId="4150549256" sldId="437"/>
        </pc:sldMkLst>
        <pc:spChg chg="mod">
          <ac:chgData name="Kerrie Shanahan" userId="ae473d9f-76e9-476f-892f-2674ea963afc" providerId="ADAL" clId="{53809738-2AAD-4DFB-B1B7-8761CE362225}" dt="2025-05-19T01:48:31.785" v="319" actId="20577"/>
          <ac:spMkLst>
            <pc:docMk/>
            <pc:sldMk cId="4150549256" sldId="437"/>
            <ac:spMk id="2" creationId="{6F29F3A4-D7BD-BEF7-F5BC-9DB25ECDD719}"/>
          </ac:spMkLst>
        </pc:spChg>
        <pc:picChg chg="mod">
          <ac:chgData name="Kerrie Shanahan" userId="ae473d9f-76e9-476f-892f-2674ea963afc" providerId="ADAL" clId="{53809738-2AAD-4DFB-B1B7-8761CE362225}" dt="2025-05-19T01:54:20.281" v="776" actId="962"/>
          <ac:picMkLst>
            <pc:docMk/>
            <pc:sldMk cId="4150549256" sldId="437"/>
            <ac:picMk id="3" creationId="{1825C2BD-668D-1B47-A307-4478F57E8F9E}"/>
          </ac:picMkLst>
        </pc:picChg>
      </pc:sldChg>
      <pc:sldChg chg="modSp">
        <pc:chgData name="Kerrie Shanahan" userId="ae473d9f-76e9-476f-892f-2674ea963afc" providerId="ADAL" clId="{53809738-2AAD-4DFB-B1B7-8761CE362225}" dt="2025-05-19T01:47:16.037" v="247" actId="20577"/>
        <pc:sldMkLst>
          <pc:docMk/>
          <pc:sldMk cId="3662316055" sldId="441"/>
        </pc:sldMkLst>
        <pc:spChg chg="mod">
          <ac:chgData name="Kerrie Shanahan" userId="ae473d9f-76e9-476f-892f-2674ea963afc" providerId="ADAL" clId="{53809738-2AAD-4DFB-B1B7-8761CE362225}" dt="2025-05-19T01:47:16.037" v="247" actId="20577"/>
          <ac:spMkLst>
            <pc:docMk/>
            <pc:sldMk cId="3662316055" sldId="441"/>
            <ac:spMk id="2" creationId="{558D2800-3160-3147-9A2B-78AEC50945B6}"/>
          </ac:spMkLst>
        </pc:spChg>
      </pc:sldChg>
      <pc:sldChg chg="modSp">
        <pc:chgData name="Kerrie Shanahan" userId="ae473d9f-76e9-476f-892f-2674ea963afc" providerId="ADAL" clId="{53809738-2AAD-4DFB-B1B7-8761CE362225}" dt="2025-05-19T01:48:35.053" v="321" actId="20577"/>
        <pc:sldMkLst>
          <pc:docMk/>
          <pc:sldMk cId="349643366" sldId="446"/>
        </pc:sldMkLst>
        <pc:spChg chg="mod">
          <ac:chgData name="Kerrie Shanahan" userId="ae473d9f-76e9-476f-892f-2674ea963afc" providerId="ADAL" clId="{53809738-2AAD-4DFB-B1B7-8761CE362225}" dt="2025-05-19T01:48:35.053" v="321" actId="20577"/>
          <ac:spMkLst>
            <pc:docMk/>
            <pc:sldMk cId="349643366" sldId="446"/>
            <ac:spMk id="6" creationId="{425F9A1C-504B-A732-D435-90AC906BD1E5}"/>
          </ac:spMkLst>
        </pc:spChg>
      </pc:sldChg>
      <pc:sldChg chg="modSp">
        <pc:chgData name="Kerrie Shanahan" userId="ae473d9f-76e9-476f-892f-2674ea963afc" providerId="ADAL" clId="{53809738-2AAD-4DFB-B1B7-8761CE362225}" dt="2025-05-19T01:48:38.404" v="325" actId="20577"/>
        <pc:sldMkLst>
          <pc:docMk/>
          <pc:sldMk cId="3837448520" sldId="448"/>
        </pc:sldMkLst>
        <pc:spChg chg="mod">
          <ac:chgData name="Kerrie Shanahan" userId="ae473d9f-76e9-476f-892f-2674ea963afc" providerId="ADAL" clId="{53809738-2AAD-4DFB-B1B7-8761CE362225}" dt="2025-05-19T01:48:38.404" v="325" actId="20577"/>
          <ac:spMkLst>
            <pc:docMk/>
            <pc:sldMk cId="3837448520" sldId="448"/>
            <ac:spMk id="2" creationId="{EECFB8B2-7910-056B-1C24-121D767FECA6}"/>
          </ac:spMkLst>
        </pc:spChg>
      </pc:sldChg>
      <pc:sldChg chg="modSp mod">
        <pc:chgData name="Kerrie Shanahan" userId="ae473d9f-76e9-476f-892f-2674ea963afc" providerId="ADAL" clId="{53809738-2AAD-4DFB-B1B7-8761CE362225}" dt="2025-05-19T01:49:35.562" v="332" actId="962"/>
        <pc:sldMkLst>
          <pc:docMk/>
          <pc:sldMk cId="240114052" sldId="449"/>
        </pc:sldMkLst>
        <pc:spChg chg="mod">
          <ac:chgData name="Kerrie Shanahan" userId="ae473d9f-76e9-476f-892f-2674ea963afc" providerId="ADAL" clId="{53809738-2AAD-4DFB-B1B7-8761CE362225}" dt="2025-05-19T01:48:29.620" v="317" actId="20577"/>
          <ac:spMkLst>
            <pc:docMk/>
            <pc:sldMk cId="240114052" sldId="449"/>
            <ac:spMk id="2" creationId="{CD49CBC2-604A-D465-B5F0-E2295F04602D}"/>
          </ac:spMkLst>
        </pc:spChg>
        <pc:spChg chg="ord">
          <ac:chgData name="Kerrie Shanahan" userId="ae473d9f-76e9-476f-892f-2674ea963afc" providerId="ADAL" clId="{53809738-2AAD-4DFB-B1B7-8761CE362225}" dt="2025-05-19T01:49:13.462" v="328" actId="13244"/>
          <ac:spMkLst>
            <pc:docMk/>
            <pc:sldMk cId="240114052" sldId="449"/>
            <ac:spMk id="5" creationId="{EEA4CBC7-9949-4E35-CB3F-20772B59830F}"/>
          </ac:spMkLst>
        </pc:spChg>
        <pc:picChg chg="mod">
          <ac:chgData name="Kerrie Shanahan" userId="ae473d9f-76e9-476f-892f-2674ea963afc" providerId="ADAL" clId="{53809738-2AAD-4DFB-B1B7-8761CE362225}" dt="2025-05-19T01:49:35.562" v="332" actId="962"/>
          <ac:picMkLst>
            <pc:docMk/>
            <pc:sldMk cId="240114052" sldId="449"/>
            <ac:picMk id="3" creationId="{BA785319-89FB-E297-146F-71C2D7E45451}"/>
          </ac:picMkLst>
        </pc:picChg>
        <pc:picChg chg="mod">
          <ac:chgData name="Kerrie Shanahan" userId="ae473d9f-76e9-476f-892f-2674ea963afc" providerId="ADAL" clId="{53809738-2AAD-4DFB-B1B7-8761CE362225}" dt="2025-05-19T01:49:23.601" v="329" actId="962"/>
          <ac:picMkLst>
            <pc:docMk/>
            <pc:sldMk cId="240114052" sldId="449"/>
            <ac:picMk id="4" creationId="{7EA38A7B-30F6-00EA-6DC7-8275A5F31D5F}"/>
          </ac:picMkLst>
        </pc:picChg>
        <pc:picChg chg="mod">
          <ac:chgData name="Kerrie Shanahan" userId="ae473d9f-76e9-476f-892f-2674ea963afc" providerId="ADAL" clId="{53809738-2AAD-4DFB-B1B7-8761CE362225}" dt="2025-05-19T01:49:28.949" v="330" actId="962"/>
          <ac:picMkLst>
            <pc:docMk/>
            <pc:sldMk cId="240114052" sldId="449"/>
            <ac:picMk id="7" creationId="{FC326602-5754-3F1F-753D-BA3B43B833EA}"/>
          </ac:picMkLst>
        </pc:picChg>
        <pc:picChg chg="mod">
          <ac:chgData name="Kerrie Shanahan" userId="ae473d9f-76e9-476f-892f-2674ea963afc" providerId="ADAL" clId="{53809738-2AAD-4DFB-B1B7-8761CE362225}" dt="2025-05-19T01:49:34.045" v="331" actId="962"/>
          <ac:picMkLst>
            <pc:docMk/>
            <pc:sldMk cId="240114052" sldId="449"/>
            <ac:picMk id="9" creationId="{BB7FD897-EB0E-5064-B875-D0D839E713BB}"/>
          </ac:picMkLst>
        </pc:picChg>
      </pc:sldChg>
      <pc:sldChg chg="modSp">
        <pc:chgData name="Kerrie Shanahan" userId="ae473d9f-76e9-476f-892f-2674ea963afc" providerId="ADAL" clId="{53809738-2AAD-4DFB-B1B7-8761CE362225}" dt="2025-05-19T01:47:51.190" v="287" actId="20577"/>
        <pc:sldMkLst>
          <pc:docMk/>
          <pc:sldMk cId="2325795097" sldId="471"/>
        </pc:sldMkLst>
        <pc:spChg chg="mod">
          <ac:chgData name="Kerrie Shanahan" userId="ae473d9f-76e9-476f-892f-2674ea963afc" providerId="ADAL" clId="{53809738-2AAD-4DFB-B1B7-8761CE362225}" dt="2025-05-19T01:47:51.190" v="287" actId="20577"/>
          <ac:spMkLst>
            <pc:docMk/>
            <pc:sldMk cId="2325795097" sldId="471"/>
            <ac:spMk id="2" creationId="{E5AECEA7-EF0E-4D35-57A8-9341A7F81EB1}"/>
          </ac:spMkLst>
        </pc:spChg>
      </pc:sldChg>
      <pc:sldChg chg="modSp">
        <pc:chgData name="Kerrie Shanahan" userId="ae473d9f-76e9-476f-892f-2674ea963afc" providerId="ADAL" clId="{53809738-2AAD-4DFB-B1B7-8761CE362225}" dt="2025-05-19T01:48:24.020" v="313" actId="20577"/>
        <pc:sldMkLst>
          <pc:docMk/>
          <pc:sldMk cId="3005270447" sldId="480"/>
        </pc:sldMkLst>
        <pc:spChg chg="mod">
          <ac:chgData name="Kerrie Shanahan" userId="ae473d9f-76e9-476f-892f-2674ea963afc" providerId="ADAL" clId="{53809738-2AAD-4DFB-B1B7-8761CE362225}" dt="2025-05-19T01:48:24.020" v="313" actId="20577"/>
          <ac:spMkLst>
            <pc:docMk/>
            <pc:sldMk cId="3005270447" sldId="480"/>
            <ac:spMk id="3" creationId="{693EA644-EC38-6EB3-A5DC-A3006853DF0C}"/>
          </ac:spMkLst>
        </pc:spChg>
      </pc:sldChg>
      <pc:sldChg chg="modSp modNotesTx">
        <pc:chgData name="Kerrie Shanahan" userId="ae473d9f-76e9-476f-892f-2674ea963afc" providerId="ADAL" clId="{53809738-2AAD-4DFB-B1B7-8761CE362225}" dt="2025-05-19T01:48:16.810" v="309" actId="20577"/>
        <pc:sldMkLst>
          <pc:docMk/>
          <pc:sldMk cId="3426776120" sldId="502"/>
        </pc:sldMkLst>
        <pc:spChg chg="mod">
          <ac:chgData name="Kerrie Shanahan" userId="ae473d9f-76e9-476f-892f-2674ea963afc" providerId="ADAL" clId="{53809738-2AAD-4DFB-B1B7-8761CE362225}" dt="2025-05-19T01:48:16.810" v="309" actId="20577"/>
          <ac:spMkLst>
            <pc:docMk/>
            <pc:sldMk cId="3426776120" sldId="502"/>
            <ac:spMk id="2" creationId="{3F67A91C-BC79-8C7A-894C-7989D823A7DD}"/>
          </ac:spMkLst>
        </pc:spChg>
      </pc:sldChg>
      <pc:sldChg chg="modSp">
        <pc:chgData name="Kerrie Shanahan" userId="ae473d9f-76e9-476f-892f-2674ea963afc" providerId="ADAL" clId="{53809738-2AAD-4DFB-B1B7-8761CE362225}" dt="2025-05-19T01:48:27.143" v="315" actId="20577"/>
        <pc:sldMkLst>
          <pc:docMk/>
          <pc:sldMk cId="945680467" sldId="504"/>
        </pc:sldMkLst>
        <pc:spChg chg="mod">
          <ac:chgData name="Kerrie Shanahan" userId="ae473d9f-76e9-476f-892f-2674ea963afc" providerId="ADAL" clId="{53809738-2AAD-4DFB-B1B7-8761CE362225}" dt="2025-05-19T01:48:27.143" v="315" actId="20577"/>
          <ac:spMkLst>
            <pc:docMk/>
            <pc:sldMk cId="945680467" sldId="504"/>
            <ac:spMk id="3" creationId="{4C55319E-910A-7BB3-F4BD-48C889455D16}"/>
          </ac:spMkLst>
        </pc:spChg>
      </pc:sldChg>
      <pc:sldChg chg="modSp">
        <pc:chgData name="Kerrie Shanahan" userId="ae473d9f-76e9-476f-892f-2674ea963afc" providerId="ADAL" clId="{53809738-2AAD-4DFB-B1B7-8761CE362225}" dt="2025-05-19T01:48:20.258" v="311" actId="20577"/>
        <pc:sldMkLst>
          <pc:docMk/>
          <pc:sldMk cId="48479127" sldId="505"/>
        </pc:sldMkLst>
        <pc:spChg chg="mod">
          <ac:chgData name="Kerrie Shanahan" userId="ae473d9f-76e9-476f-892f-2674ea963afc" providerId="ADAL" clId="{53809738-2AAD-4DFB-B1B7-8761CE362225}" dt="2025-05-19T01:48:20.258" v="311" actId="20577"/>
          <ac:spMkLst>
            <pc:docMk/>
            <pc:sldMk cId="48479127" sldId="505"/>
            <ac:spMk id="2" creationId="{A507E00D-3186-2915-92C1-E1B3B5427E46}"/>
          </ac:spMkLst>
        </pc:spChg>
      </pc:sldChg>
      <pc:sldChg chg="modSp mod">
        <pc:chgData name="Kerrie Shanahan" userId="ae473d9f-76e9-476f-892f-2674ea963afc" providerId="ADAL" clId="{53809738-2AAD-4DFB-B1B7-8761CE362225}" dt="2025-05-19T01:49:45.548" v="360" actId="962"/>
        <pc:sldMkLst>
          <pc:docMk/>
          <pc:sldMk cId="1652726119" sldId="509"/>
        </pc:sldMkLst>
        <pc:grpChg chg="mod">
          <ac:chgData name="Kerrie Shanahan" userId="ae473d9f-76e9-476f-892f-2674ea963afc" providerId="ADAL" clId="{53809738-2AAD-4DFB-B1B7-8761CE362225}" dt="2025-05-19T01:49:45.548" v="360" actId="962"/>
          <ac:grpSpMkLst>
            <pc:docMk/>
            <pc:sldMk cId="1652726119" sldId="509"/>
            <ac:grpSpMk id="2" creationId="{C8FAFDF7-10A1-18A6-A132-F90E1660FB8E}"/>
          </ac:grpSpMkLst>
        </pc:grpChg>
      </pc:sldChg>
      <pc:sldChg chg="modSp mod">
        <pc:chgData name="Kerrie Shanahan" userId="ae473d9f-76e9-476f-892f-2674ea963afc" providerId="ADAL" clId="{53809738-2AAD-4DFB-B1B7-8761CE362225}" dt="2025-05-19T01:50:01.335" v="384" actId="962"/>
        <pc:sldMkLst>
          <pc:docMk/>
          <pc:sldMk cId="2491177883" sldId="512"/>
        </pc:sldMkLst>
        <pc:picChg chg="mod">
          <ac:chgData name="Kerrie Shanahan" userId="ae473d9f-76e9-476f-892f-2674ea963afc" providerId="ADAL" clId="{53809738-2AAD-4DFB-B1B7-8761CE362225}" dt="2025-05-19T01:49:51.156" v="370" actId="962"/>
          <ac:picMkLst>
            <pc:docMk/>
            <pc:sldMk cId="2491177883" sldId="512"/>
            <ac:picMk id="3" creationId="{E9A903B1-8F1A-DFEC-4497-AD9FC84C9FC9}"/>
          </ac:picMkLst>
        </pc:picChg>
        <pc:picChg chg="mod">
          <ac:chgData name="Kerrie Shanahan" userId="ae473d9f-76e9-476f-892f-2674ea963afc" providerId="ADAL" clId="{53809738-2AAD-4DFB-B1B7-8761CE362225}" dt="2025-05-19T01:49:56.647" v="376" actId="962"/>
          <ac:picMkLst>
            <pc:docMk/>
            <pc:sldMk cId="2491177883" sldId="512"/>
            <ac:picMk id="4" creationId="{78E42BA6-E451-6509-097B-E3E6B6458242}"/>
          </ac:picMkLst>
        </pc:picChg>
        <pc:picChg chg="mod">
          <ac:chgData name="Kerrie Shanahan" userId="ae473d9f-76e9-476f-892f-2674ea963afc" providerId="ADAL" clId="{53809738-2AAD-4DFB-B1B7-8761CE362225}" dt="2025-05-19T01:50:01.335" v="384" actId="962"/>
          <ac:picMkLst>
            <pc:docMk/>
            <pc:sldMk cId="2491177883" sldId="512"/>
            <ac:picMk id="7" creationId="{1574D421-D3D3-3BD3-5639-CD621B5E5658}"/>
          </ac:picMkLst>
        </pc:picChg>
      </pc:sldChg>
      <pc:sldChg chg="modSp mod modNotesTx">
        <pc:chgData name="Kerrie Shanahan" userId="ae473d9f-76e9-476f-892f-2674ea963afc" providerId="ADAL" clId="{53809738-2AAD-4DFB-B1B7-8761CE362225}" dt="2025-05-19T01:49:03.562" v="327" actId="962"/>
        <pc:sldMkLst>
          <pc:docMk/>
          <pc:sldMk cId="868684786" sldId="513"/>
        </pc:sldMkLst>
        <pc:spChg chg="mod">
          <ac:chgData name="Kerrie Shanahan" userId="ae473d9f-76e9-476f-892f-2674ea963afc" providerId="ADAL" clId="{53809738-2AAD-4DFB-B1B7-8761CE362225}" dt="2025-05-19T01:49:03.562" v="327" actId="962"/>
          <ac:spMkLst>
            <pc:docMk/>
            <pc:sldMk cId="868684786" sldId="513"/>
            <ac:spMk id="5" creationId="{4C25FAEC-2AF5-23AF-AFE9-35D2A7669E1C}"/>
          </ac:spMkLst>
        </pc:spChg>
      </pc:sldChg>
      <pc:sldChg chg="modSp mod">
        <pc:chgData name="Kerrie Shanahan" userId="ae473d9f-76e9-476f-892f-2674ea963afc" providerId="ADAL" clId="{53809738-2AAD-4DFB-B1B7-8761CE362225}" dt="2025-05-19T01:48:55.312" v="326"/>
        <pc:sldMkLst>
          <pc:docMk/>
          <pc:sldMk cId="409148390" sldId="520"/>
        </pc:sldMkLst>
        <pc:spChg chg="ord">
          <ac:chgData name="Kerrie Shanahan" userId="ae473d9f-76e9-476f-892f-2674ea963afc" providerId="ADAL" clId="{53809738-2AAD-4DFB-B1B7-8761CE362225}" dt="2025-05-19T01:48:55.312" v="326"/>
          <ac:spMkLst>
            <pc:docMk/>
            <pc:sldMk cId="409148390" sldId="520"/>
            <ac:spMk id="2" creationId="{510E1128-CA48-78AB-4A62-29383E4ADEDA}"/>
          </ac:spMkLst>
        </pc:spChg>
        <pc:spChg chg="mod">
          <ac:chgData name="Kerrie Shanahan" userId="ae473d9f-76e9-476f-892f-2674ea963afc" providerId="ADAL" clId="{53809738-2AAD-4DFB-B1B7-8761CE362225}" dt="2025-05-19T01:47:07.380" v="245" actId="20577"/>
          <ac:spMkLst>
            <pc:docMk/>
            <pc:sldMk cId="409148390" sldId="520"/>
            <ac:spMk id="6" creationId="{3E192CB3-B945-9406-F3AE-9F952F274A67}"/>
          </ac:spMkLst>
        </pc:spChg>
      </pc:sldChg>
      <pc:sldChg chg="modSp">
        <pc:chgData name="Kerrie Shanahan" userId="ae473d9f-76e9-476f-892f-2674ea963afc" providerId="ADAL" clId="{53809738-2AAD-4DFB-B1B7-8761CE362225}" dt="2025-05-19T01:47:54.200" v="289" actId="20577"/>
        <pc:sldMkLst>
          <pc:docMk/>
          <pc:sldMk cId="600928727" sldId="537"/>
        </pc:sldMkLst>
        <pc:spChg chg="mod">
          <ac:chgData name="Kerrie Shanahan" userId="ae473d9f-76e9-476f-892f-2674ea963afc" providerId="ADAL" clId="{53809738-2AAD-4DFB-B1B7-8761CE362225}" dt="2025-05-19T01:47:54.200" v="289" actId="20577"/>
          <ac:spMkLst>
            <pc:docMk/>
            <pc:sldMk cId="600928727" sldId="537"/>
            <ac:spMk id="2" creationId="{4C134BA4-D813-1FCF-697B-E721E1B50683}"/>
          </ac:spMkLst>
        </pc:spChg>
      </pc:sldChg>
      <pc:sldChg chg="modSp">
        <pc:chgData name="Kerrie Shanahan" userId="ae473d9f-76e9-476f-892f-2674ea963afc" providerId="ADAL" clId="{53809738-2AAD-4DFB-B1B7-8761CE362225}" dt="2025-05-19T01:47:56.934" v="291" actId="20577"/>
        <pc:sldMkLst>
          <pc:docMk/>
          <pc:sldMk cId="4251574333" sldId="538"/>
        </pc:sldMkLst>
        <pc:spChg chg="mod">
          <ac:chgData name="Kerrie Shanahan" userId="ae473d9f-76e9-476f-892f-2674ea963afc" providerId="ADAL" clId="{53809738-2AAD-4DFB-B1B7-8761CE362225}" dt="2025-05-19T01:47:56.934" v="291" actId="20577"/>
          <ac:spMkLst>
            <pc:docMk/>
            <pc:sldMk cId="4251574333" sldId="538"/>
            <ac:spMk id="2" creationId="{DC1D6A25-ADA8-F163-F7C6-8B671EE5A18D}"/>
          </ac:spMkLst>
        </pc:spChg>
      </pc:sldChg>
      <pc:sldChg chg="modSp mod">
        <pc:chgData name="Kerrie Shanahan" userId="ae473d9f-76e9-476f-892f-2674ea963afc" providerId="ADAL" clId="{53809738-2AAD-4DFB-B1B7-8761CE362225}" dt="2025-05-19T01:51:35.379" v="436" actId="962"/>
        <pc:sldMkLst>
          <pc:docMk/>
          <pc:sldMk cId="2239059902" sldId="539"/>
        </pc:sldMkLst>
        <pc:spChg chg="mod">
          <ac:chgData name="Kerrie Shanahan" userId="ae473d9f-76e9-476f-892f-2674ea963afc" providerId="ADAL" clId="{53809738-2AAD-4DFB-B1B7-8761CE362225}" dt="2025-05-19T01:47:23.480" v="255" actId="20577"/>
          <ac:spMkLst>
            <pc:docMk/>
            <pc:sldMk cId="2239059902" sldId="539"/>
            <ac:spMk id="2" creationId="{C12203D1-259F-3543-D9B9-2D10B8FEFDF4}"/>
          </ac:spMkLst>
        </pc:spChg>
        <pc:picChg chg="mod">
          <ac:chgData name="Kerrie Shanahan" userId="ae473d9f-76e9-476f-892f-2674ea963afc" providerId="ADAL" clId="{53809738-2AAD-4DFB-B1B7-8761CE362225}" dt="2025-05-19T01:51:35.379" v="436" actId="962"/>
          <ac:picMkLst>
            <pc:docMk/>
            <pc:sldMk cId="2239059902" sldId="539"/>
            <ac:picMk id="4" creationId="{3BC34E18-9BEB-0A90-A23A-CCA7A90C2845}"/>
          </ac:picMkLst>
        </pc:picChg>
      </pc:sldChg>
      <pc:sldChg chg="modSp mod">
        <pc:chgData name="Kerrie Shanahan" userId="ae473d9f-76e9-476f-892f-2674ea963afc" providerId="ADAL" clId="{53809738-2AAD-4DFB-B1B7-8761CE362225}" dt="2025-05-19T01:53:17.609" v="602" actId="962"/>
        <pc:sldMkLst>
          <pc:docMk/>
          <pc:sldMk cId="2848392320" sldId="540"/>
        </pc:sldMkLst>
        <pc:spChg chg="mod">
          <ac:chgData name="Kerrie Shanahan" userId="ae473d9f-76e9-476f-892f-2674ea963afc" providerId="ADAL" clId="{53809738-2AAD-4DFB-B1B7-8761CE362225}" dt="2025-05-19T01:47:27.536" v="259" actId="20577"/>
          <ac:spMkLst>
            <pc:docMk/>
            <pc:sldMk cId="2848392320" sldId="540"/>
            <ac:spMk id="3" creationId="{8A444FE6-876E-F6B4-C9FC-61A03642D1D9}"/>
          </ac:spMkLst>
        </pc:spChg>
        <pc:grpChg chg="mod">
          <ac:chgData name="Kerrie Shanahan" userId="ae473d9f-76e9-476f-892f-2674ea963afc" providerId="ADAL" clId="{53809738-2AAD-4DFB-B1B7-8761CE362225}" dt="2025-05-19T01:52:01.744" v="462" actId="962"/>
          <ac:grpSpMkLst>
            <pc:docMk/>
            <pc:sldMk cId="2848392320" sldId="540"/>
            <ac:grpSpMk id="2" creationId="{F416B74F-AF40-B613-9836-8C5FE45BE856}"/>
          </ac:grpSpMkLst>
        </pc:grpChg>
        <pc:picChg chg="mod">
          <ac:chgData name="Kerrie Shanahan" userId="ae473d9f-76e9-476f-892f-2674ea963afc" providerId="ADAL" clId="{53809738-2AAD-4DFB-B1B7-8761CE362225}" dt="2025-05-19T01:53:17.609" v="602" actId="962"/>
          <ac:picMkLst>
            <pc:docMk/>
            <pc:sldMk cId="2848392320" sldId="540"/>
            <ac:picMk id="6" creationId="{72CC87C1-B3F5-B0FF-E941-67624415064B}"/>
          </ac:picMkLst>
        </pc:picChg>
      </pc:sldChg>
      <pc:sldChg chg="modSp mod">
        <pc:chgData name="Kerrie Shanahan" userId="ae473d9f-76e9-476f-892f-2674ea963afc" providerId="ADAL" clId="{53809738-2AAD-4DFB-B1B7-8761CE362225}" dt="2025-05-19T01:58:46.808" v="780" actId="962"/>
        <pc:sldMkLst>
          <pc:docMk/>
          <pc:sldMk cId="3915092297" sldId="541"/>
        </pc:sldMkLst>
        <pc:spChg chg="mod">
          <ac:chgData name="Kerrie Shanahan" userId="ae473d9f-76e9-476f-892f-2674ea963afc" providerId="ADAL" clId="{53809738-2AAD-4DFB-B1B7-8761CE362225}" dt="2025-05-19T01:47:31.076" v="263" actId="20577"/>
          <ac:spMkLst>
            <pc:docMk/>
            <pc:sldMk cId="3915092297" sldId="541"/>
            <ac:spMk id="5" creationId="{5CD80537-2A53-4939-6FFC-2B64C2C68D94}"/>
          </ac:spMkLst>
        </pc:spChg>
        <pc:grpChg chg="mod">
          <ac:chgData name="Kerrie Shanahan" userId="ae473d9f-76e9-476f-892f-2674ea963afc" providerId="ADAL" clId="{53809738-2AAD-4DFB-B1B7-8761CE362225}" dt="2025-05-19T01:58:46.808" v="780" actId="962"/>
          <ac:grpSpMkLst>
            <pc:docMk/>
            <pc:sldMk cId="3915092297" sldId="541"/>
            <ac:grpSpMk id="7" creationId="{BBA827B8-629A-BD75-2932-D1646AE8B79E}"/>
          </ac:grpSpMkLst>
        </pc:grpChg>
        <pc:picChg chg="mod">
          <ac:chgData name="Kerrie Shanahan" userId="ae473d9f-76e9-476f-892f-2674ea963afc" providerId="ADAL" clId="{53809738-2AAD-4DFB-B1B7-8761CE362225}" dt="2025-05-19T01:53:23.717" v="612" actId="962"/>
          <ac:picMkLst>
            <pc:docMk/>
            <pc:sldMk cId="3915092297" sldId="541"/>
            <ac:picMk id="2" creationId="{98F3C482-015E-28C1-3B00-059CF99B7617}"/>
          </ac:picMkLst>
        </pc:picChg>
        <pc:picChg chg="mod">
          <ac:chgData name="Kerrie Shanahan" userId="ae473d9f-76e9-476f-892f-2674ea963afc" providerId="ADAL" clId="{53809738-2AAD-4DFB-B1B7-8761CE362225}" dt="2025-05-19T01:53:33.168" v="636" actId="962"/>
          <ac:picMkLst>
            <pc:docMk/>
            <pc:sldMk cId="3915092297" sldId="541"/>
            <ac:picMk id="3" creationId="{F0222CBA-624E-8048-B163-9E4B6654915B}"/>
          </ac:picMkLst>
        </pc:picChg>
        <pc:picChg chg="mod">
          <ac:chgData name="Kerrie Shanahan" userId="ae473d9f-76e9-476f-892f-2674ea963afc" providerId="ADAL" clId="{53809738-2AAD-4DFB-B1B7-8761CE362225}" dt="2025-05-19T01:53:28.645" v="624" actId="962"/>
          <ac:picMkLst>
            <pc:docMk/>
            <pc:sldMk cId="3915092297" sldId="541"/>
            <ac:picMk id="4" creationId="{DC914D2A-619D-A4EE-02CB-BBA2F62E19ED}"/>
          </ac:picMkLst>
        </pc:picChg>
      </pc:sldChg>
      <pc:sldChg chg="modSp mod">
        <pc:chgData name="Kerrie Shanahan" userId="ae473d9f-76e9-476f-892f-2674ea963afc" providerId="ADAL" clId="{53809738-2AAD-4DFB-B1B7-8761CE362225}" dt="2025-05-19T01:52:22.129" v="516" actId="962"/>
        <pc:sldMkLst>
          <pc:docMk/>
          <pc:sldMk cId="3572268468" sldId="542"/>
        </pc:sldMkLst>
        <pc:spChg chg="mod">
          <ac:chgData name="Kerrie Shanahan" userId="ae473d9f-76e9-476f-892f-2674ea963afc" providerId="ADAL" clId="{53809738-2AAD-4DFB-B1B7-8761CE362225}" dt="2025-05-19T01:47:33.745" v="265" actId="20577"/>
          <ac:spMkLst>
            <pc:docMk/>
            <pc:sldMk cId="3572268468" sldId="542"/>
            <ac:spMk id="3" creationId="{7EC2E896-4769-D722-E63F-2A204F4B60E0}"/>
          </ac:spMkLst>
        </pc:spChg>
        <pc:picChg chg="mod">
          <ac:chgData name="Kerrie Shanahan" userId="ae473d9f-76e9-476f-892f-2674ea963afc" providerId="ADAL" clId="{53809738-2AAD-4DFB-B1B7-8761CE362225}" dt="2025-05-19T01:52:22.129" v="516" actId="962"/>
          <ac:picMkLst>
            <pc:docMk/>
            <pc:sldMk cId="3572268468" sldId="542"/>
            <ac:picMk id="4" creationId="{BFF33A7D-9F22-A0FA-E6B7-F3626B7D184F}"/>
          </ac:picMkLst>
        </pc:picChg>
      </pc:sldChg>
      <pc:sldChg chg="modSp mod">
        <pc:chgData name="Kerrie Shanahan" userId="ae473d9f-76e9-476f-892f-2674ea963afc" providerId="ADAL" clId="{53809738-2AAD-4DFB-B1B7-8761CE362225}" dt="2025-05-19T01:53:44.557" v="656" actId="962"/>
        <pc:sldMkLst>
          <pc:docMk/>
          <pc:sldMk cId="2003671794" sldId="543"/>
        </pc:sldMkLst>
        <pc:spChg chg="mod">
          <ac:chgData name="Kerrie Shanahan" userId="ae473d9f-76e9-476f-892f-2674ea963afc" providerId="ADAL" clId="{53809738-2AAD-4DFB-B1B7-8761CE362225}" dt="2025-05-19T01:47:36.788" v="269" actId="20577"/>
          <ac:spMkLst>
            <pc:docMk/>
            <pc:sldMk cId="2003671794" sldId="543"/>
            <ac:spMk id="2" creationId="{55B9E5C7-CCE0-BFEB-C13B-D879EBBB2A40}"/>
          </ac:spMkLst>
        </pc:spChg>
        <pc:grpChg chg="mod">
          <ac:chgData name="Kerrie Shanahan" userId="ae473d9f-76e9-476f-892f-2674ea963afc" providerId="ADAL" clId="{53809738-2AAD-4DFB-B1B7-8761CE362225}" dt="2025-05-19T01:52:31.052" v="548" actId="962"/>
          <ac:grpSpMkLst>
            <pc:docMk/>
            <pc:sldMk cId="2003671794" sldId="543"/>
            <ac:grpSpMk id="4" creationId="{DD4AA499-ED85-6B5C-8542-6EAF3DE9D84B}"/>
          </ac:grpSpMkLst>
        </pc:grpChg>
        <pc:picChg chg="mod">
          <ac:chgData name="Kerrie Shanahan" userId="ae473d9f-76e9-476f-892f-2674ea963afc" providerId="ADAL" clId="{53809738-2AAD-4DFB-B1B7-8761CE362225}" dt="2025-05-19T01:53:44.557" v="656" actId="962"/>
          <ac:picMkLst>
            <pc:docMk/>
            <pc:sldMk cId="2003671794" sldId="543"/>
            <ac:picMk id="8" creationId="{B956E41B-2BDA-3781-026E-8D92F56C3C7C}"/>
          </ac:picMkLst>
        </pc:picChg>
      </pc:sldChg>
      <pc:sldChg chg="modSp mod">
        <pc:chgData name="Kerrie Shanahan" userId="ae473d9f-76e9-476f-892f-2674ea963afc" providerId="ADAL" clId="{53809738-2AAD-4DFB-B1B7-8761CE362225}" dt="2025-05-19T01:53:59.624" v="690" actId="962"/>
        <pc:sldMkLst>
          <pc:docMk/>
          <pc:sldMk cId="519309575" sldId="544"/>
        </pc:sldMkLst>
        <pc:spChg chg="mod">
          <ac:chgData name="Kerrie Shanahan" userId="ae473d9f-76e9-476f-892f-2674ea963afc" providerId="ADAL" clId="{53809738-2AAD-4DFB-B1B7-8761CE362225}" dt="2025-05-19T01:47:40.222" v="273" actId="20577"/>
          <ac:spMkLst>
            <pc:docMk/>
            <pc:sldMk cId="519309575" sldId="544"/>
            <ac:spMk id="2" creationId="{5CB034E8-BD8C-6117-A56C-72B9AAF16BFE}"/>
          </ac:spMkLst>
        </pc:spChg>
        <pc:grpChg chg="mod">
          <ac:chgData name="Kerrie Shanahan" userId="ae473d9f-76e9-476f-892f-2674ea963afc" providerId="ADAL" clId="{53809738-2AAD-4DFB-B1B7-8761CE362225}" dt="2025-05-19T01:52:42.106" v="590" actId="962"/>
          <ac:grpSpMkLst>
            <pc:docMk/>
            <pc:sldMk cId="519309575" sldId="544"/>
            <ac:grpSpMk id="4" creationId="{96CBFADF-29E8-E0B6-CFD6-E27AB887B2FD}"/>
          </ac:grpSpMkLst>
        </pc:grpChg>
        <pc:picChg chg="mod">
          <ac:chgData name="Kerrie Shanahan" userId="ae473d9f-76e9-476f-892f-2674ea963afc" providerId="ADAL" clId="{53809738-2AAD-4DFB-B1B7-8761CE362225}" dt="2025-05-19T01:53:51.170" v="672" actId="962"/>
          <ac:picMkLst>
            <pc:docMk/>
            <pc:sldMk cId="519309575" sldId="544"/>
            <ac:picMk id="3" creationId="{84C02DD6-4F58-086D-E87C-FFEA8B2546B8}"/>
          </ac:picMkLst>
        </pc:picChg>
        <pc:picChg chg="mod">
          <ac:chgData name="Kerrie Shanahan" userId="ae473d9f-76e9-476f-892f-2674ea963afc" providerId="ADAL" clId="{53809738-2AAD-4DFB-B1B7-8761CE362225}" dt="2025-05-19T01:53:55.954" v="684" actId="962"/>
          <ac:picMkLst>
            <pc:docMk/>
            <pc:sldMk cId="519309575" sldId="544"/>
            <ac:picMk id="5" creationId="{D76A73F5-3163-B463-B8A7-CB020F46F11E}"/>
          </ac:picMkLst>
        </pc:picChg>
        <pc:picChg chg="mod">
          <ac:chgData name="Kerrie Shanahan" userId="ae473d9f-76e9-476f-892f-2674ea963afc" providerId="ADAL" clId="{53809738-2AAD-4DFB-B1B7-8761CE362225}" dt="2025-05-19T01:53:59.624" v="690" actId="962"/>
          <ac:picMkLst>
            <pc:docMk/>
            <pc:sldMk cId="519309575" sldId="544"/>
            <ac:picMk id="9" creationId="{BD56EBD1-0E1E-046F-A785-343A6F2C4F45}"/>
          </ac:picMkLst>
        </pc:picChg>
      </pc:sldChg>
      <pc:sldChg chg="modSp mod">
        <pc:chgData name="Kerrie Shanahan" userId="ae473d9f-76e9-476f-892f-2674ea963afc" providerId="ADAL" clId="{53809738-2AAD-4DFB-B1B7-8761CE362225}" dt="2025-05-19T01:51:26.477" v="426" actId="962"/>
        <pc:sldMkLst>
          <pc:docMk/>
          <pc:sldMk cId="4125320619" sldId="545"/>
        </pc:sldMkLst>
        <pc:spChg chg="mod">
          <ac:chgData name="Kerrie Shanahan" userId="ae473d9f-76e9-476f-892f-2674ea963afc" providerId="ADAL" clId="{53809738-2AAD-4DFB-B1B7-8761CE362225}" dt="2025-05-19T01:47:18.566" v="249" actId="20577"/>
          <ac:spMkLst>
            <pc:docMk/>
            <pc:sldMk cId="4125320619" sldId="545"/>
            <ac:spMk id="2" creationId="{D5CE62DD-0E4A-7A8E-AEC2-9762E48B970D}"/>
          </ac:spMkLst>
        </pc:spChg>
        <pc:grpChg chg="mod">
          <ac:chgData name="Kerrie Shanahan" userId="ae473d9f-76e9-476f-892f-2674ea963afc" providerId="ADAL" clId="{53809738-2AAD-4DFB-B1B7-8761CE362225}" dt="2025-05-19T01:51:26.477" v="426" actId="962"/>
          <ac:grpSpMkLst>
            <pc:docMk/>
            <pc:sldMk cId="4125320619" sldId="545"/>
            <ac:grpSpMk id="3" creationId="{2548108C-3BF7-643B-F3DB-89AC6A70C89D}"/>
          </ac:grpSpMkLst>
        </pc:grpChg>
      </pc:sldChg>
      <pc:sldChg chg="modSp">
        <pc:chgData name="Kerrie Shanahan" userId="ae473d9f-76e9-476f-892f-2674ea963afc" providerId="ADAL" clId="{53809738-2AAD-4DFB-B1B7-8761CE362225}" dt="2025-05-19T01:47:42.908" v="277" actId="20577"/>
        <pc:sldMkLst>
          <pc:docMk/>
          <pc:sldMk cId="2236667323" sldId="548"/>
        </pc:sldMkLst>
        <pc:spChg chg="mod">
          <ac:chgData name="Kerrie Shanahan" userId="ae473d9f-76e9-476f-892f-2674ea963afc" providerId="ADAL" clId="{53809738-2AAD-4DFB-B1B7-8761CE362225}" dt="2025-05-19T01:47:42.908" v="277" actId="20577"/>
          <ac:spMkLst>
            <pc:docMk/>
            <pc:sldMk cId="2236667323" sldId="548"/>
            <ac:spMk id="2" creationId="{40810051-EBB0-9710-37E1-3EB867E31E00}"/>
          </ac:spMkLst>
        </pc:spChg>
      </pc:sldChg>
      <pc:sldChg chg="modSp">
        <pc:chgData name="Kerrie Shanahan" userId="ae473d9f-76e9-476f-892f-2674ea963afc" providerId="ADAL" clId="{53809738-2AAD-4DFB-B1B7-8761CE362225}" dt="2025-05-19T01:47:45.961" v="281" actId="20577"/>
        <pc:sldMkLst>
          <pc:docMk/>
          <pc:sldMk cId="3961907223" sldId="550"/>
        </pc:sldMkLst>
        <pc:spChg chg="mod">
          <ac:chgData name="Kerrie Shanahan" userId="ae473d9f-76e9-476f-892f-2674ea963afc" providerId="ADAL" clId="{53809738-2AAD-4DFB-B1B7-8761CE362225}" dt="2025-05-19T01:47:45.961" v="281" actId="20577"/>
          <ac:spMkLst>
            <pc:docMk/>
            <pc:sldMk cId="3961907223" sldId="550"/>
            <ac:spMk id="2" creationId="{F52119BE-989A-B1C5-E81C-84F183B5DEB5}"/>
          </ac:spMkLst>
        </pc:spChg>
      </pc:sldChg>
      <pc:sldChg chg="modSp">
        <pc:chgData name="Kerrie Shanahan" userId="ae473d9f-76e9-476f-892f-2674ea963afc" providerId="ADAL" clId="{53809738-2AAD-4DFB-B1B7-8761CE362225}" dt="2025-05-19T01:47:48.494" v="285" actId="20577"/>
        <pc:sldMkLst>
          <pc:docMk/>
          <pc:sldMk cId="907429673" sldId="552"/>
        </pc:sldMkLst>
        <pc:spChg chg="mod">
          <ac:chgData name="Kerrie Shanahan" userId="ae473d9f-76e9-476f-892f-2674ea963afc" providerId="ADAL" clId="{53809738-2AAD-4DFB-B1B7-8761CE362225}" dt="2025-05-19T01:47:48.494" v="285" actId="20577"/>
          <ac:spMkLst>
            <pc:docMk/>
            <pc:sldMk cId="907429673" sldId="552"/>
            <ac:spMk id="2" creationId="{89034EAC-96A2-C525-3219-02ABE0B90574}"/>
          </ac:spMkLst>
        </pc:spChg>
      </pc:sldChg>
      <pc:sldChg chg="modSp">
        <pc:chgData name="Kerrie Shanahan" userId="ae473d9f-76e9-476f-892f-2674ea963afc" providerId="ADAL" clId="{53809738-2AAD-4DFB-B1B7-8761CE362225}" dt="2025-05-19T01:48:03.862" v="295" actId="20577"/>
        <pc:sldMkLst>
          <pc:docMk/>
          <pc:sldMk cId="40283615" sldId="553"/>
        </pc:sldMkLst>
        <pc:spChg chg="mod">
          <ac:chgData name="Kerrie Shanahan" userId="ae473d9f-76e9-476f-892f-2674ea963afc" providerId="ADAL" clId="{53809738-2AAD-4DFB-B1B7-8761CE362225}" dt="2025-05-19T01:48:03.862" v="295" actId="20577"/>
          <ac:spMkLst>
            <pc:docMk/>
            <pc:sldMk cId="40283615" sldId="553"/>
            <ac:spMk id="2" creationId="{40810051-EBB0-9710-37E1-3EB867E31E00}"/>
          </ac:spMkLst>
        </pc:spChg>
      </pc:sldChg>
      <pc:sldChg chg="modSp">
        <pc:chgData name="Kerrie Shanahan" userId="ae473d9f-76e9-476f-892f-2674ea963afc" providerId="ADAL" clId="{53809738-2AAD-4DFB-B1B7-8761CE362225}" dt="2025-05-19T01:48:07.492" v="299" actId="20577"/>
        <pc:sldMkLst>
          <pc:docMk/>
          <pc:sldMk cId="3363670403" sldId="554"/>
        </pc:sldMkLst>
        <pc:spChg chg="mod">
          <ac:chgData name="Kerrie Shanahan" userId="ae473d9f-76e9-476f-892f-2674ea963afc" providerId="ADAL" clId="{53809738-2AAD-4DFB-B1B7-8761CE362225}" dt="2025-05-19T01:48:07.492" v="299" actId="20577"/>
          <ac:spMkLst>
            <pc:docMk/>
            <pc:sldMk cId="3363670403" sldId="554"/>
            <ac:spMk id="2" creationId="{E5AECEA7-EF0E-4D35-57A8-9341A7F81EB1}"/>
          </ac:spMkLst>
        </pc:spChg>
      </pc:sldChg>
      <pc:sldChg chg="modSp">
        <pc:chgData name="Kerrie Shanahan" userId="ae473d9f-76e9-476f-892f-2674ea963afc" providerId="ADAL" clId="{53809738-2AAD-4DFB-B1B7-8761CE362225}" dt="2025-05-19T01:48:11.286" v="303" actId="20577"/>
        <pc:sldMkLst>
          <pc:docMk/>
          <pc:sldMk cId="2502879360" sldId="555"/>
        </pc:sldMkLst>
        <pc:spChg chg="mod">
          <ac:chgData name="Kerrie Shanahan" userId="ae473d9f-76e9-476f-892f-2674ea963afc" providerId="ADAL" clId="{53809738-2AAD-4DFB-B1B7-8761CE362225}" dt="2025-05-19T01:48:11.286" v="303" actId="20577"/>
          <ac:spMkLst>
            <pc:docMk/>
            <pc:sldMk cId="2502879360" sldId="555"/>
            <ac:spMk id="2" creationId="{40810051-EBB0-9710-37E1-3EB867E31E00}"/>
          </ac:spMkLst>
        </pc:spChg>
      </pc:sldChg>
      <pc:sldChg chg="modSp">
        <pc:chgData name="Kerrie Shanahan" userId="ae473d9f-76e9-476f-892f-2674ea963afc" providerId="ADAL" clId="{53809738-2AAD-4DFB-B1B7-8761CE362225}" dt="2025-05-19T01:48:13.978" v="307" actId="20577"/>
        <pc:sldMkLst>
          <pc:docMk/>
          <pc:sldMk cId="267407846" sldId="556"/>
        </pc:sldMkLst>
        <pc:spChg chg="mod">
          <ac:chgData name="Kerrie Shanahan" userId="ae473d9f-76e9-476f-892f-2674ea963afc" providerId="ADAL" clId="{53809738-2AAD-4DFB-B1B7-8761CE362225}" dt="2025-05-19T01:48:13.978" v="307" actId="20577"/>
          <ac:spMkLst>
            <pc:docMk/>
            <pc:sldMk cId="267407846" sldId="556"/>
            <ac:spMk id="2" creationId="{E5AECEA7-EF0E-4D35-57A8-9341A7F81EB1}"/>
          </ac:spMkLst>
        </pc:spChg>
      </pc:sldChg>
      <pc:sldChg chg="modSp mod modNotesTx">
        <pc:chgData name="Kerrie Shanahan" userId="ae473d9f-76e9-476f-892f-2674ea963afc" providerId="ADAL" clId="{53809738-2AAD-4DFB-B1B7-8761CE362225}" dt="2025-05-19T01:50:26.432" v="424" actId="962"/>
        <pc:sldMkLst>
          <pc:docMk/>
          <pc:sldMk cId="3305298057" sldId="557"/>
        </pc:sldMkLst>
        <pc:picChg chg="mod">
          <ac:chgData name="Kerrie Shanahan" userId="ae473d9f-76e9-476f-892f-2674ea963afc" providerId="ADAL" clId="{53809738-2AAD-4DFB-B1B7-8761CE362225}" dt="2025-05-19T01:50:07.448" v="394" actId="962"/>
          <ac:picMkLst>
            <pc:docMk/>
            <pc:sldMk cId="3305298057" sldId="557"/>
            <ac:picMk id="3" creationId="{E9A903B1-8F1A-DFEC-4497-AD9FC84C9FC9}"/>
          </ac:picMkLst>
        </pc:picChg>
        <pc:picChg chg="mod">
          <ac:chgData name="Kerrie Shanahan" userId="ae473d9f-76e9-476f-892f-2674ea963afc" providerId="ADAL" clId="{53809738-2AAD-4DFB-B1B7-8761CE362225}" dt="2025-05-19T01:50:13.249" v="404" actId="962"/>
          <ac:picMkLst>
            <pc:docMk/>
            <pc:sldMk cId="3305298057" sldId="557"/>
            <ac:picMk id="4" creationId="{78E42BA6-E451-6509-097B-E3E6B6458242}"/>
          </ac:picMkLst>
        </pc:picChg>
        <pc:picChg chg="mod">
          <ac:chgData name="Kerrie Shanahan" userId="ae473d9f-76e9-476f-892f-2674ea963afc" providerId="ADAL" clId="{53809738-2AAD-4DFB-B1B7-8761CE362225}" dt="2025-05-19T01:50:26.432" v="424" actId="962"/>
          <ac:picMkLst>
            <pc:docMk/>
            <pc:sldMk cId="3305298057" sldId="557"/>
            <ac:picMk id="6" creationId="{07601887-8C39-C844-3EB4-B02CF5E741B9}"/>
          </ac:picMkLst>
        </pc:picChg>
        <pc:picChg chg="mod">
          <ac:chgData name="Kerrie Shanahan" userId="ae473d9f-76e9-476f-892f-2674ea963afc" providerId="ADAL" clId="{53809738-2AAD-4DFB-B1B7-8761CE362225}" dt="2025-05-19T01:50:20.694" v="414" actId="962"/>
          <ac:picMkLst>
            <pc:docMk/>
            <pc:sldMk cId="3305298057" sldId="557"/>
            <ac:picMk id="7" creationId="{1574D421-D3D3-3BD3-5639-CD621B5E5658}"/>
          </ac:picMkLst>
        </pc:picChg>
      </pc:sldChg>
      <pc:sldChg chg="delSp del mod">
        <pc:chgData name="Kerrie Shanahan" userId="ae473d9f-76e9-476f-892f-2674ea963afc" providerId="ADAL" clId="{53809738-2AAD-4DFB-B1B7-8761CE362225}" dt="2025-05-05T02:55:34.478" v="30" actId="2696"/>
        <pc:sldMkLst>
          <pc:docMk/>
          <pc:sldMk cId="3739559635" sldId="558"/>
        </pc:sldMkLst>
      </pc:sldChg>
      <pc:sldChg chg="addSp delSp modSp add mod modNotesTx">
        <pc:chgData name="Kerrie Shanahan" userId="ae473d9f-76e9-476f-892f-2674ea963afc" providerId="ADAL" clId="{53809738-2AAD-4DFB-B1B7-8761CE362225}" dt="2025-05-18T23:19:25.786" v="196" actId="962"/>
        <pc:sldMkLst>
          <pc:docMk/>
          <pc:sldMk cId="4219342543" sldId="559"/>
        </pc:sldMkLst>
        <pc:spChg chg="mod">
          <ac:chgData name="Kerrie Shanahan" userId="ae473d9f-76e9-476f-892f-2674ea963afc" providerId="ADAL" clId="{53809738-2AAD-4DFB-B1B7-8761CE362225}" dt="2025-05-05T03:15:21.793" v="79" actId="255"/>
          <ac:spMkLst>
            <pc:docMk/>
            <pc:sldMk cId="4219342543" sldId="559"/>
            <ac:spMk id="30" creationId="{033E6F03-0061-AF35-D1FB-F4D6CFF0149C}"/>
          </ac:spMkLst>
        </pc:spChg>
        <pc:spChg chg="mod">
          <ac:chgData name="Kerrie Shanahan" userId="ae473d9f-76e9-476f-892f-2674ea963afc" providerId="ADAL" clId="{53809738-2AAD-4DFB-B1B7-8761CE362225}" dt="2025-05-05T03:15:18.074" v="78" actId="255"/>
          <ac:spMkLst>
            <pc:docMk/>
            <pc:sldMk cId="4219342543" sldId="559"/>
            <ac:spMk id="31" creationId="{ACD4D1D3-FD0C-9A6D-7BDD-A68CB2086BED}"/>
          </ac:spMkLst>
        </pc:spChg>
        <pc:spChg chg="mod">
          <ac:chgData name="Kerrie Shanahan" userId="ae473d9f-76e9-476f-892f-2674ea963afc" providerId="ADAL" clId="{53809738-2AAD-4DFB-B1B7-8761CE362225}" dt="2025-05-05T03:15:13.513" v="77" actId="255"/>
          <ac:spMkLst>
            <pc:docMk/>
            <pc:sldMk cId="4219342543" sldId="559"/>
            <ac:spMk id="32" creationId="{77A21BC8-AE8E-99CD-A2EF-6BC3D74D7835}"/>
          </ac:spMkLst>
        </pc:spChg>
        <pc:spChg chg="mod">
          <ac:chgData name="Kerrie Shanahan" userId="ae473d9f-76e9-476f-892f-2674ea963afc" providerId="ADAL" clId="{53809738-2AAD-4DFB-B1B7-8761CE362225}" dt="2025-05-05T03:15:09.821" v="76" actId="255"/>
          <ac:spMkLst>
            <pc:docMk/>
            <pc:sldMk cId="4219342543" sldId="559"/>
            <ac:spMk id="33" creationId="{C814E68F-5BA2-821F-5CC5-845075639B34}"/>
          </ac:spMkLst>
        </pc:spChg>
        <pc:spChg chg="mod">
          <ac:chgData name="Kerrie Shanahan" userId="ae473d9f-76e9-476f-892f-2674ea963afc" providerId="ADAL" clId="{53809738-2AAD-4DFB-B1B7-8761CE362225}" dt="2025-05-05T03:14:58.251" v="73" actId="255"/>
          <ac:spMkLst>
            <pc:docMk/>
            <pc:sldMk cId="4219342543" sldId="559"/>
            <ac:spMk id="34" creationId="{09875E80-343D-D02D-4D48-7E2F362E1D30}"/>
          </ac:spMkLst>
        </pc:spChg>
        <pc:spChg chg="mod">
          <ac:chgData name="Kerrie Shanahan" userId="ae473d9f-76e9-476f-892f-2674ea963afc" providerId="ADAL" clId="{53809738-2AAD-4DFB-B1B7-8761CE362225}" dt="2025-05-05T03:14:54.156" v="72" actId="255"/>
          <ac:spMkLst>
            <pc:docMk/>
            <pc:sldMk cId="4219342543" sldId="559"/>
            <ac:spMk id="35" creationId="{BAB01DE2-1B16-8F08-2764-6E88FCF41DF2}"/>
          </ac:spMkLst>
        </pc:spChg>
        <pc:spChg chg="mod">
          <ac:chgData name="Kerrie Shanahan" userId="ae473d9f-76e9-476f-892f-2674ea963afc" providerId="ADAL" clId="{53809738-2AAD-4DFB-B1B7-8761CE362225}" dt="2025-05-05T03:14:50.837" v="71" actId="255"/>
          <ac:spMkLst>
            <pc:docMk/>
            <pc:sldMk cId="4219342543" sldId="559"/>
            <ac:spMk id="36" creationId="{FDB87104-8C07-75C9-8E34-84ACEF4A156E}"/>
          </ac:spMkLst>
        </pc:spChg>
        <pc:spChg chg="mod">
          <ac:chgData name="Kerrie Shanahan" userId="ae473d9f-76e9-476f-892f-2674ea963afc" providerId="ADAL" clId="{53809738-2AAD-4DFB-B1B7-8761CE362225}" dt="2025-05-05T03:14:46.763" v="70" actId="255"/>
          <ac:spMkLst>
            <pc:docMk/>
            <pc:sldMk cId="4219342543" sldId="559"/>
            <ac:spMk id="37" creationId="{FCD24E0A-15EA-8AF1-84C6-6C8B082A2591}"/>
          </ac:spMkLst>
        </pc:spChg>
        <pc:spChg chg="mod">
          <ac:chgData name="Kerrie Shanahan" userId="ae473d9f-76e9-476f-892f-2674ea963afc" providerId="ADAL" clId="{53809738-2AAD-4DFB-B1B7-8761CE362225}" dt="2025-05-05T03:14:32.909" v="67" actId="255"/>
          <ac:spMkLst>
            <pc:docMk/>
            <pc:sldMk cId="4219342543" sldId="559"/>
            <ac:spMk id="38" creationId="{0BBF0187-A8EB-C120-0DD7-714D931FCB9B}"/>
          </ac:spMkLst>
        </pc:spChg>
        <pc:spChg chg="mod">
          <ac:chgData name="Kerrie Shanahan" userId="ae473d9f-76e9-476f-892f-2674ea963afc" providerId="ADAL" clId="{53809738-2AAD-4DFB-B1B7-8761CE362225}" dt="2025-05-05T03:14:28.148" v="66" actId="255"/>
          <ac:spMkLst>
            <pc:docMk/>
            <pc:sldMk cId="4219342543" sldId="559"/>
            <ac:spMk id="39" creationId="{C0444CBA-D9C0-F945-4A08-E8CB8BF32406}"/>
          </ac:spMkLst>
        </pc:spChg>
        <pc:spChg chg="mod">
          <ac:chgData name="Kerrie Shanahan" userId="ae473d9f-76e9-476f-892f-2674ea963afc" providerId="ADAL" clId="{53809738-2AAD-4DFB-B1B7-8761CE362225}" dt="2025-05-05T03:14:24.703" v="65" actId="255"/>
          <ac:spMkLst>
            <pc:docMk/>
            <pc:sldMk cId="4219342543" sldId="559"/>
            <ac:spMk id="40" creationId="{291DAF67-6330-BCBF-F05B-8A7949CEA6D3}"/>
          </ac:spMkLst>
        </pc:spChg>
        <pc:spChg chg="mod">
          <ac:chgData name="Kerrie Shanahan" userId="ae473d9f-76e9-476f-892f-2674ea963afc" providerId="ADAL" clId="{53809738-2AAD-4DFB-B1B7-8761CE362225}" dt="2025-05-05T03:14:20.633" v="64" actId="255"/>
          <ac:spMkLst>
            <pc:docMk/>
            <pc:sldMk cId="4219342543" sldId="559"/>
            <ac:spMk id="41" creationId="{9D3B1401-8B4D-B891-BE29-437836A0B89E}"/>
          </ac:spMkLst>
        </pc:spChg>
        <pc:spChg chg="mod">
          <ac:chgData name="Kerrie Shanahan" userId="ae473d9f-76e9-476f-892f-2674ea963afc" providerId="ADAL" clId="{53809738-2AAD-4DFB-B1B7-8761CE362225}" dt="2025-05-05T03:15:25.973" v="80" actId="255"/>
          <ac:spMkLst>
            <pc:docMk/>
            <pc:sldMk cId="4219342543" sldId="559"/>
            <ac:spMk id="42" creationId="{83DE8D79-1EB1-67FA-415A-72EF00A964E6}"/>
          </ac:spMkLst>
        </pc:spChg>
        <pc:spChg chg="mod">
          <ac:chgData name="Kerrie Shanahan" userId="ae473d9f-76e9-476f-892f-2674ea963afc" providerId="ADAL" clId="{53809738-2AAD-4DFB-B1B7-8761CE362225}" dt="2025-05-05T03:15:01.837" v="74" actId="255"/>
          <ac:spMkLst>
            <pc:docMk/>
            <pc:sldMk cId="4219342543" sldId="559"/>
            <ac:spMk id="43" creationId="{6EB068C2-1A44-7FC5-87FC-3EAD08FD47FE}"/>
          </ac:spMkLst>
        </pc:spChg>
        <pc:spChg chg="mod">
          <ac:chgData name="Kerrie Shanahan" userId="ae473d9f-76e9-476f-892f-2674ea963afc" providerId="ADAL" clId="{53809738-2AAD-4DFB-B1B7-8761CE362225}" dt="2025-05-05T03:15:05.568" v="75" actId="255"/>
          <ac:spMkLst>
            <pc:docMk/>
            <pc:sldMk cId="4219342543" sldId="559"/>
            <ac:spMk id="44" creationId="{95BDB093-77F0-190F-C537-213D6503568E}"/>
          </ac:spMkLst>
        </pc:spChg>
        <pc:spChg chg="mod">
          <ac:chgData name="Kerrie Shanahan" userId="ae473d9f-76e9-476f-892f-2674ea963afc" providerId="ADAL" clId="{53809738-2AAD-4DFB-B1B7-8761CE362225}" dt="2025-05-05T03:14:37.413" v="68" actId="255"/>
          <ac:spMkLst>
            <pc:docMk/>
            <pc:sldMk cId="4219342543" sldId="559"/>
            <ac:spMk id="45" creationId="{6760CF33-C8EF-7BE2-ED0F-191E266C2305}"/>
          </ac:spMkLst>
        </pc:spChg>
        <pc:spChg chg="mod">
          <ac:chgData name="Kerrie Shanahan" userId="ae473d9f-76e9-476f-892f-2674ea963afc" providerId="ADAL" clId="{53809738-2AAD-4DFB-B1B7-8761CE362225}" dt="2025-05-05T03:14:41.910" v="69" actId="255"/>
          <ac:spMkLst>
            <pc:docMk/>
            <pc:sldMk cId="4219342543" sldId="559"/>
            <ac:spMk id="46" creationId="{2DCE80C7-3D09-A1AE-9CD8-BB6CD6C5C0ED}"/>
          </ac:spMkLst>
        </pc:spChg>
        <pc:grpChg chg="add mod">
          <ac:chgData name="Kerrie Shanahan" userId="ae473d9f-76e9-476f-892f-2674ea963afc" providerId="ADAL" clId="{53809738-2AAD-4DFB-B1B7-8761CE362225}" dt="2025-05-18T23:19:25.786" v="196" actId="962"/>
          <ac:grpSpMkLst>
            <pc:docMk/>
            <pc:sldMk cId="4219342543" sldId="559"/>
            <ac:grpSpMk id="3" creationId="{B204C8A3-DBF5-FECD-ECC8-1CE7774CA45B}"/>
          </ac:grpSpMkLst>
        </pc:grpChg>
        <pc:grpChg chg="mod">
          <ac:chgData name="Kerrie Shanahan" userId="ae473d9f-76e9-476f-892f-2674ea963afc" providerId="ADAL" clId="{53809738-2AAD-4DFB-B1B7-8761CE362225}" dt="2025-05-05T02:54:29.142" v="4"/>
          <ac:grpSpMkLst>
            <pc:docMk/>
            <pc:sldMk cId="4219342543" sldId="559"/>
            <ac:grpSpMk id="5" creationId="{233D9996-B82B-CE14-6794-DFAEF7B341EA}"/>
          </ac:grpSpMkLst>
        </pc:grpChg>
        <pc:grpChg chg="mod">
          <ac:chgData name="Kerrie Shanahan" userId="ae473d9f-76e9-476f-892f-2674ea963afc" providerId="ADAL" clId="{53809738-2AAD-4DFB-B1B7-8761CE362225}" dt="2025-05-05T02:54:29.142" v="4"/>
          <ac:grpSpMkLst>
            <pc:docMk/>
            <pc:sldMk cId="4219342543" sldId="559"/>
            <ac:grpSpMk id="7" creationId="{BBEA753C-648C-1B44-5C8C-91E94A7351C6}"/>
          </ac:grpSpMkLst>
        </pc:grpChg>
        <pc:grpChg chg="add mod">
          <ac:chgData name="Kerrie Shanahan" userId="ae473d9f-76e9-476f-892f-2674ea963afc" providerId="ADAL" clId="{53809738-2AAD-4DFB-B1B7-8761CE362225}" dt="2025-05-18T23:17:52.032" v="120" actId="962"/>
          <ac:grpSpMkLst>
            <pc:docMk/>
            <pc:sldMk cId="4219342543" sldId="559"/>
            <ac:grpSpMk id="47" creationId="{5A6E9BC9-D2AC-FF82-74E8-23C634F400F7}"/>
          </ac:grpSpMkLst>
        </pc:grpChg>
        <pc:picChg chg="mod">
          <ac:chgData name="Kerrie Shanahan" userId="ae473d9f-76e9-476f-892f-2674ea963afc" providerId="ADAL" clId="{53809738-2AAD-4DFB-B1B7-8761CE362225}" dt="2025-05-05T02:55:22.107" v="26"/>
          <ac:picMkLst>
            <pc:docMk/>
            <pc:sldMk cId="4219342543" sldId="559"/>
            <ac:picMk id="48" creationId="{6ACAF585-47AD-55FE-A0A7-FE1E1670CC51}"/>
          </ac:picMkLst>
        </pc:picChg>
        <pc:cxnChg chg="mod">
          <ac:chgData name="Kerrie Shanahan" userId="ae473d9f-76e9-476f-892f-2674ea963afc" providerId="ADAL" clId="{53809738-2AAD-4DFB-B1B7-8761CE362225}" dt="2025-05-05T02:55:22.107" v="26"/>
          <ac:cxnSpMkLst>
            <pc:docMk/>
            <pc:sldMk cId="4219342543" sldId="559"/>
            <ac:cxnSpMk id="49" creationId="{D2EA7EB0-5314-6CE0-F544-4922CA13A57B}"/>
          </ac:cxnSpMkLst>
        </pc:cxnChg>
      </pc:sldChg>
    </pc:docChg>
  </pc:docChgLst>
  <pc:docChgLst>
    <pc:chgData name="Kerrie Shanahan" userId="ae473d9f-76e9-476f-892f-2674ea963afc" providerId="ADAL" clId="{367E40F4-63B2-4C05-A076-7C04369BD77F}"/>
    <pc:docChg chg="modSld">
      <pc:chgData name="Kerrie Shanahan" userId="ae473d9f-76e9-476f-892f-2674ea963afc" providerId="ADAL" clId="{367E40F4-63B2-4C05-A076-7C04369BD77F}" dt="2025-05-05T00:36:57.747" v="17" actId="20577"/>
      <pc:docMkLst>
        <pc:docMk/>
      </pc:docMkLst>
      <pc:sldChg chg="modNotesTx">
        <pc:chgData name="Kerrie Shanahan" userId="ae473d9f-76e9-476f-892f-2674ea963afc" providerId="ADAL" clId="{367E40F4-63B2-4C05-A076-7C04369BD77F}" dt="2025-05-05T00:36:57.747" v="17" actId="20577"/>
        <pc:sldMkLst>
          <pc:docMk/>
          <pc:sldMk cId="4150549256" sldId="437"/>
        </pc:sldMkLst>
      </pc:sldChg>
    </pc:docChg>
  </pc:docChgLst>
  <pc:docChgLst>
    <pc:chgData name="Liz Heynes" userId="e5ff50d5-f39a-42f6-9e9f-e790bcc8c38d" providerId="ADAL" clId="{E667CA5A-B84C-40ED-8D3A-7E214739AF33}"/>
    <pc:docChg chg="modSld">
      <pc:chgData name="Liz Heynes" userId="e5ff50d5-f39a-42f6-9e9f-e790bcc8c38d" providerId="ADAL" clId="{E667CA5A-B84C-40ED-8D3A-7E214739AF33}" dt="2025-05-21T02:15:20.263" v="19" actId="1037"/>
      <pc:docMkLst>
        <pc:docMk/>
      </pc:docMkLst>
      <pc:sldChg chg="modNotesTx">
        <pc:chgData name="Liz Heynes" userId="e5ff50d5-f39a-42f6-9e9f-e790bcc8c38d" providerId="ADAL" clId="{E667CA5A-B84C-40ED-8D3A-7E214739AF33}" dt="2025-05-21T02:14:27.856" v="14" actId="20577"/>
        <pc:sldMkLst>
          <pc:docMk/>
          <pc:sldMk cId="4150549256" sldId="437"/>
        </pc:sldMkLst>
      </pc:sldChg>
      <pc:sldChg chg="modSp mod">
        <pc:chgData name="Liz Heynes" userId="e5ff50d5-f39a-42f6-9e9f-e790bcc8c38d" providerId="ADAL" clId="{E667CA5A-B84C-40ED-8D3A-7E214739AF33}" dt="2025-05-21T02:15:20.263" v="19" actId="1037"/>
        <pc:sldMkLst>
          <pc:docMk/>
          <pc:sldMk cId="409148390" sldId="520"/>
        </pc:sldMkLst>
        <pc:spChg chg="mod">
          <ac:chgData name="Liz Heynes" userId="e5ff50d5-f39a-42f6-9e9f-e790bcc8c38d" providerId="ADAL" clId="{E667CA5A-B84C-40ED-8D3A-7E214739AF33}" dt="2025-05-21T02:15:20.263" v="19" actId="1037"/>
          <ac:spMkLst>
            <pc:docMk/>
            <pc:sldMk cId="409148390" sldId="520"/>
            <ac:spMk id="9" creationId="{98162B76-0122-E155-1EC1-4DF8E26FA16D}"/>
          </ac:spMkLst>
        </pc:spChg>
      </pc:sldChg>
      <pc:sldChg chg="modNotesTx">
        <pc:chgData name="Liz Heynes" userId="e5ff50d5-f39a-42f6-9e9f-e790bcc8c38d" providerId="ADAL" clId="{E667CA5A-B84C-40ED-8D3A-7E214739AF33}" dt="2025-05-21T02:12:28.755" v="1" actId="20577"/>
        <pc:sldMkLst>
          <pc:docMk/>
          <pc:sldMk cId="3961907223" sldId="550"/>
        </pc:sldMkLst>
      </pc:sldChg>
      <pc:sldChg chg="modNotesTx">
        <pc:chgData name="Liz Heynes" userId="e5ff50d5-f39a-42f6-9e9f-e790bcc8c38d" providerId="ADAL" clId="{E667CA5A-B84C-40ED-8D3A-7E214739AF33}" dt="2025-05-21T02:12:47.361" v="4" actId="20577"/>
        <pc:sldMkLst>
          <pc:docMk/>
          <pc:sldMk cId="907429673" sldId="552"/>
        </pc:sldMkLst>
      </pc:sldChg>
      <pc:sldChg chg="modSp mod">
        <pc:chgData name="Liz Heynes" userId="e5ff50d5-f39a-42f6-9e9f-e790bcc8c38d" providerId="ADAL" clId="{E667CA5A-B84C-40ED-8D3A-7E214739AF33}" dt="2025-05-21T02:11:33.871" v="0" actId="196"/>
        <pc:sldMkLst>
          <pc:docMk/>
          <pc:sldMk cId="3305298057" sldId="557"/>
        </pc:sldMkLst>
        <pc:picChg chg="mod">
          <ac:chgData name="Liz Heynes" userId="e5ff50d5-f39a-42f6-9e9f-e790bcc8c38d" providerId="ADAL" clId="{E667CA5A-B84C-40ED-8D3A-7E214739AF33}" dt="2025-05-21T02:11:33.871" v="0" actId="196"/>
          <ac:picMkLst>
            <pc:docMk/>
            <pc:sldMk cId="3305298057" sldId="557"/>
            <ac:picMk id="3" creationId="{E9A903B1-8F1A-DFEC-4497-AD9FC84C9FC9}"/>
          </ac:picMkLst>
        </pc:picChg>
      </pc:sldChg>
    </pc:docChg>
  </pc:docChgLst>
  <pc:docChgLst>
    <pc:chgData name="Liz Heynes" userId="e5ff50d5-f39a-42f6-9e9f-e790bcc8c38d" providerId="ADAL" clId="{7F8E1E1B-F1BC-473C-8799-7F5C1DEE4F57}"/>
    <pc:docChg chg="undo custSel modSld modMainMaster">
      <pc:chgData name="Liz Heynes" userId="e5ff50d5-f39a-42f6-9e9f-e790bcc8c38d" providerId="ADAL" clId="{7F8E1E1B-F1BC-473C-8799-7F5C1DEE4F57}" dt="2025-05-06T07:21:16.822" v="176" actId="20577"/>
      <pc:docMkLst>
        <pc:docMk/>
      </pc:docMkLst>
      <pc:sldChg chg="modSp mod modNotesTx">
        <pc:chgData name="Liz Heynes" userId="e5ff50d5-f39a-42f6-9e9f-e790bcc8c38d" providerId="ADAL" clId="{7F8E1E1B-F1BC-473C-8799-7F5C1DEE4F57}" dt="2025-05-06T07:13:29.839" v="71" actId="113"/>
        <pc:sldMkLst>
          <pc:docMk/>
          <pc:sldMk cId="3662316055" sldId="441"/>
        </pc:sldMkLst>
        <pc:spChg chg="mod">
          <ac:chgData name="Liz Heynes" userId="e5ff50d5-f39a-42f6-9e9f-e790bcc8c38d" providerId="ADAL" clId="{7F8E1E1B-F1BC-473C-8799-7F5C1DEE4F57}" dt="2025-05-06T07:12:48.342" v="69" actId="20577"/>
          <ac:spMkLst>
            <pc:docMk/>
            <pc:sldMk cId="3662316055" sldId="441"/>
            <ac:spMk id="7" creationId="{36596CBF-B07A-5789-D3AF-770BF795499D}"/>
          </ac:spMkLst>
        </pc:spChg>
      </pc:sldChg>
      <pc:sldChg chg="modSp mod">
        <pc:chgData name="Liz Heynes" userId="e5ff50d5-f39a-42f6-9e9f-e790bcc8c38d" providerId="ADAL" clId="{7F8E1E1B-F1BC-473C-8799-7F5C1DEE4F57}" dt="2025-05-06T07:20:02.297" v="170" actId="1037"/>
        <pc:sldMkLst>
          <pc:docMk/>
          <pc:sldMk cId="240114052" sldId="449"/>
        </pc:sldMkLst>
        <pc:spChg chg="mod">
          <ac:chgData name="Liz Heynes" userId="e5ff50d5-f39a-42f6-9e9f-e790bcc8c38d" providerId="ADAL" clId="{7F8E1E1B-F1BC-473C-8799-7F5C1DEE4F57}" dt="2025-05-06T07:19:46.120" v="144" actId="6549"/>
          <ac:spMkLst>
            <pc:docMk/>
            <pc:sldMk cId="240114052" sldId="449"/>
            <ac:spMk id="25" creationId="{3182014F-9A9A-A9F9-C748-6353230F9681}"/>
          </ac:spMkLst>
        </pc:spChg>
        <pc:picChg chg="mod">
          <ac:chgData name="Liz Heynes" userId="e5ff50d5-f39a-42f6-9e9f-e790bcc8c38d" providerId="ADAL" clId="{7F8E1E1B-F1BC-473C-8799-7F5C1DEE4F57}" dt="2025-05-06T07:19:57.126" v="157" actId="1035"/>
          <ac:picMkLst>
            <pc:docMk/>
            <pc:sldMk cId="240114052" sldId="449"/>
            <ac:picMk id="4" creationId="{7EA38A7B-30F6-00EA-6DC7-8275A5F31D5F}"/>
          </ac:picMkLst>
        </pc:picChg>
        <pc:picChg chg="mod">
          <ac:chgData name="Liz Heynes" userId="e5ff50d5-f39a-42f6-9e9f-e790bcc8c38d" providerId="ADAL" clId="{7F8E1E1B-F1BC-473C-8799-7F5C1DEE4F57}" dt="2025-05-06T07:20:02.297" v="170" actId="1037"/>
          <ac:picMkLst>
            <pc:docMk/>
            <pc:sldMk cId="240114052" sldId="449"/>
            <ac:picMk id="9" creationId="{BB7FD897-EB0E-5064-B875-D0D839E713BB}"/>
          </ac:picMkLst>
        </pc:picChg>
      </pc:sldChg>
      <pc:sldChg chg="addSp delSp modSp mod">
        <pc:chgData name="Liz Heynes" userId="e5ff50d5-f39a-42f6-9e9f-e790bcc8c38d" providerId="ADAL" clId="{7F8E1E1B-F1BC-473C-8799-7F5C1DEE4F57}" dt="2025-05-06T07:15:49.838" v="94" actId="20577"/>
        <pc:sldMkLst>
          <pc:docMk/>
          <pc:sldMk cId="2325795097" sldId="471"/>
        </pc:sldMkLst>
        <pc:spChg chg="add mod">
          <ac:chgData name="Liz Heynes" userId="e5ff50d5-f39a-42f6-9e9f-e790bcc8c38d" providerId="ADAL" clId="{7F8E1E1B-F1BC-473C-8799-7F5C1DEE4F57}" dt="2025-05-06T07:15:49.838" v="94" actId="20577"/>
          <ac:spMkLst>
            <pc:docMk/>
            <pc:sldMk cId="2325795097" sldId="471"/>
            <ac:spMk id="3" creationId="{FF71CAD9-3CFB-008D-3649-37412E23BB42}"/>
          </ac:spMkLst>
        </pc:spChg>
      </pc:sldChg>
      <pc:sldChg chg="modSp mod">
        <pc:chgData name="Liz Heynes" userId="e5ff50d5-f39a-42f6-9e9f-e790bcc8c38d" providerId="ADAL" clId="{7F8E1E1B-F1BC-473C-8799-7F5C1DEE4F57}" dt="2025-05-06T07:19:03.347" v="121" actId="1038"/>
        <pc:sldMkLst>
          <pc:docMk/>
          <pc:sldMk cId="3005270447" sldId="480"/>
        </pc:sldMkLst>
        <pc:spChg chg="mod">
          <ac:chgData name="Liz Heynes" userId="e5ff50d5-f39a-42f6-9e9f-e790bcc8c38d" providerId="ADAL" clId="{7F8E1E1B-F1BC-473C-8799-7F5C1DEE4F57}" dt="2025-05-06T07:19:03.347" v="121" actId="1038"/>
          <ac:spMkLst>
            <pc:docMk/>
            <pc:sldMk cId="3005270447" sldId="480"/>
            <ac:spMk id="5" creationId="{89A66663-5067-C762-CFEF-A48980C4F054}"/>
          </ac:spMkLst>
        </pc:spChg>
      </pc:sldChg>
      <pc:sldChg chg="modSp mod modNotesTx">
        <pc:chgData name="Liz Heynes" userId="e5ff50d5-f39a-42f6-9e9f-e790bcc8c38d" providerId="ADAL" clId="{7F8E1E1B-F1BC-473C-8799-7F5C1DEE4F57}" dt="2025-05-06T07:19:25.407" v="141" actId="20577"/>
        <pc:sldMkLst>
          <pc:docMk/>
          <pc:sldMk cId="945680467" sldId="504"/>
        </pc:sldMkLst>
        <pc:spChg chg="mod">
          <ac:chgData name="Liz Heynes" userId="e5ff50d5-f39a-42f6-9e9f-e790bcc8c38d" providerId="ADAL" clId="{7F8E1E1B-F1BC-473C-8799-7F5C1DEE4F57}" dt="2025-05-06T07:19:16.550" v="138" actId="14100"/>
          <ac:spMkLst>
            <pc:docMk/>
            <pc:sldMk cId="945680467" sldId="504"/>
            <ac:spMk id="2" creationId="{9070CDF2-27BA-8E6B-03B8-8508AA42B544}"/>
          </ac:spMkLst>
        </pc:spChg>
      </pc:sldChg>
      <pc:sldChg chg="modNotesTx">
        <pc:chgData name="Liz Heynes" userId="e5ff50d5-f39a-42f6-9e9f-e790bcc8c38d" providerId="ADAL" clId="{7F8E1E1B-F1BC-473C-8799-7F5C1DEE4F57}" dt="2025-05-06T07:09:44.729" v="31" actId="20577"/>
        <pc:sldMkLst>
          <pc:docMk/>
          <pc:sldMk cId="1652726119" sldId="509"/>
        </pc:sldMkLst>
      </pc:sldChg>
      <pc:sldChg chg="modSp mod modNotesTx">
        <pc:chgData name="Liz Heynes" userId="e5ff50d5-f39a-42f6-9e9f-e790bcc8c38d" providerId="ADAL" clId="{7F8E1E1B-F1BC-473C-8799-7F5C1DEE4F57}" dt="2025-05-06T07:10:27.980" v="45" actId="20577"/>
        <pc:sldMkLst>
          <pc:docMk/>
          <pc:sldMk cId="702303488" sldId="511"/>
        </pc:sldMkLst>
        <pc:spChg chg="mod">
          <ac:chgData name="Liz Heynes" userId="e5ff50d5-f39a-42f6-9e9f-e790bcc8c38d" providerId="ADAL" clId="{7F8E1E1B-F1BC-473C-8799-7F5C1DEE4F57}" dt="2025-05-06T07:10:08.915" v="44" actId="1038"/>
          <ac:spMkLst>
            <pc:docMk/>
            <pc:sldMk cId="702303488" sldId="511"/>
            <ac:spMk id="2" creationId="{409B081D-CF90-98B9-E850-64B8146456DD}"/>
          </ac:spMkLst>
        </pc:spChg>
      </pc:sldChg>
      <pc:sldChg chg="modNotesTx">
        <pc:chgData name="Liz Heynes" userId="e5ff50d5-f39a-42f6-9e9f-e790bcc8c38d" providerId="ADAL" clId="{7F8E1E1B-F1BC-473C-8799-7F5C1DEE4F57}" dt="2025-05-06T07:10:39.343" v="51" actId="20577"/>
        <pc:sldMkLst>
          <pc:docMk/>
          <pc:sldMk cId="2491177883" sldId="512"/>
        </pc:sldMkLst>
      </pc:sldChg>
      <pc:sldChg chg="modNotesTx">
        <pc:chgData name="Liz Heynes" userId="e5ff50d5-f39a-42f6-9e9f-e790bcc8c38d" providerId="ADAL" clId="{7F8E1E1B-F1BC-473C-8799-7F5C1DEE4F57}" dt="2025-05-06T07:11:05.079" v="55" actId="20577"/>
        <pc:sldMkLst>
          <pc:docMk/>
          <pc:sldMk cId="868684786" sldId="513"/>
        </pc:sldMkLst>
      </pc:sldChg>
      <pc:sldChg chg="modSp mod">
        <pc:chgData name="Liz Heynes" userId="e5ff50d5-f39a-42f6-9e9f-e790bcc8c38d" providerId="ADAL" clId="{7F8E1E1B-F1BC-473C-8799-7F5C1DEE4F57}" dt="2025-05-06T07:12:21.251" v="68" actId="6549"/>
        <pc:sldMkLst>
          <pc:docMk/>
          <pc:sldMk cId="1259779433" sldId="514"/>
        </pc:sldMkLst>
        <pc:spChg chg="mod">
          <ac:chgData name="Liz Heynes" userId="e5ff50d5-f39a-42f6-9e9f-e790bcc8c38d" providerId="ADAL" clId="{7F8E1E1B-F1BC-473C-8799-7F5C1DEE4F57}" dt="2025-05-06T07:12:21.251" v="68" actId="6549"/>
          <ac:spMkLst>
            <pc:docMk/>
            <pc:sldMk cId="1259779433" sldId="514"/>
            <ac:spMk id="3" creationId="{2B08D8FA-FE96-A24B-C1C6-457BC61E9ADE}"/>
          </ac:spMkLst>
        </pc:spChg>
      </pc:sldChg>
      <pc:sldChg chg="modSp mod modNotesTx">
        <pc:chgData name="Liz Heynes" userId="e5ff50d5-f39a-42f6-9e9f-e790bcc8c38d" providerId="ADAL" clId="{7F8E1E1B-F1BC-473C-8799-7F5C1DEE4F57}" dt="2025-05-06T07:21:16.822" v="176" actId="20577"/>
        <pc:sldMkLst>
          <pc:docMk/>
          <pc:sldMk cId="409148390" sldId="520"/>
        </pc:sldMkLst>
        <pc:spChg chg="mod">
          <ac:chgData name="Liz Heynes" userId="e5ff50d5-f39a-42f6-9e9f-e790bcc8c38d" providerId="ADAL" clId="{7F8E1E1B-F1BC-473C-8799-7F5C1DEE4F57}" dt="2025-05-06T07:21:16.822" v="176" actId="20577"/>
          <ac:spMkLst>
            <pc:docMk/>
            <pc:sldMk cId="409148390" sldId="520"/>
            <ac:spMk id="9" creationId="{98162B76-0122-E155-1EC1-4DF8E26FA16D}"/>
          </ac:spMkLst>
        </pc:spChg>
      </pc:sldChg>
      <pc:sldChg chg="modSp mod">
        <pc:chgData name="Liz Heynes" userId="e5ff50d5-f39a-42f6-9e9f-e790bcc8c38d" providerId="ADAL" clId="{7F8E1E1B-F1BC-473C-8799-7F5C1DEE4F57}" dt="2025-05-06T07:11:49.500" v="63" actId="14100"/>
        <pc:sldMkLst>
          <pc:docMk/>
          <pc:sldMk cId="1458458313" sldId="524"/>
        </pc:sldMkLst>
        <pc:spChg chg="mod">
          <ac:chgData name="Liz Heynes" userId="e5ff50d5-f39a-42f6-9e9f-e790bcc8c38d" providerId="ADAL" clId="{7F8E1E1B-F1BC-473C-8799-7F5C1DEE4F57}" dt="2025-05-06T07:11:49.500" v="63" actId="14100"/>
          <ac:spMkLst>
            <pc:docMk/>
            <pc:sldMk cId="1458458313" sldId="524"/>
            <ac:spMk id="4" creationId="{7E0C9305-FB9C-D808-544F-225E54D4F99F}"/>
          </ac:spMkLst>
        </pc:spChg>
      </pc:sldChg>
      <pc:sldChg chg="addSp delSp modSp mod modNotesTx">
        <pc:chgData name="Liz Heynes" userId="e5ff50d5-f39a-42f6-9e9f-e790bcc8c38d" providerId="ADAL" clId="{7F8E1E1B-F1BC-473C-8799-7F5C1DEE4F57}" dt="2025-05-06T07:16:15.167" v="96" actId="20577"/>
        <pc:sldMkLst>
          <pc:docMk/>
          <pc:sldMk cId="600928727" sldId="537"/>
        </pc:sldMkLst>
        <pc:spChg chg="add mod">
          <ac:chgData name="Liz Heynes" userId="e5ff50d5-f39a-42f6-9e9f-e790bcc8c38d" providerId="ADAL" clId="{7F8E1E1B-F1BC-473C-8799-7F5C1DEE4F57}" dt="2025-05-06T07:15:41.152" v="91" actId="20577"/>
          <ac:spMkLst>
            <pc:docMk/>
            <pc:sldMk cId="600928727" sldId="537"/>
            <ac:spMk id="3" creationId="{B76B64BC-30C8-A834-D0A0-E3A5CB538C41}"/>
          </ac:spMkLst>
        </pc:spChg>
      </pc:sldChg>
      <pc:sldChg chg="modSp mod">
        <pc:chgData name="Liz Heynes" userId="e5ff50d5-f39a-42f6-9e9f-e790bcc8c38d" providerId="ADAL" clId="{7F8E1E1B-F1BC-473C-8799-7F5C1DEE4F57}" dt="2025-05-06T07:15:27.726" v="88" actId="255"/>
        <pc:sldMkLst>
          <pc:docMk/>
          <pc:sldMk cId="4251574333" sldId="538"/>
        </pc:sldMkLst>
        <pc:spChg chg="mod">
          <ac:chgData name="Liz Heynes" userId="e5ff50d5-f39a-42f6-9e9f-e790bcc8c38d" providerId="ADAL" clId="{7F8E1E1B-F1BC-473C-8799-7F5C1DEE4F57}" dt="2025-05-06T07:15:27.726" v="88" actId="255"/>
          <ac:spMkLst>
            <pc:docMk/>
            <pc:sldMk cId="4251574333" sldId="538"/>
            <ac:spMk id="3" creationId="{102C4D27-C47E-F04B-9EF5-273565421A3A}"/>
          </ac:spMkLst>
        </pc:spChg>
      </pc:sldChg>
      <pc:sldChg chg="modNotesTx">
        <pc:chgData name="Liz Heynes" userId="e5ff50d5-f39a-42f6-9e9f-e790bcc8c38d" providerId="ADAL" clId="{7F8E1E1B-F1BC-473C-8799-7F5C1DEE4F57}" dt="2025-05-06T07:14:05.956" v="73" actId="20577"/>
        <pc:sldMkLst>
          <pc:docMk/>
          <pc:sldMk cId="3572268468" sldId="542"/>
        </pc:sldMkLst>
      </pc:sldChg>
      <pc:sldChg chg="addSp delSp modSp mod">
        <pc:chgData name="Liz Heynes" userId="e5ff50d5-f39a-42f6-9e9f-e790bcc8c38d" providerId="ADAL" clId="{7F8E1E1B-F1BC-473C-8799-7F5C1DEE4F57}" dt="2025-05-06T07:15:00.970" v="81" actId="20577"/>
        <pc:sldMkLst>
          <pc:docMk/>
          <pc:sldMk cId="2236667323" sldId="548"/>
        </pc:sldMkLst>
        <pc:spChg chg="add mod">
          <ac:chgData name="Liz Heynes" userId="e5ff50d5-f39a-42f6-9e9f-e790bcc8c38d" providerId="ADAL" clId="{7F8E1E1B-F1BC-473C-8799-7F5C1DEE4F57}" dt="2025-05-06T07:15:00.970" v="81" actId="20577"/>
          <ac:spMkLst>
            <pc:docMk/>
            <pc:sldMk cId="2236667323" sldId="548"/>
            <ac:spMk id="3" creationId="{40F2C0A2-3177-46E3-AA0C-8BD8D8EFD66B}"/>
          </ac:spMkLst>
        </pc:spChg>
      </pc:sldChg>
      <pc:sldChg chg="addSp delSp modSp mod">
        <pc:chgData name="Liz Heynes" userId="e5ff50d5-f39a-42f6-9e9f-e790bcc8c38d" providerId="ADAL" clId="{7F8E1E1B-F1BC-473C-8799-7F5C1DEE4F57}" dt="2025-05-06T07:14:52.861" v="78" actId="20577"/>
        <pc:sldMkLst>
          <pc:docMk/>
          <pc:sldMk cId="3961907223" sldId="550"/>
        </pc:sldMkLst>
        <pc:spChg chg="add mod">
          <ac:chgData name="Liz Heynes" userId="e5ff50d5-f39a-42f6-9e9f-e790bcc8c38d" providerId="ADAL" clId="{7F8E1E1B-F1BC-473C-8799-7F5C1DEE4F57}" dt="2025-05-06T07:14:52.861" v="78" actId="20577"/>
          <ac:spMkLst>
            <pc:docMk/>
            <pc:sldMk cId="3961907223" sldId="550"/>
            <ac:spMk id="3" creationId="{2956E07F-78D5-5919-D678-009BF88CAE7C}"/>
          </ac:spMkLst>
        </pc:spChg>
      </pc:sldChg>
      <pc:sldChg chg="modSp mod">
        <pc:chgData name="Liz Heynes" userId="e5ff50d5-f39a-42f6-9e9f-e790bcc8c38d" providerId="ADAL" clId="{7F8E1E1B-F1BC-473C-8799-7F5C1DEE4F57}" dt="2025-05-06T07:14:41.969" v="75" actId="14100"/>
        <pc:sldMkLst>
          <pc:docMk/>
          <pc:sldMk cId="907429673" sldId="552"/>
        </pc:sldMkLst>
        <pc:spChg chg="mod">
          <ac:chgData name="Liz Heynes" userId="e5ff50d5-f39a-42f6-9e9f-e790bcc8c38d" providerId="ADAL" clId="{7F8E1E1B-F1BC-473C-8799-7F5C1DEE4F57}" dt="2025-05-06T07:14:41.969" v="75" actId="14100"/>
          <ac:spMkLst>
            <pc:docMk/>
            <pc:sldMk cId="907429673" sldId="552"/>
            <ac:spMk id="3" creationId="{8C82FFB6-E0E6-D84C-562D-0B02EC40974F}"/>
          </ac:spMkLst>
        </pc:spChg>
      </pc:sldChg>
      <pc:sldChg chg="modNotesTx">
        <pc:chgData name="Liz Heynes" userId="e5ff50d5-f39a-42f6-9e9f-e790bcc8c38d" providerId="ADAL" clId="{7F8E1E1B-F1BC-473C-8799-7F5C1DEE4F57}" dt="2025-05-06T07:16:33.321" v="102" actId="20577"/>
        <pc:sldMkLst>
          <pc:docMk/>
          <pc:sldMk cId="40283615" sldId="553"/>
        </pc:sldMkLst>
      </pc:sldChg>
      <pc:sldChg chg="modNotesTx">
        <pc:chgData name="Liz Heynes" userId="e5ff50d5-f39a-42f6-9e9f-e790bcc8c38d" providerId="ADAL" clId="{7F8E1E1B-F1BC-473C-8799-7F5C1DEE4F57}" dt="2025-05-06T07:11:41.389" v="61" actId="20577"/>
        <pc:sldMkLst>
          <pc:docMk/>
          <pc:sldMk cId="3305298057" sldId="557"/>
        </pc:sldMkLst>
      </pc:sldChg>
      <pc:sldMasterChg chg="modSldLayout">
        <pc:chgData name="Liz Heynes" userId="e5ff50d5-f39a-42f6-9e9f-e790bcc8c38d" providerId="ADAL" clId="{7F8E1E1B-F1BC-473C-8799-7F5C1DEE4F57}" dt="2025-05-06T07:08:58.269" v="16" actId="1035"/>
        <pc:sldMasterMkLst>
          <pc:docMk/>
          <pc:sldMasterMk cId="2172787928" sldId="2147483708"/>
        </pc:sldMasterMkLst>
        <pc:sldLayoutChg chg="modSp mod">
          <pc:chgData name="Liz Heynes" userId="e5ff50d5-f39a-42f6-9e9f-e790bcc8c38d" providerId="ADAL" clId="{7F8E1E1B-F1BC-473C-8799-7F5C1DEE4F57}" dt="2025-05-06T07:08:58.269" v="16" actId="1035"/>
          <pc:sldLayoutMkLst>
            <pc:docMk/>
            <pc:sldMasterMk cId="2172787928" sldId="2147483708"/>
            <pc:sldLayoutMk cId="3596865581" sldId="2147483782"/>
          </pc:sldLayoutMkLst>
          <pc:spChg chg="mod">
            <ac:chgData name="Liz Heynes" userId="e5ff50d5-f39a-42f6-9e9f-e790bcc8c38d" providerId="ADAL" clId="{7F8E1E1B-F1BC-473C-8799-7F5C1DEE4F57}" dt="2025-05-06T07:08:58.269" v="16" actId="1035"/>
            <ac:spMkLst>
              <pc:docMk/>
              <pc:sldMasterMk cId="2172787928" sldId="2147483708"/>
              <pc:sldLayoutMk cId="3596865581" sldId="2147483782"/>
              <ac:spMk id="15" creationId="{0B1DBC34-84DA-4361-5159-9E3DC586728E}"/>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21/05/2025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21/05/2025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14) takes approximately 15 minutes. </a:t>
            </a:r>
          </a:p>
          <a:p>
            <a:pPr>
              <a:defRPr/>
            </a:pP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open and/or closed syllables in two-syllable words (slides 15 to 39)</a:t>
            </a:r>
          </a:p>
          <a:p>
            <a:pPr marL="171450" indent="-171450">
              <a:buFont typeface="Arial" panose="020B0604020202020204" pitchFamily="34" charset="0"/>
              <a:buChar char="•"/>
              <a:defRPr/>
            </a:pPr>
            <a:r>
              <a:rPr lang="en-AU" dirty="0">
                <a:latin typeface="+mn-lt"/>
              </a:rPr>
              <a:t>the irregular words talk, walk, come and some (slides 29 to 32).</a:t>
            </a:r>
          </a:p>
          <a:p>
            <a:pPr>
              <a:defRPr/>
            </a:pPr>
            <a:r>
              <a:rPr lang="en-AU" dirty="0">
                <a:latin typeface="+mn-lt"/>
              </a:rPr>
              <a:t>Takes approximately 25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38).</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39). For example, you could use the Phonics Pair Game Templates found on the Literacy Hub (www.literacyhub.edu.au/search/phonics-pair-game-templates) and add words containing letter–sound correspondences students have already learnt. </a:t>
            </a: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Tell students the word each picture represents (</a:t>
            </a:r>
            <a:r>
              <a:rPr lang="en-US" sz="1200" b="1" dirty="0">
                <a:latin typeface="+mn-lt"/>
              </a:rPr>
              <a:t>rides</a:t>
            </a:r>
            <a:r>
              <a:rPr lang="en-US" sz="1200" b="0" dirty="0">
                <a:latin typeface="+mn-lt"/>
              </a:rPr>
              <a:t>,</a:t>
            </a:r>
            <a:r>
              <a:rPr lang="en-US" sz="1200" b="1" dirty="0">
                <a:latin typeface="+mn-lt"/>
              </a:rPr>
              <a:t> sings</a:t>
            </a:r>
            <a:r>
              <a:rPr lang="en-US" sz="1200" b="0" dirty="0">
                <a:latin typeface="+mn-lt"/>
              </a:rPr>
              <a:t>, </a:t>
            </a:r>
            <a:r>
              <a:rPr lang="en-US" sz="1200" b="1" dirty="0">
                <a:latin typeface="+mn-lt"/>
              </a:rPr>
              <a:t>boxes</a:t>
            </a:r>
            <a:r>
              <a:rPr lang="en-US" sz="1200" b="0" dirty="0">
                <a:latin typeface="+mn-lt"/>
              </a:rPr>
              <a:t>,</a:t>
            </a:r>
            <a:r>
              <a:rPr lang="en-US" sz="1200" b="1" dirty="0">
                <a:latin typeface="+mn-lt"/>
              </a:rPr>
              <a:t> yells</a:t>
            </a:r>
            <a:r>
              <a:rPr lang="en-US" sz="1200"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adding the </a:t>
            </a:r>
            <a:r>
              <a:rPr lang="en-US" sz="1200" b="1" dirty="0">
                <a:latin typeface="+mn-lt"/>
              </a:rPr>
              <a:t>-s or -es </a:t>
            </a:r>
            <a:r>
              <a:rPr lang="en-US" sz="1200" dirty="0">
                <a:latin typeface="+mn-lt"/>
              </a:rPr>
              <a:t>suffix.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Then choose a student to tell you what each word means.*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Encourage students to use the learnt catch phrases for the suffixes on each word type, f</a:t>
            </a:r>
            <a:r>
              <a:rPr lang="en-AU" sz="1200" dirty="0">
                <a:latin typeface="+mn-lt"/>
              </a:rPr>
              <a:t>or example: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dirty="0">
                <a:latin typeface="+mn-lt"/>
              </a:rPr>
              <a:t>Noun: boxes, more than one box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dirty="0">
                <a:latin typeface="+mn-lt"/>
              </a:rPr>
              <a:t>Verb: rides, someone rides</a:t>
            </a: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sz="1200" b="1" dirty="0">
                <a:latin typeface="+mn-lt"/>
              </a:rPr>
              <a:t>Provide corrective feedback as needed:</a:t>
            </a:r>
          </a:p>
          <a:p>
            <a:r>
              <a:rPr lang="en-US" sz="1200" dirty="0">
                <a:latin typeface="+mn-lt"/>
              </a:rPr>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Note: y</a:t>
            </a:r>
            <a:r>
              <a:rPr lang="en-US" sz="1200" dirty="0">
                <a:effectLst/>
                <a:latin typeface="+mn-lt"/>
                <a:ea typeface="Aptos" panose="020B0004020202020204" pitchFamily="34" charset="0"/>
                <a:cs typeface="Times New Roman" panose="02020603050405020304" pitchFamily="18" charset="0"/>
              </a:rPr>
              <a:t>ou may like to list the ending letter/s of words that have the -es suffix (</a:t>
            </a:r>
            <a:r>
              <a:rPr lang="en-US" sz="1200" b="1" dirty="0" err="1">
                <a:effectLst/>
                <a:latin typeface="+mn-lt"/>
                <a:ea typeface="Aptos" panose="020B0004020202020204" pitchFamily="34" charset="0"/>
                <a:cs typeface="Times New Roman" panose="02020603050405020304" pitchFamily="18" charset="0"/>
              </a:rPr>
              <a:t>sh</a:t>
            </a:r>
            <a:r>
              <a:rPr lang="en-US" sz="1200" dirty="0">
                <a:effectLst/>
                <a:latin typeface="+mn-lt"/>
                <a:ea typeface="Aptos" panose="020B0004020202020204" pitchFamily="34" charset="0"/>
                <a:cs typeface="Times New Roman" panose="02020603050405020304" pitchFamily="18" charset="0"/>
              </a:rPr>
              <a:t>, </a:t>
            </a:r>
            <a:r>
              <a:rPr lang="en-US" sz="1200" b="1" dirty="0" err="1">
                <a:effectLst/>
                <a:latin typeface="+mn-lt"/>
                <a:ea typeface="Aptos" panose="020B0004020202020204" pitchFamily="34" charset="0"/>
                <a:cs typeface="Times New Roman" panose="02020603050405020304" pitchFamily="18" charset="0"/>
              </a:rPr>
              <a:t>ch</a:t>
            </a:r>
            <a:r>
              <a:rPr lang="en-US" sz="1200" dirty="0">
                <a:effectLst/>
                <a:latin typeface="+mn-lt"/>
                <a:ea typeface="Aptos" panose="020B0004020202020204" pitchFamily="34" charset="0"/>
                <a:cs typeface="Times New Roman" panose="02020603050405020304" pitchFamily="18" charset="0"/>
              </a:rPr>
              <a:t>, </a:t>
            </a:r>
            <a:r>
              <a:rPr lang="en-US" sz="1200" b="1" dirty="0">
                <a:effectLst/>
                <a:latin typeface="+mn-lt"/>
                <a:ea typeface="Aptos" panose="020B0004020202020204" pitchFamily="34" charset="0"/>
                <a:cs typeface="Times New Roman" panose="02020603050405020304" pitchFamily="18" charset="0"/>
              </a:rPr>
              <a:t>x</a:t>
            </a:r>
            <a:r>
              <a:rPr lang="en-US" sz="1200" dirty="0">
                <a:effectLst/>
                <a:latin typeface="+mn-lt"/>
                <a:ea typeface="Aptos" panose="020B0004020202020204" pitchFamily="34" charset="0"/>
                <a:cs typeface="Times New Roman" panose="02020603050405020304" pitchFamily="18" charset="0"/>
              </a:rPr>
              <a:t>, </a:t>
            </a:r>
            <a:r>
              <a:rPr lang="en-US" sz="1200" b="1" dirty="0">
                <a:effectLst/>
                <a:latin typeface="+mn-lt"/>
                <a:ea typeface="Aptos" panose="020B0004020202020204" pitchFamily="34" charset="0"/>
                <a:cs typeface="Times New Roman" panose="02020603050405020304" pitchFamily="18" charset="0"/>
              </a:rPr>
              <a:t>ss</a:t>
            </a:r>
            <a:r>
              <a:rPr lang="en-US" sz="1200" dirty="0">
                <a:effectLst/>
                <a:latin typeface="+mn-lt"/>
                <a:ea typeface="Aptos" panose="020B0004020202020204" pitchFamily="34" charset="0"/>
                <a:cs typeface="Times New Roman" panose="02020603050405020304" pitchFamily="18" charset="0"/>
              </a:rPr>
              <a:t>, </a:t>
            </a:r>
            <a:r>
              <a:rPr lang="en-US" sz="1200" b="1" dirty="0" err="1">
                <a:effectLst/>
                <a:latin typeface="+mn-lt"/>
                <a:ea typeface="Aptos" panose="020B0004020202020204" pitchFamily="34" charset="0"/>
                <a:cs typeface="Times New Roman" panose="02020603050405020304" pitchFamily="18" charset="0"/>
              </a:rPr>
              <a:t>zz</a:t>
            </a:r>
            <a:r>
              <a:rPr lang="en-US" sz="1200" dirty="0">
                <a:effectLst/>
                <a:latin typeface="+mn-lt"/>
                <a:ea typeface="Aptos" panose="020B0004020202020204" pitchFamily="34" charset="0"/>
                <a:cs typeface="Times New Roman" panose="02020603050405020304" pitchFamily="18" charset="0"/>
              </a:rPr>
              <a:t>).</a:t>
            </a:r>
          </a:p>
          <a:p>
            <a:endParaRPr lang="en-AU" sz="1200" dirty="0">
              <a:latin typeface="+mn-lt"/>
            </a:endParaRPr>
          </a:p>
          <a:p>
            <a:r>
              <a:rPr lang="en-AU" sz="1200" dirty="0">
                <a:latin typeface="+mn-lt"/>
              </a:rPr>
              <a:t>*Explain that some words can be both a noun and a verb.</a:t>
            </a: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w/ere</a:t>
            </a:r>
            <a:r>
              <a:rPr lang="en-US" b="0" dirty="0"/>
              <a:t>,</a:t>
            </a:r>
            <a:r>
              <a:rPr lang="en-US" b="1" dirty="0"/>
              <a:t> were</a:t>
            </a:r>
            <a:r>
              <a:rPr lang="en-US" b="0" dirty="0"/>
              <a:t>,</a:t>
            </a:r>
            <a:r>
              <a:rPr lang="en-US" b="1" dirty="0"/>
              <a:t> w-ere</a:t>
            </a:r>
            <a:r>
              <a:rPr lang="en-US" b="0" dirty="0"/>
              <a:t> spells</a:t>
            </a:r>
            <a:r>
              <a:rPr lang="en-US" b="1" dirty="0"/>
              <a:t> were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360017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Tell students the sentence they are going to write: </a:t>
            </a:r>
            <a:r>
              <a:rPr lang="en-US" b="1" dirty="0">
                <a:latin typeface="+mn-lt"/>
              </a:rPr>
              <a:t>There were kids who made wishes to get flutes to play the school theme.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repeat the sentence to you</a:t>
            </a:r>
            <a:endParaRPr lang="en-US"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latin typeface="+mn-lt"/>
              </a:rPr>
              <a:t>Provide corrective feedback as needed:</a:t>
            </a:r>
          </a:p>
          <a:p>
            <a:r>
              <a:rPr lang="en-US" dirty="0">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mn-lt"/>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In this lesson students focus on identifying open and closed syllables and reading and spelling two-syllable words. </a:t>
            </a:r>
            <a:r>
              <a:rPr lang="en-AU" sz="1200" b="0" kern="1200" dirty="0">
                <a:effectLst/>
                <a:latin typeface="+mn-lt"/>
              </a:rPr>
              <a:t>T</a:t>
            </a:r>
            <a:r>
              <a:rPr lang="en-US" sz="1200" b="0" dirty="0">
                <a:latin typeface="+mn-lt"/>
              </a:rPr>
              <a:t>he example words have a range of closed and open syllables.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In this lesson spelling is taught before reading as students can be taught a structured process for spelling one syllable at a time. Students will be supported to practise reading two-syllable words. </a:t>
            </a:r>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dirty="0">
                <a:effectLst/>
                <a:latin typeface="+mn-lt"/>
                <a:ea typeface="Times New Roman" panose="02020603050405020304" pitchFamily="18" charset="0"/>
              </a:rPr>
              <a:t>T</a:t>
            </a:r>
            <a:r>
              <a:rPr lang="en-AU" sz="1200" kern="1200" dirty="0">
                <a:effectLst/>
                <a:latin typeface="+mn-lt"/>
                <a:ea typeface="Times New Roman" panose="02020603050405020304" pitchFamily="18" charset="0"/>
              </a:rPr>
              <a:t>he irregular words* are </a:t>
            </a:r>
            <a:r>
              <a:rPr lang="en-AU" sz="1200" b="1" kern="1200" dirty="0">
                <a:effectLst/>
                <a:latin typeface="+mn-lt"/>
                <a:ea typeface="Times New Roman" panose="02020603050405020304" pitchFamily="18" charset="0"/>
              </a:rPr>
              <a:t>talk</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walk</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come </a:t>
            </a:r>
            <a:r>
              <a:rPr lang="en-AU" sz="1200" b="0" kern="1200" dirty="0">
                <a:effectLst/>
                <a:latin typeface="+mn-lt"/>
                <a:ea typeface="Times New Roman" panose="02020603050405020304" pitchFamily="18" charset="0"/>
              </a:rPr>
              <a:t>and </a:t>
            </a:r>
            <a:r>
              <a:rPr lang="en-AU" sz="1200" b="1" kern="1200" dirty="0">
                <a:effectLst/>
                <a:latin typeface="+mn-lt"/>
                <a:ea typeface="Times New Roman" panose="02020603050405020304" pitchFamily="18" charset="0"/>
              </a:rPr>
              <a:t>some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t-al-k </a:t>
            </a:r>
            <a:r>
              <a:rPr lang="en-US" b="0" dirty="0">
                <a:latin typeface="+mn-lt"/>
              </a:rPr>
              <a:t>spells </a:t>
            </a:r>
            <a:r>
              <a:rPr lang="en-US" b="1" dirty="0">
                <a:latin typeface="+mn-lt"/>
              </a:rPr>
              <a:t>talk</a:t>
            </a:r>
            <a:r>
              <a:rPr lang="en-US" b="0" dirty="0">
                <a:latin typeface="+mn-lt"/>
              </a:rPr>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43F83-DF1B-AD40-A87C-7A04197550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F4A535-2B3E-ED61-031B-6D8D740863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41BB9E-8666-E579-EB35-81954ED59E86}"/>
              </a:ext>
            </a:extLst>
          </p:cNvPr>
          <p:cNvSpPr>
            <a:spLocks noGrp="1"/>
          </p:cNvSpPr>
          <p:nvPr>
            <p:ph type="body" idx="1"/>
          </p:nvPr>
        </p:nvSpPr>
        <p:spPr/>
        <p:txBody>
          <a:bodyPr/>
          <a:lstStyle/>
          <a:p>
            <a:r>
              <a:rPr lang="en-US" sz="1200" b="1" dirty="0">
                <a:latin typeface="+mn-lt"/>
              </a:rPr>
              <a:t>Revision</a:t>
            </a:r>
          </a:p>
          <a:p>
            <a:endParaRPr lang="en-US" sz="1200" b="1" dirty="0">
              <a:latin typeface="+mn-lt"/>
            </a:endParaRPr>
          </a:p>
          <a:p>
            <a:r>
              <a:rPr lang="en-US" dirty="0"/>
              <a:t>Revise what students have learnt about spelling two-syllable words. </a:t>
            </a:r>
          </a:p>
          <a:p>
            <a:endParaRPr lang="en-US" dirty="0"/>
          </a:p>
          <a:p>
            <a:r>
              <a:rPr lang="en-US" i="0" dirty="0"/>
              <a:t>Ask students to explain what to do when spelling a two-syllable word. </a:t>
            </a:r>
          </a:p>
          <a:p>
            <a:endParaRPr lang="en-US" i="0" dirty="0"/>
          </a:p>
          <a:p>
            <a:r>
              <a:rPr lang="en-US" i="0" dirty="0"/>
              <a:t>Prompt them to include the following in their responses:</a:t>
            </a:r>
          </a:p>
          <a:p>
            <a:pPr marL="171450" indent="-171450">
              <a:buFont typeface="Arial" panose="020B0604020202020204" pitchFamily="34" charset="0"/>
              <a:buChar char="•"/>
            </a:pPr>
            <a:r>
              <a:rPr lang="en-US" i="0" dirty="0"/>
              <a:t>Break the word into individual syllables.</a:t>
            </a:r>
          </a:p>
          <a:p>
            <a:pPr marL="171450" indent="-171450">
              <a:buFont typeface="Arial" panose="020B0604020202020204" pitchFamily="34" charset="0"/>
              <a:buChar char="•"/>
            </a:pPr>
            <a:r>
              <a:rPr lang="en-US" i="0" dirty="0"/>
              <a:t>Spell one syllable at a time.</a:t>
            </a:r>
          </a:p>
          <a:p>
            <a:pPr marL="171450" indent="-171450">
              <a:buFont typeface="Arial" panose="020B0604020202020204" pitchFamily="34" charset="0"/>
              <a:buChar char="•"/>
            </a:pPr>
            <a:r>
              <a:rPr lang="en-US" i="0" dirty="0"/>
              <a:t>Listen for long and short vowel sounds to identify open and closed syllables.</a:t>
            </a:r>
          </a:p>
          <a:p>
            <a:pPr marL="171450" indent="-171450">
              <a:buFont typeface="Arial" panose="020B0604020202020204" pitchFamily="34" charset="0"/>
              <a:buChar char="•"/>
            </a:pPr>
            <a:r>
              <a:rPr lang="en-US" i="0" dirty="0"/>
              <a:t>Make sure there is a letter or letters to represent a vowel sound in every syllable. </a:t>
            </a:r>
          </a:p>
        </p:txBody>
      </p:sp>
      <p:sp>
        <p:nvSpPr>
          <p:cNvPr id="4" name="Slide Number Placeholder 3">
            <a:extLst>
              <a:ext uri="{FF2B5EF4-FFF2-40B4-BE49-F238E27FC236}">
                <a16:creationId xmlns:a16="http://schemas.microsoft.com/office/drawing/2014/main" id="{ACFECBAF-17B1-3C96-7B8A-6ABA52243B4E}"/>
              </a:ext>
            </a:extLst>
          </p:cNvPr>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1285395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60BB5-CABA-FCE4-BAF1-2C3B3D480B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FC28C3-A1B8-E352-AAA3-19B07BBA64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881A93-0406-B4FC-F9F7-9044CBA3E2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music</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dirty="0"/>
              <a:t>Demonstrate how to use the following steps:</a:t>
            </a:r>
          </a:p>
          <a:p>
            <a:pPr marL="172800" indent="-172800">
              <a:buAutoNum type="arabicPeriod"/>
            </a:pPr>
            <a:r>
              <a:rPr lang="en-US" sz="1200" b="0" dirty="0">
                <a:latin typeface="+mn-lt"/>
              </a:rPr>
              <a:t>Say the new word aloud.</a:t>
            </a:r>
          </a:p>
          <a:p>
            <a:pPr marL="172800" indent="-172800">
              <a:buAutoNum type="arabicPeriod"/>
            </a:pPr>
            <a:r>
              <a:rPr lang="en-US" sz="1200" b="0" dirty="0">
                <a:latin typeface="+mn-lt"/>
              </a:rPr>
              <a:t>Say the separate syllables in the word.</a:t>
            </a:r>
          </a:p>
          <a:p>
            <a:pPr marL="172800" indent="-172800">
              <a:buAutoNum type="arabicPeriod"/>
            </a:pPr>
            <a:r>
              <a:rPr lang="en-US" sz="1200" b="0" dirty="0">
                <a:latin typeface="+mn-lt"/>
              </a:rPr>
              <a:t>Spell the word one syllable at a time by identifying vowel sounds and syllable types aloud and writing the word on the class whiteboard.</a:t>
            </a:r>
          </a:p>
          <a:p>
            <a:pPr marL="172800" indent="-172800">
              <a:buAutoNum type="arabicPeriod"/>
            </a:pPr>
            <a:r>
              <a:rPr lang="en-US" sz="1200" b="0" dirty="0">
                <a:latin typeface="+mn-lt"/>
              </a:rPr>
              <a:t>Read the whole word to check your spelling. </a:t>
            </a:r>
          </a:p>
          <a:p>
            <a:pPr marL="0" indent="0">
              <a:buFont typeface="Arial" panose="020B0604020202020204" pitchFamily="34" charset="0"/>
              <a:buNone/>
            </a:pPr>
            <a:endParaRPr lang="en-US" dirty="0"/>
          </a:p>
        </p:txBody>
      </p:sp>
      <p:sp>
        <p:nvSpPr>
          <p:cNvPr id="4" name="Slide Number Placeholder 3">
            <a:extLst>
              <a:ext uri="{FF2B5EF4-FFF2-40B4-BE49-F238E27FC236}">
                <a16:creationId xmlns:a16="http://schemas.microsoft.com/office/drawing/2014/main" id="{77805714-C7F5-2AD8-E277-29DC5FE53430}"/>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353394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CE1C1-2D15-4E94-CDC9-DFF48A9AFE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97C1A-9808-6222-9BDD-2A0112F358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678840-4273-F0EC-4020-EC8559A5807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music</a:t>
            </a:r>
            <a:r>
              <a:rPr lang="en-US" b="0" dirty="0"/>
              <a:t>,</a:t>
            </a:r>
            <a:r>
              <a:rPr lang="en-US" b="1" dirty="0"/>
              <a:t> sunset</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2800" indent="-172800">
              <a:buAutoNum type="arabicPeriod"/>
            </a:pPr>
            <a:r>
              <a:rPr lang="en-US" sz="1200" b="0" dirty="0">
                <a:latin typeface="+mn-lt"/>
              </a:rPr>
              <a:t>Say the new word aloud.</a:t>
            </a:r>
          </a:p>
          <a:p>
            <a:pPr marL="172800" indent="-172800">
              <a:buAutoNum type="arabicPeriod"/>
            </a:pPr>
            <a:r>
              <a:rPr lang="en-US" sz="1200" b="0" dirty="0">
                <a:latin typeface="+mn-lt"/>
              </a:rPr>
              <a:t>Say the separate syllables in the word.</a:t>
            </a:r>
          </a:p>
          <a:p>
            <a:pPr marL="172800" indent="-172800">
              <a:buAutoNum type="arabicPeriod"/>
            </a:pPr>
            <a:r>
              <a:rPr lang="en-US" sz="1200" b="0" dirty="0">
                <a:latin typeface="+mn-lt"/>
              </a:rPr>
              <a:t>Spell the word one syllable at a time by identifying vowel sounds and syllable types aloud and writing the word on the class whiteboard.</a:t>
            </a:r>
          </a:p>
          <a:p>
            <a:pPr marL="172800" indent="-172800">
              <a:buAutoNum type="arabicPeriod"/>
            </a:pPr>
            <a:r>
              <a:rPr lang="en-US" sz="1200" b="0" dirty="0">
                <a:latin typeface="+mn-lt"/>
              </a:rPr>
              <a:t>Read the whole word to check your spelling. </a:t>
            </a:r>
          </a:p>
          <a:p>
            <a:pPr marL="0" indent="0">
              <a:buNone/>
            </a:pPr>
            <a:r>
              <a:rPr lang="en-US" sz="1200" b="0" dirty="0">
                <a:latin typeface="+mn-lt"/>
              </a:rPr>
              <a:t> </a:t>
            </a:r>
          </a:p>
        </p:txBody>
      </p:sp>
      <p:sp>
        <p:nvSpPr>
          <p:cNvPr id="4" name="Slide Number Placeholder 3">
            <a:extLst>
              <a:ext uri="{FF2B5EF4-FFF2-40B4-BE49-F238E27FC236}">
                <a16:creationId xmlns:a16="http://schemas.microsoft.com/office/drawing/2014/main" id="{42617540-095F-26D9-470A-3CBF42138D76}"/>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7149948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13172-26B0-1274-877E-FD606523EB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30B334-BAEF-CC7B-5E3B-8B2127E161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4C0BD6-348B-8513-323D-AFCF4EDF48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music</a:t>
            </a:r>
            <a:r>
              <a:rPr lang="en-US" b="0" dirty="0"/>
              <a:t>,</a:t>
            </a:r>
            <a:r>
              <a:rPr lang="en-US" b="1" dirty="0"/>
              <a:t> sunset</a:t>
            </a:r>
            <a:r>
              <a:rPr lang="en-US" b="0" dirty="0"/>
              <a:t>, </a:t>
            </a:r>
            <a:r>
              <a:rPr lang="en-US" b="1" dirty="0"/>
              <a:t>cobweb</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2800" indent="-172800">
              <a:buAutoNum type="arabicPeriod"/>
            </a:pPr>
            <a:r>
              <a:rPr lang="en-US" sz="1200" b="0" dirty="0">
                <a:latin typeface="+mn-lt"/>
              </a:rPr>
              <a:t>Say the new word aloud.</a:t>
            </a:r>
          </a:p>
          <a:p>
            <a:pPr marL="172800" indent="-172800">
              <a:buAutoNum type="arabicPeriod"/>
            </a:pPr>
            <a:r>
              <a:rPr lang="en-US" sz="1200" b="0" dirty="0">
                <a:latin typeface="+mn-lt"/>
              </a:rPr>
              <a:t>Say the separate syllables in the word.</a:t>
            </a:r>
          </a:p>
          <a:p>
            <a:pPr marL="172800" indent="-172800">
              <a:buAutoNum type="arabicPeriod"/>
            </a:pPr>
            <a:r>
              <a:rPr lang="en-US" sz="1200" b="0" dirty="0">
                <a:latin typeface="+mn-lt"/>
              </a:rPr>
              <a:t>Spell the word one syllable at a time by identifying vowel sounds and syllable types aloud and writing the word on the class whiteboard.</a:t>
            </a:r>
          </a:p>
          <a:p>
            <a:pPr marL="172800" indent="-172800">
              <a:buAutoNum type="arabicPeriod"/>
            </a:pPr>
            <a:r>
              <a:rPr lang="en-US" sz="1200" b="0" dirty="0">
                <a:latin typeface="+mn-lt"/>
              </a:rPr>
              <a:t>Read the whole word to check your spelling. </a:t>
            </a:r>
          </a:p>
          <a:p>
            <a:pPr marL="0" indent="0">
              <a:buNone/>
            </a:pPr>
            <a:r>
              <a:rPr lang="en-US" sz="1200" b="0" dirty="0">
                <a:latin typeface="+mn-lt"/>
              </a:rPr>
              <a:t> </a:t>
            </a:r>
          </a:p>
        </p:txBody>
      </p:sp>
      <p:sp>
        <p:nvSpPr>
          <p:cNvPr id="4" name="Slide Number Placeholder 3">
            <a:extLst>
              <a:ext uri="{FF2B5EF4-FFF2-40B4-BE49-F238E27FC236}">
                <a16:creationId xmlns:a16="http://schemas.microsoft.com/office/drawing/2014/main" id="{76603219-87FC-72F1-A129-7C7D712CE15C}"/>
              </a:ext>
            </a:extLst>
          </p:cNvPr>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733633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Word play (substitution): </a:t>
            </a:r>
            <a:r>
              <a:rPr lang="en-US" sz="1200" b="0" i="0" dirty="0">
                <a:solidFill>
                  <a:srgbClr val="000000"/>
                </a:solidFill>
                <a:effectLst/>
                <a:latin typeface="+mn-lt"/>
              </a:rPr>
              <a:t>Spelling and manipulating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and make new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pPr marL="171450" indent="-171450">
              <a:buFont typeface="Arial" panose="020B0604020202020204" pitchFamily="34" charset="0"/>
              <a:buChar char="•"/>
            </a:pPr>
            <a:r>
              <a:rPr lang="en-US" sz="1200" b="0" i="0" dirty="0">
                <a:latin typeface="+mn-lt"/>
              </a:rPr>
              <a:t>verbally try swapping out a letter or letters in the word to make a new word </a:t>
            </a:r>
          </a:p>
          <a:p>
            <a:pPr marL="171450" indent="-171450">
              <a:buFont typeface="Arial" panose="020B0604020202020204" pitchFamily="34" charset="0"/>
              <a:buChar char="•"/>
            </a:pPr>
            <a:r>
              <a:rPr lang="en-US" sz="1200" b="0" i="0" dirty="0">
                <a:latin typeface="+mn-lt"/>
              </a:rPr>
              <a:t>find a letter/s that works </a:t>
            </a:r>
          </a:p>
          <a:p>
            <a:pPr marL="171450" indent="-171450">
              <a:buFont typeface="Arial" panose="020B0604020202020204" pitchFamily="34" charset="0"/>
              <a:buChar char="•"/>
            </a:pPr>
            <a:r>
              <a:rPr lang="en-US" sz="1200" b="0" i="0" dirty="0">
                <a:latin typeface="+mn-lt"/>
              </a:rPr>
              <a:t>make the spelling change on their </a:t>
            </a:r>
            <a:r>
              <a:rPr lang="en-US" b="0" dirty="0">
                <a:latin typeface="+mn-lt"/>
              </a:rPr>
              <a:t>mini-whiteboard</a:t>
            </a:r>
            <a:r>
              <a:rPr lang="en-US" sz="1200" b="0" i="0" dirty="0">
                <a:latin typeface="+mn-lt"/>
              </a:rPr>
              <a:t>.</a:t>
            </a:r>
            <a:endParaRPr lang="en-US" b="0" dirty="0">
              <a:latin typeface="+mn-lt"/>
            </a:endParaRP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and </a:t>
            </a:r>
            <a:r>
              <a:rPr lang="en-US" b="0" dirty="0">
                <a:latin typeface="+mn-lt"/>
              </a:rPr>
              <a:t>make new words using the letters on the slide.</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2284687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CAB19-B999-004A-2700-B1FF9099B9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ED6CC2-7182-DD83-FCD8-480F743880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53FDE9-3CB8-1F33-6549-27AB56F4901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 Focus on supporting students to differentiate between open and closed syllables according to vowel sounds. </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tripod</a:t>
            </a:r>
            <a:r>
              <a:rPr lang="en-US" sz="1200" b="0" dirty="0">
                <a:latin typeface="+mn-lt"/>
              </a:rPr>
              <a:t>.</a:t>
            </a:r>
            <a:endParaRPr lang="en-AU" sz="1200" b="0" dirty="0">
              <a:latin typeface="+mn-lt"/>
            </a:endParaRPr>
          </a:p>
          <a:p>
            <a:endParaRPr lang="en-US" sz="1200" dirty="0">
              <a:latin typeface="+mn-lt"/>
              <a:ea typeface="Calibri"/>
              <a:cs typeface="Calibri"/>
            </a:endParaRPr>
          </a:p>
          <a:p>
            <a:r>
              <a:rPr lang="en-US" sz="1200" u="none" dirty="0">
                <a:latin typeface="+mn-lt"/>
              </a:rPr>
              <a:t>Support and scaffold students to:</a:t>
            </a:r>
            <a:endParaRPr lang="en-US" sz="1200" u="none" dirty="0">
              <a:latin typeface="+mn-lt"/>
              <a:ea typeface="Calibri"/>
              <a:cs typeface="Calibri"/>
            </a:endParaRPr>
          </a:p>
          <a:p>
            <a:pPr marL="172800" indent="-172800">
              <a:buAutoNum type="arabicPeriod"/>
            </a:pPr>
            <a:r>
              <a:rPr lang="en-US" sz="1200" b="0" dirty="0">
                <a:latin typeface="+mn-lt"/>
              </a:rPr>
              <a:t>Say the word aloud.</a:t>
            </a:r>
          </a:p>
          <a:p>
            <a:pPr marL="172800" indent="-172800">
              <a:buAutoNum type="arabicPeriod"/>
            </a:pPr>
            <a:r>
              <a:rPr lang="en-US" sz="1200" b="0" dirty="0">
                <a:latin typeface="+mn-lt"/>
              </a:rPr>
              <a:t>Say the separate syllables in the word.</a:t>
            </a:r>
          </a:p>
          <a:p>
            <a:pPr marL="172800" marR="0" lvl="0" indent="-172800" algn="l" defTabSz="914400" rtl="0" eaLnBrk="1" fontAlgn="auto" latinLnBrk="0" hangingPunct="1">
              <a:lnSpc>
                <a:spcPct val="100000"/>
              </a:lnSpc>
              <a:spcBef>
                <a:spcPts val="0"/>
              </a:spcBef>
              <a:spcAft>
                <a:spcPts val="0"/>
              </a:spcAft>
              <a:buClrTx/>
              <a:buSzTx/>
              <a:buFontTx/>
              <a:buAutoNum type="arabicPeriod"/>
              <a:tabLst/>
              <a:defRPr/>
            </a:pPr>
            <a:r>
              <a:rPr lang="en-US" sz="1200" b="0" dirty="0">
                <a:latin typeface="+mn-lt"/>
              </a:rPr>
              <a:t>Spell the word one syllable at a time, identifying vowel sounds and syllable types aloud and writing the word on their mini-whiteboard.</a:t>
            </a:r>
          </a:p>
          <a:p>
            <a:pPr marL="172800" indent="-172800">
              <a:buAutoNum type="arabicPeriod"/>
            </a:pPr>
            <a:r>
              <a:rPr lang="en-US" sz="1200" b="0" dirty="0">
                <a:latin typeface="+mn-lt"/>
              </a:rPr>
              <a:t>Read the whole word to check the spelling.</a:t>
            </a:r>
          </a:p>
          <a:p>
            <a:pPr marL="172800" indent="-172800">
              <a:buAutoNum type="arabicPeriod"/>
            </a:pPr>
            <a:endParaRPr lang="en-US" sz="1200" b="0" dirty="0">
              <a:effectLst/>
              <a:latin typeface="+mn-lt"/>
              <a:cs typeface="+mn-cs"/>
            </a:endParaRPr>
          </a:p>
          <a:p>
            <a:pPr marL="0" indent="0">
              <a:buNone/>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p>
          <a:p>
            <a:pPr marL="0" indent="0">
              <a:buNone/>
            </a:pPr>
            <a:endParaRPr lang="en-US" sz="1200" dirty="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D30F86BB-7B7F-5289-21A5-F6C96AEB7CAF}"/>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41662513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444EA-B702-5BE4-DE95-2739CD5FC4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19FE6F-699B-8BC6-E64E-253A100FA4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F34A26-E670-5BA4-61D6-70B936410D2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 Focus on supporting students to differentiate between open and closed syllables according to vowel sounds. </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images represent the words to be written: </a:t>
            </a:r>
            <a:r>
              <a:rPr lang="en-US" sz="1200" b="1" dirty="0">
                <a:latin typeface="+mn-lt"/>
              </a:rPr>
              <a:t>tripod</a:t>
            </a:r>
            <a:r>
              <a:rPr lang="en-US" sz="1200" b="0" dirty="0">
                <a:latin typeface="+mn-lt"/>
              </a:rPr>
              <a:t>,</a:t>
            </a:r>
            <a:r>
              <a:rPr lang="en-US" sz="1200" b="1" dirty="0">
                <a:latin typeface="+mn-lt"/>
              </a:rPr>
              <a:t> lipstick</a:t>
            </a:r>
            <a:r>
              <a:rPr lang="en-US" sz="1200" b="0" dirty="0">
                <a:latin typeface="+mn-lt"/>
              </a:rPr>
              <a:t>.</a:t>
            </a:r>
            <a:endParaRPr lang="en-AU" sz="1200" b="1" dirty="0">
              <a:latin typeface="+mn-lt"/>
            </a:endParaRPr>
          </a:p>
          <a:p>
            <a:endParaRPr lang="en-US" sz="1200" u="none" dirty="0">
              <a:latin typeface="+mn-lt"/>
            </a:endParaRPr>
          </a:p>
          <a:p>
            <a:r>
              <a:rPr lang="en-US" sz="1200" u="none" dirty="0">
                <a:latin typeface="+mn-lt"/>
              </a:rPr>
              <a:t>Support and scaffold students to:</a:t>
            </a:r>
            <a:endParaRPr lang="en-US" sz="1200" u="none" dirty="0">
              <a:latin typeface="+mn-lt"/>
              <a:ea typeface="Calibri"/>
              <a:cs typeface="Calibri"/>
            </a:endParaRPr>
          </a:p>
          <a:p>
            <a:pPr marL="172800" indent="-172800">
              <a:buAutoNum type="arabicPeriod"/>
            </a:pPr>
            <a:r>
              <a:rPr lang="en-US" sz="1200" b="0" dirty="0">
                <a:latin typeface="+mn-lt"/>
              </a:rPr>
              <a:t>Say the word aloud.</a:t>
            </a:r>
          </a:p>
          <a:p>
            <a:pPr marL="172800" indent="-172800">
              <a:buAutoNum type="arabicPeriod"/>
            </a:pPr>
            <a:r>
              <a:rPr lang="en-US" sz="1200" b="0" dirty="0">
                <a:latin typeface="+mn-lt"/>
              </a:rPr>
              <a:t>Say the separate syllables in the word.</a:t>
            </a:r>
          </a:p>
          <a:p>
            <a:pPr marL="172800" marR="0" lvl="0" indent="-172800" algn="l" defTabSz="914400" rtl="0" eaLnBrk="1" fontAlgn="auto" latinLnBrk="0" hangingPunct="1">
              <a:lnSpc>
                <a:spcPct val="100000"/>
              </a:lnSpc>
              <a:spcBef>
                <a:spcPts val="0"/>
              </a:spcBef>
              <a:spcAft>
                <a:spcPts val="0"/>
              </a:spcAft>
              <a:buClrTx/>
              <a:buSzTx/>
              <a:buFontTx/>
              <a:buAutoNum type="arabicPeriod"/>
              <a:tabLst/>
              <a:defRPr/>
            </a:pPr>
            <a:r>
              <a:rPr lang="en-US" sz="1200" b="0" dirty="0">
                <a:latin typeface="+mn-lt"/>
              </a:rPr>
              <a:t>Spell the word one syllable at a time, identifying vowel sounds and syllable types aloud and writing the word on their mini-whiteboard.</a:t>
            </a:r>
          </a:p>
          <a:p>
            <a:pPr marL="172800" indent="-172800">
              <a:buAutoNum type="arabicPeriod"/>
            </a:pPr>
            <a:r>
              <a:rPr lang="en-US" sz="1200" b="0" dirty="0">
                <a:latin typeface="+mn-lt"/>
              </a:rPr>
              <a:t>Read the whole word to check the spelling.</a:t>
            </a:r>
          </a:p>
          <a:p>
            <a:pPr marL="228600" indent="-228600">
              <a:buAutoNum type="arabicPeriod"/>
            </a:pPr>
            <a:endParaRPr lang="en-US" sz="1200" b="0" dirty="0">
              <a:effectLst/>
              <a:latin typeface="+mn-lt"/>
              <a:cs typeface="+mn-cs"/>
            </a:endParaRPr>
          </a:p>
          <a:p>
            <a:pPr marL="0" indent="0">
              <a:buNone/>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E676B37-6575-8BF4-73BD-E09A50E90805}"/>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7380302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800B1-16BE-D8AD-79E6-79158161B0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2681C5-4F5E-F7F6-E2C2-A4D83DD3E7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62AC2F-8FA7-057B-7ED5-C967271CF61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images represent the words to be written: </a:t>
            </a:r>
            <a:r>
              <a:rPr lang="en-US" sz="1200" b="1" dirty="0">
                <a:latin typeface="+mn-lt"/>
              </a:rPr>
              <a:t>tripod</a:t>
            </a:r>
            <a:r>
              <a:rPr lang="en-US" sz="1200" b="0" dirty="0">
                <a:latin typeface="+mn-lt"/>
              </a:rPr>
              <a:t>,</a:t>
            </a:r>
            <a:r>
              <a:rPr lang="en-US" sz="1200" b="1" dirty="0">
                <a:latin typeface="+mn-lt"/>
              </a:rPr>
              <a:t> lipstick</a:t>
            </a:r>
            <a:r>
              <a:rPr lang="en-US" sz="1200" b="0" dirty="0">
                <a:latin typeface="+mn-lt"/>
              </a:rPr>
              <a:t>,</a:t>
            </a:r>
            <a:r>
              <a:rPr lang="en-US" sz="1200" b="1" dirty="0">
                <a:latin typeface="+mn-lt"/>
              </a:rPr>
              <a:t> emu</a:t>
            </a:r>
            <a:r>
              <a:rPr lang="en-US" sz="1200" b="0" dirty="0">
                <a:latin typeface="+mn-lt"/>
              </a:rPr>
              <a:t>.</a:t>
            </a:r>
            <a:endParaRPr lang="en-AU" sz="1200" b="1" dirty="0">
              <a:latin typeface="+mn-lt"/>
            </a:endParaRPr>
          </a:p>
          <a:p>
            <a:endParaRPr lang="en-US" sz="1200" dirty="0">
              <a:latin typeface="+mn-lt"/>
              <a:ea typeface="Calibri"/>
              <a:cs typeface="Calibri"/>
            </a:endParaRPr>
          </a:p>
          <a:p>
            <a:r>
              <a:rPr lang="en-US" sz="1200" u="none" dirty="0">
                <a:latin typeface="+mn-lt"/>
              </a:rPr>
              <a:t>Support and scaffold students to:</a:t>
            </a:r>
            <a:endParaRPr lang="en-US" sz="1200" u="none" dirty="0">
              <a:latin typeface="+mn-lt"/>
              <a:ea typeface="Calibri"/>
              <a:cs typeface="Calibri"/>
            </a:endParaRPr>
          </a:p>
          <a:p>
            <a:pPr marL="172800" indent="-172800">
              <a:buAutoNum type="arabicPeriod"/>
            </a:pPr>
            <a:r>
              <a:rPr lang="en-US" sz="1200" b="0" dirty="0">
                <a:latin typeface="+mn-lt"/>
              </a:rPr>
              <a:t>Say the word aloud.</a:t>
            </a:r>
          </a:p>
          <a:p>
            <a:pPr marL="172800" indent="-172800">
              <a:buAutoNum type="arabicPeriod"/>
            </a:pPr>
            <a:r>
              <a:rPr lang="en-US" sz="1200" b="0" dirty="0">
                <a:latin typeface="+mn-lt"/>
              </a:rPr>
              <a:t>Say the separate syllables in the word.</a:t>
            </a:r>
          </a:p>
          <a:p>
            <a:pPr marL="172800" marR="0" lvl="0" indent="-172800" algn="l" defTabSz="914400" rtl="0" eaLnBrk="1" fontAlgn="auto" latinLnBrk="0" hangingPunct="1">
              <a:lnSpc>
                <a:spcPct val="100000"/>
              </a:lnSpc>
              <a:spcBef>
                <a:spcPts val="0"/>
              </a:spcBef>
              <a:spcAft>
                <a:spcPts val="0"/>
              </a:spcAft>
              <a:buClrTx/>
              <a:buSzTx/>
              <a:buFontTx/>
              <a:buAutoNum type="arabicPeriod"/>
              <a:tabLst/>
              <a:defRPr/>
            </a:pPr>
            <a:r>
              <a:rPr lang="en-US" sz="1200" b="0" dirty="0">
                <a:latin typeface="+mn-lt"/>
              </a:rPr>
              <a:t>Spell the word one syllable at a time, identifying vowel sounds and syllable types aloud and writing the word on their mini-whiteboard.</a:t>
            </a:r>
          </a:p>
          <a:p>
            <a:pPr marL="172800" indent="-172800">
              <a:buAutoNum type="arabicPeriod"/>
            </a:pPr>
            <a:r>
              <a:rPr lang="en-US" sz="1200" b="0" dirty="0">
                <a:latin typeface="+mn-lt"/>
              </a:rPr>
              <a:t>Read the whole word to check the spelling.</a:t>
            </a:r>
          </a:p>
          <a:p>
            <a:pPr marL="228600" indent="-228600">
              <a:buAutoNum type="arabicPeriod"/>
            </a:pPr>
            <a:endParaRPr lang="en-US" sz="1200" b="0" dirty="0">
              <a:effectLst/>
              <a:latin typeface="+mn-lt"/>
              <a:cs typeface="+mn-cs"/>
            </a:endParaRPr>
          </a:p>
          <a:p>
            <a:pPr marL="0" indent="0">
              <a:buNone/>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4CE9413-4EBB-4F61-EF8A-EDCD8FB9C2AE}"/>
              </a:ext>
            </a:extLst>
          </p:cNvPr>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2741430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052F7-A9E0-C2B2-533B-F21932FAC8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0B9B6E-C56F-6BE5-9BF5-57B300621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FFF53-2CCB-EE4F-7ED0-EBA5D3D306D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There are some helpful things for students to think about when learning to read words with multiple open and/or closed syllables.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closed syllables are more common than open syllables in the English language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if they want to read an unfamiliar two-syllable word and they’re not sure if the first syllable is open or closed it is best to try the closed syllable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once they have read more two-syllable words, they will become familiar with </a:t>
            </a:r>
            <a:r>
              <a:rPr lang="en-US" b="0" dirty="0" err="1"/>
              <a:t>recognising</a:t>
            </a:r>
            <a:r>
              <a:rPr lang="en-US" b="0" dirty="0"/>
              <a:t> open and closed syllables in two-syllable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Remind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every syllable needs to include a vowel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covering parts of the word can help when learning to read two-syllable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Use the points above to guide your approach and thinking aloud as you demonstrate:</a:t>
            </a:r>
          </a:p>
          <a:p>
            <a:pPr marL="171450" indent="-171450">
              <a:buFont typeface="Arial" panose="020B0604020202020204" pitchFamily="34" charset="0"/>
              <a:buChar char="•"/>
            </a:pPr>
            <a:r>
              <a:rPr lang="en-US" dirty="0"/>
              <a:t>saying the sounds in and reading the first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a:t>
            </a:r>
          </a:p>
          <a:p>
            <a:pPr marL="171450" indent="-171450">
              <a:buFont typeface="Arial" panose="020B0604020202020204" pitchFamily="34" charset="0"/>
              <a:buChar char="•"/>
            </a:pPr>
            <a:r>
              <a:rPr lang="en-US" dirty="0"/>
              <a:t>reading the whole word. </a:t>
            </a:r>
          </a:p>
          <a:p>
            <a:pPr marL="171450" indent="-171450">
              <a:buFont typeface="Arial" panose="020B0604020202020204" pitchFamily="34" charset="0"/>
              <a:buChar char="•"/>
            </a:pPr>
            <a:endParaRPr lang="en-US" dirty="0"/>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p>
          <a:p>
            <a:pPr marL="0" indent="0">
              <a:buFont typeface="Arial" panose="020B0604020202020204" pitchFamily="34" charset="0"/>
              <a:buNone/>
            </a:pPr>
            <a:endParaRPr lang="en-US" dirty="0"/>
          </a:p>
        </p:txBody>
      </p:sp>
      <p:sp>
        <p:nvSpPr>
          <p:cNvPr id="4" name="Slide Number Placeholder 3">
            <a:extLst>
              <a:ext uri="{FF2B5EF4-FFF2-40B4-BE49-F238E27FC236}">
                <a16:creationId xmlns:a16="http://schemas.microsoft.com/office/drawing/2014/main" id="{2FDA401E-A129-05E3-0457-303C132CF435}"/>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398985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B7FD9-0806-7567-7BE4-72478B3B67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0D595F-6002-72E9-C062-CB3406B308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6C4A0A-8D55-E1A8-75B6-47DA0D3D8F79}"/>
              </a:ext>
            </a:extLst>
          </p:cNvPr>
          <p:cNvSpPr>
            <a:spLocks noGrp="1"/>
          </p:cNvSpPr>
          <p:nvPr>
            <p:ph type="body" idx="1"/>
          </p:nvPr>
        </p:nvSpPr>
        <p:spPr/>
        <p:txBody>
          <a:bodyPr/>
          <a:lstStyle/>
          <a:p>
            <a:r>
              <a:rPr lang="en-US" sz="1200" b="1" dirty="0">
                <a:latin typeface="+mn-lt"/>
              </a:rPr>
              <a:t>I do</a:t>
            </a:r>
          </a:p>
          <a:p>
            <a:endParaRPr lang="en-US" sz="1200" b="1" dirty="0">
              <a:latin typeface="+mn-lt"/>
            </a:endParaRPr>
          </a:p>
          <a:p>
            <a:r>
              <a:rPr lang="en-US" sz="1200" b="0" dirty="0">
                <a:latin typeface="+mn-lt"/>
              </a:rPr>
              <a:t>Re-read the first word. </a:t>
            </a:r>
          </a:p>
          <a:p>
            <a:endParaRPr lang="en-US" sz="1200" b="0" dirty="0">
              <a:latin typeface="+mn-lt"/>
            </a:endParaRPr>
          </a:p>
          <a:p>
            <a:r>
              <a:rPr lang="en-US" sz="1200" b="0" dirty="0">
                <a:latin typeface="+mn-lt"/>
              </a:rPr>
              <a:t>For the new word, </a:t>
            </a:r>
            <a:r>
              <a:rPr lang="en-US" sz="1200" b="1" dirty="0">
                <a:latin typeface="+mn-lt"/>
              </a:rPr>
              <a:t>hotel </a:t>
            </a:r>
            <a:r>
              <a:rPr lang="en-US" sz="1200" b="0" dirty="0">
                <a:latin typeface="+mn-lt"/>
              </a:rPr>
              <a:t>demonstrate:</a:t>
            </a:r>
          </a:p>
          <a:p>
            <a:pPr marL="171450" indent="-171450">
              <a:buFont typeface="Arial" panose="020B0604020202020204" pitchFamily="34" charset="0"/>
              <a:buChar char="•"/>
            </a:pPr>
            <a:r>
              <a:rPr lang="en-US" sz="1200" b="0" dirty="0">
                <a:latin typeface="+mn-lt"/>
              </a:rPr>
              <a:t>first reading the word as two closed syllables, </a:t>
            </a:r>
            <a:r>
              <a:rPr lang="en-US" sz="1200" b="1" dirty="0">
                <a:latin typeface="+mn-lt"/>
              </a:rPr>
              <a:t>hot-</a:t>
            </a:r>
            <a:r>
              <a:rPr lang="en-US" sz="1200" b="1" dirty="0" err="1">
                <a:latin typeface="+mn-lt"/>
              </a:rPr>
              <a:t>el</a:t>
            </a:r>
            <a:endParaRPr lang="en-US" sz="1200" b="1" dirty="0">
              <a:latin typeface="+mn-lt"/>
            </a:endParaRPr>
          </a:p>
          <a:p>
            <a:pPr marL="171450" indent="-171450">
              <a:buFont typeface="Arial" panose="020B0604020202020204" pitchFamily="34" charset="0"/>
              <a:buChar char="•"/>
            </a:pPr>
            <a:r>
              <a:rPr lang="en-US" sz="1200" b="0" dirty="0">
                <a:latin typeface="+mn-lt"/>
              </a:rPr>
              <a:t>thinking aloud that this doesn’t sound right because it isn’t a real word</a:t>
            </a:r>
          </a:p>
          <a:p>
            <a:pPr marL="171450" indent="-171450">
              <a:buFont typeface="Arial" panose="020B0604020202020204" pitchFamily="34" charset="0"/>
              <a:buChar char="•"/>
            </a:pPr>
            <a:r>
              <a:rPr lang="en-US" sz="1200" b="0" dirty="0">
                <a:latin typeface="+mn-lt"/>
              </a:rPr>
              <a:t>trying again by reading the first syllable </a:t>
            </a:r>
            <a:r>
              <a:rPr lang="en-US" sz="1200" b="1" dirty="0">
                <a:latin typeface="+mn-lt"/>
              </a:rPr>
              <a:t>ho </a:t>
            </a:r>
            <a:r>
              <a:rPr lang="en-US" sz="1200" b="0" dirty="0">
                <a:latin typeface="+mn-lt"/>
              </a:rPr>
              <a:t>as an open syllable</a:t>
            </a:r>
          </a:p>
          <a:p>
            <a:pPr marL="171450" indent="-171450">
              <a:buFont typeface="Arial" panose="020B0604020202020204" pitchFamily="34" charset="0"/>
              <a:buChar char="•"/>
            </a:pPr>
            <a:r>
              <a:rPr lang="en-US" sz="1200" b="0" dirty="0">
                <a:latin typeface="+mn-lt"/>
              </a:rPr>
              <a:t>reading the whole word. </a:t>
            </a:r>
            <a:endParaRPr lang="en-US" sz="1200" b="1" dirty="0">
              <a:latin typeface="+mn-lt"/>
            </a:endParaRPr>
          </a:p>
        </p:txBody>
      </p:sp>
      <p:sp>
        <p:nvSpPr>
          <p:cNvPr id="4" name="Slide Number Placeholder 3">
            <a:extLst>
              <a:ext uri="{FF2B5EF4-FFF2-40B4-BE49-F238E27FC236}">
                <a16:creationId xmlns:a16="http://schemas.microsoft.com/office/drawing/2014/main" id="{E59B2B4A-2FA7-A347-50A8-68E2C438640A}"/>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837369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086E72-BDBF-29C3-2580-AC43BB2EBB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59684B-CA72-62EC-47AE-CD8079252D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4E699D-7DF1-891F-E7B9-4ACFC85850FC}"/>
              </a:ext>
            </a:extLst>
          </p:cNvPr>
          <p:cNvSpPr>
            <a:spLocks noGrp="1"/>
          </p:cNvSpPr>
          <p:nvPr>
            <p:ph type="body" idx="1"/>
          </p:nvPr>
        </p:nvSpPr>
        <p:spPr/>
        <p:txBody>
          <a:bodyPr/>
          <a:lstStyle/>
          <a:p>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i="0" dirty="0"/>
          </a:p>
          <a:p>
            <a:r>
              <a:rPr lang="en-US" sz="1200" b="0" dirty="0">
                <a:latin typeface="+mn-lt"/>
              </a:rPr>
              <a:t>Re-read the first two words. </a:t>
            </a:r>
          </a:p>
          <a:p>
            <a:endParaRPr lang="en-US" sz="1200" b="0" dirty="0">
              <a:latin typeface="+mn-lt"/>
            </a:endParaRPr>
          </a:p>
          <a:p>
            <a:r>
              <a:rPr lang="en-US" sz="1200" b="0" dirty="0">
                <a:latin typeface="+mn-lt"/>
              </a:rPr>
              <a:t>For the new word, </a:t>
            </a:r>
            <a:r>
              <a:rPr lang="en-US" sz="1200" b="1" dirty="0">
                <a:latin typeface="+mn-lt"/>
              </a:rPr>
              <a:t>even </a:t>
            </a:r>
            <a:r>
              <a:rPr lang="en-US" sz="1200" b="0" dirty="0">
                <a:latin typeface="+mn-lt"/>
              </a:rPr>
              <a:t>demonstrate:</a:t>
            </a:r>
          </a:p>
          <a:p>
            <a:pPr marL="171450" indent="-171450">
              <a:buFont typeface="Arial" panose="020B0604020202020204" pitchFamily="34" charset="0"/>
              <a:buChar char="•"/>
            </a:pPr>
            <a:r>
              <a:rPr lang="en-US" sz="1200" b="0" dirty="0">
                <a:latin typeface="+mn-lt"/>
              </a:rPr>
              <a:t>first reading the word as two closed syllables, </a:t>
            </a:r>
            <a:r>
              <a:rPr lang="en-US" sz="1200" b="1" dirty="0" err="1">
                <a:latin typeface="+mn-lt"/>
              </a:rPr>
              <a:t>ev-en</a:t>
            </a:r>
            <a:endParaRPr lang="en-US" sz="1200" b="1" dirty="0">
              <a:latin typeface="+mn-lt"/>
            </a:endParaRPr>
          </a:p>
          <a:p>
            <a:pPr marL="171450" indent="-171450">
              <a:buFont typeface="Arial" panose="020B0604020202020204" pitchFamily="34" charset="0"/>
              <a:buChar char="•"/>
            </a:pPr>
            <a:r>
              <a:rPr lang="en-US" sz="1200" b="0" dirty="0">
                <a:latin typeface="+mn-lt"/>
              </a:rPr>
              <a:t>thinking aloud that this doesn’t sound right because it isn’t a real word</a:t>
            </a:r>
          </a:p>
          <a:p>
            <a:pPr marL="171450" indent="-171450">
              <a:buFont typeface="Arial" panose="020B0604020202020204" pitchFamily="34" charset="0"/>
              <a:buChar char="•"/>
            </a:pPr>
            <a:r>
              <a:rPr lang="en-US" sz="1200" b="0" dirty="0">
                <a:latin typeface="+mn-lt"/>
              </a:rPr>
              <a:t>trying again by reading the first syllable </a:t>
            </a:r>
            <a:r>
              <a:rPr lang="en-US" sz="1200" b="1" dirty="0">
                <a:latin typeface="+mn-lt"/>
              </a:rPr>
              <a:t>e </a:t>
            </a:r>
            <a:r>
              <a:rPr lang="en-US" sz="1200" b="0" dirty="0">
                <a:latin typeface="+mn-lt"/>
              </a:rPr>
              <a:t>(/ē/)</a:t>
            </a:r>
            <a:r>
              <a:rPr lang="en-US" sz="1200" b="1" dirty="0">
                <a:latin typeface="+mn-lt"/>
              </a:rPr>
              <a:t> </a:t>
            </a:r>
            <a:r>
              <a:rPr lang="en-US" sz="1200" b="0" dirty="0">
                <a:latin typeface="+mn-lt"/>
              </a:rPr>
              <a:t>as an open syllable</a:t>
            </a:r>
          </a:p>
          <a:p>
            <a:pPr marL="171450" indent="-171450">
              <a:buFont typeface="Arial" panose="020B0604020202020204" pitchFamily="34" charset="0"/>
              <a:buChar char="•"/>
            </a:pPr>
            <a:r>
              <a:rPr lang="en-US" sz="1200" b="0" dirty="0">
                <a:latin typeface="+mn-lt"/>
              </a:rPr>
              <a:t>reading the whole word. </a:t>
            </a:r>
            <a:endParaRPr lang="en-US" sz="1200" b="1" dirty="0">
              <a:latin typeface="+mn-lt"/>
            </a:endParaRPr>
          </a:p>
        </p:txBody>
      </p:sp>
      <p:sp>
        <p:nvSpPr>
          <p:cNvPr id="4" name="Slide Number Placeholder 3">
            <a:extLst>
              <a:ext uri="{FF2B5EF4-FFF2-40B4-BE49-F238E27FC236}">
                <a16:creationId xmlns:a16="http://schemas.microsoft.com/office/drawing/2014/main" id="{E48226FD-66CC-F1E1-388D-593D017BDDFA}"/>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678961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Ask: </a:t>
            </a:r>
            <a:r>
              <a:rPr lang="en-AU" i="1" dirty="0"/>
              <a:t>Which syllable type will we try first?</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Students: </a:t>
            </a:r>
            <a:r>
              <a:rPr lang="en-AU" i="1" dirty="0"/>
              <a:t>A closed syllable.</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Ask: </a:t>
            </a:r>
            <a:r>
              <a:rPr lang="en-AU" i="1" dirty="0"/>
              <a:t>Which type of vowel sound will we use then?</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Students: </a:t>
            </a:r>
            <a:r>
              <a:rPr lang="en-AU" i="1" dirty="0"/>
              <a:t>A short vowel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r>
              <a:rPr lang="en-AU" dirty="0"/>
              <a:t> as </a:t>
            </a:r>
            <a:r>
              <a:rPr lang="en-US" dirty="0"/>
              <a:t>they participate in:</a:t>
            </a:r>
          </a:p>
          <a:p>
            <a:pPr marL="171450" indent="-171450">
              <a:buFont typeface="Arial" panose="020B0604020202020204" pitchFamily="34" charset="0"/>
              <a:buChar char="•"/>
            </a:pPr>
            <a:r>
              <a:rPr lang="en-US" dirty="0"/>
              <a:t>saying the sounds in the first syllable and reading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the second syllable and reading it</a:t>
            </a:r>
          </a:p>
          <a:p>
            <a:pPr marL="171450" indent="-171450">
              <a:buFont typeface="Arial" panose="020B0604020202020204" pitchFamily="34" charset="0"/>
              <a:buChar char="•"/>
            </a:pPr>
            <a:r>
              <a:rPr lang="en-US" dirty="0"/>
              <a:t>reading the whole word</a:t>
            </a:r>
          </a:p>
          <a:p>
            <a:pPr marL="171450" indent="-171450">
              <a:buFont typeface="Arial" panose="020B0604020202020204" pitchFamily="34" charset="0"/>
              <a:buChar char="•"/>
            </a:pPr>
            <a:r>
              <a:rPr lang="en-US" dirty="0"/>
              <a:t>identifying the word as sounding right because </a:t>
            </a:r>
            <a:r>
              <a:rPr lang="en-US" b="1" dirty="0"/>
              <a:t>picnic</a:t>
            </a:r>
            <a:r>
              <a:rPr lang="en-US" dirty="0"/>
              <a:t> is a real word (provide brief definition as needed).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466039-3B52-3F59-13A8-A6D3481DAC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814671-B07A-5F7C-675B-5FDC96422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8EF0F3-DAC6-1F48-FE90-BCF7B28491F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Prompt students to re-read the first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For the new word, </a:t>
            </a:r>
            <a:r>
              <a:rPr lang="en-US" b="1" dirty="0"/>
              <a:t>rodent: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Ask: </a:t>
            </a:r>
            <a:r>
              <a:rPr lang="en-AU" i="1" dirty="0"/>
              <a:t>Which syllable type will we try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Students: </a:t>
            </a:r>
            <a:r>
              <a:rPr lang="en-AU" i="1" dirty="0"/>
              <a:t>A closed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Ask: </a:t>
            </a:r>
            <a:r>
              <a:rPr lang="en-AU" i="1" dirty="0"/>
              <a:t>Which type of vowel sound will we use then?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Students respond: </a:t>
            </a:r>
            <a:r>
              <a:rPr lang="en-AU" i="1" dirty="0"/>
              <a:t>A short vowel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r>
              <a:rPr lang="en-AU" dirty="0"/>
              <a:t> as </a:t>
            </a:r>
            <a:r>
              <a:rPr lang="en-US" dirty="0"/>
              <a:t>students participate in:</a:t>
            </a:r>
          </a:p>
          <a:p>
            <a:pPr marL="171450" indent="-171450">
              <a:buFont typeface="Arial" panose="020B0604020202020204" pitchFamily="34" charset="0"/>
              <a:buChar char="•"/>
            </a:pPr>
            <a:r>
              <a:rPr lang="en-US" dirty="0"/>
              <a:t>saying the sounds in the first syllable and reading it as </a:t>
            </a:r>
            <a:r>
              <a:rPr lang="en-US" b="1" dirty="0"/>
              <a:t>rod </a:t>
            </a:r>
            <a:r>
              <a:rPr lang="en-US" b="0" dirty="0"/>
              <a:t>(incorrect)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the second syllable and reading it as </a:t>
            </a:r>
            <a:r>
              <a:rPr lang="en-US" b="1" dirty="0" err="1"/>
              <a:t>ent</a:t>
            </a:r>
            <a:endParaRPr lang="en-US" b="1" dirty="0"/>
          </a:p>
          <a:p>
            <a:pPr marL="171450" indent="-171450">
              <a:buFont typeface="Arial" panose="020B0604020202020204" pitchFamily="34" charset="0"/>
              <a:buChar char="•"/>
            </a:pPr>
            <a:r>
              <a:rPr lang="en-US" dirty="0"/>
              <a:t>reading the word as </a:t>
            </a:r>
            <a:r>
              <a:rPr lang="en-US" b="1" dirty="0"/>
              <a:t>rod-</a:t>
            </a:r>
            <a:r>
              <a:rPr lang="en-US" b="1" dirty="0" err="1"/>
              <a:t>ent</a:t>
            </a:r>
            <a:r>
              <a:rPr lang="en-US" b="1" dirty="0"/>
              <a:t> </a:t>
            </a:r>
            <a:r>
              <a:rPr lang="en-US" b="0" dirty="0"/>
              <a:t>(incorrect)</a:t>
            </a:r>
          </a:p>
          <a:p>
            <a:pPr marL="171450" indent="-171450">
              <a:buFont typeface="Arial" panose="020B0604020202020204" pitchFamily="34" charset="0"/>
              <a:buChar char="•"/>
            </a:pPr>
            <a:r>
              <a:rPr lang="en-US" b="0" dirty="0"/>
              <a:t>identifying that </a:t>
            </a:r>
            <a:r>
              <a:rPr lang="en-US" b="1" dirty="0"/>
              <a:t>rod-</a:t>
            </a:r>
            <a:r>
              <a:rPr lang="en-US" b="1" dirty="0" err="1"/>
              <a:t>ent</a:t>
            </a:r>
            <a:r>
              <a:rPr lang="en-US" b="0" dirty="0"/>
              <a:t> doesn’t sound right because it isn’t a real word.</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Support students to try an open syllable to read the word correctly by:</a:t>
            </a:r>
          </a:p>
          <a:p>
            <a:pPr marL="171450" indent="-171450">
              <a:buFont typeface="Arial" panose="020B0604020202020204" pitchFamily="34" charset="0"/>
              <a:buChar char="•"/>
            </a:pPr>
            <a:r>
              <a:rPr lang="en-US" dirty="0"/>
              <a:t>saying the sounds in the first syllable and reading it as </a:t>
            </a:r>
            <a:r>
              <a:rPr lang="en-US" b="0" dirty="0"/>
              <a:t>an open syllable: </a:t>
            </a:r>
            <a:r>
              <a:rPr lang="en-US" b="1" dirty="0" err="1"/>
              <a:t>ro</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the second syllable and reading it: </a:t>
            </a:r>
            <a:r>
              <a:rPr lang="en-US" b="1" dirty="0"/>
              <a:t>dent</a:t>
            </a:r>
          </a:p>
          <a:p>
            <a:pPr marL="171450" indent="-171450">
              <a:buFont typeface="Arial" panose="020B0604020202020204" pitchFamily="34" charset="0"/>
              <a:buChar char="•"/>
            </a:pPr>
            <a:r>
              <a:rPr lang="en-US" dirty="0"/>
              <a:t>reading the whole word</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identifying the word as sounding right because </a:t>
            </a:r>
            <a:r>
              <a:rPr lang="en-US" b="1" dirty="0"/>
              <a:t>rodent</a:t>
            </a:r>
            <a:r>
              <a:rPr lang="en-US" b="0" dirty="0"/>
              <a:t> is a real word </a:t>
            </a:r>
            <a:r>
              <a:rPr lang="en-US" dirty="0"/>
              <a:t>(provide brief definition as needed).</a:t>
            </a:r>
          </a:p>
          <a:p>
            <a:pPr marL="171450" indent="-171450">
              <a:buFont typeface="Arial" panose="020B0604020202020204" pitchFamily="34" charset="0"/>
              <a:buChar char="•"/>
            </a:pPr>
            <a:endParaRPr lang="en-US" b="0" dirty="0"/>
          </a:p>
        </p:txBody>
      </p:sp>
      <p:sp>
        <p:nvSpPr>
          <p:cNvPr id="4" name="Slide Number Placeholder 3">
            <a:extLst>
              <a:ext uri="{FF2B5EF4-FFF2-40B4-BE49-F238E27FC236}">
                <a16:creationId xmlns:a16="http://schemas.microsoft.com/office/drawing/2014/main" id="{2EA37B39-C4C5-6E13-AD50-FCF45DC20007}"/>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766542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BF6BB-E682-0147-627E-6CFADE1CE5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773433-6A76-2A0D-563F-26A30FFE24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708EDA-6BAE-472C-FED0-CF129C487C1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r>
              <a:rPr lang="en-AU" dirty="0"/>
              <a:t> as s</a:t>
            </a:r>
            <a:r>
              <a:rPr lang="en-US" dirty="0"/>
              <a:t>students participate in:</a:t>
            </a:r>
          </a:p>
          <a:p>
            <a:pPr marL="171450" indent="-171450">
              <a:buFont typeface="Arial" panose="020B0604020202020204" pitchFamily="34" charset="0"/>
              <a:buChar char="•"/>
            </a:pPr>
            <a:r>
              <a:rPr lang="en-US" dirty="0"/>
              <a:t>saying the sounds in the first syllable and reading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the second syllable and reading it</a:t>
            </a:r>
          </a:p>
          <a:p>
            <a:pPr marL="171450" indent="-171450">
              <a:buFont typeface="Arial" panose="020B0604020202020204" pitchFamily="34" charset="0"/>
              <a:buChar char="•"/>
            </a:pPr>
            <a:r>
              <a:rPr lang="en-US" dirty="0"/>
              <a:t>reading the whole word</a:t>
            </a:r>
          </a:p>
          <a:p>
            <a:pPr marL="171450" indent="-171450">
              <a:buFont typeface="Arial" panose="020B0604020202020204" pitchFamily="34" charset="0"/>
              <a:buChar char="•"/>
            </a:pPr>
            <a:r>
              <a:rPr lang="en-US" dirty="0"/>
              <a:t>identifying the word as sounding right because </a:t>
            </a:r>
            <a:r>
              <a:rPr lang="en-US" b="1" dirty="0"/>
              <a:t>problem</a:t>
            </a:r>
            <a:r>
              <a:rPr lang="en-US" dirty="0"/>
              <a:t> is a real word (provide brief definition as needed).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a:extLst>
              <a:ext uri="{FF2B5EF4-FFF2-40B4-BE49-F238E27FC236}">
                <a16:creationId xmlns:a16="http://schemas.microsoft.com/office/drawing/2014/main" id="{375DF3B7-06C2-424A-3A1B-D746D489876F}"/>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0416045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052F7-A9E0-C2B2-533B-F21932FAC8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0B9B6E-C56F-6BE5-9BF5-57B300621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FFF53-2CCB-EE4F-7ED0-EBA5D3D306DE}"/>
              </a:ext>
            </a:extLst>
          </p:cNvPr>
          <p:cNvSpPr>
            <a:spLocks noGrp="1"/>
          </p:cNvSpPr>
          <p:nvPr>
            <p:ph type="body" idx="1"/>
          </p:nvPr>
        </p:nvSpPr>
        <p:spPr/>
        <p:txBody>
          <a:bodyPr/>
          <a:lstStyle/>
          <a:p>
            <a:r>
              <a:rPr lang="en-US" sz="1200" b="1" dirty="0">
                <a:latin typeface="+mn-lt"/>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Explain to students that in this lesson, they will learn more irregular words than usual because they will learn the words in pairs, and each pair of words follow the same spelling and sound pattern. </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words you are going to spell. </a:t>
            </a:r>
            <a:endParaRPr lang="en-AU" sz="1200" dirty="0">
              <a:effectLst/>
              <a:latin typeface="+mn-lt"/>
              <a:ea typeface="Calibri" panose="020F0502020204030204" pitchFamily="34" charset="0"/>
              <a:cs typeface="Times New Roman" panose="02020603050405020304" pitchFamily="18" charset="0"/>
            </a:endParaRPr>
          </a:p>
          <a:p>
            <a:pPr marL="172720" indent="-172720">
              <a:buFont typeface="+mj-lt"/>
              <a:buAutoNum type="arabicPeriod"/>
            </a:pPr>
            <a:r>
              <a:rPr lang="en-US" sz="1200" kern="1200" dirty="0">
                <a:effectLst/>
                <a:latin typeface="+mn-lt"/>
                <a:ea typeface="Times New Roman" panose="02020603050405020304" pitchFamily="18" charset="0"/>
              </a:rPr>
              <a:t>Use each word in a sentence for context, for example</a:t>
            </a:r>
            <a:r>
              <a:rPr lang="en-US" sz="1200" i="0" kern="1200" dirty="0">
                <a:effectLst/>
                <a:latin typeface="+mn-lt"/>
                <a:ea typeface="Times New Roman" panose="02020603050405020304" pitchFamily="18" charset="0"/>
              </a:rPr>
              <a:t>: </a:t>
            </a:r>
            <a:r>
              <a:rPr lang="en-US" sz="1200" b="1" i="0" kern="1200" dirty="0">
                <a:effectLst/>
                <a:latin typeface="+mn-lt"/>
                <a:ea typeface="Times New Roman" panose="02020603050405020304" pitchFamily="18" charset="0"/>
              </a:rPr>
              <a:t>I talk on my phone. I walk to school.</a:t>
            </a:r>
            <a:endParaRPr lang="en-US" sz="1200" b="1" i="0" kern="1200" dirty="0">
              <a:effectLst/>
              <a:latin typeface="+mn-lt"/>
              <a:ea typeface="Times New Roman" panose="02020603050405020304" pitchFamily="18" charset="0"/>
              <a:cs typeface="Calibri"/>
            </a:endParaRPr>
          </a:p>
          <a:p>
            <a:pPr marL="172800" lvl="0" indent="-172800">
              <a:buFont typeface="+mj-lt"/>
              <a:buAutoNum type="arabicPeriod"/>
            </a:pPr>
            <a:r>
              <a:rPr lang="en-US" sz="1200" b="0" i="0" kern="1200" dirty="0">
                <a:effectLst/>
                <a:latin typeface="+mn-lt"/>
                <a:ea typeface="Times New Roman" panose="02020603050405020304" pitchFamily="18" charset="0"/>
              </a:rPr>
              <a:t>Explain that both words use the spelling </a:t>
            </a:r>
            <a:r>
              <a:rPr lang="en-US" sz="1200" b="1" i="0" kern="1200" dirty="0">
                <a:effectLst/>
                <a:latin typeface="+mn-lt"/>
                <a:ea typeface="Times New Roman" panose="02020603050405020304" pitchFamily="18" charset="0"/>
              </a:rPr>
              <a:t>al </a:t>
            </a:r>
            <a:r>
              <a:rPr lang="en-US" sz="1200" b="0" i="0" kern="1200" dirty="0">
                <a:effectLst/>
                <a:latin typeface="+mn-lt"/>
                <a:ea typeface="Times New Roman" panose="02020603050405020304" pitchFamily="18" charset="0"/>
              </a:rPr>
              <a:t>for the middle sound /or/ and both words end with a </a:t>
            </a:r>
            <a:r>
              <a:rPr lang="en-US" sz="1200" b="1" i="0" kern="1200" dirty="0">
                <a:effectLst/>
                <a:latin typeface="+mn-lt"/>
                <a:ea typeface="Times New Roman" panose="02020603050405020304" pitchFamily="18" charset="0"/>
              </a:rPr>
              <a:t>k</a:t>
            </a:r>
            <a:r>
              <a:rPr lang="en-US" sz="1200" b="0" i="0" kern="1200" dirty="0">
                <a:effectLst/>
                <a:latin typeface="+mn-lt"/>
                <a:ea typeface="Times New Roman" panose="02020603050405020304" pitchFamily="18" charset="0"/>
              </a:rPr>
              <a:t>.</a:t>
            </a:r>
          </a:p>
          <a:p>
            <a:pPr marL="172800" lvl="0" indent="-172800">
              <a:lnSpc>
                <a:spcPct val="106000"/>
              </a:lnSpc>
              <a:buFont typeface="+mj-lt"/>
              <a:buAutoNum type="arabicPeriod"/>
            </a:pPr>
            <a:r>
              <a:rPr lang="en-AU" sz="1200" b="0" dirty="0">
                <a:effectLst/>
                <a:latin typeface="+mn-lt"/>
                <a:ea typeface="Times New Roman" panose="02020603050405020304" pitchFamily="18" charset="0"/>
                <a:cs typeface="Calibri" panose="020F0502020204030204" pitchFamily="34" charset="0"/>
              </a:rPr>
              <a:t>Say the three sounds in each word (</a:t>
            </a:r>
            <a:r>
              <a:rPr lang="en-AU" sz="1200" b="1" dirty="0">
                <a:effectLst/>
                <a:latin typeface="+mn-lt"/>
                <a:ea typeface="Times New Roman" panose="02020603050405020304" pitchFamily="18" charset="0"/>
                <a:cs typeface="Calibri" panose="020F0502020204030204" pitchFamily="34" charset="0"/>
              </a:rPr>
              <a:t>t/al/k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Times New Roman" panose="02020603050405020304" pitchFamily="18" charset="0"/>
                <a:cs typeface="Calibri" panose="020F0502020204030204" pitchFamily="34" charset="0"/>
              </a:rPr>
              <a:t>w/al/k</a:t>
            </a:r>
            <a:r>
              <a:rPr lang="en-AU" sz="1200" b="0" dirty="0">
                <a:effectLst/>
                <a:latin typeface="+mn-lt"/>
                <a:ea typeface="Times New Roman" panose="02020603050405020304" pitchFamily="18" charset="0"/>
                <a:cs typeface="Calibri" panose="020F0502020204030204" pitchFamily="34" charset="0"/>
              </a:rPr>
              <a:t>), as you draw </a:t>
            </a:r>
            <a:r>
              <a:rPr lang="en-AU" sz="1200" dirty="0">
                <a:effectLst/>
                <a:latin typeface="+mn-lt"/>
                <a:ea typeface="Times New Roman" panose="02020603050405020304" pitchFamily="18" charset="0"/>
                <a:cs typeface="Calibri" panose="020F0502020204030204" pitchFamily="34" charset="0"/>
              </a:rPr>
              <a:t>three short horizontal lines </a:t>
            </a:r>
            <a:r>
              <a:rPr lang="en-AU" sz="1200" b="0" dirty="0">
                <a:effectLst/>
                <a:latin typeface="+mn-lt"/>
                <a:ea typeface="Times New Roman" panose="02020603050405020304" pitchFamily="18" charset="0"/>
                <a:cs typeface="Calibri" panose="020F0502020204030204" pitchFamily="34" charset="0"/>
              </a:rPr>
              <a:t>for each word on the class whiteboard.</a:t>
            </a:r>
            <a:endParaRPr lang="en-AU" sz="1200" b="1" dirty="0">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b="0" dirty="0">
                <a:effectLst/>
                <a:latin typeface="+mn-lt"/>
                <a:ea typeface="Calibri" panose="020F0502020204030204" pitchFamily="34" charset="0"/>
                <a:cs typeface="Calibri" panose="020F0502020204030204" pitchFamily="34" charset="0"/>
              </a:rPr>
              <a:t>Write the corresponding letter/s for each word on the sound lines: </a:t>
            </a:r>
            <a:r>
              <a:rPr lang="en-AU" sz="1200" b="1" dirty="0">
                <a:effectLst/>
                <a:latin typeface="+mn-lt"/>
                <a:ea typeface="Times New Roman" panose="02020603050405020304" pitchFamily="18" charset="0"/>
                <a:cs typeface="Calibri" panose="020F0502020204030204" pitchFamily="34" charset="0"/>
              </a:rPr>
              <a:t>t/al/k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Times New Roman" panose="02020603050405020304" pitchFamily="18" charset="0"/>
                <a:cs typeface="Calibri" panose="020F0502020204030204" pitchFamily="34" charset="0"/>
              </a:rPr>
              <a:t>w/al/k</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each word, in this case the </a:t>
            </a:r>
            <a:r>
              <a:rPr lang="en-AU" sz="1200" b="1" dirty="0">
                <a:effectLst/>
                <a:latin typeface="+mn-lt"/>
                <a:ea typeface="Times New Roman" panose="02020603050405020304" pitchFamily="18" charset="0"/>
                <a:cs typeface="Calibri" panose="020F0502020204030204" pitchFamily="34" charset="0"/>
              </a:rPr>
              <a:t>al</a:t>
            </a:r>
            <a:r>
              <a:rPr lang="en-AU" sz="1200" dirty="0">
                <a:effectLst/>
                <a:latin typeface="+mn-lt"/>
                <a:ea typeface="Times New Roman" panose="02020603050405020304" pitchFamily="18" charset="0"/>
                <a:cs typeface="Calibri" panose="020F0502020204030204" pitchFamily="34" charset="0"/>
              </a:rPr>
              <a:t> in both </a:t>
            </a:r>
            <a:r>
              <a:rPr lang="en-AU" sz="1200" b="1" dirty="0">
                <a:effectLst/>
                <a:latin typeface="+mn-lt"/>
                <a:ea typeface="Times New Roman" panose="02020603050405020304" pitchFamily="18" charset="0"/>
                <a:cs typeface="Calibri" panose="020F0502020204030204" pitchFamily="34" charset="0"/>
              </a:rPr>
              <a:t>walk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Times New Roman" panose="02020603050405020304" pitchFamily="18" charset="0"/>
                <a:cs typeface="Calibri" panose="020F0502020204030204" pitchFamily="34" charset="0"/>
              </a:rPr>
              <a:t>talk</a:t>
            </a:r>
            <a:r>
              <a:rPr lang="en-AU" sz="1200" dirty="0">
                <a:effectLst/>
                <a:latin typeface="+mn-lt"/>
                <a:ea typeface="Times New Roman" panose="02020603050405020304" pitchFamily="18" charset="0"/>
                <a:cs typeface="Calibri" panose="020F0502020204030204" pitchFamily="34" charset="0"/>
              </a:rPr>
              <a:t>.</a:t>
            </a:r>
            <a:endParaRPr lang="en-AU" sz="1200" b="0" kern="1200" dirty="0">
              <a:effectLst/>
              <a:latin typeface="+mn-lt"/>
              <a:ea typeface="Times New Roman" panose="02020603050405020304" pitchFamily="18"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ea typeface="Times New Roman" panose="02020603050405020304" pitchFamily="18" charset="0"/>
              </a:rPr>
              <a:t>Spell the words orally: </a:t>
            </a:r>
            <a:r>
              <a:rPr lang="en-AU" sz="1200" b="1" i="1" kern="0" dirty="0">
                <a:effectLst/>
                <a:latin typeface="+mn-lt"/>
                <a:ea typeface="Times New Roman" panose="02020603050405020304" pitchFamily="18" charset="0"/>
              </a:rPr>
              <a:t>t-al-k</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talk</a:t>
            </a:r>
            <a:r>
              <a:rPr lang="en-AU" sz="1200" b="0" i="1" kern="0" dirty="0">
                <a:effectLst/>
                <a:latin typeface="+mn-lt"/>
                <a:ea typeface="Times New Roman" panose="02020603050405020304" pitchFamily="18" charset="0"/>
              </a:rPr>
              <a:t> and </a:t>
            </a:r>
            <a:r>
              <a:rPr lang="en-AU" sz="1200" b="1" i="1" kern="0" dirty="0">
                <a:effectLst/>
                <a:latin typeface="+mn-lt"/>
                <a:ea typeface="Times New Roman" panose="02020603050405020304" pitchFamily="18" charset="0"/>
              </a:rPr>
              <a:t>w-al-k</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walk</a:t>
            </a:r>
            <a:r>
              <a:rPr lang="en-AU" sz="1200" b="0" i="1" kern="0" dirty="0">
                <a:effectLst/>
                <a:latin typeface="+mn-lt"/>
                <a:ea typeface="Times New Roman" panose="02020603050405020304" pitchFamily="18" charset="0"/>
              </a:rPr>
              <a:t>.</a:t>
            </a:r>
            <a:endParaRPr lang="en-AU" sz="120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rPr>
              <a:t> Write each word another time while spelling aloud.</a:t>
            </a:r>
            <a:endParaRPr lang="en-AU" dirty="0">
              <a:latin typeface="+mn-lt"/>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AU" sz="1200" kern="0" dirty="0">
              <a:effectLst/>
              <a:latin typeface="+mn-lt"/>
            </a:endParaRPr>
          </a:p>
        </p:txBody>
      </p:sp>
      <p:sp>
        <p:nvSpPr>
          <p:cNvPr id="4" name="Slide Number Placeholder 3">
            <a:extLst>
              <a:ext uri="{FF2B5EF4-FFF2-40B4-BE49-F238E27FC236}">
                <a16:creationId xmlns:a16="http://schemas.microsoft.com/office/drawing/2014/main" id="{2FDA401E-A129-05E3-0457-303C132CF435}"/>
              </a:ext>
            </a:extLst>
          </p:cNvPr>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023519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*For the split digraph </a:t>
            </a:r>
            <a:r>
              <a:rPr lang="en-AU" b="1" dirty="0" err="1">
                <a:latin typeface="+mn-lt"/>
              </a:rPr>
              <a:t>u_e</a:t>
            </a:r>
            <a:r>
              <a:rPr lang="en-AU" dirty="0">
                <a:latin typeface="+mn-lt"/>
              </a:rPr>
              <a:t> students should say two sounds: </a:t>
            </a:r>
            <a:r>
              <a:rPr lang="en-US" dirty="0">
                <a:latin typeface="+mn-lt"/>
              </a:rPr>
              <a:t>/</a:t>
            </a:r>
            <a:r>
              <a:rPr lang="en-US" dirty="0">
                <a:latin typeface="+mn-lt"/>
                <a:ea typeface="Calibri" panose="020F0502020204030204" pitchFamily="34" charset="0"/>
                <a:cs typeface="Calibri" panose="020F0502020204030204" pitchFamily="34" charset="0"/>
              </a:rPr>
              <a:t>ū</a:t>
            </a:r>
            <a:r>
              <a:rPr lang="en-US" dirty="0">
                <a:latin typeface="+mn-lt"/>
              </a:rPr>
              <a:t>/ as in </a:t>
            </a:r>
            <a:r>
              <a:rPr lang="en-US" b="1" dirty="0">
                <a:latin typeface="+mn-lt"/>
              </a:rPr>
              <a:t>cube</a:t>
            </a:r>
            <a:r>
              <a:rPr lang="en-US" dirty="0">
                <a:latin typeface="+mn-lt"/>
              </a:rPr>
              <a:t>, and /</a:t>
            </a:r>
            <a:r>
              <a:rPr lang="en-US" dirty="0" err="1">
                <a:latin typeface="+mn-lt"/>
              </a:rPr>
              <a:t>oo</a:t>
            </a:r>
            <a:r>
              <a:rPr lang="en-US" dirty="0">
                <a:latin typeface="+mn-lt"/>
              </a:rPr>
              <a:t>/ as in </a:t>
            </a:r>
            <a:r>
              <a:rPr lang="en-US" b="1" dirty="0">
                <a:latin typeface="+mn-lt"/>
              </a:rPr>
              <a:t>dude</a:t>
            </a:r>
            <a:r>
              <a:rPr lang="en-US" dirty="0">
                <a:latin typeface="+mn-lt"/>
              </a:rPr>
              <a:t>. </a:t>
            </a:r>
            <a:r>
              <a:rPr lang="en-US" b="0" dirty="0">
                <a:latin typeface="+mn-lt"/>
              </a:rPr>
              <a:t>You may also ask students to tell you which sound is the most common (/</a:t>
            </a:r>
            <a:r>
              <a:rPr lang="en-US" b="0" dirty="0">
                <a:latin typeface="+mn-lt"/>
                <a:ea typeface="Calibri" panose="020F0502020204030204" pitchFamily="34" charset="0"/>
                <a:cs typeface="Calibri" panose="020F0502020204030204" pitchFamily="34" charset="0"/>
              </a:rPr>
              <a:t>ū/) and which is less common (/</a:t>
            </a:r>
            <a:r>
              <a:rPr lang="en-US" b="0" dirty="0" err="1">
                <a:latin typeface="+mn-lt"/>
                <a:ea typeface="Calibri" panose="020F0502020204030204" pitchFamily="34" charset="0"/>
                <a:cs typeface="Calibri" panose="020F0502020204030204" pitchFamily="34" charset="0"/>
              </a:rPr>
              <a:t>ōō</a:t>
            </a:r>
            <a:r>
              <a:rPr lang="en-US" b="0" dirty="0">
                <a:latin typeface="+mn-lt"/>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Note: the two-speaker icon on the slide can be used as a reminder to students that </a:t>
            </a:r>
            <a:r>
              <a:rPr lang="en-AU" b="1" dirty="0" err="1">
                <a:latin typeface="+mn-lt"/>
              </a:rPr>
              <a:t>u_e</a:t>
            </a:r>
            <a:r>
              <a:rPr lang="en-AU" dirty="0">
                <a:latin typeface="+mn-lt"/>
              </a:rPr>
              <a:t> makes two sounds.</a:t>
            </a: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words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words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three sounds in each word (</a:t>
            </a:r>
            <a:r>
              <a:rPr lang="en-AU" sz="1200" b="1" dirty="0">
                <a:effectLst/>
                <a:latin typeface="+mn-lt"/>
                <a:ea typeface="Times New Roman" panose="02020603050405020304" pitchFamily="18" charset="0"/>
                <a:cs typeface="Calibri" panose="020F0502020204030204" pitchFamily="34" charset="0"/>
              </a:rPr>
              <a:t>t/al/k</a:t>
            </a:r>
            <a:r>
              <a:rPr lang="en-AU" sz="1200" b="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w/al/k</a:t>
            </a:r>
            <a:r>
              <a:rPr lang="en-AU" sz="1200" b="0" dirty="0">
                <a:effectLst/>
                <a:latin typeface="+mn-lt"/>
                <a:ea typeface="Times New Roman" panose="02020603050405020304" pitchFamily="18" charset="0"/>
                <a:cs typeface="Calibri" panose="020F0502020204030204" pitchFamily="34" charset="0"/>
              </a:rPr>
              <a:t>) as you draw three sound lines for each word.</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 for each word.</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each word, </a:t>
            </a:r>
            <a:r>
              <a:rPr lang="en-AU" sz="1200" b="1" dirty="0">
                <a:effectLst/>
                <a:latin typeface="+mn-lt"/>
                <a:ea typeface="Times New Roman" panose="02020603050405020304" pitchFamily="18" charset="0"/>
                <a:cs typeface="Calibri" panose="020F0502020204030204" pitchFamily="34" charset="0"/>
              </a:rPr>
              <a:t>al</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Spell the words orally: </a:t>
            </a:r>
            <a:r>
              <a:rPr lang="en-AU" sz="1200" b="1" i="1" kern="0" dirty="0">
                <a:effectLst/>
                <a:latin typeface="+mn-lt"/>
                <a:ea typeface="Times New Roman" panose="02020603050405020304" pitchFamily="18" charset="0"/>
              </a:rPr>
              <a:t>t-al-k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talk</a:t>
            </a:r>
            <a:r>
              <a:rPr lang="en-AU" sz="1200" b="0" i="1" kern="0" dirty="0">
                <a:effectLst/>
                <a:latin typeface="+mn-lt"/>
                <a:ea typeface="Times New Roman" panose="02020603050405020304" pitchFamily="18" charset="0"/>
              </a:rPr>
              <a:t>, </a:t>
            </a:r>
            <a:r>
              <a:rPr lang="en-AU" sz="1200" b="1" i="1" kern="0" dirty="0">
                <a:effectLst/>
                <a:latin typeface="+mn-lt"/>
                <a:ea typeface="Times New Roman" panose="02020603050405020304" pitchFamily="18" charset="0"/>
              </a:rPr>
              <a:t>w-al-k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walk</a:t>
            </a:r>
            <a:r>
              <a:rPr lang="en-AU" sz="1200" b="0" i="1" kern="0" dirty="0">
                <a:effectLst/>
                <a:latin typeface="+mn-lt"/>
                <a:ea typeface="Times New Roman" panose="02020603050405020304" pitchFamily="18" charset="0"/>
              </a:rPr>
              <a:t>.</a:t>
            </a:r>
            <a:endParaRPr lang="en-AU" sz="120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dirty="0">
                <a:solidFill>
                  <a:schemeClr val="tx1"/>
                </a:solidFill>
                <a:effectLst/>
                <a:latin typeface="+mn-lt"/>
                <a:cs typeface="Calibri" panose="020F0502020204030204" pitchFamily="34" charset="0"/>
              </a:rPr>
              <a:t>Write each word another time while spelling aloud.</a:t>
            </a: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700146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052F7-A9E0-C2B2-533B-F21932FAC8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0B9B6E-C56F-6BE5-9BF5-57B300621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FFF53-2CCB-EE4F-7ED0-EBA5D3D306DE}"/>
              </a:ext>
            </a:extLst>
          </p:cNvPr>
          <p:cNvSpPr>
            <a:spLocks noGrp="1"/>
          </p:cNvSpPr>
          <p:nvPr>
            <p:ph type="body" idx="1"/>
          </p:nvPr>
        </p:nvSpPr>
        <p:spPr/>
        <p:txBody>
          <a:bodyPr/>
          <a:lstStyle/>
          <a:p>
            <a:r>
              <a:rPr lang="en-US" sz="1200" b="1" dirty="0">
                <a:latin typeface="+mn-lt"/>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words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each word in a sentence for context, for example</a:t>
            </a:r>
            <a:r>
              <a:rPr lang="en-US" sz="1200" i="0" kern="1200" dirty="0">
                <a:effectLst/>
                <a:latin typeface="+mn-lt"/>
                <a:ea typeface="Times New Roman" panose="02020603050405020304" pitchFamily="18" charset="0"/>
              </a:rPr>
              <a:t>: </a:t>
            </a:r>
            <a:r>
              <a:rPr lang="en-US" sz="1200" b="1" i="0" kern="1200" dirty="0">
                <a:effectLst/>
                <a:latin typeface="+mn-lt"/>
                <a:ea typeface="Times New Roman" panose="02020603050405020304" pitchFamily="18" charset="0"/>
              </a:rPr>
              <a:t>I will come to the party. I will bring some food to the party.</a:t>
            </a:r>
            <a:endParaRPr lang="en-AU" sz="1200" i="0" dirty="0">
              <a:effectLst/>
              <a:latin typeface="+mn-lt"/>
              <a:ea typeface="Times New Roman" panose="02020603050405020304" pitchFamily="18" charset="0"/>
            </a:endParaRPr>
          </a:p>
          <a:p>
            <a:pPr marL="172720" indent="-172720">
              <a:buFont typeface="+mj-lt"/>
              <a:buAutoNum type="arabicPeriod"/>
            </a:pPr>
            <a:r>
              <a:rPr lang="en-US" sz="1200" b="0" i="0" kern="1200" dirty="0">
                <a:effectLst/>
                <a:latin typeface="+mn-lt"/>
                <a:ea typeface="Times New Roman" panose="02020603050405020304" pitchFamily="18" charset="0"/>
              </a:rPr>
              <a:t>Explain that </a:t>
            </a:r>
            <a:r>
              <a:rPr lang="en-US" dirty="0">
                <a:ea typeface="Times New Roman" panose="02020603050405020304" pitchFamily="18" charset="0"/>
              </a:rPr>
              <a:t>in both </a:t>
            </a:r>
            <a:r>
              <a:rPr lang="en-US" sz="1200" b="0" i="0" kern="1200" dirty="0">
                <a:effectLst/>
                <a:latin typeface="+mn-lt"/>
                <a:ea typeface="Times New Roman" panose="02020603050405020304" pitchFamily="18" charset="0"/>
              </a:rPr>
              <a:t>words</a:t>
            </a:r>
            <a:r>
              <a:rPr lang="en-US" dirty="0">
                <a:ea typeface="Times New Roman" panose="02020603050405020304" pitchFamily="18" charset="0"/>
              </a:rPr>
              <a:t>, the </a:t>
            </a:r>
            <a:r>
              <a:rPr lang="en-US" b="1" dirty="0" err="1">
                <a:ea typeface="Times New Roman" panose="02020603050405020304" pitchFamily="18" charset="0"/>
              </a:rPr>
              <a:t>o_e</a:t>
            </a:r>
            <a:r>
              <a:rPr lang="en-US" b="1" dirty="0">
                <a:ea typeface="Times New Roman" panose="02020603050405020304" pitchFamily="18" charset="0"/>
              </a:rPr>
              <a:t> split digraph </a:t>
            </a:r>
            <a:r>
              <a:rPr lang="en-US" dirty="0">
                <a:ea typeface="Times New Roman" panose="02020603050405020304" pitchFamily="18" charset="0"/>
              </a:rPr>
              <a:t>is the irregular part of the word because it says /u/ and both words have the letter </a:t>
            </a:r>
            <a:r>
              <a:rPr lang="en-US" b="1" dirty="0">
                <a:ea typeface="Times New Roman" panose="02020603050405020304" pitchFamily="18" charset="0"/>
              </a:rPr>
              <a:t>m</a:t>
            </a:r>
            <a:r>
              <a:rPr lang="en-US" dirty="0">
                <a:ea typeface="Times New Roman" panose="02020603050405020304" pitchFamily="18" charset="0"/>
              </a:rPr>
              <a:t> splitting the digraph. </a:t>
            </a:r>
            <a:endParaRPr lang="en-US" b="1" dirty="0">
              <a:ea typeface="Times New Roman" panose="02020603050405020304" pitchFamily="18" charset="0"/>
            </a:endParaRPr>
          </a:p>
          <a:p>
            <a:pPr marL="172800" lvl="0" indent="-172800">
              <a:lnSpc>
                <a:spcPct val="106000"/>
              </a:lnSpc>
              <a:buFont typeface="+mj-lt"/>
              <a:buAutoNum type="arabicPeriod"/>
            </a:pPr>
            <a:r>
              <a:rPr lang="en-AU" sz="1200" b="0" dirty="0">
                <a:effectLst/>
                <a:latin typeface="+mn-lt"/>
                <a:ea typeface="Times New Roman" panose="02020603050405020304" pitchFamily="18" charset="0"/>
                <a:cs typeface="Calibri" panose="020F0502020204030204" pitchFamily="34" charset="0"/>
              </a:rPr>
              <a:t>Say the three sounds in each word (</a:t>
            </a:r>
            <a:r>
              <a:rPr lang="en-AU" sz="1200" b="1" dirty="0">
                <a:effectLst/>
                <a:latin typeface="+mn-lt"/>
                <a:ea typeface="Times New Roman" panose="02020603050405020304" pitchFamily="18" charset="0"/>
                <a:cs typeface="Calibri" panose="020F0502020204030204" pitchFamily="34" charset="0"/>
              </a:rPr>
              <a:t>c/</a:t>
            </a:r>
            <a:r>
              <a:rPr lang="en-AU" sz="1200" b="1" dirty="0" err="1">
                <a:effectLst/>
                <a:latin typeface="+mn-lt"/>
                <a:ea typeface="Times New Roman" panose="02020603050405020304" pitchFamily="18" charset="0"/>
                <a:cs typeface="Calibri" panose="020F0502020204030204" pitchFamily="34" charset="0"/>
              </a:rPr>
              <a:t>o_e</a:t>
            </a:r>
            <a:r>
              <a:rPr lang="en-AU" sz="1200" b="1" dirty="0">
                <a:effectLst/>
                <a:latin typeface="+mn-lt"/>
                <a:ea typeface="Times New Roman" panose="02020603050405020304" pitchFamily="18" charset="0"/>
                <a:cs typeface="Calibri" panose="020F0502020204030204" pitchFamily="34" charset="0"/>
              </a:rPr>
              <a:t>/m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Times New Roman" panose="02020603050405020304" pitchFamily="18" charset="0"/>
                <a:cs typeface="Calibri" panose="020F0502020204030204" pitchFamily="34" charset="0"/>
              </a:rPr>
              <a:t>s/</a:t>
            </a:r>
            <a:r>
              <a:rPr lang="en-AU" sz="1200" b="1" dirty="0" err="1">
                <a:effectLst/>
                <a:latin typeface="+mn-lt"/>
                <a:ea typeface="Times New Roman" panose="02020603050405020304" pitchFamily="18" charset="0"/>
                <a:cs typeface="Calibri" panose="020F0502020204030204" pitchFamily="34" charset="0"/>
              </a:rPr>
              <a:t>o_e</a:t>
            </a:r>
            <a:r>
              <a:rPr lang="en-AU" sz="1200" b="1" dirty="0">
                <a:effectLst/>
                <a:latin typeface="+mn-lt"/>
                <a:ea typeface="Times New Roman" panose="02020603050405020304" pitchFamily="18" charset="0"/>
                <a:cs typeface="Calibri" panose="020F0502020204030204" pitchFamily="34" charset="0"/>
              </a:rPr>
              <a:t>/m</a:t>
            </a:r>
            <a:r>
              <a:rPr lang="en-AU" sz="1200" b="0" dirty="0">
                <a:effectLst/>
                <a:latin typeface="+mn-lt"/>
                <a:ea typeface="Times New Roman" panose="02020603050405020304" pitchFamily="18" charset="0"/>
                <a:cs typeface="Calibri" panose="020F0502020204030204" pitchFamily="34" charset="0"/>
              </a:rPr>
              <a:t>), as you draw four </a:t>
            </a:r>
            <a:r>
              <a:rPr lang="en-AU" sz="1200" dirty="0">
                <a:effectLst/>
                <a:latin typeface="+mn-lt"/>
                <a:ea typeface="Times New Roman" panose="02020603050405020304" pitchFamily="18" charset="0"/>
                <a:cs typeface="Calibri" panose="020F0502020204030204" pitchFamily="34" charset="0"/>
              </a:rPr>
              <a:t>short horizontal lines </a:t>
            </a:r>
            <a:r>
              <a:rPr lang="en-AU" sz="1200" b="0" dirty="0">
                <a:effectLst/>
                <a:latin typeface="+mn-lt"/>
                <a:ea typeface="Times New Roman" panose="02020603050405020304" pitchFamily="18" charset="0"/>
                <a:cs typeface="Calibri" panose="020F0502020204030204" pitchFamily="34" charset="0"/>
              </a:rPr>
              <a:t>on the class whiteboard for each word</a:t>
            </a:r>
            <a:r>
              <a:rPr lang="en-US" sz="1200" b="0" dirty="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b="0" dirty="0">
                <a:effectLst/>
                <a:latin typeface="+mn-lt"/>
                <a:ea typeface="Calibri" panose="020F0502020204030204" pitchFamily="34" charset="0"/>
                <a:cs typeface="Calibri" panose="020F0502020204030204" pitchFamily="34" charset="0"/>
              </a:rPr>
              <a:t>Write the corresponding letter/s for each word on the sound lines: </a:t>
            </a:r>
            <a:r>
              <a:rPr lang="en-AU" sz="1200" b="1" dirty="0">
                <a:effectLst/>
                <a:latin typeface="+mn-lt"/>
                <a:ea typeface="Calibri" panose="020F0502020204030204" pitchFamily="34" charset="0"/>
                <a:cs typeface="Calibri" panose="020F0502020204030204" pitchFamily="34" charset="0"/>
              </a:rPr>
              <a:t>c</a:t>
            </a:r>
            <a:r>
              <a:rPr lang="en-AU" sz="1200" b="1" dirty="0">
                <a:effectLst/>
                <a:latin typeface="+mn-lt"/>
                <a:ea typeface="Times New Roman" panose="02020603050405020304" pitchFamily="18" charset="0"/>
                <a:cs typeface="Calibri" panose="020F0502020204030204" pitchFamily="34" charset="0"/>
              </a:rPr>
              <a:t>/</a:t>
            </a:r>
            <a:r>
              <a:rPr lang="en-AU" sz="1200" b="1" dirty="0" err="1">
                <a:effectLst/>
                <a:latin typeface="+mn-lt"/>
                <a:ea typeface="Times New Roman" panose="02020603050405020304" pitchFamily="18" charset="0"/>
                <a:cs typeface="Calibri" panose="020F0502020204030204" pitchFamily="34" charset="0"/>
              </a:rPr>
              <a:t>o_e</a:t>
            </a:r>
            <a:r>
              <a:rPr lang="en-AU" sz="1200" b="1" dirty="0">
                <a:effectLst/>
                <a:latin typeface="+mn-lt"/>
                <a:ea typeface="Times New Roman" panose="02020603050405020304" pitchFamily="18" charset="0"/>
                <a:cs typeface="Calibri" panose="020F0502020204030204" pitchFamily="34" charset="0"/>
              </a:rPr>
              <a:t>/m </a:t>
            </a:r>
            <a:r>
              <a:rPr lang="en-AU" sz="1200" b="0" dirty="0">
                <a:effectLst/>
                <a:latin typeface="+mn-lt"/>
                <a:ea typeface="Times New Roman" panose="02020603050405020304" pitchFamily="18" charset="0"/>
                <a:cs typeface="Calibri" panose="020F0502020204030204" pitchFamily="34" charset="0"/>
              </a:rPr>
              <a:t>and</a:t>
            </a:r>
            <a:r>
              <a:rPr lang="en-AU" sz="1200" b="1" dirty="0">
                <a:effectLst/>
                <a:latin typeface="+mn-lt"/>
                <a:ea typeface="Times New Roman" panose="02020603050405020304" pitchFamily="18" charset="0"/>
                <a:cs typeface="Calibri" panose="020F0502020204030204" pitchFamily="34" charset="0"/>
              </a:rPr>
              <a:t> s/</a:t>
            </a:r>
            <a:r>
              <a:rPr lang="en-AU" sz="1200" b="1" dirty="0" err="1">
                <a:effectLst/>
                <a:latin typeface="+mn-lt"/>
                <a:ea typeface="Times New Roman" panose="02020603050405020304" pitchFamily="18" charset="0"/>
                <a:cs typeface="Calibri" panose="020F0502020204030204" pitchFamily="34" charset="0"/>
              </a:rPr>
              <a:t>o_e</a:t>
            </a:r>
            <a:r>
              <a:rPr lang="en-AU" sz="1200" b="1" dirty="0">
                <a:effectLst/>
                <a:latin typeface="+mn-lt"/>
                <a:ea typeface="Times New Roman" panose="02020603050405020304" pitchFamily="18" charset="0"/>
                <a:cs typeface="Calibri" panose="020F0502020204030204" pitchFamily="34" charset="0"/>
              </a:rPr>
              <a:t>/m.</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Join the lines for </a:t>
            </a:r>
            <a:r>
              <a:rPr lang="en-AU" sz="1200" b="1" dirty="0">
                <a:effectLst/>
                <a:latin typeface="+mn-lt"/>
                <a:ea typeface="Times New Roman" panose="02020603050405020304" pitchFamily="18" charset="0"/>
                <a:cs typeface="Calibri" panose="020F0502020204030204" pitchFamily="34" charset="0"/>
              </a:rPr>
              <a:t>o</a:t>
            </a:r>
            <a:r>
              <a:rPr lang="en-AU" sz="120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e</a:t>
            </a:r>
            <a:r>
              <a:rPr lang="en-AU" sz="1200" dirty="0">
                <a:effectLst/>
                <a:latin typeface="+mn-lt"/>
                <a:ea typeface="Times New Roman" panose="02020603050405020304" pitchFamily="18" charset="0"/>
                <a:cs typeface="Calibri" panose="020F0502020204030204" pitchFamily="34" charset="0"/>
              </a:rPr>
              <a:t> in each word with a curved line underneath to show a split digraph.  </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each word, in this case the </a:t>
            </a:r>
            <a:r>
              <a:rPr lang="en-AU" sz="1200" b="1" dirty="0" err="1">
                <a:effectLst/>
                <a:latin typeface="+mn-lt"/>
                <a:ea typeface="Times New Roman" panose="02020603050405020304" pitchFamily="18" charset="0"/>
                <a:cs typeface="Calibri" panose="020F0502020204030204" pitchFamily="34" charset="0"/>
              </a:rPr>
              <a:t>o_e</a:t>
            </a:r>
            <a:r>
              <a:rPr lang="en-AU" sz="1200" dirty="0">
                <a:effectLst/>
                <a:latin typeface="+mn-lt"/>
                <a:ea typeface="Times New Roman" panose="02020603050405020304" pitchFamily="18" charset="0"/>
                <a:cs typeface="Calibri" panose="020F0502020204030204" pitchFamily="34" charset="0"/>
              </a:rPr>
              <a:t> </a:t>
            </a:r>
            <a:r>
              <a:rPr lang="en-AU" sz="1200" b="1" dirty="0">
                <a:effectLst/>
                <a:latin typeface="+mn-lt"/>
                <a:ea typeface="Times New Roman" panose="02020603050405020304" pitchFamily="18" charset="0"/>
                <a:cs typeface="Calibri" panose="020F0502020204030204" pitchFamily="34" charset="0"/>
              </a:rPr>
              <a:t>split digraph </a:t>
            </a:r>
            <a:r>
              <a:rPr lang="en-AU" sz="1200" dirty="0">
                <a:effectLst/>
                <a:latin typeface="+mn-lt"/>
                <a:ea typeface="Times New Roman" panose="02020603050405020304" pitchFamily="18" charset="0"/>
                <a:cs typeface="Calibri" panose="020F0502020204030204" pitchFamily="34" charset="0"/>
              </a:rPr>
              <a:t>in both </a:t>
            </a:r>
            <a:r>
              <a:rPr lang="en-AU" sz="1200" b="1" dirty="0">
                <a:effectLst/>
                <a:latin typeface="+mn-lt"/>
                <a:ea typeface="Times New Roman" panose="02020603050405020304" pitchFamily="18" charset="0"/>
                <a:cs typeface="Calibri" panose="020F0502020204030204" pitchFamily="34" charset="0"/>
              </a:rPr>
              <a:t>come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Times New Roman" panose="02020603050405020304" pitchFamily="18" charset="0"/>
                <a:cs typeface="Calibri" panose="020F0502020204030204" pitchFamily="34" charset="0"/>
              </a:rPr>
              <a:t>some</a:t>
            </a:r>
            <a:r>
              <a:rPr lang="en-AU" sz="1200" dirty="0">
                <a:effectLst/>
                <a:latin typeface="+mn-lt"/>
                <a:ea typeface="Times New Roman" panose="02020603050405020304" pitchFamily="18" charset="0"/>
                <a:cs typeface="Calibri" panose="020F0502020204030204" pitchFamily="34" charset="0"/>
              </a:rPr>
              <a:t>.</a:t>
            </a:r>
            <a:endParaRPr lang="en-AU" sz="1200" b="0" kern="1200" dirty="0">
              <a:effectLst/>
              <a:latin typeface="+mn-lt"/>
              <a:ea typeface="Times New Roman" panose="02020603050405020304" pitchFamily="18"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ea typeface="Times New Roman" panose="02020603050405020304" pitchFamily="18" charset="0"/>
              </a:rPr>
              <a:t>Spell the words orally: </a:t>
            </a:r>
            <a:r>
              <a:rPr lang="en-AU" sz="1200" b="1" i="1" kern="0" dirty="0">
                <a:effectLst/>
                <a:latin typeface="+mn-lt"/>
                <a:ea typeface="Times New Roman" panose="02020603050405020304" pitchFamily="18" charset="0"/>
              </a:rPr>
              <a:t>c-o-m-e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come</a:t>
            </a:r>
            <a:r>
              <a:rPr lang="en-AU" sz="1200" b="0" i="1" kern="0" dirty="0">
                <a:effectLst/>
                <a:latin typeface="+mn-lt"/>
                <a:ea typeface="Times New Roman" panose="02020603050405020304" pitchFamily="18" charset="0"/>
              </a:rPr>
              <a:t>, </a:t>
            </a:r>
            <a:r>
              <a:rPr lang="en-AU" sz="1200" b="1" i="1" kern="0" dirty="0">
                <a:effectLst/>
                <a:latin typeface="+mn-lt"/>
                <a:ea typeface="Times New Roman" panose="02020603050405020304" pitchFamily="18" charset="0"/>
              </a:rPr>
              <a:t>s-o-m-e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some</a:t>
            </a:r>
            <a:r>
              <a:rPr lang="en-AU" sz="1200" b="0" i="1" kern="0" dirty="0">
                <a:effectLst/>
                <a:latin typeface="+mn-lt"/>
                <a:ea typeface="Times New Roman" panose="02020603050405020304" pitchFamily="18" charset="0"/>
              </a:rPr>
              <a:t>.</a:t>
            </a:r>
            <a:endParaRPr lang="en-AU" sz="120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rPr>
              <a:t>Write each word another time while spelling aloud.</a:t>
            </a:r>
            <a:endParaRPr lang="en-AU" dirty="0">
              <a:latin typeface="+mn-lt"/>
            </a:endParaRPr>
          </a:p>
        </p:txBody>
      </p:sp>
      <p:sp>
        <p:nvSpPr>
          <p:cNvPr id="4" name="Slide Number Placeholder 3">
            <a:extLst>
              <a:ext uri="{FF2B5EF4-FFF2-40B4-BE49-F238E27FC236}">
                <a16:creationId xmlns:a16="http://schemas.microsoft.com/office/drawing/2014/main" id="{2FDA401E-A129-05E3-0457-303C132CF435}"/>
              </a:ext>
            </a:extLst>
          </p:cNvPr>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5171737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words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words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sounds in each word (</a:t>
            </a:r>
            <a:r>
              <a:rPr lang="en-AU" sz="1200" b="1" dirty="0">
                <a:effectLst/>
                <a:latin typeface="+mn-lt"/>
                <a:ea typeface="Times New Roman" panose="02020603050405020304" pitchFamily="18" charset="0"/>
                <a:cs typeface="Calibri" panose="020F0502020204030204" pitchFamily="34" charset="0"/>
              </a:rPr>
              <a:t>c/</a:t>
            </a:r>
            <a:r>
              <a:rPr lang="en-AU" sz="1200" b="1" dirty="0" err="1">
                <a:effectLst/>
                <a:latin typeface="+mn-lt"/>
                <a:ea typeface="Times New Roman" panose="02020603050405020304" pitchFamily="18" charset="0"/>
                <a:cs typeface="Calibri" panose="020F0502020204030204" pitchFamily="34" charset="0"/>
              </a:rPr>
              <a:t>o_e</a:t>
            </a:r>
            <a:r>
              <a:rPr lang="en-AU" sz="1200" b="1" dirty="0">
                <a:effectLst/>
                <a:latin typeface="+mn-lt"/>
                <a:ea typeface="Times New Roman" panose="02020603050405020304" pitchFamily="18" charset="0"/>
                <a:cs typeface="Calibri" panose="020F0502020204030204" pitchFamily="34" charset="0"/>
              </a:rPr>
              <a:t>/m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Times New Roman" panose="02020603050405020304" pitchFamily="18" charset="0"/>
                <a:cs typeface="Calibri" panose="020F0502020204030204" pitchFamily="34" charset="0"/>
              </a:rPr>
              <a:t>s/</a:t>
            </a:r>
            <a:r>
              <a:rPr lang="en-AU" sz="1200" b="1" dirty="0" err="1">
                <a:effectLst/>
                <a:latin typeface="+mn-lt"/>
                <a:ea typeface="Times New Roman" panose="02020603050405020304" pitchFamily="18" charset="0"/>
                <a:cs typeface="Calibri" panose="020F0502020204030204" pitchFamily="34" charset="0"/>
              </a:rPr>
              <a:t>o_e</a:t>
            </a:r>
            <a:r>
              <a:rPr lang="en-AU" sz="1200" b="1" dirty="0">
                <a:effectLst/>
                <a:latin typeface="+mn-lt"/>
                <a:ea typeface="Times New Roman" panose="02020603050405020304" pitchFamily="18" charset="0"/>
                <a:cs typeface="Calibri" panose="020F0502020204030204" pitchFamily="34" charset="0"/>
              </a:rPr>
              <a:t>/m</a:t>
            </a:r>
            <a:r>
              <a:rPr lang="en-AU" sz="1200" b="0" dirty="0">
                <a:effectLst/>
                <a:latin typeface="+mn-lt"/>
                <a:ea typeface="Times New Roman" panose="02020603050405020304" pitchFamily="18" charset="0"/>
                <a:cs typeface="Calibri" panose="020F0502020204030204" pitchFamily="34" charset="0"/>
              </a:rPr>
              <a:t>) as you draw four sound lines for each word.</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 for each word.</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Join the lines for </a:t>
            </a:r>
            <a:r>
              <a:rPr lang="en-AU" sz="1200" b="1" dirty="0">
                <a:effectLst/>
                <a:latin typeface="+mn-lt"/>
                <a:ea typeface="Times New Roman" panose="02020603050405020304" pitchFamily="18" charset="0"/>
                <a:cs typeface="Calibri" panose="020F0502020204030204" pitchFamily="34" charset="0"/>
              </a:rPr>
              <a:t>o</a:t>
            </a:r>
            <a:r>
              <a:rPr lang="en-AU" sz="120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e</a:t>
            </a:r>
            <a:r>
              <a:rPr lang="en-AU" sz="1200" dirty="0">
                <a:effectLst/>
                <a:latin typeface="+mn-lt"/>
                <a:ea typeface="Times New Roman" panose="02020603050405020304" pitchFamily="18" charset="0"/>
                <a:cs typeface="Calibri" panose="020F0502020204030204" pitchFamily="34" charset="0"/>
              </a:rPr>
              <a:t> with a curved line underneath to show a split digraph.</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each word: </a:t>
            </a:r>
            <a:r>
              <a:rPr lang="en-AU" sz="1200" b="1" dirty="0" err="1">
                <a:effectLst/>
                <a:latin typeface="+mn-lt"/>
                <a:ea typeface="Times New Roman" panose="02020603050405020304" pitchFamily="18" charset="0"/>
                <a:cs typeface="Calibri" panose="020F0502020204030204" pitchFamily="34" charset="0"/>
              </a:rPr>
              <a:t>o_e</a:t>
            </a:r>
            <a:endParaRPr lang="en-AU" sz="1200" b="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Spell the words orally: </a:t>
            </a:r>
            <a:r>
              <a:rPr lang="en-AU" sz="1200" b="1" i="1" kern="0" dirty="0">
                <a:effectLst/>
                <a:latin typeface="+mn-lt"/>
                <a:ea typeface="Times New Roman" panose="02020603050405020304" pitchFamily="18" charset="0"/>
              </a:rPr>
              <a:t>c-o-m-e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come</a:t>
            </a:r>
            <a:r>
              <a:rPr lang="en-AU" sz="1200" b="0" i="1" kern="0" dirty="0">
                <a:effectLst/>
                <a:latin typeface="+mn-lt"/>
                <a:ea typeface="Times New Roman" panose="02020603050405020304" pitchFamily="18" charset="0"/>
              </a:rPr>
              <a:t>, </a:t>
            </a:r>
            <a:r>
              <a:rPr lang="en-AU" sz="1200" b="1" i="1" kern="0" dirty="0">
                <a:effectLst/>
                <a:latin typeface="+mn-lt"/>
                <a:ea typeface="Times New Roman" panose="02020603050405020304" pitchFamily="18" charset="0"/>
              </a:rPr>
              <a:t>s-o-m-e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some</a:t>
            </a:r>
            <a:r>
              <a:rPr lang="en-AU" sz="1200" b="0" i="1" kern="0" dirty="0">
                <a:effectLst/>
                <a:latin typeface="+mn-lt"/>
                <a:ea typeface="Times New Roman" panose="02020603050405020304" pitchFamily="18" charset="0"/>
              </a:rPr>
              <a:t>.</a:t>
            </a:r>
            <a:endParaRPr lang="en-AU" sz="120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dirty="0">
                <a:solidFill>
                  <a:schemeClr val="tx1"/>
                </a:solidFill>
                <a:effectLst/>
                <a:latin typeface="+mn-lt"/>
                <a:cs typeface="Calibri" panose="020F0502020204030204" pitchFamily="34" charset="0"/>
              </a:rPr>
              <a:t>Write each word another time while spelling aloud.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7542373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mn-lt"/>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US" sz="1200" b="1" dirty="0">
                <a:latin typeface="+mn-lt"/>
              </a:rPr>
              <a:t>It was sunset. The</a:t>
            </a:r>
            <a:r>
              <a:rPr lang="en-AU" sz="1200" b="1" dirty="0">
                <a:effectLst/>
                <a:latin typeface="+mn-lt"/>
                <a:cs typeface="Times New Roman" panose="02020603050405020304" pitchFamily="18" charset="0"/>
              </a:rPr>
              <a:t> music box was silent, so the insect went for a walk to get help.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sentences aloud</a:t>
            </a:r>
          </a:p>
          <a:p>
            <a:pPr marL="171450" indent="-171450">
              <a:buFont typeface="Arial" panose="020B0604020202020204" pitchFamily="34" charset="0"/>
              <a:buChar char="•"/>
            </a:pPr>
            <a:r>
              <a:rPr lang="en-US" sz="1200" dirty="0">
                <a:latin typeface="+mn-lt"/>
              </a:rPr>
              <a:t>recording the sentences word by word, focusing on letter–sound correspondences, known and new irregular words, and checking for accuracy</a:t>
            </a:r>
          </a:p>
          <a:p>
            <a:pPr marL="171450" indent="-171450">
              <a:buFont typeface="Arial" panose="020B0604020202020204" pitchFamily="34" charset="0"/>
              <a:buChar char="•"/>
            </a:pPr>
            <a:r>
              <a:rPr lang="en-US" sz="1200" dirty="0">
                <a:latin typeface="+mn-lt"/>
              </a:rPr>
              <a:t>identifying any two-syllable words and spelling them one syllable at a time</a:t>
            </a:r>
          </a:p>
          <a:p>
            <a:pPr marL="171450" indent="-171450">
              <a:buFont typeface="Arial" panose="020B0604020202020204" pitchFamily="34" charset="0"/>
              <a:buChar char="•"/>
            </a:pPr>
            <a:r>
              <a:rPr lang="en-US" sz="1200" dirty="0">
                <a:latin typeface="+mn-lt"/>
              </a:rPr>
              <a:t>re-reading the sentences to check for accuracy or any editing required. </a:t>
            </a:r>
          </a:p>
          <a:p>
            <a:endParaRPr lang="en-US" sz="1200" dirty="0">
              <a:latin typeface="+mn-lt"/>
            </a:endParaRPr>
          </a:p>
          <a:p>
            <a:r>
              <a:rPr lang="en-US" sz="1200" dirty="0">
                <a:latin typeface="+mn-lt"/>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Use of correct punctuation and spaces between words should also be explicitly taught during sentence dictation.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Support students as much as needed to write the sentence on their mini-whiteboard or on paper. </a:t>
            </a:r>
          </a:p>
          <a:p>
            <a:endParaRPr lang="en-US" sz="1200" dirty="0">
              <a:latin typeface="+mn-lt"/>
            </a:endParaRPr>
          </a:p>
          <a:p>
            <a:r>
              <a:rPr lang="en-US" sz="1200" dirty="0">
                <a:latin typeface="+mn-lt"/>
              </a:rPr>
              <a:t>Sentence dictation: </a:t>
            </a:r>
            <a:r>
              <a:rPr lang="en-US" sz="1200" b="1" dirty="0">
                <a:latin typeface="+mn-lt"/>
              </a:rPr>
              <a:t>She</a:t>
            </a:r>
            <a:r>
              <a:rPr lang="en-AU" sz="1200" b="1" dirty="0">
                <a:effectLst/>
                <a:latin typeface="+mn-lt"/>
                <a:cs typeface="Times New Roman" panose="02020603050405020304" pitchFamily="18" charset="0"/>
              </a:rPr>
              <a:t> had to protect the robot so it could talk to some mates on her laptop.</a:t>
            </a:r>
          </a:p>
          <a:p>
            <a:endParaRPr lang="en-US" sz="1200" dirty="0">
              <a:latin typeface="+mn-lt"/>
            </a:endParaRPr>
          </a:p>
          <a:p>
            <a:r>
              <a:rPr lang="en-US" sz="1200" dirty="0">
                <a:latin typeface="+mn-lt"/>
              </a:rPr>
              <a:t>Say the sentence aloud and have students repeat it after you. </a:t>
            </a:r>
          </a:p>
          <a:p>
            <a:endParaRPr lang="en-US" sz="1200" dirty="0">
              <a:latin typeface="+mn-lt"/>
            </a:endParaRPr>
          </a:p>
          <a:p>
            <a:r>
              <a:rPr lang="en-US" sz="1200" dirty="0">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identify any two-syllable words and spell them one syllable at a time</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sz="1200" dirty="0">
              <a:latin typeface="+mn-lt"/>
            </a:endParaRPr>
          </a:p>
          <a:p>
            <a:r>
              <a:rPr lang="en-US" sz="1200" dirty="0">
                <a:latin typeface="+mn-lt"/>
              </a:rPr>
              <a:t>Note: if students need a high level of support, have them say the sounds they can hear and which letters to write for each word. Record this on the class whiteboard to complete the sentence.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mn-lt"/>
                <a:cs typeface="Times New Roman" panose="02020603050405020304" pitchFamily="18" charset="0"/>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latin typeface="+mn-lt"/>
              </a:rPr>
              <a:t>identify any two-syllable words and read them one syllable at a time</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re-reading the sentence with fluency.</a:t>
            </a: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latin typeface="+mn-lt"/>
              </a:rPr>
              <a:t>identify any two-syllable words and read them one syllable at a time</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r>
              <a:rPr lang="en-US" sz="1200" dirty="0">
                <a:solidFill>
                  <a:srgbClr val="404040"/>
                </a:solidFill>
                <a:effectLst/>
                <a:latin typeface="+mn-lt"/>
                <a:ea typeface="Calibri" panose="020F0502020204030204" pitchFamily="34" charset="0"/>
                <a:cs typeface="Times New Roman" panose="02020603050405020304" pitchFamily="18" charset="0"/>
              </a:rPr>
              <a:t> </a:t>
            </a:r>
            <a:r>
              <a:rPr lang="en-US" sz="1200" b="1" dirty="0">
                <a:effectLst/>
                <a:latin typeface="+mn-lt"/>
                <a:cs typeface="Times New Roman" panose="02020603050405020304" pitchFamily="18" charset="0"/>
              </a:rPr>
              <a:t>napkin</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insect</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motel</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open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upset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music</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The emu went to walk to the motel but he got upset because some milk got on his laptop. </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1"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/ā/ as in </a:t>
            </a:r>
            <a:r>
              <a:rPr lang="en-US" sz="1200" b="1" dirty="0">
                <a:effectLst/>
                <a:latin typeface="+mn-lt"/>
                <a:ea typeface="Aptos" panose="020B0004020202020204" pitchFamily="34" charset="0"/>
                <a:cs typeface="Aptos" panose="020B0004020202020204" pitchFamily="34" charset="0"/>
              </a:rPr>
              <a:t>bake (</a:t>
            </a:r>
            <a:r>
              <a:rPr lang="en-US" sz="1200" b="1" dirty="0" err="1">
                <a:effectLst/>
                <a:latin typeface="+mn-lt"/>
                <a:ea typeface="Aptos" panose="020B0004020202020204" pitchFamily="34" charset="0"/>
                <a:cs typeface="Aptos" panose="020B0004020202020204" pitchFamily="34" charset="0"/>
              </a:rPr>
              <a:t>a_e</a:t>
            </a:r>
            <a:r>
              <a:rPr lang="en-US" sz="1200" b="1" dirty="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a:effectLst/>
                <a:latin typeface="+mn-lt"/>
                <a:ea typeface="Aptos" panose="020B0004020202020204" pitchFamily="34" charset="0"/>
                <a:cs typeface="Arial" panose="020B0604020202020204" pitchFamily="34" charset="0"/>
              </a:rPr>
              <a:t>ī</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like (</a:t>
            </a:r>
            <a:r>
              <a:rPr lang="en-US" sz="1200" b="1" dirty="0" err="1">
                <a:effectLst/>
                <a:latin typeface="+mn-lt"/>
                <a:ea typeface="Aptos" panose="020B0004020202020204" pitchFamily="34" charset="0"/>
                <a:cs typeface="Aptos" panose="020B0004020202020204" pitchFamily="34" charset="0"/>
              </a:rPr>
              <a:t>i_e</a:t>
            </a:r>
            <a:r>
              <a:rPr lang="en-US" sz="1200" b="1" dirty="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/ō/ as in </a:t>
            </a:r>
            <a:r>
              <a:rPr lang="en-US" sz="1200" b="1" dirty="0">
                <a:effectLst/>
                <a:latin typeface="+mn-lt"/>
                <a:ea typeface="Aptos" panose="020B0004020202020204" pitchFamily="34" charset="0"/>
                <a:cs typeface="Aptos" panose="020B0004020202020204" pitchFamily="34" charset="0"/>
              </a:rPr>
              <a:t>home (</a:t>
            </a:r>
            <a:r>
              <a:rPr lang="en-US" sz="1200" b="1" dirty="0" err="1">
                <a:effectLst/>
                <a:latin typeface="+mn-lt"/>
                <a:ea typeface="Aptos" panose="020B0004020202020204" pitchFamily="34" charset="0"/>
                <a:cs typeface="Aptos" panose="020B0004020202020204" pitchFamily="34" charset="0"/>
              </a:rPr>
              <a:t>o_e</a:t>
            </a:r>
            <a:r>
              <a:rPr lang="en-US" sz="1200" b="1" dirty="0">
                <a:effectLst/>
                <a:latin typeface="+mn-lt"/>
                <a:ea typeface="Aptos" panose="020B0004020202020204" pitchFamily="34" charset="0"/>
                <a:cs typeface="Aptos" panose="020B00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/ū/ as in </a:t>
            </a:r>
            <a:r>
              <a:rPr lang="en-US" sz="1200" b="1" dirty="0">
                <a:effectLst/>
                <a:latin typeface="+mn-lt"/>
                <a:ea typeface="Aptos" panose="020B0004020202020204" pitchFamily="34" charset="0"/>
                <a:cs typeface="Aptos" panose="020B0004020202020204" pitchFamily="34" charset="0"/>
              </a:rPr>
              <a:t>cube (</a:t>
            </a:r>
            <a:r>
              <a:rPr lang="en-US" sz="1200" b="1" dirty="0" err="1">
                <a:effectLst/>
                <a:latin typeface="+mn-lt"/>
                <a:ea typeface="Aptos" panose="020B0004020202020204" pitchFamily="34" charset="0"/>
                <a:cs typeface="Aptos" panose="020B0004020202020204" pitchFamily="34" charset="0"/>
              </a:rPr>
              <a:t>u_e</a:t>
            </a:r>
            <a:r>
              <a:rPr lang="en-US" sz="1200" b="1" dirty="0">
                <a:effectLst/>
                <a:latin typeface="+mn-lt"/>
                <a:ea typeface="Aptos" panose="020B0004020202020204" pitchFamily="34" charset="0"/>
                <a:cs typeface="Aptos" panose="020B0004020202020204" pitchFamily="34" charset="0"/>
              </a:rPr>
              <a:t>)</a:t>
            </a:r>
            <a:r>
              <a:rPr lang="en-US" sz="1200" b="0" dirty="0">
                <a:effectLst/>
                <a:latin typeface="+mn-lt"/>
                <a:ea typeface="Aptos" panose="020B0004020202020204" pitchFamily="34" charset="0"/>
                <a:cs typeface="Aptos" panose="020B0004020202020204" pitchFamily="34" charset="0"/>
              </a:rPr>
              <a:t> and /</a:t>
            </a:r>
            <a:r>
              <a:rPr lang="en-US" sz="1200" b="0" dirty="0" err="1">
                <a:effectLst/>
                <a:latin typeface="+mn-lt"/>
                <a:ea typeface="Aptos" panose="020B0004020202020204" pitchFamily="34" charset="0"/>
                <a:cs typeface="Aptos" panose="020B0004020202020204" pitchFamily="34" charset="0"/>
              </a:rPr>
              <a:t>ōō</a:t>
            </a:r>
            <a:r>
              <a:rPr lang="en-US" sz="1200" b="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dude* (</a:t>
            </a:r>
            <a:r>
              <a:rPr lang="en-US" sz="1200" b="1" dirty="0" err="1">
                <a:effectLst/>
                <a:latin typeface="+mn-lt"/>
                <a:ea typeface="Aptos" panose="020B0004020202020204" pitchFamily="34" charset="0"/>
                <a:cs typeface="Aptos" panose="020B0004020202020204" pitchFamily="34" charset="0"/>
              </a:rPr>
              <a:t>u_e</a:t>
            </a:r>
            <a:r>
              <a:rPr lang="en-US" sz="1200" b="1" dirty="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/ē/ as in </a:t>
            </a:r>
            <a:r>
              <a:rPr lang="en-US" sz="1200" b="1" dirty="0">
                <a:effectLst/>
                <a:latin typeface="+mn-lt"/>
                <a:ea typeface="Aptos" panose="020B0004020202020204" pitchFamily="34" charset="0"/>
                <a:cs typeface="Aptos" panose="020B0004020202020204" pitchFamily="34" charset="0"/>
              </a:rPr>
              <a:t>eve</a:t>
            </a: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mn-lt"/>
                <a:ea typeface="Aptos" panose="020B0004020202020204" pitchFamily="34" charset="0"/>
                <a:cs typeface="Aptos" panose="020B0004020202020204" pitchFamily="34" charset="0"/>
              </a:rPr>
              <a:t>*Prompt students by saying the /ū/ sound followed by /</a:t>
            </a:r>
            <a:r>
              <a:rPr lang="en-US" sz="1200" b="0" dirty="0" err="1">
                <a:effectLst/>
                <a:latin typeface="+mn-lt"/>
                <a:ea typeface="Aptos" panose="020B0004020202020204" pitchFamily="34" charset="0"/>
                <a:cs typeface="Aptos" panose="020B0004020202020204" pitchFamily="34" charset="0"/>
              </a:rPr>
              <a:t>ōō</a:t>
            </a:r>
            <a:r>
              <a:rPr lang="en-US" sz="1200" b="0" dirty="0">
                <a:effectLst/>
                <a:latin typeface="+mn-lt"/>
                <a:ea typeface="Aptos" panose="020B0004020202020204" pitchFamily="34" charset="0"/>
                <a:cs typeface="Aptos" panose="020B0004020202020204" pitchFamily="34" charset="0"/>
              </a:rPr>
              <a:t>/ sound. Students only need to write </a:t>
            </a:r>
            <a:r>
              <a:rPr lang="en-US" sz="1200" b="1" dirty="0" err="1">
                <a:effectLst/>
                <a:latin typeface="+mn-lt"/>
                <a:ea typeface="Aptos" panose="020B0004020202020204" pitchFamily="34" charset="0"/>
                <a:cs typeface="Aptos" panose="020B0004020202020204" pitchFamily="34" charset="0"/>
              </a:rPr>
              <a:t>u_e</a:t>
            </a:r>
            <a:r>
              <a:rPr lang="en-US" sz="1200" b="0" dirty="0">
                <a:effectLst/>
                <a:latin typeface="+mn-lt"/>
                <a:ea typeface="Aptos" panose="020B0004020202020204" pitchFamily="34" charset="0"/>
                <a:cs typeface="Aptos" panose="020B0004020202020204" pitchFamily="34" charset="0"/>
              </a:rPr>
              <a:t> once. </a:t>
            </a:r>
          </a:p>
          <a:p>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538819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Ask students to read the words by saying each letter–sound correspondence then reading the word fluently while you point to it, for example, /d/, /</a:t>
            </a:r>
            <a:r>
              <a:rPr lang="en-US" dirty="0">
                <a:latin typeface="+mn-lt"/>
                <a:ea typeface="Calibri" panose="020F0502020204030204" pitchFamily="34" charset="0"/>
                <a:cs typeface="Calibri" panose="020F0502020204030204" pitchFamily="34" charset="0"/>
              </a:rPr>
              <a:t>ū</a:t>
            </a:r>
            <a:r>
              <a:rPr lang="en-US" dirty="0">
                <a:latin typeface="+mn-lt"/>
              </a:rPr>
              <a:t>/, /d/, </a:t>
            </a:r>
            <a:r>
              <a:rPr lang="en-US" b="1" dirty="0">
                <a:latin typeface="+mn-lt"/>
              </a:rPr>
              <a:t>dude</a:t>
            </a:r>
            <a:r>
              <a:rPr lang="en-US" dirty="0">
                <a:latin typeface="+mn-lt"/>
              </a:rPr>
              <a:t>.</a:t>
            </a:r>
          </a:p>
          <a:p>
            <a:endParaRPr lang="en-US"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a:t>
            </a:r>
            <a:r>
              <a:rPr lang="en-US"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latin typeface="+mn-lt"/>
              </a:rPr>
              <a:t>For the words </a:t>
            </a:r>
            <a:r>
              <a:rPr lang="en-GB" sz="1200" b="1" dirty="0">
                <a:effectLst/>
                <a:latin typeface="+mn-lt"/>
              </a:rPr>
              <a:t>dude </a:t>
            </a:r>
            <a:r>
              <a:rPr lang="en-GB" sz="1200" b="0" dirty="0">
                <a:effectLst/>
                <a:latin typeface="+mn-lt"/>
              </a:rPr>
              <a:t>and </a:t>
            </a:r>
            <a:r>
              <a:rPr lang="en-GB" sz="1200" b="1" dirty="0">
                <a:effectLst/>
                <a:latin typeface="+mn-lt"/>
              </a:rPr>
              <a:t>fluke</a:t>
            </a:r>
            <a:r>
              <a:rPr lang="en-GB" sz="1200" b="0" dirty="0">
                <a:effectLst/>
                <a:latin typeface="+mn-lt"/>
              </a:rPr>
              <a:t>,</a:t>
            </a:r>
            <a:r>
              <a:rPr lang="en-GB" sz="1200" dirty="0">
                <a:effectLst/>
                <a:latin typeface="+mn-lt"/>
              </a:rPr>
              <a:t> you may support students to:</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GB" sz="1200" dirty="0">
                <a:effectLst/>
                <a:latin typeface="+mn-lt"/>
              </a:rPr>
              <a:t>first try the most common sound for the </a:t>
            </a:r>
            <a:r>
              <a:rPr lang="en-GB" sz="1200" b="1" dirty="0" err="1">
                <a:effectLst/>
                <a:latin typeface="+mn-lt"/>
              </a:rPr>
              <a:t>u_e</a:t>
            </a:r>
            <a:r>
              <a:rPr lang="en-GB" sz="1200" b="1" dirty="0">
                <a:effectLst/>
                <a:latin typeface="+mn-lt"/>
              </a:rPr>
              <a:t> split digraph</a:t>
            </a:r>
            <a:r>
              <a:rPr lang="en-GB" sz="1200" b="0" dirty="0">
                <a:effectLst/>
                <a:latin typeface="+mn-lt"/>
              </a:rPr>
              <a:t>,</a:t>
            </a:r>
            <a:r>
              <a:rPr lang="en-GB" sz="1200" b="1" dirty="0">
                <a:effectLst/>
                <a:latin typeface="+mn-lt"/>
              </a:rPr>
              <a:t> </a:t>
            </a:r>
            <a:r>
              <a:rPr lang="en-GB" sz="1200" dirty="0">
                <a:effectLst/>
                <a:latin typeface="+mn-lt"/>
              </a:rPr>
              <a:t>/</a:t>
            </a:r>
            <a:r>
              <a:rPr lang="en-GB" sz="1200" dirty="0">
                <a:effectLst/>
                <a:latin typeface="+mn-lt"/>
                <a:ea typeface="Calibri" panose="020F0502020204030204" pitchFamily="34" charset="0"/>
                <a:cs typeface="Calibri" panose="020F0502020204030204" pitchFamily="34" charset="0"/>
              </a:rPr>
              <a:t>ū</a:t>
            </a:r>
            <a:r>
              <a:rPr lang="en-GB" sz="1200" dirty="0">
                <a:effectLst/>
                <a:latin typeface="+mn-lt"/>
              </a:rPr>
              <a:t>/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GB" sz="1200" dirty="0">
                <a:effectLst/>
                <a:latin typeface="+mn-lt"/>
              </a:rPr>
              <a:t>identify that it doesn’t sound right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GB" sz="1200" dirty="0">
                <a:effectLst/>
                <a:latin typeface="+mn-lt"/>
              </a:rPr>
              <a:t>try the less common sound, /</a:t>
            </a:r>
            <a:r>
              <a:rPr lang="en-GB" sz="1200" dirty="0" err="1">
                <a:effectLst/>
                <a:latin typeface="+mn-lt"/>
              </a:rPr>
              <a:t>ōō</a:t>
            </a:r>
            <a:r>
              <a:rPr lang="en-GB" sz="1200" dirty="0">
                <a:effectLst/>
                <a:latin typeface="+mn-lt"/>
              </a:rPr>
              <a:t>/ to read the word correctly.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You may choose to ask a particular student/group/row of students to read each word.</a:t>
            </a: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prune</a:t>
            </a:r>
            <a:r>
              <a:rPr lang="en-US" b="0" dirty="0"/>
              <a:t>,</a:t>
            </a:r>
            <a:r>
              <a:rPr lang="en-US" b="1" dirty="0"/>
              <a:t> </a:t>
            </a:r>
            <a:r>
              <a:rPr lang="en-US" b="1" dirty="0" err="1"/>
              <a:t>ute</a:t>
            </a:r>
            <a:r>
              <a:rPr lang="en-US" b="0" dirty="0"/>
              <a:t>,</a:t>
            </a:r>
            <a:r>
              <a:rPr lang="en-US" b="1" dirty="0"/>
              <a:t> tube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Suffix review</a:t>
            </a:r>
          </a:p>
          <a:p>
            <a:endParaRPr lang="en-US" b="0" dirty="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-s </a:t>
            </a:r>
            <a:r>
              <a:rPr lang="en-AU" b="0" dirty="0">
                <a:cs typeface="Calibri" panose="020F0502020204030204"/>
              </a:rPr>
              <a:t>suffix</a:t>
            </a:r>
            <a:r>
              <a:rPr lang="en-AU" b="1" dirty="0">
                <a:cs typeface="Calibri" panose="020F0502020204030204"/>
              </a:rPr>
              <a:t> </a:t>
            </a:r>
            <a:r>
              <a:rPr lang="en-AU" dirty="0">
                <a:cs typeface="Calibri" panose="020F0502020204030204"/>
              </a:rPr>
              <a:t>using the following sequence.</a:t>
            </a:r>
          </a:p>
          <a:p>
            <a:pPr>
              <a:spcBef>
                <a:spcPts val="100"/>
              </a:spcBef>
              <a:spcAft>
                <a:spcPts val="400"/>
              </a:spcAft>
              <a:defRPr/>
            </a:pPr>
            <a:endParaRPr lang="en-AU" b="0" dirty="0">
              <a:cs typeface="Calibri" panose="020F0502020204030204"/>
            </a:endParaRPr>
          </a:p>
          <a:p>
            <a:pPr>
              <a:spcBef>
                <a:spcPts val="100"/>
              </a:spcBef>
              <a:spcAft>
                <a:spcPts val="400"/>
              </a:spcAft>
              <a:defRPr/>
            </a:pPr>
            <a:r>
              <a:rPr lang="en-AU" b="0" dirty="0">
                <a:cs typeface="Calibri" panose="020F0502020204030204"/>
              </a:rPr>
              <a:t>Ask: </a:t>
            </a:r>
            <a:r>
              <a:rPr lang="en-AU" i="1" dirty="0">
                <a:cs typeface="Calibri" panose="020F0502020204030204"/>
              </a:rPr>
              <a:t>What is the suffix? </a:t>
            </a:r>
          </a:p>
          <a:p>
            <a:pPr>
              <a:spcBef>
                <a:spcPts val="100"/>
              </a:spcBef>
              <a:spcAft>
                <a:spcPts val="400"/>
              </a:spcAft>
              <a:defRPr/>
            </a:pPr>
            <a:r>
              <a:rPr lang="en-AU" dirty="0">
                <a:cs typeface="Calibri" panose="020F0502020204030204"/>
              </a:rPr>
              <a:t>Students: </a:t>
            </a:r>
            <a:r>
              <a:rPr lang="en-AU" b="1" i="1" dirty="0"/>
              <a:t>-s</a:t>
            </a:r>
            <a:r>
              <a:rPr lang="en-AU" i="0" dirty="0"/>
              <a:t>.</a:t>
            </a:r>
            <a:endParaRPr lang="en-AU" i="0" dirty="0">
              <a:cs typeface="Calibri" panose="020F0502020204030204"/>
            </a:endParaRPr>
          </a:p>
          <a:p>
            <a:pPr marL="0" indent="0">
              <a:spcBef>
                <a:spcPts val="100"/>
              </a:spcBef>
              <a:spcAft>
                <a:spcPts val="400"/>
              </a:spcAft>
              <a:buFont typeface="Arial"/>
              <a:buNone/>
              <a:defRPr/>
            </a:pPr>
            <a:r>
              <a:rPr lang="en-AU" b="0" dirty="0">
                <a:latin typeface="+mn-lt"/>
                <a:cs typeface="Calibri" panose="020F0502020204030204"/>
              </a:rPr>
              <a:t>Ask: </a:t>
            </a:r>
            <a:r>
              <a:rPr lang="en-AU" i="1" dirty="0">
                <a:latin typeface="+mn-lt"/>
                <a:cs typeface="Calibri" panose="020F0502020204030204"/>
              </a:rPr>
              <a:t>What does it mean when added to a noun?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dirty="0">
                <a:latin typeface="+mn-lt"/>
                <a:cs typeface="Calibri" panose="020F0502020204030204"/>
              </a:rPr>
              <a:t>Students: </a:t>
            </a:r>
            <a:r>
              <a:rPr lang="en-AU" i="1" dirty="0">
                <a:latin typeface="+mn-lt"/>
                <a:cs typeface="Calibri" panose="020F0502020204030204"/>
              </a:rPr>
              <a:t>Plural,</a:t>
            </a:r>
            <a:r>
              <a:rPr lang="en-AU" dirty="0">
                <a:latin typeface="+mn-lt"/>
                <a:cs typeface="Calibri" panose="020F0502020204030204"/>
              </a:rPr>
              <a:t> </a:t>
            </a:r>
            <a:r>
              <a:rPr lang="en-AU" i="1" dirty="0">
                <a:latin typeface="+mn-lt"/>
                <a:cs typeface="Calibri" panose="020F0502020204030204"/>
              </a:rPr>
              <a:t>more than one.</a:t>
            </a:r>
          </a:p>
          <a:p>
            <a:pPr marL="0" indent="0">
              <a:spcBef>
                <a:spcPts val="100"/>
              </a:spcBef>
              <a:spcAft>
                <a:spcPts val="400"/>
              </a:spcAft>
              <a:buFont typeface="Arial"/>
              <a:buNone/>
              <a:defRPr/>
            </a:pPr>
            <a:r>
              <a:rPr lang="en-AU" b="0" dirty="0">
                <a:latin typeface="+mn-lt"/>
                <a:cs typeface="Calibri" panose="020F0502020204030204"/>
              </a:rPr>
              <a:t>Say: </a:t>
            </a:r>
            <a:r>
              <a:rPr lang="en-AU" i="1" dirty="0">
                <a:latin typeface="+mn-lt"/>
                <a:cs typeface="Calibri" panose="020F0502020204030204"/>
              </a:rPr>
              <a:t>Your word is </a:t>
            </a:r>
            <a:r>
              <a:rPr lang="en-AU" b="1" i="1" dirty="0">
                <a:latin typeface="+mn-lt"/>
                <a:cs typeface="Calibri" panose="020F0502020204030204"/>
              </a:rPr>
              <a:t>dog</a:t>
            </a:r>
            <a:r>
              <a:rPr lang="en-AU" i="1" dirty="0">
                <a:latin typeface="+mn-lt"/>
                <a:cs typeface="Calibri" panose="020F0502020204030204"/>
              </a:rPr>
              <a:t>. Add the suffix. </a:t>
            </a:r>
          </a:p>
          <a:p>
            <a:pPr marL="0" indent="0">
              <a:spcBef>
                <a:spcPts val="100"/>
              </a:spcBef>
              <a:spcAft>
                <a:spcPts val="400"/>
              </a:spcAft>
              <a:buFont typeface="Arial"/>
              <a:buNone/>
              <a:defRPr/>
            </a:pPr>
            <a:r>
              <a:rPr lang="en-AU" dirty="0">
                <a:latin typeface="+mn-lt"/>
                <a:cs typeface="Calibri" panose="020F0502020204030204"/>
              </a:rPr>
              <a:t>Students: </a:t>
            </a:r>
            <a:r>
              <a:rPr lang="en-AU" b="1" i="1" dirty="0">
                <a:latin typeface="+mn-lt"/>
                <a:cs typeface="Calibri" panose="020F0502020204030204"/>
              </a:rPr>
              <a:t>Dogs</a:t>
            </a:r>
            <a:r>
              <a:rPr lang="en-AU" i="1" dirty="0">
                <a:latin typeface="+mn-lt"/>
                <a:cs typeface="Calibri" panose="020F0502020204030204"/>
              </a:rPr>
              <a:t>.</a:t>
            </a:r>
          </a:p>
          <a:p>
            <a:pPr marL="0" indent="0">
              <a:spcBef>
                <a:spcPts val="100"/>
              </a:spcBef>
              <a:spcAft>
                <a:spcPts val="400"/>
              </a:spcAft>
              <a:buFont typeface="Arial"/>
              <a:buNone/>
              <a:defRPr/>
            </a:pPr>
            <a:r>
              <a:rPr lang="en-AU" b="0" dirty="0">
                <a:latin typeface="+mn-lt"/>
                <a:cs typeface="Calibri" panose="020F0502020204030204"/>
              </a:rPr>
              <a:t>Ask: </a:t>
            </a:r>
            <a:r>
              <a:rPr lang="en-AU" i="1" dirty="0">
                <a:latin typeface="+mn-lt"/>
                <a:cs typeface="Calibri" panose="020F0502020204030204"/>
              </a:rPr>
              <a:t>What does it mean? </a:t>
            </a:r>
          </a:p>
          <a:p>
            <a:pPr marL="0" indent="0">
              <a:spcBef>
                <a:spcPts val="100"/>
              </a:spcBef>
              <a:spcAft>
                <a:spcPts val="400"/>
              </a:spcAft>
              <a:buFont typeface="Arial"/>
              <a:buNone/>
              <a:defRPr/>
            </a:pPr>
            <a:r>
              <a:rPr lang="en-AU" dirty="0">
                <a:latin typeface="+mn-lt"/>
                <a:cs typeface="Calibri" panose="020F0502020204030204"/>
              </a:rPr>
              <a:t>Students: </a:t>
            </a:r>
            <a:r>
              <a:rPr lang="en-AU" i="1" dirty="0">
                <a:latin typeface="+mn-lt"/>
                <a:cs typeface="Calibri" panose="020F0502020204030204"/>
              </a:rPr>
              <a:t>More than one dog.</a:t>
            </a:r>
          </a:p>
          <a:p>
            <a:pPr>
              <a:spcBef>
                <a:spcPts val="100"/>
              </a:spcBef>
              <a:spcAft>
                <a:spcPts val="400"/>
              </a:spcAft>
              <a:defRPr/>
            </a:pPr>
            <a:endParaRPr lang="en-AU" b="0" dirty="0">
              <a:cs typeface="Calibri" panose="020F0502020204030204"/>
            </a:endParaRPr>
          </a:p>
          <a:p>
            <a:pPr marL="0" indent="0">
              <a:spcBef>
                <a:spcPts val="100"/>
              </a:spcBef>
              <a:spcAft>
                <a:spcPts val="400"/>
              </a:spcAft>
              <a:buFont typeface="Arial"/>
              <a:buNone/>
              <a:defRPr/>
            </a:pPr>
            <a:r>
              <a:rPr lang="en-AU" b="0" dirty="0">
                <a:latin typeface="+mn-lt"/>
                <a:cs typeface="Calibri" panose="020F0502020204030204"/>
              </a:rPr>
              <a:t>Ask: </a:t>
            </a:r>
            <a:r>
              <a:rPr lang="en-AU" i="1" dirty="0">
                <a:latin typeface="+mn-lt"/>
                <a:cs typeface="Calibri" panose="020F0502020204030204"/>
              </a:rPr>
              <a:t>What does it mean when added to a verb? </a:t>
            </a:r>
          </a:p>
          <a:p>
            <a:pPr marL="0" indent="0">
              <a:spcBef>
                <a:spcPts val="100"/>
              </a:spcBef>
              <a:spcAft>
                <a:spcPts val="400"/>
              </a:spcAft>
              <a:buFont typeface="Arial"/>
              <a:buNone/>
              <a:defRPr/>
            </a:pPr>
            <a:r>
              <a:rPr lang="en-AU" dirty="0">
                <a:latin typeface="+mn-lt"/>
                <a:cs typeface="Calibri" panose="020F0502020204030204"/>
              </a:rPr>
              <a:t>Students: </a:t>
            </a:r>
            <a:r>
              <a:rPr lang="en-AU" i="1" dirty="0">
                <a:latin typeface="+mn-lt"/>
                <a:cs typeface="Calibri" panose="020F0502020204030204"/>
              </a:rPr>
              <a:t>Something that someone or something does.</a:t>
            </a: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Say: </a:t>
            </a:r>
            <a:r>
              <a:rPr lang="en-AU" sz="1200" i="1" kern="100" dirty="0">
                <a:effectLst/>
                <a:latin typeface="+mn-lt"/>
                <a:ea typeface="Aptos" panose="020B0004020202020204" pitchFamily="34" charset="0"/>
                <a:cs typeface="Times New Roman" panose="02020603050405020304" pitchFamily="18" charset="0"/>
              </a:rPr>
              <a:t>Your action word is </a:t>
            </a:r>
            <a:r>
              <a:rPr lang="en-AU" sz="1200" b="1" i="1" kern="100" dirty="0">
                <a:effectLst/>
                <a:latin typeface="+mn-lt"/>
                <a:ea typeface="Aptos" panose="020B0004020202020204" pitchFamily="34" charset="0"/>
                <a:cs typeface="Times New Roman" panose="02020603050405020304" pitchFamily="18" charset="0"/>
              </a:rPr>
              <a:t>run</a:t>
            </a:r>
            <a:r>
              <a:rPr lang="en-AU" sz="1200" b="0" i="1" kern="100" dirty="0">
                <a:effectLst/>
                <a:latin typeface="+mn-lt"/>
                <a:ea typeface="Aptos" panose="020B0004020202020204" pitchFamily="34" charset="0"/>
                <a:cs typeface="Times New Roman" panose="02020603050405020304" pitchFamily="18" charset="0"/>
              </a:rPr>
              <a:t>.</a:t>
            </a:r>
            <a:r>
              <a:rPr lang="en-AU" sz="1200" i="1" kern="100" dirty="0">
                <a:effectLst/>
                <a:latin typeface="+mn-lt"/>
                <a:ea typeface="Aptos" panose="020B0004020202020204" pitchFamily="34" charset="0"/>
                <a:cs typeface="Times New Roman" panose="02020603050405020304" pitchFamily="18" charset="0"/>
              </a:rPr>
              <a:t> Add the suffix.</a:t>
            </a: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Students: </a:t>
            </a:r>
            <a:r>
              <a:rPr lang="en-AU" sz="1200" b="1" i="1" kern="100" dirty="0">
                <a:effectLst/>
                <a:latin typeface="+mn-lt"/>
                <a:ea typeface="Aptos" panose="020B0004020202020204" pitchFamily="34" charset="0"/>
                <a:cs typeface="Times New Roman" panose="02020603050405020304" pitchFamily="18" charset="0"/>
              </a:rPr>
              <a:t>Runs</a:t>
            </a:r>
            <a:r>
              <a:rPr lang="en-AU" sz="1200" i="1" kern="100" dirty="0">
                <a:effectLst/>
                <a:latin typeface="+mn-lt"/>
                <a:ea typeface="Aptos" panose="020B0004020202020204" pitchFamily="34" charset="0"/>
                <a:cs typeface="Times New Roman" panose="02020603050405020304" pitchFamily="18" charset="0"/>
              </a:rPr>
              <a:t>.</a:t>
            </a: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Ask: </a:t>
            </a:r>
            <a:r>
              <a:rPr lang="en-AU" sz="1200" i="1" kern="100" dirty="0">
                <a:effectLst/>
                <a:latin typeface="+mn-lt"/>
                <a:ea typeface="Aptos" panose="020B0004020202020204" pitchFamily="34" charset="0"/>
                <a:cs typeface="Times New Roman" panose="02020603050405020304" pitchFamily="18" charset="0"/>
              </a:rPr>
              <a:t>What does that mean?</a:t>
            </a: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Students: </a:t>
            </a:r>
            <a:r>
              <a:rPr lang="en-AU" sz="1200" i="1" kern="100" dirty="0">
                <a:effectLst/>
                <a:latin typeface="+mn-lt"/>
                <a:ea typeface="Aptos" panose="020B0004020202020204" pitchFamily="34" charset="0"/>
                <a:cs typeface="Times New Roman" panose="02020603050405020304" pitchFamily="18" charset="0"/>
              </a:rPr>
              <a:t>Someone or something </a:t>
            </a:r>
            <a:r>
              <a:rPr lang="en-AU" sz="1200" b="0" i="1" kern="100" dirty="0">
                <a:effectLst/>
                <a:latin typeface="+mn-lt"/>
                <a:ea typeface="Aptos" panose="020B0004020202020204" pitchFamily="34" charset="0"/>
                <a:cs typeface="Times New Roman" panose="02020603050405020304" pitchFamily="18" charset="0"/>
              </a:rPr>
              <a:t>runs</a:t>
            </a:r>
            <a:r>
              <a:rPr lang="en-AU" sz="1200" kern="100" dirty="0">
                <a:effectLst/>
                <a:latin typeface="+mn-lt"/>
                <a:ea typeface="Aptos" panose="020B0004020202020204" pitchFamily="34" charset="0"/>
                <a:cs typeface="Times New Roman" panose="02020603050405020304" pitchFamily="18" charset="0"/>
              </a:rPr>
              <a:t>.</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998008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Suffix review</a:t>
            </a:r>
          </a:p>
          <a:p>
            <a:endParaRPr lang="en-US" sz="1200" b="0" dirty="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dirty="0">
                <a:latin typeface="+mn-lt"/>
                <a:cs typeface="Calibri" panose="020F0502020204030204"/>
              </a:rPr>
              <a:t>Review the </a:t>
            </a:r>
            <a:r>
              <a:rPr lang="en-AU" sz="1200" b="1" dirty="0">
                <a:latin typeface="+mn-lt"/>
                <a:cs typeface="Calibri" panose="020F0502020204030204"/>
              </a:rPr>
              <a:t>-es </a:t>
            </a:r>
            <a:r>
              <a:rPr lang="en-AU" sz="1200" b="0" dirty="0">
                <a:latin typeface="+mn-lt"/>
                <a:cs typeface="Calibri" panose="020F0502020204030204"/>
              </a:rPr>
              <a:t>suffix</a:t>
            </a:r>
            <a:r>
              <a:rPr lang="en-AU" sz="1200" b="1" dirty="0">
                <a:latin typeface="+mn-lt"/>
                <a:cs typeface="Calibri" panose="020F0502020204030204"/>
              </a:rPr>
              <a:t> </a:t>
            </a:r>
            <a:r>
              <a:rPr lang="en-AU" sz="1200" dirty="0">
                <a:latin typeface="+mn-lt"/>
                <a:cs typeface="Calibri" panose="020F0502020204030204"/>
              </a:rPr>
              <a:t>using the following sequence.</a:t>
            </a:r>
          </a:p>
          <a:p>
            <a:pPr>
              <a:spcBef>
                <a:spcPts val="100"/>
              </a:spcBef>
              <a:spcAft>
                <a:spcPts val="400"/>
              </a:spcAft>
              <a:defRPr/>
            </a:pPr>
            <a:endParaRPr lang="en-AU" sz="1200" b="0" dirty="0">
              <a:latin typeface="+mn-lt"/>
              <a:cs typeface="Calibri" panose="020F0502020204030204"/>
            </a:endParaRPr>
          </a:p>
          <a:p>
            <a:pPr>
              <a:spcBef>
                <a:spcPts val="100"/>
              </a:spcBef>
              <a:spcAft>
                <a:spcPts val="400"/>
              </a:spcAft>
              <a:defRPr/>
            </a:pPr>
            <a:r>
              <a:rPr lang="en-AU" sz="1200" b="0" dirty="0">
                <a:latin typeface="+mn-lt"/>
                <a:cs typeface="Calibri" panose="020F0502020204030204"/>
              </a:rPr>
              <a:t>Ask: </a:t>
            </a:r>
            <a:r>
              <a:rPr lang="en-AU" sz="1200" i="1" dirty="0">
                <a:latin typeface="+mn-lt"/>
                <a:cs typeface="Calibri" panose="020F0502020204030204"/>
              </a:rPr>
              <a:t>What is the suffix? </a:t>
            </a:r>
          </a:p>
          <a:p>
            <a:pPr>
              <a:spcBef>
                <a:spcPts val="100"/>
              </a:spcBef>
              <a:spcAft>
                <a:spcPts val="400"/>
              </a:spcAft>
              <a:defRPr/>
            </a:pPr>
            <a:r>
              <a:rPr lang="en-AU" sz="1200" dirty="0">
                <a:latin typeface="+mn-lt"/>
                <a:cs typeface="Calibri" panose="020F0502020204030204"/>
              </a:rPr>
              <a:t>Students: </a:t>
            </a:r>
            <a:r>
              <a:rPr lang="en-AU" sz="1200" b="1" i="1" dirty="0">
                <a:latin typeface="+mn-lt"/>
              </a:rPr>
              <a:t>-es</a:t>
            </a:r>
            <a:r>
              <a:rPr lang="en-AU" sz="1200" b="0" i="1" dirty="0">
                <a:latin typeface="+mn-lt"/>
              </a:rPr>
              <a:t>.</a:t>
            </a:r>
            <a:endParaRPr lang="en-AU" sz="1200" b="1" i="0" dirty="0">
              <a:latin typeface="+mn-lt"/>
            </a:endParaRPr>
          </a:p>
          <a:p>
            <a:r>
              <a:rPr lang="en-AU" sz="1200" i="0" dirty="0">
                <a:latin typeface="+mn-lt"/>
              </a:rPr>
              <a:t>Ask: </a:t>
            </a:r>
            <a:r>
              <a:rPr lang="en-AU" sz="1200" i="1" dirty="0">
                <a:latin typeface="+mn-lt"/>
              </a:rPr>
              <a:t>When do we use it?</a:t>
            </a:r>
          </a:p>
          <a:p>
            <a:r>
              <a:rPr lang="en-AU" sz="1200" b="0" i="0" dirty="0">
                <a:latin typeface="+mn-lt"/>
              </a:rPr>
              <a:t>Students: </a:t>
            </a:r>
            <a:r>
              <a:rPr lang="en-AU" sz="1200" i="1" dirty="0">
                <a:latin typeface="+mn-lt"/>
              </a:rPr>
              <a:t>When a word ends in </a:t>
            </a:r>
            <a:r>
              <a:rPr lang="en-AU" sz="1200" b="1" i="1" dirty="0" err="1">
                <a:latin typeface="+mn-lt"/>
              </a:rPr>
              <a:t>sh</a:t>
            </a:r>
            <a:r>
              <a:rPr lang="en-AU" sz="1200" b="0" i="1" dirty="0">
                <a:latin typeface="+mn-lt"/>
              </a:rPr>
              <a:t>,</a:t>
            </a:r>
            <a:r>
              <a:rPr lang="en-AU" sz="1200" b="1" i="1" dirty="0">
                <a:latin typeface="+mn-lt"/>
              </a:rPr>
              <a:t> </a:t>
            </a:r>
            <a:r>
              <a:rPr lang="en-AU" sz="1200" b="1" i="1" dirty="0" err="1">
                <a:latin typeface="+mn-lt"/>
              </a:rPr>
              <a:t>ch</a:t>
            </a:r>
            <a:r>
              <a:rPr lang="en-AU" sz="1200" b="0" i="1" dirty="0">
                <a:latin typeface="+mn-lt"/>
              </a:rPr>
              <a:t>,</a:t>
            </a:r>
            <a:r>
              <a:rPr lang="en-AU" sz="1200" b="1" i="1" dirty="0">
                <a:latin typeface="+mn-lt"/>
              </a:rPr>
              <a:t> x</a:t>
            </a:r>
            <a:r>
              <a:rPr lang="en-AU" sz="1200" b="0" i="1" dirty="0">
                <a:latin typeface="+mn-lt"/>
              </a:rPr>
              <a:t>,</a:t>
            </a:r>
            <a:r>
              <a:rPr lang="en-AU" sz="1200" b="1" i="1" dirty="0">
                <a:latin typeface="+mn-lt"/>
              </a:rPr>
              <a:t> ss or </a:t>
            </a:r>
            <a:r>
              <a:rPr lang="en-AU" sz="1200" b="1" i="1" dirty="0" err="1">
                <a:latin typeface="+mn-lt"/>
              </a:rPr>
              <a:t>zz</a:t>
            </a:r>
            <a:r>
              <a:rPr lang="en-AU" sz="1200" b="0" i="1" dirty="0">
                <a:latin typeface="+mn-lt"/>
              </a:rPr>
              <a:t>.</a:t>
            </a:r>
            <a:endParaRPr lang="en-AU" sz="1200" b="0" dirty="0">
              <a:latin typeface="+mn-lt"/>
            </a:endParaRPr>
          </a:p>
          <a:p>
            <a:pPr>
              <a:spcBef>
                <a:spcPts val="100"/>
              </a:spcBef>
              <a:spcAft>
                <a:spcPts val="400"/>
              </a:spcAft>
              <a:defRPr/>
            </a:pPr>
            <a:endParaRPr lang="en-AU" sz="1200" i="0" dirty="0">
              <a:latin typeface="+mn-lt"/>
            </a:endParaRPr>
          </a:p>
          <a:p>
            <a:pPr>
              <a:spcBef>
                <a:spcPts val="100"/>
              </a:spcBef>
              <a:spcAft>
                <a:spcPts val="400"/>
              </a:spcAft>
              <a:defRPr/>
            </a:pPr>
            <a:r>
              <a:rPr lang="en-AU" sz="1200" i="0" dirty="0">
                <a:latin typeface="+mn-lt"/>
                <a:cs typeface="Calibri" panose="020F0502020204030204"/>
              </a:rPr>
              <a:t>First, focus on its use with nouns:</a:t>
            </a:r>
          </a:p>
          <a:p>
            <a:pPr marL="0" indent="0">
              <a:spcBef>
                <a:spcPts val="100"/>
              </a:spcBef>
              <a:spcAft>
                <a:spcPts val="400"/>
              </a:spcAft>
              <a:buFont typeface="Arial"/>
              <a:buNone/>
              <a:defRPr/>
            </a:pPr>
            <a:r>
              <a:rPr lang="en-AU" sz="1200" b="0" dirty="0">
                <a:latin typeface="+mn-lt"/>
                <a:cs typeface="Calibri" panose="020F0502020204030204"/>
              </a:rPr>
              <a:t>Ask: </a:t>
            </a:r>
            <a:r>
              <a:rPr lang="en-AU" sz="1200" i="1" dirty="0">
                <a:latin typeface="+mn-lt"/>
                <a:cs typeface="Calibri" panose="020F0502020204030204"/>
              </a:rPr>
              <a:t>What does it mean when added to a noun? </a:t>
            </a:r>
          </a:p>
          <a:p>
            <a:pPr marL="0" indent="0">
              <a:spcBef>
                <a:spcPts val="100"/>
              </a:spcBef>
              <a:spcAft>
                <a:spcPts val="400"/>
              </a:spcAft>
              <a:buFont typeface="Arial"/>
              <a:buNone/>
              <a:defRPr/>
            </a:pPr>
            <a:r>
              <a:rPr lang="en-AU" sz="1200" dirty="0">
                <a:latin typeface="+mn-lt"/>
                <a:cs typeface="Calibri" panose="020F0502020204030204"/>
              </a:rPr>
              <a:t>Students: </a:t>
            </a:r>
            <a:r>
              <a:rPr lang="en-AU" sz="1200" i="1" dirty="0">
                <a:latin typeface="+mn-lt"/>
                <a:cs typeface="Calibri" panose="020F0502020204030204"/>
              </a:rPr>
              <a:t>Plural, more than one.</a:t>
            </a:r>
            <a:endParaRPr lang="en-AU" sz="1200" i="1" dirty="0">
              <a:latin typeface="+mn-lt"/>
            </a:endParaRPr>
          </a:p>
          <a:p>
            <a:pPr marL="0" indent="0">
              <a:spcBef>
                <a:spcPts val="100"/>
              </a:spcBef>
              <a:spcAft>
                <a:spcPts val="400"/>
              </a:spcAft>
              <a:buFont typeface="Arial"/>
              <a:buNone/>
              <a:defRPr/>
            </a:pPr>
            <a:r>
              <a:rPr lang="en-AU" sz="1200" b="0" dirty="0">
                <a:latin typeface="+mn-lt"/>
                <a:cs typeface="Calibri" panose="020F0502020204030204"/>
              </a:rPr>
              <a:t>Say: </a:t>
            </a:r>
            <a:r>
              <a:rPr lang="en-AU" sz="1200" i="1" dirty="0">
                <a:latin typeface="+mn-lt"/>
                <a:cs typeface="Calibri" panose="020F0502020204030204"/>
              </a:rPr>
              <a:t>Your word is </a:t>
            </a:r>
            <a:r>
              <a:rPr lang="en-AU" sz="1200" b="1" i="1" dirty="0">
                <a:latin typeface="+mn-lt"/>
                <a:cs typeface="Calibri" panose="020F0502020204030204"/>
              </a:rPr>
              <a:t>fox</a:t>
            </a:r>
            <a:r>
              <a:rPr lang="en-AU" sz="1200" i="1" dirty="0">
                <a:latin typeface="+mn-lt"/>
                <a:cs typeface="Calibri" panose="020F0502020204030204"/>
              </a:rPr>
              <a:t>. Add the suffix. </a:t>
            </a:r>
          </a:p>
          <a:p>
            <a:pPr marL="0" indent="0">
              <a:spcBef>
                <a:spcPts val="100"/>
              </a:spcBef>
              <a:spcAft>
                <a:spcPts val="400"/>
              </a:spcAft>
              <a:buFont typeface="Arial"/>
              <a:buNone/>
              <a:defRPr/>
            </a:pPr>
            <a:r>
              <a:rPr lang="en-AU" sz="1200" dirty="0">
                <a:latin typeface="+mn-lt"/>
                <a:cs typeface="Calibri" panose="020F0502020204030204"/>
              </a:rPr>
              <a:t>Students: </a:t>
            </a:r>
            <a:r>
              <a:rPr lang="en-AU" sz="1200" b="1" i="1" dirty="0">
                <a:latin typeface="+mn-lt"/>
                <a:cs typeface="Calibri" panose="020F0502020204030204"/>
              </a:rPr>
              <a:t>Foxes</a:t>
            </a:r>
            <a:r>
              <a:rPr lang="en-AU" sz="1200" i="1" dirty="0">
                <a:latin typeface="+mn-lt"/>
                <a:cs typeface="Calibri" panose="020F0502020204030204"/>
              </a:rPr>
              <a:t>.</a:t>
            </a:r>
          </a:p>
          <a:p>
            <a:pPr marL="0" indent="0">
              <a:spcBef>
                <a:spcPts val="100"/>
              </a:spcBef>
              <a:spcAft>
                <a:spcPts val="400"/>
              </a:spcAft>
              <a:buFont typeface="Arial"/>
              <a:buNone/>
              <a:defRPr/>
            </a:pPr>
            <a:r>
              <a:rPr lang="en-AU" sz="1200" b="0" dirty="0">
                <a:latin typeface="+mn-lt"/>
                <a:cs typeface="Calibri" panose="020F0502020204030204"/>
              </a:rPr>
              <a:t>Ask: </a:t>
            </a:r>
            <a:r>
              <a:rPr lang="en-AU" sz="1200" i="1" dirty="0">
                <a:latin typeface="+mn-lt"/>
                <a:cs typeface="Calibri" panose="020F0502020204030204"/>
              </a:rPr>
              <a:t>What does it mean? </a:t>
            </a:r>
          </a:p>
          <a:p>
            <a:pPr marL="0" indent="0">
              <a:spcBef>
                <a:spcPts val="100"/>
              </a:spcBef>
              <a:spcAft>
                <a:spcPts val="400"/>
              </a:spcAft>
              <a:buFont typeface="Arial"/>
              <a:buNone/>
              <a:defRPr/>
            </a:pPr>
            <a:r>
              <a:rPr lang="en-AU" sz="1200" dirty="0">
                <a:latin typeface="+mn-lt"/>
                <a:cs typeface="Calibri" panose="020F0502020204030204"/>
              </a:rPr>
              <a:t>Students: </a:t>
            </a:r>
            <a:r>
              <a:rPr lang="en-AU" sz="1200" i="1" dirty="0">
                <a:latin typeface="+mn-lt"/>
                <a:cs typeface="Calibri" panose="020F0502020204030204"/>
              </a:rPr>
              <a:t>More than one fox.</a:t>
            </a:r>
          </a:p>
          <a:p>
            <a:pPr>
              <a:spcBef>
                <a:spcPts val="100"/>
              </a:spcBef>
              <a:spcAft>
                <a:spcPts val="400"/>
              </a:spcAft>
              <a:defRPr/>
            </a:pPr>
            <a:r>
              <a:rPr lang="en-AU" sz="1200" dirty="0">
                <a:latin typeface="+mn-lt"/>
                <a:cs typeface="Calibri" panose="020F0502020204030204"/>
              </a:rPr>
              <a:t> </a:t>
            </a:r>
          </a:p>
          <a:p>
            <a:pPr>
              <a:spcBef>
                <a:spcPts val="100"/>
              </a:spcBef>
              <a:spcAft>
                <a:spcPts val="400"/>
              </a:spcAft>
              <a:defRPr/>
            </a:pPr>
            <a:r>
              <a:rPr lang="en-AU" sz="1200" dirty="0">
                <a:latin typeface="+mn-lt"/>
                <a:cs typeface="Calibri" panose="020F0502020204030204"/>
              </a:rPr>
              <a:t>Now focus on its use with verbs:</a:t>
            </a:r>
          </a:p>
          <a:p>
            <a:pPr marL="0" indent="0">
              <a:spcBef>
                <a:spcPts val="100"/>
              </a:spcBef>
              <a:spcAft>
                <a:spcPts val="400"/>
              </a:spcAft>
              <a:buFont typeface="Arial"/>
              <a:buNone/>
              <a:defRPr/>
            </a:pPr>
            <a:r>
              <a:rPr lang="en-AU" sz="1200" b="0" dirty="0">
                <a:latin typeface="+mn-lt"/>
                <a:cs typeface="Calibri" panose="020F0502020204030204"/>
              </a:rPr>
              <a:t>Ask: </a:t>
            </a:r>
            <a:r>
              <a:rPr lang="en-AU" sz="1200" i="1" dirty="0">
                <a:latin typeface="+mn-lt"/>
                <a:cs typeface="Calibri" panose="020F0502020204030204"/>
              </a:rPr>
              <a:t>What does it mean when added to a verb? </a:t>
            </a:r>
          </a:p>
          <a:p>
            <a:pPr marL="0" indent="0">
              <a:spcBef>
                <a:spcPts val="100"/>
              </a:spcBef>
              <a:spcAft>
                <a:spcPts val="400"/>
              </a:spcAft>
              <a:buFont typeface="Arial"/>
              <a:buNone/>
              <a:defRPr/>
            </a:pPr>
            <a:r>
              <a:rPr lang="en-AU" sz="1200" dirty="0">
                <a:latin typeface="+mn-lt"/>
                <a:cs typeface="Calibri" panose="020F0502020204030204"/>
              </a:rPr>
              <a:t>Students: </a:t>
            </a:r>
            <a:r>
              <a:rPr lang="en-AU" sz="1200" i="1" dirty="0">
                <a:latin typeface="+mn-lt"/>
                <a:cs typeface="Calibri" panose="020F0502020204030204"/>
              </a:rPr>
              <a:t>Something that someone or something does.</a:t>
            </a: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Say: </a:t>
            </a:r>
            <a:r>
              <a:rPr lang="en-AU" sz="1200" i="1" kern="100" dirty="0">
                <a:effectLst/>
                <a:latin typeface="+mn-lt"/>
                <a:ea typeface="Aptos" panose="020B0004020202020204" pitchFamily="34" charset="0"/>
                <a:cs typeface="Times New Roman" panose="02020603050405020304" pitchFamily="18" charset="0"/>
              </a:rPr>
              <a:t>Your action word is </a:t>
            </a:r>
            <a:r>
              <a:rPr lang="en-AU" sz="1200" b="1" i="1" kern="100" dirty="0">
                <a:effectLst/>
                <a:latin typeface="+mn-lt"/>
                <a:ea typeface="Aptos" panose="020B0004020202020204" pitchFamily="34" charset="0"/>
                <a:cs typeface="Times New Roman" panose="02020603050405020304" pitchFamily="18" charset="0"/>
              </a:rPr>
              <a:t>buzz</a:t>
            </a:r>
            <a:r>
              <a:rPr lang="en-AU" sz="1200" i="1" kern="100" dirty="0">
                <a:effectLst/>
                <a:latin typeface="+mn-lt"/>
                <a:ea typeface="Aptos" panose="020B0004020202020204" pitchFamily="34" charset="0"/>
                <a:cs typeface="Times New Roman" panose="02020603050405020304" pitchFamily="18" charset="0"/>
              </a:rPr>
              <a:t>, add the suffix. </a:t>
            </a: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Students: </a:t>
            </a:r>
            <a:r>
              <a:rPr lang="en-AU" sz="1200" b="1" i="1" kern="100" dirty="0">
                <a:effectLst/>
                <a:latin typeface="+mn-lt"/>
                <a:ea typeface="Aptos" panose="020B0004020202020204" pitchFamily="34" charset="0"/>
                <a:cs typeface="Times New Roman" panose="02020603050405020304" pitchFamily="18" charset="0"/>
              </a:rPr>
              <a:t>Buzzes</a:t>
            </a:r>
            <a:r>
              <a:rPr lang="en-AU" sz="1200" i="1" kern="100" dirty="0">
                <a:effectLst/>
                <a:latin typeface="+mn-lt"/>
                <a:ea typeface="Aptos" panose="020B0004020202020204" pitchFamily="34" charset="0"/>
                <a:cs typeface="Times New Roman" panose="02020603050405020304" pitchFamily="18" charset="0"/>
              </a:rPr>
              <a:t>.</a:t>
            </a: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Ask: </a:t>
            </a:r>
            <a:r>
              <a:rPr lang="en-AU" sz="1200" i="1" kern="100" dirty="0">
                <a:effectLst/>
                <a:latin typeface="+mn-lt"/>
                <a:ea typeface="Aptos" panose="020B0004020202020204" pitchFamily="34" charset="0"/>
                <a:cs typeface="Times New Roman" panose="02020603050405020304" pitchFamily="18" charset="0"/>
              </a:rPr>
              <a:t>What does that mean? </a:t>
            </a: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Students: </a:t>
            </a:r>
            <a:r>
              <a:rPr lang="en-AU" sz="1200" i="1" kern="100" dirty="0">
                <a:effectLst/>
                <a:latin typeface="+mn-lt"/>
                <a:ea typeface="Aptos" panose="020B0004020202020204" pitchFamily="34" charset="0"/>
                <a:cs typeface="Times New Roman" panose="02020603050405020304" pitchFamily="18" charset="0"/>
              </a:rPr>
              <a:t>Something buzzes</a:t>
            </a:r>
            <a:r>
              <a:rPr lang="en-AU" sz="1200" kern="100" dirty="0">
                <a:effectLst/>
                <a:latin typeface="+mn-lt"/>
                <a:ea typeface="Aptos" panose="020B0004020202020204" pitchFamily="34" charset="0"/>
                <a:cs typeface="Times New Roman" panose="02020603050405020304" pitchFamily="18" charset="0"/>
              </a:rPr>
              <a:t>.</a:t>
            </a:r>
          </a:p>
          <a:p>
            <a:pPr>
              <a:lnSpc>
                <a:spcPct val="115000"/>
              </a:lnSpc>
              <a:spcAft>
                <a:spcPts val="800"/>
              </a:spcAft>
            </a:pPr>
            <a:r>
              <a:rPr lang="en-AU" sz="1800" kern="100" dirty="0">
                <a:effectLst/>
                <a:latin typeface="Aptos" panose="020B0004020202020204" pitchFamily="34" charset="0"/>
                <a:ea typeface="Aptos" panose="020B0004020202020204" pitchFamily="34" charset="0"/>
                <a:cs typeface="Times New Roman" panose="02020603050405020304" pitchFamily="18" charset="0"/>
              </a:rPr>
              <a:t>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3347645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 first reading the base word then reading it with the </a:t>
            </a:r>
            <a:r>
              <a:rPr lang="en-US" sz="1200" b="1" dirty="0">
                <a:latin typeface="+mn-lt"/>
              </a:rPr>
              <a:t>-s </a:t>
            </a:r>
            <a:r>
              <a:rPr lang="en-US" sz="1200" b="0" dirty="0">
                <a:latin typeface="+mn-lt"/>
              </a:rPr>
              <a:t>or</a:t>
            </a:r>
            <a:r>
              <a:rPr lang="en-US" sz="1200" b="1" dirty="0">
                <a:latin typeface="+mn-lt"/>
              </a:rPr>
              <a:t> -es </a:t>
            </a:r>
            <a:r>
              <a:rPr lang="en-US" sz="1200" b="0" dirty="0">
                <a:latin typeface="+mn-lt"/>
              </a:rPr>
              <a:t>suffix,</a:t>
            </a:r>
            <a:r>
              <a:rPr lang="en-US" sz="1200" dirty="0">
                <a:latin typeface="+mn-lt"/>
              </a:rPr>
              <a:t> for example, </a:t>
            </a:r>
            <a:r>
              <a:rPr lang="en-US" sz="1200" b="1" dirty="0">
                <a:latin typeface="+mn-lt"/>
              </a:rPr>
              <a:t>bring</a:t>
            </a:r>
            <a:r>
              <a:rPr lang="en-US" sz="1200" b="0" dirty="0">
                <a:latin typeface="+mn-lt"/>
              </a:rPr>
              <a:t>, </a:t>
            </a:r>
            <a:r>
              <a:rPr lang="en-US" sz="1200" b="1" dirty="0">
                <a:latin typeface="+mn-lt"/>
              </a:rPr>
              <a:t>brings</a:t>
            </a:r>
            <a:r>
              <a:rPr lang="en-US" sz="120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Choose some students to tell you what each word means.*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Encourage students to use the learnt catch phrases for the suffixes on each word type, f</a:t>
            </a:r>
            <a:r>
              <a:rPr lang="en-AU" sz="1200" dirty="0">
                <a:latin typeface="+mn-lt"/>
              </a:rPr>
              <a:t>or example: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dirty="0">
                <a:latin typeface="+mn-lt"/>
              </a:rPr>
              <a:t>Noun: wishes, more than one wish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dirty="0">
                <a:latin typeface="+mn-lt"/>
              </a:rPr>
              <a:t>Verb: wishes, </a:t>
            </a:r>
            <a:r>
              <a:rPr lang="en-AU" sz="1200">
                <a:latin typeface="+mn-lt"/>
              </a:rPr>
              <a:t>someone wishes </a:t>
            </a:r>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r>
              <a:rPr lang="en-US" sz="1200" b="1" dirty="0">
                <a:latin typeface="+mn-lt"/>
              </a:rPr>
              <a:t>Provide corrective feedback as needed:</a:t>
            </a:r>
          </a:p>
          <a:p>
            <a:r>
              <a:rPr lang="en-US" sz="1200" dirty="0">
                <a:latin typeface="+mn-lt"/>
              </a:rPr>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Note: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You may like to:</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ea typeface="Aptos" panose="020B0004020202020204" pitchFamily="34" charset="0"/>
                <a:cs typeface="Times New Roman" panose="02020603050405020304" pitchFamily="18" charset="0"/>
              </a:rPr>
              <a:t>list the ending letter/s of words that use the -es suffix (</a:t>
            </a:r>
            <a:r>
              <a:rPr lang="en-US" sz="1200" b="1" dirty="0" err="1">
                <a:effectLst/>
                <a:latin typeface="+mn-lt"/>
                <a:ea typeface="Aptos" panose="020B0004020202020204" pitchFamily="34" charset="0"/>
                <a:cs typeface="Times New Roman" panose="02020603050405020304" pitchFamily="18" charset="0"/>
              </a:rPr>
              <a:t>sh</a:t>
            </a:r>
            <a:r>
              <a:rPr lang="en-US" sz="1200" dirty="0">
                <a:effectLst/>
                <a:latin typeface="+mn-lt"/>
                <a:ea typeface="Aptos" panose="020B0004020202020204" pitchFamily="34" charset="0"/>
                <a:cs typeface="Times New Roman" panose="02020603050405020304" pitchFamily="18" charset="0"/>
              </a:rPr>
              <a:t>, </a:t>
            </a:r>
            <a:r>
              <a:rPr lang="en-US" sz="1200" b="1" dirty="0" err="1">
                <a:effectLst/>
                <a:latin typeface="+mn-lt"/>
                <a:ea typeface="Aptos" panose="020B0004020202020204" pitchFamily="34" charset="0"/>
                <a:cs typeface="Times New Roman" panose="02020603050405020304" pitchFamily="18" charset="0"/>
              </a:rPr>
              <a:t>ch</a:t>
            </a:r>
            <a:r>
              <a:rPr lang="en-US" sz="1200" dirty="0">
                <a:effectLst/>
                <a:latin typeface="+mn-lt"/>
                <a:ea typeface="Aptos" panose="020B0004020202020204" pitchFamily="34" charset="0"/>
                <a:cs typeface="Times New Roman" panose="02020603050405020304" pitchFamily="18" charset="0"/>
              </a:rPr>
              <a:t>, </a:t>
            </a:r>
            <a:r>
              <a:rPr lang="en-US" sz="1200" b="1" dirty="0">
                <a:effectLst/>
                <a:latin typeface="+mn-lt"/>
                <a:ea typeface="Aptos" panose="020B0004020202020204" pitchFamily="34" charset="0"/>
                <a:cs typeface="Times New Roman" panose="02020603050405020304" pitchFamily="18" charset="0"/>
              </a:rPr>
              <a:t>x</a:t>
            </a:r>
            <a:r>
              <a:rPr lang="en-US" sz="1200" dirty="0">
                <a:effectLst/>
                <a:latin typeface="+mn-lt"/>
                <a:ea typeface="Aptos" panose="020B0004020202020204" pitchFamily="34" charset="0"/>
                <a:cs typeface="Times New Roman" panose="02020603050405020304" pitchFamily="18" charset="0"/>
              </a:rPr>
              <a:t>, </a:t>
            </a:r>
            <a:r>
              <a:rPr lang="en-US" sz="1200" b="1" dirty="0">
                <a:effectLst/>
                <a:latin typeface="+mn-lt"/>
                <a:ea typeface="Aptos" panose="020B0004020202020204" pitchFamily="34" charset="0"/>
                <a:cs typeface="Times New Roman" panose="02020603050405020304" pitchFamily="18" charset="0"/>
              </a:rPr>
              <a:t>ss</a:t>
            </a:r>
            <a:r>
              <a:rPr lang="en-US" sz="1200" dirty="0">
                <a:effectLst/>
                <a:latin typeface="+mn-lt"/>
                <a:ea typeface="Aptos" panose="020B0004020202020204" pitchFamily="34" charset="0"/>
                <a:cs typeface="Times New Roman" panose="02020603050405020304" pitchFamily="18" charset="0"/>
              </a:rPr>
              <a:t>, </a:t>
            </a:r>
            <a:r>
              <a:rPr lang="en-US" sz="1200" b="1" dirty="0" err="1">
                <a:effectLst/>
                <a:latin typeface="+mn-lt"/>
                <a:ea typeface="Aptos" panose="020B0004020202020204" pitchFamily="34" charset="0"/>
                <a:cs typeface="Times New Roman" panose="02020603050405020304" pitchFamily="18" charset="0"/>
              </a:rPr>
              <a:t>zz</a:t>
            </a:r>
            <a:r>
              <a:rPr lang="en-US" sz="1200" dirty="0">
                <a:effectLst/>
                <a:latin typeface="+mn-lt"/>
                <a:ea typeface="Aptos" panose="020B0004020202020204" pitchFamily="34" charset="0"/>
                <a:cs typeface="Times New Roman" panose="02020603050405020304" pitchFamily="18" charset="0"/>
              </a:rPr>
              <a:t>) on the class whiteboard</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choose a particular student/group/row of students to read each word.</a:t>
            </a:r>
          </a:p>
          <a:p>
            <a:endParaRPr lang="en-AU" sz="1200" dirty="0">
              <a:latin typeface="+mn-lt"/>
            </a:endParaRPr>
          </a:p>
          <a:p>
            <a:pPr marL="0" indent="0">
              <a:buFont typeface="Arial" panose="020B0604020202020204" pitchFamily="34" charset="0"/>
              <a:buNone/>
            </a:pPr>
            <a:r>
              <a:rPr lang="en-AU" sz="1200" dirty="0">
                <a:latin typeface="+mn-lt"/>
              </a:rPr>
              <a:t>* Explain that some words can be both a noun and a verb.</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sv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3.svg"/><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11.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6.png"/><Relationship Id="rId7" Type="http://schemas.openxmlformats.org/officeDocument/2006/relationships/image" Target="../media/image21.pn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20.png"/><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hyperlink" Target="https://www.literacyhub.edu.au/plan-teach-and-assess/lesson-packs/"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1.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1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4.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802828"/>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25105"/>
            <a:ext cx="4010526" cy="646331"/>
          </a:xfrm>
          <a:prstGeom prst="rect">
            <a:avLst/>
          </a:prstGeom>
          <a:noFill/>
        </p:spPr>
        <p:txBody>
          <a:bodyPr wrap="square" rtlCol="0">
            <a:spAutoFit/>
          </a:bodyPr>
          <a:lstStyle/>
          <a:p>
            <a:r>
              <a:rPr lang="en-AU" sz="3600" b="1">
                <a:solidFill>
                  <a:srgbClr val="0E1D42"/>
                </a:solidFill>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803707"/>
            <a:ext cx="4010526" cy="646331"/>
          </a:xfrm>
          <a:prstGeom prst="rect">
            <a:avLst/>
          </a:prstGeom>
          <a:noFill/>
        </p:spPr>
        <p:txBody>
          <a:bodyPr wrap="square" rtlCol="0">
            <a:spAutoFit/>
          </a:bodyPr>
          <a:lstStyle/>
          <a:p>
            <a:r>
              <a:rPr lang="en-AU" sz="3600" b="1">
                <a:solidFill>
                  <a:srgbClr val="0E1D42"/>
                </a:solidFill>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553998"/>
          </a:xfrm>
          <a:prstGeom prst="rect">
            <a:avLst/>
          </a:prstGeom>
          <a:noFill/>
        </p:spPr>
        <p:txBody>
          <a:bodyPr wrap="square" rtlCol="0">
            <a:spAutoFit/>
          </a:bodyPr>
          <a:lstStyle/>
          <a:p>
            <a:r>
              <a:rPr lang="en-US" sz="3000">
                <a:solidFill>
                  <a:srgbClr val="0E1E42"/>
                </a:solidFill>
                <a:ea typeface="+mj-lt"/>
                <a:cs typeface="+mj-lt"/>
              </a:rPr>
              <a:t>We are learning to read and spell two-syllable words.</a:t>
            </a:r>
            <a:endParaRPr lang="en-US" sz="3000">
              <a:solidFill>
                <a:srgbClr val="0E1E42"/>
              </a:solidFill>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E218145E-0A07-2A8F-25F7-D12CF434E549}"/>
              </a:ext>
            </a:extLst>
          </p:cNvPr>
          <p:cNvSpPr/>
          <p:nvPr userDrawn="1"/>
        </p:nvSpPr>
        <p:spPr>
          <a:xfrm>
            <a:off x="283765" y="292866"/>
            <a:ext cx="519141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Title 1">
            <a:extLst>
              <a:ext uri="{FF2B5EF4-FFF2-40B4-BE49-F238E27FC236}">
                <a16:creationId xmlns:a16="http://schemas.microsoft.com/office/drawing/2014/main" id="{92122B7E-85D7-A25D-68E3-CA854965758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5" name="Rectangle: Rounded Corners 4">
            <a:extLst>
              <a:ext uri="{FF2B5EF4-FFF2-40B4-BE49-F238E27FC236}">
                <a16:creationId xmlns:a16="http://schemas.microsoft.com/office/drawing/2014/main" id="{71D5790B-3525-9499-3FD1-28449248BEA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3B328C8E-0800-465F-8ACA-A0B97E723731}"/>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2612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A490FC6-B503-D7E6-93FD-22BCF6238510}"/>
              </a:ext>
            </a:extLst>
          </p:cNvPr>
          <p:cNvSpPr/>
          <p:nvPr userDrawn="1"/>
        </p:nvSpPr>
        <p:spPr>
          <a:xfrm>
            <a:off x="283765" y="29286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Title 1">
            <a:extLst>
              <a:ext uri="{FF2B5EF4-FFF2-40B4-BE49-F238E27FC236}">
                <a16:creationId xmlns:a16="http://schemas.microsoft.com/office/drawing/2014/main" id="{950E9B89-4DD2-FF27-BF27-2AA13A3B0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3" name="Rectangle: Rounded Corners 2">
            <a:extLst>
              <a:ext uri="{FF2B5EF4-FFF2-40B4-BE49-F238E27FC236}">
                <a16:creationId xmlns:a16="http://schemas.microsoft.com/office/drawing/2014/main" id="{697B5ABC-6E3E-AE71-1306-ABA29CA807B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F5DCB45D-4DC0-AF8B-759E-13EF4B0A9DB4}"/>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71741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039B2A09-B4EA-43C5-ABC7-0F0F20AC2824}"/>
              </a:ext>
            </a:extLst>
          </p:cNvPr>
          <p:cNvSpPr/>
          <p:nvPr userDrawn="1"/>
        </p:nvSpPr>
        <p:spPr>
          <a:xfrm>
            <a:off x="262752" y="2097539"/>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5" name="Rectangle 4">
            <a:extLst>
              <a:ext uri="{FF2B5EF4-FFF2-40B4-BE49-F238E27FC236}">
                <a16:creationId xmlns:a16="http://schemas.microsoft.com/office/drawing/2014/main" id="{4E21C512-397B-49FE-664C-6A4A0A3F841A}"/>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80596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17C1E16B-1C7E-F0B4-BBFA-898BE22A01F4}"/>
              </a:ext>
            </a:extLst>
          </p:cNvPr>
          <p:cNvSpPr/>
          <p:nvPr userDrawn="1"/>
        </p:nvSpPr>
        <p:spPr>
          <a:xfrm>
            <a:off x="283765" y="29286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Title 1">
            <a:extLst>
              <a:ext uri="{FF2B5EF4-FFF2-40B4-BE49-F238E27FC236}">
                <a16:creationId xmlns:a16="http://schemas.microsoft.com/office/drawing/2014/main" id="{CB6DF7F0-B79F-07F8-EA4B-7687A7042DC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C5FED547-BE9D-18B4-8C9E-85EDC80046C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EC6AA3DF-3939-34B0-D8A2-09D8A2A5842F}"/>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4395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935DEA00-0E1D-2F4A-AC97-73477EF547D4}"/>
              </a:ext>
            </a:extLst>
          </p:cNvPr>
          <p:cNvSpPr/>
          <p:nvPr userDrawn="1"/>
        </p:nvSpPr>
        <p:spPr>
          <a:xfrm>
            <a:off x="283765" y="29286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5" name="Rectangle: Rounded Corners 4">
            <a:extLst>
              <a:ext uri="{FF2B5EF4-FFF2-40B4-BE49-F238E27FC236}">
                <a16:creationId xmlns:a16="http://schemas.microsoft.com/office/drawing/2014/main" id="{93D059F3-EA10-68CE-10E8-8F995CC654D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1B2C2FD2-DEB0-80AB-3570-E326364642A6}"/>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2416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60A4C796-A9A1-4282-30A5-F61EC9EE099A}"/>
              </a:ext>
            </a:extLst>
          </p:cNvPr>
          <p:cNvSpPr/>
          <p:nvPr userDrawn="1"/>
        </p:nvSpPr>
        <p:spPr>
          <a:xfrm>
            <a:off x="283765" y="29286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5" name="Rectangle: Rounded Corners 4">
            <a:extLst>
              <a:ext uri="{FF2B5EF4-FFF2-40B4-BE49-F238E27FC236}">
                <a16:creationId xmlns:a16="http://schemas.microsoft.com/office/drawing/2014/main" id="{DA003E6E-F04E-D791-508B-4267390187D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5B00851C-1978-DE30-61A6-6800142C2218}"/>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66587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CD78A44F-28D1-8F3A-6489-4C6CA0FC13F4}"/>
              </a:ext>
            </a:extLst>
          </p:cNvPr>
          <p:cNvSpPr/>
          <p:nvPr userDrawn="1"/>
        </p:nvSpPr>
        <p:spPr>
          <a:xfrm>
            <a:off x="283765" y="292865"/>
            <a:ext cx="3418714" cy="915631"/>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5" name="Rectangle: Rounded Corners 4">
            <a:extLst>
              <a:ext uri="{FF2B5EF4-FFF2-40B4-BE49-F238E27FC236}">
                <a16:creationId xmlns:a16="http://schemas.microsoft.com/office/drawing/2014/main" id="{4A89AF02-723C-716B-281B-F8C5E3F30F92}"/>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2A31C0F1-AFF0-7FE8-DA92-888E7B1E3CB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466A691-E9CC-C285-638A-6A154A3A5785}"/>
              </a:ext>
            </a:extLst>
          </p:cNvPr>
          <p:cNvSpPr/>
          <p:nvPr userDrawn="1"/>
        </p:nvSpPr>
        <p:spPr>
          <a:xfrm>
            <a:off x="283765" y="29286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10278" y="27470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41707" y="352678"/>
            <a:ext cx="490017" cy="490017"/>
          </a:xfrm>
          <a:prstGeom prst="rect">
            <a:avLst/>
          </a:prstGeom>
        </p:spPr>
      </p:pic>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68ED6FF2-4818-F75B-66D6-D151CB31B169}"/>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3B6069CF-4F61-4C51-C7A0-6E23DDA76249}"/>
              </a:ext>
            </a:extLst>
          </p:cNvPr>
          <p:cNvGrpSpPr/>
          <p:nvPr userDrawn="1"/>
        </p:nvGrpSpPr>
        <p:grpSpPr>
          <a:xfrm>
            <a:off x="11184229" y="284693"/>
            <a:ext cx="564546" cy="659100"/>
            <a:chOff x="1733006" y="4059633"/>
            <a:chExt cx="914400" cy="1126270"/>
          </a:xfrm>
          <a:solidFill>
            <a:srgbClr val="0E1F42"/>
          </a:solidFill>
        </p:grpSpPr>
        <p:pic>
          <p:nvPicPr>
            <p:cNvPr id="5" name="Graphic 4" descr="School boy outline">
              <a:extLst>
                <a:ext uri="{FF2B5EF4-FFF2-40B4-BE49-F238E27FC236}">
                  <a16:creationId xmlns:a16="http://schemas.microsoft.com/office/drawing/2014/main" id="{FECA3E53-4634-D91F-8E87-4240B28C9EA5}"/>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2B014475-2320-D255-F4F8-DF6C917D509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
        <p:nvSpPr>
          <p:cNvPr id="12" name="Rectangle 11">
            <a:extLst>
              <a:ext uri="{FF2B5EF4-FFF2-40B4-BE49-F238E27FC236}">
                <a16:creationId xmlns:a16="http://schemas.microsoft.com/office/drawing/2014/main" id="{9FE33DC0-9FA2-3724-B06C-4C6D23721561}"/>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6053474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523A5773-2FC6-485D-DBF6-566952F19759}"/>
              </a:ext>
            </a:extLst>
          </p:cNvPr>
          <p:cNvGrpSpPr/>
          <p:nvPr userDrawn="1"/>
        </p:nvGrpSpPr>
        <p:grpSpPr>
          <a:xfrm>
            <a:off x="6275877" y="432530"/>
            <a:ext cx="5562600" cy="716270"/>
            <a:chOff x="6275877" y="432530"/>
            <a:chExt cx="5562600" cy="716270"/>
          </a:xfrm>
        </p:grpSpPr>
        <p:pic>
          <p:nvPicPr>
            <p:cNvPr id="14" name="Picture 13">
              <a:extLst>
                <a:ext uri="{FF2B5EF4-FFF2-40B4-BE49-F238E27FC236}">
                  <a16:creationId xmlns:a16="http://schemas.microsoft.com/office/drawing/2014/main" id="{5EDE812A-2719-8593-3622-50676B3AAE22}"/>
                </a:ext>
              </a:extLst>
            </p:cNvPr>
            <p:cNvPicPr>
              <a:picLocks noChangeAspect="1"/>
            </p:cNvPicPr>
            <p:nvPr userDrawn="1"/>
          </p:nvPicPr>
          <p:blipFill>
            <a:blip r:embed="rId6"/>
            <a:stretch>
              <a:fillRect/>
            </a:stretch>
          </p:blipFill>
          <p:spPr>
            <a:xfrm>
              <a:off x="6275877" y="432530"/>
              <a:ext cx="556260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10</a:t>
              </a:r>
            </a:p>
          </p:txBody>
        </p:sp>
      </p:gr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0" name="Group 9">
            <a:extLst>
              <a:ext uri="{FF2B5EF4-FFF2-40B4-BE49-F238E27FC236}">
                <a16:creationId xmlns:a16="http://schemas.microsoft.com/office/drawing/2014/main" id="{B82F7ADE-3952-2DB2-E91B-1B970BC4ACF2}"/>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802814"/>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35968655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56190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429473" y="302016"/>
            <a:ext cx="5554945"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5" name="Rectangle 4">
            <a:extLst>
              <a:ext uri="{FF2B5EF4-FFF2-40B4-BE49-F238E27FC236}">
                <a16:creationId xmlns:a16="http://schemas.microsoft.com/office/drawing/2014/main" id="{597AB6E2-80D1-9FFE-D9ED-12E29D17E19E}"/>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580097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B32CD3BC-FBD7-D7C7-9A65-B572D4D00ED1}"/>
              </a:ext>
            </a:extLst>
          </p:cNvPr>
          <p:cNvSpPr/>
          <p:nvPr userDrawn="1"/>
        </p:nvSpPr>
        <p:spPr>
          <a:xfrm>
            <a:off x="283765" y="29286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213EEDE4-3AB2-9A2E-58ED-3DE9C074F5C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48E70E05-2E30-C87C-6F4D-DC16D15B315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27B93412-D9C7-02F2-1ACC-837671D8FFF6}"/>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0D2FABF7-53F0-A1DC-7C4F-50054D79B0B0}"/>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13843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vis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Revision</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0D2FABF7-53F0-A1DC-7C4F-50054D79B0B0}"/>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42267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You do 1:1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7581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90AC6787-5B43-3A31-C8A8-7A0A76541162}"/>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81598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0863" y="305661"/>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36510" y="3056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79928" y="274071"/>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0393" y="284165"/>
            <a:ext cx="688952" cy="688952"/>
          </a:xfrm>
          <a:prstGeom prst="rect">
            <a:avLst/>
          </a:prstGeom>
        </p:spPr>
      </p:pic>
      <p:sp>
        <p:nvSpPr>
          <p:cNvPr id="9" name="Rectangle 8">
            <a:extLst>
              <a:ext uri="{FF2B5EF4-FFF2-40B4-BE49-F238E27FC236}">
                <a16:creationId xmlns:a16="http://schemas.microsoft.com/office/drawing/2014/main" id="{8CEACFF9-880F-A34F-1167-DBD40B1EA4C6}"/>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2049838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15">
            <a:extLst>
              <a:ext uri="{FF2B5EF4-FFF2-40B4-BE49-F238E27FC236}">
                <a16:creationId xmlns:a16="http://schemas.microsoft.com/office/drawing/2014/main" id="{96AB3A15-0047-4484-F97F-D3B6592C2939}"/>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47664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B88C444B-3B87-A3A1-1E9C-EF076E01E6F1}"/>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52478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776AAA"/>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776AAA"/>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776AAA"/>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0" y="-1769598"/>
            <a:ext cx="8973832" cy="1571097"/>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Rectangle 11">
            <a:extLst>
              <a:ext uri="{FF2B5EF4-FFF2-40B4-BE49-F238E27FC236}">
                <a16:creationId xmlns:a16="http://schemas.microsoft.com/office/drawing/2014/main" id="{A6F6647D-CBF0-8129-A0E0-B1C5E84A77BB}"/>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4316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EB6AAF2A-E83F-8160-7A7C-3D248750C6B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F406A6AE-071A-80F0-046B-B6E7D0457802}"/>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A099B66E-244F-3E17-AF17-E30EAAF4FF3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711D2B7F-2FE7-FB2D-1DFB-B8128D117824}"/>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678FF4AA-1572-CCEC-567D-EA816B4D55C2}"/>
              </a:ext>
            </a:extLst>
          </p:cNvPr>
          <p:cNvSpPr/>
          <p:nvPr userDrawn="1"/>
        </p:nvSpPr>
        <p:spPr>
          <a:xfrm>
            <a:off x="283765" y="29286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4" name="Title 1">
            <a:extLst>
              <a:ext uri="{FF2B5EF4-FFF2-40B4-BE49-F238E27FC236}">
                <a16:creationId xmlns:a16="http://schemas.microsoft.com/office/drawing/2014/main" id="{C11BE4F6-F65F-71F1-27B5-4066E312FF4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F3370E76-9C27-1C81-10E7-D54CDB68E9E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74B5CAC0-C6F6-98E1-FECF-9E1AC846AE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4475630-7577-0AFF-BC40-1DD1EEE34392}"/>
              </a:ext>
            </a:extLst>
          </p:cNvPr>
          <p:cNvSpPr/>
          <p:nvPr userDrawn="1"/>
        </p:nvSpPr>
        <p:spPr>
          <a:xfrm>
            <a:off x="283765" y="29286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829D7260-E45A-C6AA-C2A3-BA025E5E62B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A972B646-09C3-401F-5B5B-F5FCFB6E2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EAB893AF-07A1-0B67-70AF-01853AF262D9}"/>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7A930CE8-1563-388B-88D0-7B756EDB2540}"/>
              </a:ext>
            </a:extLst>
          </p:cNvPr>
          <p:cNvSpPr/>
          <p:nvPr userDrawn="1"/>
        </p:nvSpPr>
        <p:spPr>
          <a:xfrm>
            <a:off x="283765" y="29286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E1E0B76C-63F1-5C08-5C70-06085861E32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E3DCF6ED-21E9-799C-E8F8-1F24B5FBFC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02EFFCB8-AD7B-D7CB-BD9F-E81F51E14722}"/>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76783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11192D47-0116-E105-F6E5-D02C2435CFF8}"/>
              </a:ext>
            </a:extLst>
          </p:cNvPr>
          <p:cNvSpPr/>
          <p:nvPr userDrawn="1"/>
        </p:nvSpPr>
        <p:spPr>
          <a:xfrm>
            <a:off x="283765" y="29286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ectangle: Rounded Corners 4">
            <a:extLst>
              <a:ext uri="{FF2B5EF4-FFF2-40B4-BE49-F238E27FC236}">
                <a16:creationId xmlns:a16="http://schemas.microsoft.com/office/drawing/2014/main" id="{F3AE0162-1AB1-D755-9CED-8BA7BF7F02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0" name="Title 1">
            <a:extLst>
              <a:ext uri="{FF2B5EF4-FFF2-40B4-BE49-F238E27FC236}">
                <a16:creationId xmlns:a16="http://schemas.microsoft.com/office/drawing/2014/main" id="{0E329031-C9E6-FB88-B575-5EBACF67B6E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9" name="Rectangle 8">
            <a:extLst>
              <a:ext uri="{FF2B5EF4-FFF2-40B4-BE49-F238E27FC236}">
                <a16:creationId xmlns:a16="http://schemas.microsoft.com/office/drawing/2014/main" id="{9EE98CCB-056F-8B1B-E0BE-21B48E279340}"/>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D685E1F3-1CEA-11D8-3348-B50C3F08B058}"/>
              </a:ext>
            </a:extLst>
          </p:cNvPr>
          <p:cNvSpPr/>
          <p:nvPr userDrawn="1"/>
        </p:nvSpPr>
        <p:spPr>
          <a:xfrm>
            <a:off x="283765" y="292866"/>
            <a:ext cx="519141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5" y="301851"/>
            <a:ext cx="473642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7553BCFB-18F8-327E-5456-2670771837CA}"/>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
        <p:nvSpPr>
          <p:cNvPr id="5" name="Rectangle: Rounded Corners 4">
            <a:extLst>
              <a:ext uri="{FF2B5EF4-FFF2-40B4-BE49-F238E27FC236}">
                <a16:creationId xmlns:a16="http://schemas.microsoft.com/office/drawing/2014/main" id="{881BCB53-1CA4-7EBA-C8DC-52889725524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364D51DF-10FA-0C17-E2E2-E4AB513E6F22}"/>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70" r:id="rId2"/>
    <p:sldLayoutId id="2147483771" r:id="rId3"/>
    <p:sldLayoutId id="2147483772" r:id="rId4"/>
    <p:sldLayoutId id="2147483773" r:id="rId5"/>
    <p:sldLayoutId id="2147483774" r:id="rId6"/>
    <p:sldLayoutId id="2147483715" r:id="rId7"/>
    <p:sldLayoutId id="2147483776" r:id="rId8"/>
    <p:sldLayoutId id="2147483777" r:id="rId9"/>
    <p:sldLayoutId id="2147483778" r:id="rId10"/>
    <p:sldLayoutId id="2147483779" r:id="rId11"/>
    <p:sldLayoutId id="2147483780" r:id="rId12"/>
    <p:sldLayoutId id="2147483696" r:id="rId13"/>
    <p:sldLayoutId id="2147483690" r:id="rId14"/>
    <p:sldLayoutId id="2147483699" r:id="rId15"/>
    <p:sldLayoutId id="2147483692" r:id="rId16"/>
    <p:sldLayoutId id="2147483781" r:id="rId17"/>
    <p:sldLayoutId id="2147483782" r:id="rId18"/>
    <p:sldLayoutId id="2147483783" r:id="rId19"/>
    <p:sldLayoutId id="2147483784" r:id="rId20"/>
    <p:sldLayoutId id="2147483798" r:id="rId21"/>
    <p:sldLayoutId id="2147483792" r:id="rId22"/>
    <p:sldLayoutId id="2147483785" r:id="rId23"/>
    <p:sldLayoutId id="2147483786" r:id="rId24"/>
    <p:sldLayoutId id="2147483787" r:id="rId25"/>
    <p:sldLayoutId id="2147483795" r:id="rId2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image" Target="../media/image32.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1.xml"/><Relationship Id="rId1" Type="http://schemas.openxmlformats.org/officeDocument/2006/relationships/tags" Target="../tags/tag15.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6.xml"/><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7.xml"/><Relationship Id="rId5" Type="http://schemas.openxmlformats.org/officeDocument/2006/relationships/image" Target="../media/image42.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8.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8.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ags" Target="../tags/tag19.xml"/><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20.xml"/><Relationship Id="rId5" Type="http://schemas.openxmlformats.org/officeDocument/2006/relationships/image" Target="../media/image45.png"/><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2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30.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32.xml"/><Relationship Id="rId5" Type="http://schemas.openxmlformats.org/officeDocument/2006/relationships/image" Target="../media/image32.sv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7.xml"/><Relationship Id="rId1" Type="http://schemas.openxmlformats.org/officeDocument/2006/relationships/tags" Target="../tags/tag33.xml"/><Relationship Id="rId5" Type="http://schemas.openxmlformats.org/officeDocument/2006/relationships/image" Target="../media/image32.sv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8.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37.xml"/><Relationship Id="rId7" Type="http://schemas.openxmlformats.org/officeDocument/2006/relationships/image" Target="../media/image9.svg"/><Relationship Id="rId12" Type="http://schemas.openxmlformats.org/officeDocument/2006/relationships/image" Target="../media/image51.svg"/><Relationship Id="rId2" Type="http://schemas.openxmlformats.org/officeDocument/2006/relationships/slideLayout" Target="../slideLayouts/slideLayout9.xml"/><Relationship Id="rId1" Type="http://schemas.openxmlformats.org/officeDocument/2006/relationships/tags" Target="../tags/tag36.xml"/><Relationship Id="rId6" Type="http://schemas.openxmlformats.org/officeDocument/2006/relationships/image" Target="../media/image8.png"/><Relationship Id="rId11" Type="http://schemas.openxmlformats.org/officeDocument/2006/relationships/image" Target="../media/image50.png"/><Relationship Id="rId5" Type="http://schemas.openxmlformats.org/officeDocument/2006/relationships/image" Target="../media/image7.svg"/><Relationship Id="rId10" Type="http://schemas.openxmlformats.org/officeDocument/2006/relationships/image" Target="../media/image49.png"/><Relationship Id="rId4" Type="http://schemas.openxmlformats.org/officeDocument/2006/relationships/image" Target="../media/image6.png"/><Relationship Id="rId9"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37.xml"/><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56.svg"/><Relationship Id="rId2" Type="http://schemas.openxmlformats.org/officeDocument/2006/relationships/slideLayout" Target="../slideLayouts/slideLayout11.xml"/><Relationship Id="rId1" Type="http://schemas.openxmlformats.org/officeDocument/2006/relationships/tags" Target="../tags/tag38.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32.sv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tags" Target="../tags/tag3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4.xml"/><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r>
              <a:rPr lang="en-US" sz="800" b="1" dirty="0">
                <a:solidFill>
                  <a:schemeClr val="bg2"/>
                </a:solidFill>
                <a:latin typeface="+mn-lt"/>
              </a:rPr>
              <a:t>Slide 1 Start of presentation</a:t>
            </a:r>
            <a:r>
              <a:rPr lang="en-US" sz="800" b="1" baseline="0" dirty="0">
                <a:solidFill>
                  <a:schemeClr val="bg2"/>
                </a:solidFill>
                <a:latin typeface="+mn-lt"/>
              </a:rPr>
              <a:t> Open and closed syllables: two-syllable words</a:t>
            </a:r>
            <a:endParaRPr lang="en-US" sz="800" dirty="0">
              <a:solidFill>
                <a:schemeClr val="bg2"/>
              </a:solidFill>
              <a:latin typeface="+mn-lt"/>
            </a:endParaRPr>
          </a:p>
        </p:txBody>
      </p:sp>
      <p:sp>
        <p:nvSpPr>
          <p:cNvPr id="2" name="TextBox 1">
            <a:extLst>
              <a:ext uri="{FF2B5EF4-FFF2-40B4-BE49-F238E27FC236}">
                <a16:creationId xmlns:a16="http://schemas.microsoft.com/office/drawing/2014/main" id="{510E1128-CA48-78AB-4A62-29383E4ADEDA}"/>
              </a:ext>
            </a:extLst>
          </p:cNvPr>
          <p:cNvSpPr txBox="1"/>
          <p:nvPr/>
        </p:nvSpPr>
        <p:spPr>
          <a:xfrm>
            <a:off x="275571" y="2761509"/>
            <a:ext cx="5820428" cy="1754326"/>
          </a:xfrm>
          <a:prstGeom prst="rect">
            <a:avLst/>
          </a:prstGeom>
          <a:noFill/>
        </p:spPr>
        <p:txBody>
          <a:bodyPr wrap="square">
            <a:spAutoFit/>
          </a:bodyPr>
          <a:lstStyle/>
          <a:p>
            <a:pPr algn="ctr"/>
            <a:r>
              <a:rPr lang="en-GB" sz="3200" dirty="0" err="1"/>
              <a:t>a_e</a:t>
            </a:r>
            <a:r>
              <a:rPr lang="en-GB" sz="3200" dirty="0"/>
              <a:t>   </a:t>
            </a:r>
            <a:r>
              <a:rPr lang="en-GB" sz="3200" dirty="0" err="1"/>
              <a:t>i_e</a:t>
            </a:r>
            <a:r>
              <a:rPr lang="en-GB" sz="3200" dirty="0"/>
              <a:t>   </a:t>
            </a:r>
            <a:r>
              <a:rPr lang="en-GB" sz="3200" dirty="0" err="1"/>
              <a:t>o_e</a:t>
            </a:r>
            <a:r>
              <a:rPr lang="en-GB" sz="3200" dirty="0"/>
              <a:t>   </a:t>
            </a:r>
            <a:r>
              <a:rPr lang="en-GB" sz="3200" dirty="0" err="1"/>
              <a:t>u_e</a:t>
            </a:r>
            <a:r>
              <a:rPr lang="en-GB" sz="3200" dirty="0"/>
              <a:t>*   </a:t>
            </a:r>
            <a:r>
              <a:rPr lang="en-GB" sz="3200" dirty="0" err="1"/>
              <a:t>e_e</a:t>
            </a:r>
            <a:endParaRPr lang="en-GB" sz="3200" dirty="0"/>
          </a:p>
          <a:p>
            <a:pPr algn="ctr"/>
            <a:r>
              <a:rPr lang="en-GB" sz="3200" dirty="0"/>
              <a:t>-s/-es suffix (verb)</a:t>
            </a:r>
          </a:p>
          <a:p>
            <a:pPr algn="ctr"/>
            <a:r>
              <a:rPr lang="en-GB" sz="3200" dirty="0"/>
              <a:t>were   school</a:t>
            </a:r>
          </a:p>
          <a:p>
            <a:pPr algn="ctr"/>
            <a:r>
              <a:rPr lang="en-GB" sz="1200" dirty="0"/>
              <a:t>*denotes two sounds</a:t>
            </a:r>
          </a:p>
        </p:txBody>
      </p:sp>
      <p:sp>
        <p:nvSpPr>
          <p:cNvPr id="9" name="TextBox 8">
            <a:extLst>
              <a:ext uri="{FF2B5EF4-FFF2-40B4-BE49-F238E27FC236}">
                <a16:creationId xmlns:a16="http://schemas.microsoft.com/office/drawing/2014/main" id="{98162B76-0122-E155-1EC1-4DF8E26FA16D}"/>
              </a:ext>
            </a:extLst>
          </p:cNvPr>
          <p:cNvSpPr txBox="1"/>
          <p:nvPr/>
        </p:nvSpPr>
        <p:spPr>
          <a:xfrm>
            <a:off x="6045199" y="3285779"/>
            <a:ext cx="5921829" cy="1379224"/>
          </a:xfrm>
          <a:prstGeom prst="rect">
            <a:avLst/>
          </a:prstGeom>
          <a:noFill/>
        </p:spPr>
        <p:txBody>
          <a:bodyPr wrap="square" rtlCol="0">
            <a:spAutoFit/>
          </a:bodyPr>
          <a:lstStyle/>
          <a:p>
            <a:pPr algn="ctr"/>
            <a:r>
              <a:rPr lang="en-US" sz="2500" b="1" dirty="0"/>
              <a:t>Open and closed syllables: </a:t>
            </a:r>
            <a:br>
              <a:rPr lang="en-US" sz="2500" b="1" dirty="0"/>
            </a:br>
            <a:r>
              <a:rPr lang="en-US" sz="2500" b="1" dirty="0"/>
              <a:t>two-syllable words</a:t>
            </a:r>
          </a:p>
          <a:p>
            <a:pPr algn="ctr">
              <a:lnSpc>
                <a:spcPct val="150000"/>
              </a:lnSpc>
            </a:pPr>
            <a:r>
              <a:rPr lang="en-US" sz="2500" b="1" dirty="0"/>
              <a:t>talk  walk  come  some</a:t>
            </a:r>
            <a:endParaRPr lang="en-AU" dirty="0"/>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97" y="-1649201"/>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rides">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977648" y="1279014"/>
            <a:ext cx="2464081" cy="2464081"/>
          </a:xfrm>
          <a:prstGeom prst="rect">
            <a:avLst/>
          </a:prstGeom>
        </p:spPr>
      </p:pic>
      <p:pic>
        <p:nvPicPr>
          <p:cNvPr id="4" name="Picture 3" descr="boxes">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538877" y="3743095"/>
            <a:ext cx="2755183" cy="2186410"/>
          </a:xfrm>
          <a:prstGeom prst="rect">
            <a:avLst/>
          </a:prstGeom>
        </p:spPr>
      </p:pic>
      <p:pic>
        <p:nvPicPr>
          <p:cNvPr id="7" name="Picture 6" descr="sings">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720417" y="1607438"/>
            <a:ext cx="2052299" cy="2052299"/>
          </a:xfrm>
          <a:prstGeom prst="rect">
            <a:avLst/>
          </a:prstGeom>
        </p:spPr>
      </p:pic>
      <p:pic>
        <p:nvPicPr>
          <p:cNvPr id="6" name="Picture 5" descr="yells">
            <a:extLst>
              <a:ext uri="{FF2B5EF4-FFF2-40B4-BE49-F238E27FC236}">
                <a16:creationId xmlns:a16="http://schemas.microsoft.com/office/drawing/2014/main" id="{07601887-8C39-C844-3EB4-B02CF5E741B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146392" y="3659737"/>
            <a:ext cx="2062423" cy="2062423"/>
          </a:xfrm>
          <a:prstGeom prst="rect">
            <a:avLst/>
          </a:prstGeom>
        </p:spPr>
      </p:pic>
    </p:spTree>
    <p:extLst>
      <p:ext uri="{BB962C8B-B14F-4D97-AF65-F5344CB8AC3E}">
        <p14:creationId xmlns:p14="http://schemas.microsoft.com/office/powerpoint/2010/main" val="3305298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268795"/>
            <a:ext cx="10515600" cy="1325563"/>
          </a:xfrm>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7E0C9305-FB9C-D808-544F-225E54D4F99F}"/>
              </a:ext>
            </a:extLst>
          </p:cNvPr>
          <p:cNvSpPr txBox="1">
            <a:spLocks/>
          </p:cNvSpPr>
          <p:nvPr/>
        </p:nvSpPr>
        <p:spPr>
          <a:xfrm>
            <a:off x="473725" y="2910432"/>
            <a:ext cx="1091771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were  school</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58458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268795"/>
            <a:ext cx="10515600" cy="1325563"/>
          </a:xfrm>
        </p:spPr>
        <p:txBody>
          <a:bodyPr/>
          <a:lstStyle/>
          <a:p>
            <a:r>
              <a:rPr lang="en-AU" sz="800">
                <a:solidFill>
                  <a:schemeClr val="bg2"/>
                </a:solidFill>
                <a:latin typeface="+mn-lt"/>
              </a:rPr>
              <a:t>Slide 12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396607" y="1916902"/>
            <a:ext cx="11418928" cy="34163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Were you with Neve when Till and June went to chill in the </a:t>
            </a:r>
            <a:r>
              <a:rPr lang="en-US" sz="8000" dirty="0" err="1">
                <a:solidFill>
                  <a:srgbClr val="4557AD"/>
                </a:solidFill>
                <a:latin typeface="Tenorite" pitchFamily="2" charset="0"/>
                <a:ea typeface="Verdana" panose="020B0604030504040204" pitchFamily="34" charset="0"/>
                <a:cs typeface="Verdana" panose="020B0604030504040204" pitchFamily="34" charset="0"/>
              </a:rPr>
              <a:t>ute</a:t>
            </a:r>
            <a:r>
              <a:rPr lang="en-US" sz="8000" dirty="0">
                <a:solidFill>
                  <a:srgbClr val="4557AD"/>
                </a:solidFill>
                <a:latin typeface="Tenorite" pitchFamily="2" charset="0"/>
                <a:ea typeface="Verdana" panose="020B0604030504040204" pitchFamily="34" charset="0"/>
                <a:cs typeface="Verdana" panose="020B0604030504040204" pitchFamily="34" charset="0"/>
              </a:rPr>
              <a:t>?</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06597"/>
            <a:ext cx="10515600" cy="1325563"/>
          </a:xfrm>
        </p:spPr>
        <p:txBody>
          <a:bodyPr>
            <a:normAutofit/>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p:txBody>
          <a:bodyPr/>
          <a:lstStyle/>
          <a:p>
            <a:r>
              <a:rPr lang="en-US" sz="800">
                <a:solidFill>
                  <a:schemeClr val="bg2"/>
                </a:solidFill>
                <a:latin typeface="+mn-lt"/>
              </a:rPr>
              <a:t>Slide 14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idx="4294967295"/>
          </p:nvPr>
        </p:nvSpPr>
        <p:spPr>
          <a:xfrm>
            <a:off x="0" y="-800201"/>
            <a:ext cx="5850050" cy="625578"/>
          </a:xfrm>
        </p:spPr>
        <p:txBody>
          <a:bodyPr/>
          <a:lstStyle/>
          <a:p>
            <a:r>
              <a:rPr lang="en-US" sz="800" dirty="0">
                <a:solidFill>
                  <a:schemeClr val="bg2"/>
                </a:solidFill>
                <a:latin typeface="+mn-lt"/>
              </a:rPr>
              <a:t>Slide 15 Learning intention and success criteria</a:t>
            </a:r>
          </a:p>
        </p:txBody>
      </p:sp>
      <p:sp>
        <p:nvSpPr>
          <p:cNvPr id="7" name="TextBox 6">
            <a:extLst>
              <a:ext uri="{FF2B5EF4-FFF2-40B4-BE49-F238E27FC236}">
                <a16:creationId xmlns:a16="http://schemas.microsoft.com/office/drawing/2014/main" id="{36596CBF-B07A-5789-D3AF-770BF795499D}"/>
              </a:ext>
            </a:extLst>
          </p:cNvPr>
          <p:cNvSpPr txBox="1"/>
          <p:nvPr/>
        </p:nvSpPr>
        <p:spPr>
          <a:xfrm>
            <a:off x="984801" y="3712191"/>
            <a:ext cx="9034818" cy="1384995"/>
          </a:xfrm>
          <a:prstGeom prst="rect">
            <a:avLst/>
          </a:prstGeom>
          <a:noFill/>
        </p:spPr>
        <p:txBody>
          <a:bodyPr wrap="square" rtlCol="0">
            <a:spAutoFit/>
          </a:bodyPr>
          <a:lstStyle/>
          <a:p>
            <a:r>
              <a:rPr lang="en-US" sz="2800">
                <a:solidFill>
                  <a:srgbClr val="0E1E42"/>
                </a:solidFill>
              </a:rPr>
              <a:t>I will know I have been successful if I can:</a:t>
            </a:r>
          </a:p>
          <a:p>
            <a:pPr marL="285750" indent="-285750">
              <a:buFont typeface="Arial" panose="020B0604020202020204" pitchFamily="34" charset="0"/>
              <a:buChar char="•"/>
            </a:pPr>
            <a:r>
              <a:rPr lang="en-US" sz="2800">
                <a:solidFill>
                  <a:srgbClr val="0E1E42"/>
                </a:solidFill>
                <a:ea typeface="Verdana"/>
                <a:cs typeface="Calibri"/>
              </a:rPr>
              <a:t>spell two-syllable words with open and closed syllables</a:t>
            </a:r>
          </a:p>
          <a:p>
            <a:pPr marL="285750" indent="-285750">
              <a:buFont typeface="Arial" panose="020B0604020202020204" pitchFamily="34" charset="0"/>
              <a:buChar char="•"/>
            </a:pPr>
            <a:r>
              <a:rPr lang="en-US" sz="2800">
                <a:solidFill>
                  <a:srgbClr val="0E1E42"/>
                </a:solidFill>
                <a:ea typeface="Verdana"/>
                <a:cs typeface="Calibri"/>
              </a:rPr>
              <a:t>read two-syllable words with open and closed syllables</a:t>
            </a:r>
            <a:r>
              <a:rPr lang="en-US" sz="2800" dirty="0">
                <a:solidFill>
                  <a:srgbClr val="0E1E42"/>
                </a:solidFill>
                <a:ea typeface="Verdana"/>
                <a:cs typeface="Calibri"/>
              </a:rPr>
              <a:t>.</a:t>
            </a:r>
            <a:endParaRPr lang="en-AU"/>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CD696-B8D1-3084-81F1-CB0CB91650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CE62DD-0E4A-7A8E-AEC2-9762E48B970D}"/>
              </a:ext>
            </a:extLst>
          </p:cNvPr>
          <p:cNvSpPr>
            <a:spLocks noGrp="1"/>
          </p:cNvSpPr>
          <p:nvPr>
            <p:ph type="title" idx="4294967295"/>
          </p:nvPr>
        </p:nvSpPr>
        <p:spPr>
          <a:xfrm>
            <a:off x="0" y="-1306513"/>
            <a:ext cx="10515600" cy="1325563"/>
          </a:xfrm>
        </p:spPr>
        <p:txBody>
          <a:bodyPr/>
          <a:lstStyle/>
          <a:p>
            <a:r>
              <a:rPr lang="en-AU" sz="800" dirty="0">
                <a:solidFill>
                  <a:schemeClr val="bg2"/>
                </a:solidFill>
                <a:latin typeface="+mn-lt"/>
              </a:rPr>
              <a:t>Slide 16 I do</a:t>
            </a:r>
          </a:p>
        </p:txBody>
      </p:sp>
      <p:grpSp>
        <p:nvGrpSpPr>
          <p:cNvPr id="3" name="Group 2" descr="Image of a pencil with a thought bubble next to it. In the thought bubble is a drum.">
            <a:extLst>
              <a:ext uri="{FF2B5EF4-FFF2-40B4-BE49-F238E27FC236}">
                <a16:creationId xmlns:a16="http://schemas.microsoft.com/office/drawing/2014/main" id="{2548108C-3BF7-643B-F3DB-89AC6A70C89D}"/>
              </a:ext>
            </a:extLst>
          </p:cNvPr>
          <p:cNvGrpSpPr/>
          <p:nvPr/>
        </p:nvGrpSpPr>
        <p:grpSpPr>
          <a:xfrm>
            <a:off x="3486150" y="1210580"/>
            <a:ext cx="4991100" cy="4733020"/>
            <a:chOff x="3493734" y="600980"/>
            <a:chExt cx="4341541" cy="4132491"/>
          </a:xfrm>
        </p:grpSpPr>
        <p:sp>
          <p:nvSpPr>
            <p:cNvPr id="4" name="Thought Bubble: Cloud 3">
              <a:extLst>
                <a:ext uri="{FF2B5EF4-FFF2-40B4-BE49-F238E27FC236}">
                  <a16:creationId xmlns:a16="http://schemas.microsoft.com/office/drawing/2014/main" id="{84CC9F2E-CBC3-E03A-B9FF-D80EEDD1BDCC}"/>
                </a:ext>
              </a:extLst>
            </p:cNvPr>
            <p:cNvSpPr/>
            <p:nvPr/>
          </p:nvSpPr>
          <p:spPr>
            <a:xfrm flipH="1">
              <a:off x="3493734" y="600980"/>
              <a:ext cx="2278040" cy="1598202"/>
            </a:xfrm>
            <a:prstGeom prst="cloudCallout">
              <a:avLst>
                <a:gd name="adj1" fmla="val -51818"/>
                <a:gd name="adj2" fmla="val 71531"/>
              </a:avLst>
            </a:prstGeom>
            <a:noFill/>
            <a:ln>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descr="A black background with a black square&#10;&#10;Description automatically generated with medium confidence">
              <a:extLst>
                <a:ext uri="{FF2B5EF4-FFF2-40B4-BE49-F238E27FC236}">
                  <a16:creationId xmlns:a16="http://schemas.microsoft.com/office/drawing/2014/main" id="{35E0CBC4-F495-7B11-5E62-FCA3AD6437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0153" y="870577"/>
              <a:ext cx="1005202" cy="1014263"/>
            </a:xfrm>
            <a:prstGeom prst="rect">
              <a:avLst/>
            </a:prstGeom>
          </p:spPr>
        </p:pic>
        <p:pic>
          <p:nvPicPr>
            <p:cNvPr id="6" name="Graphic 5" descr="Pencil outline">
              <a:extLst>
                <a:ext uri="{FF2B5EF4-FFF2-40B4-BE49-F238E27FC236}">
                  <a16:creationId xmlns:a16="http://schemas.microsoft.com/office/drawing/2014/main" id="{05B36020-FDD2-177A-4AB8-2DD445478CD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69751" y="1567947"/>
              <a:ext cx="3165524" cy="3165524"/>
            </a:xfrm>
            <a:prstGeom prst="rect">
              <a:avLst/>
            </a:prstGeom>
          </p:spPr>
        </p:pic>
      </p:grpSp>
    </p:spTree>
    <p:custDataLst>
      <p:tags r:id="rId1"/>
    </p:custDataLst>
    <p:extLst>
      <p:ext uri="{BB962C8B-B14F-4D97-AF65-F5344CB8AC3E}">
        <p14:creationId xmlns:p14="http://schemas.microsoft.com/office/powerpoint/2010/main" val="41253206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8BD1FB-266E-D7E6-F5A7-FA63A73B1C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2203D1-259F-3543-D9B9-2D10B8FEFDF4}"/>
              </a:ext>
            </a:extLst>
          </p:cNvPr>
          <p:cNvSpPr>
            <a:spLocks noGrp="1"/>
          </p:cNvSpPr>
          <p:nvPr>
            <p:ph type="title" idx="4294967295"/>
          </p:nvPr>
        </p:nvSpPr>
        <p:spPr>
          <a:xfrm>
            <a:off x="0" y="-1287774"/>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17</a:t>
            </a:r>
            <a:r>
              <a:rPr lang="en-US" sz="800" baseline="0" dirty="0">
                <a:solidFill>
                  <a:schemeClr val="bg2"/>
                </a:solidFill>
                <a:effectLst/>
                <a:latin typeface="+mn-lt"/>
                <a:ea typeface="Aptos" panose="020B0004020202020204" pitchFamily="34" charset="0"/>
                <a:cs typeface="Arial" panose="020B0604020202020204" pitchFamily="34" charset="0"/>
              </a:rPr>
              <a:t> </a:t>
            </a:r>
            <a:r>
              <a:rPr lang="en-US" sz="800" dirty="0">
                <a:solidFill>
                  <a:schemeClr val="bg2"/>
                </a:solidFill>
                <a:effectLst/>
                <a:latin typeface="+mn-lt"/>
                <a:ea typeface="Aptos" panose="020B0004020202020204" pitchFamily="34" charset="0"/>
                <a:cs typeface="Arial" panose="020B0604020202020204" pitchFamily="34" charset="0"/>
              </a:rPr>
              <a:t>I do write</a:t>
            </a:r>
            <a:endParaRPr lang="en-AU" sz="800" dirty="0">
              <a:solidFill>
                <a:schemeClr val="bg2"/>
              </a:solidFill>
              <a:latin typeface="+mn-lt"/>
            </a:endParaRPr>
          </a:p>
        </p:txBody>
      </p:sp>
      <p:pic>
        <p:nvPicPr>
          <p:cNvPr id="4" name="Picture 3" descr="music">
            <a:extLst>
              <a:ext uri="{FF2B5EF4-FFF2-40B4-BE49-F238E27FC236}">
                <a16:creationId xmlns:a16="http://schemas.microsoft.com/office/drawing/2014/main" id="{3BC34E18-9BEB-0A90-A23A-CCA7A90C284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8897" y="2165197"/>
            <a:ext cx="2801042" cy="2801042"/>
          </a:xfrm>
          <a:prstGeom prst="rect">
            <a:avLst/>
          </a:prstGeom>
        </p:spPr>
      </p:pic>
    </p:spTree>
    <p:custDataLst>
      <p:tags r:id="rId1"/>
    </p:custDataLst>
    <p:extLst>
      <p:ext uri="{BB962C8B-B14F-4D97-AF65-F5344CB8AC3E}">
        <p14:creationId xmlns:p14="http://schemas.microsoft.com/office/powerpoint/2010/main" val="2239059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1A85B-3518-F897-DBB2-E5AB9B97AA1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A444FE6-876E-F6B4-C9FC-61A03642D1D9}"/>
              </a:ext>
            </a:extLst>
          </p:cNvPr>
          <p:cNvSpPr>
            <a:spLocks noGrp="1"/>
          </p:cNvSpPr>
          <p:nvPr>
            <p:ph type="title" idx="4294967295"/>
          </p:nvPr>
        </p:nvSpPr>
        <p:spPr>
          <a:xfrm>
            <a:off x="0" y="-1287774"/>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18 I do write</a:t>
            </a:r>
            <a:endParaRPr lang="en-AU" sz="800" dirty="0">
              <a:solidFill>
                <a:schemeClr val="bg2"/>
              </a:solidFill>
              <a:latin typeface="+mn-lt"/>
            </a:endParaRPr>
          </a:p>
        </p:txBody>
      </p:sp>
      <p:grpSp>
        <p:nvGrpSpPr>
          <p:cNvPr id="2" name="Group 1" descr="music, sunset">
            <a:extLst>
              <a:ext uri="{FF2B5EF4-FFF2-40B4-BE49-F238E27FC236}">
                <a16:creationId xmlns:a16="http://schemas.microsoft.com/office/drawing/2014/main" id="{F416B74F-AF40-B613-9836-8C5FE45BE856}"/>
              </a:ext>
            </a:extLst>
          </p:cNvPr>
          <p:cNvGrpSpPr/>
          <p:nvPr/>
        </p:nvGrpSpPr>
        <p:grpSpPr>
          <a:xfrm>
            <a:off x="608897" y="1922004"/>
            <a:ext cx="6891654" cy="3044235"/>
            <a:chOff x="608897" y="1922004"/>
            <a:chExt cx="6891654" cy="3044235"/>
          </a:xfrm>
        </p:grpSpPr>
        <p:pic>
          <p:nvPicPr>
            <p:cNvPr id="5" name="Picture 4">
              <a:extLst>
                <a:ext uri="{FF2B5EF4-FFF2-40B4-BE49-F238E27FC236}">
                  <a16:creationId xmlns:a16="http://schemas.microsoft.com/office/drawing/2014/main" id="{21F87FD0-6CC0-0641-B624-ED75EE012D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8897" y="2165197"/>
              <a:ext cx="2801042" cy="2801042"/>
            </a:xfrm>
            <a:prstGeom prst="rect">
              <a:avLst/>
            </a:prstGeom>
          </p:spPr>
        </p:pic>
        <p:pic>
          <p:nvPicPr>
            <p:cNvPr id="6" name="Picture 5" descr="sunset">
              <a:extLst>
                <a:ext uri="{FF2B5EF4-FFF2-40B4-BE49-F238E27FC236}">
                  <a16:creationId xmlns:a16="http://schemas.microsoft.com/office/drawing/2014/main" id="{72CC87C1-B3F5-B0FF-E941-67624415064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86560" y="1922004"/>
              <a:ext cx="3013991" cy="3013991"/>
            </a:xfrm>
            <a:prstGeom prst="rect">
              <a:avLst/>
            </a:prstGeom>
          </p:spPr>
        </p:pic>
      </p:grpSp>
    </p:spTree>
    <p:custDataLst>
      <p:tags r:id="rId1"/>
    </p:custDataLst>
    <p:extLst>
      <p:ext uri="{BB962C8B-B14F-4D97-AF65-F5344CB8AC3E}">
        <p14:creationId xmlns:p14="http://schemas.microsoft.com/office/powerpoint/2010/main" val="2848392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EFC28-9423-DA75-FCAB-1EFA2F7BECE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CD80537-2A53-4939-6FFC-2B64C2C68D94}"/>
              </a:ext>
            </a:extLst>
          </p:cNvPr>
          <p:cNvSpPr>
            <a:spLocks noGrp="1"/>
          </p:cNvSpPr>
          <p:nvPr>
            <p:ph type="title" idx="4294967295"/>
          </p:nvPr>
        </p:nvSpPr>
        <p:spPr>
          <a:xfrm>
            <a:off x="0" y="-1287774"/>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19 I do write</a:t>
            </a:r>
            <a:endParaRPr lang="en-AU" sz="800" dirty="0">
              <a:solidFill>
                <a:schemeClr val="bg2"/>
              </a:solidFill>
              <a:latin typeface="+mn-lt"/>
            </a:endParaRPr>
          </a:p>
        </p:txBody>
      </p:sp>
      <p:grpSp>
        <p:nvGrpSpPr>
          <p:cNvPr id="7" name="Group 6" descr="music, sunset, cobweb">
            <a:extLst>
              <a:ext uri="{FF2B5EF4-FFF2-40B4-BE49-F238E27FC236}">
                <a16:creationId xmlns:a16="http://schemas.microsoft.com/office/drawing/2014/main" id="{BBA827B8-629A-BD75-2932-D1646AE8B79E}"/>
              </a:ext>
            </a:extLst>
          </p:cNvPr>
          <p:cNvGrpSpPr/>
          <p:nvPr/>
        </p:nvGrpSpPr>
        <p:grpSpPr>
          <a:xfrm>
            <a:off x="608897" y="1922004"/>
            <a:ext cx="10549255" cy="3044235"/>
            <a:chOff x="608897" y="1922004"/>
            <a:chExt cx="10549255" cy="3044235"/>
          </a:xfrm>
        </p:grpSpPr>
        <p:pic>
          <p:nvPicPr>
            <p:cNvPr id="2" name="Picture 1" descr="music">
              <a:extLst>
                <a:ext uri="{FF2B5EF4-FFF2-40B4-BE49-F238E27FC236}">
                  <a16:creationId xmlns:a16="http://schemas.microsoft.com/office/drawing/2014/main" id="{98F3C482-015E-28C1-3B00-059CF99B761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8897" y="2165197"/>
              <a:ext cx="2801042" cy="2801042"/>
            </a:xfrm>
            <a:prstGeom prst="rect">
              <a:avLst/>
            </a:prstGeom>
          </p:spPr>
        </p:pic>
        <p:pic>
          <p:nvPicPr>
            <p:cNvPr id="4" name="Picture 3" descr="sunset">
              <a:extLst>
                <a:ext uri="{FF2B5EF4-FFF2-40B4-BE49-F238E27FC236}">
                  <a16:creationId xmlns:a16="http://schemas.microsoft.com/office/drawing/2014/main" id="{DC914D2A-619D-A4EE-02CB-BBA2F62E19E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86560" y="1922004"/>
              <a:ext cx="3013991" cy="3013991"/>
            </a:xfrm>
            <a:prstGeom prst="rect">
              <a:avLst/>
            </a:prstGeom>
          </p:spPr>
        </p:pic>
        <p:pic>
          <p:nvPicPr>
            <p:cNvPr id="3" name="Picture 2" descr="cobweb">
              <a:extLst>
                <a:ext uri="{FF2B5EF4-FFF2-40B4-BE49-F238E27FC236}">
                  <a16:creationId xmlns:a16="http://schemas.microsoft.com/office/drawing/2014/main" id="{F0222CBA-624E-8048-B163-9E4B6654915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357110" y="2134953"/>
              <a:ext cx="2801042" cy="2801042"/>
            </a:xfrm>
            <a:prstGeom prst="rect">
              <a:avLst/>
            </a:prstGeom>
          </p:spPr>
        </p:pic>
      </p:grpSp>
    </p:spTree>
    <p:custDataLst>
      <p:tags r:id="rId1"/>
    </p:custDataLst>
    <p:extLst>
      <p:ext uri="{BB962C8B-B14F-4D97-AF65-F5344CB8AC3E}">
        <p14:creationId xmlns:p14="http://schemas.microsoft.com/office/powerpoint/2010/main" val="3915092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465347"/>
            <a:ext cx="10515600" cy="1325563"/>
          </a:xfrm>
        </p:spPr>
        <p:txBody>
          <a:bodyPr/>
          <a:lstStyle/>
          <a:p>
            <a:r>
              <a:rPr lang="en-AU" sz="800" dirty="0">
                <a:solidFill>
                  <a:schemeClr val="bg2"/>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 name="Group 2" descr="12 square letter tiles with the letters: g, n, p, k, ch, sh, s, x, b, l, ng, c&#10;5 round letter tiles with the vowels: a, e, i, o, u">
            <a:extLst>
              <a:ext uri="{FF2B5EF4-FFF2-40B4-BE49-F238E27FC236}">
                <a16:creationId xmlns:a16="http://schemas.microsoft.com/office/drawing/2014/main" id="{B204C8A3-DBF5-FECD-ECC8-1CE7774CA45B}"/>
              </a:ext>
            </a:extLst>
          </p:cNvPr>
          <p:cNvGrpSpPr/>
          <p:nvPr/>
        </p:nvGrpSpPr>
        <p:grpSpPr>
          <a:xfrm>
            <a:off x="476529" y="2045707"/>
            <a:ext cx="7615912" cy="3386167"/>
            <a:chOff x="275360" y="1915589"/>
            <a:chExt cx="8063045" cy="3754030"/>
          </a:xfrm>
        </p:grpSpPr>
        <p:grpSp>
          <p:nvGrpSpPr>
            <p:cNvPr id="5" name="Group 4">
              <a:extLst>
                <a:ext uri="{FF2B5EF4-FFF2-40B4-BE49-F238E27FC236}">
                  <a16:creationId xmlns:a16="http://schemas.microsoft.com/office/drawing/2014/main" id="{233D9996-B82B-CE14-6794-DFAEF7B341EA}"/>
                </a:ext>
              </a:extLst>
            </p:cNvPr>
            <p:cNvGrpSpPr/>
            <p:nvPr/>
          </p:nvGrpSpPr>
          <p:grpSpPr>
            <a:xfrm>
              <a:off x="6023049" y="1915589"/>
              <a:ext cx="2315356" cy="3678364"/>
              <a:chOff x="8665085" y="1429510"/>
              <a:chExt cx="2788522" cy="4430075"/>
            </a:xfrm>
          </p:grpSpPr>
          <p:sp>
            <p:nvSpPr>
              <p:cNvPr id="42" name="Oval 41">
                <a:extLst>
                  <a:ext uri="{FF2B5EF4-FFF2-40B4-BE49-F238E27FC236}">
                    <a16:creationId xmlns:a16="http://schemas.microsoft.com/office/drawing/2014/main" id="{83DE8D79-1EB1-67FA-415A-72EF00A964E6}"/>
                  </a:ext>
                </a:extLst>
              </p:cNvPr>
              <p:cNvSpPr/>
              <p:nvPr/>
            </p:nvSpPr>
            <p:spPr>
              <a:xfrm>
                <a:off x="8752944" y="4552784"/>
                <a:ext cx="1306800" cy="130680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dirty="0">
                    <a:latin typeface="Tenorite" panose="00000500000000000000" pitchFamily="2" charset="0"/>
                  </a:rPr>
                  <a:t>u</a:t>
                </a:r>
              </a:p>
            </p:txBody>
          </p:sp>
          <p:sp>
            <p:nvSpPr>
              <p:cNvPr id="43" name="Oval 42">
                <a:extLst>
                  <a:ext uri="{FF2B5EF4-FFF2-40B4-BE49-F238E27FC236}">
                    <a16:creationId xmlns:a16="http://schemas.microsoft.com/office/drawing/2014/main" id="{6EB068C2-1A44-7FC5-87FC-3EAD08FD47FE}"/>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dirty="0" err="1">
                    <a:latin typeface="Tenorite" panose="00000500000000000000" pitchFamily="2" charset="0"/>
                  </a:rPr>
                  <a:t>i</a:t>
                </a:r>
                <a:endParaRPr lang="en-US" sz="6400" dirty="0">
                  <a:latin typeface="Tenorite" panose="00000500000000000000" pitchFamily="2" charset="0"/>
                </a:endParaRPr>
              </a:p>
            </p:txBody>
          </p:sp>
          <p:sp>
            <p:nvSpPr>
              <p:cNvPr id="44" name="Oval 43">
                <a:extLst>
                  <a:ext uri="{FF2B5EF4-FFF2-40B4-BE49-F238E27FC236}">
                    <a16:creationId xmlns:a16="http://schemas.microsoft.com/office/drawing/2014/main" id="{95BDB093-77F0-190F-C537-213D6503568E}"/>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dirty="0">
                    <a:latin typeface="Tenorite" panose="00000500000000000000" pitchFamily="2" charset="0"/>
                  </a:rPr>
                  <a:t>o</a:t>
                </a:r>
              </a:p>
            </p:txBody>
          </p:sp>
          <p:sp>
            <p:nvSpPr>
              <p:cNvPr id="45" name="Oval 44">
                <a:extLst>
                  <a:ext uri="{FF2B5EF4-FFF2-40B4-BE49-F238E27FC236}">
                    <a16:creationId xmlns:a16="http://schemas.microsoft.com/office/drawing/2014/main" id="{6760CF33-C8EF-7BE2-ED0F-191E266C2305}"/>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dirty="0">
                    <a:latin typeface="Tenorite" panose="00000500000000000000" pitchFamily="2" charset="0"/>
                  </a:rPr>
                  <a:t>a</a:t>
                </a:r>
              </a:p>
            </p:txBody>
          </p:sp>
          <p:sp>
            <p:nvSpPr>
              <p:cNvPr id="46" name="Oval 45">
                <a:extLst>
                  <a:ext uri="{FF2B5EF4-FFF2-40B4-BE49-F238E27FC236}">
                    <a16:creationId xmlns:a16="http://schemas.microsoft.com/office/drawing/2014/main" id="{2DCE80C7-3D09-A1AE-9CD8-BB6CD6C5C0ED}"/>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dirty="0">
                    <a:latin typeface="Tenorite" panose="00000500000000000000" pitchFamily="2" charset="0"/>
                  </a:rPr>
                  <a:t>e</a:t>
                </a:r>
              </a:p>
            </p:txBody>
          </p:sp>
        </p:grpSp>
        <p:grpSp>
          <p:nvGrpSpPr>
            <p:cNvPr id="7" name="Group 6">
              <a:extLst>
                <a:ext uri="{FF2B5EF4-FFF2-40B4-BE49-F238E27FC236}">
                  <a16:creationId xmlns:a16="http://schemas.microsoft.com/office/drawing/2014/main" id="{BBEA753C-648C-1B44-5C8C-91E94A7351C6}"/>
                </a:ext>
              </a:extLst>
            </p:cNvPr>
            <p:cNvGrpSpPr/>
            <p:nvPr/>
          </p:nvGrpSpPr>
          <p:grpSpPr>
            <a:xfrm>
              <a:off x="275360" y="1922600"/>
              <a:ext cx="5641292" cy="3747019"/>
              <a:chOff x="275359" y="1388168"/>
              <a:chExt cx="6794147" cy="4512760"/>
            </a:xfrm>
          </p:grpSpPr>
          <p:sp>
            <p:nvSpPr>
              <p:cNvPr id="30" name="Rounded Rectangle 29">
                <a:extLst>
                  <a:ext uri="{FF2B5EF4-FFF2-40B4-BE49-F238E27FC236}">
                    <a16:creationId xmlns:a16="http://schemas.microsoft.com/office/drawing/2014/main" id="{033E6F03-0061-AF35-D1FB-F4D6CFF0149C}"/>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7400" dirty="0">
                    <a:solidFill>
                      <a:schemeClr val="bg1"/>
                    </a:solidFill>
                    <a:latin typeface="Tenorite" panose="00000500000000000000" pitchFamily="2" charset="0"/>
                  </a:rPr>
                  <a:t>c</a:t>
                </a:r>
              </a:p>
            </p:txBody>
          </p:sp>
          <p:sp>
            <p:nvSpPr>
              <p:cNvPr id="31" name="Rounded Rectangle 29">
                <a:extLst>
                  <a:ext uri="{FF2B5EF4-FFF2-40B4-BE49-F238E27FC236}">
                    <a16:creationId xmlns:a16="http://schemas.microsoft.com/office/drawing/2014/main" id="{ACD4D1D3-FD0C-9A6D-7BDD-A68CB2086BED}"/>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dirty="0">
                    <a:solidFill>
                      <a:schemeClr val="bg1"/>
                    </a:solidFill>
                    <a:latin typeface="Tenorite" panose="00000500000000000000" pitchFamily="2" charset="0"/>
                  </a:rPr>
                  <a:t>ng</a:t>
                </a:r>
              </a:p>
            </p:txBody>
          </p:sp>
          <p:sp>
            <p:nvSpPr>
              <p:cNvPr id="32" name="Rounded Rectangle 29">
                <a:extLst>
                  <a:ext uri="{FF2B5EF4-FFF2-40B4-BE49-F238E27FC236}">
                    <a16:creationId xmlns:a16="http://schemas.microsoft.com/office/drawing/2014/main" id="{77A21BC8-AE8E-99CD-A2EF-6BC3D74D7835}"/>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dirty="0">
                    <a:solidFill>
                      <a:schemeClr val="bg1"/>
                    </a:solidFill>
                    <a:latin typeface="Tenorite" panose="00000500000000000000" pitchFamily="2" charset="0"/>
                  </a:rPr>
                  <a:t>l</a:t>
                </a:r>
              </a:p>
            </p:txBody>
          </p:sp>
          <p:sp>
            <p:nvSpPr>
              <p:cNvPr id="33" name="Rounded Rectangle 29">
                <a:extLst>
                  <a:ext uri="{FF2B5EF4-FFF2-40B4-BE49-F238E27FC236}">
                    <a16:creationId xmlns:a16="http://schemas.microsoft.com/office/drawing/2014/main" id="{C814E68F-5BA2-821F-5CC5-845075639B34}"/>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dirty="0">
                    <a:solidFill>
                      <a:schemeClr val="bg1"/>
                    </a:solidFill>
                    <a:latin typeface="Tenorite" panose="00000500000000000000" pitchFamily="2" charset="0"/>
                  </a:rPr>
                  <a:t>b</a:t>
                </a:r>
              </a:p>
            </p:txBody>
          </p:sp>
          <p:sp>
            <p:nvSpPr>
              <p:cNvPr id="34" name="Rounded Rectangle 31">
                <a:extLst>
                  <a:ext uri="{FF2B5EF4-FFF2-40B4-BE49-F238E27FC236}">
                    <a16:creationId xmlns:a16="http://schemas.microsoft.com/office/drawing/2014/main" id="{09875E80-343D-D02D-4D48-7E2F362E1D30}"/>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dirty="0">
                    <a:solidFill>
                      <a:schemeClr val="bg1"/>
                    </a:solidFill>
                    <a:latin typeface="Tenorite" panose="00000500000000000000" pitchFamily="2" charset="0"/>
                  </a:rPr>
                  <a:t>x</a:t>
                </a:r>
              </a:p>
            </p:txBody>
          </p:sp>
          <p:sp>
            <p:nvSpPr>
              <p:cNvPr id="35" name="Rounded Rectangle 29">
                <a:extLst>
                  <a:ext uri="{FF2B5EF4-FFF2-40B4-BE49-F238E27FC236}">
                    <a16:creationId xmlns:a16="http://schemas.microsoft.com/office/drawing/2014/main" id="{BAB01DE2-1B16-8F08-2764-6E88FCF41DF2}"/>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dirty="0">
                    <a:solidFill>
                      <a:schemeClr val="bg1"/>
                    </a:solidFill>
                    <a:latin typeface="Tenorite" panose="00000500000000000000" pitchFamily="2" charset="0"/>
                  </a:rPr>
                  <a:t>s</a:t>
                </a:r>
              </a:p>
            </p:txBody>
          </p:sp>
          <p:sp>
            <p:nvSpPr>
              <p:cNvPr id="36" name="Rounded Rectangle 29">
                <a:extLst>
                  <a:ext uri="{FF2B5EF4-FFF2-40B4-BE49-F238E27FC236}">
                    <a16:creationId xmlns:a16="http://schemas.microsoft.com/office/drawing/2014/main" id="{FDB87104-8C07-75C9-8E34-84ACEF4A156E}"/>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dirty="0" err="1">
                    <a:solidFill>
                      <a:schemeClr val="bg1"/>
                    </a:solidFill>
                    <a:latin typeface="Tenorite" panose="00000500000000000000" pitchFamily="2" charset="0"/>
                  </a:rPr>
                  <a:t>sh</a:t>
                </a:r>
                <a:endParaRPr lang="en-US" sz="6400" dirty="0">
                  <a:solidFill>
                    <a:schemeClr val="bg1"/>
                  </a:solidFill>
                  <a:latin typeface="Tenorite" panose="00000500000000000000" pitchFamily="2" charset="0"/>
                </a:endParaRPr>
              </a:p>
            </p:txBody>
          </p:sp>
          <p:sp>
            <p:nvSpPr>
              <p:cNvPr id="37" name="Rounded Rectangle 29">
                <a:extLst>
                  <a:ext uri="{FF2B5EF4-FFF2-40B4-BE49-F238E27FC236}">
                    <a16:creationId xmlns:a16="http://schemas.microsoft.com/office/drawing/2014/main" id="{FCD24E0A-15EA-8AF1-84C6-6C8B082A2591}"/>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dirty="0" err="1">
                    <a:solidFill>
                      <a:schemeClr val="bg1"/>
                    </a:solidFill>
                    <a:latin typeface="Tenorite" panose="00000500000000000000" pitchFamily="2" charset="0"/>
                  </a:rPr>
                  <a:t>ch</a:t>
                </a:r>
                <a:endParaRPr lang="en-US" sz="6400" dirty="0">
                  <a:solidFill>
                    <a:schemeClr val="bg1"/>
                  </a:solidFill>
                  <a:latin typeface="Tenorite" panose="00000500000000000000" pitchFamily="2" charset="0"/>
                </a:endParaRPr>
              </a:p>
            </p:txBody>
          </p:sp>
          <p:sp>
            <p:nvSpPr>
              <p:cNvPr id="38" name="Rounded Rectangle 15">
                <a:extLst>
                  <a:ext uri="{FF2B5EF4-FFF2-40B4-BE49-F238E27FC236}">
                    <a16:creationId xmlns:a16="http://schemas.microsoft.com/office/drawing/2014/main" id="{0BBF0187-A8EB-C120-0DD7-714D931FCB9B}"/>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dirty="0">
                    <a:solidFill>
                      <a:schemeClr val="bg1"/>
                    </a:solidFill>
                    <a:latin typeface="Tenorite" panose="00000500000000000000" pitchFamily="2" charset="0"/>
                  </a:rPr>
                  <a:t>k</a:t>
                </a:r>
              </a:p>
            </p:txBody>
          </p:sp>
          <p:sp>
            <p:nvSpPr>
              <p:cNvPr id="39" name="Rounded Rectangle 29">
                <a:extLst>
                  <a:ext uri="{FF2B5EF4-FFF2-40B4-BE49-F238E27FC236}">
                    <a16:creationId xmlns:a16="http://schemas.microsoft.com/office/drawing/2014/main" id="{C0444CBA-D9C0-F945-4A08-E8CB8BF32406}"/>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dirty="0">
                    <a:solidFill>
                      <a:schemeClr val="bg1"/>
                    </a:solidFill>
                    <a:latin typeface="Tenorite" panose="00000500000000000000" pitchFamily="2" charset="0"/>
                  </a:rPr>
                  <a:t>p</a:t>
                </a:r>
              </a:p>
            </p:txBody>
          </p:sp>
          <p:sp>
            <p:nvSpPr>
              <p:cNvPr id="40" name="Rounded Rectangle 29">
                <a:extLst>
                  <a:ext uri="{FF2B5EF4-FFF2-40B4-BE49-F238E27FC236}">
                    <a16:creationId xmlns:a16="http://schemas.microsoft.com/office/drawing/2014/main" id="{291DAF67-6330-BCBF-F05B-8A7949CEA6D3}"/>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dirty="0">
                    <a:solidFill>
                      <a:schemeClr val="bg1"/>
                    </a:solidFill>
                    <a:latin typeface="Tenorite" panose="00000500000000000000" pitchFamily="2" charset="0"/>
                  </a:rPr>
                  <a:t>n</a:t>
                </a:r>
              </a:p>
            </p:txBody>
          </p:sp>
          <p:sp>
            <p:nvSpPr>
              <p:cNvPr id="41" name="Rounded Rectangle 29">
                <a:extLst>
                  <a:ext uri="{FF2B5EF4-FFF2-40B4-BE49-F238E27FC236}">
                    <a16:creationId xmlns:a16="http://schemas.microsoft.com/office/drawing/2014/main" id="{9D3B1401-8B4D-B891-BE29-437836A0B89E}"/>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dirty="0">
                    <a:solidFill>
                      <a:schemeClr val="bg1"/>
                    </a:solidFill>
                    <a:latin typeface="Tenorite" panose="00000500000000000000" pitchFamily="2" charset="0"/>
                  </a:rPr>
                  <a:t>g</a:t>
                </a:r>
              </a:p>
            </p:txBody>
          </p:sp>
        </p:grpSp>
      </p:grpSp>
      <p:grpSp>
        <p:nvGrpSpPr>
          <p:cNvPr id="47" name="Group 46" descr="Two circular arrows to indicate substitution with a horizontal line underneath">
            <a:extLst>
              <a:ext uri="{FF2B5EF4-FFF2-40B4-BE49-F238E27FC236}">
                <a16:creationId xmlns:a16="http://schemas.microsoft.com/office/drawing/2014/main" id="{5A6E9BC9-D2AC-FF82-74E8-23C634F400F7}"/>
              </a:ext>
            </a:extLst>
          </p:cNvPr>
          <p:cNvGrpSpPr/>
          <p:nvPr/>
        </p:nvGrpSpPr>
        <p:grpSpPr>
          <a:xfrm>
            <a:off x="9395919" y="2704011"/>
            <a:ext cx="1589581" cy="1490020"/>
            <a:chOff x="9701433" y="3092689"/>
            <a:chExt cx="1432542" cy="1432542"/>
          </a:xfrm>
        </p:grpSpPr>
        <p:pic>
          <p:nvPicPr>
            <p:cNvPr id="48" name="Graphic 47" descr="Repeat outline">
              <a:extLst>
                <a:ext uri="{FF2B5EF4-FFF2-40B4-BE49-F238E27FC236}">
                  <a16:creationId xmlns:a16="http://schemas.microsoft.com/office/drawing/2014/main" id="{6ACAF585-47AD-55FE-A0A7-FE1E1670CC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1433" y="3092689"/>
              <a:ext cx="1432542" cy="1432542"/>
            </a:xfrm>
            <a:prstGeom prst="rect">
              <a:avLst/>
            </a:prstGeom>
          </p:spPr>
        </p:pic>
        <p:cxnSp>
          <p:nvCxnSpPr>
            <p:cNvPr id="49" name="Straight Connector 48">
              <a:extLst>
                <a:ext uri="{FF2B5EF4-FFF2-40B4-BE49-F238E27FC236}">
                  <a16:creationId xmlns:a16="http://schemas.microsoft.com/office/drawing/2014/main" id="{D2EA7EB0-5314-6CE0-F544-4922CA13A57B}"/>
                </a:ext>
              </a:extLst>
            </p:cNvPr>
            <p:cNvCxnSpPr/>
            <p:nvPr/>
          </p:nvCxnSpPr>
          <p:spPr>
            <a:xfrm>
              <a:off x="9793224" y="4443607"/>
              <a:ext cx="1280160" cy="0"/>
            </a:xfrm>
            <a:prstGeom prst="line">
              <a:avLst/>
            </a:prstGeom>
            <a:ln w="57150">
              <a:solidFill>
                <a:srgbClr val="00206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2193425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2410E-37C9-0C4B-28D5-B9F8B56204B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EC2E896-4769-D722-E63F-2A204F4B60E0}"/>
              </a:ext>
            </a:extLst>
          </p:cNvPr>
          <p:cNvSpPr>
            <a:spLocks noGrp="1"/>
          </p:cNvSpPr>
          <p:nvPr>
            <p:ph type="title" idx="4294967295"/>
          </p:nvPr>
        </p:nvSpPr>
        <p:spPr>
          <a:xfrm>
            <a:off x="0" y="-1421446"/>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20 We do write</a:t>
            </a:r>
            <a:endParaRPr lang="en-AU" sz="800" dirty="0">
              <a:solidFill>
                <a:schemeClr val="bg2"/>
              </a:solidFill>
              <a:latin typeface="+mn-lt"/>
            </a:endParaRPr>
          </a:p>
        </p:txBody>
      </p:sp>
      <p:pic>
        <p:nvPicPr>
          <p:cNvPr id="4" name="Picture 3" descr="tripod">
            <a:extLst>
              <a:ext uri="{FF2B5EF4-FFF2-40B4-BE49-F238E27FC236}">
                <a16:creationId xmlns:a16="http://schemas.microsoft.com/office/drawing/2014/main" id="{BFF33A7D-9F22-A0FA-E6B7-F3626B7D184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56367" y="2002635"/>
            <a:ext cx="2594483" cy="2594483"/>
          </a:xfrm>
          <a:prstGeom prst="rect">
            <a:avLst/>
          </a:prstGeom>
        </p:spPr>
      </p:pic>
    </p:spTree>
    <p:custDataLst>
      <p:tags r:id="rId1"/>
    </p:custDataLst>
    <p:extLst>
      <p:ext uri="{BB962C8B-B14F-4D97-AF65-F5344CB8AC3E}">
        <p14:creationId xmlns:p14="http://schemas.microsoft.com/office/powerpoint/2010/main" val="35722684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BCDD55-050F-E9AC-4B1C-9E9DE00742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B9E5C7-CCE0-BFEB-C13B-D879EBBB2A40}"/>
              </a:ext>
            </a:extLst>
          </p:cNvPr>
          <p:cNvSpPr>
            <a:spLocks noGrp="1"/>
          </p:cNvSpPr>
          <p:nvPr>
            <p:ph type="title" idx="4294967295"/>
          </p:nvPr>
        </p:nvSpPr>
        <p:spPr>
          <a:xfrm>
            <a:off x="0" y="-1421446"/>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21</a:t>
            </a:r>
            <a:r>
              <a:rPr lang="en-US" sz="800" baseline="0" dirty="0">
                <a:solidFill>
                  <a:schemeClr val="bg2"/>
                </a:solidFill>
                <a:effectLst/>
                <a:latin typeface="+mn-lt"/>
                <a:ea typeface="Aptos" panose="020B0004020202020204" pitchFamily="34" charset="0"/>
                <a:cs typeface="Arial" panose="020B0604020202020204" pitchFamily="34" charset="0"/>
              </a:rPr>
              <a:t> </a:t>
            </a:r>
            <a:r>
              <a:rPr lang="en-US" sz="800" dirty="0">
                <a:solidFill>
                  <a:schemeClr val="bg2"/>
                </a:solidFill>
                <a:effectLst/>
                <a:latin typeface="+mn-lt"/>
                <a:ea typeface="Aptos" panose="020B0004020202020204" pitchFamily="34" charset="0"/>
                <a:cs typeface="Arial" panose="020B0604020202020204" pitchFamily="34" charset="0"/>
              </a:rPr>
              <a:t>We do write</a:t>
            </a:r>
            <a:endParaRPr lang="en-AU" sz="800" dirty="0">
              <a:solidFill>
                <a:schemeClr val="bg2"/>
              </a:solidFill>
              <a:latin typeface="+mn-lt"/>
            </a:endParaRPr>
          </a:p>
        </p:txBody>
      </p:sp>
      <p:grpSp>
        <p:nvGrpSpPr>
          <p:cNvPr id="4" name="Group 3" descr="tripod, lipstick">
            <a:extLst>
              <a:ext uri="{FF2B5EF4-FFF2-40B4-BE49-F238E27FC236}">
                <a16:creationId xmlns:a16="http://schemas.microsoft.com/office/drawing/2014/main" id="{DD4AA499-ED85-6B5C-8542-6EAF3DE9D84B}"/>
              </a:ext>
            </a:extLst>
          </p:cNvPr>
          <p:cNvGrpSpPr/>
          <p:nvPr/>
        </p:nvGrpSpPr>
        <p:grpSpPr>
          <a:xfrm>
            <a:off x="956367" y="2002635"/>
            <a:ext cx="6436874" cy="2723606"/>
            <a:chOff x="956367" y="2002635"/>
            <a:chExt cx="6436874" cy="2723606"/>
          </a:xfrm>
        </p:grpSpPr>
        <p:pic>
          <p:nvPicPr>
            <p:cNvPr id="5" name="Picture 4">
              <a:extLst>
                <a:ext uri="{FF2B5EF4-FFF2-40B4-BE49-F238E27FC236}">
                  <a16:creationId xmlns:a16="http://schemas.microsoft.com/office/drawing/2014/main" id="{0BC6DEC1-DA97-AA7A-F0E3-868EB7C9677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56367" y="2002635"/>
              <a:ext cx="2594483" cy="2594483"/>
            </a:xfrm>
            <a:prstGeom prst="rect">
              <a:avLst/>
            </a:prstGeom>
          </p:spPr>
        </p:pic>
        <p:pic>
          <p:nvPicPr>
            <p:cNvPr id="8" name="Picture 7" descr="lipstick">
              <a:extLst>
                <a:ext uri="{FF2B5EF4-FFF2-40B4-BE49-F238E27FC236}">
                  <a16:creationId xmlns:a16="http://schemas.microsoft.com/office/drawing/2014/main" id="{B956E41B-2BDA-3781-026E-8D92F56C3C7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98758" y="2131758"/>
              <a:ext cx="2594483" cy="2594483"/>
            </a:xfrm>
            <a:prstGeom prst="rect">
              <a:avLst/>
            </a:prstGeom>
          </p:spPr>
        </p:pic>
      </p:grpSp>
    </p:spTree>
    <p:custDataLst>
      <p:tags r:id="rId1"/>
    </p:custDataLst>
    <p:extLst>
      <p:ext uri="{BB962C8B-B14F-4D97-AF65-F5344CB8AC3E}">
        <p14:creationId xmlns:p14="http://schemas.microsoft.com/office/powerpoint/2010/main" val="2003671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78154-BEA1-827C-4672-19310B880E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B034E8-BD8C-6117-A56C-72B9AAF16BFE}"/>
              </a:ext>
            </a:extLst>
          </p:cNvPr>
          <p:cNvSpPr>
            <a:spLocks noGrp="1"/>
          </p:cNvSpPr>
          <p:nvPr>
            <p:ph type="title" idx="4294967295"/>
          </p:nvPr>
        </p:nvSpPr>
        <p:spPr>
          <a:xfrm>
            <a:off x="0" y="-1421446"/>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22 We do write</a:t>
            </a:r>
            <a:endParaRPr lang="en-AU" sz="800" dirty="0">
              <a:solidFill>
                <a:schemeClr val="bg2"/>
              </a:solidFill>
              <a:latin typeface="+mn-lt"/>
            </a:endParaRPr>
          </a:p>
        </p:txBody>
      </p:sp>
      <p:grpSp>
        <p:nvGrpSpPr>
          <p:cNvPr id="4" name="Group 3" descr="tripod, lipstick, emu">
            <a:extLst>
              <a:ext uri="{FF2B5EF4-FFF2-40B4-BE49-F238E27FC236}">
                <a16:creationId xmlns:a16="http://schemas.microsoft.com/office/drawing/2014/main" id="{96CBFADF-29E8-E0B6-CFD6-E27AB887B2FD}"/>
              </a:ext>
            </a:extLst>
          </p:cNvPr>
          <p:cNvGrpSpPr/>
          <p:nvPr/>
        </p:nvGrpSpPr>
        <p:grpSpPr>
          <a:xfrm>
            <a:off x="956367" y="2002635"/>
            <a:ext cx="10429992" cy="2874332"/>
            <a:chOff x="956367" y="2002635"/>
            <a:chExt cx="10429992" cy="2874332"/>
          </a:xfrm>
        </p:grpSpPr>
        <p:pic>
          <p:nvPicPr>
            <p:cNvPr id="5" name="Picture 4" descr="tripod">
              <a:extLst>
                <a:ext uri="{FF2B5EF4-FFF2-40B4-BE49-F238E27FC236}">
                  <a16:creationId xmlns:a16="http://schemas.microsoft.com/office/drawing/2014/main" id="{D76A73F5-3163-B463-B8A7-CB020F46F11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56367" y="2002635"/>
              <a:ext cx="2594483" cy="2594483"/>
            </a:xfrm>
            <a:prstGeom prst="rect">
              <a:avLst/>
            </a:prstGeom>
          </p:spPr>
        </p:pic>
        <p:pic>
          <p:nvPicPr>
            <p:cNvPr id="3" name="Picture 2" descr="lipstick">
              <a:extLst>
                <a:ext uri="{FF2B5EF4-FFF2-40B4-BE49-F238E27FC236}">
                  <a16:creationId xmlns:a16="http://schemas.microsoft.com/office/drawing/2014/main" id="{84C02DD6-4F58-086D-E87C-FFEA8B254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98758" y="2131758"/>
              <a:ext cx="2594483" cy="2594483"/>
            </a:xfrm>
            <a:prstGeom prst="rect">
              <a:avLst/>
            </a:prstGeom>
          </p:spPr>
        </p:pic>
        <p:pic>
          <p:nvPicPr>
            <p:cNvPr id="9" name="Picture 8" descr="emu">
              <a:extLst>
                <a:ext uri="{FF2B5EF4-FFF2-40B4-BE49-F238E27FC236}">
                  <a16:creationId xmlns:a16="http://schemas.microsoft.com/office/drawing/2014/main" id="{BD56EBD1-0E1E-046F-A785-343A6F2C4F4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41150" y="2131758"/>
              <a:ext cx="2745209" cy="2745209"/>
            </a:xfrm>
            <a:prstGeom prst="rect">
              <a:avLst/>
            </a:prstGeom>
          </p:spPr>
        </p:pic>
      </p:grpSp>
    </p:spTree>
    <p:custDataLst>
      <p:tags r:id="rId1"/>
    </p:custDataLst>
    <p:extLst>
      <p:ext uri="{BB962C8B-B14F-4D97-AF65-F5344CB8AC3E}">
        <p14:creationId xmlns:p14="http://schemas.microsoft.com/office/powerpoint/2010/main" val="5193095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CBF83-AB60-563D-4D90-30EBDDF836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810051-EBB0-9710-37E1-3EB867E31E00}"/>
              </a:ext>
            </a:extLst>
          </p:cNvPr>
          <p:cNvSpPr>
            <a:spLocks noGrp="1"/>
          </p:cNvSpPr>
          <p:nvPr>
            <p:ph type="title" idx="4294967295"/>
          </p:nvPr>
        </p:nvSpPr>
        <p:spPr>
          <a:xfrm>
            <a:off x="0" y="-1509876"/>
            <a:ext cx="10515600" cy="1325563"/>
          </a:xfrm>
        </p:spPr>
        <p:txBody>
          <a:bodyPr/>
          <a:lstStyle/>
          <a:p>
            <a:r>
              <a:rPr lang="en-AU" sz="800" dirty="0">
                <a:solidFill>
                  <a:schemeClr val="bg2"/>
                </a:solidFill>
                <a:latin typeface="+mn-lt"/>
              </a:rPr>
              <a:t>Slide 23 I do</a:t>
            </a:r>
          </a:p>
        </p:txBody>
      </p:sp>
      <p:sp>
        <p:nvSpPr>
          <p:cNvPr id="3" name="Content Placeholder 2">
            <a:extLst>
              <a:ext uri="{FF2B5EF4-FFF2-40B4-BE49-F238E27FC236}">
                <a16:creationId xmlns:a16="http://schemas.microsoft.com/office/drawing/2014/main" id="{40F2C0A2-3177-46E3-AA0C-8BD8D8EFD66B}"/>
              </a:ext>
            </a:extLst>
          </p:cNvPr>
          <p:cNvSpPr txBox="1">
            <a:spLocks/>
          </p:cNvSpPr>
          <p:nvPr/>
        </p:nvSpPr>
        <p:spPr>
          <a:xfrm>
            <a:off x="263716" y="2910432"/>
            <a:ext cx="11733653"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pitchFamily="2" charset="0"/>
                <a:ea typeface="Verdana" panose="020B0604030504040204" pitchFamily="34" charset="0"/>
                <a:cs typeface="Verdana" panose="020B0604030504040204" pitchFamily="34" charset="0"/>
              </a:rPr>
              <a:t>content</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2366673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215AE-F3BF-0CEF-8A0F-D0DAA65141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2119BE-989A-B1C5-E81C-84F183B5DEB5}"/>
              </a:ext>
            </a:extLst>
          </p:cNvPr>
          <p:cNvSpPr>
            <a:spLocks noGrp="1"/>
          </p:cNvSpPr>
          <p:nvPr>
            <p:ph type="title" idx="4294967295"/>
          </p:nvPr>
        </p:nvSpPr>
        <p:spPr>
          <a:xfrm>
            <a:off x="0" y="-1509876"/>
            <a:ext cx="10515600" cy="1325563"/>
          </a:xfrm>
        </p:spPr>
        <p:txBody>
          <a:bodyPr/>
          <a:lstStyle/>
          <a:p>
            <a:r>
              <a:rPr lang="en-AU" sz="800" dirty="0">
                <a:solidFill>
                  <a:schemeClr val="bg2"/>
                </a:solidFill>
                <a:latin typeface="+mn-lt"/>
              </a:rPr>
              <a:t>Slide 24 I do</a:t>
            </a:r>
          </a:p>
        </p:txBody>
      </p:sp>
      <p:sp>
        <p:nvSpPr>
          <p:cNvPr id="3" name="Content Placeholder 2">
            <a:extLst>
              <a:ext uri="{FF2B5EF4-FFF2-40B4-BE49-F238E27FC236}">
                <a16:creationId xmlns:a16="http://schemas.microsoft.com/office/drawing/2014/main" id="{2956E07F-78D5-5919-D678-009BF88CAE7C}"/>
              </a:ext>
            </a:extLst>
          </p:cNvPr>
          <p:cNvSpPr txBox="1">
            <a:spLocks/>
          </p:cNvSpPr>
          <p:nvPr/>
        </p:nvSpPr>
        <p:spPr>
          <a:xfrm>
            <a:off x="263716" y="2910432"/>
            <a:ext cx="11733653"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pitchFamily="2" charset="0"/>
                <a:ea typeface="Verdana" panose="020B0604030504040204" pitchFamily="34" charset="0"/>
                <a:cs typeface="Verdana" panose="020B0604030504040204" pitchFamily="34" charset="0"/>
              </a:rPr>
              <a:t>content   hotel</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9619072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254B68-3203-71EA-052F-481B708944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034EAC-96A2-C525-3219-02ABE0B90574}"/>
              </a:ext>
            </a:extLst>
          </p:cNvPr>
          <p:cNvSpPr>
            <a:spLocks noGrp="1"/>
          </p:cNvSpPr>
          <p:nvPr>
            <p:ph type="title" idx="4294967295"/>
          </p:nvPr>
        </p:nvSpPr>
        <p:spPr>
          <a:xfrm>
            <a:off x="0" y="-1509876"/>
            <a:ext cx="10515600" cy="1325563"/>
          </a:xfrm>
        </p:spPr>
        <p:txBody>
          <a:bodyPr/>
          <a:lstStyle/>
          <a:p>
            <a:r>
              <a:rPr lang="en-AU" sz="800" dirty="0">
                <a:solidFill>
                  <a:schemeClr val="bg2"/>
                </a:solidFill>
                <a:latin typeface="+mn-lt"/>
              </a:rPr>
              <a:t>Slide 25 I do</a:t>
            </a:r>
          </a:p>
        </p:txBody>
      </p:sp>
      <p:sp>
        <p:nvSpPr>
          <p:cNvPr id="3" name="Content Placeholder 2">
            <a:extLst>
              <a:ext uri="{FF2B5EF4-FFF2-40B4-BE49-F238E27FC236}">
                <a16:creationId xmlns:a16="http://schemas.microsoft.com/office/drawing/2014/main" id="{8C82FFB6-E0E6-D84C-562D-0B02EC40974F}"/>
              </a:ext>
            </a:extLst>
          </p:cNvPr>
          <p:cNvSpPr txBox="1">
            <a:spLocks/>
          </p:cNvSpPr>
          <p:nvPr/>
        </p:nvSpPr>
        <p:spPr>
          <a:xfrm>
            <a:off x="263716" y="2910432"/>
            <a:ext cx="11733653"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pitchFamily="2" charset="0"/>
                <a:ea typeface="Verdana" panose="020B0604030504040204" pitchFamily="34" charset="0"/>
                <a:cs typeface="Verdana" panose="020B0604030504040204" pitchFamily="34" charset="0"/>
              </a:rPr>
              <a:t>content   hotel   even</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07429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ECEA7-EF0E-4D35-57A8-9341A7F81EB1}"/>
              </a:ext>
            </a:extLst>
          </p:cNvPr>
          <p:cNvSpPr>
            <a:spLocks noGrp="1"/>
          </p:cNvSpPr>
          <p:nvPr>
            <p:ph type="title" idx="4294967295"/>
          </p:nvPr>
        </p:nvSpPr>
        <p:spPr>
          <a:xfrm>
            <a:off x="0" y="-1314754"/>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26 We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FF71CAD9-3CFB-008D-3649-37412E23BB42}"/>
              </a:ext>
            </a:extLst>
          </p:cNvPr>
          <p:cNvSpPr txBox="1">
            <a:spLocks/>
          </p:cNvSpPr>
          <p:nvPr/>
        </p:nvSpPr>
        <p:spPr>
          <a:xfrm>
            <a:off x="263716" y="2910432"/>
            <a:ext cx="11906250"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dirty="0">
                <a:solidFill>
                  <a:srgbClr val="4557AD"/>
                </a:solidFill>
                <a:latin typeface="Tenorite" pitchFamily="2" charset="0"/>
                <a:ea typeface="Verdana" panose="020B0604030504040204" pitchFamily="34" charset="0"/>
                <a:cs typeface="Verdana" panose="020B0604030504040204" pitchFamily="34" charset="0"/>
              </a:rPr>
              <a:t>picnic</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6D6E0-6E0E-4332-88B2-F630D3BA86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134BA4-D813-1FCF-697B-E721E1B50683}"/>
              </a:ext>
            </a:extLst>
          </p:cNvPr>
          <p:cNvSpPr>
            <a:spLocks noGrp="1"/>
          </p:cNvSpPr>
          <p:nvPr>
            <p:ph type="title" idx="4294967295"/>
          </p:nvPr>
        </p:nvSpPr>
        <p:spPr>
          <a:xfrm>
            <a:off x="0" y="-1314754"/>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27 We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B76B64BC-30C8-A834-D0A0-E3A5CB538C41}"/>
              </a:ext>
            </a:extLst>
          </p:cNvPr>
          <p:cNvSpPr txBox="1">
            <a:spLocks/>
          </p:cNvSpPr>
          <p:nvPr/>
        </p:nvSpPr>
        <p:spPr>
          <a:xfrm>
            <a:off x="263716" y="2910432"/>
            <a:ext cx="11906250"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dirty="0">
                <a:solidFill>
                  <a:srgbClr val="4557AD"/>
                </a:solidFill>
                <a:latin typeface="Tenorite" pitchFamily="2" charset="0"/>
                <a:ea typeface="Verdana" panose="020B0604030504040204" pitchFamily="34" charset="0"/>
                <a:cs typeface="Verdana" panose="020B0604030504040204" pitchFamily="34" charset="0"/>
              </a:rPr>
              <a:t>picnic  rodent</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6009287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BF2FB-E5CE-364A-7483-DFE4D9759D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1D6A25-ADA8-F163-F7C6-8B671EE5A18D}"/>
              </a:ext>
            </a:extLst>
          </p:cNvPr>
          <p:cNvSpPr>
            <a:spLocks noGrp="1"/>
          </p:cNvSpPr>
          <p:nvPr>
            <p:ph type="title" idx="4294967295"/>
          </p:nvPr>
        </p:nvSpPr>
        <p:spPr>
          <a:xfrm>
            <a:off x="0" y="-1314754"/>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28 We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102C4D27-C47E-F04B-9EF5-273565421A3A}"/>
              </a:ext>
            </a:extLst>
          </p:cNvPr>
          <p:cNvSpPr txBox="1">
            <a:spLocks/>
          </p:cNvSpPr>
          <p:nvPr/>
        </p:nvSpPr>
        <p:spPr>
          <a:xfrm>
            <a:off x="263716" y="2910432"/>
            <a:ext cx="11906250"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dirty="0">
                <a:solidFill>
                  <a:srgbClr val="4557AD"/>
                </a:solidFill>
                <a:latin typeface="Tenorite" pitchFamily="2" charset="0"/>
                <a:ea typeface="Verdana" panose="020B0604030504040204" pitchFamily="34" charset="0"/>
                <a:cs typeface="Verdana" panose="020B0604030504040204" pitchFamily="34" charset="0"/>
              </a:rPr>
              <a:t>picnic  rodent problem</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2515743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CBF83-AB60-563D-4D90-30EBDDF836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810051-EBB0-9710-37E1-3EB867E31E00}"/>
              </a:ext>
            </a:extLst>
          </p:cNvPr>
          <p:cNvSpPr>
            <a:spLocks noGrp="1"/>
          </p:cNvSpPr>
          <p:nvPr>
            <p:ph type="title" idx="4294967295"/>
          </p:nvPr>
        </p:nvSpPr>
        <p:spPr>
          <a:xfrm>
            <a:off x="0" y="-1509876"/>
            <a:ext cx="10515600" cy="1325563"/>
          </a:xfrm>
        </p:spPr>
        <p:txBody>
          <a:bodyPr/>
          <a:lstStyle/>
          <a:p>
            <a:r>
              <a:rPr lang="en-AU" sz="800" dirty="0">
                <a:solidFill>
                  <a:schemeClr val="bg2"/>
                </a:solidFill>
                <a:latin typeface="+mn-lt"/>
              </a:rPr>
              <a:t>Slide 29 I do</a:t>
            </a:r>
          </a:p>
        </p:txBody>
      </p:sp>
      <p:sp>
        <p:nvSpPr>
          <p:cNvPr id="4" name="Content Placeholder 2">
            <a:extLst>
              <a:ext uri="{FF2B5EF4-FFF2-40B4-BE49-F238E27FC236}">
                <a16:creationId xmlns:a16="http://schemas.microsoft.com/office/drawing/2014/main" id="{8DAC216E-F16D-E257-31A9-9EB26F6A7D08}"/>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dirty="0">
                <a:solidFill>
                  <a:srgbClr val="4557AD"/>
                </a:solidFill>
                <a:latin typeface="Tenorite" pitchFamily="2" charset="0"/>
                <a:ea typeface="Verdana" panose="020B0604030504040204" pitchFamily="34" charset="0"/>
                <a:cs typeface="Verdana" panose="020B0604030504040204" pitchFamily="34" charset="0"/>
              </a:rPr>
              <a:t>talk   walk</a:t>
            </a:r>
            <a:endParaRPr lang="en-AU" sz="10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283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idx="4294967295"/>
          </p:nvPr>
        </p:nvSpPr>
        <p:spPr>
          <a:xfrm>
            <a:off x="0" y="-1445307"/>
            <a:ext cx="10515600" cy="1325563"/>
          </a:xfrm>
        </p:spPr>
        <p:txBody>
          <a:bodyPr/>
          <a:lstStyle/>
          <a:p>
            <a:r>
              <a:rPr lang="en-AU" sz="800" dirty="0">
                <a:solidFill>
                  <a:schemeClr val="bg2"/>
                </a:solidFill>
                <a:latin typeface="+mn-lt"/>
              </a:rPr>
              <a:t>Slide 3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grpSp>
        <p:nvGrpSpPr>
          <p:cNvPr id="2" name="Group 1" descr="two speakers">
            <a:extLst>
              <a:ext uri="{FF2B5EF4-FFF2-40B4-BE49-F238E27FC236}">
                <a16:creationId xmlns:a16="http://schemas.microsoft.com/office/drawing/2014/main" id="{C8FAFDF7-10A1-18A6-A132-F90E1660FB8E}"/>
              </a:ext>
            </a:extLst>
          </p:cNvPr>
          <p:cNvGrpSpPr/>
          <p:nvPr/>
        </p:nvGrpSpPr>
        <p:grpSpPr>
          <a:xfrm>
            <a:off x="4992658" y="2796452"/>
            <a:ext cx="735561" cy="487972"/>
            <a:chOff x="4766079" y="2941028"/>
            <a:chExt cx="1787121" cy="945172"/>
          </a:xfrm>
        </p:grpSpPr>
        <p:pic>
          <p:nvPicPr>
            <p:cNvPr id="3" name="Graphic 2" descr="Volume outline">
              <a:extLst>
                <a:ext uri="{FF2B5EF4-FFF2-40B4-BE49-F238E27FC236}">
                  <a16:creationId xmlns:a16="http://schemas.microsoft.com/office/drawing/2014/main" id="{D8A21512-780A-2E27-E95A-ED6B69F441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8800" y="2971800"/>
              <a:ext cx="914400" cy="914400"/>
            </a:xfrm>
            <a:prstGeom prst="rect">
              <a:avLst/>
            </a:prstGeom>
          </p:spPr>
        </p:pic>
        <p:pic>
          <p:nvPicPr>
            <p:cNvPr id="4" name="Graphic 3" descr="Volume outline">
              <a:extLst>
                <a:ext uri="{FF2B5EF4-FFF2-40B4-BE49-F238E27FC236}">
                  <a16:creationId xmlns:a16="http://schemas.microsoft.com/office/drawing/2014/main" id="{E80E777A-34ED-A2CF-C599-DE6594701C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66079" y="2941028"/>
              <a:ext cx="914400" cy="914400"/>
            </a:xfrm>
            <a:prstGeom prst="rect">
              <a:avLst/>
            </a:prstGeom>
          </p:spPr>
        </p:pic>
      </p:grpSp>
      <p:grpSp>
        <p:nvGrpSpPr>
          <p:cNvPr id="5" name="Group 4" descr="e_e, u_e, i_e, o_e, a_e">
            <a:extLst>
              <a:ext uri="{FF2B5EF4-FFF2-40B4-BE49-F238E27FC236}">
                <a16:creationId xmlns:a16="http://schemas.microsoft.com/office/drawing/2014/main" id="{D08ACE64-ACEA-9692-8C99-432C19458CE9}"/>
              </a:ext>
            </a:extLst>
          </p:cNvPr>
          <p:cNvGrpSpPr/>
          <p:nvPr/>
        </p:nvGrpSpPr>
        <p:grpSpPr>
          <a:xfrm>
            <a:off x="974234" y="1173802"/>
            <a:ext cx="10243532" cy="4221244"/>
            <a:chOff x="859270" y="1189301"/>
            <a:chExt cx="10243532" cy="4221244"/>
          </a:xfrm>
        </p:grpSpPr>
        <p:grpSp>
          <p:nvGrpSpPr>
            <p:cNvPr id="6" name="Group 5">
              <a:extLst>
                <a:ext uri="{FF2B5EF4-FFF2-40B4-BE49-F238E27FC236}">
                  <a16:creationId xmlns:a16="http://schemas.microsoft.com/office/drawing/2014/main" id="{3679B251-61D5-56F5-5111-61A416C70E5C}"/>
                </a:ext>
              </a:extLst>
            </p:cNvPr>
            <p:cNvGrpSpPr/>
            <p:nvPr/>
          </p:nvGrpSpPr>
          <p:grpSpPr>
            <a:xfrm>
              <a:off x="2501447" y="1189301"/>
              <a:ext cx="8601355" cy="4221244"/>
              <a:chOff x="2501447" y="1189301"/>
              <a:chExt cx="8601355" cy="4221244"/>
            </a:xfrm>
          </p:grpSpPr>
          <p:sp>
            <p:nvSpPr>
              <p:cNvPr id="10" name="Content Placeholder 2">
                <a:extLst>
                  <a:ext uri="{FF2B5EF4-FFF2-40B4-BE49-F238E27FC236}">
                    <a16:creationId xmlns:a16="http://schemas.microsoft.com/office/drawing/2014/main" id="{0469D6B4-1C62-6AA4-0B24-90E43FDA8642}"/>
                  </a:ext>
                </a:extLst>
              </p:cNvPr>
              <p:cNvSpPr txBox="1">
                <a:spLocks/>
              </p:cNvSpPr>
              <p:nvPr/>
            </p:nvSpPr>
            <p:spPr>
              <a:xfrm>
                <a:off x="2501447" y="3586969"/>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dirty="0" err="1">
                    <a:solidFill>
                      <a:srgbClr val="4557AD"/>
                    </a:solidFill>
                    <a:latin typeface="Tenorite" pitchFamily="2" charset="0"/>
                    <a:cs typeface="Arial"/>
                  </a:rPr>
                  <a:t>i_e</a:t>
                </a:r>
                <a:endParaRPr lang="en-AU" sz="12500" dirty="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43A25FCE-C70B-470D-8444-D7C65F293678}"/>
                  </a:ext>
                </a:extLst>
              </p:cNvPr>
              <p:cNvSpPr txBox="1">
                <a:spLocks/>
              </p:cNvSpPr>
              <p:nvPr/>
            </p:nvSpPr>
            <p:spPr>
              <a:xfrm>
                <a:off x="8014163" y="1189303"/>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dirty="0" err="1">
                    <a:solidFill>
                      <a:srgbClr val="4557AD"/>
                    </a:solidFill>
                    <a:latin typeface="Tenorite" pitchFamily="2" charset="0"/>
                    <a:cs typeface="Arial"/>
                  </a:rPr>
                  <a:t>e_e</a:t>
                </a:r>
                <a:endParaRPr lang="en-AU" sz="12500" dirty="0">
                  <a:solidFill>
                    <a:srgbClr val="4557AD"/>
                  </a:solidFill>
                  <a:latin typeface="Tenorite" pitchFamily="2" charset="0"/>
                  <a:cs typeface="Arial"/>
                </a:endParaRPr>
              </a:p>
            </p:txBody>
          </p:sp>
          <p:sp>
            <p:nvSpPr>
              <p:cNvPr id="14" name="Content Placeholder 2">
                <a:extLst>
                  <a:ext uri="{FF2B5EF4-FFF2-40B4-BE49-F238E27FC236}">
                    <a16:creationId xmlns:a16="http://schemas.microsoft.com/office/drawing/2014/main" id="{7A10AB07-B1E7-EE24-ABEB-2468949F4F92}"/>
                  </a:ext>
                </a:extLst>
              </p:cNvPr>
              <p:cNvSpPr txBox="1">
                <a:spLocks/>
              </p:cNvSpPr>
              <p:nvPr/>
            </p:nvSpPr>
            <p:spPr>
              <a:xfrm>
                <a:off x="6469843" y="3586969"/>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dirty="0" err="1">
                    <a:solidFill>
                      <a:srgbClr val="4557AD"/>
                    </a:solidFill>
                    <a:latin typeface="Tenorite" pitchFamily="2" charset="0"/>
                    <a:cs typeface="Arial"/>
                  </a:rPr>
                  <a:t>o_e</a:t>
                </a:r>
                <a:endParaRPr lang="en-AU" sz="12500" dirty="0">
                  <a:solidFill>
                    <a:srgbClr val="4557AD"/>
                  </a:solidFill>
                  <a:latin typeface="Tenorite" pitchFamily="2" charset="0"/>
                  <a:cs typeface="Arial"/>
                </a:endParaRPr>
              </a:p>
            </p:txBody>
          </p:sp>
          <p:sp>
            <p:nvSpPr>
              <p:cNvPr id="15" name="Content Placeholder 2">
                <a:extLst>
                  <a:ext uri="{FF2B5EF4-FFF2-40B4-BE49-F238E27FC236}">
                    <a16:creationId xmlns:a16="http://schemas.microsoft.com/office/drawing/2014/main" id="{77BB88E4-BB79-72AB-7005-5BCE7BA6597F}"/>
                  </a:ext>
                </a:extLst>
              </p:cNvPr>
              <p:cNvSpPr txBox="1">
                <a:spLocks/>
              </p:cNvSpPr>
              <p:nvPr/>
            </p:nvSpPr>
            <p:spPr>
              <a:xfrm>
                <a:off x="4436716" y="1189301"/>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dirty="0" err="1">
                    <a:solidFill>
                      <a:srgbClr val="4557AD"/>
                    </a:solidFill>
                    <a:latin typeface="Tenorite" pitchFamily="2" charset="0"/>
                    <a:cs typeface="Arial"/>
                  </a:rPr>
                  <a:t>u_e</a:t>
                </a:r>
                <a:endParaRPr lang="en-AU" sz="12500" dirty="0">
                  <a:solidFill>
                    <a:srgbClr val="4557AD"/>
                  </a:solidFill>
                  <a:latin typeface="Tenorite" pitchFamily="2" charset="0"/>
                  <a:cs typeface="Arial"/>
                </a:endParaRPr>
              </a:p>
            </p:txBody>
          </p:sp>
        </p:grpSp>
        <p:sp>
          <p:nvSpPr>
            <p:cNvPr id="7" name="Content Placeholder 2">
              <a:extLst>
                <a:ext uri="{FF2B5EF4-FFF2-40B4-BE49-F238E27FC236}">
                  <a16:creationId xmlns:a16="http://schemas.microsoft.com/office/drawing/2014/main" id="{CB82DDEF-66BB-B738-5759-26DF11655742}"/>
                </a:ext>
              </a:extLst>
            </p:cNvPr>
            <p:cNvSpPr txBox="1">
              <a:spLocks/>
            </p:cNvSpPr>
            <p:nvPr/>
          </p:nvSpPr>
          <p:spPr>
            <a:xfrm>
              <a:off x="859270" y="1189302"/>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dirty="0" err="1">
                  <a:solidFill>
                    <a:srgbClr val="4557AD"/>
                  </a:solidFill>
                  <a:latin typeface="Tenorite" pitchFamily="2" charset="0"/>
                  <a:cs typeface="Arial"/>
                </a:rPr>
                <a:t>a_e</a:t>
              </a:r>
              <a:endParaRPr lang="en-AU" sz="12500" dirty="0">
                <a:solidFill>
                  <a:srgbClr val="4557AD"/>
                </a:solidFill>
                <a:latin typeface="Tenorite" pitchFamily="2" charset="0"/>
                <a:cs typeface="Arial"/>
              </a:endParaRPr>
            </a:p>
          </p:txBody>
        </p:sp>
      </p:grpSp>
    </p:spTree>
    <p:extLst>
      <p:ext uri="{BB962C8B-B14F-4D97-AF65-F5344CB8AC3E}">
        <p14:creationId xmlns:p14="http://schemas.microsoft.com/office/powerpoint/2010/main" val="16527261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ECEA7-EF0E-4D35-57A8-9341A7F81EB1}"/>
              </a:ext>
            </a:extLst>
          </p:cNvPr>
          <p:cNvSpPr>
            <a:spLocks noGrp="1"/>
          </p:cNvSpPr>
          <p:nvPr>
            <p:ph type="title" idx="4294967295"/>
          </p:nvPr>
        </p:nvSpPr>
        <p:spPr>
          <a:xfrm>
            <a:off x="0" y="-1314754"/>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30 We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D0DCE788-4A6B-B66A-C988-9D73E0FAF105}"/>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dirty="0">
                <a:solidFill>
                  <a:srgbClr val="4557AD"/>
                </a:solidFill>
                <a:latin typeface="Tenorite" pitchFamily="2" charset="0"/>
                <a:ea typeface="Verdana" panose="020B0604030504040204" pitchFamily="34" charset="0"/>
                <a:cs typeface="Verdana" panose="020B0604030504040204" pitchFamily="34" charset="0"/>
              </a:rPr>
              <a:t>talk   walk</a:t>
            </a:r>
            <a:endParaRPr lang="en-AU" sz="10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636704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CBF83-AB60-563D-4D90-30EBDDF836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810051-EBB0-9710-37E1-3EB867E31E00}"/>
              </a:ext>
            </a:extLst>
          </p:cNvPr>
          <p:cNvSpPr>
            <a:spLocks noGrp="1"/>
          </p:cNvSpPr>
          <p:nvPr>
            <p:ph type="title" idx="4294967295"/>
          </p:nvPr>
        </p:nvSpPr>
        <p:spPr>
          <a:xfrm>
            <a:off x="0" y="-1509876"/>
            <a:ext cx="10515600" cy="1325563"/>
          </a:xfrm>
        </p:spPr>
        <p:txBody>
          <a:bodyPr/>
          <a:lstStyle/>
          <a:p>
            <a:r>
              <a:rPr lang="en-AU" sz="800" dirty="0">
                <a:solidFill>
                  <a:schemeClr val="bg2"/>
                </a:solidFill>
                <a:latin typeface="+mn-lt"/>
              </a:rPr>
              <a:t>Slide 31 I do</a:t>
            </a:r>
          </a:p>
        </p:txBody>
      </p:sp>
      <p:sp>
        <p:nvSpPr>
          <p:cNvPr id="3" name="Content Placeholder 2">
            <a:extLst>
              <a:ext uri="{FF2B5EF4-FFF2-40B4-BE49-F238E27FC236}">
                <a16:creationId xmlns:a16="http://schemas.microsoft.com/office/drawing/2014/main" id="{8CC31836-EB96-20CA-B475-3C51E4A5C21D}"/>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dirty="0">
                <a:solidFill>
                  <a:srgbClr val="4557AD"/>
                </a:solidFill>
                <a:latin typeface="Tenorite" pitchFamily="2" charset="0"/>
                <a:ea typeface="Verdana" panose="020B0604030504040204" pitchFamily="34" charset="0"/>
                <a:cs typeface="Verdana" panose="020B0604030504040204" pitchFamily="34" charset="0"/>
              </a:rPr>
              <a:t>come   some</a:t>
            </a:r>
            <a:endParaRPr lang="en-AU" sz="10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5028793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ECEA7-EF0E-4D35-57A8-9341A7F81EB1}"/>
              </a:ext>
            </a:extLst>
          </p:cNvPr>
          <p:cNvSpPr>
            <a:spLocks noGrp="1"/>
          </p:cNvSpPr>
          <p:nvPr>
            <p:ph type="title" idx="4294967295"/>
          </p:nvPr>
        </p:nvSpPr>
        <p:spPr>
          <a:xfrm>
            <a:off x="0" y="-1314754"/>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32 We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3620FE9B-A18B-B67E-0897-E682FFD53F6A}"/>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dirty="0">
                <a:solidFill>
                  <a:srgbClr val="4557AD"/>
                </a:solidFill>
                <a:latin typeface="Tenorite" pitchFamily="2" charset="0"/>
                <a:ea typeface="Verdana" panose="020B0604030504040204" pitchFamily="34" charset="0"/>
                <a:cs typeface="Verdana" panose="020B0604030504040204" pitchFamily="34" charset="0"/>
              </a:rPr>
              <a:t>come   some</a:t>
            </a:r>
            <a:endParaRPr lang="en-AU" sz="10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74078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7A91C-BC79-8C7A-894C-7989D823A7DD}"/>
              </a:ext>
            </a:extLst>
          </p:cNvPr>
          <p:cNvSpPr>
            <a:spLocks noGrp="1"/>
          </p:cNvSpPr>
          <p:nvPr>
            <p:ph type="title" idx="4294967295"/>
          </p:nvPr>
        </p:nvSpPr>
        <p:spPr>
          <a:xfrm>
            <a:off x="0" y="-1306590"/>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33 I do write</a:t>
            </a:r>
            <a:endParaRPr lang="en-AU" sz="800" dirty="0">
              <a:solidFill>
                <a:schemeClr val="bg2"/>
              </a:solidFill>
              <a:latin typeface="+mn-lt"/>
            </a:endParaRP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7E00D-3186-2915-92C1-E1B3B5427E46}"/>
              </a:ext>
            </a:extLst>
          </p:cNvPr>
          <p:cNvSpPr>
            <a:spLocks noGrp="1"/>
          </p:cNvSpPr>
          <p:nvPr>
            <p:ph type="title" idx="4294967295"/>
          </p:nvPr>
        </p:nvSpPr>
        <p:spPr>
          <a:xfrm>
            <a:off x="0" y="-1421446"/>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34 We do write</a:t>
            </a:r>
            <a:endParaRPr lang="en-AU" sz="800" dirty="0">
              <a:solidFill>
                <a:schemeClr val="bg2"/>
              </a:solidFill>
              <a:latin typeface="+mn-lt"/>
            </a:endParaRP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3EA644-EC38-6EB3-A5DC-A3006853DF0C}"/>
              </a:ext>
            </a:extLst>
          </p:cNvPr>
          <p:cNvSpPr>
            <a:spLocks noGrp="1"/>
          </p:cNvSpPr>
          <p:nvPr>
            <p:ph type="title" idx="4294967295"/>
          </p:nvPr>
        </p:nvSpPr>
        <p:spPr>
          <a:xfrm>
            <a:off x="0" y="-1509876"/>
            <a:ext cx="10515600" cy="1325563"/>
          </a:xfrm>
        </p:spPr>
        <p:txBody>
          <a:bodyPr/>
          <a:lstStyle/>
          <a:p>
            <a:r>
              <a:rPr lang="en-US" sz="800" kern="100" dirty="0">
                <a:solidFill>
                  <a:schemeClr val="bg2"/>
                </a:solidFill>
                <a:effectLst/>
                <a:latin typeface="+mn-lt"/>
                <a:ea typeface="Aptos" panose="020B0004020202020204" pitchFamily="34" charset="0"/>
                <a:cs typeface="Arial" panose="020B0604020202020204" pitchFamily="34" charset="0"/>
              </a:rPr>
              <a:t>Slide 35 I do read</a:t>
            </a:r>
            <a:endParaRPr lang="en-AU" sz="800" kern="100" dirty="0">
              <a:solidFill>
                <a:schemeClr val="bg2"/>
              </a:solidFill>
              <a:effectLst/>
              <a:latin typeface="+mn-lt"/>
              <a:ea typeface="Aptos" panose="020B00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89A66663-5067-C762-CFEF-A48980C4F054}"/>
              </a:ext>
            </a:extLst>
          </p:cNvPr>
          <p:cNvSpPr txBox="1">
            <a:spLocks/>
          </p:cNvSpPr>
          <p:nvPr/>
        </p:nvSpPr>
        <p:spPr>
          <a:xfrm>
            <a:off x="459724" y="1575631"/>
            <a:ext cx="11381874" cy="40811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kumimoji="0" lang="en-US" sz="72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“Come with me,” said an emu to a wombat. “We will win </a:t>
            </a:r>
            <a:r>
              <a:rPr lang="en-US" sz="7200" dirty="0">
                <a:solidFill>
                  <a:srgbClr val="4557AD"/>
                </a:solidFill>
                <a:latin typeface="Tenorite" pitchFamily="2" charset="0"/>
                <a:ea typeface="Verdana" panose="020B0604030504040204" pitchFamily="34" charset="0"/>
                <a:cs typeface="Verdana" panose="020B0604030504040204" pitchFamily="34" charset="0"/>
              </a:rPr>
              <a:t>the</a:t>
            </a:r>
            <a:r>
              <a:rPr kumimoji="0" lang="en-US" sz="72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72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contest because we can</a:t>
            </a:r>
            <a:r>
              <a:rPr kumimoji="0" lang="en-US" sz="72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walk </a:t>
            </a:r>
            <a:r>
              <a:rPr lang="en-US" sz="7200" dirty="0">
                <a:solidFill>
                  <a:srgbClr val="4557AD"/>
                </a:solidFill>
                <a:latin typeface="Tenorite" pitchFamily="2" charset="0"/>
                <a:ea typeface="Verdana" panose="020B0604030504040204" pitchFamily="34" charset="0"/>
                <a:cs typeface="Verdana" panose="020B0604030504040204" pitchFamily="34" charset="0"/>
              </a:rPr>
              <a:t>so well</a:t>
            </a:r>
            <a:r>
              <a:rPr kumimoji="0" lang="en-US" sz="72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endParaRPr kumimoji="0" lang="en-AU" sz="72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55319E-910A-7BB3-F4BD-48C889455D16}"/>
              </a:ext>
            </a:extLst>
          </p:cNvPr>
          <p:cNvSpPr>
            <a:spLocks noGrp="1"/>
          </p:cNvSpPr>
          <p:nvPr>
            <p:ph type="title" idx="4294967295"/>
          </p:nvPr>
        </p:nvSpPr>
        <p:spPr>
          <a:xfrm>
            <a:off x="0" y="-1441677"/>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36 We do read</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442244" y="1609487"/>
            <a:ext cx="11257669" cy="45243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It was silent on my walk but then some music began and </a:t>
            </a:r>
            <a:r>
              <a:rPr kumimoji="0" lang="en-US" sz="8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an</a:t>
            </a:r>
            <a:r>
              <a:rPr lang="en-US" sz="8000" dirty="0">
                <a:solidFill>
                  <a:srgbClr val="4557AD"/>
                </a:solidFill>
                <a:latin typeface="Tenorite" pitchFamily="2" charset="0"/>
                <a:ea typeface="Verdana" panose="020B0604030504040204" pitchFamily="34" charset="0"/>
                <a:cs typeface="Verdana" panose="020B0604030504040204" pitchFamily="34" charset="0"/>
              </a:rPr>
              <a:t> insect</a:t>
            </a:r>
            <a:r>
              <a:rPr kumimoji="0" lang="en-US" sz="8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began to </a:t>
            </a:r>
            <a:r>
              <a:rPr lang="en-US" sz="8000" dirty="0">
                <a:solidFill>
                  <a:srgbClr val="4557AD"/>
                </a:solidFill>
                <a:latin typeface="Tenorite" pitchFamily="2" charset="0"/>
                <a:ea typeface="Verdana" panose="020B0604030504040204" pitchFamily="34" charset="0"/>
                <a:cs typeface="Verdana" panose="020B0604030504040204" pitchFamily="34" charset="0"/>
              </a:rPr>
              <a:t>chat</a:t>
            </a: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9CBC2-604A-D465-B5F0-E2295F04602D}"/>
              </a:ext>
            </a:extLst>
          </p:cNvPr>
          <p:cNvSpPr>
            <a:spLocks noGrp="1"/>
          </p:cNvSpPr>
          <p:nvPr>
            <p:ph type="title" idx="4294967295"/>
          </p:nvPr>
        </p:nvSpPr>
        <p:spPr>
          <a:xfrm>
            <a:off x="0" y="-1509876"/>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37 Check for understanding</a:t>
            </a:r>
            <a:endParaRPr lang="en-AU" sz="800" dirty="0">
              <a:solidFill>
                <a:schemeClr val="bg2"/>
              </a:solidFill>
              <a:latin typeface="+mn-lt"/>
            </a:endParaRPr>
          </a:p>
        </p:txBody>
      </p:sp>
      <p:sp>
        <p:nvSpPr>
          <p:cNvPr id="5" name="TextBox 4">
            <a:extLst>
              <a:ext uri="{FF2B5EF4-FFF2-40B4-BE49-F238E27FC236}">
                <a16:creationId xmlns:a16="http://schemas.microsoft.com/office/drawing/2014/main" id="{EEA4CBC7-9949-4E35-CB3F-20772B59830F}"/>
              </a:ext>
            </a:extLst>
          </p:cNvPr>
          <p:cNvSpPr txBox="1"/>
          <p:nvPr/>
        </p:nvSpPr>
        <p:spPr>
          <a:xfrm>
            <a:off x="322710" y="2802670"/>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5088017" y="2552470"/>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5167828" y="3512001"/>
            <a:ext cx="2175538" cy="23432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800" dirty="0">
                <a:solidFill>
                  <a:srgbClr val="4557AD"/>
                </a:solidFill>
                <a:latin typeface="Tenorite" pitchFamily="2" charset="0"/>
                <a:cs typeface="Arial"/>
              </a:rPr>
              <a:t>contest</a:t>
            </a:r>
            <a:endParaRPr kumimoji="0" lang="en-US" sz="4800" b="0" i="0" u="none" strike="noStrike" kern="1200" cap="none" spc="0" normalizeH="0" baseline="0" noProof="0" dirty="0">
              <a:ln>
                <a:noFill/>
              </a:ln>
              <a:solidFill>
                <a:srgbClr val="4557AD"/>
              </a:solidFill>
              <a:effectLst/>
              <a:uLnTx/>
              <a:uFillTx/>
              <a:latin typeface="Tenorite" pitchFamily="2" charset="0"/>
              <a:ea typeface="+mn-ea"/>
              <a:cs typeface="Arial"/>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800" dirty="0">
                <a:solidFill>
                  <a:srgbClr val="4557AD"/>
                </a:solidFill>
                <a:latin typeface="Tenorite" pitchFamily="2" charset="0"/>
                <a:cs typeface="Arial"/>
              </a:rPr>
              <a:t>apron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800" dirty="0">
                <a:solidFill>
                  <a:srgbClr val="4557AD"/>
                </a:solidFill>
                <a:latin typeface="Tenorite" pitchFamily="2" charset="0"/>
                <a:cs typeface="Arial"/>
              </a:rPr>
              <a:t>silent</a:t>
            </a:r>
            <a:endParaRPr kumimoji="0" lang="en-US" sz="4400" b="0" i="0" u="none" strike="noStrike" kern="1200" cap="none" spc="0" normalizeH="0" baseline="0" noProof="0">
              <a:ln>
                <a:noFill/>
              </a:ln>
              <a:solidFill>
                <a:srgbClr val="4557AD"/>
              </a:solidFill>
              <a:effectLst/>
              <a:uLnTx/>
              <a:uFillTx/>
              <a:latin typeface="Tenorite" pitchFamily="2" charset="0"/>
              <a:ea typeface="+mn-ea"/>
              <a:cs typeface="Arial"/>
            </a:endParaRP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8192037" y="2561070"/>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5755872" y="1685163"/>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a:extLst>
              <a:ext uri="{FF2B5EF4-FFF2-40B4-BE49-F238E27FC236}">
                <a16:creationId xmlns:a16="http://schemas.microsoft.com/office/drawing/2014/main" id="{3CF1B34A-57B9-12B8-639A-D7E23476AA5C}"/>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70356" y="1685163"/>
            <a:ext cx="627661" cy="590024"/>
          </a:xfrm>
          <a:prstGeom prst="rect">
            <a:avLst/>
          </a:prstGeom>
        </p:spPr>
      </p:pic>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8873359" y="1679094"/>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0CD15AD4-1658-E044-D725-BACD96EEA581}"/>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49434" y="1743928"/>
            <a:ext cx="447584" cy="447584"/>
          </a:xfrm>
          <a:prstGeom prst="rect">
            <a:avLst/>
          </a:prstGeom>
        </p:spPr>
      </p:pic>
      <p:pic>
        <p:nvPicPr>
          <p:cNvPr id="4" name="Picture 3" descr="napkin">
            <a:extLst>
              <a:ext uri="{FF2B5EF4-FFF2-40B4-BE49-F238E27FC236}">
                <a16:creationId xmlns:a16="http://schemas.microsoft.com/office/drawing/2014/main" id="{7EA38A7B-30F6-00EA-6DC7-8275A5F31D5F}"/>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911952" y="3175887"/>
            <a:ext cx="731380" cy="731380"/>
          </a:xfrm>
          <a:prstGeom prst="rect">
            <a:avLst/>
          </a:prstGeom>
        </p:spPr>
      </p:pic>
      <p:pic>
        <p:nvPicPr>
          <p:cNvPr id="7" name="Picture 6" descr="insect">
            <a:extLst>
              <a:ext uri="{FF2B5EF4-FFF2-40B4-BE49-F238E27FC236}">
                <a16:creationId xmlns:a16="http://schemas.microsoft.com/office/drawing/2014/main" id="{FC326602-5754-3F1F-753D-BA3B43B833EA}"/>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8848882" y="4101393"/>
            <a:ext cx="867930" cy="867930"/>
          </a:xfrm>
          <a:prstGeom prst="rect">
            <a:avLst/>
          </a:prstGeom>
        </p:spPr>
      </p:pic>
      <p:pic>
        <p:nvPicPr>
          <p:cNvPr id="9" name="Picture 8" descr="motel">
            <a:extLst>
              <a:ext uri="{FF2B5EF4-FFF2-40B4-BE49-F238E27FC236}">
                <a16:creationId xmlns:a16="http://schemas.microsoft.com/office/drawing/2014/main" id="{BB7FD897-EB0E-5064-B875-D0D839E713BB}"/>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8878901" y="5195940"/>
            <a:ext cx="903149" cy="903149"/>
          </a:xfrm>
          <a:prstGeom prst="rect">
            <a:avLst/>
          </a:prstGeom>
        </p:spPr>
      </p:pic>
      <p:pic>
        <p:nvPicPr>
          <p:cNvPr id="3" name="Graphic 2">
            <a:extLst>
              <a:ext uri="{FF2B5EF4-FFF2-40B4-BE49-F238E27FC236}">
                <a16:creationId xmlns:a16="http://schemas.microsoft.com/office/drawing/2014/main" id="{BA785319-89FB-E297-146F-71C2D7E45451}"/>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flipH="1">
            <a:off x="-389760" y="1446963"/>
            <a:ext cx="4588192" cy="4588192"/>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9F3A4-D7BD-BEF7-F5BC-9DB25ECDD719}"/>
              </a:ext>
            </a:extLst>
          </p:cNvPr>
          <p:cNvSpPr>
            <a:spLocks noGrp="1"/>
          </p:cNvSpPr>
          <p:nvPr>
            <p:ph type="title" idx="4294967295"/>
          </p:nvPr>
        </p:nvSpPr>
        <p:spPr>
          <a:xfrm>
            <a:off x="0" y="-1282097"/>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38 Check for understanding</a:t>
            </a:r>
            <a:endParaRPr lang="en-AU" sz="800" dirty="0">
              <a:solidFill>
                <a:schemeClr val="bg2"/>
              </a:solidFill>
              <a:latin typeface="+mn-lt"/>
            </a:endParaRPr>
          </a:p>
        </p:txBody>
      </p:sp>
      <p:pic>
        <p:nvPicPr>
          <p:cNvPr id="3" name="Picture 2" descr="Image of Phase 10, lesson 3 student sheet">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25453" y="523415"/>
            <a:ext cx="3941888" cy="556571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25F9A1C-504B-A732-D435-90AC906BD1E5}"/>
              </a:ext>
            </a:extLst>
          </p:cNvPr>
          <p:cNvSpPr>
            <a:spLocks noGrp="1"/>
          </p:cNvSpPr>
          <p:nvPr>
            <p:ph type="title" idx="4294967295"/>
          </p:nvPr>
        </p:nvSpPr>
        <p:spPr>
          <a:xfrm>
            <a:off x="0" y="-1290261"/>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39 You do</a:t>
            </a:r>
            <a:endParaRPr lang="en-AU" sz="800" dirty="0">
              <a:solidFill>
                <a:schemeClr val="bg2"/>
              </a:solidFill>
              <a:latin typeface="+mn-lt"/>
            </a:endParaRP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97"/>
            <a:ext cx="10515600" cy="1325563"/>
          </a:xfrm>
        </p:spPr>
        <p:txBody>
          <a:bodyPr/>
          <a:lstStyle/>
          <a:p>
            <a:r>
              <a:rPr lang="en-AU" sz="800">
                <a:solidFill>
                  <a:schemeClr val="bg2"/>
                </a:solidFill>
                <a:latin typeface="+mn-lt"/>
              </a:rPr>
              <a:t>Slide 4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FB8B2-7910-056B-1C24-121D767FECA6}"/>
              </a:ext>
            </a:extLst>
          </p:cNvPr>
          <p:cNvSpPr>
            <a:spLocks noGrp="1"/>
          </p:cNvSpPr>
          <p:nvPr>
            <p:ph type="title" idx="4294967295"/>
          </p:nvPr>
        </p:nvSpPr>
        <p:spPr>
          <a:xfrm>
            <a:off x="0" y="-1460887"/>
            <a:ext cx="10515600" cy="1325563"/>
          </a:xfrm>
        </p:spPr>
        <p:txBody>
          <a:bodyPr>
            <a:normAutofit/>
          </a:bodyPr>
          <a:lstStyle/>
          <a:p>
            <a:r>
              <a:rPr lang="en-US" sz="800" kern="100" dirty="0">
                <a:solidFill>
                  <a:schemeClr val="bg2"/>
                </a:solidFill>
                <a:effectLst/>
                <a:latin typeface="+mn-lt"/>
                <a:ea typeface="Aptos" panose="020B0004020202020204" pitchFamily="34" charset="0"/>
                <a:cs typeface="Arial" panose="020B0604020202020204" pitchFamily="34" charset="0"/>
              </a:rPr>
              <a:t>Slide 40 End of presentation</a:t>
            </a:r>
            <a:endParaRPr lang="en-AU" sz="800" kern="100" dirty="0">
              <a:solidFill>
                <a:schemeClr val="bg2"/>
              </a:solidFill>
              <a:effectLst/>
              <a:latin typeface="+mn-lt"/>
              <a:ea typeface="Aptos" panose="020B00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268795"/>
            <a:ext cx="10515600" cy="1325563"/>
          </a:xfrm>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431430" y="2881403"/>
            <a:ext cx="10354085" cy="13388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000">
                <a:solidFill>
                  <a:srgbClr val="4557AD"/>
                </a:solidFill>
                <a:latin typeface="Tenorite" pitchFamily="2" charset="0"/>
                <a:ea typeface="Verdana" panose="020B0604030504040204" pitchFamily="34" charset="0"/>
                <a:cs typeface="Verdana" panose="020B0604030504040204" pitchFamily="34" charset="0"/>
              </a:rPr>
              <a:t>dude   meme   fluke   </a:t>
            </a:r>
            <a:endParaRPr lang="en-AU" sz="9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06597"/>
            <a:ext cx="10515600" cy="1325563"/>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prune">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2242" y="2317741"/>
            <a:ext cx="3422152" cy="2222518"/>
          </a:xfrm>
          <a:prstGeom prst="rect">
            <a:avLst/>
          </a:prstGeom>
        </p:spPr>
      </p:pic>
      <p:pic>
        <p:nvPicPr>
          <p:cNvPr id="4" name="Picture 3" descr="ute">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62868" y="1472089"/>
            <a:ext cx="3651742" cy="3651742"/>
          </a:xfrm>
          <a:prstGeom prst="rect">
            <a:avLst/>
          </a:prstGeom>
        </p:spPr>
      </p:pic>
      <p:pic>
        <p:nvPicPr>
          <p:cNvPr id="7" name="Picture 6" descr="tube">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03084" y="2317741"/>
            <a:ext cx="2647063" cy="2647063"/>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idx="4294967295"/>
          </p:nvPr>
        </p:nvSpPr>
        <p:spPr>
          <a:xfrm>
            <a:off x="0" y="-1459500"/>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4" name="Title 1">
            <a:extLst>
              <a:ext uri="{FF2B5EF4-FFF2-40B4-BE49-F238E27FC236}">
                <a16:creationId xmlns:a16="http://schemas.microsoft.com/office/drawing/2014/main" id="{0B63EDD6-33A6-E58F-8FC2-A32C9DFEB253}"/>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-s</a:t>
            </a:r>
            <a:endParaRPr lang="en-US" sz="25000" b="0" dirty="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2038874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idx="4294967295"/>
          </p:nvPr>
        </p:nvSpPr>
        <p:spPr>
          <a:xfrm>
            <a:off x="0" y="-1459500"/>
            <a:ext cx="10515600" cy="1325563"/>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 name="Title 1">
            <a:extLst>
              <a:ext uri="{FF2B5EF4-FFF2-40B4-BE49-F238E27FC236}">
                <a16:creationId xmlns:a16="http://schemas.microsoft.com/office/drawing/2014/main" id="{12856632-461B-7627-BB2D-26C56D21B33F}"/>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-es</a:t>
            </a:r>
            <a:endParaRPr lang="en-US" sz="25000" b="0">
              <a:solidFill>
                <a:srgbClr val="4557AD"/>
              </a:solidFill>
              <a:latin typeface="Tenorite" pitchFamily="2" charset="0"/>
              <a:ea typeface="+mn-ea"/>
              <a:cs typeface="+mn-cs"/>
            </a:endParaRPr>
          </a:p>
        </p:txBody>
      </p:sp>
      <p:sp>
        <p:nvSpPr>
          <p:cNvPr id="3" name="Rectangle: Rounded Corners 2">
            <a:extLst>
              <a:ext uri="{FF2B5EF4-FFF2-40B4-BE49-F238E27FC236}">
                <a16:creationId xmlns:a16="http://schemas.microsoft.com/office/drawing/2014/main" id="{E1155286-F6E1-6B2C-759F-6FEF2B8E295B}"/>
              </a:ext>
            </a:extLst>
          </p:cNvPr>
          <p:cNvSpPr/>
          <p:nvPr/>
        </p:nvSpPr>
        <p:spPr>
          <a:xfrm>
            <a:off x="8341112" y="5441794"/>
            <a:ext cx="3543461" cy="729291"/>
          </a:xfrm>
          <a:prstGeom prst="roundRect">
            <a:avLst/>
          </a:prstGeom>
          <a:no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err="1">
                <a:solidFill>
                  <a:srgbClr val="4557AD"/>
                </a:solidFill>
                <a:latin typeface="Tenorite" panose="00000500000000000000" pitchFamily="2" charset="0"/>
              </a:rPr>
              <a:t>sh</a:t>
            </a:r>
            <a:r>
              <a:rPr lang="en-AU" sz="4000">
                <a:solidFill>
                  <a:srgbClr val="4557AD"/>
                </a:solidFill>
                <a:latin typeface="Tenorite" panose="00000500000000000000" pitchFamily="2" charset="0"/>
              </a:rPr>
              <a:t>  </a:t>
            </a:r>
            <a:r>
              <a:rPr lang="en-AU" sz="4000" err="1">
                <a:solidFill>
                  <a:srgbClr val="4557AD"/>
                </a:solidFill>
                <a:latin typeface="Tenorite" panose="00000500000000000000" pitchFamily="2" charset="0"/>
              </a:rPr>
              <a:t>ch</a:t>
            </a:r>
            <a:r>
              <a:rPr lang="en-AU" sz="4000">
                <a:solidFill>
                  <a:srgbClr val="4557AD"/>
                </a:solidFill>
                <a:latin typeface="Tenorite" panose="00000500000000000000" pitchFamily="2" charset="0"/>
              </a:rPr>
              <a:t>  x  ss  </a:t>
            </a:r>
            <a:r>
              <a:rPr lang="en-AU" sz="4000" err="1">
                <a:solidFill>
                  <a:srgbClr val="4557AD"/>
                </a:solidFill>
                <a:latin typeface="Tenorite" panose="00000500000000000000" pitchFamily="2" charset="0"/>
              </a:rPr>
              <a:t>zz</a:t>
            </a:r>
            <a:endParaRPr lang="en-AU" sz="2000">
              <a:solidFill>
                <a:srgbClr val="4557AD"/>
              </a:solidFill>
              <a:latin typeface="Tenorite" panose="00000500000000000000" pitchFamily="2" charset="0"/>
            </a:endParaRPr>
          </a:p>
        </p:txBody>
      </p:sp>
    </p:spTree>
    <p:extLst>
      <p:ext uri="{BB962C8B-B14F-4D97-AF65-F5344CB8AC3E}">
        <p14:creationId xmlns:p14="http://schemas.microsoft.com/office/powerpoint/2010/main" val="2763008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462068"/>
            <a:ext cx="10515600" cy="1325563"/>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Content Placeholder 2">
            <a:extLst>
              <a:ext uri="{FF2B5EF4-FFF2-40B4-BE49-F238E27FC236}">
                <a16:creationId xmlns:a16="http://schemas.microsoft.com/office/drawing/2014/main" id="{4C25FAEC-2AF5-23AF-AFE9-35D2A7669E1C}"/>
              </a:ext>
              <a:ext uri="{C183D7F6-B498-43B3-948B-1728B52AA6E4}">
                <adec:decorative xmlns:adec="http://schemas.microsoft.com/office/drawing/2017/decorative" val="1"/>
              </a:ext>
            </a:extLst>
          </p:cNvPr>
          <p:cNvSpPr txBox="1">
            <a:spLocks/>
          </p:cNvSpPr>
          <p:nvPr/>
        </p:nvSpPr>
        <p:spPr>
          <a:xfrm>
            <a:off x="263716" y="3429000"/>
            <a:ext cx="11906250" cy="13388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000">
                <a:solidFill>
                  <a:srgbClr val="4557AD"/>
                </a:solidFill>
                <a:latin typeface="Tenorite" pitchFamily="2" charset="0"/>
                <a:ea typeface="Verdana" panose="020B0604030504040204" pitchFamily="34" charset="0"/>
                <a:cs typeface="Verdana" panose="020B0604030504040204" pitchFamily="34" charset="0"/>
              </a:rPr>
              <a:t>      </a:t>
            </a:r>
            <a:endParaRPr lang="en-AU" sz="9000">
              <a:solidFill>
                <a:srgbClr val="4557AD"/>
              </a:solidFill>
              <a:latin typeface="Tenorite" pitchFamily="2" charset="0"/>
              <a:ea typeface="Verdana" panose="020B0604030504040204" pitchFamily="34" charset="0"/>
              <a:cs typeface="Verdana" panose="020B0604030504040204" pitchFamily="34" charset="0"/>
            </a:endParaRPr>
          </a:p>
        </p:txBody>
      </p:sp>
      <p:sp>
        <p:nvSpPr>
          <p:cNvPr id="3" name="Content Placeholder 2">
            <a:extLst>
              <a:ext uri="{FF2B5EF4-FFF2-40B4-BE49-F238E27FC236}">
                <a16:creationId xmlns:a16="http://schemas.microsoft.com/office/drawing/2014/main" id="{623F67EB-1C6D-CE1B-8919-5E8A8CFBAAAB}"/>
              </a:ext>
            </a:extLst>
          </p:cNvPr>
          <p:cNvSpPr txBox="1">
            <a:spLocks/>
          </p:cNvSpPr>
          <p:nvPr/>
        </p:nvSpPr>
        <p:spPr>
          <a:xfrm>
            <a:off x="285750" y="1783759"/>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brings       wishes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AC5A9E66-058B-E630-99A2-AB6668D1DD33}"/>
              </a:ext>
            </a:extLst>
          </p:cNvPr>
          <p:cNvSpPr txBox="1">
            <a:spLocks/>
          </p:cNvSpPr>
          <p:nvPr/>
        </p:nvSpPr>
        <p:spPr>
          <a:xfrm>
            <a:off x="285750" y="4164980"/>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saves        whisks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1146CB9-D9CB-4375-91FA-8CC1EDB3A977}">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purl.org/dc/terms/"/>
    <ds:schemaRef ds:uri="http://schemas.microsoft.com/office/2006/documentManagement/types"/>
    <ds:schemaRef ds:uri="http://www.w3.org/XML/1998/namespace"/>
    <ds:schemaRef ds:uri="http://purl.org/dc/elements/1.1/"/>
    <ds:schemaRef ds:uri="ff236c08-9611-4854-a4bb-16d44b7327b6"/>
    <ds:schemaRef ds:uri="64eff3df-e3d6-48ed-978f-45ff25640900"/>
    <ds:schemaRef ds:uri="http://purl.org/dc/dcmityp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874</TotalTime>
  <Words>5105</Words>
  <Application>Microsoft Office PowerPoint</Application>
  <PresentationFormat>Widescreen</PresentationFormat>
  <Paragraphs>657</Paragraphs>
  <Slides>40</Slides>
  <Notes>40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40</vt:i4>
      </vt:variant>
    </vt:vector>
  </HeadingPairs>
  <TitlesOfParts>
    <vt:vector size="50" baseType="lpstr">
      <vt:lpstr>Aptos</vt:lpstr>
      <vt:lpstr>Arial</vt:lpstr>
      <vt:lpstr>Calibri</vt:lpstr>
      <vt:lpstr>Calibri Light</vt:lpstr>
      <vt:lpstr>Courier New</vt:lpstr>
      <vt:lpstr>Symbol</vt:lpstr>
      <vt:lpstr>Tenorite</vt:lpstr>
      <vt:lpstr>Times New Roman</vt:lpstr>
      <vt:lpstr>Verdana</vt:lpstr>
      <vt:lpstr>1_Office Theme</vt:lpstr>
      <vt:lpstr>Slide 1 Start of presentation Open and closed syllables: two-syllable words</vt:lpstr>
      <vt:lpstr>Slide 2 Phonemic awareness review</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End of review</vt:lpstr>
      <vt:lpstr>Slide 15 Learning intention and success criteria</vt:lpstr>
      <vt:lpstr>Slide 16 I do</vt:lpstr>
      <vt:lpstr>Slide 17 I do write</vt:lpstr>
      <vt:lpstr>Slide 18 I do write</vt:lpstr>
      <vt:lpstr>Slide 19 I do write</vt:lpstr>
      <vt:lpstr>Slide 20 We do write</vt:lpstr>
      <vt:lpstr>Slide 21 We do write</vt:lpstr>
      <vt:lpstr>Slide 22 We do write</vt:lpstr>
      <vt:lpstr>Slide 23 I do</vt:lpstr>
      <vt:lpstr>Slide 24 I do</vt:lpstr>
      <vt:lpstr>Slide 25 I do</vt:lpstr>
      <vt:lpstr>Slide 26 We do read</vt:lpstr>
      <vt:lpstr>Slide 27 We do read</vt:lpstr>
      <vt:lpstr>Slide 28 We do read</vt:lpstr>
      <vt:lpstr>Slide 29 I do</vt:lpstr>
      <vt:lpstr>Slide 30 We do read</vt:lpstr>
      <vt:lpstr>Slide 31 I do</vt:lpstr>
      <vt:lpstr>Slide 32 We do read</vt:lpstr>
      <vt:lpstr>Slide 33 I do write</vt:lpstr>
      <vt:lpstr>Slide 34 We do write</vt:lpstr>
      <vt:lpstr>Slide 35 I do read</vt:lpstr>
      <vt:lpstr>Slide 36 We do read</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2</cp:revision>
  <dcterms:created xsi:type="dcterms:W3CDTF">2021-01-11T06:19:08Z</dcterms:created>
  <dcterms:modified xsi:type="dcterms:W3CDTF">2025-05-21T02:15:28Z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