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1.xml" ContentType="application/vnd.openxmlformats-officedocument.presentationml.tags+xml"/>
  <Override PartName="/ppt/theme/theme2.xml" ContentType="application/vnd.openxmlformats-officedocument.theme+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notesSlides/notesSlide15.xml" ContentType="application/vnd.openxmlformats-officedocument.presentationml.notesSlide+xml"/>
  <Override PartName="/ppt/tags/tag15.xml" ContentType="application/vnd.openxmlformats-officedocument.presentationml.tags+xml"/>
  <Override PartName="/ppt/notesSlides/notesSlide16.xml" ContentType="application/vnd.openxmlformats-officedocument.presentationml.notesSlide+xml"/>
  <Override PartName="/ppt/tags/tag16.xml" ContentType="application/vnd.openxmlformats-officedocument.presentationml.tags+xml"/>
  <Override PartName="/ppt/notesSlides/notesSlide17.xml" ContentType="application/vnd.openxmlformats-officedocument.presentationml.notesSlide+xml"/>
  <Override PartName="/ppt/tags/tag17.xml" ContentType="application/vnd.openxmlformats-officedocument.presentationml.tags+xml"/>
  <Override PartName="/ppt/notesSlides/notesSlide18.xml" ContentType="application/vnd.openxmlformats-officedocument.presentationml.notesSlide+xml"/>
  <Override PartName="/ppt/tags/tag18.xml" ContentType="application/vnd.openxmlformats-officedocument.presentationml.tags+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tags/tag19.xml" ContentType="application/vnd.openxmlformats-officedocument.presentationml.tags+xml"/>
  <Override PartName="/ppt/notesSlides/notesSlide22.xml" ContentType="application/vnd.openxmlformats-officedocument.presentationml.notesSlide+xml"/>
  <Override PartName="/ppt/tags/tag20.xml" ContentType="application/vnd.openxmlformats-officedocument.presentationml.tags+xml"/>
  <Override PartName="/ppt/notesSlides/notesSlide23.xml" ContentType="application/vnd.openxmlformats-officedocument.presentationml.notesSlide+xml"/>
  <Override PartName="/ppt/tags/tag21.xml" ContentType="application/vnd.openxmlformats-officedocument.presentationml.tags+xml"/>
  <Override PartName="/ppt/notesSlides/notesSlide24.xml" ContentType="application/vnd.openxmlformats-officedocument.presentationml.notesSlide+xml"/>
  <Override PartName="/ppt/tags/tag22.xml" ContentType="application/vnd.openxmlformats-officedocument.presentationml.tags+xml"/>
  <Override PartName="/ppt/notesSlides/notesSlide25.xml" ContentType="application/vnd.openxmlformats-officedocument.presentationml.notesSlide+xml"/>
  <Override PartName="/ppt/tags/tag23.xml" ContentType="application/vnd.openxmlformats-officedocument.presentationml.tags+xml"/>
  <Override PartName="/ppt/notesSlides/notesSlide26.xml" ContentType="application/vnd.openxmlformats-officedocument.presentationml.notesSlide+xml"/>
  <Override PartName="/ppt/tags/tag24.xml" ContentType="application/vnd.openxmlformats-officedocument.presentationml.tags+xml"/>
  <Override PartName="/ppt/notesSlides/notesSlide27.xml" ContentType="application/vnd.openxmlformats-officedocument.presentationml.notesSlide+xml"/>
  <Override PartName="/ppt/tags/tag25.xml" ContentType="application/vnd.openxmlformats-officedocument.presentationml.tags+xml"/>
  <Override PartName="/ppt/notesSlides/notesSlide28.xml" ContentType="application/vnd.openxmlformats-officedocument.presentationml.notesSlide+xml"/>
  <Override PartName="/ppt/tags/tag26.xml" ContentType="application/vnd.openxmlformats-officedocument.presentationml.tags+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27.xml" ContentType="application/vnd.openxmlformats-officedocument.presentationml.tags+xml"/>
  <Override PartName="/ppt/notesSlides/notesSlide32.xml" ContentType="application/vnd.openxmlformats-officedocument.presentationml.notesSlide+xml"/>
  <Override PartName="/ppt/tags/tag28.xml" ContentType="application/vnd.openxmlformats-officedocument.presentationml.tags+xml"/>
  <Override PartName="/ppt/notesSlides/notesSlide33.xml" ContentType="application/vnd.openxmlformats-officedocument.presentationml.notesSlide+xml"/>
  <Override PartName="/ppt/tags/tag29.xml" ContentType="application/vnd.openxmlformats-officedocument.presentationml.tags+xml"/>
  <Override PartName="/ppt/notesSlides/notesSlide34.xml" ContentType="application/vnd.openxmlformats-officedocument.presentationml.notesSlide+xml"/>
  <Override PartName="/ppt/tags/tag30.xml" ContentType="application/vnd.openxmlformats-officedocument.presentationml.tags+xml"/>
  <Override PartName="/ppt/notesSlides/notesSlide35.xml" ContentType="application/vnd.openxmlformats-officedocument.presentationml.notesSlide+xml"/>
  <Override PartName="/ppt/tags/tag31.xml" ContentType="application/vnd.openxmlformats-officedocument.presentationml.tags+xml"/>
  <Override PartName="/ppt/notesSlides/notesSlide36.xml" ContentType="application/vnd.openxmlformats-officedocument.presentationml.notesSlide+xml"/>
  <Override PartName="/ppt/tags/tag32.xml" ContentType="application/vnd.openxmlformats-officedocument.presentationml.tags+xml"/>
  <Override PartName="/ppt/notesSlides/notesSlide37.xml" ContentType="application/vnd.openxmlformats-officedocument.presentationml.notesSlide+xml"/>
  <Override PartName="/ppt/tags/tag33.xml" ContentType="application/vnd.openxmlformats-officedocument.presentationml.tags+xml"/>
  <Override PartName="/ppt/notesSlides/notesSlide38.xml" ContentType="application/vnd.openxmlformats-officedocument.presentationml.notesSlide+xml"/>
  <Override PartName="/ppt/tags/tag34.xml" ContentType="application/vnd.openxmlformats-officedocument.presentationml.tags+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tags/tag35.xml" ContentType="application/vnd.openxmlformats-officedocument.presentationml.tags+xml"/>
  <Override PartName="/ppt/notesSlides/notesSlide42.xml" ContentType="application/vnd.openxmlformats-officedocument.presentationml.notesSlide+xml"/>
  <Override PartName="/ppt/tags/tag36.xml" ContentType="application/vnd.openxmlformats-officedocument.presentationml.tags+xml"/>
  <Override PartName="/ppt/notesSlides/notesSlide43.xml" ContentType="application/vnd.openxmlformats-officedocument.presentationml.notesSlide+xml"/>
  <Override PartName="/ppt/tags/tag37.xml" ContentType="application/vnd.openxmlformats-officedocument.presentationml.tags+xml"/>
  <Override PartName="/ppt/notesSlides/notesSlide44.xml" ContentType="application/vnd.openxmlformats-officedocument.presentationml.notesSlide+xml"/>
  <Override PartName="/ppt/tags/tag38.xml" ContentType="application/vnd.openxmlformats-officedocument.presentationml.tags+xml"/>
  <Override PartName="/ppt/notesSlides/notesSlide45.xml" ContentType="application/vnd.openxmlformats-officedocument.presentationml.notesSlide+xml"/>
  <Override PartName="/ppt/tags/tag39.xml" ContentType="application/vnd.openxmlformats-officedocument.presentationml.tags+xml"/>
  <Override PartName="/ppt/notesSlides/notesSlide46.xml" ContentType="application/vnd.openxmlformats-officedocument.presentationml.notesSlide+xml"/>
  <Override PartName="/ppt/tags/tag40.xml" ContentType="application/vnd.openxmlformats-officedocument.presentationml.tags+xml"/>
  <Override PartName="/ppt/notesSlides/notesSlide47.xml" ContentType="application/vnd.openxmlformats-officedocument.presentationml.notesSlide+xml"/>
  <Override PartName="/ppt/tags/tag41.xml" ContentType="application/vnd.openxmlformats-officedocument.presentationml.tags+xml"/>
  <Override PartName="/ppt/notesSlides/notesSlide48.xml" ContentType="application/vnd.openxmlformats-officedocument.presentationml.notesSlide+xml"/>
  <Override PartName="/ppt/tags/tag42.xml" ContentType="application/vnd.openxmlformats-officedocument.presentationml.tags+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tags/tag43.xml" ContentType="application/vnd.openxmlformats-officedocument.presentationml.tags+xml"/>
  <Override PartName="/ppt/notesSlides/notesSlide52.xml" ContentType="application/vnd.openxmlformats-officedocument.presentationml.notesSlide+xml"/>
  <Override PartName="/ppt/tags/tag44.xml" ContentType="application/vnd.openxmlformats-officedocument.presentationml.tags+xml"/>
  <Override PartName="/ppt/notesSlides/notesSlide53.xml" ContentType="application/vnd.openxmlformats-officedocument.presentationml.notesSlide+xml"/>
  <Override PartName="/ppt/tags/tag45.xml" ContentType="application/vnd.openxmlformats-officedocument.presentationml.tags+xml"/>
  <Override PartName="/ppt/notesSlides/notesSlide54.xml" ContentType="application/vnd.openxmlformats-officedocument.presentationml.notesSlide+xml"/>
  <Override PartName="/ppt/tags/tag46.xml" ContentType="application/vnd.openxmlformats-officedocument.presentationml.tags+xml"/>
  <Override PartName="/ppt/notesSlides/notesSlide55.xml" ContentType="application/vnd.openxmlformats-officedocument.presentationml.notesSlide+xml"/>
  <Override PartName="/ppt/tags/tag47.xml" ContentType="application/vnd.openxmlformats-officedocument.presentationml.tags+xml"/>
  <Override PartName="/ppt/notesSlides/notesSlide56.xml" ContentType="application/vnd.openxmlformats-officedocument.presentationml.notesSlide+xml"/>
  <Override PartName="/ppt/tags/tag48.xml" ContentType="application/vnd.openxmlformats-officedocument.presentationml.tags+xml"/>
  <Override PartName="/ppt/notesSlides/notesSlide57.xml" ContentType="application/vnd.openxmlformats-officedocument.presentationml.notesSlide+xml"/>
  <Override PartName="/ppt/tags/tag49.xml" ContentType="application/vnd.openxmlformats-officedocument.presentationml.tags+xml"/>
  <Override PartName="/ppt/notesSlides/notesSlide58.xml" ContentType="application/vnd.openxmlformats-officedocument.presentationml.notesSlide+xml"/>
  <Override PartName="/ppt/tags/tag50.xml" ContentType="application/vnd.openxmlformats-officedocument.presentationml.tags+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65"/>
  </p:notesMasterIdLst>
  <p:sldIdLst>
    <p:sldId id="418" r:id="rId5"/>
    <p:sldId id="540" r:id="rId6"/>
    <p:sldId id="543" r:id="rId7"/>
    <p:sldId id="529" r:id="rId8"/>
    <p:sldId id="528" r:id="rId9"/>
    <p:sldId id="452" r:id="rId10"/>
    <p:sldId id="453" r:id="rId11"/>
    <p:sldId id="531" r:id="rId12"/>
    <p:sldId id="437" r:id="rId13"/>
    <p:sldId id="541" r:id="rId14"/>
    <p:sldId id="508" r:id="rId15"/>
    <p:sldId id="509" r:id="rId16"/>
    <p:sldId id="589" r:id="rId17"/>
    <p:sldId id="532" r:id="rId18"/>
    <p:sldId id="533" r:id="rId19"/>
    <p:sldId id="534" r:id="rId20"/>
    <p:sldId id="535" r:id="rId21"/>
    <p:sldId id="536" r:id="rId22"/>
    <p:sldId id="542" r:id="rId23"/>
    <p:sldId id="559" r:id="rId24"/>
    <p:sldId id="560" r:id="rId25"/>
    <p:sldId id="585" r:id="rId26"/>
    <p:sldId id="590" r:id="rId27"/>
    <p:sldId id="544" r:id="rId28"/>
    <p:sldId id="545" r:id="rId29"/>
    <p:sldId id="546" r:id="rId30"/>
    <p:sldId id="547" r:id="rId31"/>
    <p:sldId id="548" r:id="rId32"/>
    <p:sldId id="549" r:id="rId33"/>
    <p:sldId id="561" r:id="rId34"/>
    <p:sldId id="563" r:id="rId35"/>
    <p:sldId id="586" r:id="rId36"/>
    <p:sldId id="591" r:id="rId37"/>
    <p:sldId id="550" r:id="rId38"/>
    <p:sldId id="551" r:id="rId39"/>
    <p:sldId id="552" r:id="rId40"/>
    <p:sldId id="553" r:id="rId41"/>
    <p:sldId id="554" r:id="rId42"/>
    <p:sldId id="555" r:id="rId43"/>
    <p:sldId id="565" r:id="rId44"/>
    <p:sldId id="566" r:id="rId45"/>
    <p:sldId id="587" r:id="rId46"/>
    <p:sldId id="592" r:id="rId47"/>
    <p:sldId id="567" r:id="rId48"/>
    <p:sldId id="568" r:id="rId49"/>
    <p:sldId id="569" r:id="rId50"/>
    <p:sldId id="570" r:id="rId51"/>
    <p:sldId id="571" r:id="rId52"/>
    <p:sldId id="572" r:id="rId53"/>
    <p:sldId id="573" r:id="rId54"/>
    <p:sldId id="574" r:id="rId55"/>
    <p:sldId id="588" r:id="rId56"/>
    <p:sldId id="593" r:id="rId57"/>
    <p:sldId id="578" r:id="rId58"/>
    <p:sldId id="579" r:id="rId59"/>
    <p:sldId id="580" r:id="rId60"/>
    <p:sldId id="581" r:id="rId61"/>
    <p:sldId id="582" r:id="rId62"/>
    <p:sldId id="583" r:id="rId63"/>
    <p:sldId id="584"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2FD99AAD-B026-24F9-EB68-BBA8E21BBC2C}" name="Kerrie Shanahan" initials="KS" userId="S::kerrie.shanahan@esa.edu.au::ae473d9f-76e9-476f-892f-2674ea963afc" providerId="AD"/>
  <p188:author id="{AC1A14C9-5C87-F7A0-98A6-59A8A750B5A3}" name="Liz Heynes" initials="LH" userId="S::Liz.Heynes@esa.edu.au::e5ff50d5-f39a-42f6-9e9f-e790bcc8c38d" providerId="AD"/>
  <p188:author id="{953796DC-BC6B-FF39-049E-CEDF9411EF5E}" name="Martine Power" initials="MP" userId="S::martine.power@esa.edu.au::f3410e55-3c0b-475c-b0b5-72038337e5c9" providerId="AD"/>
  <p188:author id="{92D011FB-E587-8D1F-64AA-2EC6A225EA05}" name="Martine Power" initials=""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6EAF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094" autoAdjust="0"/>
    <p:restoredTop sz="75182" autoAdjust="0"/>
  </p:normalViewPr>
  <p:slideViewPr>
    <p:cSldViewPr snapToGrid="0">
      <p:cViewPr varScale="1">
        <p:scale>
          <a:sx n="83" d="100"/>
          <a:sy n="83" d="100"/>
        </p:scale>
        <p:origin x="168" y="96"/>
      </p:cViewPr>
      <p:guideLst/>
    </p:cSldViewPr>
  </p:slideViewPr>
  <p:outlineViewPr>
    <p:cViewPr>
      <p:scale>
        <a:sx n="33" d="100"/>
        <a:sy n="33" d="100"/>
      </p:scale>
      <p:origin x="0" y="-4944"/>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71" Type="http://schemas.microsoft.com/office/2018/10/relationships/authors" Target="authors.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z Heynes" userId="e5ff50d5-f39a-42f6-9e9f-e790bcc8c38d" providerId="ADAL" clId="{B569F516-2891-4018-BE5E-B95532492A5B}"/>
    <pc:docChg chg="modSld">
      <pc:chgData name="Liz Heynes" userId="e5ff50d5-f39a-42f6-9e9f-e790bcc8c38d" providerId="ADAL" clId="{B569F516-2891-4018-BE5E-B95532492A5B}" dt="2025-02-05T06:04:58.266" v="52" actId="20577"/>
      <pc:docMkLst>
        <pc:docMk/>
      </pc:docMkLst>
      <pc:sldChg chg="modNotesTx">
        <pc:chgData name="Liz Heynes" userId="e5ff50d5-f39a-42f6-9e9f-e790bcc8c38d" providerId="ADAL" clId="{B569F516-2891-4018-BE5E-B95532492A5B}" dt="2025-02-05T06:01:51.060" v="5" actId="20577"/>
        <pc:sldMkLst>
          <pc:docMk/>
          <pc:sldMk cId="4150549256" sldId="437"/>
        </pc:sldMkLst>
      </pc:sldChg>
      <pc:sldChg chg="modNotesTx">
        <pc:chgData name="Liz Heynes" userId="e5ff50d5-f39a-42f6-9e9f-e790bcc8c38d" providerId="ADAL" clId="{B569F516-2891-4018-BE5E-B95532492A5B}" dt="2025-02-05T06:04:58.266" v="52" actId="20577"/>
        <pc:sldMkLst>
          <pc:docMk/>
          <pc:sldMk cId="3202392233" sldId="509"/>
        </pc:sldMkLst>
      </pc:sldChg>
      <pc:sldChg chg="modNotesTx">
        <pc:chgData name="Liz Heynes" userId="e5ff50d5-f39a-42f6-9e9f-e790bcc8c38d" providerId="ADAL" clId="{B569F516-2891-4018-BE5E-B95532492A5B}" dt="2025-02-05T06:02:16.327" v="13" actId="20577"/>
        <pc:sldMkLst>
          <pc:docMk/>
          <pc:sldMk cId="1810589375" sldId="542"/>
        </pc:sldMkLst>
      </pc:sldChg>
      <pc:sldChg chg="modNotesTx">
        <pc:chgData name="Liz Heynes" userId="e5ff50d5-f39a-42f6-9e9f-e790bcc8c38d" providerId="ADAL" clId="{B569F516-2891-4018-BE5E-B95532492A5B}" dt="2025-02-05T06:02:45.098" v="22" actId="20577"/>
        <pc:sldMkLst>
          <pc:docMk/>
          <pc:sldMk cId="2338687812" sldId="549"/>
        </pc:sldMkLst>
      </pc:sldChg>
      <pc:sldChg chg="modNotesTx">
        <pc:chgData name="Liz Heynes" userId="e5ff50d5-f39a-42f6-9e9f-e790bcc8c38d" providerId="ADAL" clId="{B569F516-2891-4018-BE5E-B95532492A5B}" dt="2025-02-05T06:04:45.486" v="51" actId="20577"/>
        <pc:sldMkLst>
          <pc:docMk/>
          <pc:sldMk cId="2976538739" sldId="555"/>
        </pc:sldMkLst>
      </pc:sldChg>
      <pc:sldChg chg="modNotesTx">
        <pc:chgData name="Liz Heynes" userId="e5ff50d5-f39a-42f6-9e9f-e790bcc8c38d" providerId="ADAL" clId="{B569F516-2891-4018-BE5E-B95532492A5B}" dt="2025-02-05T06:03:38.643" v="36" actId="20577"/>
        <pc:sldMkLst>
          <pc:docMk/>
          <pc:sldMk cId="2476158694" sldId="572"/>
        </pc:sldMkLst>
      </pc:sldChg>
      <pc:sldChg chg="modNotesTx">
        <pc:chgData name="Liz Heynes" userId="e5ff50d5-f39a-42f6-9e9f-e790bcc8c38d" providerId="ADAL" clId="{B569F516-2891-4018-BE5E-B95532492A5B}" dt="2025-02-05T06:04:02.125" v="45" actId="20577"/>
        <pc:sldMkLst>
          <pc:docMk/>
          <pc:sldMk cId="3257124798" sldId="583"/>
        </pc:sldMkLst>
      </pc:sldChg>
      <pc:sldChg chg="modNotesTx">
        <pc:chgData name="Liz Heynes" userId="e5ff50d5-f39a-42f6-9e9f-e790bcc8c38d" providerId="ADAL" clId="{B569F516-2891-4018-BE5E-B95532492A5B}" dt="2025-02-05T06:02:25.792" v="16" actId="20577"/>
        <pc:sldMkLst>
          <pc:docMk/>
          <pc:sldMk cId="2585366332" sldId="585"/>
        </pc:sldMkLst>
      </pc:sldChg>
      <pc:sldChg chg="modNotesTx">
        <pc:chgData name="Liz Heynes" userId="e5ff50d5-f39a-42f6-9e9f-e790bcc8c38d" providerId="ADAL" clId="{B569F516-2891-4018-BE5E-B95532492A5B}" dt="2025-02-05T06:02:54.394" v="25" actId="20577"/>
        <pc:sldMkLst>
          <pc:docMk/>
          <pc:sldMk cId="3777890898" sldId="586"/>
        </pc:sldMkLst>
      </pc:sldChg>
      <pc:sldChg chg="modNotesTx">
        <pc:chgData name="Liz Heynes" userId="e5ff50d5-f39a-42f6-9e9f-e790bcc8c38d" providerId="ADAL" clId="{B569F516-2891-4018-BE5E-B95532492A5B}" dt="2025-02-05T06:03:17.423" v="28" actId="20577"/>
        <pc:sldMkLst>
          <pc:docMk/>
          <pc:sldMk cId="2521219170" sldId="587"/>
        </pc:sldMkLst>
      </pc:sldChg>
      <pc:sldChg chg="modNotesTx">
        <pc:chgData name="Liz Heynes" userId="e5ff50d5-f39a-42f6-9e9f-e790bcc8c38d" providerId="ADAL" clId="{B569F516-2891-4018-BE5E-B95532492A5B}" dt="2025-02-05T06:03:48.492" v="39" actId="20577"/>
        <pc:sldMkLst>
          <pc:docMk/>
          <pc:sldMk cId="4271901840" sldId="588"/>
        </pc:sldMkLst>
      </pc:sldChg>
    </pc:docChg>
  </pc:docChgLst>
  <pc:docChgLst>
    <pc:chgData name="Trish Wilson" userId="1a8d7cc3620296f7" providerId="LiveId" clId="{33C2E4B0-16F2-4272-86D1-90808774DCB2}"/>
    <pc:docChg chg="undo custSel modSld">
      <pc:chgData name="Trish Wilson" userId="1a8d7cc3620296f7" providerId="LiveId" clId="{33C2E4B0-16F2-4272-86D1-90808774DCB2}" dt="2025-01-12T01:35:01.845" v="345" actId="6549"/>
      <pc:docMkLst>
        <pc:docMk/>
      </pc:docMkLst>
      <pc:sldChg chg="modNotesTx">
        <pc:chgData name="Trish Wilson" userId="1a8d7cc3620296f7" providerId="LiveId" clId="{33C2E4B0-16F2-4272-86D1-90808774DCB2}" dt="2025-01-12T01:34:00.432" v="320" actId="6549"/>
        <pc:sldMkLst>
          <pc:docMk/>
          <pc:sldMk cId="4263359036" sldId="418"/>
        </pc:sldMkLst>
      </pc:sldChg>
      <pc:sldChg chg="modNotesTx">
        <pc:chgData name="Trish Wilson" userId="1a8d7cc3620296f7" providerId="LiveId" clId="{33C2E4B0-16F2-4272-86D1-90808774DCB2}" dt="2025-01-09T22:09:56.022" v="163" actId="20577"/>
        <pc:sldMkLst>
          <pc:docMk/>
          <pc:sldMk cId="4150549256" sldId="437"/>
        </pc:sldMkLst>
      </pc:sldChg>
      <pc:sldChg chg="modNotesTx">
        <pc:chgData name="Trish Wilson" userId="1a8d7cc3620296f7" providerId="LiveId" clId="{33C2E4B0-16F2-4272-86D1-90808774DCB2}" dt="2025-01-09T00:46:49.174" v="48" actId="114"/>
        <pc:sldMkLst>
          <pc:docMk/>
          <pc:sldMk cId="1124633134" sldId="452"/>
        </pc:sldMkLst>
      </pc:sldChg>
      <pc:sldChg chg="modNotesTx">
        <pc:chgData name="Trish Wilson" userId="1a8d7cc3620296f7" providerId="LiveId" clId="{33C2E4B0-16F2-4272-86D1-90808774DCB2}" dt="2025-01-09T00:47:55.220" v="56" actId="20577"/>
        <pc:sldMkLst>
          <pc:docMk/>
          <pc:sldMk cId="1662588287" sldId="453"/>
        </pc:sldMkLst>
      </pc:sldChg>
      <pc:sldChg chg="modNotesTx">
        <pc:chgData name="Trish Wilson" userId="1a8d7cc3620296f7" providerId="LiveId" clId="{33C2E4B0-16F2-4272-86D1-90808774DCB2}" dt="2025-01-12T01:34:19.421" v="325" actId="20577"/>
        <pc:sldMkLst>
          <pc:docMk/>
          <pc:sldMk cId="2326152191" sldId="508"/>
        </pc:sldMkLst>
      </pc:sldChg>
      <pc:sldChg chg="modNotesTx">
        <pc:chgData name="Trish Wilson" userId="1a8d7cc3620296f7" providerId="LiveId" clId="{33C2E4B0-16F2-4272-86D1-90808774DCB2}" dt="2025-01-09T00:51:04.509" v="74" actId="20577"/>
        <pc:sldMkLst>
          <pc:docMk/>
          <pc:sldMk cId="3202392233" sldId="509"/>
        </pc:sldMkLst>
      </pc:sldChg>
      <pc:sldChg chg="modNotesTx">
        <pc:chgData name="Trish Wilson" userId="1a8d7cc3620296f7" providerId="LiveId" clId="{33C2E4B0-16F2-4272-86D1-90808774DCB2}" dt="2025-01-09T00:53:33.200" v="80" actId="113"/>
        <pc:sldMkLst>
          <pc:docMk/>
          <pc:sldMk cId="3424164110" sldId="528"/>
        </pc:sldMkLst>
      </pc:sldChg>
      <pc:sldChg chg="modNotesTx">
        <pc:chgData name="Trish Wilson" userId="1a8d7cc3620296f7" providerId="LiveId" clId="{33C2E4B0-16F2-4272-86D1-90808774DCB2}" dt="2025-01-09T00:53:03.576" v="79" actId="113"/>
        <pc:sldMkLst>
          <pc:docMk/>
          <pc:sldMk cId="892145262" sldId="529"/>
        </pc:sldMkLst>
      </pc:sldChg>
      <pc:sldChg chg="modNotesTx">
        <pc:chgData name="Trish Wilson" userId="1a8d7cc3620296f7" providerId="LiveId" clId="{33C2E4B0-16F2-4272-86D1-90808774DCB2}" dt="2025-01-09T00:48:49.011" v="63" actId="20577"/>
        <pc:sldMkLst>
          <pc:docMk/>
          <pc:sldMk cId="3988791607" sldId="531"/>
        </pc:sldMkLst>
      </pc:sldChg>
      <pc:sldChg chg="modNotesTx">
        <pc:chgData name="Trish Wilson" userId="1a8d7cc3620296f7" providerId="LiveId" clId="{33C2E4B0-16F2-4272-86D1-90808774DCB2}" dt="2025-01-09T00:55:16.570" v="94" actId="20577"/>
        <pc:sldMkLst>
          <pc:docMk/>
          <pc:sldMk cId="1521752557" sldId="532"/>
        </pc:sldMkLst>
      </pc:sldChg>
      <pc:sldChg chg="modNotesTx">
        <pc:chgData name="Trish Wilson" userId="1a8d7cc3620296f7" providerId="LiveId" clId="{33C2E4B0-16F2-4272-86D1-90808774DCB2}" dt="2025-01-09T00:55:52.311" v="97" actId="114"/>
        <pc:sldMkLst>
          <pc:docMk/>
          <pc:sldMk cId="4095586407" sldId="534"/>
        </pc:sldMkLst>
      </pc:sldChg>
      <pc:sldChg chg="modNotesTx">
        <pc:chgData name="Trish Wilson" userId="1a8d7cc3620296f7" providerId="LiveId" clId="{33C2E4B0-16F2-4272-86D1-90808774DCB2}" dt="2025-01-09T00:56:36.629" v="105" actId="20577"/>
        <pc:sldMkLst>
          <pc:docMk/>
          <pc:sldMk cId="3263807768" sldId="535"/>
        </pc:sldMkLst>
      </pc:sldChg>
      <pc:sldChg chg="modNotesTx">
        <pc:chgData name="Trish Wilson" userId="1a8d7cc3620296f7" providerId="LiveId" clId="{33C2E4B0-16F2-4272-86D1-90808774DCB2}" dt="2025-01-09T00:57:02.202" v="109" actId="20577"/>
        <pc:sldMkLst>
          <pc:docMk/>
          <pc:sldMk cId="3240933220" sldId="536"/>
        </pc:sldMkLst>
      </pc:sldChg>
      <pc:sldChg chg="modNotesTx">
        <pc:chgData name="Trish Wilson" userId="1a8d7cc3620296f7" providerId="LiveId" clId="{33C2E4B0-16F2-4272-86D1-90808774DCB2}" dt="2025-01-09T00:43:17.330" v="24" actId="2711"/>
        <pc:sldMkLst>
          <pc:docMk/>
          <pc:sldMk cId="1289962517" sldId="540"/>
        </pc:sldMkLst>
      </pc:sldChg>
      <pc:sldChg chg="modNotesTx">
        <pc:chgData name="Trish Wilson" userId="1a8d7cc3620296f7" providerId="LiveId" clId="{33C2E4B0-16F2-4272-86D1-90808774DCB2}" dt="2025-01-09T00:49:40.992" v="66" actId="20577"/>
        <pc:sldMkLst>
          <pc:docMk/>
          <pc:sldMk cId="2369274563" sldId="541"/>
        </pc:sldMkLst>
      </pc:sldChg>
      <pc:sldChg chg="modNotesTx">
        <pc:chgData name="Trish Wilson" userId="1a8d7cc3620296f7" providerId="LiveId" clId="{33C2E4B0-16F2-4272-86D1-90808774DCB2}" dt="2025-01-09T00:57:40.782" v="111" actId="20577"/>
        <pc:sldMkLst>
          <pc:docMk/>
          <pc:sldMk cId="1810589375" sldId="542"/>
        </pc:sldMkLst>
      </pc:sldChg>
      <pc:sldChg chg="modSp mod modNotesTx">
        <pc:chgData name="Trish Wilson" userId="1a8d7cc3620296f7" providerId="LiveId" clId="{33C2E4B0-16F2-4272-86D1-90808774DCB2}" dt="2025-01-09T00:52:27.069" v="78" actId="113"/>
        <pc:sldMkLst>
          <pc:docMk/>
          <pc:sldMk cId="2691655419" sldId="543"/>
        </pc:sldMkLst>
        <pc:spChg chg="mod">
          <ac:chgData name="Trish Wilson" userId="1a8d7cc3620296f7" providerId="LiveId" clId="{33C2E4B0-16F2-4272-86D1-90808774DCB2}" dt="2025-01-09T00:52:27.069" v="78" actId="113"/>
          <ac:spMkLst>
            <pc:docMk/>
            <pc:sldMk cId="2691655419" sldId="543"/>
            <ac:spMk id="9" creationId="{A1F5BC81-0047-91E9-A0D4-60FFCE311A5D}"/>
          </ac:spMkLst>
        </pc:spChg>
      </pc:sldChg>
      <pc:sldChg chg="modNotesTx">
        <pc:chgData name="Trish Wilson" userId="1a8d7cc3620296f7" providerId="LiveId" clId="{33C2E4B0-16F2-4272-86D1-90808774DCB2}" dt="2025-01-09T01:00:22.235" v="131" actId="20577"/>
        <pc:sldMkLst>
          <pc:docMk/>
          <pc:sldMk cId="2458841466" sldId="544"/>
        </pc:sldMkLst>
      </pc:sldChg>
      <pc:sldChg chg="modNotesTx">
        <pc:chgData name="Trish Wilson" userId="1a8d7cc3620296f7" providerId="LiveId" clId="{33C2E4B0-16F2-4272-86D1-90808774DCB2}" dt="2025-01-09T01:01:00.123" v="137" actId="20577"/>
        <pc:sldMkLst>
          <pc:docMk/>
          <pc:sldMk cId="167806021" sldId="545"/>
        </pc:sldMkLst>
      </pc:sldChg>
      <pc:sldChg chg="modNotesTx">
        <pc:chgData name="Trish Wilson" userId="1a8d7cc3620296f7" providerId="LiveId" clId="{33C2E4B0-16F2-4272-86D1-90808774DCB2}" dt="2025-01-09T01:01:31.327" v="140" actId="114"/>
        <pc:sldMkLst>
          <pc:docMk/>
          <pc:sldMk cId="790270949" sldId="546"/>
        </pc:sldMkLst>
      </pc:sldChg>
      <pc:sldChg chg="modNotesTx">
        <pc:chgData name="Trish Wilson" userId="1a8d7cc3620296f7" providerId="LiveId" clId="{33C2E4B0-16F2-4272-86D1-90808774DCB2}" dt="2025-01-09T01:02:52.035" v="148" actId="20577"/>
        <pc:sldMkLst>
          <pc:docMk/>
          <pc:sldMk cId="278289651" sldId="547"/>
        </pc:sldMkLst>
      </pc:sldChg>
      <pc:sldChg chg="modNotesTx">
        <pc:chgData name="Trish Wilson" userId="1a8d7cc3620296f7" providerId="LiveId" clId="{33C2E4B0-16F2-4272-86D1-90808774DCB2}" dt="2025-01-09T01:03:13.717" v="152" actId="20577"/>
        <pc:sldMkLst>
          <pc:docMk/>
          <pc:sldMk cId="2121189998" sldId="548"/>
        </pc:sldMkLst>
      </pc:sldChg>
      <pc:sldChg chg="modNotesTx">
        <pc:chgData name="Trish Wilson" userId="1a8d7cc3620296f7" providerId="LiveId" clId="{33C2E4B0-16F2-4272-86D1-90808774DCB2}" dt="2025-01-09T01:03:44.205" v="154" actId="20577"/>
        <pc:sldMkLst>
          <pc:docMk/>
          <pc:sldMk cId="2338687812" sldId="549"/>
        </pc:sldMkLst>
      </pc:sldChg>
      <pc:sldChg chg="modNotesTx">
        <pc:chgData name="Trish Wilson" userId="1a8d7cc3620296f7" providerId="LiveId" clId="{33C2E4B0-16F2-4272-86D1-90808774DCB2}" dt="2025-01-09T22:21:24.614" v="216" actId="20577"/>
        <pc:sldMkLst>
          <pc:docMk/>
          <pc:sldMk cId="4288573716" sldId="550"/>
        </pc:sldMkLst>
      </pc:sldChg>
      <pc:sldChg chg="modNotesTx">
        <pc:chgData name="Trish Wilson" userId="1a8d7cc3620296f7" providerId="LiveId" clId="{33C2E4B0-16F2-4272-86D1-90808774DCB2}" dt="2025-01-09T22:16:31.277" v="181" actId="20577"/>
        <pc:sldMkLst>
          <pc:docMk/>
          <pc:sldMk cId="2759540680" sldId="551"/>
        </pc:sldMkLst>
      </pc:sldChg>
      <pc:sldChg chg="modNotesTx">
        <pc:chgData name="Trish Wilson" userId="1a8d7cc3620296f7" providerId="LiveId" clId="{33C2E4B0-16F2-4272-86D1-90808774DCB2}" dt="2025-01-09T22:17:09.680" v="184" actId="114"/>
        <pc:sldMkLst>
          <pc:docMk/>
          <pc:sldMk cId="1372196834" sldId="552"/>
        </pc:sldMkLst>
      </pc:sldChg>
      <pc:sldChg chg="modNotesTx">
        <pc:chgData name="Trish Wilson" userId="1a8d7cc3620296f7" providerId="LiveId" clId="{33C2E4B0-16F2-4272-86D1-90808774DCB2}" dt="2025-01-09T22:18:00.353" v="195" actId="114"/>
        <pc:sldMkLst>
          <pc:docMk/>
          <pc:sldMk cId="884878049" sldId="553"/>
        </pc:sldMkLst>
      </pc:sldChg>
      <pc:sldChg chg="modNotesTx">
        <pc:chgData name="Trish Wilson" userId="1a8d7cc3620296f7" providerId="LiveId" clId="{33C2E4B0-16F2-4272-86D1-90808774DCB2}" dt="2025-01-09T22:18:59.262" v="204" actId="20577"/>
        <pc:sldMkLst>
          <pc:docMk/>
          <pc:sldMk cId="3666587044" sldId="554"/>
        </pc:sldMkLst>
      </pc:sldChg>
      <pc:sldChg chg="modNotesTx">
        <pc:chgData name="Trish Wilson" userId="1a8d7cc3620296f7" providerId="LiveId" clId="{33C2E4B0-16F2-4272-86D1-90808774DCB2}" dt="2025-01-09T22:19:49.816" v="206" actId="2711"/>
        <pc:sldMkLst>
          <pc:docMk/>
          <pc:sldMk cId="2976538739" sldId="555"/>
        </pc:sldMkLst>
      </pc:sldChg>
      <pc:sldChg chg="modNotesTx">
        <pc:chgData name="Trish Wilson" userId="1a8d7cc3620296f7" providerId="LiveId" clId="{33C2E4B0-16F2-4272-86D1-90808774DCB2}" dt="2025-01-09T00:58:31.753" v="117" actId="2711"/>
        <pc:sldMkLst>
          <pc:docMk/>
          <pc:sldMk cId="2887172245" sldId="559"/>
        </pc:sldMkLst>
      </pc:sldChg>
      <pc:sldChg chg="modNotesTx">
        <pc:chgData name="Trish Wilson" userId="1a8d7cc3620296f7" providerId="LiveId" clId="{33C2E4B0-16F2-4272-86D1-90808774DCB2}" dt="2025-01-12T01:34:30.510" v="330" actId="20577"/>
        <pc:sldMkLst>
          <pc:docMk/>
          <pc:sldMk cId="416802784" sldId="560"/>
        </pc:sldMkLst>
      </pc:sldChg>
      <pc:sldChg chg="modNotesTx">
        <pc:chgData name="Trish Wilson" userId="1a8d7cc3620296f7" providerId="LiveId" clId="{33C2E4B0-16F2-4272-86D1-90808774DCB2}" dt="2025-01-09T01:03:57.914" v="155" actId="2711"/>
        <pc:sldMkLst>
          <pc:docMk/>
          <pc:sldMk cId="4284575480" sldId="561"/>
        </pc:sldMkLst>
      </pc:sldChg>
      <pc:sldChg chg="modNotesTx">
        <pc:chgData name="Trish Wilson" userId="1a8d7cc3620296f7" providerId="LiveId" clId="{33C2E4B0-16F2-4272-86D1-90808774DCB2}" dt="2025-01-12T01:34:42.095" v="335" actId="6549"/>
        <pc:sldMkLst>
          <pc:docMk/>
          <pc:sldMk cId="1595233300" sldId="563"/>
        </pc:sldMkLst>
      </pc:sldChg>
      <pc:sldChg chg="modNotesTx">
        <pc:chgData name="Trish Wilson" userId="1a8d7cc3620296f7" providerId="LiveId" clId="{33C2E4B0-16F2-4272-86D1-90808774DCB2}" dt="2025-01-09T22:19:55.982" v="207" actId="2711"/>
        <pc:sldMkLst>
          <pc:docMk/>
          <pc:sldMk cId="2166009659" sldId="565"/>
        </pc:sldMkLst>
      </pc:sldChg>
      <pc:sldChg chg="modNotesTx">
        <pc:chgData name="Trish Wilson" userId="1a8d7cc3620296f7" providerId="LiveId" clId="{33C2E4B0-16F2-4272-86D1-90808774DCB2}" dt="2025-01-12T01:34:52.494" v="340" actId="20577"/>
        <pc:sldMkLst>
          <pc:docMk/>
          <pc:sldMk cId="240846923" sldId="566"/>
        </pc:sldMkLst>
      </pc:sldChg>
      <pc:sldChg chg="modNotesTx">
        <pc:chgData name="Trish Wilson" userId="1a8d7cc3620296f7" providerId="LiveId" clId="{33C2E4B0-16F2-4272-86D1-90808774DCB2}" dt="2025-01-11T03:26:09" v="291" actId="20577"/>
        <pc:sldMkLst>
          <pc:docMk/>
          <pc:sldMk cId="547577049" sldId="567"/>
        </pc:sldMkLst>
      </pc:sldChg>
      <pc:sldChg chg="modNotesTx">
        <pc:chgData name="Trish Wilson" userId="1a8d7cc3620296f7" providerId="LiveId" clId="{33C2E4B0-16F2-4272-86D1-90808774DCB2}" dt="2025-01-09T22:23:11.054" v="231" actId="20577"/>
        <pc:sldMkLst>
          <pc:docMk/>
          <pc:sldMk cId="1262371542" sldId="568"/>
        </pc:sldMkLst>
      </pc:sldChg>
      <pc:sldChg chg="modNotesTx">
        <pc:chgData name="Trish Wilson" userId="1a8d7cc3620296f7" providerId="LiveId" clId="{33C2E4B0-16F2-4272-86D1-90808774DCB2}" dt="2025-01-09T22:23:37.885" v="234" actId="114"/>
        <pc:sldMkLst>
          <pc:docMk/>
          <pc:sldMk cId="3325031485" sldId="569"/>
        </pc:sldMkLst>
      </pc:sldChg>
      <pc:sldChg chg="modNotesTx">
        <pc:chgData name="Trish Wilson" userId="1a8d7cc3620296f7" providerId="LiveId" clId="{33C2E4B0-16F2-4272-86D1-90808774DCB2}" dt="2025-01-09T22:24:10.670" v="242" actId="20577"/>
        <pc:sldMkLst>
          <pc:docMk/>
          <pc:sldMk cId="1968857449" sldId="570"/>
        </pc:sldMkLst>
      </pc:sldChg>
      <pc:sldChg chg="modNotesTx">
        <pc:chgData name="Trish Wilson" userId="1a8d7cc3620296f7" providerId="LiveId" clId="{33C2E4B0-16F2-4272-86D1-90808774DCB2}" dt="2025-01-09T22:25:08.263" v="247" actId="2711"/>
        <pc:sldMkLst>
          <pc:docMk/>
          <pc:sldMk cId="2445394406" sldId="571"/>
        </pc:sldMkLst>
      </pc:sldChg>
      <pc:sldChg chg="modNotesTx">
        <pc:chgData name="Trish Wilson" userId="1a8d7cc3620296f7" providerId="LiveId" clId="{33C2E4B0-16F2-4272-86D1-90808774DCB2}" dt="2025-01-09T22:25:24.109" v="249" actId="20577"/>
        <pc:sldMkLst>
          <pc:docMk/>
          <pc:sldMk cId="2476158694" sldId="572"/>
        </pc:sldMkLst>
      </pc:sldChg>
      <pc:sldChg chg="modNotesTx">
        <pc:chgData name="Trish Wilson" userId="1a8d7cc3620296f7" providerId="LiveId" clId="{33C2E4B0-16F2-4272-86D1-90808774DCB2}" dt="2025-01-09T22:25:39.464" v="250" actId="2711"/>
        <pc:sldMkLst>
          <pc:docMk/>
          <pc:sldMk cId="2779094207" sldId="573"/>
        </pc:sldMkLst>
      </pc:sldChg>
      <pc:sldChg chg="modNotesTx">
        <pc:chgData name="Trish Wilson" userId="1a8d7cc3620296f7" providerId="LiveId" clId="{33C2E4B0-16F2-4272-86D1-90808774DCB2}" dt="2025-01-12T01:35:01.845" v="345" actId="6549"/>
        <pc:sldMkLst>
          <pc:docMk/>
          <pc:sldMk cId="3562305725" sldId="574"/>
        </pc:sldMkLst>
      </pc:sldChg>
      <pc:sldChg chg="modNotesTx">
        <pc:chgData name="Trish Wilson" userId="1a8d7cc3620296f7" providerId="LiveId" clId="{33C2E4B0-16F2-4272-86D1-90808774DCB2}" dt="2025-01-09T22:27:23.569" v="269" actId="114"/>
        <pc:sldMkLst>
          <pc:docMk/>
          <pc:sldMk cId="494608477" sldId="578"/>
        </pc:sldMkLst>
      </pc:sldChg>
      <pc:sldChg chg="modNotesTx">
        <pc:chgData name="Trish Wilson" userId="1a8d7cc3620296f7" providerId="LiveId" clId="{33C2E4B0-16F2-4272-86D1-90808774DCB2}" dt="2025-01-09T22:27:38.742" v="270" actId="2711"/>
        <pc:sldMkLst>
          <pc:docMk/>
          <pc:sldMk cId="2116703803" sldId="579"/>
        </pc:sldMkLst>
      </pc:sldChg>
      <pc:sldChg chg="modNotesTx">
        <pc:chgData name="Trish Wilson" userId="1a8d7cc3620296f7" providerId="LiveId" clId="{33C2E4B0-16F2-4272-86D1-90808774DCB2}" dt="2025-01-09T22:28:04.042" v="273" actId="114"/>
        <pc:sldMkLst>
          <pc:docMk/>
          <pc:sldMk cId="2166348008" sldId="580"/>
        </pc:sldMkLst>
      </pc:sldChg>
      <pc:sldChg chg="modNotesTx">
        <pc:chgData name="Trish Wilson" userId="1a8d7cc3620296f7" providerId="LiveId" clId="{33C2E4B0-16F2-4272-86D1-90808774DCB2}" dt="2025-01-09T22:28:33.462" v="281" actId="20577"/>
        <pc:sldMkLst>
          <pc:docMk/>
          <pc:sldMk cId="1487140413" sldId="581"/>
        </pc:sldMkLst>
      </pc:sldChg>
      <pc:sldChg chg="modNotesTx">
        <pc:chgData name="Trish Wilson" userId="1a8d7cc3620296f7" providerId="LiveId" clId="{33C2E4B0-16F2-4272-86D1-90808774DCB2}" dt="2025-01-11T03:25:19.172" v="288" actId="20577"/>
        <pc:sldMkLst>
          <pc:docMk/>
          <pc:sldMk cId="554959937" sldId="582"/>
        </pc:sldMkLst>
      </pc:sldChg>
      <pc:sldChg chg="modNotesTx">
        <pc:chgData name="Trish Wilson" userId="1a8d7cc3620296f7" providerId="LiveId" clId="{33C2E4B0-16F2-4272-86D1-90808774DCB2}" dt="2025-01-09T22:29:23.765" v="286" actId="20577"/>
        <pc:sldMkLst>
          <pc:docMk/>
          <pc:sldMk cId="3257124798" sldId="583"/>
        </pc:sldMkLst>
      </pc:sldChg>
      <pc:sldChg chg="modNotesTx">
        <pc:chgData name="Trish Wilson" userId="1a8d7cc3620296f7" providerId="LiveId" clId="{33C2E4B0-16F2-4272-86D1-90808774DCB2}" dt="2025-01-09T22:29:31.156" v="287" actId="2711"/>
        <pc:sldMkLst>
          <pc:docMk/>
          <pc:sldMk cId="1353419575" sldId="584"/>
        </pc:sldMkLst>
      </pc:sldChg>
      <pc:sldChg chg="modNotesTx">
        <pc:chgData name="Trish Wilson" userId="1a8d7cc3620296f7" providerId="LiveId" clId="{33C2E4B0-16F2-4272-86D1-90808774DCB2}" dt="2025-01-09T22:09:33.990" v="162" actId="113"/>
        <pc:sldMkLst>
          <pc:docMk/>
          <pc:sldMk cId="2585366332" sldId="585"/>
        </pc:sldMkLst>
      </pc:sldChg>
      <pc:sldChg chg="modNotesTx">
        <pc:chgData name="Trish Wilson" userId="1a8d7cc3620296f7" providerId="LiveId" clId="{33C2E4B0-16F2-4272-86D1-90808774DCB2}" dt="2025-01-09T22:09:24.646" v="161" actId="113"/>
        <pc:sldMkLst>
          <pc:docMk/>
          <pc:sldMk cId="3777890898" sldId="586"/>
        </pc:sldMkLst>
      </pc:sldChg>
      <pc:sldChg chg="modNotesTx">
        <pc:chgData name="Trish Wilson" userId="1a8d7cc3620296f7" providerId="LiveId" clId="{33C2E4B0-16F2-4272-86D1-90808774DCB2}" dt="2025-01-09T22:20:35.006" v="211" actId="2711"/>
        <pc:sldMkLst>
          <pc:docMk/>
          <pc:sldMk cId="2521219170" sldId="587"/>
        </pc:sldMkLst>
      </pc:sldChg>
      <pc:sldChg chg="modNotesTx">
        <pc:chgData name="Trish Wilson" userId="1a8d7cc3620296f7" providerId="LiveId" clId="{33C2E4B0-16F2-4272-86D1-90808774DCB2}" dt="2025-01-09T22:26:14.444" v="254" actId="2711"/>
        <pc:sldMkLst>
          <pc:docMk/>
          <pc:sldMk cId="4271901840" sldId="588"/>
        </pc:sldMkLst>
      </pc:sldChg>
      <pc:sldChg chg="modNotesTx">
        <pc:chgData name="Trish Wilson" userId="1a8d7cc3620296f7" providerId="LiveId" clId="{33C2E4B0-16F2-4272-86D1-90808774DCB2}" dt="2025-01-09T00:51:54.224" v="76"/>
        <pc:sldMkLst>
          <pc:docMk/>
          <pc:sldMk cId="4022222620" sldId="589"/>
        </pc:sldMkLst>
      </pc:sldChg>
      <pc:sldChg chg="modNotesTx">
        <pc:chgData name="Trish Wilson" userId="1a8d7cc3620296f7" providerId="LiveId" clId="{33C2E4B0-16F2-4272-86D1-90808774DCB2}" dt="2025-01-09T00:59:09.723" v="119" actId="2711"/>
        <pc:sldMkLst>
          <pc:docMk/>
          <pc:sldMk cId="819415636" sldId="590"/>
        </pc:sldMkLst>
      </pc:sldChg>
      <pc:sldChg chg="modNotesTx">
        <pc:chgData name="Trish Wilson" userId="1a8d7cc3620296f7" providerId="LiveId" clId="{33C2E4B0-16F2-4272-86D1-90808774DCB2}" dt="2025-01-09T22:14:37.786" v="165" actId="2711"/>
        <pc:sldMkLst>
          <pc:docMk/>
          <pc:sldMk cId="950698041" sldId="591"/>
        </pc:sldMkLst>
      </pc:sldChg>
      <pc:sldChg chg="modNotesTx">
        <pc:chgData name="Trish Wilson" userId="1a8d7cc3620296f7" providerId="LiveId" clId="{33C2E4B0-16F2-4272-86D1-90808774DCB2}" dt="2025-01-09T22:21:06.395" v="212" actId="2711"/>
        <pc:sldMkLst>
          <pc:docMk/>
          <pc:sldMk cId="981438056" sldId="592"/>
        </pc:sldMkLst>
      </pc:sldChg>
      <pc:sldChg chg="modNotesTx">
        <pc:chgData name="Trish Wilson" userId="1a8d7cc3620296f7" providerId="LiveId" clId="{33C2E4B0-16F2-4272-86D1-90808774DCB2}" dt="2025-01-09T22:26:36.691" v="256" actId="2711"/>
        <pc:sldMkLst>
          <pc:docMk/>
          <pc:sldMk cId="1270281758" sldId="593"/>
        </pc:sldMkLst>
      </pc:sldChg>
    </pc:docChg>
  </pc:docChgLst>
  <pc:docChgLst>
    <pc:chgData name="Kerrie Shanahan" userId="ae473d9f-76e9-476f-892f-2674ea963afc" providerId="ADAL" clId="{983CBBBE-32CB-44D0-9F0B-4BFAE097BD2B}"/>
    <pc:docChg chg="modMainMaster">
      <pc:chgData name="Kerrie Shanahan" userId="ae473d9f-76e9-476f-892f-2674ea963afc" providerId="ADAL" clId="{983CBBBE-32CB-44D0-9F0B-4BFAE097BD2B}" dt="2025-01-20T04:02:18.473" v="4" actId="20577"/>
      <pc:docMkLst>
        <pc:docMk/>
      </pc:docMkLst>
      <pc:sldMasterChg chg="modSldLayout">
        <pc:chgData name="Kerrie Shanahan" userId="ae473d9f-76e9-476f-892f-2674ea963afc" providerId="ADAL" clId="{983CBBBE-32CB-44D0-9F0B-4BFAE097BD2B}" dt="2025-01-20T04:02:18.473" v="4" actId="20577"/>
        <pc:sldMasterMkLst>
          <pc:docMk/>
          <pc:sldMasterMk cId="2001524266" sldId="2147483648"/>
        </pc:sldMasterMkLst>
        <pc:sldLayoutChg chg="modSp mod">
          <pc:chgData name="Kerrie Shanahan" userId="ae473d9f-76e9-476f-892f-2674ea963afc" providerId="ADAL" clId="{983CBBBE-32CB-44D0-9F0B-4BFAE097BD2B}" dt="2025-01-20T04:02:18.473" v="4" actId="20577"/>
          <pc:sldLayoutMkLst>
            <pc:docMk/>
            <pc:sldMasterMk cId="2001524266" sldId="2147483648"/>
            <pc:sldLayoutMk cId="3144878384" sldId="2147483662"/>
          </pc:sldLayoutMkLst>
          <pc:spChg chg="mod">
            <ac:chgData name="Kerrie Shanahan" userId="ae473d9f-76e9-476f-892f-2674ea963afc" providerId="ADAL" clId="{983CBBBE-32CB-44D0-9F0B-4BFAE097BD2B}" dt="2025-01-20T04:02:18.473" v="4" actId="20577"/>
            <ac:spMkLst>
              <pc:docMk/>
              <pc:sldMasterMk cId="2001524266" sldId="2147483648"/>
              <pc:sldLayoutMk cId="3144878384" sldId="2147483662"/>
              <ac:spMk id="5" creationId="{8A46CCA3-EE35-BAE3-F0AA-002BD52D6DAC}"/>
            </ac:spMkLst>
          </pc:sp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82DF-2BF6-40D9-80DC-DCBF175B2575}" type="datetimeFigureOut">
              <a:rPr lang="en-AU" smtClean="0"/>
              <a:t>5/02/2025</a:t>
            </a:fld>
            <a:endParaRPr lang="en-AU"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D42270C-9E3A-4C26-8EAA-A993C3C4C5E9}" type="slidenum">
              <a:rPr lang="en-AU" smtClean="0"/>
              <a:t>‹#›</a:t>
            </a:fld>
            <a:endParaRPr lang="en-AU" dirty="0"/>
          </a:p>
        </p:txBody>
      </p:sp>
    </p:spTree>
    <p:extLst>
      <p:ext uri="{BB962C8B-B14F-4D97-AF65-F5344CB8AC3E}">
        <p14:creationId xmlns:p14="http://schemas.microsoft.com/office/powerpoint/2010/main" val="262729247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Contents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Explicit teaching and review of upper-case letters for Phase 1 letters: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S </a:t>
            </a:r>
            <a:r>
              <a:rPr lang="en-AU" b="0" dirty="0">
                <a:latin typeface="Calibri" panose="020F0502020204030204" pitchFamily="34" charset="0"/>
                <a:ea typeface="Calibri" panose="020F0502020204030204" pitchFamily="34" charset="0"/>
                <a:cs typeface="Calibri" panose="020F0502020204030204" pitchFamily="34" charset="0"/>
              </a:rPr>
              <a:t>(slides 2 to 10)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A </a:t>
            </a:r>
            <a:r>
              <a:rPr lang="en-AU" b="0" dirty="0">
                <a:latin typeface="Calibri" panose="020F0502020204030204" pitchFamily="34" charset="0"/>
                <a:ea typeface="Calibri" panose="020F0502020204030204" pitchFamily="34" charset="0"/>
                <a:cs typeface="Calibri" panose="020F0502020204030204" pitchFamily="34" charset="0"/>
              </a:rPr>
              <a:t>(slides 11 to 20)</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T </a:t>
            </a:r>
            <a:r>
              <a:rPr lang="en-AU" b="0" dirty="0">
                <a:latin typeface="Calibri" panose="020F0502020204030204" pitchFamily="34" charset="0"/>
                <a:ea typeface="Calibri" panose="020F0502020204030204" pitchFamily="34" charset="0"/>
                <a:cs typeface="Calibri" panose="020F0502020204030204" pitchFamily="34" charset="0"/>
              </a:rPr>
              <a:t>(slides 21 to 30)</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P </a:t>
            </a:r>
            <a:r>
              <a:rPr lang="en-AU" b="0" dirty="0">
                <a:latin typeface="Calibri" panose="020F0502020204030204" pitchFamily="34" charset="0"/>
                <a:ea typeface="Calibri" panose="020F0502020204030204" pitchFamily="34" charset="0"/>
                <a:cs typeface="Calibri" panose="020F0502020204030204" pitchFamily="34" charset="0"/>
              </a:rPr>
              <a:t>(slides 3 to 40)</a:t>
            </a:r>
            <a:endParaRPr lang="en-AU" b="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I </a:t>
            </a:r>
            <a:r>
              <a:rPr lang="en-AU" b="0" dirty="0">
                <a:latin typeface="Calibri" panose="020F0502020204030204" pitchFamily="34" charset="0"/>
                <a:ea typeface="Calibri" panose="020F0502020204030204" pitchFamily="34" charset="0"/>
                <a:cs typeface="Calibri" panose="020F0502020204030204" pitchFamily="34" charset="0"/>
              </a:rPr>
              <a:t>(slides 41 to 50)</a:t>
            </a:r>
            <a:r>
              <a:rPr lang="en-AU" b="1" dirty="0">
                <a:latin typeface="Calibri" panose="020F0502020204030204" pitchFamily="34" charset="0"/>
                <a:ea typeface="Calibri" panose="020F0502020204030204" pitchFamily="34" charset="0"/>
                <a:cs typeface="Calibri" panose="020F0502020204030204" pitchFamily="34" charset="0"/>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b="1" dirty="0">
                <a:latin typeface="Calibri" panose="020F0502020204030204" pitchFamily="34" charset="0"/>
                <a:ea typeface="Calibri" panose="020F0502020204030204" pitchFamily="34" charset="0"/>
                <a:cs typeface="Calibri" panose="020F0502020204030204" pitchFamily="34" charset="0"/>
              </a:rPr>
              <a:t>N </a:t>
            </a:r>
            <a:r>
              <a:rPr lang="en-AU" b="0" dirty="0">
                <a:latin typeface="Calibri" panose="020F0502020204030204" pitchFamily="34" charset="0"/>
                <a:ea typeface="Calibri" panose="020F0502020204030204" pitchFamily="34" charset="0"/>
                <a:cs typeface="Calibri" panose="020F0502020204030204" pitchFamily="34" charset="0"/>
              </a:rPr>
              <a:t>(slides 51 to 60)</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b="0"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When to use the slides</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After students have learned each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AU" dirty="0">
                <a:latin typeface="Calibri" panose="020F0502020204030204" pitchFamily="34" charset="0"/>
                <a:ea typeface="Calibri" panose="020F0502020204030204" pitchFamily="34" charset="0"/>
                <a:cs typeface="Calibri" panose="020F0502020204030204" pitchFamily="34" charset="0"/>
              </a:rPr>
              <a:t>sound correspondence with the lower-case letter, the upper-case letter can be taught as a mini-lesson.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latin typeface="Calibri" panose="020F0502020204030204" pitchFamily="34" charset="0"/>
                <a:ea typeface="Calibri" panose="020F0502020204030204" pitchFamily="34" charset="0"/>
                <a:cs typeface="Calibri" panose="020F0502020204030204" pitchFamily="34" charset="0"/>
              </a:rPr>
              <a:t>Teaching upper-case letters in a separate mini-lesson can reduce cognitive load for students. </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You could also add the appropriate slides to your phonics lessons.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Lesson preparation</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If desired, edit the letters on the slides to your preferred font. The green dots represent the first entry point of each letter and the red dots represent the final exit point. If you change the font, drag each dot to show these entry and exit points.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dirty="0"/>
          </a:p>
        </p:txBody>
      </p:sp>
    </p:spTree>
    <p:extLst>
      <p:ext uri="{BB962C8B-B14F-4D97-AF65-F5344CB8AC3E}">
        <p14:creationId xmlns:p14="http://schemas.microsoft.com/office/powerpoint/2010/main" val="24765722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138088-6329-0371-94A5-DF253F8C109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02D810-E267-9AD3-D9E0-9FCC1177A10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4868A2C-BE58-8408-98F6-31C6E1F051EB}"/>
              </a:ext>
            </a:extLst>
          </p:cNvPr>
          <p:cNvSpPr>
            <a:spLocks noGrp="1"/>
          </p:cNvSpPr>
          <p:nvPr>
            <p:ph type="body" idx="1"/>
          </p:nvPr>
        </p:nvSpPr>
        <p:spPr/>
        <p:txBody>
          <a:bodyPr/>
          <a:lstStyle/>
          <a:p>
            <a:r>
              <a:rPr lang="en-US" b="1" dirty="0"/>
              <a:t>End of lesson for upper-case S.</a:t>
            </a:r>
          </a:p>
          <a:p>
            <a:endParaRPr lang="en-US" dirty="0"/>
          </a:p>
          <a:p>
            <a:endParaRPr lang="en-AU" dirty="0"/>
          </a:p>
        </p:txBody>
      </p:sp>
      <p:sp>
        <p:nvSpPr>
          <p:cNvPr id="4" name="Slide Number Placeholder 3">
            <a:extLst>
              <a:ext uri="{FF2B5EF4-FFF2-40B4-BE49-F238E27FC236}">
                <a16:creationId xmlns:a16="http://schemas.microsoft.com/office/drawing/2014/main" id="{A0CC7DF2-14BC-2C66-B84E-02F5FEB7B96F}"/>
              </a:ext>
            </a:extLst>
          </p:cNvPr>
          <p:cNvSpPr>
            <a:spLocks noGrp="1"/>
          </p:cNvSpPr>
          <p:nvPr>
            <p:ph type="sldNum" sz="quarter" idx="5"/>
          </p:nvPr>
        </p:nvSpPr>
        <p:spPr/>
        <p:txBody>
          <a:bodyPr/>
          <a:lstStyle/>
          <a:p>
            <a:fld id="{5A44A9DE-4760-4494-A2B3-6554A63B8D88}" type="slidenum">
              <a:rPr lang="en-AU" smtClean="0"/>
              <a:t>10</a:t>
            </a:fld>
            <a:endParaRPr lang="en-AU" dirty="0"/>
          </a:p>
        </p:txBody>
      </p:sp>
    </p:spTree>
    <p:extLst>
      <p:ext uri="{BB962C8B-B14F-4D97-AF65-F5344CB8AC3E}">
        <p14:creationId xmlns:p14="http://schemas.microsoft.com/office/powerpoint/2010/main" val="10539854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 (slide 12)</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13 to 20).</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dirty="0"/>
          </a:p>
        </p:txBody>
      </p:sp>
    </p:spTree>
    <p:extLst>
      <p:ext uri="{BB962C8B-B14F-4D97-AF65-F5344CB8AC3E}">
        <p14:creationId xmlns:p14="http://schemas.microsoft.com/office/powerpoint/2010/main" val="37577158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Review</a:t>
            </a:r>
          </a:p>
          <a:p>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Point to the letter </a:t>
            </a:r>
            <a:r>
              <a:rPr lang="en-US" b="1" dirty="0">
                <a:latin typeface="Calibri" panose="020F0502020204030204" pitchFamily="34" charset="0"/>
                <a:ea typeface="Calibri" panose="020F0502020204030204" pitchFamily="34" charset="0"/>
                <a:cs typeface="Calibri" panose="020F0502020204030204" pitchFamily="34" charset="0"/>
              </a:rPr>
              <a:t>S</a:t>
            </a:r>
            <a:r>
              <a:rPr lang="en-US" b="0" dirty="0">
                <a:latin typeface="Calibri" panose="020F0502020204030204" pitchFamily="34" charset="0"/>
                <a:ea typeface="Calibri" panose="020F0502020204030204" pitchFamily="34" charset="0"/>
                <a:cs typeface="Calibri" panose="020F0502020204030204" pitchFamily="34" charset="0"/>
              </a:rPr>
              <a:t>.</a:t>
            </a:r>
            <a:r>
              <a:rPr lang="en-US"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a:t>
            </a:r>
            <a:r>
              <a:rPr lang="en-US" b="0">
                <a:latin typeface="Calibri" panose="020F0502020204030204" pitchFamily="34" charset="0"/>
                <a:ea typeface="Calibri" panose="020F0502020204030204" pitchFamily="34" charset="0"/>
                <a:cs typeface="Calibri" panose="020F0502020204030204" pitchFamily="34" charset="0"/>
              </a:rPr>
              <a:t>their mini-whiteboard</a:t>
            </a:r>
            <a:endParaRPr lang="en-US" b="0"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respond when you ask: </a:t>
            </a:r>
            <a:r>
              <a:rPr lang="en-US"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dirty="0">
                <a:latin typeface="Calibri" panose="020F0502020204030204" pitchFamily="34" charset="0"/>
                <a:ea typeface="Calibri" panose="020F0502020204030204" pitchFamily="34" charset="0"/>
                <a:cs typeface="Calibri" panose="020F0502020204030204" pitchFamily="34" charset="0"/>
              </a:rPr>
              <a:t>Then ask students to try again.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dirty="0"/>
          </a:p>
        </p:txBody>
      </p:sp>
    </p:spTree>
    <p:extLst>
      <p:ext uri="{BB962C8B-B14F-4D97-AF65-F5344CB8AC3E}">
        <p14:creationId xmlns:p14="http://schemas.microsoft.com/office/powerpoint/2010/main" val="20925563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99D9981-246D-BF4D-02FF-B34AF0DF209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6BB288D-3208-49D4-FFD6-40785C057C6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36371CC-C6D4-C1AB-A660-0C1E4BC84DE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A</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AB684CFF-B5EC-B279-D1B9-C9AB3D849721}"/>
              </a:ext>
            </a:extLst>
          </p:cNvPr>
          <p:cNvSpPr>
            <a:spLocks noGrp="1"/>
          </p:cNvSpPr>
          <p:nvPr>
            <p:ph type="sldNum" sz="quarter" idx="5"/>
          </p:nvPr>
        </p:nvSpPr>
        <p:spPr/>
        <p:txBody>
          <a:bodyPr/>
          <a:lstStyle/>
          <a:p>
            <a:fld id="{5A44A9DE-4760-4494-A2B3-6554A63B8D88}" type="slidenum">
              <a:rPr lang="en-AU" smtClean="0"/>
              <a:t>13</a:t>
            </a:fld>
            <a:endParaRPr lang="en-AU" dirty="0"/>
          </a:p>
        </p:txBody>
      </p:sp>
    </p:spTree>
    <p:extLst>
      <p:ext uri="{BB962C8B-B14F-4D97-AF65-F5344CB8AC3E}">
        <p14:creationId xmlns:p14="http://schemas.microsoft.com/office/powerpoint/2010/main" val="152088540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A25E950-FE98-5D7B-0D05-97F81201B84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33E464-A748-FCDB-1740-4146ADE591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DCBFB5B-9250-3C74-F52B-CDEE1C05472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a</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a</a:t>
            </a:r>
            <a:r>
              <a:rPr lang="en-AU" i="1" dirty="0">
                <a:latin typeface="Calibri" panose="020F0502020204030204" pitchFamily="34" charset="0"/>
                <a:ea typeface="Calibri" panose="020F0502020204030204" pitchFamily="34" charset="0"/>
                <a:cs typeface="Calibri" panose="020F0502020204030204" pitchFamily="34" charset="0"/>
              </a:rPr>
              <a:t> says /a/.</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a</a:t>
            </a:r>
            <a:r>
              <a:rPr lang="en-AU" i="1" dirty="0">
                <a:latin typeface="Calibri" panose="020F0502020204030204" pitchFamily="34" charset="0"/>
                <a:ea typeface="Calibri" panose="020F0502020204030204" pitchFamily="34" charset="0"/>
                <a:cs typeface="Calibri" panose="020F0502020204030204" pitchFamily="34" charset="0"/>
              </a:rPr>
              <a:t> says /a/.</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985B8770-0135-38A8-F7AE-1EC6D12E51F0}"/>
              </a:ext>
            </a:extLst>
          </p:cNvPr>
          <p:cNvSpPr>
            <a:spLocks noGrp="1"/>
          </p:cNvSpPr>
          <p:nvPr>
            <p:ph type="sldNum" sz="quarter" idx="5"/>
          </p:nvPr>
        </p:nvSpPr>
        <p:spPr/>
        <p:txBody>
          <a:bodyPr/>
          <a:lstStyle/>
          <a:p>
            <a:fld id="{5A44A9DE-4760-4494-A2B3-6554A63B8D88}" type="slidenum">
              <a:rPr lang="en-AU" smtClean="0"/>
              <a:t>14</a:t>
            </a:fld>
            <a:endParaRPr lang="en-AU" dirty="0"/>
          </a:p>
        </p:txBody>
      </p:sp>
    </p:spTree>
    <p:extLst>
      <p:ext uri="{BB962C8B-B14F-4D97-AF65-F5344CB8AC3E}">
        <p14:creationId xmlns:p14="http://schemas.microsoft.com/office/powerpoint/2010/main" val="107055502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9CFA89A-F245-BD79-6098-30080176BC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5C0F682-CDBF-128B-3430-12E9EE59AF5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536357F-9579-7FD0-A561-E039249CD5F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cs typeface="Calibri"/>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ea typeface="+mj-lt"/>
                <a:cs typeface="Calibri"/>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ea typeface="+mj-lt"/>
                <a:cs typeface="Calibri"/>
              </a:rPr>
              <a:t>this is the upper-case </a:t>
            </a:r>
            <a:r>
              <a:rPr lang="en-US" b="1" i="1" dirty="0">
                <a:solidFill>
                  <a:srgbClr val="0E1E42"/>
                </a:solidFill>
                <a:ea typeface="+mj-lt"/>
                <a:cs typeface="Calibri"/>
              </a:rPr>
              <a:t>A</a:t>
            </a:r>
            <a:r>
              <a:rPr lang="en-US" b="0" i="1" dirty="0">
                <a:solidFill>
                  <a:srgbClr val="0E1E42"/>
                </a:solidFill>
                <a:ea typeface="+mj-lt"/>
                <a:cs typeface="Calibri"/>
              </a:rPr>
              <a:t> and the lower-case </a:t>
            </a:r>
            <a:r>
              <a:rPr lang="en-US" b="1" i="1" dirty="0">
                <a:solidFill>
                  <a:srgbClr val="0E1E42"/>
                </a:solidFill>
                <a:ea typeface="+mj-lt"/>
                <a:cs typeface="Calibri"/>
              </a:rPr>
              <a:t>a</a:t>
            </a:r>
            <a:endParaRPr lang="en-US" b="0" i="1" dirty="0">
              <a:solidFill>
                <a:srgbClr val="0E1E42"/>
              </a:solidFill>
              <a:ea typeface="+mj-lt"/>
              <a:cs typeface="Calibri"/>
            </a:endParaRPr>
          </a:p>
          <a:p>
            <a:pPr marL="171450" indent="-171450">
              <a:buFont typeface="Arial" panose="020B0604020202020204" pitchFamily="34" charset="0"/>
              <a:buChar char="•"/>
            </a:pPr>
            <a:r>
              <a:rPr lang="en-AU" i="1" dirty="0"/>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F4FDDFF0-B312-3C8A-ED0C-8035C4D9BF52}"/>
              </a:ext>
            </a:extLst>
          </p:cNvPr>
          <p:cNvSpPr>
            <a:spLocks noGrp="1"/>
          </p:cNvSpPr>
          <p:nvPr>
            <p:ph type="sldNum" sz="quarter" idx="5"/>
          </p:nvPr>
        </p:nvSpPr>
        <p:spPr/>
        <p:txBody>
          <a:bodyPr/>
          <a:lstStyle/>
          <a:p>
            <a:fld id="{5A44A9DE-4760-4494-A2B3-6554A63B8D88}" type="slidenum">
              <a:rPr lang="en-AU" smtClean="0"/>
              <a:t>15</a:t>
            </a:fld>
            <a:endParaRPr lang="en-AU" dirty="0"/>
          </a:p>
        </p:txBody>
      </p:sp>
    </p:spTree>
    <p:extLst>
      <p:ext uri="{BB962C8B-B14F-4D97-AF65-F5344CB8AC3E}">
        <p14:creationId xmlns:p14="http://schemas.microsoft.com/office/powerpoint/2010/main" val="33183313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105D007-1255-27A6-3BDB-C6AB757278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8043D6E-49A0-2D2D-43F6-895DA4F2012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FD83B48-D9D3-57F3-5E69-2DE829749CAD}"/>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a:buNone/>
            </a:pPr>
            <a:r>
              <a:rPr lang="en-US" sz="1200" b="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Calibri" panose="020F0502020204030204" pitchFamily="34" charset="0"/>
                <a:ea typeface="Calibri" panose="020F0502020204030204" pitchFamily="34" charset="0"/>
                <a:cs typeface="Calibri" panose="020F0502020204030204" pitchFamily="34" charset="0"/>
              </a:rPr>
              <a:t> </a:t>
            </a:r>
            <a:r>
              <a:rPr lang="en-US" sz="1200" b="1" i="1" dirty="0">
                <a:latin typeface="Calibri" panose="020F0502020204030204" pitchFamily="34" charset="0"/>
                <a:ea typeface="Calibri" panose="020F0502020204030204" pitchFamily="34" charset="0"/>
                <a:cs typeface="Calibri" panose="020F0502020204030204" pitchFamily="34" charset="0"/>
              </a:rPr>
              <a:t>A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/a/</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12EFACD9-539E-3DDB-9592-D719A3DAEFE3}"/>
              </a:ext>
            </a:extLst>
          </p:cNvPr>
          <p:cNvSpPr>
            <a:spLocks noGrp="1"/>
          </p:cNvSpPr>
          <p:nvPr>
            <p:ph type="sldNum" sz="quarter" idx="5"/>
          </p:nvPr>
        </p:nvSpPr>
        <p:spPr/>
        <p:txBody>
          <a:bodyPr/>
          <a:lstStyle/>
          <a:p>
            <a:fld id="{5A44A9DE-4760-4494-A2B3-6554A63B8D88}" type="slidenum">
              <a:rPr lang="en-AU" smtClean="0"/>
              <a:t>16</a:t>
            </a:fld>
            <a:endParaRPr lang="en-AU" dirty="0"/>
          </a:p>
        </p:txBody>
      </p:sp>
    </p:spTree>
    <p:extLst>
      <p:ext uri="{BB962C8B-B14F-4D97-AF65-F5344CB8AC3E}">
        <p14:creationId xmlns:p14="http://schemas.microsoft.com/office/powerpoint/2010/main" val="29671006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FEF3D3B-9947-8DA2-5822-AFFBF5A9B92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DC1CD2F-7599-A8B8-90B1-63A7B176635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6263BAC-4A2E-BB08-1192-2591DE183819}"/>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A</a:t>
            </a:r>
            <a:r>
              <a:rPr lang="en-US" i="1" dirty="0">
                <a:latin typeface="Calibri" panose="020F0502020204030204" pitchFamily="34" charset="0"/>
                <a:ea typeface="Calibri" panose="020F0502020204030204" pitchFamily="34" charset="0"/>
                <a:cs typeface="Calibri" panose="020F0502020204030204" pitchFamily="34" charset="0"/>
              </a:rPr>
              <a:t> says /a/</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AU" i="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9920085A-79BE-388C-269B-23300B57231A}"/>
              </a:ext>
            </a:extLst>
          </p:cNvPr>
          <p:cNvSpPr>
            <a:spLocks noGrp="1"/>
          </p:cNvSpPr>
          <p:nvPr>
            <p:ph type="sldNum" sz="quarter" idx="5"/>
          </p:nvPr>
        </p:nvSpPr>
        <p:spPr/>
        <p:txBody>
          <a:bodyPr/>
          <a:lstStyle/>
          <a:p>
            <a:fld id="{5A44A9DE-4760-4494-A2B3-6554A63B8D88}" type="slidenum">
              <a:rPr lang="en-AU" smtClean="0"/>
              <a:t>17</a:t>
            </a:fld>
            <a:endParaRPr lang="en-AU" dirty="0"/>
          </a:p>
        </p:txBody>
      </p:sp>
    </p:spTree>
    <p:extLst>
      <p:ext uri="{BB962C8B-B14F-4D97-AF65-F5344CB8AC3E}">
        <p14:creationId xmlns:p14="http://schemas.microsoft.com/office/powerpoint/2010/main" val="486396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C16577-657B-9D4F-E599-0083AF4E2BB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6C4815A-809A-BE5A-2351-AED0A29DBC8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7E028C4-DDFD-3B37-703E-7E24054D4572}"/>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A</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A</a:t>
            </a:r>
            <a:r>
              <a:rPr lang="en-US" i="1" dirty="0">
                <a:latin typeface="Calibri" panose="020F0502020204030204" pitchFamily="34" charset="0"/>
                <a:ea typeface="Calibri" panose="020F0502020204030204" pitchFamily="34" charset="0"/>
                <a:cs typeface="Calibri" panose="020F0502020204030204" pitchFamily="34" charset="0"/>
              </a:rPr>
              <a:t> says /a/. We haven’t learned all the other letters and sounds in this name yet, so I will read it for you.  </a:t>
            </a:r>
          </a:p>
          <a:p>
            <a:pPr marL="0" indent="0">
              <a:buFont typeface="Arial" panose="020B0604020202020204" pitchFamily="34" charset="0"/>
              <a:buNone/>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4FF54277-9C32-D888-73CA-17EEBAAEBFFC}"/>
              </a:ext>
            </a:extLst>
          </p:cNvPr>
          <p:cNvSpPr>
            <a:spLocks noGrp="1"/>
          </p:cNvSpPr>
          <p:nvPr>
            <p:ph type="sldNum" sz="quarter" idx="5"/>
          </p:nvPr>
        </p:nvSpPr>
        <p:spPr/>
        <p:txBody>
          <a:bodyPr/>
          <a:lstStyle/>
          <a:p>
            <a:fld id="{5A44A9DE-4760-4494-A2B3-6554A63B8D88}" type="slidenum">
              <a:rPr lang="en-AU" smtClean="0"/>
              <a:t>18</a:t>
            </a:fld>
            <a:endParaRPr lang="en-AU" dirty="0"/>
          </a:p>
        </p:txBody>
      </p:sp>
    </p:spTree>
    <p:extLst>
      <p:ext uri="{BB962C8B-B14F-4D97-AF65-F5344CB8AC3E}">
        <p14:creationId xmlns:p14="http://schemas.microsoft.com/office/powerpoint/2010/main" val="362956640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A0F39F-679F-ADC0-0E44-7FB77526808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1514D7F-67E3-A22F-B9EF-7108B7AB574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743DC73-0330-252F-11C3-3BD2C8E48FA5}"/>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A</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a</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a</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a:extLst>
              <a:ext uri="{FF2B5EF4-FFF2-40B4-BE49-F238E27FC236}">
                <a16:creationId xmlns:a16="http://schemas.microsoft.com/office/drawing/2014/main" id="{8ACC2B75-A4FF-1F97-1DE5-6DFD6E3C0B1F}"/>
              </a:ext>
            </a:extLst>
          </p:cNvPr>
          <p:cNvSpPr>
            <a:spLocks noGrp="1"/>
          </p:cNvSpPr>
          <p:nvPr>
            <p:ph type="sldNum" sz="quarter" idx="5"/>
          </p:nvPr>
        </p:nvSpPr>
        <p:spPr/>
        <p:txBody>
          <a:bodyPr/>
          <a:lstStyle/>
          <a:p>
            <a:fld id="{5A44A9DE-4760-4494-A2B3-6554A63B8D88}" type="slidenum">
              <a:rPr lang="en-AU" smtClean="0"/>
              <a:t>19</a:t>
            </a:fld>
            <a:endParaRPr lang="en-AU" dirty="0"/>
          </a:p>
        </p:txBody>
      </p:sp>
    </p:spTree>
    <p:extLst>
      <p:ext uri="{BB962C8B-B14F-4D97-AF65-F5344CB8AC3E}">
        <p14:creationId xmlns:p14="http://schemas.microsoft.com/office/powerpoint/2010/main" val="41930731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 </a:t>
            </a: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a:t>
            </a:r>
            <a:r>
              <a:rPr lang="en-AU" b="0"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10).</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dirty="0"/>
          </a:p>
        </p:txBody>
      </p:sp>
    </p:spTree>
    <p:extLst>
      <p:ext uri="{BB962C8B-B14F-4D97-AF65-F5344CB8AC3E}">
        <p14:creationId xmlns:p14="http://schemas.microsoft.com/office/powerpoint/2010/main" val="24765722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C1E038C-121B-A0F7-0F43-21880EAD48B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D4353CE-BCED-F5C1-6FEE-490AAAB6783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B9AFC00-C4FC-79A4-4E7E-FA56B537CB7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A</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B2A46055-7BE2-745F-2E56-5C7C99DBF159}"/>
              </a:ext>
            </a:extLst>
          </p:cNvPr>
          <p:cNvSpPr>
            <a:spLocks noGrp="1"/>
          </p:cNvSpPr>
          <p:nvPr>
            <p:ph type="sldNum" sz="quarter" idx="5"/>
          </p:nvPr>
        </p:nvSpPr>
        <p:spPr/>
        <p:txBody>
          <a:bodyPr/>
          <a:lstStyle/>
          <a:p>
            <a:fld id="{5A44A9DE-4760-4494-A2B3-6554A63B8D88}" type="slidenum">
              <a:rPr lang="en-AU" smtClean="0"/>
              <a:t>20</a:t>
            </a:fld>
            <a:endParaRPr lang="en-AU" dirty="0"/>
          </a:p>
        </p:txBody>
      </p:sp>
    </p:spTree>
    <p:extLst>
      <p:ext uri="{BB962C8B-B14F-4D97-AF65-F5344CB8AC3E}">
        <p14:creationId xmlns:p14="http://schemas.microsoft.com/office/powerpoint/2010/main" val="7082677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D0CCAB-F19A-6C90-5187-9B62AFA961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308FA00-E960-AC50-B7B2-D9979EEF2F3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0937554-4502-F6DD-A8D9-4A6DEEBCA5D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22)</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23 to 30).</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53DA38BA-E6C4-2E3E-EAB1-CEFABF740464}"/>
              </a:ext>
            </a:extLst>
          </p:cNvPr>
          <p:cNvSpPr>
            <a:spLocks noGrp="1"/>
          </p:cNvSpPr>
          <p:nvPr>
            <p:ph type="sldNum" sz="quarter" idx="5"/>
          </p:nvPr>
        </p:nvSpPr>
        <p:spPr/>
        <p:txBody>
          <a:bodyPr/>
          <a:lstStyle/>
          <a:p>
            <a:fld id="{5A44A9DE-4760-4494-A2B3-6554A63B8D88}" type="slidenum">
              <a:rPr lang="en-AU" smtClean="0"/>
              <a:t>21</a:t>
            </a:fld>
            <a:endParaRPr lang="en-AU" dirty="0"/>
          </a:p>
        </p:txBody>
      </p:sp>
    </p:spTree>
    <p:extLst>
      <p:ext uri="{BB962C8B-B14F-4D97-AF65-F5344CB8AC3E}">
        <p14:creationId xmlns:p14="http://schemas.microsoft.com/office/powerpoint/2010/main" val="102615376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A97482-BFB6-D88B-7ACB-AE074D806F0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BFEDD7-C6AA-2071-7BD0-F63F9D7F6F3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D30CBCD-7112-F882-B615-4DBED1F5124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Review</a:t>
            </a:r>
          </a:p>
          <a:p>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Point to a random letter.</a:t>
            </a:r>
            <a:r>
              <a:rPr lang="en-US"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respond when you ask: </a:t>
            </a:r>
            <a:r>
              <a:rPr lang="en-US"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dirty="0"/>
          </a:p>
        </p:txBody>
      </p:sp>
      <p:sp>
        <p:nvSpPr>
          <p:cNvPr id="4" name="Slide Number Placeholder 3">
            <a:extLst>
              <a:ext uri="{FF2B5EF4-FFF2-40B4-BE49-F238E27FC236}">
                <a16:creationId xmlns:a16="http://schemas.microsoft.com/office/drawing/2014/main" id="{C52DDA12-BE7C-4941-F18D-DE90040ED480}"/>
              </a:ext>
            </a:extLst>
          </p:cNvPr>
          <p:cNvSpPr>
            <a:spLocks noGrp="1"/>
          </p:cNvSpPr>
          <p:nvPr>
            <p:ph type="sldNum" sz="quarter" idx="5"/>
          </p:nvPr>
        </p:nvSpPr>
        <p:spPr/>
        <p:txBody>
          <a:bodyPr/>
          <a:lstStyle/>
          <a:p>
            <a:fld id="{5A44A9DE-4760-4494-A2B3-6554A63B8D88}" type="slidenum">
              <a:rPr lang="en-AU" smtClean="0"/>
              <a:t>22</a:t>
            </a:fld>
            <a:endParaRPr lang="en-AU" dirty="0"/>
          </a:p>
        </p:txBody>
      </p:sp>
    </p:spTree>
    <p:extLst>
      <p:ext uri="{BB962C8B-B14F-4D97-AF65-F5344CB8AC3E}">
        <p14:creationId xmlns:p14="http://schemas.microsoft.com/office/powerpoint/2010/main" val="398103621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C1CF02-9C20-782F-261B-71A01C98A15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D5DEE32-5357-9CD3-D402-D9D4BA7D41D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75D33F7-16AF-77CF-E38A-1FFFF9F70F1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T</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CC6DDA1D-C78B-900B-744B-194D2C11B599}"/>
              </a:ext>
            </a:extLst>
          </p:cNvPr>
          <p:cNvSpPr>
            <a:spLocks noGrp="1"/>
          </p:cNvSpPr>
          <p:nvPr>
            <p:ph type="sldNum" sz="quarter" idx="5"/>
          </p:nvPr>
        </p:nvSpPr>
        <p:spPr/>
        <p:txBody>
          <a:bodyPr/>
          <a:lstStyle/>
          <a:p>
            <a:fld id="{5A44A9DE-4760-4494-A2B3-6554A63B8D88}" type="slidenum">
              <a:rPr lang="en-AU" smtClean="0"/>
              <a:t>23</a:t>
            </a:fld>
            <a:endParaRPr lang="en-AU" dirty="0"/>
          </a:p>
        </p:txBody>
      </p:sp>
    </p:spTree>
    <p:extLst>
      <p:ext uri="{BB962C8B-B14F-4D97-AF65-F5344CB8AC3E}">
        <p14:creationId xmlns:p14="http://schemas.microsoft.com/office/powerpoint/2010/main" val="133222032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BFB5DD-AEB8-DE0A-DF4F-F5D2B74EB54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9F6DDC0-8E5C-3C0E-A63C-1CCD9E1958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F13FF51-6F14-FDD1-0B79-35A0BA91BC3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/t/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t</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t</a:t>
            </a:r>
            <a:r>
              <a:rPr lang="en-AU" i="1" dirty="0">
                <a:latin typeface="Calibri" panose="020F0502020204030204" pitchFamily="34" charset="0"/>
                <a:ea typeface="Calibri" panose="020F0502020204030204" pitchFamily="34" charset="0"/>
                <a:cs typeface="Calibri" panose="020F0502020204030204" pitchFamily="34" charset="0"/>
              </a:rPr>
              <a:t> says /t/.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t</a:t>
            </a:r>
            <a:r>
              <a:rPr lang="en-AU" i="1" dirty="0">
                <a:latin typeface="Calibri" panose="020F0502020204030204" pitchFamily="34" charset="0"/>
                <a:ea typeface="Calibri" panose="020F0502020204030204" pitchFamily="34" charset="0"/>
                <a:cs typeface="Calibri" panose="020F0502020204030204" pitchFamily="34" charset="0"/>
              </a:rPr>
              <a:t> says /t/.</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p>
        </p:txBody>
      </p:sp>
      <p:sp>
        <p:nvSpPr>
          <p:cNvPr id="4" name="Slide Number Placeholder 3">
            <a:extLst>
              <a:ext uri="{FF2B5EF4-FFF2-40B4-BE49-F238E27FC236}">
                <a16:creationId xmlns:a16="http://schemas.microsoft.com/office/drawing/2014/main" id="{E38B6125-7C6D-FBC7-6DEB-C22EDB91795A}"/>
              </a:ext>
            </a:extLst>
          </p:cNvPr>
          <p:cNvSpPr>
            <a:spLocks noGrp="1"/>
          </p:cNvSpPr>
          <p:nvPr>
            <p:ph type="sldNum" sz="quarter" idx="5"/>
          </p:nvPr>
        </p:nvSpPr>
        <p:spPr/>
        <p:txBody>
          <a:bodyPr/>
          <a:lstStyle/>
          <a:p>
            <a:fld id="{5A44A9DE-4760-4494-A2B3-6554A63B8D88}" type="slidenum">
              <a:rPr lang="en-AU" smtClean="0"/>
              <a:t>24</a:t>
            </a:fld>
            <a:endParaRPr lang="en-AU" dirty="0"/>
          </a:p>
        </p:txBody>
      </p:sp>
    </p:spTree>
    <p:extLst>
      <p:ext uri="{BB962C8B-B14F-4D97-AF65-F5344CB8AC3E}">
        <p14:creationId xmlns:p14="http://schemas.microsoft.com/office/powerpoint/2010/main" val="5006517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BF5E16-7B0C-EEC8-8DD5-3634E7458A1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F361405-94E5-C99D-85D3-C7F3F507BDB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9834EA6A-FE66-AF9E-E3E5-51B8ED3A640C}"/>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T</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t</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7311803B-E42E-041A-D8FC-DE88DB55AD1D}"/>
              </a:ext>
            </a:extLst>
          </p:cNvPr>
          <p:cNvSpPr>
            <a:spLocks noGrp="1"/>
          </p:cNvSpPr>
          <p:nvPr>
            <p:ph type="sldNum" sz="quarter" idx="5"/>
          </p:nvPr>
        </p:nvSpPr>
        <p:spPr/>
        <p:txBody>
          <a:bodyPr/>
          <a:lstStyle/>
          <a:p>
            <a:fld id="{5A44A9DE-4760-4494-A2B3-6554A63B8D88}" type="slidenum">
              <a:rPr lang="en-AU" smtClean="0"/>
              <a:t>25</a:t>
            </a:fld>
            <a:endParaRPr lang="en-AU" dirty="0"/>
          </a:p>
        </p:txBody>
      </p:sp>
    </p:spTree>
    <p:extLst>
      <p:ext uri="{BB962C8B-B14F-4D97-AF65-F5344CB8AC3E}">
        <p14:creationId xmlns:p14="http://schemas.microsoft.com/office/powerpoint/2010/main" val="27567639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5A6AF0D-C950-103F-911A-BDA6F74D49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FE97ED3-0C1A-5C23-2EED-BEB8B2A4D4E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32352D-1F66-3C57-3C85-97E497AFF17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/t/ is unvoiced. Teachers should model the sound using breath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1" i="1" dirty="0">
                <a:latin typeface="Calibri" panose="020F0502020204030204" pitchFamily="34" charset="0"/>
                <a:ea typeface="Calibri" panose="020F0502020204030204" pitchFamily="34" charset="0"/>
                <a:cs typeface="Calibri" panose="020F0502020204030204" pitchFamily="34" charset="0"/>
              </a:rPr>
              <a:t>T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E9C61220-5BE5-082C-669D-3868F9CE0BD5}"/>
              </a:ext>
            </a:extLst>
          </p:cNvPr>
          <p:cNvSpPr>
            <a:spLocks noGrp="1"/>
          </p:cNvSpPr>
          <p:nvPr>
            <p:ph type="sldNum" sz="quarter" idx="5"/>
          </p:nvPr>
        </p:nvSpPr>
        <p:spPr/>
        <p:txBody>
          <a:bodyPr/>
          <a:lstStyle/>
          <a:p>
            <a:fld id="{5A44A9DE-4760-4494-A2B3-6554A63B8D88}" type="slidenum">
              <a:rPr lang="en-AU" smtClean="0"/>
              <a:t>26</a:t>
            </a:fld>
            <a:endParaRPr lang="en-AU" dirty="0"/>
          </a:p>
        </p:txBody>
      </p:sp>
    </p:spTree>
    <p:extLst>
      <p:ext uri="{BB962C8B-B14F-4D97-AF65-F5344CB8AC3E}">
        <p14:creationId xmlns:p14="http://schemas.microsoft.com/office/powerpoint/2010/main" val="69232616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6C6029B-CCB2-8A55-BCBC-EB941EEEF88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269E134-ABB9-EE9B-67BF-0B4C15576C0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5D8A2F1-0054-8DDD-39F1-DB20641600E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T</a:t>
            </a:r>
            <a:r>
              <a:rPr lang="en-US" i="1" dirty="0">
                <a:latin typeface="Calibri" panose="020F0502020204030204" pitchFamily="34" charset="0"/>
                <a:ea typeface="Calibri" panose="020F0502020204030204" pitchFamily="34" charset="0"/>
                <a:cs typeface="Calibri" panose="020F0502020204030204" pitchFamily="34" charset="0"/>
              </a:rPr>
              <a:t> says /t/</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n</a:t>
            </a:r>
            <a:r>
              <a:rPr lang="en-US" i="1" dirty="0">
                <a:latin typeface="Calibri" panose="020F0502020204030204" pitchFamily="34" charset="0"/>
                <a:ea typeface="Calibri" panose="020F0502020204030204" pitchFamily="34" charset="0"/>
                <a:cs typeface="Calibri" panose="020F0502020204030204" pitchFamily="34" charset="0"/>
              </a:rPr>
              <a:t>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2D596D53-D9AC-07CD-575A-48832FFD4EFA}"/>
              </a:ext>
            </a:extLst>
          </p:cNvPr>
          <p:cNvSpPr>
            <a:spLocks noGrp="1"/>
          </p:cNvSpPr>
          <p:nvPr>
            <p:ph type="sldNum" sz="quarter" idx="5"/>
          </p:nvPr>
        </p:nvSpPr>
        <p:spPr/>
        <p:txBody>
          <a:bodyPr/>
          <a:lstStyle/>
          <a:p>
            <a:fld id="{5A44A9DE-4760-4494-A2B3-6554A63B8D88}" type="slidenum">
              <a:rPr lang="en-AU" smtClean="0"/>
              <a:t>27</a:t>
            </a:fld>
            <a:endParaRPr lang="en-AU" dirty="0"/>
          </a:p>
        </p:txBody>
      </p:sp>
    </p:spTree>
    <p:extLst>
      <p:ext uri="{BB962C8B-B14F-4D97-AF65-F5344CB8AC3E}">
        <p14:creationId xmlns:p14="http://schemas.microsoft.com/office/powerpoint/2010/main" val="70427608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DDA9A29-D89E-5160-C635-75510134EFD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66449B5C-7181-03CA-5D0A-D8A9F355B16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9C3CAD9-4DDD-2FDF-DCDF-0AC60A8CBE9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T</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T</a:t>
            </a:r>
            <a:r>
              <a:rPr lang="en-US" i="1" dirty="0">
                <a:latin typeface="Calibri" panose="020F0502020204030204" pitchFamily="34" charset="0"/>
                <a:ea typeface="Calibri" panose="020F0502020204030204" pitchFamily="34" charset="0"/>
                <a:cs typeface="Calibri" panose="020F0502020204030204" pitchFamily="34" charset="0"/>
              </a:rPr>
              <a:t> says /t/. We haven’t learned all the other letters and sounds in this name yet, so I will read it for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EBF78ABD-8292-05DF-13A6-CF3027A8D32D}"/>
              </a:ext>
            </a:extLst>
          </p:cNvPr>
          <p:cNvSpPr>
            <a:spLocks noGrp="1"/>
          </p:cNvSpPr>
          <p:nvPr>
            <p:ph type="sldNum" sz="quarter" idx="5"/>
          </p:nvPr>
        </p:nvSpPr>
        <p:spPr/>
        <p:txBody>
          <a:bodyPr/>
          <a:lstStyle/>
          <a:p>
            <a:fld id="{5A44A9DE-4760-4494-A2B3-6554A63B8D88}" type="slidenum">
              <a:rPr lang="en-AU" smtClean="0"/>
              <a:t>28</a:t>
            </a:fld>
            <a:endParaRPr lang="en-AU" dirty="0"/>
          </a:p>
        </p:txBody>
      </p:sp>
    </p:spTree>
    <p:extLst>
      <p:ext uri="{BB962C8B-B14F-4D97-AF65-F5344CB8AC3E}">
        <p14:creationId xmlns:p14="http://schemas.microsoft.com/office/powerpoint/2010/main" val="40478922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E5C46D-BF98-A88F-E220-0B86B631BDE4}"/>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A8DB1E-99AE-4591-272E-6290D8C9049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84488D6-6C5C-33CE-1528-2278FCB1C3C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T</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t</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EF05DF0F-4534-4632-1B6B-77DE8CD6C980}"/>
              </a:ext>
            </a:extLst>
          </p:cNvPr>
          <p:cNvSpPr>
            <a:spLocks noGrp="1"/>
          </p:cNvSpPr>
          <p:nvPr>
            <p:ph type="sldNum" sz="quarter" idx="5"/>
          </p:nvPr>
        </p:nvSpPr>
        <p:spPr/>
        <p:txBody>
          <a:bodyPr/>
          <a:lstStyle/>
          <a:p>
            <a:fld id="{5A44A9DE-4760-4494-A2B3-6554A63B8D88}" type="slidenum">
              <a:rPr lang="en-AU" smtClean="0"/>
              <a:t>29</a:t>
            </a:fld>
            <a:endParaRPr lang="en-AU" dirty="0"/>
          </a:p>
        </p:txBody>
      </p:sp>
    </p:spTree>
    <p:extLst>
      <p:ext uri="{BB962C8B-B14F-4D97-AF65-F5344CB8AC3E}">
        <p14:creationId xmlns:p14="http://schemas.microsoft.com/office/powerpoint/2010/main" val="37161026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B02C48A-0C40-92DE-0E8C-DE0FCB1A10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689F8E3-C7FF-C98B-891F-2D97F40B113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A298288-BD4F-EF1B-AD11-7B540DE7CFD8}"/>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S</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a:t>
            </a:r>
            <a:r>
              <a:rPr lang="en-AU" b="0" dirty="0">
                <a:latin typeface="Calibri" panose="020F0502020204030204" pitchFamily="34" charset="0"/>
                <a:ea typeface="Calibri" panose="020F0502020204030204" pitchFamily="34" charset="0"/>
                <a:cs typeface="Calibri" panose="020F0502020204030204" pitchFamily="34" charset="0"/>
              </a:rPr>
              <a:t>–</a:t>
            </a:r>
            <a:r>
              <a:rPr lang="en-US" dirty="0">
                <a:latin typeface="Calibri" panose="020F0502020204030204" pitchFamily="34" charset="0"/>
                <a:ea typeface="Calibri" panose="020F0502020204030204" pitchFamily="34" charset="0"/>
                <a:cs typeface="Calibri" panose="020F0502020204030204" pitchFamily="34" charset="0"/>
              </a:rPr>
              <a:t>sound correspondence. </a:t>
            </a:r>
          </a:p>
          <a:p>
            <a:endParaRPr lang="en-AU" dirty="0"/>
          </a:p>
        </p:txBody>
      </p:sp>
      <p:sp>
        <p:nvSpPr>
          <p:cNvPr id="4" name="Slide Number Placeholder 3">
            <a:extLst>
              <a:ext uri="{FF2B5EF4-FFF2-40B4-BE49-F238E27FC236}">
                <a16:creationId xmlns:a16="http://schemas.microsoft.com/office/drawing/2014/main" id="{FAE81877-9854-E2E2-8CEB-3D89B7C1A54A}"/>
              </a:ext>
            </a:extLst>
          </p:cNvPr>
          <p:cNvSpPr>
            <a:spLocks noGrp="1"/>
          </p:cNvSpPr>
          <p:nvPr>
            <p:ph type="sldNum" sz="quarter" idx="5"/>
          </p:nvPr>
        </p:nvSpPr>
        <p:spPr/>
        <p:txBody>
          <a:bodyPr/>
          <a:lstStyle/>
          <a:p>
            <a:fld id="{5A44A9DE-4760-4494-A2B3-6554A63B8D88}" type="slidenum">
              <a:rPr lang="en-AU" smtClean="0"/>
              <a:t>3</a:t>
            </a:fld>
            <a:endParaRPr lang="en-AU" dirty="0"/>
          </a:p>
        </p:txBody>
      </p:sp>
    </p:spTree>
    <p:extLst>
      <p:ext uri="{BB962C8B-B14F-4D97-AF65-F5344CB8AC3E}">
        <p14:creationId xmlns:p14="http://schemas.microsoft.com/office/powerpoint/2010/main" val="139202673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2212A7-8CCD-069B-C5B1-3A52016CB81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0035CD-8D05-E01B-9CA3-3582413E47E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5A25AF9-BA2B-DEAE-D4FD-00FA356CA61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T</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1947E36E-521E-FA7C-3631-864796F2B7A8}"/>
              </a:ext>
            </a:extLst>
          </p:cNvPr>
          <p:cNvSpPr>
            <a:spLocks noGrp="1"/>
          </p:cNvSpPr>
          <p:nvPr>
            <p:ph type="sldNum" sz="quarter" idx="5"/>
          </p:nvPr>
        </p:nvSpPr>
        <p:spPr/>
        <p:txBody>
          <a:bodyPr/>
          <a:lstStyle/>
          <a:p>
            <a:fld id="{5A44A9DE-4760-4494-A2B3-6554A63B8D88}" type="slidenum">
              <a:rPr lang="en-AU" smtClean="0"/>
              <a:t>30</a:t>
            </a:fld>
            <a:endParaRPr lang="en-AU" dirty="0"/>
          </a:p>
        </p:txBody>
      </p:sp>
    </p:spTree>
    <p:extLst>
      <p:ext uri="{BB962C8B-B14F-4D97-AF65-F5344CB8AC3E}">
        <p14:creationId xmlns:p14="http://schemas.microsoft.com/office/powerpoint/2010/main" val="212132816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9AFCEE-990F-41A1-E34C-FB0638E12B1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6911080-C682-D835-8FCF-9D86E243B74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F860DEF-3A19-BF35-6315-12E20B35F3E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32)</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33 to 40).</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02F719C3-2B59-CD9C-BC88-5C07F0981B93}"/>
              </a:ext>
            </a:extLst>
          </p:cNvPr>
          <p:cNvSpPr>
            <a:spLocks noGrp="1"/>
          </p:cNvSpPr>
          <p:nvPr>
            <p:ph type="sldNum" sz="quarter" idx="5"/>
          </p:nvPr>
        </p:nvSpPr>
        <p:spPr/>
        <p:txBody>
          <a:bodyPr/>
          <a:lstStyle/>
          <a:p>
            <a:fld id="{5A44A9DE-4760-4494-A2B3-6554A63B8D88}" type="slidenum">
              <a:rPr lang="en-AU" smtClean="0"/>
              <a:t>31</a:t>
            </a:fld>
            <a:endParaRPr lang="en-AU" dirty="0"/>
          </a:p>
        </p:txBody>
      </p:sp>
    </p:spTree>
    <p:extLst>
      <p:ext uri="{BB962C8B-B14F-4D97-AF65-F5344CB8AC3E}">
        <p14:creationId xmlns:p14="http://schemas.microsoft.com/office/powerpoint/2010/main" val="14237396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D8C6F8-C733-15C3-63AD-01EF7E9598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2277849-C4EE-8C29-8218-CF8356041BD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8799817-A694-8DD3-A456-29B455404B28}"/>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Review</a:t>
            </a:r>
          </a:p>
          <a:p>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Point to a random letter.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respond when you ask: </a:t>
            </a:r>
            <a:r>
              <a:rPr lang="en-US"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4E757DBD-37A8-F519-DF38-68E52EB0EA7C}"/>
              </a:ext>
            </a:extLst>
          </p:cNvPr>
          <p:cNvSpPr>
            <a:spLocks noGrp="1"/>
          </p:cNvSpPr>
          <p:nvPr>
            <p:ph type="sldNum" sz="quarter" idx="5"/>
          </p:nvPr>
        </p:nvSpPr>
        <p:spPr/>
        <p:txBody>
          <a:bodyPr/>
          <a:lstStyle/>
          <a:p>
            <a:fld id="{5A44A9DE-4760-4494-A2B3-6554A63B8D88}" type="slidenum">
              <a:rPr lang="en-AU" smtClean="0"/>
              <a:t>32</a:t>
            </a:fld>
            <a:endParaRPr lang="en-AU" dirty="0"/>
          </a:p>
        </p:txBody>
      </p:sp>
    </p:spTree>
    <p:extLst>
      <p:ext uri="{BB962C8B-B14F-4D97-AF65-F5344CB8AC3E}">
        <p14:creationId xmlns:p14="http://schemas.microsoft.com/office/powerpoint/2010/main" val="128566639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FFD763-3A69-F254-B193-FF28BFD721C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12AF65-0EF3-2BEE-A2AC-E64C4341D65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67FE089-C5F6-83BD-7325-9C487B285166}"/>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P</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535F4348-F222-8A6C-7B5B-3DBC2B797354}"/>
              </a:ext>
            </a:extLst>
          </p:cNvPr>
          <p:cNvSpPr>
            <a:spLocks noGrp="1"/>
          </p:cNvSpPr>
          <p:nvPr>
            <p:ph type="sldNum" sz="quarter" idx="5"/>
          </p:nvPr>
        </p:nvSpPr>
        <p:spPr/>
        <p:txBody>
          <a:bodyPr/>
          <a:lstStyle/>
          <a:p>
            <a:fld id="{5A44A9DE-4760-4494-A2B3-6554A63B8D88}" type="slidenum">
              <a:rPr lang="en-AU" smtClean="0"/>
              <a:t>33</a:t>
            </a:fld>
            <a:endParaRPr lang="en-AU" dirty="0"/>
          </a:p>
        </p:txBody>
      </p:sp>
    </p:spTree>
    <p:extLst>
      <p:ext uri="{BB962C8B-B14F-4D97-AF65-F5344CB8AC3E}">
        <p14:creationId xmlns:p14="http://schemas.microsoft.com/office/powerpoint/2010/main" val="12973679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0CE827-D824-D6CF-8015-FDC926A1C66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C4B2239-7164-1FDC-549F-FE13143D23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EB3A578-AA41-A60A-A610-1F234C3D405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/p/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p</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p</a:t>
            </a:r>
            <a:r>
              <a:rPr lang="en-AU" i="1" dirty="0">
                <a:latin typeface="Calibri" panose="020F0502020204030204" pitchFamily="34" charset="0"/>
                <a:ea typeface="Calibri" panose="020F0502020204030204" pitchFamily="34" charset="0"/>
                <a:cs typeface="Calibri" panose="020F0502020204030204" pitchFamily="34" charset="0"/>
              </a:rPr>
              <a:t> says /p/.</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p</a:t>
            </a:r>
            <a:r>
              <a:rPr lang="en-AU" i="1" dirty="0">
                <a:latin typeface="Calibri" panose="020F0502020204030204" pitchFamily="34" charset="0"/>
                <a:ea typeface="Calibri" panose="020F0502020204030204" pitchFamily="34" charset="0"/>
                <a:cs typeface="Calibri" panose="020F0502020204030204" pitchFamily="34" charset="0"/>
              </a:rPr>
              <a:t> says /p/.</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p>
        </p:txBody>
      </p:sp>
      <p:sp>
        <p:nvSpPr>
          <p:cNvPr id="4" name="Slide Number Placeholder 3">
            <a:extLst>
              <a:ext uri="{FF2B5EF4-FFF2-40B4-BE49-F238E27FC236}">
                <a16:creationId xmlns:a16="http://schemas.microsoft.com/office/drawing/2014/main" id="{1D11957D-468A-7BCE-820B-349C917362F3}"/>
              </a:ext>
            </a:extLst>
          </p:cNvPr>
          <p:cNvSpPr>
            <a:spLocks noGrp="1"/>
          </p:cNvSpPr>
          <p:nvPr>
            <p:ph type="sldNum" sz="quarter" idx="5"/>
          </p:nvPr>
        </p:nvSpPr>
        <p:spPr/>
        <p:txBody>
          <a:bodyPr/>
          <a:lstStyle/>
          <a:p>
            <a:fld id="{5A44A9DE-4760-4494-A2B3-6554A63B8D88}" type="slidenum">
              <a:rPr lang="en-AU" smtClean="0"/>
              <a:t>34</a:t>
            </a:fld>
            <a:endParaRPr lang="en-AU" dirty="0"/>
          </a:p>
        </p:txBody>
      </p:sp>
    </p:spTree>
    <p:extLst>
      <p:ext uri="{BB962C8B-B14F-4D97-AF65-F5344CB8AC3E}">
        <p14:creationId xmlns:p14="http://schemas.microsoft.com/office/powerpoint/2010/main" val="156325083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F1B594-6377-986A-A324-59C1F3DC1CA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3090223-9BC9-A52F-A838-EBF0EE66494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F8699FF-6B27-9848-D7A8-48E32676840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P</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p.</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170DAF53-4459-8355-5185-E07E6560E20D}"/>
              </a:ext>
            </a:extLst>
          </p:cNvPr>
          <p:cNvSpPr>
            <a:spLocks noGrp="1"/>
          </p:cNvSpPr>
          <p:nvPr>
            <p:ph type="sldNum" sz="quarter" idx="5"/>
          </p:nvPr>
        </p:nvSpPr>
        <p:spPr/>
        <p:txBody>
          <a:bodyPr/>
          <a:lstStyle/>
          <a:p>
            <a:fld id="{5A44A9DE-4760-4494-A2B3-6554A63B8D88}" type="slidenum">
              <a:rPr lang="en-AU" smtClean="0"/>
              <a:t>35</a:t>
            </a:fld>
            <a:endParaRPr lang="en-AU" dirty="0"/>
          </a:p>
        </p:txBody>
      </p:sp>
    </p:spTree>
    <p:extLst>
      <p:ext uri="{BB962C8B-B14F-4D97-AF65-F5344CB8AC3E}">
        <p14:creationId xmlns:p14="http://schemas.microsoft.com/office/powerpoint/2010/main" val="414536543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AE7518-881B-995F-0F76-A22B6F2D3FD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86DDF21-1A5D-1039-190B-CE54057A010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8BD73EC-00B4-6DA2-E053-E22309E963F9}"/>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/p/ is unvoiced. Teachers should model the sound using breath only.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Calibri" panose="020F0502020204030204" pitchFamily="34" charset="0"/>
                <a:ea typeface="Calibri" panose="020F0502020204030204" pitchFamily="34" charset="0"/>
                <a:cs typeface="Calibri" panose="020F0502020204030204" pitchFamily="34" charset="0"/>
              </a:rPr>
              <a:t> </a:t>
            </a:r>
            <a:r>
              <a:rPr lang="en-US" sz="1200" b="1" i="1" dirty="0">
                <a:latin typeface="Calibri" panose="020F0502020204030204" pitchFamily="34" charset="0"/>
                <a:ea typeface="Calibri" panose="020F0502020204030204" pitchFamily="34" charset="0"/>
                <a:cs typeface="Calibri" panose="020F0502020204030204" pitchFamily="34" charset="0"/>
              </a:rPr>
              <a:t>P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/p/</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D333317B-91ED-D9CE-DBC7-E7BCF345C385}"/>
              </a:ext>
            </a:extLst>
          </p:cNvPr>
          <p:cNvSpPr>
            <a:spLocks noGrp="1"/>
          </p:cNvSpPr>
          <p:nvPr>
            <p:ph type="sldNum" sz="quarter" idx="5"/>
          </p:nvPr>
        </p:nvSpPr>
        <p:spPr/>
        <p:txBody>
          <a:bodyPr/>
          <a:lstStyle/>
          <a:p>
            <a:fld id="{5A44A9DE-4760-4494-A2B3-6554A63B8D88}" type="slidenum">
              <a:rPr lang="en-AU" smtClean="0"/>
              <a:t>36</a:t>
            </a:fld>
            <a:endParaRPr lang="en-AU" dirty="0"/>
          </a:p>
        </p:txBody>
      </p:sp>
    </p:spTree>
    <p:extLst>
      <p:ext uri="{BB962C8B-B14F-4D97-AF65-F5344CB8AC3E}">
        <p14:creationId xmlns:p14="http://schemas.microsoft.com/office/powerpoint/2010/main" val="71966228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1C9EE67-DA63-ED20-9BB1-50D156C5DB9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B6053F8-1B83-E514-68E9-2148E6EC776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EAB224E-EF1B-936C-C49E-17E741ECED6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P</a:t>
            </a:r>
            <a:r>
              <a:rPr lang="en-US" i="1" dirty="0">
                <a:latin typeface="Calibri" panose="020F0502020204030204" pitchFamily="34" charset="0"/>
                <a:ea typeface="Calibri" panose="020F0502020204030204" pitchFamily="34" charset="0"/>
                <a:cs typeface="Calibri" panose="020F0502020204030204" pitchFamily="34" charset="0"/>
              </a:rPr>
              <a:t> says /p/</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3C0C074C-79BC-0D6F-294D-8B17534A5BF9}"/>
              </a:ext>
            </a:extLst>
          </p:cNvPr>
          <p:cNvSpPr>
            <a:spLocks noGrp="1"/>
          </p:cNvSpPr>
          <p:nvPr>
            <p:ph type="sldNum" sz="quarter" idx="5"/>
          </p:nvPr>
        </p:nvSpPr>
        <p:spPr/>
        <p:txBody>
          <a:bodyPr/>
          <a:lstStyle/>
          <a:p>
            <a:fld id="{5A44A9DE-4760-4494-A2B3-6554A63B8D88}" type="slidenum">
              <a:rPr lang="en-AU" smtClean="0"/>
              <a:t>37</a:t>
            </a:fld>
            <a:endParaRPr lang="en-AU" dirty="0"/>
          </a:p>
        </p:txBody>
      </p:sp>
    </p:spTree>
    <p:extLst>
      <p:ext uri="{BB962C8B-B14F-4D97-AF65-F5344CB8AC3E}">
        <p14:creationId xmlns:p14="http://schemas.microsoft.com/office/powerpoint/2010/main" val="253334966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85929F0-40B6-B7F8-257B-A4FA4391277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0628ED-CCCC-D343-8189-CCB8716EA9C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6D82E42-30A9-721D-3D78-4AB23ACD4F90}"/>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P</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P</a:t>
            </a:r>
            <a:r>
              <a:rPr lang="en-US" i="1" dirty="0">
                <a:latin typeface="Calibri" panose="020F0502020204030204" pitchFamily="34" charset="0"/>
                <a:ea typeface="Calibri" panose="020F0502020204030204" pitchFamily="34" charset="0"/>
                <a:cs typeface="Calibri" panose="020F0502020204030204" pitchFamily="34" charset="0"/>
              </a:rPr>
              <a:t> says /p/. We haven’t learned all the other letters and sounds in this name yet, so I will read it for you.  </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8CB0BB56-9D83-7554-92BB-9D524F6FF6D3}"/>
              </a:ext>
            </a:extLst>
          </p:cNvPr>
          <p:cNvSpPr>
            <a:spLocks noGrp="1"/>
          </p:cNvSpPr>
          <p:nvPr>
            <p:ph type="sldNum" sz="quarter" idx="5"/>
          </p:nvPr>
        </p:nvSpPr>
        <p:spPr/>
        <p:txBody>
          <a:bodyPr/>
          <a:lstStyle/>
          <a:p>
            <a:fld id="{5A44A9DE-4760-4494-A2B3-6554A63B8D88}" type="slidenum">
              <a:rPr lang="en-AU" smtClean="0"/>
              <a:t>38</a:t>
            </a:fld>
            <a:endParaRPr lang="en-AU" dirty="0"/>
          </a:p>
        </p:txBody>
      </p:sp>
    </p:spTree>
    <p:extLst>
      <p:ext uri="{BB962C8B-B14F-4D97-AF65-F5344CB8AC3E}">
        <p14:creationId xmlns:p14="http://schemas.microsoft.com/office/powerpoint/2010/main" val="386251797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FBF957-C250-0AB5-D5BD-5DB1FFCAC86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BDD2E6B-39CE-7DFE-B7AD-9256917A1DA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ED3FCCB-5B58-869A-94D2-DF6E1078727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P</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p</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p</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FFB64110-E330-81B9-5898-6BF1593DA574}"/>
              </a:ext>
            </a:extLst>
          </p:cNvPr>
          <p:cNvSpPr>
            <a:spLocks noGrp="1"/>
          </p:cNvSpPr>
          <p:nvPr>
            <p:ph type="sldNum" sz="quarter" idx="5"/>
          </p:nvPr>
        </p:nvSpPr>
        <p:spPr/>
        <p:txBody>
          <a:bodyPr/>
          <a:lstStyle/>
          <a:p>
            <a:fld id="{5A44A9DE-4760-4494-A2B3-6554A63B8D88}" type="slidenum">
              <a:rPr lang="en-AU" smtClean="0"/>
              <a:t>39</a:t>
            </a:fld>
            <a:endParaRPr lang="en-AU" dirty="0"/>
          </a:p>
        </p:txBody>
      </p:sp>
    </p:spTree>
    <p:extLst>
      <p:ext uri="{BB962C8B-B14F-4D97-AF65-F5344CB8AC3E}">
        <p14:creationId xmlns:p14="http://schemas.microsoft.com/office/powerpoint/2010/main" val="219541059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81E2558-C69C-77C0-AA24-4DDDC73181C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8119BBE-6E03-3DC2-91BB-E907A2DA513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8D60942-BFE7-54C5-656A-3D82C9EC607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The sound /s/ is unvoiced. Teachers should model the sound using breath only.</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s</a:t>
            </a:r>
            <a:r>
              <a:rPr lang="en-AU" b="0"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s</a:t>
            </a:r>
            <a:r>
              <a:rPr lang="en-AU" i="1" dirty="0">
                <a:latin typeface="Calibri" panose="020F0502020204030204" pitchFamily="34" charset="0"/>
                <a:ea typeface="Calibri" panose="020F0502020204030204" pitchFamily="34" charset="0"/>
                <a:cs typeface="Calibri" panose="020F0502020204030204" pitchFamily="34" charset="0"/>
              </a:rPr>
              <a:t> says /s/.</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s</a:t>
            </a:r>
            <a:r>
              <a:rPr lang="en-AU" i="1" dirty="0">
                <a:latin typeface="Calibri" panose="020F0502020204030204" pitchFamily="34" charset="0"/>
                <a:ea typeface="Calibri" panose="020F0502020204030204" pitchFamily="34" charset="0"/>
                <a:cs typeface="Calibri" panose="020F0502020204030204" pitchFamily="34" charset="0"/>
              </a:rPr>
              <a:t> says /s/.</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pPr marL="171450" indent="-171450">
              <a:buFont typeface="Arial" panose="020B0604020202020204" pitchFamily="34" charset="0"/>
              <a:buChar char="•"/>
            </a:pPr>
            <a:endParaRPr lang="en-US" b="1"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45ABB095-66D1-92E3-0939-073445011D5C}"/>
              </a:ext>
            </a:extLst>
          </p:cNvPr>
          <p:cNvSpPr>
            <a:spLocks noGrp="1"/>
          </p:cNvSpPr>
          <p:nvPr>
            <p:ph type="sldNum" sz="quarter" idx="5"/>
          </p:nvPr>
        </p:nvSpPr>
        <p:spPr/>
        <p:txBody>
          <a:bodyPr/>
          <a:lstStyle/>
          <a:p>
            <a:fld id="{5A44A9DE-4760-4494-A2B3-6554A63B8D88}" type="slidenum">
              <a:rPr lang="en-AU" smtClean="0"/>
              <a:t>4</a:t>
            </a:fld>
            <a:endParaRPr lang="en-AU" dirty="0"/>
          </a:p>
        </p:txBody>
      </p:sp>
    </p:spTree>
    <p:extLst>
      <p:ext uri="{BB962C8B-B14F-4D97-AF65-F5344CB8AC3E}">
        <p14:creationId xmlns:p14="http://schemas.microsoft.com/office/powerpoint/2010/main" val="159684748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41911A-AE54-11BD-7A5D-AFCA25062C5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9AB207-B63A-2FFE-3F41-7E069D64104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4929D32-1149-B6CE-9021-B11DC9474D7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P</a:t>
            </a:r>
          </a:p>
          <a:p>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p:txBody>
      </p:sp>
      <p:sp>
        <p:nvSpPr>
          <p:cNvPr id="4" name="Slide Number Placeholder 3">
            <a:extLst>
              <a:ext uri="{FF2B5EF4-FFF2-40B4-BE49-F238E27FC236}">
                <a16:creationId xmlns:a16="http://schemas.microsoft.com/office/drawing/2014/main" id="{30A13F3B-ECFA-A239-F674-717FBF2D4846}"/>
              </a:ext>
            </a:extLst>
          </p:cNvPr>
          <p:cNvSpPr>
            <a:spLocks noGrp="1"/>
          </p:cNvSpPr>
          <p:nvPr>
            <p:ph type="sldNum" sz="quarter" idx="5"/>
          </p:nvPr>
        </p:nvSpPr>
        <p:spPr/>
        <p:txBody>
          <a:bodyPr/>
          <a:lstStyle/>
          <a:p>
            <a:fld id="{5A44A9DE-4760-4494-A2B3-6554A63B8D88}" type="slidenum">
              <a:rPr lang="en-AU" smtClean="0"/>
              <a:t>40</a:t>
            </a:fld>
            <a:endParaRPr lang="en-AU" dirty="0"/>
          </a:p>
        </p:txBody>
      </p:sp>
    </p:spTree>
    <p:extLst>
      <p:ext uri="{BB962C8B-B14F-4D97-AF65-F5344CB8AC3E}">
        <p14:creationId xmlns:p14="http://schemas.microsoft.com/office/powerpoint/2010/main" val="115977642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972A83D-415F-05AC-3799-16EB7FDF9CF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0B6B3C5-4332-DB55-9415-602A021D730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6715820-2E11-D9F2-580D-F36D2CDD6C7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42)</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43 to 50)</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a:p>
            <a:endParaRPr lang="en-AU" dirty="0"/>
          </a:p>
        </p:txBody>
      </p:sp>
      <p:sp>
        <p:nvSpPr>
          <p:cNvPr id="4" name="Slide Number Placeholder 3">
            <a:extLst>
              <a:ext uri="{FF2B5EF4-FFF2-40B4-BE49-F238E27FC236}">
                <a16:creationId xmlns:a16="http://schemas.microsoft.com/office/drawing/2014/main" id="{E55D7387-6278-979C-DA29-4A0FD8ABDC0A}"/>
              </a:ext>
            </a:extLst>
          </p:cNvPr>
          <p:cNvSpPr>
            <a:spLocks noGrp="1"/>
          </p:cNvSpPr>
          <p:nvPr>
            <p:ph type="sldNum" sz="quarter" idx="5"/>
          </p:nvPr>
        </p:nvSpPr>
        <p:spPr/>
        <p:txBody>
          <a:bodyPr/>
          <a:lstStyle/>
          <a:p>
            <a:fld id="{5A44A9DE-4760-4494-A2B3-6554A63B8D88}" type="slidenum">
              <a:rPr lang="en-AU" smtClean="0"/>
              <a:t>41</a:t>
            </a:fld>
            <a:endParaRPr lang="en-AU" dirty="0"/>
          </a:p>
        </p:txBody>
      </p:sp>
    </p:spTree>
    <p:extLst>
      <p:ext uri="{BB962C8B-B14F-4D97-AF65-F5344CB8AC3E}">
        <p14:creationId xmlns:p14="http://schemas.microsoft.com/office/powerpoint/2010/main" val="303037565"/>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FEC70A-C239-8080-4D52-5750C2B5E9FD}"/>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9D07D1E-4B0E-CB96-4B35-7E0AFD1461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B93B46E-F19E-3A24-4F1B-C582B396020C}"/>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Review</a:t>
            </a:r>
          </a:p>
          <a:p>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Point to a random letter</a:t>
            </a:r>
            <a:r>
              <a:rPr lang="en-US"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respond when you ask: </a:t>
            </a:r>
            <a:r>
              <a:rPr lang="en-US"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dirty="0"/>
          </a:p>
        </p:txBody>
      </p:sp>
      <p:sp>
        <p:nvSpPr>
          <p:cNvPr id="4" name="Slide Number Placeholder 3">
            <a:extLst>
              <a:ext uri="{FF2B5EF4-FFF2-40B4-BE49-F238E27FC236}">
                <a16:creationId xmlns:a16="http://schemas.microsoft.com/office/drawing/2014/main" id="{C4B905A5-9BD0-FA32-DFA9-23AF9045044B}"/>
              </a:ext>
            </a:extLst>
          </p:cNvPr>
          <p:cNvSpPr>
            <a:spLocks noGrp="1"/>
          </p:cNvSpPr>
          <p:nvPr>
            <p:ph type="sldNum" sz="quarter" idx="5"/>
          </p:nvPr>
        </p:nvSpPr>
        <p:spPr/>
        <p:txBody>
          <a:bodyPr/>
          <a:lstStyle/>
          <a:p>
            <a:fld id="{5A44A9DE-4760-4494-A2B3-6554A63B8D88}" type="slidenum">
              <a:rPr lang="en-AU" smtClean="0"/>
              <a:t>42</a:t>
            </a:fld>
            <a:endParaRPr lang="en-AU" dirty="0"/>
          </a:p>
        </p:txBody>
      </p:sp>
    </p:spTree>
    <p:extLst>
      <p:ext uri="{BB962C8B-B14F-4D97-AF65-F5344CB8AC3E}">
        <p14:creationId xmlns:p14="http://schemas.microsoft.com/office/powerpoint/2010/main" val="2108536038"/>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2D59B29-B4CF-D4FC-45A2-2039E481877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C3A6F65-9906-A99E-92EA-B400A39C3A95}"/>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A0AD652-3D7F-7A7E-2E56-2E3821A2905A}"/>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I</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304ED879-C803-2F62-A520-82EDF3D2555B}"/>
              </a:ext>
            </a:extLst>
          </p:cNvPr>
          <p:cNvSpPr>
            <a:spLocks noGrp="1"/>
          </p:cNvSpPr>
          <p:nvPr>
            <p:ph type="sldNum" sz="quarter" idx="5"/>
          </p:nvPr>
        </p:nvSpPr>
        <p:spPr/>
        <p:txBody>
          <a:bodyPr/>
          <a:lstStyle/>
          <a:p>
            <a:fld id="{5A44A9DE-4760-4494-A2B3-6554A63B8D88}" type="slidenum">
              <a:rPr lang="en-AU" smtClean="0"/>
              <a:t>43</a:t>
            </a:fld>
            <a:endParaRPr lang="en-AU" dirty="0"/>
          </a:p>
        </p:txBody>
      </p:sp>
    </p:spTree>
    <p:extLst>
      <p:ext uri="{BB962C8B-B14F-4D97-AF65-F5344CB8AC3E}">
        <p14:creationId xmlns:p14="http://schemas.microsoft.com/office/powerpoint/2010/main" val="888443458"/>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3BD397B-BEA9-1C99-83A4-56936B84531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6822DC1-DFC7-682D-183E-8485D911B7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ED60365-BC26-8E9F-D539-12C5F2E1F70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err="1">
                <a:latin typeface="Calibri" panose="020F0502020204030204" pitchFamily="34" charset="0"/>
                <a:ea typeface="Calibri" panose="020F0502020204030204" pitchFamily="34" charset="0"/>
                <a:cs typeface="Calibri" panose="020F0502020204030204" pitchFamily="34" charset="0"/>
              </a:rPr>
              <a:t>i</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i</a:t>
            </a:r>
            <a:r>
              <a:rPr lang="en-AU" i="1" dirty="0">
                <a:latin typeface="Calibri" panose="020F0502020204030204" pitchFamily="34" charset="0"/>
                <a:ea typeface="Calibri" panose="020F0502020204030204" pitchFamily="34" charset="0"/>
                <a:cs typeface="Calibri" panose="020F0502020204030204" pitchFamily="34" charset="0"/>
              </a:rPr>
              <a:t> says /</a:t>
            </a:r>
            <a:r>
              <a:rPr lang="en-AU" i="1" dirty="0" err="1">
                <a:latin typeface="Calibri" panose="020F0502020204030204" pitchFamily="34" charset="0"/>
                <a:ea typeface="Calibri" panose="020F0502020204030204" pitchFamily="34" charset="0"/>
                <a:cs typeface="Calibri" panose="020F0502020204030204" pitchFamily="34" charset="0"/>
              </a:rPr>
              <a:t>i</a:t>
            </a:r>
            <a:r>
              <a:rPr lang="en-AU" i="1" dirty="0">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i</a:t>
            </a:r>
            <a:r>
              <a:rPr lang="en-AU" i="1" dirty="0">
                <a:latin typeface="Calibri" panose="020F0502020204030204" pitchFamily="34" charset="0"/>
                <a:ea typeface="Calibri" panose="020F0502020204030204" pitchFamily="34" charset="0"/>
                <a:cs typeface="Calibri" panose="020F0502020204030204" pitchFamily="34" charset="0"/>
              </a:rPr>
              <a:t> says /i/.</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p>
        </p:txBody>
      </p:sp>
      <p:sp>
        <p:nvSpPr>
          <p:cNvPr id="4" name="Slide Number Placeholder 3">
            <a:extLst>
              <a:ext uri="{FF2B5EF4-FFF2-40B4-BE49-F238E27FC236}">
                <a16:creationId xmlns:a16="http://schemas.microsoft.com/office/drawing/2014/main" id="{6CC5CEC2-C3B3-C0B0-77DD-042AD4AD6886}"/>
              </a:ext>
            </a:extLst>
          </p:cNvPr>
          <p:cNvSpPr>
            <a:spLocks noGrp="1"/>
          </p:cNvSpPr>
          <p:nvPr>
            <p:ph type="sldNum" sz="quarter" idx="5"/>
          </p:nvPr>
        </p:nvSpPr>
        <p:spPr/>
        <p:txBody>
          <a:bodyPr/>
          <a:lstStyle/>
          <a:p>
            <a:fld id="{5A44A9DE-4760-4494-A2B3-6554A63B8D88}" type="slidenum">
              <a:rPr lang="en-AU" smtClean="0"/>
              <a:t>44</a:t>
            </a:fld>
            <a:endParaRPr lang="en-AU" dirty="0"/>
          </a:p>
        </p:txBody>
      </p:sp>
    </p:spTree>
    <p:extLst>
      <p:ext uri="{BB962C8B-B14F-4D97-AF65-F5344CB8AC3E}">
        <p14:creationId xmlns:p14="http://schemas.microsoft.com/office/powerpoint/2010/main" val="117906462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F29AE6-88A1-5F88-FFEF-771BFDEA754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600CDB-D4A1-7EEB-9F5E-2A108C1565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3D51124-15C3-3920-8BCE-89766CB09BD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I</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err="1">
                <a:solidFill>
                  <a:srgbClr val="0E1E42"/>
                </a:solidFill>
                <a:latin typeface="Calibri" panose="020F0502020204030204" pitchFamily="34" charset="0"/>
                <a:ea typeface="Calibri" panose="020F0502020204030204" pitchFamily="34" charset="0"/>
                <a:cs typeface="Calibri" panose="020F0502020204030204" pitchFamily="34" charset="0"/>
              </a:rPr>
              <a:t>i</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2C8A4EA5-5AE1-E7BB-CBA1-5D24AF70657A}"/>
              </a:ext>
            </a:extLst>
          </p:cNvPr>
          <p:cNvSpPr>
            <a:spLocks noGrp="1"/>
          </p:cNvSpPr>
          <p:nvPr>
            <p:ph type="sldNum" sz="quarter" idx="5"/>
          </p:nvPr>
        </p:nvSpPr>
        <p:spPr/>
        <p:txBody>
          <a:bodyPr/>
          <a:lstStyle/>
          <a:p>
            <a:fld id="{5A44A9DE-4760-4494-A2B3-6554A63B8D88}" type="slidenum">
              <a:rPr lang="en-AU" smtClean="0"/>
              <a:t>45</a:t>
            </a:fld>
            <a:endParaRPr lang="en-AU" dirty="0"/>
          </a:p>
        </p:txBody>
      </p:sp>
    </p:spTree>
    <p:extLst>
      <p:ext uri="{BB962C8B-B14F-4D97-AF65-F5344CB8AC3E}">
        <p14:creationId xmlns:p14="http://schemas.microsoft.com/office/powerpoint/2010/main" val="38665704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0E2B1D-37F1-855C-C8B7-066E84B7479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AA8EC2E-0627-AECB-CEF2-C3848397B5F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7018FA2-DC31-72A8-A767-7C73F11E0D4F}"/>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Calibri" panose="020F0502020204030204" pitchFamily="34" charset="0"/>
                <a:ea typeface="Calibri" panose="020F0502020204030204" pitchFamily="34" charset="0"/>
                <a:cs typeface="Calibri" panose="020F0502020204030204" pitchFamily="34" charset="0"/>
              </a:rPr>
              <a:t> </a:t>
            </a:r>
            <a:r>
              <a:rPr lang="en-US" sz="1200" b="1" i="1" dirty="0">
                <a:latin typeface="Calibri" panose="020F0502020204030204" pitchFamily="34" charset="0"/>
                <a:ea typeface="Calibri" panose="020F0502020204030204" pitchFamily="34" charset="0"/>
                <a:cs typeface="Calibri" panose="020F0502020204030204" pitchFamily="34" charset="0"/>
              </a:rPr>
              <a:t>I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/i/</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089F0BC9-5565-0F51-AD97-12759FB553A0}"/>
              </a:ext>
            </a:extLst>
          </p:cNvPr>
          <p:cNvSpPr>
            <a:spLocks noGrp="1"/>
          </p:cNvSpPr>
          <p:nvPr>
            <p:ph type="sldNum" sz="quarter" idx="5"/>
          </p:nvPr>
        </p:nvSpPr>
        <p:spPr/>
        <p:txBody>
          <a:bodyPr/>
          <a:lstStyle/>
          <a:p>
            <a:fld id="{5A44A9DE-4760-4494-A2B3-6554A63B8D88}" type="slidenum">
              <a:rPr lang="en-AU" smtClean="0"/>
              <a:t>46</a:t>
            </a:fld>
            <a:endParaRPr lang="en-AU" dirty="0"/>
          </a:p>
        </p:txBody>
      </p:sp>
    </p:spTree>
    <p:extLst>
      <p:ext uri="{BB962C8B-B14F-4D97-AF65-F5344CB8AC3E}">
        <p14:creationId xmlns:p14="http://schemas.microsoft.com/office/powerpoint/2010/main" val="250578853"/>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A48325-EC33-A50C-C3F5-BCF04008502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F24329F-6DAB-961A-B544-079C4D84751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D4FE68-01C7-3E71-B640-2CE609F3D80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says /i/</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5B6EC3B1-C2A1-A013-41B8-731AFCDF2223}"/>
              </a:ext>
            </a:extLst>
          </p:cNvPr>
          <p:cNvSpPr>
            <a:spLocks noGrp="1"/>
          </p:cNvSpPr>
          <p:nvPr>
            <p:ph type="sldNum" sz="quarter" idx="5"/>
          </p:nvPr>
        </p:nvSpPr>
        <p:spPr/>
        <p:txBody>
          <a:bodyPr/>
          <a:lstStyle/>
          <a:p>
            <a:fld id="{5A44A9DE-4760-4494-A2B3-6554A63B8D88}" type="slidenum">
              <a:rPr lang="en-AU" smtClean="0"/>
              <a:t>47</a:t>
            </a:fld>
            <a:endParaRPr lang="en-AU" dirty="0"/>
          </a:p>
        </p:txBody>
      </p:sp>
    </p:spTree>
    <p:extLst>
      <p:ext uri="{BB962C8B-B14F-4D97-AF65-F5344CB8AC3E}">
        <p14:creationId xmlns:p14="http://schemas.microsoft.com/office/powerpoint/2010/main" val="50775761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F5D116-9A91-A610-4BD7-1A342F1484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1919FFF-E8CE-0FF5-64DE-89244E877A7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D24E779-C3A6-A8DB-CB33-98A7F20773A6}"/>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says /</a:t>
            </a:r>
            <a:r>
              <a:rPr lang="en-AU" i="1" dirty="0" err="1">
                <a:latin typeface="Calibri" panose="020F0502020204030204" pitchFamily="34" charset="0"/>
                <a:ea typeface="Calibri" panose="020F0502020204030204" pitchFamily="34" charset="0"/>
                <a:cs typeface="Calibri" panose="020F0502020204030204" pitchFamily="34" charset="0"/>
              </a:rPr>
              <a:t>i</a:t>
            </a:r>
            <a:r>
              <a:rPr lang="en-US" i="1" dirty="0">
                <a:latin typeface="Calibri" panose="020F0502020204030204" pitchFamily="34" charset="0"/>
                <a:ea typeface="Calibri" panose="020F0502020204030204" pitchFamily="34" charset="0"/>
                <a:cs typeface="Calibri" panose="020F0502020204030204" pitchFamily="34" charset="0"/>
              </a:rPr>
              <a:t>/. We haven’t learned all the other letters and sounds in this name yet, so I will read it for you.  </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DDE17A1F-991E-5820-3C4B-394D52D8164D}"/>
              </a:ext>
            </a:extLst>
          </p:cNvPr>
          <p:cNvSpPr>
            <a:spLocks noGrp="1"/>
          </p:cNvSpPr>
          <p:nvPr>
            <p:ph type="sldNum" sz="quarter" idx="5"/>
          </p:nvPr>
        </p:nvSpPr>
        <p:spPr/>
        <p:txBody>
          <a:bodyPr/>
          <a:lstStyle/>
          <a:p>
            <a:fld id="{5A44A9DE-4760-4494-A2B3-6554A63B8D88}" type="slidenum">
              <a:rPr lang="en-AU" smtClean="0"/>
              <a:t>48</a:t>
            </a:fld>
            <a:endParaRPr lang="en-AU" dirty="0"/>
          </a:p>
        </p:txBody>
      </p:sp>
    </p:spTree>
    <p:extLst>
      <p:ext uri="{BB962C8B-B14F-4D97-AF65-F5344CB8AC3E}">
        <p14:creationId xmlns:p14="http://schemas.microsoft.com/office/powerpoint/2010/main" val="119360179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B3306E-C79D-A064-833D-0563A16B6DB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8D695B-3107-2578-2B85-5CF0CB8100D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A8F1AF-9AB0-B147-715D-A56712968667}"/>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I</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i</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err="1">
                <a:solidFill>
                  <a:srgbClr val="000000"/>
                </a:solidFill>
                <a:effectLst/>
                <a:latin typeface="Calibri" panose="020F0502020204030204" pitchFamily="34" charset="0"/>
                <a:ea typeface="Calibri" panose="020F0502020204030204" pitchFamily="34" charset="0"/>
                <a:cs typeface="Calibri" panose="020F0502020204030204" pitchFamily="34" charset="0"/>
              </a:rPr>
              <a:t>i</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a:extLst>
              <a:ext uri="{FF2B5EF4-FFF2-40B4-BE49-F238E27FC236}">
                <a16:creationId xmlns:a16="http://schemas.microsoft.com/office/drawing/2014/main" id="{36320518-8E26-19A9-C253-F7B8BC38C08A}"/>
              </a:ext>
            </a:extLst>
          </p:cNvPr>
          <p:cNvSpPr>
            <a:spLocks noGrp="1"/>
          </p:cNvSpPr>
          <p:nvPr>
            <p:ph type="sldNum" sz="quarter" idx="5"/>
          </p:nvPr>
        </p:nvSpPr>
        <p:spPr/>
        <p:txBody>
          <a:bodyPr/>
          <a:lstStyle/>
          <a:p>
            <a:fld id="{5A44A9DE-4760-4494-A2B3-6554A63B8D88}" type="slidenum">
              <a:rPr lang="en-AU" smtClean="0"/>
              <a:t>49</a:t>
            </a:fld>
            <a:endParaRPr lang="en-AU" dirty="0"/>
          </a:p>
        </p:txBody>
      </p:sp>
    </p:spTree>
    <p:extLst>
      <p:ext uri="{BB962C8B-B14F-4D97-AF65-F5344CB8AC3E}">
        <p14:creationId xmlns:p14="http://schemas.microsoft.com/office/powerpoint/2010/main" val="14231160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31D289C-8069-47FC-F6A4-3394E710967F}"/>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7D71008-9D72-2A88-841D-53EE0FC1357F}"/>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D7ABB63-AA69-1CB8-58FC-144F18F2D6A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S</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s</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E097AB88-ADC1-C1F6-0B40-4E3A41B9996D}"/>
              </a:ext>
            </a:extLst>
          </p:cNvPr>
          <p:cNvSpPr>
            <a:spLocks noGrp="1"/>
          </p:cNvSpPr>
          <p:nvPr>
            <p:ph type="sldNum" sz="quarter" idx="5"/>
          </p:nvPr>
        </p:nvSpPr>
        <p:spPr/>
        <p:txBody>
          <a:bodyPr/>
          <a:lstStyle/>
          <a:p>
            <a:fld id="{5A44A9DE-4760-4494-A2B3-6554A63B8D88}" type="slidenum">
              <a:rPr lang="en-AU" smtClean="0"/>
              <a:t>5</a:t>
            </a:fld>
            <a:endParaRPr lang="en-AU" dirty="0"/>
          </a:p>
        </p:txBody>
      </p:sp>
    </p:spTree>
    <p:extLst>
      <p:ext uri="{BB962C8B-B14F-4D97-AF65-F5344CB8AC3E}">
        <p14:creationId xmlns:p14="http://schemas.microsoft.com/office/powerpoint/2010/main" val="1797840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3B16AD7-4D28-9CA3-FF70-1E835ABEC4A3}"/>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53301BA-B86E-8FF0-7054-473AAEE8644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07CEB07-DCF3-86C0-DFFB-22587C710965}"/>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I</a:t>
            </a:r>
          </a:p>
          <a:p>
            <a:endParaRPr lang="en-US" dirty="0"/>
          </a:p>
          <a:p>
            <a:endParaRPr lang="en-AU" dirty="0"/>
          </a:p>
        </p:txBody>
      </p:sp>
      <p:sp>
        <p:nvSpPr>
          <p:cNvPr id="4" name="Slide Number Placeholder 3">
            <a:extLst>
              <a:ext uri="{FF2B5EF4-FFF2-40B4-BE49-F238E27FC236}">
                <a16:creationId xmlns:a16="http://schemas.microsoft.com/office/drawing/2014/main" id="{422E09C9-6ABA-526C-A671-63531CE7F8C9}"/>
              </a:ext>
            </a:extLst>
          </p:cNvPr>
          <p:cNvSpPr>
            <a:spLocks noGrp="1"/>
          </p:cNvSpPr>
          <p:nvPr>
            <p:ph type="sldNum" sz="quarter" idx="5"/>
          </p:nvPr>
        </p:nvSpPr>
        <p:spPr/>
        <p:txBody>
          <a:bodyPr/>
          <a:lstStyle/>
          <a:p>
            <a:fld id="{5A44A9DE-4760-4494-A2B3-6554A63B8D88}" type="slidenum">
              <a:rPr lang="en-AU" smtClean="0"/>
              <a:t>50</a:t>
            </a:fld>
            <a:endParaRPr lang="en-AU" dirty="0"/>
          </a:p>
        </p:txBody>
      </p:sp>
    </p:spTree>
    <p:extLst>
      <p:ext uri="{BB962C8B-B14F-4D97-AF65-F5344CB8AC3E}">
        <p14:creationId xmlns:p14="http://schemas.microsoft.com/office/powerpoint/2010/main" val="105008627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304C5D5-97C3-287F-C318-1919CDF42EB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FBC8644-9D2C-68D8-4BFA-F3330C9AD77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77CDAB-03D1-1407-58D1-481C24A9B8EA}"/>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Lesson structure</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The following slides include:</a:t>
            </a:r>
          </a:p>
          <a:p>
            <a:pPr marL="171450" indent="-171450">
              <a:buFont typeface="Arial" panose="020B0604020202020204" pitchFamily="34" charset="0"/>
              <a:buChar char="•"/>
            </a:pPr>
            <a:r>
              <a:rPr lang="en-US" dirty="0">
                <a:latin typeface="Calibri" panose="020F0502020204030204" pitchFamily="34" charset="0"/>
                <a:ea typeface="Calibri" panose="020F0502020204030204" pitchFamily="34" charset="0"/>
                <a:cs typeface="Calibri" panose="020F0502020204030204" pitchFamily="34" charset="0"/>
              </a:rPr>
              <a:t>a review of the previously taught upper-case letters (slide 52)</a:t>
            </a:r>
          </a:p>
          <a:p>
            <a:pPr marL="171450" indent="-171450">
              <a:buFont typeface="Arial" panose="020B0604020202020204" pitchFamily="34" charset="0"/>
              <a:buChar char="•"/>
            </a:pPr>
            <a:r>
              <a:rPr lang="en-US" b="0" dirty="0">
                <a:latin typeface="Calibri" panose="020F0502020204030204" pitchFamily="34" charset="0"/>
                <a:ea typeface="Calibri" panose="020F0502020204030204" pitchFamily="34" charset="0"/>
                <a:cs typeface="Calibri" panose="020F0502020204030204" pitchFamily="34" charset="0"/>
              </a:rPr>
              <a:t>explicit teaching </a:t>
            </a:r>
            <a:r>
              <a:rPr lang="en-US" dirty="0">
                <a:latin typeface="Calibri" panose="020F0502020204030204" pitchFamily="34" charset="0"/>
                <a:ea typeface="Calibri" panose="020F0502020204030204" pitchFamily="34" charset="0"/>
                <a:cs typeface="Calibri" panose="020F0502020204030204" pitchFamily="34" charset="0"/>
              </a:rPr>
              <a:t>of the new target upper-case letter (slides 53 to 60)</a:t>
            </a:r>
          </a:p>
          <a:p>
            <a:pPr marL="0" indent="0">
              <a:buFont typeface="Arial" panose="020B0604020202020204" pitchFamily="34" charset="0"/>
              <a:buNone/>
            </a:pP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a:p>
            <a:endParaRPr lang="en-AU" dirty="0"/>
          </a:p>
        </p:txBody>
      </p:sp>
      <p:sp>
        <p:nvSpPr>
          <p:cNvPr id="4" name="Slide Number Placeholder 3">
            <a:extLst>
              <a:ext uri="{FF2B5EF4-FFF2-40B4-BE49-F238E27FC236}">
                <a16:creationId xmlns:a16="http://schemas.microsoft.com/office/drawing/2014/main" id="{F21351AF-8B6B-9868-1E8B-7C3606D81E78}"/>
              </a:ext>
            </a:extLst>
          </p:cNvPr>
          <p:cNvSpPr>
            <a:spLocks noGrp="1"/>
          </p:cNvSpPr>
          <p:nvPr>
            <p:ph type="sldNum" sz="quarter" idx="5"/>
          </p:nvPr>
        </p:nvSpPr>
        <p:spPr/>
        <p:txBody>
          <a:bodyPr/>
          <a:lstStyle/>
          <a:p>
            <a:fld id="{5A44A9DE-4760-4494-A2B3-6554A63B8D88}" type="slidenum">
              <a:rPr lang="en-AU" smtClean="0"/>
              <a:t>51</a:t>
            </a:fld>
            <a:endParaRPr lang="en-AU" dirty="0"/>
          </a:p>
        </p:txBody>
      </p:sp>
    </p:spTree>
    <p:extLst>
      <p:ext uri="{BB962C8B-B14F-4D97-AF65-F5344CB8AC3E}">
        <p14:creationId xmlns:p14="http://schemas.microsoft.com/office/powerpoint/2010/main" val="1738359329"/>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B10421-6020-1555-7FB4-D962521C117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E66809D-5EF8-286D-22D7-FEF933D21E1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4FD0D78-7485-8F08-DE96-1E69D11A39D7}"/>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Review</a:t>
            </a:r>
          </a:p>
          <a:p>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Point to a random letter</a:t>
            </a:r>
            <a:r>
              <a:rPr lang="en-US" b="1" dirty="0">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dirty="0">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write the upper-case letter and matching lower-case letter on their mini-whiteboard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say the sound the letter makes</a:t>
            </a:r>
            <a:endParaRPr lang="en-US" b="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dirty="0">
                <a:latin typeface="Calibri" panose="020F0502020204030204" pitchFamily="34" charset="0"/>
                <a:ea typeface="Calibri" panose="020F0502020204030204" pitchFamily="34" charset="0"/>
                <a:cs typeface="Calibri" panose="020F0502020204030204" pitchFamily="34" charset="0"/>
              </a:rPr>
              <a:t>respond when you ask: </a:t>
            </a:r>
            <a:r>
              <a:rPr lang="en-US" b="0" i="1" dirty="0">
                <a:latin typeface="Calibri" panose="020F0502020204030204" pitchFamily="34" charset="0"/>
                <a:ea typeface="Calibri" panose="020F0502020204030204" pitchFamily="34" charset="0"/>
                <a:cs typeface="Calibri" panose="020F0502020204030204" pitchFamily="34" charset="0"/>
              </a:rPr>
              <a:t>When do we use upper-case letters?</a:t>
            </a: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i="0" dirty="0">
                <a:latin typeface="Calibri" panose="020F0502020204030204" pitchFamily="34" charset="0"/>
                <a:ea typeface="Calibri" panose="020F0502020204030204" pitchFamily="34" charset="0"/>
                <a:cs typeface="Calibri" panose="020F0502020204030204" pitchFamily="34" charset="0"/>
              </a:rPr>
              <a:t>Note: students may still need support to remember when to use an upper-case letter as this is very early in their phonics learning and they may also still be building their understanding of words and sentences. </a:t>
            </a:r>
          </a:p>
          <a:p>
            <a:endParaRPr lang="en-US" b="1" dirty="0">
              <a:latin typeface="Calibri" panose="020F0502020204030204" pitchFamily="34" charset="0"/>
              <a:ea typeface="Calibri" panose="020F0502020204030204" pitchFamily="34" charset="0"/>
              <a:cs typeface="Calibri" panose="020F0502020204030204" pitchFamily="34" charset="0"/>
            </a:endParaRPr>
          </a:p>
          <a:p>
            <a:r>
              <a:rPr lang="en-US" b="1" dirty="0">
                <a:latin typeface="Calibri" panose="020F0502020204030204" pitchFamily="34" charset="0"/>
                <a:ea typeface="Calibri" panose="020F0502020204030204" pitchFamily="34" charset="0"/>
                <a:cs typeface="Calibri" panose="020F0502020204030204" pitchFamily="34" charset="0"/>
              </a:rPr>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latin typeface="Calibri" panose="020F0502020204030204" pitchFamily="34" charset="0"/>
                <a:ea typeface="Calibri" panose="020F0502020204030204" pitchFamily="34" charset="0"/>
                <a:cs typeface="Calibri" panose="020F0502020204030204" pitchFamily="34" charset="0"/>
              </a:rPr>
              <a:t>If any students have difficulty with recalling a sound or writing a letter, provide corrective feedback and modelling. </a:t>
            </a:r>
            <a:r>
              <a:rPr lang="en-US" dirty="0">
                <a:latin typeface="Calibri" panose="020F0502020204030204" pitchFamily="34" charset="0"/>
                <a:ea typeface="Calibri" panose="020F0502020204030204" pitchFamily="34" charset="0"/>
                <a:cs typeface="Calibri" panose="020F0502020204030204" pitchFamily="34" charset="0"/>
              </a:rPr>
              <a:t>Then ask students to try again.</a:t>
            </a:r>
          </a:p>
          <a:p>
            <a:endParaRPr lang="en-US" dirty="0"/>
          </a:p>
        </p:txBody>
      </p:sp>
      <p:sp>
        <p:nvSpPr>
          <p:cNvPr id="4" name="Slide Number Placeholder 3">
            <a:extLst>
              <a:ext uri="{FF2B5EF4-FFF2-40B4-BE49-F238E27FC236}">
                <a16:creationId xmlns:a16="http://schemas.microsoft.com/office/drawing/2014/main" id="{F248E973-1BE9-AB88-5EF3-A5A00B6B6737}"/>
              </a:ext>
            </a:extLst>
          </p:cNvPr>
          <p:cNvSpPr>
            <a:spLocks noGrp="1"/>
          </p:cNvSpPr>
          <p:nvPr>
            <p:ph type="sldNum" sz="quarter" idx="5"/>
          </p:nvPr>
        </p:nvSpPr>
        <p:spPr/>
        <p:txBody>
          <a:bodyPr/>
          <a:lstStyle/>
          <a:p>
            <a:fld id="{5A44A9DE-4760-4494-A2B3-6554A63B8D88}" type="slidenum">
              <a:rPr lang="en-AU" smtClean="0"/>
              <a:t>52</a:t>
            </a:fld>
            <a:endParaRPr lang="en-AU" dirty="0"/>
          </a:p>
        </p:txBody>
      </p:sp>
    </p:spTree>
    <p:extLst>
      <p:ext uri="{BB962C8B-B14F-4D97-AF65-F5344CB8AC3E}">
        <p14:creationId xmlns:p14="http://schemas.microsoft.com/office/powerpoint/2010/main" val="2557985866"/>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C0AB78-CD6E-461E-01DE-2C533B165C0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9D3EFB-8D29-57C9-F05F-8DCC66D8E57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6C96587-19CA-077B-442A-A34451004490}"/>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dirty="0">
                <a:effectLst/>
                <a:latin typeface="Calibri" panose="020F0502020204030204" pitchFamily="34" charset="0"/>
                <a:ea typeface="Calibri" panose="020F0502020204030204" pitchFamily="34" charset="0"/>
                <a:cs typeface="Calibri" panose="020F0502020204030204" pitchFamily="34" charset="0"/>
              </a:rPr>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a:effectLst/>
                <a:latin typeface="Calibri" panose="020F0502020204030204" pitchFamily="34" charset="0"/>
                <a:ea typeface="Calibri" panose="020F0502020204030204" pitchFamily="34" charset="0"/>
                <a:cs typeface="Calibri" panose="020F0502020204030204" pitchFamily="34" charset="0"/>
              </a:rPr>
              <a:t>The upper-case letter introduced in this lesson is </a:t>
            </a:r>
            <a:r>
              <a:rPr lang="en-AU" sz="1200" b="1" kern="1200" dirty="0">
                <a:effectLst/>
                <a:latin typeface="Calibri" panose="020F0502020204030204" pitchFamily="34" charset="0"/>
                <a:ea typeface="Calibri" panose="020F0502020204030204" pitchFamily="34" charset="0"/>
                <a:cs typeface="Calibri" panose="020F0502020204030204" pitchFamily="34" charset="0"/>
              </a:rPr>
              <a:t>N</a:t>
            </a:r>
            <a:r>
              <a:rPr lang="en-AU" sz="1200" kern="1200" dirty="0">
                <a:effectLst/>
                <a:latin typeface="Calibri" panose="020F0502020204030204" pitchFamily="34" charset="0"/>
                <a:ea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dirty="0">
              <a:effectLst/>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latin typeface="Calibri" panose="020F0502020204030204" pitchFamily="34" charset="0"/>
                <a:ea typeface="Calibri" panose="020F0502020204030204" pitchFamily="34" charset="0"/>
                <a:cs typeface="Calibri" panose="020F0502020204030204" pitchFamily="34" charset="0"/>
              </a:rPr>
              <a:t>Note: This explicit teaching part of the lesson starts with a slide showing the matching lower-case letter students have already been taught. This enables students to connect their new learning to this known letter-sound correspondence. </a:t>
            </a:r>
          </a:p>
          <a:p>
            <a:endParaRPr lang="en-AU" dirty="0"/>
          </a:p>
        </p:txBody>
      </p:sp>
      <p:sp>
        <p:nvSpPr>
          <p:cNvPr id="4" name="Slide Number Placeholder 3">
            <a:extLst>
              <a:ext uri="{FF2B5EF4-FFF2-40B4-BE49-F238E27FC236}">
                <a16:creationId xmlns:a16="http://schemas.microsoft.com/office/drawing/2014/main" id="{B7F62B7F-2B20-ED20-1FE1-CC60A7260913}"/>
              </a:ext>
            </a:extLst>
          </p:cNvPr>
          <p:cNvSpPr>
            <a:spLocks noGrp="1"/>
          </p:cNvSpPr>
          <p:nvPr>
            <p:ph type="sldNum" sz="quarter" idx="5"/>
          </p:nvPr>
        </p:nvSpPr>
        <p:spPr/>
        <p:txBody>
          <a:bodyPr/>
          <a:lstStyle/>
          <a:p>
            <a:fld id="{5A44A9DE-4760-4494-A2B3-6554A63B8D88}" type="slidenum">
              <a:rPr lang="en-AU" smtClean="0"/>
              <a:t>53</a:t>
            </a:fld>
            <a:endParaRPr lang="en-AU" dirty="0"/>
          </a:p>
        </p:txBody>
      </p:sp>
    </p:spTree>
    <p:extLst>
      <p:ext uri="{BB962C8B-B14F-4D97-AF65-F5344CB8AC3E}">
        <p14:creationId xmlns:p14="http://schemas.microsoft.com/office/powerpoint/2010/main" val="1566879187"/>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611A3E-099B-EE68-CD2B-FC1B20ADA87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DC5187D-BA48-9A3B-3DA4-C923A9058360}"/>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4B90FB45-9AF0-BEAD-2AB3-B75972E82683}"/>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dirty="0">
                <a:latin typeface="Calibri" panose="020F0502020204030204" pitchFamily="34" charset="0"/>
                <a:ea typeface="Calibri" panose="020F0502020204030204" pitchFamily="34" charset="0"/>
                <a:cs typeface="Calibri" panose="020F0502020204030204" pitchFamily="34" charset="0"/>
              </a:rPr>
              <a:t>Say: </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have learned about the letter </a:t>
            </a:r>
            <a:r>
              <a:rPr lang="en-AU" b="1" i="1" dirty="0">
                <a:latin typeface="Calibri" panose="020F0502020204030204" pitchFamily="34" charset="0"/>
                <a:ea typeface="Calibri" panose="020F0502020204030204" pitchFamily="34" charset="0"/>
                <a:cs typeface="Calibri" panose="020F0502020204030204" pitchFamily="34" charset="0"/>
              </a:rPr>
              <a:t>n</a:t>
            </a:r>
            <a:r>
              <a:rPr lang="en-AU" b="0" i="1" dirty="0">
                <a:latin typeface="Calibri" panose="020F0502020204030204" pitchFamily="34" charset="0"/>
                <a:ea typeface="Calibri" panose="020F0502020204030204" pitchFamily="34" charset="0"/>
                <a:cs typeface="Calibri" panose="020F0502020204030204" pitchFamily="34" charset="0"/>
              </a:rPr>
              <a:t>.</a:t>
            </a:r>
            <a:endParaRPr lang="en-AU"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We know that </a:t>
            </a:r>
            <a:r>
              <a:rPr lang="en-AU" b="1" i="1" dirty="0">
                <a:latin typeface="Calibri" panose="020F0502020204030204" pitchFamily="34" charset="0"/>
                <a:ea typeface="Calibri" panose="020F0502020204030204" pitchFamily="34" charset="0"/>
                <a:cs typeface="Calibri" panose="020F0502020204030204" pitchFamily="34" charset="0"/>
              </a:rPr>
              <a:t>n</a:t>
            </a:r>
            <a:r>
              <a:rPr lang="en-AU" i="1" dirty="0">
                <a:latin typeface="Calibri" panose="020F0502020204030204" pitchFamily="34" charset="0"/>
                <a:ea typeface="Calibri" panose="020F0502020204030204" pitchFamily="34" charset="0"/>
                <a:cs typeface="Calibri" panose="020F0502020204030204" pitchFamily="34" charset="0"/>
              </a:rPr>
              <a:t> says /n/.</a:t>
            </a: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Say that with me now. </a:t>
            </a:r>
            <a:endParaRPr lang="en-AU" i="0"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AU" i="0" dirty="0">
                <a:latin typeface="Calibri" panose="020F0502020204030204" pitchFamily="34" charset="0"/>
                <a:ea typeface="Calibri" panose="020F0502020204030204" pitchFamily="34" charset="0"/>
                <a:cs typeface="Calibri" panose="020F0502020204030204" pitchFamily="34" charset="0"/>
              </a:rPr>
              <a:t>Students join in saying: </a:t>
            </a:r>
            <a:r>
              <a:rPr lang="en-AU" b="1" i="1" dirty="0">
                <a:latin typeface="Calibri" panose="020F0502020204030204" pitchFamily="34" charset="0"/>
                <a:ea typeface="Calibri" panose="020F0502020204030204" pitchFamily="34" charset="0"/>
                <a:cs typeface="Calibri" panose="020F0502020204030204" pitchFamily="34" charset="0"/>
              </a:rPr>
              <a:t>n</a:t>
            </a:r>
            <a:r>
              <a:rPr lang="en-AU" i="1" dirty="0">
                <a:latin typeface="Calibri" panose="020F0502020204030204" pitchFamily="34" charset="0"/>
                <a:ea typeface="Calibri" panose="020F0502020204030204" pitchFamily="34" charset="0"/>
                <a:cs typeface="Calibri" panose="020F0502020204030204" pitchFamily="34" charset="0"/>
              </a:rPr>
              <a:t> says /n/.</a:t>
            </a:r>
          </a:p>
          <a:p>
            <a:pPr marL="171450" indent="-171450">
              <a:buFont typeface="Arial" panose="020B0604020202020204" pitchFamily="34" charset="0"/>
              <a:buChar char="•"/>
            </a:pPr>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Explain to students that:</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each letter has a matching upper-case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the upper-case letter says the same sound as the matching lower-case letter</a:t>
            </a:r>
          </a:p>
          <a:p>
            <a:pPr marL="171450" indent="-171450">
              <a:buFont typeface="Arial" panose="020B0604020202020204" pitchFamily="34" charset="0"/>
              <a:buChar char="•"/>
            </a:pPr>
            <a:r>
              <a:rPr lang="en-AU" dirty="0">
                <a:latin typeface="Calibri" panose="020F0502020204030204" pitchFamily="34" charset="0"/>
                <a:ea typeface="Calibri" panose="020F0502020204030204" pitchFamily="34" charset="0"/>
                <a:cs typeface="Calibri" panose="020F0502020204030204" pitchFamily="34" charset="0"/>
              </a:rPr>
              <a:t>we mostly read and write with lower-case letters but there are times when we will see and use upper-case letters. </a:t>
            </a:r>
          </a:p>
          <a:p>
            <a:endParaRPr lang="en-US" dirty="0"/>
          </a:p>
        </p:txBody>
      </p:sp>
      <p:sp>
        <p:nvSpPr>
          <p:cNvPr id="4" name="Slide Number Placeholder 3">
            <a:extLst>
              <a:ext uri="{FF2B5EF4-FFF2-40B4-BE49-F238E27FC236}">
                <a16:creationId xmlns:a16="http://schemas.microsoft.com/office/drawing/2014/main" id="{FBC4D042-1F9C-3D72-20AF-F418953B9D19}"/>
              </a:ext>
            </a:extLst>
          </p:cNvPr>
          <p:cNvSpPr>
            <a:spLocks noGrp="1"/>
          </p:cNvSpPr>
          <p:nvPr>
            <p:ph type="sldNum" sz="quarter" idx="5"/>
          </p:nvPr>
        </p:nvSpPr>
        <p:spPr/>
        <p:txBody>
          <a:bodyPr/>
          <a:lstStyle/>
          <a:p>
            <a:fld id="{5A44A9DE-4760-4494-A2B3-6554A63B8D88}" type="slidenum">
              <a:rPr lang="en-AU" smtClean="0"/>
              <a:t>54</a:t>
            </a:fld>
            <a:endParaRPr lang="en-AU" dirty="0"/>
          </a:p>
        </p:txBody>
      </p:sp>
    </p:spTree>
    <p:extLst>
      <p:ext uri="{BB962C8B-B14F-4D97-AF65-F5344CB8AC3E}">
        <p14:creationId xmlns:p14="http://schemas.microsoft.com/office/powerpoint/2010/main" val="337292319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496C6A-D47B-D06F-959D-39C4D929879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C7AB1FD-86F4-D577-B910-8E1DEE8B39B2}"/>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F306803-5779-042F-8B2D-797675626994}"/>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latin typeface="Calibri" panose="020F0502020204030204" pitchFamily="34" charset="0"/>
                <a:ea typeface="Calibri" panose="020F0502020204030204" pitchFamily="34" charset="0"/>
                <a:cs typeface="Calibri" panose="020F0502020204030204" pitchFamily="34" charset="0"/>
              </a:rPr>
              <a:t>I do</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dirty="0">
                <a:solidFill>
                  <a:srgbClr val="0E1E42"/>
                </a:solidFill>
                <a:latin typeface="Calibri" panose="020F0502020204030204" pitchFamily="34" charset="0"/>
                <a:ea typeface="Calibri" panose="020F0502020204030204" pitchFamily="34" charset="0"/>
                <a:cs typeface="Calibri" panose="020F0502020204030204" pitchFamily="34" charset="0"/>
              </a:rPr>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this is the upper-case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N</a:t>
            </a:r>
            <a:r>
              <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rPr>
              <a:t> and the lower-case </a:t>
            </a:r>
            <a:r>
              <a:rPr lang="en-US" b="1" i="1" dirty="0">
                <a:solidFill>
                  <a:srgbClr val="0E1E42"/>
                </a:solidFill>
                <a:latin typeface="Calibri" panose="020F0502020204030204" pitchFamily="34" charset="0"/>
                <a:ea typeface="Calibri" panose="020F0502020204030204" pitchFamily="34" charset="0"/>
                <a:cs typeface="Calibri" panose="020F0502020204030204" pitchFamily="34" charset="0"/>
              </a:rPr>
              <a:t>n</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ea typeface="+mj-lt"/>
              <a:cs typeface="Calibri"/>
            </a:endParaRPr>
          </a:p>
        </p:txBody>
      </p:sp>
      <p:sp>
        <p:nvSpPr>
          <p:cNvPr id="4" name="Slide Number Placeholder 3">
            <a:extLst>
              <a:ext uri="{FF2B5EF4-FFF2-40B4-BE49-F238E27FC236}">
                <a16:creationId xmlns:a16="http://schemas.microsoft.com/office/drawing/2014/main" id="{D442BC9F-39B1-463C-0211-D2DC457A77D8}"/>
              </a:ext>
            </a:extLst>
          </p:cNvPr>
          <p:cNvSpPr>
            <a:spLocks noGrp="1"/>
          </p:cNvSpPr>
          <p:nvPr>
            <p:ph type="sldNum" sz="quarter" idx="5"/>
          </p:nvPr>
        </p:nvSpPr>
        <p:spPr/>
        <p:txBody>
          <a:bodyPr/>
          <a:lstStyle/>
          <a:p>
            <a:fld id="{5A44A9DE-4760-4494-A2B3-6554A63B8D88}" type="slidenum">
              <a:rPr lang="en-AU" smtClean="0"/>
              <a:t>55</a:t>
            </a:fld>
            <a:endParaRPr lang="en-AU" dirty="0"/>
          </a:p>
        </p:txBody>
      </p:sp>
    </p:spTree>
    <p:extLst>
      <p:ext uri="{BB962C8B-B14F-4D97-AF65-F5344CB8AC3E}">
        <p14:creationId xmlns:p14="http://schemas.microsoft.com/office/powerpoint/2010/main" val="2743605079"/>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E5872C-4AF1-7A6F-E4C7-FC4D895AD658}"/>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B1E2611-7C9A-3567-4F42-A57F350AF4AD}"/>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E5150AAC-0AE0-38D7-3175-CF40AE33ED1E}"/>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Note: </a:t>
            </a: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endParaRPr lang="en-US" sz="120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1" dirty="0">
                <a:latin typeface="Calibri" panose="020F0502020204030204" pitchFamily="34" charset="0"/>
                <a:ea typeface="Calibri" panose="020F0502020204030204" pitchFamily="34" charset="0"/>
                <a:cs typeface="Calibri" panose="020F0502020204030204" pitchFamily="34" charset="0"/>
              </a:rPr>
              <a:t> </a:t>
            </a:r>
            <a:r>
              <a:rPr lang="en-US" sz="1200" b="1" i="1" dirty="0">
                <a:latin typeface="Calibri" panose="020F0502020204030204" pitchFamily="34" charset="0"/>
                <a:ea typeface="Calibri" panose="020F0502020204030204" pitchFamily="34" charset="0"/>
                <a:cs typeface="Calibri" panose="020F0502020204030204" pitchFamily="34" charset="0"/>
              </a:rPr>
              <a:t>N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00F6C032-BEA3-7293-B39D-0D70F36526B1}"/>
              </a:ext>
            </a:extLst>
          </p:cNvPr>
          <p:cNvSpPr>
            <a:spLocks noGrp="1"/>
          </p:cNvSpPr>
          <p:nvPr>
            <p:ph type="sldNum" sz="quarter" idx="5"/>
          </p:nvPr>
        </p:nvSpPr>
        <p:spPr/>
        <p:txBody>
          <a:bodyPr/>
          <a:lstStyle/>
          <a:p>
            <a:fld id="{5A44A9DE-4760-4494-A2B3-6554A63B8D88}" type="slidenum">
              <a:rPr lang="en-AU" smtClean="0"/>
              <a:t>56</a:t>
            </a:fld>
            <a:endParaRPr lang="en-AU" dirty="0"/>
          </a:p>
        </p:txBody>
      </p:sp>
    </p:spTree>
    <p:extLst>
      <p:ext uri="{BB962C8B-B14F-4D97-AF65-F5344CB8AC3E}">
        <p14:creationId xmlns:p14="http://schemas.microsoft.com/office/powerpoint/2010/main" val="1075483969"/>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798EBAD-1BB4-0723-F3E4-D694C1B29B3B}"/>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D22A876-FBDC-BBAA-F7CB-9F948675D85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3FDDF64-23D9-6743-5F93-2079BB7729ED}"/>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N</a:t>
            </a:r>
            <a:r>
              <a:rPr lang="en-US" i="1" dirty="0">
                <a:latin typeface="Calibri" panose="020F0502020204030204" pitchFamily="34" charset="0"/>
                <a:ea typeface="Calibri" panose="020F0502020204030204" pitchFamily="34" charset="0"/>
                <a:cs typeface="Calibri" panose="020F0502020204030204" pitchFamily="34" charset="0"/>
              </a:rPr>
              <a:t> says /n/</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US"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C5C48E28-5F4A-3CE4-30BB-586480EA417C}"/>
              </a:ext>
            </a:extLst>
          </p:cNvPr>
          <p:cNvSpPr>
            <a:spLocks noGrp="1"/>
          </p:cNvSpPr>
          <p:nvPr>
            <p:ph type="sldNum" sz="quarter" idx="5"/>
          </p:nvPr>
        </p:nvSpPr>
        <p:spPr/>
        <p:txBody>
          <a:bodyPr/>
          <a:lstStyle/>
          <a:p>
            <a:fld id="{5A44A9DE-4760-4494-A2B3-6554A63B8D88}" type="slidenum">
              <a:rPr lang="en-AU" smtClean="0"/>
              <a:t>57</a:t>
            </a:fld>
            <a:endParaRPr lang="en-AU" dirty="0"/>
          </a:p>
        </p:txBody>
      </p:sp>
    </p:spTree>
    <p:extLst>
      <p:ext uri="{BB962C8B-B14F-4D97-AF65-F5344CB8AC3E}">
        <p14:creationId xmlns:p14="http://schemas.microsoft.com/office/powerpoint/2010/main" val="942116384"/>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0D0B85-C21F-1B67-6B4F-110BC053E24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8CEC5C6-06D3-E678-B6AB-010C7095D51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07AD0F5-ECFF-0DA4-427F-4CD3B84D0932}"/>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latin typeface="Calibri" panose="020F0502020204030204" pitchFamily="34" charset="0"/>
                <a:ea typeface="Calibri" panose="020F0502020204030204" pitchFamily="34" charset="0"/>
                <a:cs typeface="Calibri" panose="020F0502020204030204" pitchFamily="34" charset="0"/>
              </a:rPr>
              <a:t>Say: </a:t>
            </a: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N</a:t>
            </a:r>
            <a:r>
              <a:rPr lang="en-US" i="1" dirty="0">
                <a:latin typeface="Calibri" panose="020F0502020204030204" pitchFamily="34" charset="0"/>
                <a:ea typeface="Calibri" panose="020F0502020204030204" pitchFamily="34" charset="0"/>
                <a:cs typeface="Calibri" panose="020F0502020204030204" pitchFamily="34" charset="0"/>
              </a:rPr>
              <a:t>. /n/, /a/, /t/: </a:t>
            </a:r>
            <a:r>
              <a:rPr lang="en-US" b="1" i="1" dirty="0">
                <a:latin typeface="Calibri" panose="020F0502020204030204" pitchFamily="34" charset="0"/>
                <a:ea typeface="Calibri" panose="020F0502020204030204" pitchFamily="34" charset="0"/>
                <a:cs typeface="Calibri" panose="020F0502020204030204" pitchFamily="34" charset="0"/>
              </a:rPr>
              <a:t>Nat</a:t>
            </a:r>
            <a:r>
              <a:rPr lang="en-US" b="0" i="1" dirty="0">
                <a:latin typeface="Calibri" panose="020F0502020204030204" pitchFamily="34" charset="0"/>
                <a:ea typeface="Calibri" panose="020F0502020204030204" pitchFamily="34" charset="0"/>
                <a:cs typeface="Calibri" panose="020F0502020204030204" pitchFamily="34" charset="0"/>
              </a:rPr>
              <a:t>.</a:t>
            </a:r>
            <a:endParaRPr lang="en-US" b="1" i="1"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that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17A9569D-DDD3-0DB6-103E-0206A6DE47B4}"/>
              </a:ext>
            </a:extLst>
          </p:cNvPr>
          <p:cNvSpPr>
            <a:spLocks noGrp="1"/>
          </p:cNvSpPr>
          <p:nvPr>
            <p:ph type="sldNum" sz="quarter" idx="5"/>
          </p:nvPr>
        </p:nvSpPr>
        <p:spPr/>
        <p:txBody>
          <a:bodyPr/>
          <a:lstStyle/>
          <a:p>
            <a:fld id="{5A44A9DE-4760-4494-A2B3-6554A63B8D88}" type="slidenum">
              <a:rPr lang="en-AU" smtClean="0"/>
              <a:t>58</a:t>
            </a:fld>
            <a:endParaRPr lang="en-AU" dirty="0"/>
          </a:p>
        </p:txBody>
      </p:sp>
    </p:spTree>
    <p:extLst>
      <p:ext uri="{BB962C8B-B14F-4D97-AF65-F5344CB8AC3E}">
        <p14:creationId xmlns:p14="http://schemas.microsoft.com/office/powerpoint/2010/main" val="1510157661"/>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A6388-219A-3D0F-6F86-F6363949CC6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BE847BA6-DA6E-4FA8-2F75-C6AA2B02E4D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BC8C85E7-92BF-94DF-0C10-575689BB5511}"/>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N</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n</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p>
          <a:p>
            <a:endParaRPr lang="en-US" dirty="0"/>
          </a:p>
        </p:txBody>
      </p:sp>
      <p:sp>
        <p:nvSpPr>
          <p:cNvPr id="4" name="Slide Number Placeholder 3">
            <a:extLst>
              <a:ext uri="{FF2B5EF4-FFF2-40B4-BE49-F238E27FC236}">
                <a16:creationId xmlns:a16="http://schemas.microsoft.com/office/drawing/2014/main" id="{6EF4BA42-0326-D58C-8E02-1402F14D8186}"/>
              </a:ext>
            </a:extLst>
          </p:cNvPr>
          <p:cNvSpPr>
            <a:spLocks noGrp="1"/>
          </p:cNvSpPr>
          <p:nvPr>
            <p:ph type="sldNum" sz="quarter" idx="5"/>
          </p:nvPr>
        </p:nvSpPr>
        <p:spPr/>
        <p:txBody>
          <a:bodyPr/>
          <a:lstStyle/>
          <a:p>
            <a:fld id="{5A44A9DE-4760-4494-A2B3-6554A63B8D88}" type="slidenum">
              <a:rPr lang="en-AU" smtClean="0"/>
              <a:t>59</a:t>
            </a:fld>
            <a:endParaRPr lang="en-AU" dirty="0"/>
          </a:p>
        </p:txBody>
      </p:sp>
    </p:spTree>
    <p:extLst>
      <p:ext uri="{BB962C8B-B14F-4D97-AF65-F5344CB8AC3E}">
        <p14:creationId xmlns:p14="http://schemas.microsoft.com/office/powerpoint/2010/main" val="682991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98369-A077-1244-8786-DBD3F4DAC037}"/>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B9C8E3B-8660-9A01-BA6F-7BF278BE99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7FB5EA5-738F-66C5-7A02-36B08E3DECED}"/>
              </a:ext>
            </a:extLst>
          </p:cNvPr>
          <p:cNvSpPr>
            <a:spLocks noGrp="1"/>
          </p:cNvSpPr>
          <p:nvPr>
            <p:ph type="body" idx="1"/>
          </p:nvPr>
        </p:nvSpPr>
        <p:spPr/>
        <p:txBody>
          <a:bodyPr/>
          <a:lstStyle/>
          <a:p>
            <a:r>
              <a:rPr lang="en-US" sz="1200" b="1" dirty="0">
                <a:latin typeface="Calibri" panose="020F0502020204030204" pitchFamily="34" charset="0"/>
                <a:ea typeface="Calibri" panose="020F0502020204030204" pitchFamily="34" charset="0"/>
                <a:cs typeface="Calibri" panose="020F0502020204030204" pitchFamily="34" charset="0"/>
              </a:rPr>
              <a:t>I do</a:t>
            </a:r>
          </a:p>
          <a:p>
            <a:endParaRPr lang="en-US" sz="1200" dirty="0">
              <a:latin typeface="Calibri" panose="020F0502020204030204" pitchFamily="34" charset="0"/>
              <a:ea typeface="Calibri" panose="020F0502020204030204" pitchFamily="34" charset="0"/>
              <a:cs typeface="Calibri" panose="020F0502020204030204" pitchFamily="34" charset="0"/>
            </a:endParaRPr>
          </a:p>
          <a:p>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Note: </a:t>
            </a:r>
            <a:endParaRPr lang="en-US" sz="1200" dirty="0">
              <a:solidFill>
                <a:srgbClr val="000000"/>
              </a:solidFill>
              <a:latin typeface="Calibri" panose="020F0502020204030204" pitchFamily="34" charset="0"/>
              <a:ea typeface="Calibri" panose="020F0502020204030204" pitchFamily="34" charset="0"/>
              <a:cs typeface="Calibri" panose="020F0502020204030204" pitchFamily="34" charset="0"/>
            </a:endParaRPr>
          </a:p>
          <a:p>
            <a:pPr marL="285750" indent="-285750">
              <a:buFont typeface="Arial" panose="020B0604020202020204" pitchFamily="34" charset="0"/>
              <a:buChar cha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The sound /s/ is unvoiced. Teachers should model the sound using breath only.</a:t>
            </a:r>
          </a:p>
          <a:p>
            <a:pPr marL="285750" indent="-285750">
              <a:buFont typeface="Arial" panose="020B0604020202020204" pitchFamily="34" charset="0"/>
              <a:buChar cha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Many upper-case letters have multiple entry points. Explain and demonstrate this in your instruction as needed. The green dot shows the initial entry point and the red dot shows the final exit point. </a:t>
            </a:r>
            <a:endParaRPr lang="en-US" sz="1200" dirty="0">
              <a:latin typeface="Calibri" panose="020F0502020204030204" pitchFamily="34" charset="0"/>
              <a:ea typeface="Calibri" panose="020F0502020204030204" pitchFamily="34" charset="0"/>
              <a:cs typeface="Calibri" panose="020F0502020204030204" pitchFamily="34" charset="0"/>
            </a:endParaRPr>
          </a:p>
          <a:p>
            <a:pPr marL="171450" indent="-171450">
              <a:buFont typeface="Arial" panose="020B0604020202020204" pitchFamily="34" charset="0"/>
              <a:buChar char="•"/>
            </a:pPr>
            <a:endParaRPr lang="en-US" sz="1200" dirty="0">
              <a:latin typeface="Calibri" panose="020F0502020204030204" pitchFamily="34" charset="0"/>
              <a:ea typeface="Calibri" panose="020F0502020204030204" pitchFamily="34" charset="0"/>
              <a:cs typeface="Calibri" panose="020F0502020204030204" pitchFamily="34" charset="0"/>
            </a:endParaRPr>
          </a:p>
          <a:p>
            <a:pPr>
              <a:defRPr/>
            </a:pPr>
            <a:r>
              <a:rPr lang="en-US" sz="1200" dirty="0">
                <a:latin typeface="Calibri" panose="020F0502020204030204" pitchFamily="34" charset="0"/>
                <a:ea typeface="Calibri" panose="020F0502020204030204" pitchFamily="34" charset="0"/>
                <a:cs typeface="Calibri" panose="020F0502020204030204" pitchFamily="34" charset="0"/>
              </a:rPr>
              <a:t>Demonstrate tracing over the letter on a large screen beginning at the green dot, while saying the target sound:</a:t>
            </a:r>
          </a:p>
          <a:p>
            <a:pPr marL="171450" indent="-171450">
              <a:buFont typeface="Arial" panose="020B0604020202020204" pitchFamily="34" charset="0"/>
              <a:buChar char="•"/>
              <a:defRPr/>
            </a:pPr>
            <a:r>
              <a:rPr lang="en-US" sz="1200" i="1" dirty="0">
                <a:latin typeface="Calibri" panose="020F0502020204030204" pitchFamily="34" charset="0"/>
                <a:ea typeface="Calibri" panose="020F0502020204030204" pitchFamily="34" charset="0"/>
                <a:cs typeface="Calibri" panose="020F0502020204030204" pitchFamily="34" charset="0"/>
              </a:rPr>
              <a:t> </a:t>
            </a:r>
            <a:r>
              <a:rPr lang="en-US" sz="1200" b="1" i="1" dirty="0">
                <a:latin typeface="Calibri" panose="020F0502020204030204" pitchFamily="34" charset="0"/>
                <a:ea typeface="Calibri" panose="020F0502020204030204" pitchFamily="34" charset="0"/>
                <a:cs typeface="Calibri" panose="020F0502020204030204" pitchFamily="34" charset="0"/>
              </a:rPr>
              <a:t>S </a:t>
            </a:r>
            <a:r>
              <a:rPr lang="en-US" sz="1200" i="1" dirty="0">
                <a:latin typeface="Calibri" panose="020F0502020204030204" pitchFamily="34" charset="0"/>
                <a:ea typeface="Calibri" panose="020F0502020204030204" pitchFamily="34" charset="0"/>
                <a:cs typeface="Calibri" panose="020F0502020204030204" pitchFamily="34" charset="0"/>
              </a:rPr>
              <a:t>says </a:t>
            </a:r>
            <a:r>
              <a:rPr lang="en-US" sz="1200" b="0" i="1" dirty="0">
                <a:latin typeface="Calibri" panose="020F0502020204030204" pitchFamily="34" charset="0"/>
                <a:ea typeface="Calibri" panose="020F0502020204030204" pitchFamily="34" charset="0"/>
                <a:cs typeface="Calibri" panose="020F0502020204030204" pitchFamily="34" charset="0"/>
              </a:rPr>
              <a:t>/s/</a:t>
            </a:r>
            <a:endParaRPr lang="en-US" sz="1200" i="1" dirty="0">
              <a:latin typeface="Calibri" panose="020F0502020204030204" pitchFamily="34" charset="0"/>
              <a:ea typeface="Calibri" panose="020F0502020204030204" pitchFamily="34" charset="0"/>
              <a:cs typeface="Calibri" panose="020F0502020204030204" pitchFamily="34" charset="0"/>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b="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b="0" dirty="0">
                <a:latin typeface="Calibri" panose="020F0502020204030204" pitchFamily="34" charset="0"/>
                <a:ea typeface="Calibri" panose="020F0502020204030204" pitchFamily="34" charset="0"/>
                <a:cs typeface="Calibri" panose="020F0502020204030204" pitchFamily="34" charset="0"/>
              </a:rPr>
              <a:t>Say: </a:t>
            </a:r>
            <a:r>
              <a:rPr lang="en-AU" sz="1200"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BF3ADC0A-3442-E94D-1041-B8303C7940D4}"/>
              </a:ext>
            </a:extLst>
          </p:cNvPr>
          <p:cNvSpPr>
            <a:spLocks noGrp="1"/>
          </p:cNvSpPr>
          <p:nvPr>
            <p:ph type="sldNum" sz="quarter" idx="5"/>
          </p:nvPr>
        </p:nvSpPr>
        <p:spPr/>
        <p:txBody>
          <a:bodyPr/>
          <a:lstStyle/>
          <a:p>
            <a:fld id="{5A44A9DE-4760-4494-A2B3-6554A63B8D88}" type="slidenum">
              <a:rPr lang="en-AU" smtClean="0"/>
              <a:t>6</a:t>
            </a:fld>
            <a:endParaRPr lang="en-AU" dirty="0"/>
          </a:p>
        </p:txBody>
      </p:sp>
    </p:spTree>
    <p:extLst>
      <p:ext uri="{BB962C8B-B14F-4D97-AF65-F5344CB8AC3E}">
        <p14:creationId xmlns:p14="http://schemas.microsoft.com/office/powerpoint/2010/main" val="3491229462"/>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D78437-7DEB-D495-FE2D-4EEA66489E4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DC8CF95-9F88-19CB-A9A4-8111296D402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E4F34C7-EE7B-8FE2-6AC8-16E54F719CFF}"/>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End of lesson for upper-case N</a:t>
            </a:r>
            <a:endParaRPr lang="en-US" dirty="0">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r>
              <a:rPr lang="en-AU" dirty="0">
                <a:latin typeface="Calibri" panose="020F0502020204030204" pitchFamily="34" charset="0"/>
                <a:ea typeface="Calibri" panose="020F0502020204030204" pitchFamily="34" charset="0"/>
                <a:cs typeface="Calibri" panose="020F0502020204030204" pitchFamily="34" charset="0"/>
              </a:rPr>
              <a:t>Download Phase 2 upper-case letters slide pack to teach Phase 2 letters: </a:t>
            </a:r>
            <a:r>
              <a:rPr lang="en-AU" b="1" dirty="0">
                <a:latin typeface="Calibri" panose="020F0502020204030204" pitchFamily="34" charset="0"/>
                <a:ea typeface="Calibri" panose="020F0502020204030204" pitchFamily="34" charset="0"/>
                <a:cs typeface="Calibri" panose="020F0502020204030204" pitchFamily="34" charset="0"/>
              </a:rPr>
              <a:t>M, E, H, R, D, O</a:t>
            </a:r>
          </a:p>
        </p:txBody>
      </p:sp>
      <p:sp>
        <p:nvSpPr>
          <p:cNvPr id="4" name="Slide Number Placeholder 3">
            <a:extLst>
              <a:ext uri="{FF2B5EF4-FFF2-40B4-BE49-F238E27FC236}">
                <a16:creationId xmlns:a16="http://schemas.microsoft.com/office/drawing/2014/main" id="{A7A0ECAC-74C9-3716-C15E-C48BAB8BA20C}"/>
              </a:ext>
            </a:extLst>
          </p:cNvPr>
          <p:cNvSpPr>
            <a:spLocks noGrp="1"/>
          </p:cNvSpPr>
          <p:nvPr>
            <p:ph type="sldNum" sz="quarter" idx="5"/>
          </p:nvPr>
        </p:nvSpPr>
        <p:spPr/>
        <p:txBody>
          <a:bodyPr/>
          <a:lstStyle/>
          <a:p>
            <a:fld id="{5A44A9DE-4760-4494-A2B3-6554A63B8D88}" type="slidenum">
              <a:rPr lang="en-AU" smtClean="0"/>
              <a:t>60</a:t>
            </a:fld>
            <a:endParaRPr lang="en-AU" dirty="0"/>
          </a:p>
        </p:txBody>
      </p:sp>
    </p:spTree>
    <p:extLst>
      <p:ext uri="{BB962C8B-B14F-4D97-AF65-F5344CB8AC3E}">
        <p14:creationId xmlns:p14="http://schemas.microsoft.com/office/powerpoint/2010/main" val="13473347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F4EFDF0-5C51-1B01-6C18-DFB58993F4D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7BB13A3-DCF6-C84E-CBB9-849B96470A1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C6ABD8FF-29EA-72E2-B676-1A556CD7FF42}"/>
              </a:ext>
            </a:extLst>
          </p:cNvPr>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latin typeface="Calibri" panose="020F0502020204030204" pitchFamily="34" charset="0"/>
                <a:ea typeface="Calibri" panose="020F0502020204030204" pitchFamily="34" charset="0"/>
                <a:cs typeface="Calibri" panose="020F0502020204030204" pitchFamily="34" charset="0"/>
              </a:rPr>
              <a:t>We do</a:t>
            </a: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i="1" dirty="0">
                <a:latin typeface="Calibri" panose="020F0502020204030204" pitchFamily="34" charset="0"/>
                <a:ea typeface="Calibri" panose="020F0502020204030204" pitchFamily="34" charset="0"/>
                <a:cs typeface="Calibri" panose="020F0502020204030204" pitchFamily="34" charset="0"/>
              </a:rPr>
              <a:t>S</a:t>
            </a:r>
            <a:r>
              <a:rPr lang="en-US" i="1" dirty="0">
                <a:latin typeface="Calibri" panose="020F0502020204030204" pitchFamily="34" charset="0"/>
                <a:ea typeface="Calibri" panose="020F0502020204030204" pitchFamily="34" charset="0"/>
                <a:cs typeface="Calibri" panose="020F0502020204030204" pitchFamily="34" charset="0"/>
              </a:rPr>
              <a:t> says /s/</a:t>
            </a:r>
          </a:p>
          <a:p>
            <a:pPr marL="171450" indent="-171450">
              <a:buFont typeface="Arial" panose="020B0604020202020204" pitchFamily="34" charset="0"/>
              <a:buChar char="•"/>
            </a:pPr>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Check that students are using the correct entry and exit points and give feedback.</a:t>
            </a:r>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latin typeface="Calibri" panose="020F0502020204030204" pitchFamily="34" charset="0"/>
              <a:ea typeface="Calibri" panose="020F0502020204030204" pitchFamily="34" charset="0"/>
              <a:cs typeface="Calibri" panose="020F0502020204030204" pitchFamily="34" charset="0"/>
            </a:endParaRPr>
          </a:p>
          <a:p>
            <a:r>
              <a:rPr lang="en-US" dirty="0">
                <a:latin typeface="Calibri" panose="020F0502020204030204" pitchFamily="34" charset="0"/>
                <a:ea typeface="Calibri" panose="020F0502020204030204" pitchFamily="34" charset="0"/>
                <a:cs typeface="Calibri" panose="020F0502020204030204" pitchFamily="34" charset="0"/>
              </a:rPr>
              <a:t>Explain when upper-case letters are used and ask students to respond using the following prompts.</a:t>
            </a:r>
          </a:p>
          <a:p>
            <a:endParaRPr lang="en-US"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Upper-case letters are used as the first letter in a name and the first letter in a sentence.</a:t>
            </a:r>
            <a:endParaRPr lang="en-US" i="1" dirty="0">
              <a:latin typeface="Calibri" panose="020F0502020204030204" pitchFamily="34" charset="0"/>
              <a:ea typeface="Calibri" panose="020F0502020204030204" pitchFamily="34" charset="0"/>
              <a:cs typeface="Calibri" panose="020F0502020204030204" pitchFamily="34" charset="0"/>
            </a:endParaRP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Teacher: </a:t>
            </a:r>
            <a:r>
              <a:rPr lang="en-US" i="1" dirty="0">
                <a:latin typeface="Calibri" panose="020F0502020204030204" pitchFamily="34" charset="0"/>
                <a:ea typeface="Calibri" panose="020F0502020204030204" pitchFamily="34" charset="0"/>
                <a:cs typeface="Calibri" panose="020F0502020204030204" pitchFamily="34" charset="0"/>
              </a:rPr>
              <a:t>When are they used? As the first letter in a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name.</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AU" i="0" dirty="0">
                <a:latin typeface="Calibri" panose="020F0502020204030204" pitchFamily="34" charset="0"/>
                <a:ea typeface="Calibri" panose="020F0502020204030204" pitchFamily="34" charset="0"/>
                <a:cs typeface="Calibri" panose="020F0502020204030204" pitchFamily="34" charset="0"/>
              </a:rPr>
              <a:t>Teacher: </a:t>
            </a:r>
            <a:r>
              <a:rPr lang="en-AU" i="1" dirty="0">
                <a:latin typeface="Calibri" panose="020F0502020204030204" pitchFamily="34" charset="0"/>
                <a:ea typeface="Calibri" panose="020F0502020204030204" pitchFamily="34" charset="0"/>
                <a:cs typeface="Calibri" panose="020F0502020204030204" pitchFamily="34" charset="0"/>
              </a:rPr>
              <a:t>And the first letter in a … </a:t>
            </a:r>
          </a:p>
          <a:p>
            <a:pPr marL="228600" marR="0" lvl="0" indent="-228600" algn="l" defTabSz="914400" rtl="0" eaLnBrk="1" fontAlgn="auto" latinLnBrk="0" hangingPunct="1">
              <a:lnSpc>
                <a:spcPct val="100000"/>
              </a:lnSpc>
              <a:spcBef>
                <a:spcPts val="0"/>
              </a:spcBef>
              <a:spcAft>
                <a:spcPts val="0"/>
              </a:spcAft>
              <a:buClrTx/>
              <a:buSzTx/>
              <a:buFont typeface="+mj-lt"/>
              <a:buAutoNum type="arabicPeriod"/>
              <a:tabLst/>
              <a:defRPr/>
            </a:pPr>
            <a:r>
              <a:rPr lang="en-US" i="0" dirty="0">
                <a:latin typeface="Calibri" panose="020F0502020204030204" pitchFamily="34" charset="0"/>
                <a:ea typeface="Calibri" panose="020F0502020204030204" pitchFamily="34" charset="0"/>
                <a:cs typeface="Calibri" panose="020F0502020204030204" pitchFamily="34" charset="0"/>
              </a:rPr>
              <a:t>Students: </a:t>
            </a:r>
            <a:r>
              <a:rPr lang="en-US" i="1" dirty="0">
                <a:latin typeface="Calibri" panose="020F0502020204030204" pitchFamily="34" charset="0"/>
                <a:ea typeface="Calibri" panose="020F0502020204030204" pitchFamily="34" charset="0"/>
                <a:cs typeface="Calibri" panose="020F0502020204030204" pitchFamily="34" charset="0"/>
              </a:rPr>
              <a:t>sentence.</a:t>
            </a:r>
            <a:endParaRPr lang="en-AU" i="1" dirty="0">
              <a:latin typeface="Calibri" panose="020F0502020204030204" pitchFamily="34" charset="0"/>
              <a:ea typeface="Calibri" panose="020F0502020204030204" pitchFamily="34" charset="0"/>
              <a:cs typeface="Calibri" panose="020F0502020204030204" pitchFamily="34" charset="0"/>
            </a:endParaRPr>
          </a:p>
        </p:txBody>
      </p:sp>
      <p:sp>
        <p:nvSpPr>
          <p:cNvPr id="4" name="Slide Number Placeholder 3">
            <a:extLst>
              <a:ext uri="{FF2B5EF4-FFF2-40B4-BE49-F238E27FC236}">
                <a16:creationId xmlns:a16="http://schemas.microsoft.com/office/drawing/2014/main" id="{67DB55CF-5654-DFD0-A2DB-E3AA0CA999B3}"/>
              </a:ext>
            </a:extLst>
          </p:cNvPr>
          <p:cNvSpPr>
            <a:spLocks noGrp="1"/>
          </p:cNvSpPr>
          <p:nvPr>
            <p:ph type="sldNum" sz="quarter" idx="5"/>
          </p:nvPr>
        </p:nvSpPr>
        <p:spPr/>
        <p:txBody>
          <a:bodyPr/>
          <a:lstStyle/>
          <a:p>
            <a:fld id="{5A44A9DE-4760-4494-A2B3-6554A63B8D88}" type="slidenum">
              <a:rPr lang="en-AU" smtClean="0"/>
              <a:t>7</a:t>
            </a:fld>
            <a:endParaRPr lang="en-AU" dirty="0"/>
          </a:p>
        </p:txBody>
      </p:sp>
    </p:spTree>
    <p:extLst>
      <p:ext uri="{BB962C8B-B14F-4D97-AF65-F5344CB8AC3E}">
        <p14:creationId xmlns:p14="http://schemas.microsoft.com/office/powerpoint/2010/main" val="338623006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065337-2AB8-F565-69E7-4DBA7B40AB9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40507AB-BFAE-A3E5-FCBC-8D5145989F46}"/>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FB3D92FB-83E4-3876-0A93-DD04CD699C6B}"/>
              </a:ext>
            </a:extLst>
          </p:cNvPr>
          <p:cNvSpPr>
            <a:spLocks noGrp="1"/>
          </p:cNvSpPr>
          <p:nvPr>
            <p:ph type="body" idx="1"/>
          </p:nvPr>
        </p:nvSpPr>
        <p:spPr/>
        <p:txBody>
          <a:bodyPr/>
          <a:lstStyle/>
          <a:p>
            <a:r>
              <a:rPr lang="en-US" b="1" dirty="0">
                <a:latin typeface="Calibri" panose="020F0502020204030204" pitchFamily="34" charset="0"/>
                <a:ea typeface="Calibri" panose="020F0502020204030204" pitchFamily="34" charset="0"/>
                <a:cs typeface="Calibri" panose="020F0502020204030204" pitchFamily="34" charset="0"/>
              </a:rPr>
              <a:t>I do</a:t>
            </a:r>
          </a:p>
          <a:p>
            <a:endParaRPr lang="en-US" b="1"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latin typeface="Calibri" panose="020F0502020204030204" pitchFamily="34" charset="0"/>
                <a:ea typeface="Calibri" panose="020F0502020204030204" pitchFamily="34" charset="0"/>
                <a:cs typeface="Calibri" panose="020F0502020204030204" pitchFamily="34" charset="0"/>
              </a:rPr>
              <a:t>The first letter of the name is an upper-case </a:t>
            </a:r>
            <a:r>
              <a:rPr lang="en-US" b="1" i="1" dirty="0">
                <a:latin typeface="Calibri" panose="020F0502020204030204" pitchFamily="34" charset="0"/>
                <a:ea typeface="Calibri" panose="020F0502020204030204" pitchFamily="34" charset="0"/>
                <a:cs typeface="Calibri" panose="020F0502020204030204" pitchFamily="34" charset="0"/>
              </a:rPr>
              <a:t>S</a:t>
            </a:r>
            <a:r>
              <a:rPr lang="en-US" i="1" dirty="0">
                <a:latin typeface="Calibri" panose="020F0502020204030204" pitchFamily="34" charset="0"/>
                <a:ea typeface="Calibri" panose="020F0502020204030204" pitchFamily="34" charset="0"/>
                <a:cs typeface="Calibri" panose="020F0502020204030204" pitchFamily="34" charset="0"/>
              </a:rPr>
              <a:t>. </a:t>
            </a:r>
            <a:r>
              <a:rPr lang="en-US" b="1" i="1" dirty="0">
                <a:latin typeface="Calibri" panose="020F0502020204030204" pitchFamily="34" charset="0"/>
                <a:ea typeface="Calibri" panose="020F0502020204030204" pitchFamily="34" charset="0"/>
                <a:cs typeface="Calibri" panose="020F0502020204030204" pitchFamily="34" charset="0"/>
              </a:rPr>
              <a:t>S</a:t>
            </a:r>
            <a:r>
              <a:rPr lang="en-US" i="1" dirty="0">
                <a:latin typeface="Calibri" panose="020F0502020204030204" pitchFamily="34" charset="0"/>
                <a:ea typeface="Calibri" panose="020F0502020204030204" pitchFamily="34" charset="0"/>
                <a:cs typeface="Calibri" panose="020F0502020204030204" pitchFamily="34" charset="0"/>
              </a:rPr>
              <a:t> says /s/. We haven’t learned all the other letters and sounds in this name yet, so I will read it for you.  </a:t>
            </a:r>
          </a:p>
          <a:p>
            <a:pPr marL="0" indent="0">
              <a:buFont typeface="Arial" panose="020B0604020202020204" pitchFamily="34" charset="0"/>
              <a:buNone/>
            </a:pPr>
            <a:endParaRPr lang="en-US" i="1" dirty="0">
              <a:latin typeface="Calibri" panose="020F0502020204030204" pitchFamily="34" charset="0"/>
              <a:ea typeface="Calibri" panose="020F0502020204030204" pitchFamily="34" charset="0"/>
              <a:cs typeface="Calibri" panose="020F0502020204030204" pitchFamily="34" charset="0"/>
            </a:endParaRPr>
          </a:p>
          <a:p>
            <a:pPr marL="0" indent="0">
              <a:buFont typeface="Arial" panose="020B0604020202020204" pitchFamily="34" charset="0"/>
              <a:buNone/>
            </a:pPr>
            <a:r>
              <a:rPr lang="en-US" i="0" dirty="0">
                <a:latin typeface="Calibri" panose="020F0502020204030204" pitchFamily="34" charset="0"/>
                <a:ea typeface="Calibri" panose="020F0502020204030204" pitchFamily="34" charset="0"/>
                <a:cs typeface="Calibri" panose="020F0502020204030204" pitchFamily="34" charset="0"/>
              </a:rPr>
              <a:t>Note: If there is a student in your class who has a name beginning with the target letter making the target sound you could model writing their name on the whiteboard. Explain that the first letter in the name is an upper-case letter and demonstrate how to write it.</a:t>
            </a:r>
            <a:endParaRPr lang="en-US" b="1" i="0" dirty="0">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dirty="0">
              <a:cs typeface="Calibri"/>
            </a:endParaRPr>
          </a:p>
        </p:txBody>
      </p:sp>
      <p:sp>
        <p:nvSpPr>
          <p:cNvPr id="4" name="Slide Number Placeholder 3">
            <a:extLst>
              <a:ext uri="{FF2B5EF4-FFF2-40B4-BE49-F238E27FC236}">
                <a16:creationId xmlns:a16="http://schemas.microsoft.com/office/drawing/2014/main" id="{BDBF4DD1-941A-EA6E-7683-3421D33BC3C4}"/>
              </a:ext>
            </a:extLst>
          </p:cNvPr>
          <p:cNvSpPr>
            <a:spLocks noGrp="1"/>
          </p:cNvSpPr>
          <p:nvPr>
            <p:ph type="sldNum" sz="quarter" idx="5"/>
          </p:nvPr>
        </p:nvSpPr>
        <p:spPr/>
        <p:txBody>
          <a:bodyPr/>
          <a:lstStyle/>
          <a:p>
            <a:fld id="{5A44A9DE-4760-4494-A2B3-6554A63B8D88}" type="slidenum">
              <a:rPr lang="en-AU" smtClean="0"/>
              <a:t>8</a:t>
            </a:fld>
            <a:endParaRPr lang="en-AU" dirty="0"/>
          </a:p>
        </p:txBody>
      </p:sp>
    </p:spTree>
    <p:extLst>
      <p:ext uri="{BB962C8B-B14F-4D97-AF65-F5344CB8AC3E}">
        <p14:creationId xmlns:p14="http://schemas.microsoft.com/office/powerpoint/2010/main" val="27012140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Check for understanding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Ask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write an upper-case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S</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and lower-case </a:t>
            </a:r>
            <a:r>
              <a:rPr lang="en-US" b="1" i="0" dirty="0">
                <a:solidFill>
                  <a:srgbClr val="0E1E42"/>
                </a:solidFill>
                <a:latin typeface="Calibri" panose="020F0502020204030204" pitchFamily="34" charset="0"/>
                <a:ea typeface="Calibri" panose="020F0502020204030204" pitchFamily="34" charset="0"/>
                <a:cs typeface="Calibri" panose="020F0502020204030204" pitchFamily="34" charset="0"/>
              </a:rPr>
              <a:t>s</a:t>
            </a:r>
            <a:r>
              <a:rPr lang="en-US" b="0" i="0" dirty="0">
                <a:solidFill>
                  <a:srgbClr val="0E1E42"/>
                </a:solidFill>
                <a:latin typeface="Calibri" panose="020F0502020204030204" pitchFamily="34" charset="0"/>
                <a:ea typeface="Calibri" panose="020F0502020204030204" pitchFamily="34" charset="0"/>
                <a:cs typeface="Calibri" panose="020F0502020204030204" pitchFamily="34" charset="0"/>
              </a:rPr>
              <a:t> on their mini-whiteboard or on a piece of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show the letters they have written by placing their mini-whiteboard underneath their chin for you to check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b="0" i="0"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respond with the sound when you say: </a:t>
            </a:r>
            <a:r>
              <a:rPr lang="en-US" sz="1200" b="1"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s</a:t>
            </a:r>
            <a:r>
              <a:rPr lang="en-US" sz="1200" b="0" i="1" u="none" strike="noStrike" dirty="0">
                <a:solidFill>
                  <a:srgbClr val="000000"/>
                </a:solidFill>
                <a:effectLst/>
                <a:latin typeface="Calibri" panose="020F0502020204030204" pitchFamily="34" charset="0"/>
                <a:ea typeface="Calibri" panose="020F0502020204030204" pitchFamily="34" charset="0"/>
                <a:cs typeface="Calibri" panose="020F0502020204030204" pitchFamily="34" charset="0"/>
              </a:rPr>
              <a:t> says …</a:t>
            </a:r>
            <a:endParaRPr lang="en-US" b="0" i="1" dirty="0">
              <a:solidFill>
                <a:srgbClr val="0E1E42"/>
              </a:solidFill>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0" indent="0" algn="l">
              <a:spcBef>
                <a:spcPts val="100"/>
              </a:spcBef>
              <a:spcAft>
                <a:spcPts val="400"/>
              </a:spcAft>
              <a:buFontTx/>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Calibri" panose="020F0502020204030204" pitchFamily="34" charset="0"/>
              <a:ea typeface="Calibri" panose="020F0502020204030204" pitchFamily="34" charset="0"/>
              <a:cs typeface="Calibri" panose="020F0502020204030204" pitchFamily="34" charset="0"/>
            </a:endParaRPr>
          </a:p>
          <a:p>
            <a:endParaRPr lang="en-AU" dirty="0">
              <a:latin typeface="Calibri" panose="020F0502020204030204" pitchFamily="34" charset="0"/>
              <a:ea typeface="Calibri" panose="020F0502020204030204" pitchFamily="34" charset="0"/>
              <a:cs typeface="Calibri" panose="020F0502020204030204" pitchFamily="34" charset="0"/>
            </a:endParaRP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dirty="0"/>
          </a:p>
        </p:txBody>
      </p:sp>
    </p:spTree>
    <p:extLst>
      <p:ext uri="{BB962C8B-B14F-4D97-AF65-F5344CB8AC3E}">
        <p14:creationId xmlns:p14="http://schemas.microsoft.com/office/powerpoint/2010/main" val="114837168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7.svg"/><Relationship Id="rId7" Type="http://schemas.openxmlformats.org/officeDocument/2006/relationships/hyperlink" Target="https://www.literacyhub.edu.au/plan-teach-and-assess/lesson-packs/" TargetMode="External"/><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file:////Users/ajabongiornonew/ESA%20Design/0_2024%20WIP/LitHub%20Phases%20Templates/Word%20Templates/Links/phase1-lozenge.png" TargetMode="External"/><Relationship Id="rId5" Type="http://schemas.openxmlformats.org/officeDocument/2006/relationships/image" Target="../media/image8.png"/><Relationship Id="rId4"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 Id="rId6" Type="http://schemas.openxmlformats.org/officeDocument/2006/relationships/image" Target="../media/image9.jpeg"/><Relationship Id="rId5" Type="http://schemas.openxmlformats.org/officeDocument/2006/relationships/hyperlink" Target="https://www.literacyhub.edu.au/plan-teach-and-assess/lesson-packs/" TargetMode="External"/><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0.png"/><Relationship Id="rId7"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11.svg"/><Relationship Id="rId5" Type="http://schemas.openxmlformats.org/officeDocument/2006/relationships/image" Target="../media/image10.png"/><Relationship Id="rId4" Type="http://schemas.openxmlformats.org/officeDocument/2006/relationships/image" Target="../media/image17.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9.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A1B7FA-8D1B-ABED-E838-E6240633BEA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50D0AB9F-9711-2379-1E8E-BDC70C18FAE3}"/>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A5A0173D-4A17-6CC1-EBB5-5204CD095F0D}"/>
              </a:ext>
            </a:extLst>
          </p:cNvPr>
          <p:cNvSpPr>
            <a:spLocks noGrp="1"/>
          </p:cNvSpPr>
          <p:nvPr>
            <p:ph type="dt" sz="half" idx="10"/>
          </p:nvPr>
        </p:nvSpPr>
        <p:spPr/>
        <p:txBody>
          <a:bodyPr/>
          <a:lstStyle/>
          <a:p>
            <a:endParaRPr lang="en-AU" dirty="0"/>
          </a:p>
        </p:txBody>
      </p:sp>
      <p:sp>
        <p:nvSpPr>
          <p:cNvPr id="5" name="Footer Placeholder 4">
            <a:extLst>
              <a:ext uri="{FF2B5EF4-FFF2-40B4-BE49-F238E27FC236}">
                <a16:creationId xmlns:a16="http://schemas.microsoft.com/office/drawing/2014/main" id="{73D49EA1-41B8-0F31-22E3-503EAF68E225}"/>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21E10505-C381-9E68-85EF-9C243D7CBFB8}"/>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15297076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E3B8A-93D0-1D35-9695-B39694B93CFC}"/>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1E7A33A5-93AD-45C6-62C8-0FF949757F2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3B0E36D4-60F6-FA4E-D904-582DF76F4E70}"/>
              </a:ext>
            </a:extLst>
          </p:cNvPr>
          <p:cNvSpPr>
            <a:spLocks noGrp="1"/>
          </p:cNvSpPr>
          <p:nvPr>
            <p:ph type="dt" sz="half" idx="10"/>
          </p:nvPr>
        </p:nvSpPr>
        <p:spPr/>
        <p:txBody>
          <a:bodyPr/>
          <a:lstStyle/>
          <a:p>
            <a:endParaRPr lang="en-AU" dirty="0"/>
          </a:p>
        </p:txBody>
      </p:sp>
      <p:sp>
        <p:nvSpPr>
          <p:cNvPr id="5" name="Footer Placeholder 4">
            <a:extLst>
              <a:ext uri="{FF2B5EF4-FFF2-40B4-BE49-F238E27FC236}">
                <a16:creationId xmlns:a16="http://schemas.microsoft.com/office/drawing/2014/main" id="{8F515B32-05A1-E52F-2E3C-775057DE779B}"/>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FFE743BB-1C58-EC48-0FA0-1B3D538039AF}"/>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38140122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0882A0C-FD17-1D2C-B376-8E3A8959040C}"/>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A6184C2-58FD-7F4D-BC24-5B66E9352C4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AAA29FB-1FB8-11E6-9617-A6686E03BC61}"/>
              </a:ext>
            </a:extLst>
          </p:cNvPr>
          <p:cNvSpPr>
            <a:spLocks noGrp="1"/>
          </p:cNvSpPr>
          <p:nvPr>
            <p:ph type="dt" sz="half" idx="10"/>
          </p:nvPr>
        </p:nvSpPr>
        <p:spPr/>
        <p:txBody>
          <a:bodyPr/>
          <a:lstStyle/>
          <a:p>
            <a:endParaRPr lang="en-AU" dirty="0"/>
          </a:p>
        </p:txBody>
      </p:sp>
      <p:sp>
        <p:nvSpPr>
          <p:cNvPr id="5" name="Footer Placeholder 4">
            <a:extLst>
              <a:ext uri="{FF2B5EF4-FFF2-40B4-BE49-F238E27FC236}">
                <a16:creationId xmlns:a16="http://schemas.microsoft.com/office/drawing/2014/main" id="{65A7FD29-32CA-D619-019C-EC1200727D16}"/>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C6354969-3D27-7718-9DD8-73A738C52654}"/>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36148332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932CE1B2-FA31-C41A-B782-65137227D2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5C6CCA0-37F6-41F4-2187-AEDFC51A34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B02611F1-24C3-7F6A-62E6-3F71309D273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3DEB4205-4583-6C56-8582-C11D1AD22C34}"/>
              </a:ext>
            </a:extLst>
          </p:cNvPr>
          <p:cNvSpPr>
            <a:spLocks noGrp="1"/>
          </p:cNvSpPr>
          <p:nvPr>
            <p:ph type="title"/>
          </p:nvPr>
        </p:nvSpPr>
        <p:spPr>
          <a:xfrm>
            <a:off x="-12032" y="-169023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44442469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8F5DE146-3A82-8B81-AEAE-EFC153C6B04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46BBD395-EB92-2F46-AA82-8C1A1D75064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DFD25728-A1CE-14FA-E997-28E5CA5F8A8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
        <p:nvSpPr>
          <p:cNvPr id="6" name="Title 5">
            <a:extLst>
              <a:ext uri="{FF2B5EF4-FFF2-40B4-BE49-F238E27FC236}">
                <a16:creationId xmlns:a16="http://schemas.microsoft.com/office/drawing/2014/main" id="{2595FE91-93FE-9A5F-8AF2-4A2955532CFA}"/>
              </a:ext>
            </a:extLst>
          </p:cNvPr>
          <p:cNvSpPr>
            <a:spLocks noGrp="1"/>
          </p:cNvSpPr>
          <p:nvPr>
            <p:ph type="title"/>
          </p:nvPr>
        </p:nvSpPr>
        <p:spPr>
          <a:xfrm>
            <a:off x="0" y="-1513795"/>
            <a:ext cx="10515600" cy="1325563"/>
          </a:xfrm>
        </p:spPr>
        <p:txBody>
          <a:bodyPr/>
          <a:lstStyle/>
          <a:p>
            <a:r>
              <a:rPr lang="en-US"/>
              <a:t>Click to edit Master title style</a:t>
            </a:r>
            <a:endParaRPr lang="en-AU"/>
          </a:p>
        </p:txBody>
      </p:sp>
    </p:spTree>
    <p:custDataLst>
      <p:tags r:id="rId1"/>
    </p:custDataLst>
    <p:extLst>
      <p:ext uri="{BB962C8B-B14F-4D97-AF65-F5344CB8AC3E}">
        <p14:creationId xmlns:p14="http://schemas.microsoft.com/office/powerpoint/2010/main" val="1297734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2"/>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8866" y="-1168953"/>
            <a:ext cx="11666497" cy="803277"/>
          </a:xfrm>
        </p:spPr>
        <p:txBody>
          <a:bodyPr anchor="ctr" anchorCtr="0">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2400">
                <a:solidFill>
                  <a:srgbClr val="008253"/>
                </a:solidFill>
                <a:latin typeface="Calibri" panose="020F0502020204030204" pitchFamily="34" charset="0"/>
                <a:cs typeface="Calibri" panose="020F0502020204030204" pitchFamily="34" charset="0"/>
              </a:rPr>
              <a:t>Upper-case letters</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grpSp>
        <p:nvGrpSpPr>
          <p:cNvPr id="2" name="Group 1">
            <a:extLst>
              <a:ext uri="{FF2B5EF4-FFF2-40B4-BE49-F238E27FC236}">
                <a16:creationId xmlns:a16="http://schemas.microsoft.com/office/drawing/2014/main" id="{989CE083-0146-323C-63AF-2EC1A7D07948}"/>
              </a:ext>
            </a:extLst>
          </p:cNvPr>
          <p:cNvGrpSpPr/>
          <p:nvPr userDrawn="1"/>
        </p:nvGrpSpPr>
        <p:grpSpPr>
          <a:xfrm>
            <a:off x="324326" y="6013133"/>
            <a:ext cx="11574178" cy="365125"/>
            <a:chOff x="324326" y="6162429"/>
            <a:chExt cx="11574178" cy="365125"/>
          </a:xfrm>
        </p:grpSpPr>
        <p:sp>
          <p:nvSpPr>
            <p:cNvPr id="5" name="Footer Placeholder 4">
              <a:extLst>
                <a:ext uri="{FF2B5EF4-FFF2-40B4-BE49-F238E27FC236}">
                  <a16:creationId xmlns:a16="http://schemas.microsoft.com/office/drawing/2014/main" id="{8A46CCA3-EE35-BAE3-F0AA-002BD52D6DAC}"/>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dirty="0">
                  <a:latin typeface="Calibri" panose="020F0502020204030204" pitchFamily="34" charset="0"/>
                  <a:ea typeface="Verdana" panose="020B0604030504040204" pitchFamily="34" charset="0"/>
                  <a:cs typeface="Calibri" panose="020F0502020204030204" pitchFamily="34" charset="0"/>
                </a:rPr>
                <a:t>V1.0 © 2024 Commonwealth of Australia, unless otherwise indicated. Creative Commons Attribution 4.0, unless otherwise indicated.</a:t>
              </a:r>
              <a:r>
                <a:rPr lang="en-AU" sz="1000" dirty="0">
                  <a:latin typeface="Calibri" panose="020F0502020204030204" pitchFamily="34" charset="0"/>
                  <a:ea typeface="Verdana" panose="020B0604030504040204" pitchFamily="34" charset="0"/>
                  <a:cs typeface="Calibri" panose="020F0502020204030204" pitchFamily="34" charset="0"/>
                </a:rPr>
                <a:t> </a:t>
              </a:r>
              <a:br>
                <a:rPr lang="en-AU" sz="1000" dirty="0">
                  <a:latin typeface="Calibri" panose="020F0502020204030204" pitchFamily="34" charset="0"/>
                  <a:ea typeface="Verdana" panose="020B0604030504040204" pitchFamily="34" charset="0"/>
                  <a:cs typeface="Calibri" panose="020F0502020204030204" pitchFamily="34" charset="0"/>
                </a:rPr>
              </a:br>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7"/>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FC142924-2E96-BAC6-5C47-F677BBB820E5}"/>
                </a:ext>
              </a:extLst>
            </p:cNvPr>
            <p:cNvPicPr/>
            <p:nvPr userDrawn="1"/>
          </p:nvPicPr>
          <p:blipFill>
            <a:blip r:embed="rId8"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extLst>
      <p:ext uri="{BB962C8B-B14F-4D97-AF65-F5344CB8AC3E}">
        <p14:creationId xmlns:p14="http://schemas.microsoft.com/office/powerpoint/2010/main" val="31448783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Start of mini-lesson slide">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2"/>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8866" y="-2041318"/>
            <a:ext cx="11666497" cy="1858755"/>
          </a:xfrm>
        </p:spPr>
        <p:txBody>
          <a:bodyPr anchor="ctr" anchorCtr="0">
            <a:noAutofit/>
          </a:bodyPr>
          <a:lstStyle>
            <a:lvl1pPr algn="l" defTabSz="914400" rtl="0" eaLnBrk="1" latinLnBrk="0" hangingPunct="1">
              <a:lnSpc>
                <a:spcPct val="70000"/>
              </a:lnSpc>
              <a:spcBef>
                <a:spcPct val="0"/>
              </a:spcBef>
              <a:buNone/>
              <a:defRPr lang="en-AU" sz="44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grpSp>
        <p:nvGrpSpPr>
          <p:cNvPr id="5" name="Group 4">
            <a:extLst>
              <a:ext uri="{FF2B5EF4-FFF2-40B4-BE49-F238E27FC236}">
                <a16:creationId xmlns:a16="http://schemas.microsoft.com/office/drawing/2014/main" id="{1F816DE4-EC58-025F-EB52-759696EBBC5F}"/>
              </a:ext>
            </a:extLst>
          </p:cNvPr>
          <p:cNvGrpSpPr/>
          <p:nvPr userDrawn="1"/>
        </p:nvGrpSpPr>
        <p:grpSpPr>
          <a:xfrm>
            <a:off x="324326" y="6013133"/>
            <a:ext cx="11574178" cy="365125"/>
            <a:chOff x="324326" y="6162429"/>
            <a:chExt cx="11574178" cy="365125"/>
          </a:xfrm>
        </p:grpSpPr>
        <p:sp>
          <p:nvSpPr>
            <p:cNvPr id="6" name="Footer Placeholder 4">
              <a:extLst>
                <a:ext uri="{FF2B5EF4-FFF2-40B4-BE49-F238E27FC236}">
                  <a16:creationId xmlns:a16="http://schemas.microsoft.com/office/drawing/2014/main" id="{449542CC-7A8A-2E7C-E4D0-C20171FC5504}"/>
                </a:ext>
              </a:extLst>
            </p:cNvPr>
            <p:cNvSpPr txBox="1">
              <a:spLocks/>
            </p:cNvSpPr>
            <p:nvPr userDrawn="1"/>
          </p:nvSpPr>
          <p:spPr>
            <a:xfrm>
              <a:off x="324326" y="6162429"/>
              <a:ext cx="1093041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r>
                <a:rPr lang="en-AU" sz="1000">
                  <a:latin typeface="Calibri" panose="020F0502020204030204" pitchFamily="34" charset="0"/>
                  <a:ea typeface="Verdana" panose="020B0604030504040204" pitchFamily="34" charset="0"/>
                  <a:cs typeface="Calibri" panose="020F0502020204030204" pitchFamily="34" charset="0"/>
                </a:rPr>
                <a:t> </a:t>
              </a:r>
              <a:br>
                <a:rPr lang="en-AU" sz="1000">
                  <a:latin typeface="Calibri" panose="020F0502020204030204" pitchFamily="34" charset="0"/>
                  <a:ea typeface="Verdana" panose="020B0604030504040204" pitchFamily="34" charset="0"/>
                  <a:cs typeface="Calibri" panose="020F0502020204030204" pitchFamily="34" charset="0"/>
                </a:rPr>
              </a:br>
              <a:r>
                <a:rPr lang="en-AU" sz="1000">
                  <a:latin typeface="Calibri" panose="020F0502020204030204" pitchFamily="34" charset="0"/>
                  <a:ea typeface="Verdana" panose="020B0604030504040204" pitchFamily="34" charset="0"/>
                  <a:cs typeface="Calibri" panose="020F0502020204030204" pitchFamily="34" charset="0"/>
                </a:rPr>
                <a:t>View online: </a:t>
              </a:r>
              <a:r>
                <a:rPr lang="en-AU" sz="1000">
                  <a:latin typeface="Calibri" panose="020F0502020204030204" pitchFamily="34" charset="0"/>
                  <a:ea typeface="Verdana" panose="020B0604030504040204" pitchFamily="34" charset="0"/>
                  <a:cs typeface="Calibri" panose="020F0502020204030204" pitchFamily="34" charset="0"/>
                  <a:hlinkClick r:id="rId5"/>
                </a:rPr>
                <a:t>https://www.literacyhub.edu.au/plan-teach-and-assess/lesson-packs/</a:t>
              </a:r>
              <a:r>
                <a:rPr lang="en-AU" sz="1000">
                  <a:latin typeface="Calibri" panose="020F0502020204030204" pitchFamily="34" charset="0"/>
                  <a:ea typeface="Verdana" panose="020B0604030504040204" pitchFamily="34" charset="0"/>
                  <a:cs typeface="Calibri" panose="020F0502020204030204" pitchFamily="34" charset="0"/>
                </a:rPr>
                <a:t> </a:t>
              </a:r>
            </a:p>
          </p:txBody>
        </p:sp>
        <p:pic>
          <p:nvPicPr>
            <p:cNvPr id="7" name="Picture 6">
              <a:extLst>
                <a:ext uri="{FF2B5EF4-FFF2-40B4-BE49-F238E27FC236}">
                  <a16:creationId xmlns:a16="http://schemas.microsoft.com/office/drawing/2014/main" id="{8FD5891A-0664-653B-F26A-5F2C3A51465D}"/>
                </a:ext>
              </a:extLst>
            </p:cNvPr>
            <p:cNvPicPr/>
            <p:nvPr userDrawn="1"/>
          </p:nvPicPr>
          <p:blipFill>
            <a:blip r:embed="rId6" cstate="print">
              <a:extLst>
                <a:ext uri="{28A0092B-C50C-407E-A947-70E740481C1C}">
                  <a14:useLocalDpi xmlns:a14="http://schemas.microsoft.com/office/drawing/2010/main" val="0"/>
                </a:ext>
              </a:extLst>
            </a:blip>
            <a:stretch>
              <a:fillRect/>
            </a:stretch>
          </p:blipFill>
          <p:spPr>
            <a:xfrm>
              <a:off x="11348708" y="6262121"/>
              <a:ext cx="549796" cy="199390"/>
            </a:xfrm>
            <a:prstGeom prst="rect">
              <a:avLst/>
            </a:prstGeom>
          </p:spPr>
        </p:pic>
      </p:grpSp>
    </p:spTree>
    <p:extLst>
      <p:ext uri="{BB962C8B-B14F-4D97-AF65-F5344CB8AC3E}">
        <p14:creationId xmlns:p14="http://schemas.microsoft.com/office/powerpoint/2010/main" val="19984092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0206593" y="318696"/>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FBC01041-78FC-B0CA-7D4D-72A00E639B9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A9A84BD7-9C64-5B61-9EA4-0B946754EBF8}"/>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3246E214-8E1F-40E3-8D7C-6687CC3E680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7D33E668-303F-75EA-347A-11B5E5449E30}"/>
              </a:ext>
            </a:extLst>
          </p:cNvPr>
          <p:cNvGrpSpPr/>
          <p:nvPr userDrawn="1"/>
        </p:nvGrpSpPr>
        <p:grpSpPr>
          <a:xfrm>
            <a:off x="11166947" y="312126"/>
            <a:ext cx="876718" cy="659100"/>
            <a:chOff x="11029911" y="284693"/>
            <a:chExt cx="876718" cy="659100"/>
          </a:xfrm>
        </p:grpSpPr>
        <p:sp>
          <p:nvSpPr>
            <p:cNvPr id="10" name="Rounded Rectangle 9">
              <a:extLst>
                <a:ext uri="{FF2B5EF4-FFF2-40B4-BE49-F238E27FC236}">
                  <a16:creationId xmlns:a16="http://schemas.microsoft.com/office/drawing/2014/main" id="{3773517D-8BB3-8D46-AE04-6BC4E271B3B2}"/>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1" name="Group 10">
              <a:extLst>
                <a:ext uri="{FF2B5EF4-FFF2-40B4-BE49-F238E27FC236}">
                  <a16:creationId xmlns:a16="http://schemas.microsoft.com/office/drawing/2014/main" id="{8691117F-1765-1C26-B0C1-125F489D5BC6}"/>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96D50743-15B8-2CAE-F220-32B6934E1840}"/>
                  </a:ext>
                </a:extLst>
              </p:cNvPr>
              <p:cNvPicPr>
                <a:picLocks noChangeAspect="1"/>
              </p:cNvPicPr>
              <p:nvPr/>
            </p:nvPicPr>
            <p:blipFill rotWithShape="1">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A6393CF8-DA31-6067-5D31-BD986CF497AD}"/>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852748" y="4497925"/>
                <a:ext cx="687978" cy="687978"/>
              </a:xfrm>
              <a:prstGeom prst="rect">
                <a:avLst/>
              </a:prstGeom>
            </p:spPr>
          </p:pic>
        </p:grpSp>
      </p:grpSp>
      <p:sp>
        <p:nvSpPr>
          <p:cNvPr id="14" name="Title 13">
            <a:extLst>
              <a:ext uri="{FF2B5EF4-FFF2-40B4-BE49-F238E27FC236}">
                <a16:creationId xmlns:a16="http://schemas.microsoft.com/office/drawing/2014/main" id="{AA328B3D-98C5-B5CC-DC1C-2AE732D76244}"/>
              </a:ext>
            </a:extLst>
          </p:cNvPr>
          <p:cNvSpPr>
            <a:spLocks noGrp="1"/>
          </p:cNvSpPr>
          <p:nvPr>
            <p:ph type="title"/>
          </p:nvPr>
        </p:nvSpPr>
        <p:spPr>
          <a:xfrm>
            <a:off x="4011" y="-1433396"/>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30007605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9" name="Group 8">
            <a:extLst>
              <a:ext uri="{FF2B5EF4-FFF2-40B4-BE49-F238E27FC236}">
                <a16:creationId xmlns:a16="http://schemas.microsoft.com/office/drawing/2014/main" id="{9D500220-C772-BE11-81CA-290B25393CF2}"/>
              </a:ext>
            </a:extLst>
          </p:cNvPr>
          <p:cNvGrpSpPr/>
          <p:nvPr userDrawn="1"/>
        </p:nvGrpSpPr>
        <p:grpSpPr>
          <a:xfrm>
            <a:off x="10133560" y="293758"/>
            <a:ext cx="876718" cy="688952"/>
            <a:chOff x="10133560" y="277860"/>
            <a:chExt cx="876718" cy="688952"/>
          </a:xfrm>
        </p:grpSpPr>
        <p:sp>
          <p:nvSpPr>
            <p:cNvPr id="17" name="Rounded Rectangle 16">
              <a:extLst>
                <a:ext uri="{FF2B5EF4-FFF2-40B4-BE49-F238E27FC236}">
                  <a16:creationId xmlns:a16="http://schemas.microsoft.com/office/drawing/2014/main" id="{5722A1E8-5C47-8341-A0A5-FB823995C90B}"/>
                </a:ext>
              </a:extLst>
            </p:cNvPr>
            <p:cNvSpPr/>
            <p:nvPr userDrawn="1"/>
          </p:nvSpPr>
          <p:spPr>
            <a:xfrm>
              <a:off x="10133560" y="292510"/>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0210289" y="277860"/>
              <a:ext cx="688952" cy="688952"/>
            </a:xfrm>
            <a:prstGeom prst="rect">
              <a:avLst/>
            </a:prstGeom>
          </p:spPr>
        </p:pic>
      </p:grpSp>
      <p:grpSp>
        <p:nvGrpSpPr>
          <p:cNvPr id="8" name="Group 7">
            <a:extLst>
              <a:ext uri="{FF2B5EF4-FFF2-40B4-BE49-F238E27FC236}">
                <a16:creationId xmlns:a16="http://schemas.microsoft.com/office/drawing/2014/main" id="{60C9439D-34A6-C954-F179-39D9DB4108E2}"/>
              </a:ext>
            </a:extLst>
          </p:cNvPr>
          <p:cNvGrpSpPr/>
          <p:nvPr userDrawn="1"/>
        </p:nvGrpSpPr>
        <p:grpSpPr>
          <a:xfrm>
            <a:off x="11125257" y="299356"/>
            <a:ext cx="876718" cy="645960"/>
            <a:chOff x="9145805" y="284271"/>
            <a:chExt cx="876718" cy="645960"/>
          </a:xfrm>
        </p:grpSpPr>
        <p:sp>
          <p:nvSpPr>
            <p:cNvPr id="6" name="Rounded Rectangle 2">
              <a:extLst>
                <a:ext uri="{FF2B5EF4-FFF2-40B4-BE49-F238E27FC236}">
                  <a16:creationId xmlns:a16="http://schemas.microsoft.com/office/drawing/2014/main" id="{E24203B2-4EBF-10AE-EDAC-6663A080D08C}"/>
                </a:ext>
              </a:extLst>
            </p:cNvPr>
            <p:cNvSpPr/>
            <p:nvPr userDrawn="1"/>
          </p:nvSpPr>
          <p:spPr>
            <a:xfrm>
              <a:off x="9145805" y="284271"/>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Pencil outline">
              <a:extLst>
                <a:ext uri="{FF2B5EF4-FFF2-40B4-BE49-F238E27FC236}">
                  <a16:creationId xmlns:a16="http://schemas.microsoft.com/office/drawing/2014/main" id="{7B8A6852-8C9E-7D28-9AB1-CB9678146433}"/>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343016" y="362242"/>
              <a:ext cx="490017" cy="490017"/>
            </a:xfrm>
            <a:prstGeom prst="rect">
              <a:avLst/>
            </a:prstGeom>
          </p:spPr>
        </p:pic>
      </p:grpSp>
      <p:sp>
        <p:nvSpPr>
          <p:cNvPr id="2" name="Title 1">
            <a:extLst>
              <a:ext uri="{FF2B5EF4-FFF2-40B4-BE49-F238E27FC236}">
                <a16:creationId xmlns:a16="http://schemas.microsoft.com/office/drawing/2014/main" id="{5AA7EC62-FA10-DD7E-71AD-A97C4ADE96C7}"/>
              </a:ext>
            </a:extLst>
          </p:cNvPr>
          <p:cNvSpPr>
            <a:spLocks noGrp="1"/>
          </p:cNvSpPr>
          <p:nvPr>
            <p:ph type="title"/>
          </p:nvPr>
        </p:nvSpPr>
        <p:spPr>
          <a:xfrm>
            <a:off x="0" y="-1530940"/>
            <a:ext cx="10515600" cy="1325563"/>
          </a:xfrm>
        </p:spPr>
        <p:txBody>
          <a:bodyPr/>
          <a:lstStyle/>
          <a:p>
            <a:r>
              <a:rPr lang="en-US"/>
              <a:t>Click to edit Master title style</a:t>
            </a:r>
            <a:endParaRPr lang="en-AU"/>
          </a:p>
        </p:txBody>
      </p:sp>
    </p:spTree>
    <p:extLst>
      <p:ext uri="{BB962C8B-B14F-4D97-AF65-F5344CB8AC3E}">
        <p14:creationId xmlns:p14="http://schemas.microsoft.com/office/powerpoint/2010/main" val="236310321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End of lesson">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2463564"/>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207237" y="2774293"/>
            <a:ext cx="1185510" cy="1185510"/>
          </a:xfrm>
          <a:prstGeom prst="rect">
            <a:avLst/>
          </a:prstGeom>
        </p:spPr>
      </p:pic>
      <p:sp>
        <p:nvSpPr>
          <p:cNvPr id="21" name="Title 1">
            <a:extLst>
              <a:ext uri="{FF2B5EF4-FFF2-40B4-BE49-F238E27FC236}">
                <a16:creationId xmlns:a16="http://schemas.microsoft.com/office/drawing/2014/main" id="{F6899047-B883-BF9D-3F9D-1B78C1874D47}"/>
              </a:ext>
            </a:extLst>
          </p:cNvPr>
          <p:cNvSpPr>
            <a:spLocks noGrp="1"/>
          </p:cNvSpPr>
          <p:nvPr>
            <p:ph type="title" hasCustomPrompt="1"/>
          </p:nvPr>
        </p:nvSpPr>
        <p:spPr>
          <a:xfrm>
            <a:off x="0" y="-1478362"/>
            <a:ext cx="11662611" cy="1322997"/>
          </a:xfrm>
        </p:spPr>
        <p:txBody>
          <a:bodyPr>
            <a:noAutofit/>
          </a:bodyPr>
          <a:lstStyle>
            <a:lvl1pPr algn="l">
              <a:lnSpc>
                <a:spcPct val="70000"/>
              </a:lnSpc>
              <a:defRPr sz="7200" b="0" i="0">
                <a:solidFill>
                  <a:srgbClr val="0E1E42"/>
                </a:solidFill>
                <a:latin typeface="Calibri" panose="020F0502020204030204" pitchFamily="34" charset="0"/>
                <a:ea typeface="Calibri" panose="020F0502020204030204" pitchFamily="34" charset="0"/>
                <a:cs typeface="Calibri" panose="020F0502020204030204" pitchFamily="34" charset="0"/>
              </a:defRPr>
            </a:lvl1pPr>
          </a:lstStyle>
          <a:p>
            <a:r>
              <a:rPr lang="en-US"/>
              <a:t>Slide # End of lesson</a:t>
            </a:r>
            <a:endParaRPr lang="en-AU"/>
          </a:p>
        </p:txBody>
      </p:sp>
      <p:sp>
        <p:nvSpPr>
          <p:cNvPr id="3" name="TextBox 2">
            <a:extLst>
              <a:ext uri="{FF2B5EF4-FFF2-40B4-BE49-F238E27FC236}">
                <a16:creationId xmlns:a16="http://schemas.microsoft.com/office/drawing/2014/main" id="{51470878-8B8E-C42A-319C-5427E37BBF89}"/>
              </a:ext>
            </a:extLst>
          </p:cNvPr>
          <p:cNvSpPr txBox="1"/>
          <p:nvPr userDrawn="1"/>
        </p:nvSpPr>
        <p:spPr>
          <a:xfrm>
            <a:off x="1556084" y="2758251"/>
            <a:ext cx="6015790" cy="1200329"/>
          </a:xfrm>
          <a:prstGeom prst="rect">
            <a:avLst/>
          </a:prstGeom>
          <a:noFill/>
        </p:spPr>
        <p:txBody>
          <a:bodyPr wrap="square" rtlCol="0">
            <a:spAutoFit/>
          </a:bodyPr>
          <a:lstStyle/>
          <a:p>
            <a:r>
              <a:rPr lang="en-AU" sz="7200" b="1">
                <a:latin typeface="Calibri" panose="020F0502020204030204" pitchFamily="34" charset="0"/>
                <a:ea typeface="Calibri" panose="020F0502020204030204" pitchFamily="34" charset="0"/>
                <a:cs typeface="Calibri" panose="020F0502020204030204" pitchFamily="34" charset="0"/>
              </a:rPr>
              <a:t>End of lesson</a:t>
            </a:r>
          </a:p>
        </p:txBody>
      </p:sp>
    </p:spTree>
    <p:extLst>
      <p:ext uri="{BB962C8B-B14F-4D97-AF65-F5344CB8AC3E}">
        <p14:creationId xmlns:p14="http://schemas.microsoft.com/office/powerpoint/2010/main" val="336691804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771085"/>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Title 1">
            <a:extLst>
              <a:ext uri="{FF2B5EF4-FFF2-40B4-BE49-F238E27FC236}">
                <a16:creationId xmlns:a16="http://schemas.microsoft.com/office/drawing/2014/main" id="{C2EAC503-C699-9B44-A0D8-2EBD04955B93}"/>
              </a:ext>
            </a:extLst>
          </p:cNvPr>
          <p:cNvSpPr>
            <a:spLocks noGrp="1"/>
          </p:cNvSpPr>
          <p:nvPr>
            <p:ph type="title" hasCustomPrompt="1"/>
          </p:nvPr>
        </p:nvSpPr>
        <p:spPr>
          <a:xfrm>
            <a:off x="681870" y="-826521"/>
            <a:ext cx="9328403" cy="625578"/>
          </a:xfrm>
        </p:spPr>
        <p:txBody>
          <a:bodyPr>
            <a:noAutofit/>
          </a:bodyPr>
          <a:lstStyle>
            <a:lvl1pPr algn="l" defTabSz="914400" rtl="0" eaLnBrk="1" latinLnBrk="0" hangingPunct="1">
              <a:lnSpc>
                <a:spcPct val="70000"/>
              </a:lnSpc>
              <a:spcBef>
                <a:spcPct val="0"/>
              </a:spcBef>
              <a:buNone/>
              <a:defRPr lang="en-AU" sz="3500" b="0"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dirty="0"/>
              <a:t>Slide # Learning intention and success criteria</a:t>
            </a:r>
            <a:endParaRPr lang="en-AU" dirty="0"/>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7A6D21F5-F5B4-09FF-65C1-6A9583A53FA8}"/>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dirty="0">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dirty="0">
              <a:solidFill>
                <a:srgbClr val="008253"/>
              </a:solidFill>
              <a:latin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466B9848-6D25-07A2-0824-E42376948CE7}"/>
              </a:ext>
            </a:extLst>
          </p:cNvPr>
          <p:cNvSpPr txBox="1"/>
          <p:nvPr userDrawn="1"/>
        </p:nvSpPr>
        <p:spPr>
          <a:xfrm>
            <a:off x="850233" y="73326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Learning intention</a:t>
            </a:r>
          </a:p>
        </p:txBody>
      </p:sp>
      <p:sp>
        <p:nvSpPr>
          <p:cNvPr id="4" name="TextBox 3">
            <a:extLst>
              <a:ext uri="{FF2B5EF4-FFF2-40B4-BE49-F238E27FC236}">
                <a16:creationId xmlns:a16="http://schemas.microsoft.com/office/drawing/2014/main" id="{175F35F9-941E-DAFD-828F-F0771D375E84}"/>
              </a:ext>
            </a:extLst>
          </p:cNvPr>
          <p:cNvSpPr txBox="1"/>
          <p:nvPr userDrawn="1"/>
        </p:nvSpPr>
        <p:spPr>
          <a:xfrm>
            <a:off x="890339" y="2746559"/>
            <a:ext cx="4010526" cy="646331"/>
          </a:xfrm>
          <a:prstGeom prst="rect">
            <a:avLst/>
          </a:prstGeom>
          <a:noFill/>
        </p:spPr>
        <p:txBody>
          <a:bodyPr wrap="square" rtlCol="0">
            <a:spAutoFit/>
          </a:bodyPr>
          <a:lstStyle/>
          <a:p>
            <a:r>
              <a:rPr lang="en-AU" sz="3600" b="1" dirty="0">
                <a:latin typeface="Calibri" panose="020F0502020204030204" pitchFamily="34" charset="0"/>
                <a:ea typeface="Calibri" panose="020F0502020204030204" pitchFamily="34" charset="0"/>
                <a:cs typeface="Calibri" panose="020F0502020204030204" pitchFamily="34" charset="0"/>
              </a:rPr>
              <a:t>Success criteria</a:t>
            </a:r>
          </a:p>
        </p:txBody>
      </p:sp>
    </p:spTree>
    <p:extLst>
      <p:ext uri="{BB962C8B-B14F-4D97-AF65-F5344CB8AC3E}">
        <p14:creationId xmlns:p14="http://schemas.microsoft.com/office/powerpoint/2010/main" val="11751927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59ED85-7F40-DEBB-0B48-A0E327AEBD8C}"/>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FFF2E4C3-7566-FBFB-5DBF-4A6BB7C8F6D5}"/>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D9BBF8B5-4EDC-16C4-73F5-07A9567A1D24}"/>
              </a:ext>
            </a:extLst>
          </p:cNvPr>
          <p:cNvSpPr>
            <a:spLocks noGrp="1"/>
          </p:cNvSpPr>
          <p:nvPr>
            <p:ph type="dt" sz="half" idx="10"/>
          </p:nvPr>
        </p:nvSpPr>
        <p:spPr/>
        <p:txBody>
          <a:bodyPr/>
          <a:lstStyle/>
          <a:p>
            <a:endParaRPr lang="en-AU" dirty="0"/>
          </a:p>
        </p:txBody>
      </p:sp>
      <p:sp>
        <p:nvSpPr>
          <p:cNvPr id="5" name="Footer Placeholder 4">
            <a:extLst>
              <a:ext uri="{FF2B5EF4-FFF2-40B4-BE49-F238E27FC236}">
                <a16:creationId xmlns:a16="http://schemas.microsoft.com/office/drawing/2014/main" id="{2F3408AA-4D8D-5482-AFD3-806AF0A638B0}"/>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EDFB1E32-190C-903D-3399-2472BD029250}"/>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316698958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D6C2CD-1008-DCED-2290-9B26EBBCA66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BAF041D-F864-3B99-3E43-A4C36E23826F}"/>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D52F5B13-B43D-FC44-771B-E00E945BBF2E}"/>
              </a:ext>
            </a:extLst>
          </p:cNvPr>
          <p:cNvSpPr>
            <a:spLocks noGrp="1"/>
          </p:cNvSpPr>
          <p:nvPr>
            <p:ph type="dt" sz="half" idx="10"/>
          </p:nvPr>
        </p:nvSpPr>
        <p:spPr/>
        <p:txBody>
          <a:bodyPr/>
          <a:lstStyle/>
          <a:p>
            <a:endParaRPr lang="en-AU" dirty="0"/>
          </a:p>
        </p:txBody>
      </p:sp>
      <p:sp>
        <p:nvSpPr>
          <p:cNvPr id="5" name="Footer Placeholder 4">
            <a:extLst>
              <a:ext uri="{FF2B5EF4-FFF2-40B4-BE49-F238E27FC236}">
                <a16:creationId xmlns:a16="http://schemas.microsoft.com/office/drawing/2014/main" id="{DD46FC7A-5F6E-B627-9F40-2FCDD61D2E64}"/>
              </a:ext>
            </a:extLst>
          </p:cNvPr>
          <p:cNvSpPr>
            <a:spLocks noGrp="1"/>
          </p:cNvSpPr>
          <p:nvPr>
            <p:ph type="ftr" sz="quarter" idx="11"/>
          </p:nvPr>
        </p:nvSpPr>
        <p:spPr/>
        <p:txBody>
          <a:bodyPr/>
          <a:lstStyle/>
          <a:p>
            <a:endParaRPr lang="en-AU" dirty="0"/>
          </a:p>
        </p:txBody>
      </p:sp>
      <p:sp>
        <p:nvSpPr>
          <p:cNvPr id="6" name="Slide Number Placeholder 5">
            <a:extLst>
              <a:ext uri="{FF2B5EF4-FFF2-40B4-BE49-F238E27FC236}">
                <a16:creationId xmlns:a16="http://schemas.microsoft.com/office/drawing/2014/main" id="{DB2F2FEF-524B-5965-FEED-28B5C3C28BB1}"/>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3319689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C908B3-7046-8CCE-79CA-0ADABD1B328E}"/>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E5304812-5A05-9F48-F00A-8810040FA1A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6C85A9A2-673E-CCC4-4E59-B2792ED9BA1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8D21A12E-0C9D-0C00-0DA7-3B80A11482D3}"/>
              </a:ext>
            </a:extLst>
          </p:cNvPr>
          <p:cNvSpPr>
            <a:spLocks noGrp="1"/>
          </p:cNvSpPr>
          <p:nvPr>
            <p:ph type="dt" sz="half" idx="10"/>
          </p:nvPr>
        </p:nvSpPr>
        <p:spPr/>
        <p:txBody>
          <a:bodyPr/>
          <a:lstStyle/>
          <a:p>
            <a:endParaRPr lang="en-AU" dirty="0"/>
          </a:p>
        </p:txBody>
      </p:sp>
      <p:sp>
        <p:nvSpPr>
          <p:cNvPr id="6" name="Footer Placeholder 5">
            <a:extLst>
              <a:ext uri="{FF2B5EF4-FFF2-40B4-BE49-F238E27FC236}">
                <a16:creationId xmlns:a16="http://schemas.microsoft.com/office/drawing/2014/main" id="{ECB20952-1031-BCDD-2F47-1B58D49AB7F3}"/>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54FCEA8B-D871-4B2D-810B-93227695208D}"/>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22238614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E1D21C-9192-40B7-A76F-19C085384E11}"/>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80732865-CD88-11FD-9FEC-15F0E93D05D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F6AE2A4-2178-BF7A-4A8C-D5F836BEEB43}"/>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BC8FBE6A-7710-B92C-3EEF-6171B02EEE8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91EA7A7-C0B1-0833-3F0D-3EC8FC376AC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213D2E9-8AFD-BDCC-C715-50CA0AA4D900}"/>
              </a:ext>
            </a:extLst>
          </p:cNvPr>
          <p:cNvSpPr>
            <a:spLocks noGrp="1"/>
          </p:cNvSpPr>
          <p:nvPr>
            <p:ph type="dt" sz="half" idx="10"/>
          </p:nvPr>
        </p:nvSpPr>
        <p:spPr/>
        <p:txBody>
          <a:bodyPr/>
          <a:lstStyle/>
          <a:p>
            <a:endParaRPr lang="en-AU" dirty="0"/>
          </a:p>
        </p:txBody>
      </p:sp>
      <p:sp>
        <p:nvSpPr>
          <p:cNvPr id="8" name="Footer Placeholder 7">
            <a:extLst>
              <a:ext uri="{FF2B5EF4-FFF2-40B4-BE49-F238E27FC236}">
                <a16:creationId xmlns:a16="http://schemas.microsoft.com/office/drawing/2014/main" id="{4F38B779-1995-D6B9-4C76-44A3F66CDD19}"/>
              </a:ext>
            </a:extLst>
          </p:cNvPr>
          <p:cNvSpPr>
            <a:spLocks noGrp="1"/>
          </p:cNvSpPr>
          <p:nvPr>
            <p:ph type="ftr" sz="quarter" idx="11"/>
          </p:nvPr>
        </p:nvSpPr>
        <p:spPr/>
        <p:txBody>
          <a:bodyPr/>
          <a:lstStyle/>
          <a:p>
            <a:endParaRPr lang="en-AU" dirty="0"/>
          </a:p>
        </p:txBody>
      </p:sp>
      <p:sp>
        <p:nvSpPr>
          <p:cNvPr id="9" name="Slide Number Placeholder 8">
            <a:extLst>
              <a:ext uri="{FF2B5EF4-FFF2-40B4-BE49-F238E27FC236}">
                <a16:creationId xmlns:a16="http://schemas.microsoft.com/office/drawing/2014/main" id="{7DF3734A-A5C1-7931-9EFD-A8510EB55256}"/>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40552446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306610-4103-CE76-FF3C-6849BD687F00}"/>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A31F5E34-D409-63FA-B037-70BED93D3EF7}"/>
              </a:ext>
            </a:extLst>
          </p:cNvPr>
          <p:cNvSpPr>
            <a:spLocks noGrp="1"/>
          </p:cNvSpPr>
          <p:nvPr>
            <p:ph type="dt" sz="half" idx="10"/>
          </p:nvPr>
        </p:nvSpPr>
        <p:spPr/>
        <p:txBody>
          <a:bodyPr/>
          <a:lstStyle/>
          <a:p>
            <a:endParaRPr lang="en-AU" dirty="0"/>
          </a:p>
        </p:txBody>
      </p:sp>
      <p:sp>
        <p:nvSpPr>
          <p:cNvPr id="4" name="Footer Placeholder 3">
            <a:extLst>
              <a:ext uri="{FF2B5EF4-FFF2-40B4-BE49-F238E27FC236}">
                <a16:creationId xmlns:a16="http://schemas.microsoft.com/office/drawing/2014/main" id="{E445C44E-3ADD-DF33-5D84-38A5AF53084A}"/>
              </a:ext>
            </a:extLst>
          </p:cNvPr>
          <p:cNvSpPr>
            <a:spLocks noGrp="1"/>
          </p:cNvSpPr>
          <p:nvPr>
            <p:ph type="ftr" sz="quarter" idx="11"/>
          </p:nvPr>
        </p:nvSpPr>
        <p:spPr/>
        <p:txBody>
          <a:bodyPr/>
          <a:lstStyle/>
          <a:p>
            <a:endParaRPr lang="en-AU" dirty="0"/>
          </a:p>
        </p:txBody>
      </p:sp>
      <p:sp>
        <p:nvSpPr>
          <p:cNvPr id="5" name="Slide Number Placeholder 4">
            <a:extLst>
              <a:ext uri="{FF2B5EF4-FFF2-40B4-BE49-F238E27FC236}">
                <a16:creationId xmlns:a16="http://schemas.microsoft.com/office/drawing/2014/main" id="{F2E9058A-C22E-7D1B-5394-B8995AC15781}"/>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19379719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49FBBCE0-D6D8-8A2B-9B93-CAB826600904}"/>
              </a:ext>
            </a:extLst>
          </p:cNvPr>
          <p:cNvSpPr>
            <a:spLocks noGrp="1"/>
          </p:cNvSpPr>
          <p:nvPr>
            <p:ph type="dt" sz="half" idx="10"/>
          </p:nvPr>
        </p:nvSpPr>
        <p:spPr/>
        <p:txBody>
          <a:bodyPr/>
          <a:lstStyle/>
          <a:p>
            <a:endParaRPr lang="en-AU" dirty="0"/>
          </a:p>
        </p:txBody>
      </p:sp>
      <p:sp>
        <p:nvSpPr>
          <p:cNvPr id="3" name="Footer Placeholder 2">
            <a:extLst>
              <a:ext uri="{FF2B5EF4-FFF2-40B4-BE49-F238E27FC236}">
                <a16:creationId xmlns:a16="http://schemas.microsoft.com/office/drawing/2014/main" id="{35619690-138A-3042-7791-FF0BD4C98039}"/>
              </a:ext>
            </a:extLst>
          </p:cNvPr>
          <p:cNvSpPr>
            <a:spLocks noGrp="1"/>
          </p:cNvSpPr>
          <p:nvPr>
            <p:ph type="ftr" sz="quarter" idx="11"/>
          </p:nvPr>
        </p:nvSpPr>
        <p:spPr/>
        <p:txBody>
          <a:bodyPr/>
          <a:lstStyle/>
          <a:p>
            <a:endParaRPr lang="en-AU" dirty="0"/>
          </a:p>
        </p:txBody>
      </p:sp>
      <p:sp>
        <p:nvSpPr>
          <p:cNvPr id="4" name="Slide Number Placeholder 3">
            <a:extLst>
              <a:ext uri="{FF2B5EF4-FFF2-40B4-BE49-F238E27FC236}">
                <a16:creationId xmlns:a16="http://schemas.microsoft.com/office/drawing/2014/main" id="{1E405DC7-3931-1523-5BDD-8D499EBDE868}"/>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68193330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5DB29-3B88-D6F7-1D40-8B3ABE7FAFB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33F39E8C-0CF7-4287-C1E0-35D64C7A98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469A4F41-65A8-8542-F505-E3A85765D68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567B45F-DCC3-0855-5836-11C9478C08EA}"/>
              </a:ext>
            </a:extLst>
          </p:cNvPr>
          <p:cNvSpPr>
            <a:spLocks noGrp="1"/>
          </p:cNvSpPr>
          <p:nvPr>
            <p:ph type="dt" sz="half" idx="10"/>
          </p:nvPr>
        </p:nvSpPr>
        <p:spPr/>
        <p:txBody>
          <a:bodyPr/>
          <a:lstStyle/>
          <a:p>
            <a:endParaRPr lang="en-AU" dirty="0"/>
          </a:p>
        </p:txBody>
      </p:sp>
      <p:sp>
        <p:nvSpPr>
          <p:cNvPr id="6" name="Footer Placeholder 5">
            <a:extLst>
              <a:ext uri="{FF2B5EF4-FFF2-40B4-BE49-F238E27FC236}">
                <a16:creationId xmlns:a16="http://schemas.microsoft.com/office/drawing/2014/main" id="{A1762EB1-E912-1CC2-4F89-F44B2C35D71D}"/>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136E6E33-D6A9-03DF-874A-12E2F813DF7F}"/>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69131623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DB5ED-56DA-D449-8AC6-03AC706F6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549DB5D4-A994-A9C2-A9D1-75CBEAA35C7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dirty="0"/>
          </a:p>
        </p:txBody>
      </p:sp>
      <p:sp>
        <p:nvSpPr>
          <p:cNvPr id="4" name="Text Placeholder 3">
            <a:extLst>
              <a:ext uri="{FF2B5EF4-FFF2-40B4-BE49-F238E27FC236}">
                <a16:creationId xmlns:a16="http://schemas.microsoft.com/office/drawing/2014/main" id="{D5868E6A-A56F-25A6-66E9-342FC867B00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8A995EB-84C0-1176-0D89-B247CC3EABAA}"/>
              </a:ext>
            </a:extLst>
          </p:cNvPr>
          <p:cNvSpPr>
            <a:spLocks noGrp="1"/>
          </p:cNvSpPr>
          <p:nvPr>
            <p:ph type="dt" sz="half" idx="10"/>
          </p:nvPr>
        </p:nvSpPr>
        <p:spPr/>
        <p:txBody>
          <a:bodyPr/>
          <a:lstStyle/>
          <a:p>
            <a:endParaRPr lang="en-AU" dirty="0"/>
          </a:p>
        </p:txBody>
      </p:sp>
      <p:sp>
        <p:nvSpPr>
          <p:cNvPr id="6" name="Footer Placeholder 5">
            <a:extLst>
              <a:ext uri="{FF2B5EF4-FFF2-40B4-BE49-F238E27FC236}">
                <a16:creationId xmlns:a16="http://schemas.microsoft.com/office/drawing/2014/main" id="{EE459258-E87A-FDAA-2E85-AECEACF1EFA2}"/>
              </a:ext>
            </a:extLst>
          </p:cNvPr>
          <p:cNvSpPr>
            <a:spLocks noGrp="1"/>
          </p:cNvSpPr>
          <p:nvPr>
            <p:ph type="ftr" sz="quarter" idx="11"/>
          </p:nvPr>
        </p:nvSpPr>
        <p:spPr/>
        <p:txBody>
          <a:bodyPr/>
          <a:lstStyle/>
          <a:p>
            <a:endParaRPr lang="en-AU" dirty="0"/>
          </a:p>
        </p:txBody>
      </p:sp>
      <p:sp>
        <p:nvSpPr>
          <p:cNvPr id="7" name="Slide Number Placeholder 6">
            <a:extLst>
              <a:ext uri="{FF2B5EF4-FFF2-40B4-BE49-F238E27FC236}">
                <a16:creationId xmlns:a16="http://schemas.microsoft.com/office/drawing/2014/main" id="{8B0EAA13-95C2-B839-94A2-2EB7F8467941}"/>
              </a:ext>
            </a:extLst>
          </p:cNvPr>
          <p:cNvSpPr>
            <a:spLocks noGrp="1"/>
          </p:cNvSpPr>
          <p:nvPr>
            <p:ph type="sldNum" sz="quarter" idx="12"/>
          </p:nvPr>
        </p:nvSpPr>
        <p:spPr/>
        <p:txBody>
          <a:bodyPr/>
          <a:lstStyle/>
          <a:p>
            <a:fld id="{18A8182D-C964-43C4-B3F6-95BF834FC0B6}" type="slidenum">
              <a:rPr lang="en-AU" smtClean="0"/>
              <a:t>‹#›</a:t>
            </a:fld>
            <a:endParaRPr lang="en-AU" dirty="0"/>
          </a:p>
        </p:txBody>
      </p:sp>
    </p:spTree>
    <p:extLst>
      <p:ext uri="{BB962C8B-B14F-4D97-AF65-F5344CB8AC3E}">
        <p14:creationId xmlns:p14="http://schemas.microsoft.com/office/powerpoint/2010/main" val="10072884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80B9FD4-C021-6AA9-C395-C2DCB7EABD3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ACA3AAF6-A5F8-B2D7-15F4-2128402F701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F70E038-A728-DBA1-8CA6-E52FC0D715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endParaRPr lang="en-AU" dirty="0"/>
          </a:p>
        </p:txBody>
      </p:sp>
      <p:sp>
        <p:nvSpPr>
          <p:cNvPr id="5" name="Footer Placeholder 4">
            <a:extLst>
              <a:ext uri="{FF2B5EF4-FFF2-40B4-BE49-F238E27FC236}">
                <a16:creationId xmlns:a16="http://schemas.microsoft.com/office/drawing/2014/main" id="{56C7544B-272E-9D2E-108E-DDAB82FDFAC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dirty="0"/>
          </a:p>
        </p:txBody>
      </p:sp>
      <p:sp>
        <p:nvSpPr>
          <p:cNvPr id="6" name="Slide Number Placeholder 5">
            <a:extLst>
              <a:ext uri="{FF2B5EF4-FFF2-40B4-BE49-F238E27FC236}">
                <a16:creationId xmlns:a16="http://schemas.microsoft.com/office/drawing/2014/main" id="{9754CF96-578A-B0AA-9680-FB3E33F3E9BA}"/>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18A8182D-C964-43C4-B3F6-95BF834FC0B6}" type="slidenum">
              <a:rPr lang="en-AU" smtClean="0"/>
              <a:t>‹#›</a:t>
            </a:fld>
            <a:endParaRPr lang="en-AU" dirty="0"/>
          </a:p>
        </p:txBody>
      </p:sp>
    </p:spTree>
    <p:extLst>
      <p:ext uri="{BB962C8B-B14F-4D97-AF65-F5344CB8AC3E}">
        <p14:creationId xmlns:p14="http://schemas.microsoft.com/office/powerpoint/2010/main" val="200152426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6" r:id="rId15"/>
    <p:sldLayoutId id="2147483663" r:id="rId16"/>
    <p:sldLayoutId id="2147483664" r:id="rId17"/>
    <p:sldLayoutId id="2147483665" r:id="rId18"/>
    <p:sldLayoutId id="2147483667"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4.xml"/><Relationship Id="rId1" Type="http://schemas.openxmlformats.org/officeDocument/2006/relationships/tags" Target="../tags/tag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17.xml"/><Relationship Id="rId1" Type="http://schemas.openxmlformats.org/officeDocument/2006/relationships/tags" Target="../tags/tag1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9.xml"/><Relationship Id="rId1" Type="http://schemas.openxmlformats.org/officeDocument/2006/relationships/tags" Target="../tags/tag1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3.xml"/><Relationship Id="rId1" Type="http://schemas.openxmlformats.org/officeDocument/2006/relationships/tags" Target="../tags/tag13.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4.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12.xml"/><Relationship Id="rId1" Type="http://schemas.openxmlformats.org/officeDocument/2006/relationships/tags" Target="../tags/tag15.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13.xml"/><Relationship Id="rId1" Type="http://schemas.openxmlformats.org/officeDocument/2006/relationships/tags" Target="../tags/tag16.xml"/><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12.xml"/><Relationship Id="rId1" Type="http://schemas.openxmlformats.org/officeDocument/2006/relationships/tags" Target="../tags/tag17.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16.xml"/><Relationship Id="rId1" Type="http://schemas.openxmlformats.org/officeDocument/2006/relationships/tags" Target="../tags/tag18.xml"/><Relationship Id="rId5" Type="http://schemas.openxmlformats.org/officeDocument/2006/relationships/image" Target="../media/image23.svg"/><Relationship Id="rId4" Type="http://schemas.openxmlformats.org/officeDocument/2006/relationships/image" Target="../media/image22.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5.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7.xml"/><Relationship Id="rId1" Type="http://schemas.openxmlformats.org/officeDocument/2006/relationships/tags" Target="../tags/tag19.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19.xml"/><Relationship Id="rId1" Type="http://schemas.openxmlformats.org/officeDocument/2006/relationships/tags" Target="../tags/tag20.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3.xml"/><Relationship Id="rId1" Type="http://schemas.openxmlformats.org/officeDocument/2006/relationships/tags" Target="../tags/tag21.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2.xml"/><Relationship Id="rId1" Type="http://schemas.openxmlformats.org/officeDocument/2006/relationships/tags" Target="../tags/tag22.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2.xml"/><Relationship Id="rId1" Type="http://schemas.openxmlformats.org/officeDocument/2006/relationships/tags" Target="../tags/tag23.xml"/><Relationship Id="rId5" Type="http://schemas.openxmlformats.org/officeDocument/2006/relationships/image" Target="../media/image21.png"/><Relationship Id="rId4" Type="http://schemas.openxmlformats.org/officeDocument/2006/relationships/image" Target="../media/image20.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3.xml"/><Relationship Id="rId1" Type="http://schemas.openxmlformats.org/officeDocument/2006/relationships/tags" Target="../tags/tag24.xml"/><Relationship Id="rId5" Type="http://schemas.openxmlformats.org/officeDocument/2006/relationships/image" Target="../media/image21.png"/><Relationship Id="rId4" Type="http://schemas.openxmlformats.org/officeDocument/2006/relationships/image" Target="../media/image20.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2.xml"/><Relationship Id="rId1" Type="http://schemas.openxmlformats.org/officeDocument/2006/relationships/tags" Target="../tags/tag25.xml"/></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6.xml"/><Relationship Id="rId1" Type="http://schemas.openxmlformats.org/officeDocument/2006/relationships/tags" Target="../tags/tag26.xml"/><Relationship Id="rId5" Type="http://schemas.openxmlformats.org/officeDocument/2006/relationships/image" Target="../media/image23.svg"/><Relationship Id="rId4" Type="http://schemas.openxmlformats.org/officeDocument/2006/relationships/image" Target="../media/image2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9.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7.xml"/><Relationship Id="rId1" Type="http://schemas.openxmlformats.org/officeDocument/2006/relationships/tags" Target="../tags/tag2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9.xml"/><Relationship Id="rId1" Type="http://schemas.openxmlformats.org/officeDocument/2006/relationships/tags" Target="../tags/tag2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3.xml"/><Relationship Id="rId1" Type="http://schemas.openxmlformats.org/officeDocument/2006/relationships/tags" Target="../tags/tag2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2.xml"/><Relationship Id="rId1" Type="http://schemas.openxmlformats.org/officeDocument/2006/relationships/tags" Target="../tags/tag30.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2.xml"/><Relationship Id="rId1" Type="http://schemas.openxmlformats.org/officeDocument/2006/relationships/tags" Target="../tags/tag31.xml"/><Relationship Id="rId5" Type="http://schemas.openxmlformats.org/officeDocument/2006/relationships/image" Target="../media/image21.png"/><Relationship Id="rId4" Type="http://schemas.openxmlformats.org/officeDocument/2006/relationships/image" Target="../media/image20.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3.xml"/><Relationship Id="rId1" Type="http://schemas.openxmlformats.org/officeDocument/2006/relationships/tags" Target="../tags/tag32.xml"/><Relationship Id="rId5" Type="http://schemas.openxmlformats.org/officeDocument/2006/relationships/image" Target="../media/image21.png"/><Relationship Id="rId4" Type="http://schemas.openxmlformats.org/officeDocument/2006/relationships/image" Target="../media/image20.pn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2.xml"/><Relationship Id="rId1" Type="http://schemas.openxmlformats.org/officeDocument/2006/relationships/tags" Target="../tags/tag3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6.xml"/><Relationship Id="rId1" Type="http://schemas.openxmlformats.org/officeDocument/2006/relationships/tags" Target="../tags/tag34.xml"/><Relationship Id="rId5" Type="http://schemas.openxmlformats.org/officeDocument/2006/relationships/image" Target="../media/image23.svg"/><Relationship Id="rId4"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3.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5.xml"/></Relationships>
</file>

<file path=ppt/slides/_rels/slide42.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7.xml"/><Relationship Id="rId1" Type="http://schemas.openxmlformats.org/officeDocument/2006/relationships/tags" Target="../tags/tag35.xml"/></Relationships>
</file>

<file path=ppt/slides/_rels/slide43.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19.xml"/><Relationship Id="rId1" Type="http://schemas.openxmlformats.org/officeDocument/2006/relationships/tags" Target="../tags/tag36.xml"/></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3.xml"/><Relationship Id="rId1" Type="http://schemas.openxmlformats.org/officeDocument/2006/relationships/tags" Target="../tags/tag37.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2.xml"/><Relationship Id="rId1" Type="http://schemas.openxmlformats.org/officeDocument/2006/relationships/tags" Target="../tags/tag38.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12.xml"/><Relationship Id="rId1" Type="http://schemas.openxmlformats.org/officeDocument/2006/relationships/tags" Target="../tags/tag39.xml"/><Relationship Id="rId5" Type="http://schemas.openxmlformats.org/officeDocument/2006/relationships/image" Target="../media/image21.png"/><Relationship Id="rId4" Type="http://schemas.openxmlformats.org/officeDocument/2006/relationships/image" Target="../media/image20.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13.xml"/><Relationship Id="rId1" Type="http://schemas.openxmlformats.org/officeDocument/2006/relationships/tags" Target="../tags/tag40.xml"/><Relationship Id="rId5" Type="http://schemas.openxmlformats.org/officeDocument/2006/relationships/image" Target="../media/image21.png"/><Relationship Id="rId4" Type="http://schemas.openxmlformats.org/officeDocument/2006/relationships/image" Target="../media/image20.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2.xml"/><Relationship Id="rId1" Type="http://schemas.openxmlformats.org/officeDocument/2006/relationships/tags" Target="../tags/tag41.xml"/></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6.xml"/><Relationship Id="rId1" Type="http://schemas.openxmlformats.org/officeDocument/2006/relationships/tags" Target="../tags/tag42.xml"/><Relationship Id="rId5" Type="http://schemas.openxmlformats.org/officeDocument/2006/relationships/image" Target="../media/image23.svg"/><Relationship Id="rId4" Type="http://schemas.openxmlformats.org/officeDocument/2006/relationships/image" Target="../media/image22.pn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tags" Target="../tags/tag6.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8.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5.xml"/></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7.xml"/><Relationship Id="rId1" Type="http://schemas.openxmlformats.org/officeDocument/2006/relationships/tags" Target="../tags/tag43.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53.xml"/><Relationship Id="rId2" Type="http://schemas.openxmlformats.org/officeDocument/2006/relationships/slideLayout" Target="../slideLayouts/slideLayout19.xml"/><Relationship Id="rId1" Type="http://schemas.openxmlformats.org/officeDocument/2006/relationships/tags" Target="../tags/tag44.xml"/></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3.xml"/><Relationship Id="rId1" Type="http://schemas.openxmlformats.org/officeDocument/2006/relationships/tags" Target="../tags/tag45.xml"/></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12.xml"/><Relationship Id="rId1" Type="http://schemas.openxmlformats.org/officeDocument/2006/relationships/tags" Target="../tags/tag46.xml"/></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12.xml"/><Relationship Id="rId1" Type="http://schemas.openxmlformats.org/officeDocument/2006/relationships/tags" Target="../tags/tag47.xml"/><Relationship Id="rId5" Type="http://schemas.openxmlformats.org/officeDocument/2006/relationships/image" Target="../media/image21.png"/><Relationship Id="rId4" Type="http://schemas.openxmlformats.org/officeDocument/2006/relationships/image" Target="../media/image20.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13.xml"/><Relationship Id="rId1" Type="http://schemas.openxmlformats.org/officeDocument/2006/relationships/tags" Target="../tags/tag48.xml"/><Relationship Id="rId5" Type="http://schemas.openxmlformats.org/officeDocument/2006/relationships/image" Target="../media/image21.png"/><Relationship Id="rId4" Type="http://schemas.openxmlformats.org/officeDocument/2006/relationships/image" Target="../media/image20.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12.xml"/><Relationship Id="rId1" Type="http://schemas.openxmlformats.org/officeDocument/2006/relationships/tags" Target="../tags/tag49.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16.xml"/><Relationship Id="rId1" Type="http://schemas.openxmlformats.org/officeDocument/2006/relationships/tags" Target="../tags/tag50.xml"/><Relationship Id="rId5" Type="http://schemas.openxmlformats.org/officeDocument/2006/relationships/image" Target="../media/image23.svg"/><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12.xml"/><Relationship Id="rId1" Type="http://schemas.openxmlformats.org/officeDocument/2006/relationships/tags" Target="../tags/tag7.xml"/><Relationship Id="rId5" Type="http://schemas.openxmlformats.org/officeDocument/2006/relationships/image" Target="../media/image21.png"/><Relationship Id="rId4" Type="http://schemas.openxmlformats.org/officeDocument/2006/relationships/image" Target="../media/image20.png"/></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8.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3.xml"/><Relationship Id="rId1" Type="http://schemas.openxmlformats.org/officeDocument/2006/relationships/tags" Target="../tags/tag8.xml"/><Relationship Id="rId5" Type="http://schemas.openxmlformats.org/officeDocument/2006/relationships/image" Target="../media/image21.png"/><Relationship Id="rId4" Type="http://schemas.openxmlformats.org/officeDocument/2006/relationships/image" Target="../media/image20.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2.xml"/><Relationship Id="rId1" Type="http://schemas.openxmlformats.org/officeDocument/2006/relationships/tags" Target="../tags/tag9.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6.xml"/><Relationship Id="rId1" Type="http://schemas.openxmlformats.org/officeDocument/2006/relationships/tags" Target="../tags/tag10.xml"/><Relationship Id="rId5" Type="http://schemas.openxmlformats.org/officeDocument/2006/relationships/image" Target="../media/image23.sv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 Upper-case</a:t>
            </a:r>
            <a:r>
              <a:rPr lang="en-AU"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letters </a:t>
            </a:r>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     A     T     P     I     N   </a:t>
            </a:r>
          </a:p>
        </p:txBody>
      </p:sp>
      <p:sp>
        <p:nvSpPr>
          <p:cNvPr id="3" name="TextBox 2">
            <a:extLst>
              <a:ext uri="{FF2B5EF4-FFF2-40B4-BE49-F238E27FC236}">
                <a16:creationId xmlns:a16="http://schemas.microsoft.com/office/drawing/2014/main" id="{E59E67BE-446F-C177-1356-E3A75517568B}"/>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S    A    T    P    I   N</a:t>
            </a:r>
          </a:p>
        </p:txBody>
      </p:sp>
    </p:spTree>
    <p:custDataLst>
      <p:tags r:id="rId1"/>
    </p:custDataLst>
    <p:extLst>
      <p:ext uri="{BB962C8B-B14F-4D97-AF65-F5344CB8AC3E}">
        <p14:creationId xmlns:p14="http://schemas.microsoft.com/office/powerpoint/2010/main" val="42633590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E1DA13-5196-5930-E18E-0F5C6D1D351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1BD98773-FDAD-FF3F-23FA-8AB322C34AFB}"/>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10 End of</a:t>
            </a:r>
            <a:r>
              <a:rPr lang="en-AU"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6927456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EDBAEC-FC34-1B1A-5F94-C5DDFBE4BD0F}"/>
              </a:ext>
            </a:extLst>
          </p:cNvPr>
          <p:cNvSpPr>
            <a:spLocks noGrp="1"/>
          </p:cNvSpPr>
          <p:nvPr>
            <p:ph type="title"/>
          </p:nvPr>
        </p:nvSpPr>
        <p:spPr>
          <a:xfrm>
            <a:off x="0" y="-2024251"/>
            <a:ext cx="11666497" cy="1858755"/>
          </a:xfrm>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11 Upper-case A</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7785812C-D2B4-60A7-CA42-65100A5B33B6}"/>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A</a:t>
            </a:r>
          </a:p>
        </p:txBody>
      </p:sp>
    </p:spTree>
    <p:extLst>
      <p:ext uri="{BB962C8B-B14F-4D97-AF65-F5344CB8AC3E}">
        <p14:creationId xmlns:p14="http://schemas.microsoft.com/office/powerpoint/2010/main" val="23261521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C77E0C7-44AE-BC37-A713-13F24C24FB40}"/>
              </a:ext>
            </a:extLst>
          </p:cNvPr>
          <p:cNvSpPr>
            <a:spLocks noGrp="1"/>
          </p:cNvSpPr>
          <p:nvPr>
            <p:ph type="title"/>
          </p:nvPr>
        </p:nvSpPr>
        <p:spPr>
          <a:xfrm>
            <a:off x="44705" y="-427355"/>
            <a:ext cx="2295144" cy="27416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12 Review </a:t>
            </a:r>
          </a:p>
        </p:txBody>
      </p:sp>
      <p:sp>
        <p:nvSpPr>
          <p:cNvPr id="6" name="TextBox 5">
            <a:extLst>
              <a:ext uri="{FF2B5EF4-FFF2-40B4-BE49-F238E27FC236}">
                <a16:creationId xmlns:a16="http://schemas.microsoft.com/office/drawing/2014/main" id="{430F1B50-8631-6506-9CCA-747D1E8A1C44}"/>
              </a:ext>
            </a:extLst>
          </p:cNvPr>
          <p:cNvSpPr txBox="1"/>
          <p:nvPr/>
        </p:nvSpPr>
        <p:spPr>
          <a:xfrm>
            <a:off x="5209347" y="1776404"/>
            <a:ext cx="1773306" cy="3305192"/>
          </a:xfrm>
          <a:prstGeom prst="rect">
            <a:avLst/>
          </a:prstGeom>
          <a:noFill/>
        </p:spPr>
        <p:txBody>
          <a:bodyPr wrap="square">
            <a:spAutoFit/>
          </a:bodyPr>
          <a:lstStyle/>
          <a:p>
            <a:r>
              <a:rPr lang="en-US" sz="21000" dirty="0">
                <a:solidFill>
                  <a:srgbClr val="4557AD"/>
                </a:solidFill>
                <a:latin typeface="Tenorite" pitchFamily="2" charset="0"/>
                <a:cs typeface="Arial"/>
              </a:rPr>
              <a:t>S</a:t>
            </a:r>
            <a:endParaRPr lang="en-AU" sz="21000" dirty="0"/>
          </a:p>
        </p:txBody>
      </p:sp>
    </p:spTree>
    <p:custDataLst>
      <p:tags r:id="rId1"/>
    </p:custDataLst>
    <p:extLst>
      <p:ext uri="{BB962C8B-B14F-4D97-AF65-F5344CB8AC3E}">
        <p14:creationId xmlns:p14="http://schemas.microsoft.com/office/powerpoint/2010/main" val="3202392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1C9A059-C772-39E4-FEDF-1D344C64AB5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728C165-8255-14A4-2C50-70CB8949A62E}"/>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13 Learning intention and success criteria</a:t>
            </a:r>
          </a:p>
        </p:txBody>
      </p:sp>
      <p:sp>
        <p:nvSpPr>
          <p:cNvPr id="6" name="TextBox 5">
            <a:extLst>
              <a:ext uri="{FF2B5EF4-FFF2-40B4-BE49-F238E27FC236}">
                <a16:creationId xmlns:a16="http://schemas.microsoft.com/office/drawing/2014/main" id="{78ECDF9A-668C-3250-068E-45B65EFFEC90}"/>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7" name="TextBox 6">
            <a:extLst>
              <a:ext uri="{FF2B5EF4-FFF2-40B4-BE49-F238E27FC236}">
                <a16:creationId xmlns:a16="http://schemas.microsoft.com/office/drawing/2014/main" id="{42AD30B0-C577-73A2-92F1-341DCB5AA809}"/>
              </a:ext>
            </a:extLst>
          </p:cNvPr>
          <p:cNvSpPr txBox="1"/>
          <p:nvPr/>
        </p:nvSpPr>
        <p:spPr>
          <a:xfrm>
            <a:off x="984801" y="3657600"/>
            <a:ext cx="10084252"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A</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A to the lower-case a</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Aa.</a:t>
            </a:r>
          </a:p>
          <a:p>
            <a:endParaRPr lang="en-AU" dirty="0"/>
          </a:p>
        </p:txBody>
      </p:sp>
    </p:spTree>
    <p:custDataLst>
      <p:tags r:id="rId1"/>
    </p:custDataLst>
    <p:extLst>
      <p:ext uri="{BB962C8B-B14F-4D97-AF65-F5344CB8AC3E}">
        <p14:creationId xmlns:p14="http://schemas.microsoft.com/office/powerpoint/2010/main" val="40222226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8F1D551-2433-2778-28A8-3278BE8ACE7D}"/>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57CC7CF-6E39-3D66-6C1B-4732B3ECD2EB}"/>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14 We do</a:t>
            </a:r>
          </a:p>
        </p:txBody>
      </p:sp>
      <p:sp>
        <p:nvSpPr>
          <p:cNvPr id="2" name="Content Placeholder 2">
            <a:extLst>
              <a:ext uri="{FF2B5EF4-FFF2-40B4-BE49-F238E27FC236}">
                <a16:creationId xmlns:a16="http://schemas.microsoft.com/office/drawing/2014/main" id="{F2FA676E-B43B-9575-58A9-4276E015EE7A}"/>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2175255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5F552EF-4ED6-8CA9-EBCB-9AA9AF948CC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4387F4C-23DB-DB9E-AB47-654AB4A0AA15}"/>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15 I do</a:t>
            </a:r>
          </a:p>
        </p:txBody>
      </p:sp>
      <p:sp>
        <p:nvSpPr>
          <p:cNvPr id="2" name="Content Placeholder 2">
            <a:extLst>
              <a:ext uri="{FF2B5EF4-FFF2-40B4-BE49-F238E27FC236}">
                <a16:creationId xmlns:a16="http://schemas.microsoft.com/office/drawing/2014/main" id="{ECC0A589-B781-2B6D-3883-AF33CEC1422D}"/>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453155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036B22D-3B99-23EC-9976-9A3299C20874}"/>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B7F78F4F-BD36-9518-8666-2AB6F5B6BE70}"/>
              </a:ext>
              <a:ext uri="{C183D7F6-B498-43B3-948B-1728B52AA6E4}">
                <adec:decorative xmlns:adec="http://schemas.microsoft.com/office/drawing/2017/decorative" val="1"/>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D0AEF487-BC0F-CF4C-7FB6-F584511E9A30}"/>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13D0304B-6174-3DB1-D8FA-157549DBDA45}"/>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102C2185-D4A6-71B1-321B-8112A477B490}"/>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pic>
          <p:nvPicPr>
            <p:cNvPr id="2" name="Picture 1">
              <a:extLst>
                <a:ext uri="{FF2B5EF4-FFF2-40B4-BE49-F238E27FC236}">
                  <a16:creationId xmlns:a16="http://schemas.microsoft.com/office/drawing/2014/main" id="{63C36CB9-AF49-9166-C4E5-A383B7835FBF}"/>
                </a:ext>
              </a:extLst>
            </p:cNvPr>
            <p:cNvPicPr>
              <a:picLocks noChangeAspect="1"/>
            </p:cNvPicPr>
            <p:nvPr/>
          </p:nvPicPr>
          <p:blipFill>
            <a:blip r:embed="rId4"/>
            <a:stretch>
              <a:fillRect/>
            </a:stretch>
          </p:blipFill>
          <p:spPr>
            <a:xfrm>
              <a:off x="2127905" y="3414279"/>
              <a:ext cx="243861" cy="237765"/>
            </a:xfrm>
            <a:prstGeom prst="rect">
              <a:avLst/>
            </a:prstGeom>
          </p:spPr>
        </p:pic>
        <p:pic>
          <p:nvPicPr>
            <p:cNvPr id="3" name="Picture 2">
              <a:extLst>
                <a:ext uri="{FF2B5EF4-FFF2-40B4-BE49-F238E27FC236}">
                  <a16:creationId xmlns:a16="http://schemas.microsoft.com/office/drawing/2014/main" id="{0028B4E7-B5B1-4B18-A78C-21EFAF51A9FB}"/>
                </a:ext>
              </a:extLst>
            </p:cNvPr>
            <p:cNvPicPr>
              <a:picLocks noChangeAspect="1"/>
            </p:cNvPicPr>
            <p:nvPr/>
          </p:nvPicPr>
          <p:blipFill>
            <a:blip r:embed="rId5"/>
            <a:stretch>
              <a:fillRect/>
            </a:stretch>
          </p:blipFill>
          <p:spPr>
            <a:xfrm>
              <a:off x="2519161" y="4551747"/>
              <a:ext cx="237765" cy="237765"/>
            </a:xfrm>
            <a:prstGeom prst="rect">
              <a:avLst/>
            </a:prstGeom>
          </p:spPr>
        </p:pic>
      </p:grpSp>
      <p:sp>
        <p:nvSpPr>
          <p:cNvPr id="8" name="Title 7">
            <a:extLst>
              <a:ext uri="{FF2B5EF4-FFF2-40B4-BE49-F238E27FC236}">
                <a16:creationId xmlns:a16="http://schemas.microsoft.com/office/drawing/2014/main" id="{887A35AB-F2D5-91EE-A9AC-3770FBAE7339}"/>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16 I do</a:t>
            </a:r>
          </a:p>
        </p:txBody>
      </p:sp>
    </p:spTree>
    <p:custDataLst>
      <p:tags r:id="rId1"/>
    </p:custDataLst>
    <p:extLst>
      <p:ext uri="{BB962C8B-B14F-4D97-AF65-F5344CB8AC3E}">
        <p14:creationId xmlns:p14="http://schemas.microsoft.com/office/powerpoint/2010/main" val="40955864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D95A464-F667-C2E2-11DE-66E550ACA5A5}"/>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0CFF5B5B-558B-F669-97B5-53C1792D7504}"/>
              </a:ext>
              <a:ext uri="{C183D7F6-B498-43B3-948B-1728B52AA6E4}">
                <adec:decorative xmlns:adec="http://schemas.microsoft.com/office/drawing/2017/decorative" val="1"/>
              </a:ext>
            </a:extLst>
          </p:cNvPr>
          <p:cNvGrpSpPr/>
          <p:nvPr/>
        </p:nvGrpSpPr>
        <p:grpSpPr>
          <a:xfrm>
            <a:off x="557956" y="1847121"/>
            <a:ext cx="11076088" cy="3163757"/>
            <a:chOff x="557956" y="2804972"/>
            <a:chExt cx="11076088" cy="3163757"/>
          </a:xfrm>
        </p:grpSpPr>
        <p:sp>
          <p:nvSpPr>
            <p:cNvPr id="4" name="Content Placeholder 2">
              <a:extLst>
                <a:ext uri="{FF2B5EF4-FFF2-40B4-BE49-F238E27FC236}">
                  <a16:creationId xmlns:a16="http://schemas.microsoft.com/office/drawing/2014/main" id="{4F76F0BA-A526-09C6-87E9-C2271288B90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F6EAA419-4BDA-6510-7448-E9101F51D2B5}"/>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AF52CB58-2202-5DF0-98E4-87B30A7E11AB}"/>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pic>
          <p:nvPicPr>
            <p:cNvPr id="9" name="Picture 8">
              <a:extLst>
                <a:ext uri="{FF2B5EF4-FFF2-40B4-BE49-F238E27FC236}">
                  <a16:creationId xmlns:a16="http://schemas.microsoft.com/office/drawing/2014/main" id="{3DCFEA5A-F195-5A33-2286-BDA52A429428}"/>
                </a:ext>
              </a:extLst>
            </p:cNvPr>
            <p:cNvPicPr>
              <a:picLocks noChangeAspect="1"/>
            </p:cNvPicPr>
            <p:nvPr/>
          </p:nvPicPr>
          <p:blipFill>
            <a:blip r:embed="rId4"/>
            <a:stretch>
              <a:fillRect/>
            </a:stretch>
          </p:blipFill>
          <p:spPr>
            <a:xfrm>
              <a:off x="2127905" y="3414279"/>
              <a:ext cx="243861" cy="237765"/>
            </a:xfrm>
            <a:prstGeom prst="rect">
              <a:avLst/>
            </a:prstGeom>
          </p:spPr>
        </p:pic>
        <p:pic>
          <p:nvPicPr>
            <p:cNvPr id="10" name="Picture 9">
              <a:extLst>
                <a:ext uri="{FF2B5EF4-FFF2-40B4-BE49-F238E27FC236}">
                  <a16:creationId xmlns:a16="http://schemas.microsoft.com/office/drawing/2014/main" id="{04435F41-B32B-CC19-7355-2C71BD7405EB}"/>
                </a:ext>
              </a:extLst>
            </p:cNvPr>
            <p:cNvPicPr>
              <a:picLocks noChangeAspect="1"/>
            </p:cNvPicPr>
            <p:nvPr/>
          </p:nvPicPr>
          <p:blipFill>
            <a:blip r:embed="rId5"/>
            <a:stretch>
              <a:fillRect/>
            </a:stretch>
          </p:blipFill>
          <p:spPr>
            <a:xfrm>
              <a:off x="2519161" y="4551747"/>
              <a:ext cx="237765" cy="237765"/>
            </a:xfrm>
            <a:prstGeom prst="rect">
              <a:avLst/>
            </a:prstGeom>
          </p:spPr>
        </p:pic>
      </p:grpSp>
      <p:sp>
        <p:nvSpPr>
          <p:cNvPr id="2" name="Title 1">
            <a:extLst>
              <a:ext uri="{FF2B5EF4-FFF2-40B4-BE49-F238E27FC236}">
                <a16:creationId xmlns:a16="http://schemas.microsoft.com/office/drawing/2014/main" id="{348080CE-207D-165B-5DA2-F9BEFED84510}"/>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17 We do</a:t>
            </a:r>
          </a:p>
        </p:txBody>
      </p:sp>
    </p:spTree>
    <p:custDataLst>
      <p:tags r:id="rId1"/>
    </p:custDataLst>
    <p:extLst>
      <p:ext uri="{BB962C8B-B14F-4D97-AF65-F5344CB8AC3E}">
        <p14:creationId xmlns:p14="http://schemas.microsoft.com/office/powerpoint/2010/main" val="326380776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EB28C53-A1BA-0EB1-B3BE-E300EAC846D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32C9643-BDBD-1988-5AEC-AB58E9561614}"/>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18 I do</a:t>
            </a:r>
          </a:p>
        </p:txBody>
      </p:sp>
      <p:sp>
        <p:nvSpPr>
          <p:cNvPr id="8" name="Content Placeholder 2">
            <a:extLst>
              <a:ext uri="{FF2B5EF4-FFF2-40B4-BE49-F238E27FC236}">
                <a16:creationId xmlns:a16="http://schemas.microsoft.com/office/drawing/2014/main" id="{0E4C08FD-37DE-0AF3-FD77-2718372401C0}"/>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Abby</a:t>
            </a:r>
          </a:p>
        </p:txBody>
      </p:sp>
    </p:spTree>
    <p:custDataLst>
      <p:tags r:id="rId1"/>
    </p:custDataLst>
    <p:extLst>
      <p:ext uri="{BB962C8B-B14F-4D97-AF65-F5344CB8AC3E}">
        <p14:creationId xmlns:p14="http://schemas.microsoft.com/office/powerpoint/2010/main" val="32409332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4B0813-E361-44F4-41B9-A108EAEA29C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0A6CBF74-5199-BB8D-CFC9-AE6B2F4C4322}"/>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19 Check for understanding</a:t>
            </a:r>
          </a:p>
        </p:txBody>
      </p:sp>
      <p:pic>
        <p:nvPicPr>
          <p:cNvPr id="4" name="Graphic 3" descr="Pencil outline">
            <a:extLst>
              <a:ext uri="{FF2B5EF4-FFF2-40B4-BE49-F238E27FC236}">
                <a16:creationId xmlns:a16="http://schemas.microsoft.com/office/drawing/2014/main" id="{C9A8572C-348B-E3E3-7D93-77B7DB86BA5A}"/>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18105893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7BFAC9-1DB9-9448-AF0E-671E72C0C7C4}"/>
              </a:ext>
              <a:ext uri="{C183D7F6-B498-43B3-948B-1728B52AA6E4}">
                <adec:decorative xmlns:adec="http://schemas.microsoft.com/office/drawing/2017/decorative" val="0"/>
              </a:ext>
            </a:extLst>
          </p:cNvPr>
          <p:cNvSpPr>
            <a:spLocks noGrp="1"/>
          </p:cNvSpPr>
          <p:nvPr>
            <p:ph type="title"/>
          </p:nvPr>
        </p:nvSpPr>
        <p:spPr>
          <a:xfrm>
            <a:off x="8866" y="-1010653"/>
            <a:ext cx="11666497" cy="828090"/>
          </a:xfrm>
          <a:prstGeom prst="rect">
            <a:avLst/>
          </a:prstGeom>
          <a:noFill/>
          <a:ln>
            <a:noFill/>
            <a:prstDash/>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defTabSz="914400" rtl="0" eaLnBrk="1" fontAlgn="auto" latinLnBrk="0" hangingPunct="1">
              <a:lnSpc>
                <a:spcPct val="70000"/>
              </a:lnSpc>
              <a:spcBef>
                <a:spcPct val="0"/>
              </a:spcBef>
              <a:spcAft>
                <a:spcPts val="0"/>
              </a:spcAft>
              <a:buClrTx/>
              <a:buSzTx/>
              <a:buFontTx/>
              <a:buNone/>
              <a:tabLst/>
              <a:defRPr/>
            </a:pPr>
            <a:r>
              <a:rPr kumimoji="0" lang="en-AU" sz="800" i="0" u="none" strike="noStrike" kern="1200" cap="none" spc="0" normalizeH="0" baseline="0" noProof="0" dirty="0">
                <a:ln>
                  <a:noFill/>
                </a:ln>
                <a:solidFill>
                  <a:schemeClr val="bg2"/>
                </a:solidFill>
                <a:effectLst/>
                <a:uLnTx/>
                <a:uFillTx/>
                <a:latin typeface="Calibri" panose="020F0502020204030204" pitchFamily="34" charset="0"/>
                <a:ea typeface="Calibri" panose="020F0502020204030204" pitchFamily="34" charset="0"/>
                <a:cs typeface="Calibri" panose="020F0502020204030204" pitchFamily="34" charset="0"/>
              </a:rPr>
              <a:t>Slide 2 Upper-case </a:t>
            </a:r>
            <a:r>
              <a:rPr kumimoji="0" lang="en-AU" sz="800" i="0" u="none" strike="noStrike" kern="1200" cap="none" spc="0" normalizeH="0" baseline="0" noProof="0" dirty="0">
                <a:ln>
                  <a:noFill/>
                </a:ln>
                <a:solidFill>
                  <a:srgbClr val="E6EAF0"/>
                </a:solidFill>
                <a:effectLst/>
                <a:uLnTx/>
                <a:uFillTx/>
                <a:latin typeface="Calibri" panose="020F0502020204030204" pitchFamily="34" charset="0"/>
                <a:ea typeface="Calibri" panose="020F0502020204030204" pitchFamily="34" charset="0"/>
                <a:cs typeface="Calibri" panose="020F0502020204030204" pitchFamily="34" charset="0"/>
              </a:rPr>
              <a:t>S</a:t>
            </a:r>
          </a:p>
        </p:txBody>
      </p:sp>
      <p:sp>
        <p:nvSpPr>
          <p:cNvPr id="3" name="TextBox 2">
            <a:extLst>
              <a:ext uri="{FF2B5EF4-FFF2-40B4-BE49-F238E27FC236}">
                <a16:creationId xmlns:a16="http://schemas.microsoft.com/office/drawing/2014/main" id="{66B7A9DD-D733-5267-E2E3-D40E22E86F8C}"/>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S</a:t>
            </a:r>
          </a:p>
        </p:txBody>
      </p:sp>
    </p:spTree>
    <p:custDataLst>
      <p:tags r:id="rId1"/>
    </p:custDataLst>
    <p:extLst>
      <p:ext uri="{BB962C8B-B14F-4D97-AF65-F5344CB8AC3E}">
        <p14:creationId xmlns:p14="http://schemas.microsoft.com/office/powerpoint/2010/main" val="12899625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8F5404D-5BE6-38CC-383E-E507B507420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457558-5F79-A31E-4DFE-A6C48275742B}"/>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20 End of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8871722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5291AC-ACC0-618C-C887-45C0530BADC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8C9DA49-D99E-524A-16DD-BCB6F74CB7B2}"/>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21 Upper-case T</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1088412A-4F5F-5C0C-5233-2DA64A90092B}"/>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T</a:t>
            </a:r>
          </a:p>
        </p:txBody>
      </p:sp>
    </p:spTree>
    <p:extLst>
      <p:ext uri="{BB962C8B-B14F-4D97-AF65-F5344CB8AC3E}">
        <p14:creationId xmlns:p14="http://schemas.microsoft.com/office/powerpoint/2010/main" val="416802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6FCC67-68E8-530E-BC3B-44720E681046}"/>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02E1A07-DF62-3506-03F0-C553C878753E}"/>
              </a:ext>
            </a:extLst>
          </p:cNvPr>
          <p:cNvSpPr>
            <a:spLocks noGrp="1"/>
          </p:cNvSpPr>
          <p:nvPr>
            <p:ph type="title"/>
          </p:nvPr>
        </p:nvSpPr>
        <p:spPr>
          <a:xfrm>
            <a:off x="44705" y="-427355"/>
            <a:ext cx="2295144" cy="27416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22 Review </a:t>
            </a:r>
          </a:p>
        </p:txBody>
      </p:sp>
      <p:sp>
        <p:nvSpPr>
          <p:cNvPr id="6" name="TextBox 5">
            <a:extLst>
              <a:ext uri="{FF2B5EF4-FFF2-40B4-BE49-F238E27FC236}">
                <a16:creationId xmlns:a16="http://schemas.microsoft.com/office/drawing/2014/main" id="{C82D423D-F1BB-C5D7-7290-E16D893C203E}"/>
              </a:ext>
            </a:extLst>
          </p:cNvPr>
          <p:cNvSpPr txBox="1"/>
          <p:nvPr/>
        </p:nvSpPr>
        <p:spPr>
          <a:xfrm>
            <a:off x="3348659" y="1757609"/>
            <a:ext cx="1773306" cy="3323987"/>
          </a:xfrm>
          <a:prstGeom prst="rect">
            <a:avLst/>
          </a:prstGeom>
          <a:noFill/>
        </p:spPr>
        <p:txBody>
          <a:bodyPr wrap="square">
            <a:spAutoFit/>
          </a:bodyPr>
          <a:lstStyle/>
          <a:p>
            <a:r>
              <a:rPr lang="en-US" sz="21000" dirty="0">
                <a:solidFill>
                  <a:srgbClr val="4557AD"/>
                </a:solidFill>
                <a:latin typeface="Tenorite" pitchFamily="2" charset="0"/>
                <a:cs typeface="Arial"/>
              </a:rPr>
              <a:t>A </a:t>
            </a:r>
            <a:endParaRPr lang="en-AU" sz="21000" dirty="0"/>
          </a:p>
        </p:txBody>
      </p:sp>
      <p:sp>
        <p:nvSpPr>
          <p:cNvPr id="2" name="TextBox 1">
            <a:extLst>
              <a:ext uri="{FF2B5EF4-FFF2-40B4-BE49-F238E27FC236}">
                <a16:creationId xmlns:a16="http://schemas.microsoft.com/office/drawing/2014/main" id="{017AB68C-BFD3-2606-E57A-69FF6D04768E}"/>
              </a:ext>
            </a:extLst>
          </p:cNvPr>
          <p:cNvSpPr txBox="1"/>
          <p:nvPr/>
        </p:nvSpPr>
        <p:spPr>
          <a:xfrm>
            <a:off x="7070037" y="1776404"/>
            <a:ext cx="1773306" cy="3305192"/>
          </a:xfrm>
          <a:prstGeom prst="rect">
            <a:avLst/>
          </a:prstGeom>
          <a:noFill/>
        </p:spPr>
        <p:txBody>
          <a:bodyPr wrap="square">
            <a:spAutoFit/>
          </a:bodyPr>
          <a:lstStyle/>
          <a:p>
            <a:r>
              <a:rPr lang="en-US" sz="21000" dirty="0">
                <a:solidFill>
                  <a:srgbClr val="4557AD"/>
                </a:solidFill>
                <a:latin typeface="Tenorite" pitchFamily="2" charset="0"/>
                <a:cs typeface="Arial"/>
              </a:rPr>
              <a:t>S</a:t>
            </a:r>
            <a:endParaRPr lang="en-AU" sz="21000" dirty="0"/>
          </a:p>
        </p:txBody>
      </p:sp>
    </p:spTree>
    <p:custDataLst>
      <p:tags r:id="rId1"/>
    </p:custDataLst>
    <p:extLst>
      <p:ext uri="{BB962C8B-B14F-4D97-AF65-F5344CB8AC3E}">
        <p14:creationId xmlns:p14="http://schemas.microsoft.com/office/powerpoint/2010/main" val="2585366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02F850-A542-CAA9-89D4-575CABC19FE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CF88BAA-E232-1B01-FB33-1F15279B0165}"/>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23 Learning intention and success criteria</a:t>
            </a:r>
          </a:p>
        </p:txBody>
      </p:sp>
      <p:sp>
        <p:nvSpPr>
          <p:cNvPr id="6" name="TextBox 5">
            <a:extLst>
              <a:ext uri="{FF2B5EF4-FFF2-40B4-BE49-F238E27FC236}">
                <a16:creationId xmlns:a16="http://schemas.microsoft.com/office/drawing/2014/main" id="{C962C539-EAE7-718C-7235-56CE5BFAEE28}"/>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7" name="TextBox 6">
            <a:extLst>
              <a:ext uri="{FF2B5EF4-FFF2-40B4-BE49-F238E27FC236}">
                <a16:creationId xmlns:a16="http://schemas.microsoft.com/office/drawing/2014/main" id="{F60A6FAD-2700-F9B0-45A6-DF21CDC8F17D}"/>
              </a:ext>
            </a:extLst>
          </p:cNvPr>
          <p:cNvSpPr txBox="1"/>
          <p:nvPr/>
        </p:nvSpPr>
        <p:spPr>
          <a:xfrm>
            <a:off x="984801" y="3609473"/>
            <a:ext cx="9978190" cy="2400657"/>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T</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T to the lower-case t</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Tt.</a:t>
            </a:r>
          </a:p>
          <a:p>
            <a:endParaRPr lang="en-AU" sz="3000" dirty="0">
              <a:latin typeface="Calibri" panose="020F0502020204030204" pitchFamily="34" charset="0"/>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1941563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C44DA6-352C-252B-4DEB-0B5BEDC1B3A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307E8BB0-4D04-4931-6EE3-2E3166052DA5}"/>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24 We do</a:t>
            </a:r>
          </a:p>
        </p:txBody>
      </p:sp>
      <p:sp>
        <p:nvSpPr>
          <p:cNvPr id="2" name="Content Placeholder 2">
            <a:extLst>
              <a:ext uri="{FF2B5EF4-FFF2-40B4-BE49-F238E27FC236}">
                <a16:creationId xmlns:a16="http://schemas.microsoft.com/office/drawing/2014/main" id="{939D1C33-E7D5-CF40-00BF-91D41E2F2257}"/>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Tree>
    <p:custDataLst>
      <p:tags r:id="rId1"/>
    </p:custDataLst>
    <p:extLst>
      <p:ext uri="{BB962C8B-B14F-4D97-AF65-F5344CB8AC3E}">
        <p14:creationId xmlns:p14="http://schemas.microsoft.com/office/powerpoint/2010/main" val="24588414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6EBE9A-5821-2836-9405-29CA5F61F47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C031E34E-715C-861A-8C22-6AB6BC85FFA9}"/>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25 I do</a:t>
            </a:r>
          </a:p>
        </p:txBody>
      </p:sp>
      <p:sp>
        <p:nvSpPr>
          <p:cNvPr id="2" name="Content Placeholder 2">
            <a:extLst>
              <a:ext uri="{FF2B5EF4-FFF2-40B4-BE49-F238E27FC236}">
                <a16:creationId xmlns:a16="http://schemas.microsoft.com/office/drawing/2014/main" id="{59FD8143-A0E2-85D0-FBC9-B1F7DBE84B82}"/>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Tt</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6780602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CEEA193-7C7E-97BA-E23F-7F84E0A4645A}"/>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CA4509F3-57F3-70BD-8B83-DE20C3956FD3}"/>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368FBF8C-8076-FFDE-E885-A6F10963B6E0}"/>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5" name="Content Placeholder 2">
              <a:extLst>
                <a:ext uri="{FF2B5EF4-FFF2-40B4-BE49-F238E27FC236}">
                  <a16:creationId xmlns:a16="http://schemas.microsoft.com/office/drawing/2014/main" id="{E3BA4C25-14D3-5F21-C90F-896C2FA8554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7" name="Content Placeholder 2">
              <a:extLst>
                <a:ext uri="{FF2B5EF4-FFF2-40B4-BE49-F238E27FC236}">
                  <a16:creationId xmlns:a16="http://schemas.microsoft.com/office/drawing/2014/main" id="{119C7725-9716-B93D-95AC-BC0B30CFAE51}"/>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pic>
          <p:nvPicPr>
            <p:cNvPr id="2" name="Picture 1">
              <a:extLst>
                <a:ext uri="{FF2B5EF4-FFF2-40B4-BE49-F238E27FC236}">
                  <a16:creationId xmlns:a16="http://schemas.microsoft.com/office/drawing/2014/main" id="{3A45D2EC-E9C9-B34C-9127-F422F7C6A3F1}"/>
                </a:ext>
              </a:extLst>
            </p:cNvPr>
            <p:cNvPicPr>
              <a:picLocks noChangeAspect="1"/>
            </p:cNvPicPr>
            <p:nvPr/>
          </p:nvPicPr>
          <p:blipFill>
            <a:blip r:embed="rId4"/>
            <a:stretch>
              <a:fillRect/>
            </a:stretch>
          </p:blipFill>
          <p:spPr>
            <a:xfrm>
              <a:off x="2127906" y="3435914"/>
              <a:ext cx="243861" cy="237765"/>
            </a:xfrm>
            <a:prstGeom prst="rect">
              <a:avLst/>
            </a:prstGeom>
          </p:spPr>
        </p:pic>
        <p:pic>
          <p:nvPicPr>
            <p:cNvPr id="3" name="Picture 2">
              <a:extLst>
                <a:ext uri="{FF2B5EF4-FFF2-40B4-BE49-F238E27FC236}">
                  <a16:creationId xmlns:a16="http://schemas.microsoft.com/office/drawing/2014/main" id="{E78C1D3B-029E-0E6C-3EB1-EF6886D846F6}"/>
                </a:ext>
              </a:extLst>
            </p:cNvPr>
            <p:cNvPicPr>
              <a:picLocks noChangeAspect="1"/>
            </p:cNvPicPr>
            <p:nvPr/>
          </p:nvPicPr>
          <p:blipFill>
            <a:blip r:embed="rId5"/>
            <a:stretch>
              <a:fillRect/>
            </a:stretch>
          </p:blipFill>
          <p:spPr>
            <a:xfrm>
              <a:off x="2800094" y="3529397"/>
              <a:ext cx="237765" cy="237765"/>
            </a:xfrm>
            <a:prstGeom prst="rect">
              <a:avLst/>
            </a:prstGeom>
          </p:spPr>
        </p:pic>
      </p:grpSp>
      <p:sp>
        <p:nvSpPr>
          <p:cNvPr id="8" name="Title 7">
            <a:extLst>
              <a:ext uri="{FF2B5EF4-FFF2-40B4-BE49-F238E27FC236}">
                <a16:creationId xmlns:a16="http://schemas.microsoft.com/office/drawing/2014/main" id="{615E1BAA-609C-CFEE-04C6-B0D971586B27}"/>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26 I do</a:t>
            </a:r>
          </a:p>
        </p:txBody>
      </p:sp>
    </p:spTree>
    <p:custDataLst>
      <p:tags r:id="rId1"/>
    </p:custDataLst>
    <p:extLst>
      <p:ext uri="{BB962C8B-B14F-4D97-AF65-F5344CB8AC3E}">
        <p14:creationId xmlns:p14="http://schemas.microsoft.com/office/powerpoint/2010/main" val="79027094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49B4185-1ACD-0066-EA93-00E455F675E3}"/>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DC7526B7-CF60-E5D6-1C3A-A2E6BFDF1B77}"/>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A04D5756-FABB-7B48-4B0B-3E7342E9AA31}"/>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6" name="Content Placeholder 2">
              <a:extLst>
                <a:ext uri="{FF2B5EF4-FFF2-40B4-BE49-F238E27FC236}">
                  <a16:creationId xmlns:a16="http://schemas.microsoft.com/office/drawing/2014/main" id="{9D97118A-E5D0-B0CC-954D-49C8ADF98407}"/>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8" name="Content Placeholder 2">
              <a:extLst>
                <a:ext uri="{FF2B5EF4-FFF2-40B4-BE49-F238E27FC236}">
                  <a16:creationId xmlns:a16="http://schemas.microsoft.com/office/drawing/2014/main" id="{584B7478-580B-FCA6-12F7-606EB1F67AE0}"/>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pic>
          <p:nvPicPr>
            <p:cNvPr id="9" name="Picture 8">
              <a:extLst>
                <a:ext uri="{FF2B5EF4-FFF2-40B4-BE49-F238E27FC236}">
                  <a16:creationId xmlns:a16="http://schemas.microsoft.com/office/drawing/2014/main" id="{E9DF3F21-2883-4635-080B-A6539D0113E1}"/>
                </a:ext>
              </a:extLst>
            </p:cNvPr>
            <p:cNvPicPr>
              <a:picLocks noChangeAspect="1"/>
            </p:cNvPicPr>
            <p:nvPr/>
          </p:nvPicPr>
          <p:blipFill>
            <a:blip r:embed="rId4"/>
            <a:stretch>
              <a:fillRect/>
            </a:stretch>
          </p:blipFill>
          <p:spPr>
            <a:xfrm>
              <a:off x="2127906" y="3435914"/>
              <a:ext cx="243861" cy="237765"/>
            </a:xfrm>
            <a:prstGeom prst="rect">
              <a:avLst/>
            </a:prstGeom>
          </p:spPr>
        </p:pic>
        <p:pic>
          <p:nvPicPr>
            <p:cNvPr id="10" name="Picture 9">
              <a:extLst>
                <a:ext uri="{FF2B5EF4-FFF2-40B4-BE49-F238E27FC236}">
                  <a16:creationId xmlns:a16="http://schemas.microsoft.com/office/drawing/2014/main" id="{9FAFF647-599C-7414-16F7-2DC6138A010E}"/>
                </a:ext>
              </a:extLst>
            </p:cNvPr>
            <p:cNvPicPr>
              <a:picLocks noChangeAspect="1"/>
            </p:cNvPicPr>
            <p:nvPr/>
          </p:nvPicPr>
          <p:blipFill>
            <a:blip r:embed="rId5"/>
            <a:stretch>
              <a:fillRect/>
            </a:stretch>
          </p:blipFill>
          <p:spPr>
            <a:xfrm>
              <a:off x="2800094" y="3529397"/>
              <a:ext cx="237765" cy="237765"/>
            </a:xfrm>
            <a:prstGeom prst="rect">
              <a:avLst/>
            </a:prstGeom>
          </p:spPr>
        </p:pic>
      </p:grpSp>
      <p:sp>
        <p:nvSpPr>
          <p:cNvPr id="2" name="Title 1">
            <a:extLst>
              <a:ext uri="{FF2B5EF4-FFF2-40B4-BE49-F238E27FC236}">
                <a16:creationId xmlns:a16="http://schemas.microsoft.com/office/drawing/2014/main" id="{237B53C1-ACF5-DA92-26AE-B7F22EB3ECF8}"/>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27 We do</a:t>
            </a:r>
          </a:p>
        </p:txBody>
      </p:sp>
    </p:spTree>
    <p:custDataLst>
      <p:tags r:id="rId1"/>
    </p:custDataLst>
    <p:extLst>
      <p:ext uri="{BB962C8B-B14F-4D97-AF65-F5344CB8AC3E}">
        <p14:creationId xmlns:p14="http://schemas.microsoft.com/office/powerpoint/2010/main" val="27828965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8791503-654E-9E96-33D2-E4C655C08F2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B18DFB8-143A-0367-F0A7-2ADC38A19695}"/>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28 I do</a:t>
            </a:r>
          </a:p>
        </p:txBody>
      </p:sp>
      <p:sp>
        <p:nvSpPr>
          <p:cNvPr id="8" name="Content Placeholder 2">
            <a:extLst>
              <a:ext uri="{FF2B5EF4-FFF2-40B4-BE49-F238E27FC236}">
                <a16:creationId xmlns:a16="http://schemas.microsoft.com/office/drawing/2014/main" id="{A6F25523-38BE-F3FF-9806-31E43D55B1E3}"/>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Tam</a:t>
            </a:r>
          </a:p>
        </p:txBody>
      </p:sp>
    </p:spTree>
    <p:custDataLst>
      <p:tags r:id="rId1"/>
    </p:custDataLst>
    <p:extLst>
      <p:ext uri="{BB962C8B-B14F-4D97-AF65-F5344CB8AC3E}">
        <p14:creationId xmlns:p14="http://schemas.microsoft.com/office/powerpoint/2010/main" val="212118999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3249349-123C-CAD6-8668-2DA7CECA32B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FF035C8-757F-DBF4-34A0-4CB1BABD6961}"/>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29 Check for understanding</a:t>
            </a:r>
          </a:p>
        </p:txBody>
      </p:sp>
      <p:pic>
        <p:nvPicPr>
          <p:cNvPr id="4" name="Graphic 3" descr="Pencil outline">
            <a:extLst>
              <a:ext uri="{FF2B5EF4-FFF2-40B4-BE49-F238E27FC236}">
                <a16:creationId xmlns:a16="http://schemas.microsoft.com/office/drawing/2014/main" id="{E7B59161-86EF-3640-5DE3-8B7367157772}"/>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233868781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4F7D8C-67D3-064A-643E-A62CBD0F07D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2F62568A-4F45-D796-19B1-338E7973880B}"/>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8" name="TextBox 7">
            <a:extLst>
              <a:ext uri="{FF2B5EF4-FFF2-40B4-BE49-F238E27FC236}">
                <a16:creationId xmlns:a16="http://schemas.microsoft.com/office/drawing/2014/main" id="{C658D0FD-1C29-0206-44AE-ED18F49D71D0}"/>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9" name="TextBox 8">
            <a:extLst>
              <a:ext uri="{FF2B5EF4-FFF2-40B4-BE49-F238E27FC236}">
                <a16:creationId xmlns:a16="http://schemas.microsoft.com/office/drawing/2014/main" id="{A1F5BC81-0047-91E9-A0D4-60FFCE311A5D}"/>
              </a:ext>
            </a:extLst>
          </p:cNvPr>
          <p:cNvSpPr txBox="1"/>
          <p:nvPr/>
        </p:nvSpPr>
        <p:spPr>
          <a:xfrm>
            <a:off x="984801" y="3673642"/>
            <a:ext cx="8598569"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S</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S to the lower-case s</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Ss.</a:t>
            </a:r>
          </a:p>
          <a:p>
            <a:endParaRPr lang="en-AU" dirty="0"/>
          </a:p>
        </p:txBody>
      </p:sp>
    </p:spTree>
    <p:custDataLst>
      <p:tags r:id="rId1"/>
    </p:custDataLst>
    <p:extLst>
      <p:ext uri="{BB962C8B-B14F-4D97-AF65-F5344CB8AC3E}">
        <p14:creationId xmlns:p14="http://schemas.microsoft.com/office/powerpoint/2010/main" val="269165541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817946-8FCC-3B15-09DB-4B09D29FBA26}"/>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95FB207-9EAB-7FE9-05AF-D95DB0D6A59C}"/>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30</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End of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2845754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6CCBEF-33E2-C866-62E3-A4CF339075F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2DF0D46-4C62-5833-CE74-0791112574B4}"/>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31 Upper-case P</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0A2F6B29-9990-2C09-28BB-6D1EAC4E9C1E}"/>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P</a:t>
            </a:r>
          </a:p>
        </p:txBody>
      </p:sp>
    </p:spTree>
    <p:extLst>
      <p:ext uri="{BB962C8B-B14F-4D97-AF65-F5344CB8AC3E}">
        <p14:creationId xmlns:p14="http://schemas.microsoft.com/office/powerpoint/2010/main" val="159523330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6F2D219-AA03-383D-60EC-008998ED892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62FB6F6-C438-24BB-D21E-87AADC93BE18}"/>
              </a:ext>
            </a:extLst>
          </p:cNvPr>
          <p:cNvSpPr>
            <a:spLocks noGrp="1"/>
          </p:cNvSpPr>
          <p:nvPr>
            <p:ph type="title"/>
          </p:nvPr>
        </p:nvSpPr>
        <p:spPr>
          <a:xfrm>
            <a:off x="44705" y="-427355"/>
            <a:ext cx="2295144" cy="27416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32 Review </a:t>
            </a:r>
          </a:p>
        </p:txBody>
      </p:sp>
      <p:grpSp>
        <p:nvGrpSpPr>
          <p:cNvPr id="5" name="Group 4">
            <a:extLst>
              <a:ext uri="{FF2B5EF4-FFF2-40B4-BE49-F238E27FC236}">
                <a16:creationId xmlns:a16="http://schemas.microsoft.com/office/drawing/2014/main" id="{44A421A6-17BD-66BD-4755-81335AE5C29C}"/>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7" name="Content Placeholder 2">
              <a:extLst>
                <a:ext uri="{FF2B5EF4-FFF2-40B4-BE49-F238E27FC236}">
                  <a16:creationId xmlns:a16="http://schemas.microsoft.com/office/drawing/2014/main" id="{CB9028A1-D33C-5689-210E-8EFEBBBBF019}"/>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DD19F2AD-A7EF-DB02-8514-A3CEC7F396D4}"/>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1C374F43-56D1-9A28-BC6C-09747D64B7D9}"/>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grpSp>
    </p:spTree>
    <p:custDataLst>
      <p:tags r:id="rId1"/>
    </p:custDataLst>
    <p:extLst>
      <p:ext uri="{BB962C8B-B14F-4D97-AF65-F5344CB8AC3E}">
        <p14:creationId xmlns:p14="http://schemas.microsoft.com/office/powerpoint/2010/main" val="377789089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0DD88-2AB0-943E-08D0-4627D48CED0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27B64E1-9D1E-776C-FD89-394C4E8DCA4B}"/>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33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171CD9D7-D5E4-B196-E071-D38BF690DB49}"/>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7" name="TextBox 6">
            <a:extLst>
              <a:ext uri="{FF2B5EF4-FFF2-40B4-BE49-F238E27FC236}">
                <a16:creationId xmlns:a16="http://schemas.microsoft.com/office/drawing/2014/main" id="{45CDB7D3-399F-83D0-F57F-E76FF32E6DE9}"/>
              </a:ext>
            </a:extLst>
          </p:cNvPr>
          <p:cNvSpPr txBox="1"/>
          <p:nvPr/>
        </p:nvSpPr>
        <p:spPr>
          <a:xfrm>
            <a:off x="984801" y="3657599"/>
            <a:ext cx="9480884"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P</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P to the lower-case p</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Pp.</a:t>
            </a:r>
          </a:p>
          <a:p>
            <a:endParaRPr lang="en-AU" dirty="0"/>
          </a:p>
        </p:txBody>
      </p:sp>
    </p:spTree>
    <p:custDataLst>
      <p:tags r:id="rId1"/>
    </p:custDataLst>
    <p:extLst>
      <p:ext uri="{BB962C8B-B14F-4D97-AF65-F5344CB8AC3E}">
        <p14:creationId xmlns:p14="http://schemas.microsoft.com/office/powerpoint/2010/main" val="9506980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81C3FEC-07AF-EB35-732B-C37C969BA332}"/>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22E53C57-039F-88B2-C37A-79F6DA343523}"/>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34 We do</a:t>
            </a:r>
          </a:p>
        </p:txBody>
      </p:sp>
      <p:sp>
        <p:nvSpPr>
          <p:cNvPr id="2" name="Content Placeholder 2">
            <a:extLst>
              <a:ext uri="{FF2B5EF4-FFF2-40B4-BE49-F238E27FC236}">
                <a16:creationId xmlns:a16="http://schemas.microsoft.com/office/drawing/2014/main" id="{67D96993-EA1B-005B-95DF-3562E9C5DE2D}"/>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spTree>
    <p:custDataLst>
      <p:tags r:id="rId1"/>
    </p:custDataLst>
    <p:extLst>
      <p:ext uri="{BB962C8B-B14F-4D97-AF65-F5344CB8AC3E}">
        <p14:creationId xmlns:p14="http://schemas.microsoft.com/office/powerpoint/2010/main" val="428857371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76EC02-2A3C-1619-12D4-50DC81254600}"/>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548DC80-CB86-1EBA-E327-EB3A06199E09}"/>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35 I do</a:t>
            </a:r>
          </a:p>
        </p:txBody>
      </p:sp>
      <p:sp>
        <p:nvSpPr>
          <p:cNvPr id="2" name="Content Placeholder 2">
            <a:extLst>
              <a:ext uri="{FF2B5EF4-FFF2-40B4-BE49-F238E27FC236}">
                <a16:creationId xmlns:a16="http://schemas.microsoft.com/office/drawing/2014/main" id="{5ED9E8A6-1591-F2DB-401D-6FCD85719F48}"/>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Pp</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7595406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1BEA17B-A600-6142-C0EF-F8D59420061A}"/>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543F56FD-3603-412A-3AC4-7C3B3AF4BE5C}"/>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BFF493DE-0E79-5008-09C1-C50B016C3071}"/>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sp>
          <p:nvSpPr>
            <p:cNvPr id="5" name="Content Placeholder 2">
              <a:extLst>
                <a:ext uri="{FF2B5EF4-FFF2-40B4-BE49-F238E27FC236}">
                  <a16:creationId xmlns:a16="http://schemas.microsoft.com/office/drawing/2014/main" id="{A145812C-7CD6-B881-6950-5590B7DE2B6F}"/>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sp>
          <p:nvSpPr>
            <p:cNvPr id="7" name="Content Placeholder 2">
              <a:extLst>
                <a:ext uri="{FF2B5EF4-FFF2-40B4-BE49-F238E27FC236}">
                  <a16:creationId xmlns:a16="http://schemas.microsoft.com/office/drawing/2014/main" id="{9C77AF94-7EA7-0DBC-322F-74CB23BDC3EF}"/>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pic>
          <p:nvPicPr>
            <p:cNvPr id="2" name="Picture 1">
              <a:extLst>
                <a:ext uri="{FF2B5EF4-FFF2-40B4-BE49-F238E27FC236}">
                  <a16:creationId xmlns:a16="http://schemas.microsoft.com/office/drawing/2014/main" id="{B6142213-FD46-2DEC-0E8A-986DD534B3F0}"/>
                </a:ext>
              </a:extLst>
            </p:cNvPr>
            <p:cNvPicPr>
              <a:picLocks noChangeAspect="1"/>
            </p:cNvPicPr>
            <p:nvPr/>
          </p:nvPicPr>
          <p:blipFill>
            <a:blip r:embed="rId4"/>
            <a:stretch>
              <a:fillRect/>
            </a:stretch>
          </p:blipFill>
          <p:spPr>
            <a:xfrm>
              <a:off x="1740967" y="3410514"/>
              <a:ext cx="243861" cy="237765"/>
            </a:xfrm>
            <a:prstGeom prst="rect">
              <a:avLst/>
            </a:prstGeom>
          </p:spPr>
        </p:pic>
        <p:pic>
          <p:nvPicPr>
            <p:cNvPr id="3" name="Picture 2">
              <a:extLst>
                <a:ext uri="{FF2B5EF4-FFF2-40B4-BE49-F238E27FC236}">
                  <a16:creationId xmlns:a16="http://schemas.microsoft.com/office/drawing/2014/main" id="{4E4FF7B0-CA79-0EF0-9771-D73574360815}"/>
                </a:ext>
              </a:extLst>
            </p:cNvPr>
            <p:cNvPicPr>
              <a:picLocks noChangeAspect="1"/>
            </p:cNvPicPr>
            <p:nvPr/>
          </p:nvPicPr>
          <p:blipFill>
            <a:blip r:embed="rId5"/>
            <a:stretch>
              <a:fillRect/>
            </a:stretch>
          </p:blipFill>
          <p:spPr>
            <a:xfrm>
              <a:off x="1865945" y="4388641"/>
              <a:ext cx="237765" cy="237765"/>
            </a:xfrm>
            <a:prstGeom prst="rect">
              <a:avLst/>
            </a:prstGeom>
          </p:spPr>
        </p:pic>
      </p:grpSp>
      <p:sp>
        <p:nvSpPr>
          <p:cNvPr id="8" name="Title 7">
            <a:extLst>
              <a:ext uri="{FF2B5EF4-FFF2-40B4-BE49-F238E27FC236}">
                <a16:creationId xmlns:a16="http://schemas.microsoft.com/office/drawing/2014/main" id="{8E5D4345-2697-2D2D-D3B0-0DD933D4FF4D}"/>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AU"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36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37219683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105FEC-76A7-39F4-AFAB-5DA9507B7C6F}"/>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0713B4A1-830E-CF7D-E3D6-591726CDE9A4}"/>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5" name="Content Placeholder 2">
              <a:extLst>
                <a:ext uri="{FF2B5EF4-FFF2-40B4-BE49-F238E27FC236}">
                  <a16:creationId xmlns:a16="http://schemas.microsoft.com/office/drawing/2014/main" id="{390C9ADB-0FDA-0292-155B-BAD47CFDBB46}"/>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sp>
          <p:nvSpPr>
            <p:cNvPr id="7" name="Content Placeholder 2">
              <a:extLst>
                <a:ext uri="{FF2B5EF4-FFF2-40B4-BE49-F238E27FC236}">
                  <a16:creationId xmlns:a16="http://schemas.microsoft.com/office/drawing/2014/main" id="{90C6EE6F-5423-44AB-B6E4-687DAC36A37D}"/>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sp>
          <p:nvSpPr>
            <p:cNvPr id="11" name="Content Placeholder 2">
              <a:extLst>
                <a:ext uri="{FF2B5EF4-FFF2-40B4-BE49-F238E27FC236}">
                  <a16:creationId xmlns:a16="http://schemas.microsoft.com/office/drawing/2014/main" id="{D8ADDDF0-432B-3962-9677-9DD40F923A81}"/>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a:t>
              </a:r>
            </a:p>
          </p:txBody>
        </p:sp>
        <p:pic>
          <p:nvPicPr>
            <p:cNvPr id="12" name="Picture 11">
              <a:extLst>
                <a:ext uri="{FF2B5EF4-FFF2-40B4-BE49-F238E27FC236}">
                  <a16:creationId xmlns:a16="http://schemas.microsoft.com/office/drawing/2014/main" id="{8FFA2DBC-EA34-C98D-CE24-A9DB85A68ACA}"/>
                </a:ext>
              </a:extLst>
            </p:cNvPr>
            <p:cNvPicPr>
              <a:picLocks noChangeAspect="1"/>
            </p:cNvPicPr>
            <p:nvPr/>
          </p:nvPicPr>
          <p:blipFill>
            <a:blip r:embed="rId4"/>
            <a:stretch>
              <a:fillRect/>
            </a:stretch>
          </p:blipFill>
          <p:spPr>
            <a:xfrm>
              <a:off x="1740967" y="3410514"/>
              <a:ext cx="243861" cy="237765"/>
            </a:xfrm>
            <a:prstGeom prst="rect">
              <a:avLst/>
            </a:prstGeom>
          </p:spPr>
        </p:pic>
        <p:pic>
          <p:nvPicPr>
            <p:cNvPr id="13" name="Picture 12">
              <a:extLst>
                <a:ext uri="{FF2B5EF4-FFF2-40B4-BE49-F238E27FC236}">
                  <a16:creationId xmlns:a16="http://schemas.microsoft.com/office/drawing/2014/main" id="{F305ACE3-5211-70A3-C797-B0E02EDCBA71}"/>
                </a:ext>
              </a:extLst>
            </p:cNvPr>
            <p:cNvPicPr>
              <a:picLocks noChangeAspect="1"/>
            </p:cNvPicPr>
            <p:nvPr/>
          </p:nvPicPr>
          <p:blipFill>
            <a:blip r:embed="rId5"/>
            <a:stretch>
              <a:fillRect/>
            </a:stretch>
          </p:blipFill>
          <p:spPr>
            <a:xfrm>
              <a:off x="1865945" y="4388641"/>
              <a:ext cx="237765" cy="237765"/>
            </a:xfrm>
            <a:prstGeom prst="rect">
              <a:avLst/>
            </a:prstGeom>
          </p:spPr>
        </p:pic>
      </p:grpSp>
      <p:sp>
        <p:nvSpPr>
          <p:cNvPr id="3" name="Title 2">
            <a:extLst>
              <a:ext uri="{FF2B5EF4-FFF2-40B4-BE49-F238E27FC236}">
                <a16:creationId xmlns:a16="http://schemas.microsoft.com/office/drawing/2014/main" id="{201CC8B0-06C2-A940-FEED-53B4A382B661}"/>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37 We do</a:t>
            </a:r>
          </a:p>
        </p:txBody>
      </p:sp>
    </p:spTree>
    <p:custDataLst>
      <p:tags r:id="rId1"/>
    </p:custDataLst>
    <p:extLst>
      <p:ext uri="{BB962C8B-B14F-4D97-AF65-F5344CB8AC3E}">
        <p14:creationId xmlns:p14="http://schemas.microsoft.com/office/powerpoint/2010/main" val="88487804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ABB0B25-BFC4-2F13-2ED9-7E88A71BFCF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F78A1555-5B04-DCC5-A5BA-4888E1881B8B}"/>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38 I do</a:t>
            </a:r>
          </a:p>
        </p:txBody>
      </p:sp>
      <p:sp>
        <p:nvSpPr>
          <p:cNvPr id="8" name="Content Placeholder 2">
            <a:extLst>
              <a:ext uri="{FF2B5EF4-FFF2-40B4-BE49-F238E27FC236}">
                <a16:creationId xmlns:a16="http://schemas.microsoft.com/office/drawing/2014/main" id="{A0EBE6C7-2B81-18ED-3869-4F4B87FF0A49}"/>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Pip</a:t>
            </a:r>
          </a:p>
        </p:txBody>
      </p:sp>
    </p:spTree>
    <p:custDataLst>
      <p:tags r:id="rId1"/>
    </p:custDataLst>
    <p:extLst>
      <p:ext uri="{BB962C8B-B14F-4D97-AF65-F5344CB8AC3E}">
        <p14:creationId xmlns:p14="http://schemas.microsoft.com/office/powerpoint/2010/main" val="36665870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9620972-8F95-CC5D-19B8-3844B78B36F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2560D2-C2F7-D2C3-C8D0-7A0A25F5C95E}"/>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39 Check for understanding</a:t>
            </a:r>
          </a:p>
        </p:txBody>
      </p:sp>
      <p:pic>
        <p:nvPicPr>
          <p:cNvPr id="4" name="Graphic 3" descr="Pencil outline">
            <a:extLst>
              <a:ext uri="{FF2B5EF4-FFF2-40B4-BE49-F238E27FC236}">
                <a16:creationId xmlns:a16="http://schemas.microsoft.com/office/drawing/2014/main" id="{BA346E12-C70D-F66D-375F-CB92FE08BA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29765387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0FB31F3-5026-5080-C06C-62B3DCA70984}"/>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9DB9EA-2FD3-378B-A255-73D8B738B886}"/>
              </a:ext>
            </a:extLst>
          </p:cNvPr>
          <p:cNvSpPr>
            <a:spLocks noGrp="1"/>
          </p:cNvSpPr>
          <p:nvPr>
            <p:ph type="title"/>
          </p:nvPr>
        </p:nvSpPr>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 We do</a:t>
            </a:r>
          </a:p>
        </p:txBody>
      </p:sp>
      <p:sp>
        <p:nvSpPr>
          <p:cNvPr id="2" name="Content Placeholder 2">
            <a:extLst>
              <a:ext uri="{FF2B5EF4-FFF2-40B4-BE49-F238E27FC236}">
                <a16:creationId xmlns:a16="http://schemas.microsoft.com/office/drawing/2014/main" id="{7670B78A-73A1-9112-4848-6BD37415A82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89214526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0FEF2E0-7937-FEDE-375C-0B459178E80B}"/>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4509831-8BD7-B4A9-3B4F-09706425326B}"/>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40 </a:t>
            </a:r>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End of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6600965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0201242-2AD3-C57B-CD62-BB4BD29A704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4F6FA60-FEB7-0645-4D0F-BA4DE52BA923}"/>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41 Upper-case I</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BA94D461-76F6-8067-3416-31D325C18768}"/>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I</a:t>
            </a:r>
          </a:p>
        </p:txBody>
      </p:sp>
    </p:spTree>
    <p:extLst>
      <p:ext uri="{BB962C8B-B14F-4D97-AF65-F5344CB8AC3E}">
        <p14:creationId xmlns:p14="http://schemas.microsoft.com/office/powerpoint/2010/main" val="24084692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F792A37-CCB8-FDAA-AAAC-6D92308F7951}"/>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67DD8610-C4C6-F8CF-7DB7-DBE368C23932}"/>
              </a:ext>
            </a:extLst>
          </p:cNvPr>
          <p:cNvSpPr>
            <a:spLocks noGrp="1"/>
          </p:cNvSpPr>
          <p:nvPr>
            <p:ph type="title"/>
          </p:nvPr>
        </p:nvSpPr>
        <p:spPr>
          <a:xfrm>
            <a:off x="44705" y="-427355"/>
            <a:ext cx="2295144" cy="27416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42 Review </a:t>
            </a:r>
          </a:p>
        </p:txBody>
      </p:sp>
      <p:grpSp>
        <p:nvGrpSpPr>
          <p:cNvPr id="10" name="Group 9">
            <a:extLst>
              <a:ext uri="{FF2B5EF4-FFF2-40B4-BE49-F238E27FC236}">
                <a16:creationId xmlns:a16="http://schemas.microsoft.com/office/drawing/2014/main" id="{7E3B835D-53AA-A101-1B5B-9422BD9D681D}"/>
              </a:ext>
              <a:ext uri="{C183D7F6-B498-43B3-948B-1728B52AA6E4}">
                <adec:decorative xmlns:adec="http://schemas.microsoft.com/office/drawing/2017/decorative" val="1"/>
              </a:ext>
            </a:extLst>
          </p:cNvPr>
          <p:cNvGrpSpPr/>
          <p:nvPr/>
        </p:nvGrpSpPr>
        <p:grpSpPr>
          <a:xfrm>
            <a:off x="-226580" y="2097402"/>
            <a:ext cx="11900380" cy="3081617"/>
            <a:chOff x="-226580" y="2097402"/>
            <a:chExt cx="11900380" cy="3081617"/>
          </a:xfrm>
        </p:grpSpPr>
        <p:sp>
          <p:nvSpPr>
            <p:cNvPr id="7" name="Content Placeholder 2">
              <a:extLst>
                <a:ext uri="{FF2B5EF4-FFF2-40B4-BE49-F238E27FC236}">
                  <a16:creationId xmlns:a16="http://schemas.microsoft.com/office/drawing/2014/main" id="{D638A79D-6BFC-F568-9AC2-8B1BE930AAF8}"/>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A8D40729-1C1F-4C20-700C-79A566364A79}"/>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2D7610C5-1CF2-2AA4-AF82-8CFDB08F76BF}"/>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6" name="Content Placeholder 2">
              <a:extLst>
                <a:ext uri="{FF2B5EF4-FFF2-40B4-BE49-F238E27FC236}">
                  <a16:creationId xmlns:a16="http://schemas.microsoft.com/office/drawing/2014/main" id="{4B919576-3DF4-54A8-EFE0-C99CB39740D3}"/>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grpSp>
    </p:spTree>
    <p:custDataLst>
      <p:tags r:id="rId1"/>
    </p:custDataLst>
    <p:extLst>
      <p:ext uri="{BB962C8B-B14F-4D97-AF65-F5344CB8AC3E}">
        <p14:creationId xmlns:p14="http://schemas.microsoft.com/office/powerpoint/2010/main" val="252121917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0EC8AF-A07B-78C5-1632-8ADCEB4CEEDD}"/>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80CD23A-54DF-DF6A-7549-AA5BE7231579}"/>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43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64D5B56B-7DA1-F9BA-C5D9-1EC21258858D}"/>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7" name="TextBox 6">
            <a:extLst>
              <a:ext uri="{FF2B5EF4-FFF2-40B4-BE49-F238E27FC236}">
                <a16:creationId xmlns:a16="http://schemas.microsoft.com/office/drawing/2014/main" id="{C203043B-029D-BB19-5AA3-9B7725C7F9A5}"/>
              </a:ext>
            </a:extLst>
          </p:cNvPr>
          <p:cNvSpPr txBox="1"/>
          <p:nvPr/>
        </p:nvSpPr>
        <p:spPr>
          <a:xfrm>
            <a:off x="984801" y="3593431"/>
            <a:ext cx="8069179" cy="2215991"/>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I</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I to the lower-case i</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Ii.</a:t>
            </a:r>
          </a:p>
          <a:p>
            <a:endParaRPr lang="en-AU" dirty="0"/>
          </a:p>
        </p:txBody>
      </p:sp>
    </p:spTree>
    <p:custDataLst>
      <p:tags r:id="rId1"/>
    </p:custDataLst>
    <p:extLst>
      <p:ext uri="{BB962C8B-B14F-4D97-AF65-F5344CB8AC3E}">
        <p14:creationId xmlns:p14="http://schemas.microsoft.com/office/powerpoint/2010/main" val="9814380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608E09-70E2-5716-2CB6-332026C50B3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7BDB4423-71F9-7953-6B2A-9E49590DFF67}"/>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44 We do</a:t>
            </a:r>
          </a:p>
        </p:txBody>
      </p:sp>
      <p:sp>
        <p:nvSpPr>
          <p:cNvPr id="2" name="Content Placeholder 2">
            <a:extLst>
              <a:ext uri="{FF2B5EF4-FFF2-40B4-BE49-F238E27FC236}">
                <a16:creationId xmlns:a16="http://schemas.microsoft.com/office/drawing/2014/main" id="{4EB41A6C-221F-1B64-994D-61B6623D4B81}"/>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spTree>
    <p:custDataLst>
      <p:tags r:id="rId1"/>
    </p:custDataLst>
    <p:extLst>
      <p:ext uri="{BB962C8B-B14F-4D97-AF65-F5344CB8AC3E}">
        <p14:creationId xmlns:p14="http://schemas.microsoft.com/office/powerpoint/2010/main" val="54757704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03B54E5-0814-520A-6D50-DEF8F89558BB}"/>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059E0690-7AF3-72FA-B77B-A88F1AD70DD5}"/>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45 I do</a:t>
            </a:r>
          </a:p>
        </p:txBody>
      </p:sp>
      <p:sp>
        <p:nvSpPr>
          <p:cNvPr id="2" name="Content Placeholder 2">
            <a:extLst>
              <a:ext uri="{FF2B5EF4-FFF2-40B4-BE49-F238E27FC236}">
                <a16:creationId xmlns:a16="http://schemas.microsoft.com/office/drawing/2014/main" id="{5776A0C8-CE0D-C313-1DA0-9155272A64A0}"/>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Ii</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26237154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72C6526-A752-4F29-941C-E19FFF66F560}"/>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C3F5445E-C3D6-2A86-31F8-4941E99E0DCB}"/>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7B438BF6-DDBA-1F0B-3C38-A32AB17FE383}"/>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sp>
          <p:nvSpPr>
            <p:cNvPr id="5" name="Content Placeholder 2">
              <a:extLst>
                <a:ext uri="{FF2B5EF4-FFF2-40B4-BE49-F238E27FC236}">
                  <a16:creationId xmlns:a16="http://schemas.microsoft.com/office/drawing/2014/main" id="{946E0808-C131-4535-C26F-370F762A6543}"/>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sp>
          <p:nvSpPr>
            <p:cNvPr id="7" name="Content Placeholder 2">
              <a:extLst>
                <a:ext uri="{FF2B5EF4-FFF2-40B4-BE49-F238E27FC236}">
                  <a16:creationId xmlns:a16="http://schemas.microsoft.com/office/drawing/2014/main" id="{8C95CE3D-F88C-1C0C-5E32-2E99ECA7E00F}"/>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pic>
          <p:nvPicPr>
            <p:cNvPr id="2" name="Picture 1">
              <a:extLst>
                <a:ext uri="{FF2B5EF4-FFF2-40B4-BE49-F238E27FC236}">
                  <a16:creationId xmlns:a16="http://schemas.microsoft.com/office/drawing/2014/main" id="{72FEE211-5351-2EE1-32E1-399F4DBC26CB}"/>
                </a:ext>
              </a:extLst>
            </p:cNvPr>
            <p:cNvPicPr>
              <a:picLocks noChangeAspect="1"/>
            </p:cNvPicPr>
            <p:nvPr/>
          </p:nvPicPr>
          <p:blipFill>
            <a:blip r:embed="rId4"/>
            <a:stretch>
              <a:fillRect/>
            </a:stretch>
          </p:blipFill>
          <p:spPr>
            <a:xfrm>
              <a:off x="2127906" y="3420039"/>
              <a:ext cx="243861" cy="237765"/>
            </a:xfrm>
            <a:prstGeom prst="rect">
              <a:avLst/>
            </a:prstGeom>
          </p:spPr>
        </p:pic>
        <p:pic>
          <p:nvPicPr>
            <p:cNvPr id="3" name="Picture 2">
              <a:extLst>
                <a:ext uri="{FF2B5EF4-FFF2-40B4-BE49-F238E27FC236}">
                  <a16:creationId xmlns:a16="http://schemas.microsoft.com/office/drawing/2014/main" id="{B337408F-B78C-5F6C-DA92-8A829F03CCE3}"/>
                </a:ext>
              </a:extLst>
            </p:cNvPr>
            <p:cNvPicPr>
              <a:picLocks noChangeAspect="1"/>
            </p:cNvPicPr>
            <p:nvPr/>
          </p:nvPicPr>
          <p:blipFill>
            <a:blip r:embed="rId5"/>
            <a:stretch>
              <a:fillRect/>
            </a:stretch>
          </p:blipFill>
          <p:spPr>
            <a:xfrm>
              <a:off x="2127906" y="5053486"/>
              <a:ext cx="237765" cy="237765"/>
            </a:xfrm>
            <a:prstGeom prst="rect">
              <a:avLst/>
            </a:prstGeom>
          </p:spPr>
        </p:pic>
      </p:grpSp>
      <p:sp>
        <p:nvSpPr>
          <p:cNvPr id="8" name="Title 7">
            <a:extLst>
              <a:ext uri="{FF2B5EF4-FFF2-40B4-BE49-F238E27FC236}">
                <a16:creationId xmlns:a16="http://schemas.microsoft.com/office/drawing/2014/main" id="{16362207-AB77-3862-5A5F-BC52F6409CD2}"/>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46 I do</a:t>
            </a:r>
          </a:p>
        </p:txBody>
      </p:sp>
    </p:spTree>
    <p:custDataLst>
      <p:tags r:id="rId1"/>
    </p:custDataLst>
    <p:extLst>
      <p:ext uri="{BB962C8B-B14F-4D97-AF65-F5344CB8AC3E}">
        <p14:creationId xmlns:p14="http://schemas.microsoft.com/office/powerpoint/2010/main" val="332503148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F209CA-9E5C-E0AE-022F-56B0290ACDAE}"/>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F2B70A86-32F9-5B53-9119-DAB9B0522E03}"/>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5A52A00F-E9E3-F111-AABD-ACD46FF6D418}"/>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sp>
          <p:nvSpPr>
            <p:cNvPr id="6" name="Content Placeholder 2">
              <a:extLst>
                <a:ext uri="{FF2B5EF4-FFF2-40B4-BE49-F238E27FC236}">
                  <a16:creationId xmlns:a16="http://schemas.microsoft.com/office/drawing/2014/main" id="{CE67844B-03D8-1A1C-231D-BF9A0670279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sp>
          <p:nvSpPr>
            <p:cNvPr id="8" name="Content Placeholder 2">
              <a:extLst>
                <a:ext uri="{FF2B5EF4-FFF2-40B4-BE49-F238E27FC236}">
                  <a16:creationId xmlns:a16="http://schemas.microsoft.com/office/drawing/2014/main" id="{0C4BE785-E067-3E6B-F487-12134F468F8F}"/>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a:t>
              </a:r>
            </a:p>
          </p:txBody>
        </p:sp>
        <p:pic>
          <p:nvPicPr>
            <p:cNvPr id="9" name="Picture 8">
              <a:extLst>
                <a:ext uri="{FF2B5EF4-FFF2-40B4-BE49-F238E27FC236}">
                  <a16:creationId xmlns:a16="http://schemas.microsoft.com/office/drawing/2014/main" id="{C1479B58-82A8-5DFB-A6E9-500E68B213E1}"/>
                </a:ext>
              </a:extLst>
            </p:cNvPr>
            <p:cNvPicPr>
              <a:picLocks noChangeAspect="1"/>
            </p:cNvPicPr>
            <p:nvPr/>
          </p:nvPicPr>
          <p:blipFill>
            <a:blip r:embed="rId4"/>
            <a:stretch>
              <a:fillRect/>
            </a:stretch>
          </p:blipFill>
          <p:spPr>
            <a:xfrm>
              <a:off x="2127906" y="3420039"/>
              <a:ext cx="243861" cy="237765"/>
            </a:xfrm>
            <a:prstGeom prst="rect">
              <a:avLst/>
            </a:prstGeom>
          </p:spPr>
        </p:pic>
        <p:pic>
          <p:nvPicPr>
            <p:cNvPr id="10" name="Picture 9">
              <a:extLst>
                <a:ext uri="{FF2B5EF4-FFF2-40B4-BE49-F238E27FC236}">
                  <a16:creationId xmlns:a16="http://schemas.microsoft.com/office/drawing/2014/main" id="{B3558A31-5F4F-2D91-0960-D659DB0B2F61}"/>
                </a:ext>
              </a:extLst>
            </p:cNvPr>
            <p:cNvPicPr>
              <a:picLocks noChangeAspect="1"/>
            </p:cNvPicPr>
            <p:nvPr/>
          </p:nvPicPr>
          <p:blipFill>
            <a:blip r:embed="rId5"/>
            <a:stretch>
              <a:fillRect/>
            </a:stretch>
          </p:blipFill>
          <p:spPr>
            <a:xfrm>
              <a:off x="2127906" y="5053486"/>
              <a:ext cx="237765" cy="237765"/>
            </a:xfrm>
            <a:prstGeom prst="rect">
              <a:avLst/>
            </a:prstGeom>
          </p:spPr>
        </p:pic>
      </p:grpSp>
      <p:sp>
        <p:nvSpPr>
          <p:cNvPr id="2" name="Title 1">
            <a:extLst>
              <a:ext uri="{FF2B5EF4-FFF2-40B4-BE49-F238E27FC236}">
                <a16:creationId xmlns:a16="http://schemas.microsoft.com/office/drawing/2014/main" id="{478C294D-E7B3-FB01-38A2-9E08C10B43A8}"/>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47 We do</a:t>
            </a:r>
          </a:p>
        </p:txBody>
      </p:sp>
    </p:spTree>
    <p:custDataLst>
      <p:tags r:id="rId1"/>
    </p:custDataLst>
    <p:extLst>
      <p:ext uri="{BB962C8B-B14F-4D97-AF65-F5344CB8AC3E}">
        <p14:creationId xmlns:p14="http://schemas.microsoft.com/office/powerpoint/2010/main" val="196885744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5D808F-117B-13B2-8CFF-5B6FE88E511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75BBD1F-E47A-9B8B-F9B9-3C93F6E3E5C4}"/>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48 I do</a:t>
            </a:r>
          </a:p>
        </p:txBody>
      </p:sp>
      <p:sp>
        <p:nvSpPr>
          <p:cNvPr id="2" name="Content Placeholder 2">
            <a:extLst>
              <a:ext uri="{FF2B5EF4-FFF2-40B4-BE49-F238E27FC236}">
                <a16:creationId xmlns:a16="http://schemas.microsoft.com/office/drawing/2014/main" id="{2F668D5B-D279-39AE-49F7-7AFB2BB81698}"/>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Izzy</a:t>
            </a:r>
          </a:p>
        </p:txBody>
      </p:sp>
    </p:spTree>
    <p:custDataLst>
      <p:tags r:id="rId1"/>
    </p:custDataLst>
    <p:extLst>
      <p:ext uri="{BB962C8B-B14F-4D97-AF65-F5344CB8AC3E}">
        <p14:creationId xmlns:p14="http://schemas.microsoft.com/office/powerpoint/2010/main" val="244539440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8EE3E84-0D9C-3A9F-A200-D5AA85E07A7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4B8E6B9-B943-74E1-353B-F92155799CD0}"/>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49 Check for understanding</a:t>
            </a:r>
          </a:p>
        </p:txBody>
      </p:sp>
      <p:pic>
        <p:nvPicPr>
          <p:cNvPr id="4" name="Graphic 3" descr="Pencil outline">
            <a:extLst>
              <a:ext uri="{FF2B5EF4-FFF2-40B4-BE49-F238E27FC236}">
                <a16:creationId xmlns:a16="http://schemas.microsoft.com/office/drawing/2014/main" id="{A14F4FAC-C425-C80F-15CF-251DCB4095F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24761586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7F5EE0-5BC6-BCEA-6915-0F1CCF8816BE}"/>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99F7E35C-49DA-F4A4-9F13-ECA57A6B57BD}"/>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a:t>
            </a:r>
            <a:r>
              <a:rPr lang="en-AU"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5 I do</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2" name="Content Placeholder 2">
            <a:extLst>
              <a:ext uri="{FF2B5EF4-FFF2-40B4-BE49-F238E27FC236}">
                <a16:creationId xmlns:a16="http://schemas.microsoft.com/office/drawing/2014/main" id="{49BA1D33-462D-56AC-CA46-42D75C2A0B59}"/>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Ss</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42416411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7E14A3-D60F-40A9-D21B-5A14125573C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2DE96FF-C773-3629-83EE-F7F4531EA73E}"/>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50 End of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79094207"/>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2E29EBE-56F7-2B05-168E-60B61CEE01F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68523BB-3857-D418-C0AC-E8340CE14129}"/>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51 Upper-case 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3" name="TextBox 2">
            <a:extLst>
              <a:ext uri="{FF2B5EF4-FFF2-40B4-BE49-F238E27FC236}">
                <a16:creationId xmlns:a16="http://schemas.microsoft.com/office/drawing/2014/main" id="{C64AC02F-24F4-7D04-CD35-697BC6A819F3}"/>
              </a:ext>
            </a:extLst>
          </p:cNvPr>
          <p:cNvSpPr txBox="1"/>
          <p:nvPr/>
        </p:nvSpPr>
        <p:spPr>
          <a:xfrm>
            <a:off x="1106905" y="2767280"/>
            <a:ext cx="9978190" cy="1323439"/>
          </a:xfrm>
          <a:prstGeom prst="rect">
            <a:avLst/>
          </a:prstGeom>
          <a:noFill/>
        </p:spPr>
        <p:txBody>
          <a:bodyPr wrap="square" rtlCol="0">
            <a:spAutoFit/>
          </a:bodyPr>
          <a:lstStyle/>
          <a:p>
            <a:pPr algn="ctr"/>
            <a:r>
              <a:rPr lang="en-AU" sz="8000" b="1" dirty="0">
                <a:latin typeface="Calibri" panose="020F0502020204030204" pitchFamily="34" charset="0"/>
                <a:ea typeface="Calibri" panose="020F0502020204030204" pitchFamily="34" charset="0"/>
                <a:cs typeface="Calibri" panose="020F0502020204030204" pitchFamily="34" charset="0"/>
              </a:rPr>
              <a:t>Upper-case N</a:t>
            </a:r>
          </a:p>
        </p:txBody>
      </p:sp>
    </p:spTree>
    <p:extLst>
      <p:ext uri="{BB962C8B-B14F-4D97-AF65-F5344CB8AC3E}">
        <p14:creationId xmlns:p14="http://schemas.microsoft.com/office/powerpoint/2010/main" val="356230572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44918E-3739-D72A-8C4B-CD590816D45A}"/>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B8592D8F-90E0-E30E-4785-A56865F796C6}"/>
              </a:ext>
            </a:extLst>
          </p:cNvPr>
          <p:cNvSpPr>
            <a:spLocks noGrp="1"/>
          </p:cNvSpPr>
          <p:nvPr>
            <p:ph type="title"/>
          </p:nvPr>
        </p:nvSpPr>
        <p:spPr>
          <a:xfrm>
            <a:off x="44705" y="-427355"/>
            <a:ext cx="2295144" cy="27416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52 Review </a:t>
            </a:r>
          </a:p>
        </p:txBody>
      </p:sp>
      <p:grpSp>
        <p:nvGrpSpPr>
          <p:cNvPr id="10" name="Group 9">
            <a:extLst>
              <a:ext uri="{FF2B5EF4-FFF2-40B4-BE49-F238E27FC236}">
                <a16:creationId xmlns:a16="http://schemas.microsoft.com/office/drawing/2014/main" id="{E711A239-C8EB-9102-35A4-9DF3C8CC0728}"/>
              </a:ext>
              <a:ext uri="{C183D7F6-B498-43B3-948B-1728B52AA6E4}">
                <adec:decorative xmlns:adec="http://schemas.microsoft.com/office/drawing/2017/decorative" val="1"/>
              </a:ext>
            </a:extLst>
          </p:cNvPr>
          <p:cNvGrpSpPr/>
          <p:nvPr/>
        </p:nvGrpSpPr>
        <p:grpSpPr>
          <a:xfrm>
            <a:off x="-226580" y="2097402"/>
            <a:ext cx="11900380" cy="3081617"/>
            <a:chOff x="-226580" y="2097402"/>
            <a:chExt cx="11900380" cy="3081617"/>
          </a:xfrm>
        </p:grpSpPr>
        <p:sp>
          <p:nvSpPr>
            <p:cNvPr id="7" name="Content Placeholder 2">
              <a:extLst>
                <a:ext uri="{FF2B5EF4-FFF2-40B4-BE49-F238E27FC236}">
                  <a16:creationId xmlns:a16="http://schemas.microsoft.com/office/drawing/2014/main" id="{45B8E3C7-B579-5DA3-29BD-60752AB82EE1}"/>
                </a:ext>
              </a:extLst>
            </p:cNvPr>
            <p:cNvSpPr txBox="1">
              <a:spLocks/>
            </p:cNvSpPr>
            <p:nvPr/>
          </p:nvSpPr>
          <p:spPr>
            <a:xfrm>
              <a:off x="5723610" y="209740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29AD2A7F-0D0F-87F5-D3AE-8AD2408F9777}"/>
                </a:ext>
              </a:extLst>
            </p:cNvPr>
            <p:cNvSpPr txBox="1">
              <a:spLocks/>
            </p:cNvSpPr>
            <p:nvPr/>
          </p:nvSpPr>
          <p:spPr>
            <a:xfrm>
              <a:off x="8290039"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P</a:t>
              </a:r>
              <a:endParaRPr lang="en-AU" sz="21000" dirty="0">
                <a:solidFill>
                  <a:srgbClr val="4557AD"/>
                </a:solidFill>
                <a:latin typeface="Tenorite" pitchFamily="2" charset="0"/>
                <a:cs typeface="Arial"/>
              </a:endParaRPr>
            </a:p>
          </p:txBody>
        </p:sp>
        <p:sp>
          <p:nvSpPr>
            <p:cNvPr id="9" name="Content Placeholder 2">
              <a:extLst>
                <a:ext uri="{FF2B5EF4-FFF2-40B4-BE49-F238E27FC236}">
                  <a16:creationId xmlns:a16="http://schemas.microsoft.com/office/drawing/2014/main" id="{1A46A3B3-5E76-B10F-7D06-26537ED41C93}"/>
                </a:ext>
              </a:extLst>
            </p:cNvPr>
            <p:cNvSpPr txBox="1">
              <a:spLocks/>
            </p:cNvSpPr>
            <p:nvPr/>
          </p:nvSpPr>
          <p:spPr>
            <a:xfrm>
              <a:off x="2748515" y="209740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T</a:t>
              </a:r>
            </a:p>
          </p:txBody>
        </p:sp>
        <p:sp>
          <p:nvSpPr>
            <p:cNvPr id="6" name="Content Placeholder 2">
              <a:extLst>
                <a:ext uri="{FF2B5EF4-FFF2-40B4-BE49-F238E27FC236}">
                  <a16:creationId xmlns:a16="http://schemas.microsoft.com/office/drawing/2014/main" id="{4B12596D-0397-4D4F-8A75-E37D09057AD2}"/>
                </a:ext>
              </a:extLst>
            </p:cNvPr>
            <p:cNvSpPr txBox="1">
              <a:spLocks/>
            </p:cNvSpPr>
            <p:nvPr/>
          </p:nvSpPr>
          <p:spPr>
            <a:xfrm>
              <a:off x="-226580" y="209740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I</a:t>
              </a:r>
              <a:endParaRPr lang="en-AU" sz="21000" dirty="0">
                <a:solidFill>
                  <a:srgbClr val="4557AD"/>
                </a:solidFill>
                <a:latin typeface="Tenorite" pitchFamily="2" charset="0"/>
                <a:cs typeface="Arial"/>
              </a:endParaRPr>
            </a:p>
          </p:txBody>
        </p:sp>
      </p:grpSp>
    </p:spTree>
    <p:custDataLst>
      <p:tags r:id="rId1"/>
    </p:custDataLst>
    <p:extLst>
      <p:ext uri="{BB962C8B-B14F-4D97-AF65-F5344CB8AC3E}">
        <p14:creationId xmlns:p14="http://schemas.microsoft.com/office/powerpoint/2010/main" val="427190184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436A8E-D486-BF9F-92E4-6DAECE916A87}"/>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BCEB66CF-A3DC-A0A6-8A60-7C0B7C989921}"/>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53 Learning intention and success</a:t>
            </a:r>
            <a:r>
              <a:rPr lang="en-US" sz="800" baseline="0" dirty="0">
                <a:solidFill>
                  <a:schemeClr val="bg2"/>
                </a:solidFill>
                <a:latin typeface="Calibri" panose="020F0502020204030204" pitchFamily="34" charset="0"/>
                <a:ea typeface="Calibri" panose="020F0502020204030204" pitchFamily="34" charset="0"/>
                <a:cs typeface="Calibri" panose="020F0502020204030204" pitchFamily="34" charset="0"/>
              </a:rPr>
              <a:t> criteria</a:t>
            </a:r>
            <a:endPar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
        <p:nvSpPr>
          <p:cNvPr id="6" name="TextBox 5">
            <a:extLst>
              <a:ext uri="{FF2B5EF4-FFF2-40B4-BE49-F238E27FC236}">
                <a16:creationId xmlns:a16="http://schemas.microsoft.com/office/drawing/2014/main" id="{C1562FB4-75CF-2510-89DB-0177C9ACE37C}"/>
              </a:ext>
            </a:extLst>
          </p:cNvPr>
          <p:cNvSpPr txBox="1"/>
          <p:nvPr/>
        </p:nvSpPr>
        <p:spPr>
          <a:xfrm>
            <a:off x="984801" y="1562777"/>
            <a:ext cx="9025473" cy="830997"/>
          </a:xfrm>
          <a:prstGeom prst="rect">
            <a:avLst/>
          </a:prstGeom>
          <a:noFill/>
        </p:spPr>
        <p:txBody>
          <a:bodyPr wrap="square" rtlCol="0">
            <a:spAutoFit/>
          </a:bodyPr>
          <a:lstStyle/>
          <a:p>
            <a:r>
              <a:rPr lang="en-US" sz="3000" dirty="0">
                <a:solidFill>
                  <a:srgbClr val="0E1E42"/>
                </a:solidFill>
                <a:latin typeface="Calibri" panose="020F0502020204030204" pitchFamily="34" charset="0"/>
                <a:ea typeface="Calibri" panose="020F0502020204030204" pitchFamily="34" charset="0"/>
                <a:cs typeface="Calibri" panose="020F0502020204030204" pitchFamily="34" charset="0"/>
              </a:rPr>
              <a:t>We are learning about upper-case letters.</a:t>
            </a:r>
          </a:p>
          <a:p>
            <a:endParaRPr lang="en-AU" dirty="0"/>
          </a:p>
        </p:txBody>
      </p:sp>
      <p:sp>
        <p:nvSpPr>
          <p:cNvPr id="7" name="TextBox 6">
            <a:extLst>
              <a:ext uri="{FF2B5EF4-FFF2-40B4-BE49-F238E27FC236}">
                <a16:creationId xmlns:a16="http://schemas.microsoft.com/office/drawing/2014/main" id="{7FBBA200-C633-337C-66C8-C60C556CA69C}"/>
              </a:ext>
            </a:extLst>
          </p:cNvPr>
          <p:cNvSpPr txBox="1"/>
          <p:nvPr/>
        </p:nvSpPr>
        <p:spPr>
          <a:xfrm>
            <a:off x="984800" y="3657600"/>
            <a:ext cx="8095031" cy="1938992"/>
          </a:xfrm>
          <a:prstGeom prst="rect">
            <a:avLst/>
          </a:prstGeom>
          <a:noFill/>
        </p:spPr>
        <p:txBody>
          <a:bodyPr wrap="square" rtlCol="0">
            <a:spAutoFit/>
          </a:bodyPr>
          <a:lstStyle/>
          <a:p>
            <a:r>
              <a:rPr lang="en-US" sz="3000" dirty="0">
                <a:latin typeface="Calibri" panose="020F0502020204030204" pitchFamily="34" charset="0"/>
                <a:ea typeface="Calibri" panose="020F0502020204030204" pitchFamily="34" charset="0"/>
                <a:cs typeface="Calibri" panose="020F0502020204030204" pitchFamily="34" charset="0"/>
              </a:rPr>
              <a:t>I will know I have been successful if I can: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form the upper-case 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match the upper-case N to the lower-case n</a:t>
            </a:r>
          </a:p>
          <a:p>
            <a:pPr marL="457200" indent="-457200">
              <a:buFont typeface="Arial" panose="020B0604020202020204" pitchFamily="34" charset="0"/>
              <a:buChar char="•"/>
            </a:pPr>
            <a:r>
              <a:rPr lang="en-US" sz="3000" dirty="0">
                <a:latin typeface="Calibri" panose="020F0502020204030204" pitchFamily="34" charset="0"/>
                <a:ea typeface="Calibri" panose="020F0502020204030204" pitchFamily="34" charset="0"/>
                <a:cs typeface="Calibri" panose="020F0502020204030204" pitchFamily="34" charset="0"/>
              </a:rPr>
              <a:t>say the sound for Nn</a:t>
            </a:r>
            <a:r>
              <a:rPr lang="en-AU" sz="3000" dirty="0">
                <a:latin typeface="Calibri" panose="020F0502020204030204" pitchFamily="34" charset="0"/>
                <a:ea typeface="Calibri" panose="020F0502020204030204" pitchFamily="34" charset="0"/>
                <a:cs typeface="Calibri" panose="020F0502020204030204" pitchFamily="34" charset="0"/>
              </a:rPr>
              <a:t>.</a:t>
            </a:r>
            <a:endParaRPr lang="en-US" sz="3000" dirty="0">
              <a:latin typeface="Calibri" panose="020F0502020204030204" pitchFamily="34" charset="0"/>
              <a:ea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70281758"/>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FB8DAB6-215A-D06A-2FF9-DCE0DBF114E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5B5A0EA-EBA6-8891-BDF4-CE5983EB6C0D}"/>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54 We do</a:t>
            </a:r>
          </a:p>
        </p:txBody>
      </p:sp>
      <p:sp>
        <p:nvSpPr>
          <p:cNvPr id="2" name="Content Placeholder 2">
            <a:extLst>
              <a:ext uri="{FF2B5EF4-FFF2-40B4-BE49-F238E27FC236}">
                <a16:creationId xmlns:a16="http://schemas.microsoft.com/office/drawing/2014/main" id="{3CF6DAEA-446D-3DF3-EDA5-F53E6CB9A740}"/>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spTree>
    <p:custDataLst>
      <p:tags r:id="rId1"/>
    </p:custDataLst>
    <p:extLst>
      <p:ext uri="{BB962C8B-B14F-4D97-AF65-F5344CB8AC3E}">
        <p14:creationId xmlns:p14="http://schemas.microsoft.com/office/powerpoint/2010/main" val="49460847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42FC5CA-2DE7-303C-A892-7B1D7293386C}"/>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AFFA37C7-0F64-CB1C-5627-2BB538DE02E0}"/>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55 I do</a:t>
            </a:r>
          </a:p>
        </p:txBody>
      </p:sp>
      <p:sp>
        <p:nvSpPr>
          <p:cNvPr id="2" name="Content Placeholder 2">
            <a:extLst>
              <a:ext uri="{FF2B5EF4-FFF2-40B4-BE49-F238E27FC236}">
                <a16:creationId xmlns:a16="http://schemas.microsoft.com/office/drawing/2014/main" id="{37B4EAB4-1A2C-00E8-ADC6-2608C1B961AB}"/>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Nn</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211670380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211C190-B6E4-4F5D-C522-FF0145D2D844}"/>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AA0851DF-DA19-20A7-4739-635835999652}"/>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FBB489CB-F49E-1A1B-DB55-850329EADCF5}"/>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sp>
          <p:nvSpPr>
            <p:cNvPr id="5" name="Content Placeholder 2">
              <a:extLst>
                <a:ext uri="{FF2B5EF4-FFF2-40B4-BE49-F238E27FC236}">
                  <a16:creationId xmlns:a16="http://schemas.microsoft.com/office/drawing/2014/main" id="{23B2E2EC-AC3B-5B2B-FEEA-BA49B866146D}"/>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sp>
          <p:nvSpPr>
            <p:cNvPr id="7" name="Content Placeholder 2">
              <a:extLst>
                <a:ext uri="{FF2B5EF4-FFF2-40B4-BE49-F238E27FC236}">
                  <a16:creationId xmlns:a16="http://schemas.microsoft.com/office/drawing/2014/main" id="{C85F91B4-9AF8-C17C-FB96-DF2A83CB2526}"/>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pic>
          <p:nvPicPr>
            <p:cNvPr id="2" name="Picture 1">
              <a:extLst>
                <a:ext uri="{FF2B5EF4-FFF2-40B4-BE49-F238E27FC236}">
                  <a16:creationId xmlns:a16="http://schemas.microsoft.com/office/drawing/2014/main" id="{3CC830E4-F0D0-ADDA-B1E2-AE905EA07A70}"/>
                </a:ext>
              </a:extLst>
            </p:cNvPr>
            <p:cNvPicPr>
              <a:picLocks noChangeAspect="1"/>
            </p:cNvPicPr>
            <p:nvPr/>
          </p:nvPicPr>
          <p:blipFill>
            <a:blip r:embed="rId4"/>
            <a:stretch>
              <a:fillRect/>
            </a:stretch>
          </p:blipFill>
          <p:spPr>
            <a:xfrm>
              <a:off x="1621720" y="3423668"/>
              <a:ext cx="243861" cy="237765"/>
            </a:xfrm>
            <a:prstGeom prst="rect">
              <a:avLst/>
            </a:prstGeom>
          </p:spPr>
        </p:pic>
        <p:pic>
          <p:nvPicPr>
            <p:cNvPr id="3" name="Picture 2">
              <a:extLst>
                <a:ext uri="{FF2B5EF4-FFF2-40B4-BE49-F238E27FC236}">
                  <a16:creationId xmlns:a16="http://schemas.microsoft.com/office/drawing/2014/main" id="{40D5876E-4AB2-F40E-A560-2AD8D19EFF5D}"/>
                </a:ext>
              </a:extLst>
            </p:cNvPr>
            <p:cNvPicPr>
              <a:picLocks noChangeAspect="1"/>
            </p:cNvPicPr>
            <p:nvPr/>
          </p:nvPicPr>
          <p:blipFill>
            <a:blip r:embed="rId5"/>
            <a:stretch>
              <a:fillRect/>
            </a:stretch>
          </p:blipFill>
          <p:spPr>
            <a:xfrm>
              <a:off x="2665883" y="3423668"/>
              <a:ext cx="237765" cy="237765"/>
            </a:xfrm>
            <a:prstGeom prst="rect">
              <a:avLst/>
            </a:prstGeom>
          </p:spPr>
        </p:pic>
      </p:grpSp>
      <p:sp>
        <p:nvSpPr>
          <p:cNvPr id="8" name="Title 7">
            <a:extLst>
              <a:ext uri="{FF2B5EF4-FFF2-40B4-BE49-F238E27FC236}">
                <a16:creationId xmlns:a16="http://schemas.microsoft.com/office/drawing/2014/main" id="{DB68A9CA-9EAD-8312-0580-197F25C71C92}"/>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56 I do</a:t>
            </a:r>
          </a:p>
        </p:txBody>
      </p:sp>
    </p:spTree>
    <p:custDataLst>
      <p:tags r:id="rId1"/>
    </p:custDataLst>
    <p:extLst>
      <p:ext uri="{BB962C8B-B14F-4D97-AF65-F5344CB8AC3E}">
        <p14:creationId xmlns:p14="http://schemas.microsoft.com/office/powerpoint/2010/main" val="2166348008"/>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3A37AB-ECD8-3985-FC50-AC0C2F2B6722}"/>
            </a:ext>
          </a:extLst>
        </p:cNvPr>
        <p:cNvGrpSpPr/>
        <p:nvPr/>
      </p:nvGrpSpPr>
      <p:grpSpPr>
        <a:xfrm>
          <a:off x="0" y="0"/>
          <a:ext cx="0" cy="0"/>
          <a:chOff x="0" y="0"/>
          <a:chExt cx="0" cy="0"/>
        </a:xfrm>
      </p:grpSpPr>
      <p:grpSp>
        <p:nvGrpSpPr>
          <p:cNvPr id="2" name="Group 1">
            <a:extLst>
              <a:ext uri="{FF2B5EF4-FFF2-40B4-BE49-F238E27FC236}">
                <a16:creationId xmlns:a16="http://schemas.microsoft.com/office/drawing/2014/main" id="{D0919594-DED2-F275-99A3-96F80C944955}"/>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5" name="Content Placeholder 2">
              <a:extLst>
                <a:ext uri="{FF2B5EF4-FFF2-40B4-BE49-F238E27FC236}">
                  <a16:creationId xmlns:a16="http://schemas.microsoft.com/office/drawing/2014/main" id="{8E9B27E9-C4CC-A5B5-CFD9-DDA8DD9877A3}"/>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sp>
          <p:nvSpPr>
            <p:cNvPr id="7" name="Content Placeholder 2">
              <a:extLst>
                <a:ext uri="{FF2B5EF4-FFF2-40B4-BE49-F238E27FC236}">
                  <a16:creationId xmlns:a16="http://schemas.microsoft.com/office/drawing/2014/main" id="{0DB0DCB4-E030-6998-1AD2-0CE36CA48C95}"/>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sp>
          <p:nvSpPr>
            <p:cNvPr id="11" name="Content Placeholder 2">
              <a:extLst>
                <a:ext uri="{FF2B5EF4-FFF2-40B4-BE49-F238E27FC236}">
                  <a16:creationId xmlns:a16="http://schemas.microsoft.com/office/drawing/2014/main" id="{1B5C92B8-DC30-3ECF-69AC-51AD718840CD}"/>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
              </a:r>
            </a:p>
          </p:txBody>
        </p:sp>
        <p:pic>
          <p:nvPicPr>
            <p:cNvPr id="12" name="Picture 11">
              <a:extLst>
                <a:ext uri="{FF2B5EF4-FFF2-40B4-BE49-F238E27FC236}">
                  <a16:creationId xmlns:a16="http://schemas.microsoft.com/office/drawing/2014/main" id="{612E9735-D992-29C1-3080-0DA71791B74F}"/>
                </a:ext>
              </a:extLst>
            </p:cNvPr>
            <p:cNvPicPr>
              <a:picLocks noChangeAspect="1"/>
            </p:cNvPicPr>
            <p:nvPr/>
          </p:nvPicPr>
          <p:blipFill>
            <a:blip r:embed="rId4"/>
            <a:stretch>
              <a:fillRect/>
            </a:stretch>
          </p:blipFill>
          <p:spPr>
            <a:xfrm>
              <a:off x="1621720" y="3423668"/>
              <a:ext cx="243861" cy="237765"/>
            </a:xfrm>
            <a:prstGeom prst="rect">
              <a:avLst/>
            </a:prstGeom>
          </p:spPr>
        </p:pic>
        <p:pic>
          <p:nvPicPr>
            <p:cNvPr id="13" name="Picture 12">
              <a:extLst>
                <a:ext uri="{FF2B5EF4-FFF2-40B4-BE49-F238E27FC236}">
                  <a16:creationId xmlns:a16="http://schemas.microsoft.com/office/drawing/2014/main" id="{9A015540-1AF5-ED8E-B10C-ABC2FDCD6B71}"/>
                </a:ext>
              </a:extLst>
            </p:cNvPr>
            <p:cNvPicPr>
              <a:picLocks noChangeAspect="1"/>
            </p:cNvPicPr>
            <p:nvPr/>
          </p:nvPicPr>
          <p:blipFill>
            <a:blip r:embed="rId5"/>
            <a:stretch>
              <a:fillRect/>
            </a:stretch>
          </p:blipFill>
          <p:spPr>
            <a:xfrm>
              <a:off x="2665883" y="3423668"/>
              <a:ext cx="237765" cy="237765"/>
            </a:xfrm>
            <a:prstGeom prst="rect">
              <a:avLst/>
            </a:prstGeom>
          </p:spPr>
        </p:pic>
      </p:grpSp>
      <p:sp>
        <p:nvSpPr>
          <p:cNvPr id="3" name="Title 2">
            <a:extLst>
              <a:ext uri="{FF2B5EF4-FFF2-40B4-BE49-F238E27FC236}">
                <a16:creationId xmlns:a16="http://schemas.microsoft.com/office/drawing/2014/main" id="{B10BF92B-E53E-FCD6-36FA-E3DC50A1C225}"/>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57 We do</a:t>
            </a:r>
          </a:p>
        </p:txBody>
      </p:sp>
    </p:spTree>
    <p:custDataLst>
      <p:tags r:id="rId1"/>
    </p:custDataLst>
    <p:extLst>
      <p:ext uri="{BB962C8B-B14F-4D97-AF65-F5344CB8AC3E}">
        <p14:creationId xmlns:p14="http://schemas.microsoft.com/office/powerpoint/2010/main" val="148714041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AA9444-62CC-9902-4395-4229CA6F8EB3}"/>
            </a:ext>
          </a:extLst>
        </p:cNvPr>
        <p:cNvGrpSpPr/>
        <p:nvPr/>
      </p:nvGrpSpPr>
      <p:grpSpPr>
        <a:xfrm>
          <a:off x="0" y="0"/>
          <a:ext cx="0" cy="0"/>
          <a:chOff x="0" y="0"/>
          <a:chExt cx="0" cy="0"/>
        </a:xfrm>
      </p:grpSpPr>
      <p:sp>
        <p:nvSpPr>
          <p:cNvPr id="3" name="Title 2">
            <a:extLst>
              <a:ext uri="{FF2B5EF4-FFF2-40B4-BE49-F238E27FC236}">
                <a16:creationId xmlns:a16="http://schemas.microsoft.com/office/drawing/2014/main" id="{EB611857-CD08-394B-3BB2-E2D2280C2E33}"/>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58 I do</a:t>
            </a:r>
          </a:p>
        </p:txBody>
      </p:sp>
      <p:sp>
        <p:nvSpPr>
          <p:cNvPr id="2" name="Content Placeholder 2">
            <a:extLst>
              <a:ext uri="{FF2B5EF4-FFF2-40B4-BE49-F238E27FC236}">
                <a16:creationId xmlns:a16="http://schemas.microsoft.com/office/drawing/2014/main" id="{AF7F92BC-FDE9-7070-B05D-C281B01B178C}"/>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dirty="0">
                <a:solidFill>
                  <a:srgbClr val="4557AD"/>
                </a:solidFill>
                <a:latin typeface="Tenorite" pitchFamily="2" charset="0"/>
                <a:cs typeface="Arial"/>
              </a:rPr>
              <a:t>Nat</a:t>
            </a:r>
          </a:p>
        </p:txBody>
      </p:sp>
    </p:spTree>
    <p:custDataLst>
      <p:tags r:id="rId1"/>
    </p:custDataLst>
    <p:extLst>
      <p:ext uri="{BB962C8B-B14F-4D97-AF65-F5344CB8AC3E}">
        <p14:creationId xmlns:p14="http://schemas.microsoft.com/office/powerpoint/2010/main" val="55495993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6DD4DC-4A4B-D242-2F11-4FFD10914D3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50602C3-A23C-3CE0-66BC-E5ED15DFE113}"/>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59 Check for understanding</a:t>
            </a:r>
          </a:p>
        </p:txBody>
      </p:sp>
      <p:pic>
        <p:nvPicPr>
          <p:cNvPr id="4" name="Graphic 3" descr="Pencil outline">
            <a:extLst>
              <a:ext uri="{FF2B5EF4-FFF2-40B4-BE49-F238E27FC236}">
                <a16:creationId xmlns:a16="http://schemas.microsoft.com/office/drawing/2014/main" id="{B16ABABC-8D58-D653-D1D9-C8C5CA6AC9C5}"/>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32571247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1E0BA6-AE50-DDFB-D478-6AEBFA283795}"/>
            </a:ext>
          </a:extLst>
        </p:cNvPr>
        <p:cNvGrpSpPr/>
        <p:nvPr/>
      </p:nvGrpSpPr>
      <p:grpSpPr>
        <a:xfrm>
          <a:off x="0" y="0"/>
          <a:ext cx="0" cy="0"/>
          <a:chOff x="0" y="0"/>
          <a:chExt cx="0" cy="0"/>
        </a:xfrm>
      </p:grpSpPr>
      <p:grpSp>
        <p:nvGrpSpPr>
          <p:cNvPr id="6" name="Group 5">
            <a:extLst>
              <a:ext uri="{FF2B5EF4-FFF2-40B4-BE49-F238E27FC236}">
                <a16:creationId xmlns:a16="http://schemas.microsoft.com/office/drawing/2014/main" id="{4DBE7477-6628-7B17-5F6B-B3F88229288A}"/>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6B20DD18-496E-5542-8E0F-7AED33BF2361}"/>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01218174-7477-572F-F759-A9170B85CA19}"/>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D5D22A96-8737-F848-AFAA-F0495629C16C}"/>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pic>
          <p:nvPicPr>
            <p:cNvPr id="2" name="Picture 1">
              <a:extLst>
                <a:ext uri="{FF2B5EF4-FFF2-40B4-BE49-F238E27FC236}">
                  <a16:creationId xmlns:a16="http://schemas.microsoft.com/office/drawing/2014/main" id="{09652A1F-8A96-B225-17E8-D923ADFA4CBB}"/>
                </a:ext>
              </a:extLst>
            </p:cNvPr>
            <p:cNvPicPr>
              <a:picLocks noChangeAspect="1"/>
            </p:cNvPicPr>
            <p:nvPr/>
          </p:nvPicPr>
          <p:blipFill>
            <a:blip r:embed="rId4"/>
            <a:stretch>
              <a:fillRect/>
            </a:stretch>
          </p:blipFill>
          <p:spPr>
            <a:xfrm>
              <a:off x="2609077" y="3712453"/>
              <a:ext cx="243861" cy="237765"/>
            </a:xfrm>
            <a:prstGeom prst="rect">
              <a:avLst/>
            </a:prstGeom>
          </p:spPr>
        </p:pic>
        <p:pic>
          <p:nvPicPr>
            <p:cNvPr id="3" name="Picture 2">
              <a:extLst>
                <a:ext uri="{FF2B5EF4-FFF2-40B4-BE49-F238E27FC236}">
                  <a16:creationId xmlns:a16="http://schemas.microsoft.com/office/drawing/2014/main" id="{F691225A-AD81-F9BD-B9B8-7EACE62A0B5E}"/>
                </a:ext>
              </a:extLst>
            </p:cNvPr>
            <p:cNvPicPr>
              <a:picLocks noChangeAspect="1"/>
            </p:cNvPicPr>
            <p:nvPr/>
          </p:nvPicPr>
          <p:blipFill>
            <a:blip r:embed="rId5"/>
            <a:stretch>
              <a:fillRect/>
            </a:stretch>
          </p:blipFill>
          <p:spPr>
            <a:xfrm>
              <a:off x="1642861" y="4718293"/>
              <a:ext cx="237765" cy="237765"/>
            </a:xfrm>
            <a:prstGeom prst="rect">
              <a:avLst/>
            </a:prstGeom>
          </p:spPr>
        </p:pic>
      </p:grpSp>
      <p:sp>
        <p:nvSpPr>
          <p:cNvPr id="8" name="Title 7">
            <a:extLst>
              <a:ext uri="{FF2B5EF4-FFF2-40B4-BE49-F238E27FC236}">
                <a16:creationId xmlns:a16="http://schemas.microsoft.com/office/drawing/2014/main" id="{97F9B387-EF49-7D3B-3452-39988A882B61}"/>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 I do</a:t>
            </a:r>
          </a:p>
        </p:txBody>
      </p:sp>
    </p:spTree>
    <p:custDataLst>
      <p:tags r:id="rId1"/>
    </p:custDataLst>
    <p:extLst>
      <p:ext uri="{BB962C8B-B14F-4D97-AF65-F5344CB8AC3E}">
        <p14:creationId xmlns:p14="http://schemas.microsoft.com/office/powerpoint/2010/main" val="112463313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26CEE9D-F404-68A0-307D-F4832AB33A4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50D4C553-9D5E-DCEB-C422-4BF6BB184AF2}"/>
              </a:ext>
            </a:extLst>
          </p:cNvPr>
          <p:cNvSpPr>
            <a:spLocks noGrp="1"/>
          </p:cNvSpPr>
          <p:nvPr>
            <p:ph type="title"/>
          </p:nvPr>
        </p:nvSpPr>
        <p:spPr/>
        <p:txBody>
          <a:bodyPr/>
          <a:lstStyle/>
          <a:p>
            <a:r>
              <a:rPr lang="en-US"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60 End of lesson</a:t>
            </a:r>
            <a:endPar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5341957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A88346-EB2F-907E-331A-94D6AD8EFB47}"/>
            </a:ext>
          </a:extLst>
        </p:cNvPr>
        <p:cNvGrpSpPr/>
        <p:nvPr/>
      </p:nvGrpSpPr>
      <p:grpSpPr>
        <a:xfrm>
          <a:off x="0" y="0"/>
          <a:ext cx="0" cy="0"/>
          <a:chOff x="0" y="0"/>
          <a:chExt cx="0" cy="0"/>
        </a:xfrm>
      </p:grpSpPr>
      <p:grpSp>
        <p:nvGrpSpPr>
          <p:cNvPr id="3" name="Group 2">
            <a:extLst>
              <a:ext uri="{FF2B5EF4-FFF2-40B4-BE49-F238E27FC236}">
                <a16:creationId xmlns:a16="http://schemas.microsoft.com/office/drawing/2014/main" id="{CA5D2DBE-ADEC-A2E9-9AC1-2F224D64C9BC}"/>
              </a:ext>
              <a:ext uri="{C183D7F6-B498-43B3-948B-1728B52AA6E4}">
                <adec:decorative xmlns:adec="http://schemas.microsoft.com/office/drawing/2017/decorative" val="1"/>
              </a:ext>
            </a:extLst>
          </p:cNvPr>
          <p:cNvGrpSpPr/>
          <p:nvPr/>
        </p:nvGrpSpPr>
        <p:grpSpPr>
          <a:xfrm>
            <a:off x="557956" y="2015263"/>
            <a:ext cx="11076088" cy="3163757"/>
            <a:chOff x="557956" y="2804972"/>
            <a:chExt cx="11076088" cy="3163757"/>
          </a:xfrm>
        </p:grpSpPr>
        <p:sp>
          <p:nvSpPr>
            <p:cNvPr id="4" name="Content Placeholder 2">
              <a:extLst>
                <a:ext uri="{FF2B5EF4-FFF2-40B4-BE49-F238E27FC236}">
                  <a16:creationId xmlns:a16="http://schemas.microsoft.com/office/drawing/2014/main" id="{8997B3D8-B345-E5E3-655B-97555B9320D6}"/>
                </a:ext>
              </a:extLst>
            </p:cNvPr>
            <p:cNvSpPr txBox="1">
              <a:spLocks/>
            </p:cNvSpPr>
            <p:nvPr/>
          </p:nvSpPr>
          <p:spPr>
            <a:xfrm>
              <a:off x="4404119" y="2804972"/>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721D6756-E46D-3A7F-7D14-762A96622709}"/>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BA0D12E1-E1E4-4F6C-7105-1EC2561A4C0A}"/>
                </a:ext>
              </a:extLst>
            </p:cNvPr>
            <p:cNvSpPr txBox="1">
              <a:spLocks/>
            </p:cNvSpPr>
            <p:nvPr/>
          </p:nvSpPr>
          <p:spPr>
            <a:xfrm>
              <a:off x="557956"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t>
              </a:r>
              <a:endParaRPr lang="en-AU" sz="21000" dirty="0">
                <a:solidFill>
                  <a:srgbClr val="4557AD"/>
                </a:solidFill>
                <a:latin typeface="Tenorite" pitchFamily="2" charset="0"/>
                <a:cs typeface="Arial"/>
              </a:endParaRPr>
            </a:p>
          </p:txBody>
        </p:sp>
        <p:pic>
          <p:nvPicPr>
            <p:cNvPr id="9" name="Picture 8">
              <a:extLst>
                <a:ext uri="{FF2B5EF4-FFF2-40B4-BE49-F238E27FC236}">
                  <a16:creationId xmlns:a16="http://schemas.microsoft.com/office/drawing/2014/main" id="{137811D2-973D-4CAA-512B-C76ED9D707A6}"/>
                </a:ext>
              </a:extLst>
            </p:cNvPr>
            <p:cNvPicPr>
              <a:picLocks noChangeAspect="1"/>
            </p:cNvPicPr>
            <p:nvPr/>
          </p:nvPicPr>
          <p:blipFill>
            <a:blip r:embed="rId4"/>
            <a:stretch>
              <a:fillRect/>
            </a:stretch>
          </p:blipFill>
          <p:spPr>
            <a:xfrm>
              <a:off x="2609077" y="3712453"/>
              <a:ext cx="243861" cy="237765"/>
            </a:xfrm>
            <a:prstGeom prst="rect">
              <a:avLst/>
            </a:prstGeom>
          </p:spPr>
        </p:pic>
        <p:pic>
          <p:nvPicPr>
            <p:cNvPr id="10" name="Picture 9">
              <a:extLst>
                <a:ext uri="{FF2B5EF4-FFF2-40B4-BE49-F238E27FC236}">
                  <a16:creationId xmlns:a16="http://schemas.microsoft.com/office/drawing/2014/main" id="{A77DBB64-6530-F7AA-DE81-4C896860389D}"/>
                </a:ext>
              </a:extLst>
            </p:cNvPr>
            <p:cNvPicPr>
              <a:picLocks noChangeAspect="1"/>
            </p:cNvPicPr>
            <p:nvPr/>
          </p:nvPicPr>
          <p:blipFill>
            <a:blip r:embed="rId5"/>
            <a:stretch>
              <a:fillRect/>
            </a:stretch>
          </p:blipFill>
          <p:spPr>
            <a:xfrm>
              <a:off x="1642861" y="4718293"/>
              <a:ext cx="237765" cy="237765"/>
            </a:xfrm>
            <a:prstGeom prst="rect">
              <a:avLst/>
            </a:prstGeom>
          </p:spPr>
        </p:pic>
      </p:grpSp>
      <p:sp>
        <p:nvSpPr>
          <p:cNvPr id="2" name="Title 1">
            <a:extLst>
              <a:ext uri="{FF2B5EF4-FFF2-40B4-BE49-F238E27FC236}">
                <a16:creationId xmlns:a16="http://schemas.microsoft.com/office/drawing/2014/main" id="{0B8A0641-F9B6-486E-23B5-18D4729545D1}"/>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7 We do</a:t>
            </a:r>
          </a:p>
        </p:txBody>
      </p:sp>
    </p:spTree>
    <p:custDataLst>
      <p:tags r:id="rId1"/>
    </p:custDataLst>
    <p:extLst>
      <p:ext uri="{BB962C8B-B14F-4D97-AF65-F5344CB8AC3E}">
        <p14:creationId xmlns:p14="http://schemas.microsoft.com/office/powerpoint/2010/main" val="166258828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9A94D80-4462-2E55-47D0-A8CE1965AFE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A4677F17-2A99-CA06-2B43-7896120D29B6}"/>
              </a:ext>
            </a:extLst>
          </p:cNvPr>
          <p:cNvSpPr>
            <a:spLocks noGrp="1"/>
          </p:cNvSpPr>
          <p:nvPr>
            <p:ph type="title"/>
          </p:nvPr>
        </p:nvSpPr>
        <p:spPr/>
        <p:txBody>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8 I do</a:t>
            </a:r>
          </a:p>
        </p:txBody>
      </p:sp>
      <p:sp>
        <p:nvSpPr>
          <p:cNvPr id="8" name="Content Placeholder 2">
            <a:extLst>
              <a:ext uri="{FF2B5EF4-FFF2-40B4-BE49-F238E27FC236}">
                <a16:creationId xmlns:a16="http://schemas.microsoft.com/office/drawing/2014/main" id="{9370E0A1-A52C-1C93-F39E-7A3683F2A4AF}"/>
              </a:ext>
            </a:extLst>
          </p:cNvPr>
          <p:cNvSpPr txBox="1">
            <a:spLocks/>
          </p:cNvSpPr>
          <p:nvPr/>
        </p:nvSpPr>
        <p:spPr>
          <a:xfrm>
            <a:off x="2542068" y="1928589"/>
            <a:ext cx="6269423" cy="3000821"/>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Sal</a:t>
            </a:r>
            <a:endParaRPr lang="en-AU" sz="21000" dirty="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98879160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733AA4-590C-E555-05C9-6474D7425851}"/>
              </a:ext>
            </a:extLst>
          </p:cNvPr>
          <p:cNvSpPr>
            <a:spLocks noGrp="1"/>
          </p:cNvSpPr>
          <p:nvPr>
            <p:ph type="title"/>
          </p:nvPr>
        </p:nvSpPr>
        <p:spPr>
          <a:xfrm>
            <a:off x="301752" y="-524891"/>
            <a:ext cx="6184392" cy="427355"/>
          </a:xfrm>
        </p:spPr>
        <p:txBody>
          <a:bodyPr>
            <a:normAutofit/>
          </a:bodyPr>
          <a:lstStyle/>
          <a:p>
            <a:r>
              <a:rPr lang="en-AU" sz="800" dirty="0">
                <a:solidFill>
                  <a:schemeClr val="bg2"/>
                </a:solidFill>
                <a:latin typeface="Calibri" panose="020F0502020204030204" pitchFamily="34" charset="0"/>
                <a:ea typeface="Calibri" panose="020F0502020204030204" pitchFamily="34" charset="0"/>
                <a:cs typeface="Calibri" panose="020F0502020204030204" pitchFamily="34" charset="0"/>
              </a:rPr>
              <a:t>Slide 9 Check for understanding</a:t>
            </a:r>
          </a:p>
        </p:txBody>
      </p:sp>
      <p:pic>
        <p:nvPicPr>
          <p:cNvPr id="4" name="Graphic 3" descr="Pencil outline">
            <a:extLst>
              <a:ext uri="{FF2B5EF4-FFF2-40B4-BE49-F238E27FC236}">
                <a16:creationId xmlns:a16="http://schemas.microsoft.com/office/drawing/2014/main" id="{CF218CDC-3C4A-F42C-67A0-DA77C246766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260231" y="1593231"/>
            <a:ext cx="3671538" cy="3671538"/>
          </a:xfrm>
          <a:prstGeom prst="rect">
            <a:avLst/>
          </a:prstGeom>
        </p:spPr>
      </p:pic>
    </p:spTree>
    <p:custDataLst>
      <p:tags r:id="rId1"/>
    </p:custDataLst>
    <p:extLst>
      <p:ext uri="{BB962C8B-B14F-4D97-AF65-F5344CB8AC3E}">
        <p14:creationId xmlns:p14="http://schemas.microsoft.com/office/powerpoint/2010/main" val="415054925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E613D1F7-509C-4B1C-B092-F5E95321C66D}">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89FCD6FC-A3EB-4786-99BE-937D25D65EFB}">
  <ds:schemaRefs>
    <ds:schemaRef ds:uri="http://schemas.microsoft.com/office/infopath/2007/PartnerControls"/>
    <ds:schemaRef ds:uri="http://www.w3.org/XML/1998/namespace"/>
    <ds:schemaRef ds:uri="http://schemas.microsoft.com/office/2006/documentManagement/types"/>
    <ds:schemaRef ds:uri="http://purl.org/dc/terms/"/>
    <ds:schemaRef ds:uri="http://purl.org/dc/elements/1.1/"/>
    <ds:schemaRef ds:uri="http://purl.org/dc/dcmitype/"/>
    <ds:schemaRef ds:uri="ff236c08-9611-4854-a4bb-16d44b7327b6"/>
    <ds:schemaRef ds:uri="http://schemas.openxmlformats.org/package/2006/metadata/core-properties"/>
    <ds:schemaRef ds:uri="64eff3df-e3d6-48ed-978f-45ff25640900"/>
    <ds:schemaRef ds:uri="http://schemas.microsoft.com/office/2006/metadata/properties"/>
  </ds:schemaRefs>
</ds:datastoreItem>
</file>

<file path=customXml/itemProps3.xml><?xml version="1.0" encoding="utf-8"?>
<ds:datastoreItem xmlns:ds="http://schemas.openxmlformats.org/officeDocument/2006/customXml" ds:itemID="{B7F145E2-E1E5-4042-81F7-978D7CE4179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1522</TotalTime>
  <Words>4826</Words>
  <Application>Microsoft Office PowerPoint</Application>
  <PresentationFormat>Widescreen</PresentationFormat>
  <Paragraphs>727</Paragraphs>
  <Slides>60</Slides>
  <Notes>60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60</vt:i4>
      </vt:variant>
    </vt:vector>
  </HeadingPairs>
  <TitlesOfParts>
    <vt:vector size="67" baseType="lpstr">
      <vt:lpstr>Aptos</vt:lpstr>
      <vt:lpstr>Aptos Display</vt:lpstr>
      <vt:lpstr>Arial</vt:lpstr>
      <vt:lpstr>Calibri</vt:lpstr>
      <vt:lpstr>Tenorite</vt:lpstr>
      <vt:lpstr>Verdana</vt:lpstr>
      <vt:lpstr>Office Theme</vt:lpstr>
      <vt:lpstr>Slide 1 Upper-case letters S     A     T     P     I     N   </vt:lpstr>
      <vt:lpstr>Slide 2 Upper-case S</vt:lpstr>
      <vt:lpstr>Slide 3 Learning intention and success criteria</vt:lpstr>
      <vt:lpstr>Slide 4 We do</vt:lpstr>
      <vt:lpstr>Slide 5 I do</vt:lpstr>
      <vt:lpstr>Slide 6 I do</vt:lpstr>
      <vt:lpstr>Slide 7 We do</vt:lpstr>
      <vt:lpstr>Slide 8 I do</vt:lpstr>
      <vt:lpstr>Slide 9 Check for understanding</vt:lpstr>
      <vt:lpstr>Slide 10 End of lesson</vt:lpstr>
      <vt:lpstr>Slide 11 Upper-case A</vt:lpstr>
      <vt:lpstr>Slide 12 Review </vt:lpstr>
      <vt:lpstr>Slide 13 Learning intention and success criteria</vt:lpstr>
      <vt:lpstr>Slide 14 We do</vt:lpstr>
      <vt:lpstr>Slide 15 I do</vt:lpstr>
      <vt:lpstr>Slide 16 I do</vt:lpstr>
      <vt:lpstr>Slide 17 We do</vt:lpstr>
      <vt:lpstr>Slide 18 I do</vt:lpstr>
      <vt:lpstr>Slide 19 Check for understanding</vt:lpstr>
      <vt:lpstr>Slide 20 End of lesson</vt:lpstr>
      <vt:lpstr>Slide 21 Upper-case T</vt:lpstr>
      <vt:lpstr>Slide 22 Review </vt:lpstr>
      <vt:lpstr>Slide 23 Learning intention and success criteria</vt:lpstr>
      <vt:lpstr>Slide 24 We do</vt:lpstr>
      <vt:lpstr>Slide 25 I do</vt:lpstr>
      <vt:lpstr>Slide 26 I do</vt:lpstr>
      <vt:lpstr>Slide 27 We do</vt:lpstr>
      <vt:lpstr>Slide 28 I do</vt:lpstr>
      <vt:lpstr>Slide 29 Check for understanding</vt:lpstr>
      <vt:lpstr>Slide 30 End of lesson</vt:lpstr>
      <vt:lpstr>Slide 31 Upper-case P</vt:lpstr>
      <vt:lpstr>Slide 32 Review </vt:lpstr>
      <vt:lpstr>Slide 33 Learning intention and success criteria</vt:lpstr>
      <vt:lpstr>Slide 34 We do</vt:lpstr>
      <vt:lpstr>Slide 35 I do</vt:lpstr>
      <vt:lpstr>Slide 36 I do</vt:lpstr>
      <vt:lpstr>Slide 37 We do</vt:lpstr>
      <vt:lpstr>Slide 38 I do</vt:lpstr>
      <vt:lpstr>Slide 39 Check for understanding</vt:lpstr>
      <vt:lpstr>Slide 40 End of lesson</vt:lpstr>
      <vt:lpstr>Slide 41 Upper-case I</vt:lpstr>
      <vt:lpstr>Slide 42 Review </vt:lpstr>
      <vt:lpstr>Slide 43 Learning intention and success criteria</vt:lpstr>
      <vt:lpstr>Slide 44 We do</vt:lpstr>
      <vt:lpstr>Slide 45 I do</vt:lpstr>
      <vt:lpstr>Slide 46 I do</vt:lpstr>
      <vt:lpstr>Slide 47 We do</vt:lpstr>
      <vt:lpstr>Slide 48 I do</vt:lpstr>
      <vt:lpstr>Slide 49 Check for understanding</vt:lpstr>
      <vt:lpstr>Slide 50 End of lesson</vt:lpstr>
      <vt:lpstr>Slide 51 Upper-case N</vt:lpstr>
      <vt:lpstr>Slide 52 Review </vt:lpstr>
      <vt:lpstr>Slide 53 Learning intention and success criteria</vt:lpstr>
      <vt:lpstr>Slide 54 We do</vt:lpstr>
      <vt:lpstr>Slide 55 I do</vt:lpstr>
      <vt:lpstr>Slide 56 I do</vt:lpstr>
      <vt:lpstr>Slide 57 We do</vt:lpstr>
      <vt:lpstr>Slide 58 I do</vt:lpstr>
      <vt:lpstr>Slide 59 Check for understanding</vt:lpstr>
      <vt:lpstr>Slide 60 End of lesson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 Upper-case letters S     A     T     P     I     N   </dc:title>
  <dc:creator>Kerrie Shanahan</dc:creator>
  <cp:lastModifiedBy>Liz Heynes</cp:lastModifiedBy>
  <cp:revision>2</cp:revision>
  <dcterms:created xsi:type="dcterms:W3CDTF">2024-11-04T04:44:48Z</dcterms:created>
  <dcterms:modified xsi:type="dcterms:W3CDTF">2025-02-05T06:05:00Z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MediaServiceImageTags">
    <vt:lpwstr/>
  </property>
</Properties>
</file>