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slideLayouts/slideLayout2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20.xml" ContentType="application/vnd.openxmlformats-officedocument.presentationml.tags+xml"/>
  <Override PartName="/ppt/notesSlides/notesSlide2.xml" ContentType="application/vnd.openxmlformats-officedocument.presentationml.notesSlide+xml"/>
  <Override PartName="/ppt/tags/tag21.xml" ContentType="application/vnd.openxmlformats-officedocument.presentationml.tags+xml"/>
  <Override PartName="/ppt/notesSlides/notesSlide3.xml" ContentType="application/vnd.openxmlformats-officedocument.presentationml.notesSlide+xml"/>
  <Override PartName="/ppt/tags/tag22.xml" ContentType="application/vnd.openxmlformats-officedocument.presentationml.tags+xml"/>
  <Override PartName="/ppt/notesSlides/notesSlide4.xml" ContentType="application/vnd.openxmlformats-officedocument.presentationml.notesSlide+xml"/>
  <Override PartName="/ppt/tags/tag23.xml" ContentType="application/vnd.openxmlformats-officedocument.presentationml.tags+xml"/>
  <Override PartName="/ppt/notesSlides/notesSlide5.xml" ContentType="application/vnd.openxmlformats-officedocument.presentationml.notesSlide+xml"/>
  <Override PartName="/ppt/tags/tag24.xml" ContentType="application/vnd.openxmlformats-officedocument.presentationml.tags+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25.xml" ContentType="application/vnd.openxmlformats-officedocument.presentationml.tags+xml"/>
  <Override PartName="/ppt/notesSlides/notesSlide8.xml" ContentType="application/vnd.openxmlformats-officedocument.presentationml.notesSlide+xml"/>
  <Override PartName="/ppt/tags/tag26.xml" ContentType="application/vnd.openxmlformats-officedocument.presentationml.tags+xml"/>
  <Override PartName="/ppt/notesSlides/notesSlide9.xml" ContentType="application/vnd.openxmlformats-officedocument.presentationml.notesSlide+xml"/>
  <Override PartName="/ppt/tags/tag27.xml" ContentType="application/vnd.openxmlformats-officedocument.presentationml.tags+xml"/>
  <Override PartName="/ppt/notesSlides/notesSlide10.xml" ContentType="application/vnd.openxmlformats-officedocument.presentationml.notesSlide+xml"/>
  <Override PartName="/ppt/tags/tag28.xml" ContentType="application/vnd.openxmlformats-officedocument.presentationml.tags+xml"/>
  <Override PartName="/ppt/notesSlides/notesSlide11.xml" ContentType="application/vnd.openxmlformats-officedocument.presentationml.notesSlide+xml"/>
  <Override PartName="/ppt/tags/tag29.xml" ContentType="application/vnd.openxmlformats-officedocument.presentationml.tags+xml"/>
  <Override PartName="/ppt/notesSlides/notesSlide12.xml" ContentType="application/vnd.openxmlformats-officedocument.presentationml.notesSlide+xml"/>
  <Override PartName="/ppt/tags/tag30.xml" ContentType="application/vnd.openxmlformats-officedocument.presentationml.tags+xml"/>
  <Override PartName="/ppt/notesSlides/notesSlide13.xml" ContentType="application/vnd.openxmlformats-officedocument.presentationml.notesSlide+xml"/>
  <Override PartName="/ppt/tags/tag31.xml" ContentType="application/vnd.openxmlformats-officedocument.presentationml.tags+xml"/>
  <Override PartName="/ppt/notesSlides/notesSlide14.xml" ContentType="application/vnd.openxmlformats-officedocument.presentationml.notesSlide+xml"/>
  <Override PartName="/ppt/tags/tag32.xml" ContentType="application/vnd.openxmlformats-officedocument.presentationml.tags+xml"/>
  <Override PartName="/ppt/notesSlides/notesSlide15.xml" ContentType="application/vnd.openxmlformats-officedocument.presentationml.notesSlide+xml"/>
  <Override PartName="/ppt/tags/tag33.xml" ContentType="application/vnd.openxmlformats-officedocument.presentationml.tags+xml"/>
  <Override PartName="/ppt/notesSlides/notesSlide16.xml" ContentType="application/vnd.openxmlformats-officedocument.presentationml.notesSlide+xml"/>
  <Override PartName="/ppt/tags/tag34.xml" ContentType="application/vnd.openxmlformats-officedocument.presentationml.tags+xml"/>
  <Override PartName="/ppt/notesSlides/notesSlide17.xml" ContentType="application/vnd.openxmlformats-officedocument.presentationml.notesSlide+xml"/>
  <Override PartName="/ppt/tags/tag35.xml" ContentType="application/vnd.openxmlformats-officedocument.presentationml.tags+xml"/>
  <Override PartName="/ppt/notesSlides/notesSlide18.xml" ContentType="application/vnd.openxmlformats-officedocument.presentationml.notesSlide+xml"/>
  <Override PartName="/ppt/tags/tag36.xml" ContentType="application/vnd.openxmlformats-officedocument.presentationml.tags+xml"/>
  <Override PartName="/ppt/notesSlides/notesSlide19.xml" ContentType="application/vnd.openxmlformats-officedocument.presentationml.notesSlide+xml"/>
  <Override PartName="/ppt/tags/tag37.xml" ContentType="application/vnd.openxmlformats-officedocument.presentationml.tags+xml"/>
  <Override PartName="/ppt/notesSlides/notesSlide20.xml" ContentType="application/vnd.openxmlformats-officedocument.presentationml.notesSlide+xml"/>
  <Override PartName="/ppt/tags/tag38.xml" ContentType="application/vnd.openxmlformats-officedocument.presentationml.tags+xml"/>
  <Override PartName="/ppt/notesSlides/notesSlide21.xml" ContentType="application/vnd.openxmlformats-officedocument.presentationml.notesSlide+xml"/>
  <Override PartName="/ppt/tags/tag39.xml" ContentType="application/vnd.openxmlformats-officedocument.presentationml.tags+xml"/>
  <Override PartName="/ppt/notesSlides/notesSlide22.xml" ContentType="application/vnd.openxmlformats-officedocument.presentationml.notesSlide+xml"/>
  <Override PartName="/ppt/tags/tag40.xml" ContentType="application/vnd.openxmlformats-officedocument.presentationml.tags+xml"/>
  <Override PartName="/ppt/notesSlides/notesSlide23.xml" ContentType="application/vnd.openxmlformats-officedocument.presentationml.notesSlide+xml"/>
  <Override PartName="/ppt/tags/tag41.xml" ContentType="application/vnd.openxmlformats-officedocument.presentationml.tags+xml"/>
  <Override PartName="/ppt/notesSlides/notesSlide24.xml" ContentType="application/vnd.openxmlformats-officedocument.presentationml.notesSlide+xml"/>
  <Override PartName="/ppt/tags/tag42.xml" ContentType="application/vnd.openxmlformats-officedocument.presentationml.tags+xml"/>
  <Override PartName="/ppt/notesSlides/notesSlide25.xml" ContentType="application/vnd.openxmlformats-officedocument.presentationml.notesSlide+xml"/>
  <Override PartName="/ppt/tags/tag43.xml" ContentType="application/vnd.openxmlformats-officedocument.presentationml.tags+xml"/>
  <Override PartName="/ppt/notesSlides/notesSlide26.xml" ContentType="application/vnd.openxmlformats-officedocument.presentationml.notesSlide+xml"/>
  <Override PartName="/ppt/tags/tag44.xml" ContentType="application/vnd.openxmlformats-officedocument.presentationml.tags+xml"/>
  <Override PartName="/ppt/notesSlides/notesSlide27.xml" ContentType="application/vnd.openxmlformats-officedocument.presentationml.notesSlide+xml"/>
  <Override PartName="/ppt/tags/tag45.xml" ContentType="application/vnd.openxmlformats-officedocument.presentationml.tags+xml"/>
  <Override PartName="/ppt/notesSlides/notesSlide28.xml" ContentType="application/vnd.openxmlformats-officedocument.presentationml.notesSlide+xml"/>
  <Override PartName="/ppt/tags/tag46.xml" ContentType="application/vnd.openxmlformats-officedocument.presentationml.tags+xml"/>
  <Override PartName="/ppt/notesSlides/notesSlide29.xml" ContentType="application/vnd.openxmlformats-officedocument.presentationml.notesSlide+xml"/>
  <Override PartName="/ppt/tags/tag47.xml" ContentType="application/vnd.openxmlformats-officedocument.presentationml.tags+xml"/>
  <Override PartName="/ppt/notesSlides/notesSlide30.xml" ContentType="application/vnd.openxmlformats-officedocument.presentationml.notesSlide+xml"/>
  <Override PartName="/ppt/tags/tag48.xml" ContentType="application/vnd.openxmlformats-officedocument.presentationml.tags+xml"/>
  <Override PartName="/ppt/notesSlides/notesSlide31.xml" ContentType="application/vnd.openxmlformats-officedocument.presentationml.notesSlide+xml"/>
  <Override PartName="/ppt/tags/tag49.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13" r:id="rId5"/>
  </p:sldMasterIdLst>
  <p:notesMasterIdLst>
    <p:notesMasterId r:id="rId38"/>
  </p:notesMasterIdLst>
  <p:handoutMasterIdLst>
    <p:handoutMasterId r:id="rId39"/>
  </p:handoutMasterIdLst>
  <p:sldIdLst>
    <p:sldId id="514" r:id="rId6"/>
    <p:sldId id="454" r:id="rId7"/>
    <p:sldId id="457" r:id="rId8"/>
    <p:sldId id="499" r:id="rId9"/>
    <p:sldId id="516" r:id="rId10"/>
    <p:sldId id="501" r:id="rId11"/>
    <p:sldId id="500" r:id="rId12"/>
    <p:sldId id="456" r:id="rId13"/>
    <p:sldId id="455" r:id="rId14"/>
    <p:sldId id="441" r:id="rId15"/>
    <p:sldId id="442" r:id="rId16"/>
    <p:sldId id="443" r:id="rId17"/>
    <p:sldId id="444" r:id="rId18"/>
    <p:sldId id="445" r:id="rId19"/>
    <p:sldId id="466" r:id="rId20"/>
    <p:sldId id="496" r:id="rId21"/>
    <p:sldId id="468" r:id="rId22"/>
    <p:sldId id="469" r:id="rId23"/>
    <p:sldId id="470" r:id="rId24"/>
    <p:sldId id="471" r:id="rId25"/>
    <p:sldId id="472" r:id="rId26"/>
    <p:sldId id="473" r:id="rId27"/>
    <p:sldId id="474" r:id="rId28"/>
    <p:sldId id="475" r:id="rId29"/>
    <p:sldId id="476" r:id="rId30"/>
    <p:sldId id="477" r:id="rId31"/>
    <p:sldId id="497" r:id="rId32"/>
    <p:sldId id="498" r:id="rId33"/>
    <p:sldId id="449" r:id="rId34"/>
    <p:sldId id="437" r:id="rId35"/>
    <p:sldId id="446" r:id="rId36"/>
    <p:sldId id="448" r:id="rId37"/>
  </p:sldIdLst>
  <p:sldSz cx="12192000" cy="6858000"/>
  <p:notesSz cx="6858000" cy="9144000"/>
  <p:custDataLst>
    <p:tags r:id="rId40"/>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6DCFF56C-C452-04AB-1CC8-788A250198E2}" name="Rebecca McEwan" initials="RM" userId="S::Rebecca.McEwan@esa.edu.au::ff810c5d-fc8a-4cb6-9b96-8b31b958f764" providerId="AD"/>
  <p188:author id="{4BCA3691-0497-F841-5840-330C7100EA01}" name="Emma Durbridge" initials="ED" userId="S::emma.durbridge@esa.edu.au::fa194594-074f-43bd-8de7-d322108f10cf" providerId="AD"/>
  <p188:author id="{31FB519C-E53A-3E7D-97B3-82C01CED1935}" name="Kerrie Shanahan" initials="KS" userId="S::Kerrie.Shanahan@esa.edu.au::ae473d9f-76e9-476f-892f-2674ea963afc" providerId="AD"/>
  <p188:author id="{2FD99AAD-B026-24F9-EB68-BBA8E21BBC2C}"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E42"/>
    <a:srgbClr val="D9ECE5"/>
    <a:srgbClr val="000000"/>
    <a:srgbClr val="D6EFEC"/>
    <a:srgbClr val="008253"/>
    <a:srgbClr val="0E1D42"/>
    <a:srgbClr val="4857A6"/>
    <a:srgbClr val="0E1F42"/>
    <a:srgbClr val="4557AD"/>
    <a:srgbClr val="DFECF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4567" autoAdjust="0"/>
    <p:restoredTop sz="78692" autoAdjust="0"/>
  </p:normalViewPr>
  <p:slideViewPr>
    <p:cSldViewPr snapToGrid="0">
      <p:cViewPr varScale="1">
        <p:scale>
          <a:sx n="87" d="100"/>
          <a:sy n="87" d="100"/>
        </p:scale>
        <p:origin x="714" y="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handoutMaster" Target="handoutMasters/handoutMaster1.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viewProps" Target="viewProp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tags" Target="tags/tag1.xml"/><Relationship Id="rId45"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theme" Target="theme/theme1.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notesMaster" Target="notesMasters/notesMaster1.xml"/><Relationship Id="rId46" Type="http://schemas.microsoft.com/office/2018/10/relationships/authors" Target="authors.xml"/><Relationship Id="rId20" Type="http://schemas.openxmlformats.org/officeDocument/2006/relationships/slide" Target="slides/slide15.xml"/><Relationship Id="rId41"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727C50AE-3B49-4427-91EB-B417AAE59945}"/>
    <pc:docChg chg="undo custSel modSld modMainMaster">
      <pc:chgData name="Kerrie Shanahan" userId="ae473d9f-76e9-476f-892f-2674ea963afc" providerId="ADAL" clId="{727C50AE-3B49-4427-91EB-B417AAE59945}" dt="2025-02-04T23:55:09.003" v="50" actId="20577"/>
      <pc:docMkLst>
        <pc:docMk/>
      </pc:docMkLst>
      <pc:sldChg chg="modSp mod modNotesTx">
        <pc:chgData name="Kerrie Shanahan" userId="ae473d9f-76e9-476f-892f-2674ea963afc" providerId="ADAL" clId="{727C50AE-3B49-4427-91EB-B417AAE59945}" dt="2025-02-04T23:54:57.758" v="48" actId="1076"/>
        <pc:sldMkLst>
          <pc:docMk/>
          <pc:sldMk cId="409148390" sldId="514"/>
        </pc:sldMkLst>
        <pc:spChg chg="mod">
          <ac:chgData name="Kerrie Shanahan" userId="ae473d9f-76e9-476f-892f-2674ea963afc" providerId="ADAL" clId="{727C50AE-3B49-4427-91EB-B417AAE59945}" dt="2025-02-04T23:54:57.758" v="48" actId="1076"/>
          <ac:spMkLst>
            <pc:docMk/>
            <pc:sldMk cId="409148390" sldId="514"/>
            <ac:spMk id="4" creationId="{B659DB08-7D8E-1082-B82B-1E2F333A9A4B}"/>
          </ac:spMkLst>
        </pc:spChg>
      </pc:sldChg>
      <pc:sldMasterChg chg="modSldLayout">
        <pc:chgData name="Kerrie Shanahan" userId="ae473d9f-76e9-476f-892f-2674ea963afc" providerId="ADAL" clId="{727C50AE-3B49-4427-91EB-B417AAE59945}" dt="2025-02-04T23:55:09.003" v="50" actId="20577"/>
        <pc:sldMasterMkLst>
          <pc:docMk/>
          <pc:sldMasterMk cId="1034081160" sldId="2147483648"/>
        </pc:sldMasterMkLst>
        <pc:sldLayoutChg chg="modSp mod">
          <pc:chgData name="Kerrie Shanahan" userId="ae473d9f-76e9-476f-892f-2674ea963afc" providerId="ADAL" clId="{727C50AE-3B49-4427-91EB-B417AAE59945}" dt="2025-02-04T23:55:09.003" v="50" actId="20577"/>
          <pc:sldLayoutMkLst>
            <pc:docMk/>
            <pc:sldMasterMk cId="1034081160" sldId="2147483648"/>
            <pc:sldLayoutMk cId="737691550" sldId="2147483711"/>
          </pc:sldLayoutMkLst>
          <pc:spChg chg="mod">
            <ac:chgData name="Kerrie Shanahan" userId="ae473d9f-76e9-476f-892f-2674ea963afc" providerId="ADAL" clId="{727C50AE-3B49-4427-91EB-B417AAE59945}" dt="2025-02-04T23:55:09.003" v="50" actId="20577"/>
            <ac:spMkLst>
              <pc:docMk/>
              <pc:sldMasterMk cId="1034081160" sldId="2147483648"/>
              <pc:sldLayoutMk cId="737691550" sldId="2147483711"/>
              <ac:spMk id="6" creationId="{FF10F613-A6E1-9E65-B426-72B96D0FD76C}"/>
            </ac:spMkLst>
          </pc:spChg>
        </pc:sldLayoutChg>
      </pc:sldMasterChg>
    </pc:docChg>
  </pc:docChgLst>
  <pc:docChgLst>
    <pc:chgData name="Nora Monday" userId="f9fce3f3-ea5a-4bf2-9c87-84b96f517122" providerId="ADAL" clId="{B97A3E17-EA29-4714-9D9D-D98A985F7C47}"/>
    <pc:docChg chg="custSel modSld modMainMaster">
      <pc:chgData name="Nora Monday" userId="f9fce3f3-ea5a-4bf2-9c87-84b96f517122" providerId="ADAL" clId="{B97A3E17-EA29-4714-9D9D-D98A985F7C47}" dt="2024-11-28T05:10:42.647" v="1820"/>
      <pc:docMkLst>
        <pc:docMk/>
      </pc:docMkLst>
      <pc:sldChg chg="addSp modSp mod">
        <pc:chgData name="Nora Monday" userId="f9fce3f3-ea5a-4bf2-9c87-84b96f517122" providerId="ADAL" clId="{B97A3E17-EA29-4714-9D9D-D98A985F7C47}" dt="2024-11-28T00:34:55.555" v="1775" actId="13244"/>
        <pc:sldMkLst>
          <pc:docMk/>
          <pc:sldMk cId="4150549256" sldId="437"/>
        </pc:sldMkLst>
        <pc:spChg chg="add mod">
          <ac:chgData name="Nora Monday" userId="f9fce3f3-ea5a-4bf2-9c87-84b96f517122" providerId="ADAL" clId="{B97A3E17-EA29-4714-9D9D-D98A985F7C47}" dt="2024-11-28T00:34:55.555" v="1775" actId="13244"/>
          <ac:spMkLst>
            <pc:docMk/>
            <pc:sldMk cId="4150549256" sldId="437"/>
            <ac:spMk id="2" creationId="{7FC4A02F-599D-D56D-1F9E-F9E64D0A1A80}"/>
          </ac:spMkLst>
        </pc:spChg>
        <pc:picChg chg="mod">
          <ac:chgData name="Nora Monday" userId="f9fce3f3-ea5a-4bf2-9c87-84b96f517122" providerId="ADAL" clId="{B97A3E17-EA29-4714-9D9D-D98A985F7C47}" dt="2024-11-28T00:09:05.632" v="1003" actId="962"/>
          <ac:picMkLst>
            <pc:docMk/>
            <pc:sldMk cId="4150549256" sldId="437"/>
            <ac:picMk id="3" creationId="{1825C2BD-668D-1B47-A307-4478F57E8F9E}"/>
          </ac:picMkLst>
        </pc:picChg>
      </pc:sldChg>
      <pc:sldChg chg="addSp modSp mod">
        <pc:chgData name="Nora Monday" userId="f9fce3f3-ea5a-4bf2-9c87-84b96f517122" providerId="ADAL" clId="{B97A3E17-EA29-4714-9D9D-D98A985F7C47}" dt="2024-11-28T00:28:30.756" v="1704" actId="13244"/>
        <pc:sldMkLst>
          <pc:docMk/>
          <pc:sldMk cId="3790191868" sldId="442"/>
        </pc:sldMkLst>
        <pc:spChg chg="add mod">
          <ac:chgData name="Nora Monday" userId="f9fce3f3-ea5a-4bf2-9c87-84b96f517122" providerId="ADAL" clId="{B97A3E17-EA29-4714-9D9D-D98A985F7C47}" dt="2024-11-28T00:28:17.446" v="1702" actId="13244"/>
          <ac:spMkLst>
            <pc:docMk/>
            <pc:sldMk cId="3790191868" sldId="442"/>
            <ac:spMk id="2" creationId="{50E241F9-7D03-A9D5-818F-77DE898988C5}"/>
          </ac:spMkLst>
        </pc:spChg>
        <pc:spChg chg="mod">
          <ac:chgData name="Nora Monday" userId="f9fce3f3-ea5a-4bf2-9c87-84b96f517122" providerId="ADAL" clId="{B97A3E17-EA29-4714-9D9D-D98A985F7C47}" dt="2024-11-28T00:03:40.233" v="668" actId="962"/>
          <ac:spMkLst>
            <pc:docMk/>
            <pc:sldMk cId="3790191868" sldId="442"/>
            <ac:spMk id="9" creationId="{7AD4C5E2-1FA6-BC43-932E-8BF225355A91}"/>
          </ac:spMkLst>
        </pc:spChg>
        <pc:spChg chg="mod">
          <ac:chgData name="Nora Monday" userId="f9fce3f3-ea5a-4bf2-9c87-84b96f517122" providerId="ADAL" clId="{B97A3E17-EA29-4714-9D9D-D98A985F7C47}" dt="2024-11-28T00:03:44.401" v="708" actId="962"/>
          <ac:spMkLst>
            <pc:docMk/>
            <pc:sldMk cId="3790191868" sldId="442"/>
            <ac:spMk id="10" creationId="{40F75F48-FC8E-8E44-8B2D-2F86CEBF1B45}"/>
          </ac:spMkLst>
        </pc:spChg>
        <pc:spChg chg="mod">
          <ac:chgData name="Nora Monday" userId="f9fce3f3-ea5a-4bf2-9c87-84b96f517122" providerId="ADAL" clId="{B97A3E17-EA29-4714-9D9D-D98A985F7C47}" dt="2024-11-28T00:28:30.756" v="1704" actId="13244"/>
          <ac:spMkLst>
            <pc:docMk/>
            <pc:sldMk cId="3790191868" sldId="442"/>
            <ac:spMk id="11" creationId="{B7918130-89B9-834B-849E-74EEB7E489BC}"/>
          </ac:spMkLst>
        </pc:spChg>
        <pc:grpChg chg="mod">
          <ac:chgData name="Nora Monday" userId="f9fce3f3-ea5a-4bf2-9c87-84b96f517122" providerId="ADAL" clId="{B97A3E17-EA29-4714-9D9D-D98A985F7C47}" dt="2024-11-28T00:28:25.576" v="1703" actId="962"/>
          <ac:grpSpMkLst>
            <pc:docMk/>
            <pc:sldMk cId="3790191868" sldId="442"/>
            <ac:grpSpMk id="3" creationId="{38D63A95-CA77-5BC7-F70E-47D0E561F978}"/>
          </ac:grpSpMkLst>
        </pc:grpChg>
      </pc:sldChg>
      <pc:sldChg chg="addSp modSp mod">
        <pc:chgData name="Nora Monday" userId="f9fce3f3-ea5a-4bf2-9c87-84b96f517122" providerId="ADAL" clId="{B97A3E17-EA29-4714-9D9D-D98A985F7C47}" dt="2024-11-28T00:28:49.152" v="1706" actId="13244"/>
        <pc:sldMkLst>
          <pc:docMk/>
          <pc:sldMk cId="1548968196" sldId="443"/>
        </pc:sldMkLst>
        <pc:spChg chg="add mod">
          <ac:chgData name="Nora Monday" userId="f9fce3f3-ea5a-4bf2-9c87-84b96f517122" providerId="ADAL" clId="{B97A3E17-EA29-4714-9D9D-D98A985F7C47}" dt="2024-11-28T00:28:46.226" v="1705" actId="13244"/>
          <ac:spMkLst>
            <pc:docMk/>
            <pc:sldMk cId="1548968196" sldId="443"/>
            <ac:spMk id="2" creationId="{AA04F82A-5889-C8AB-2A88-3332116EFB52}"/>
          </ac:spMkLst>
        </pc:spChg>
        <pc:spChg chg="mod">
          <ac:chgData name="Nora Monday" userId="f9fce3f3-ea5a-4bf2-9c87-84b96f517122" providerId="ADAL" clId="{B97A3E17-EA29-4714-9D9D-D98A985F7C47}" dt="2024-11-28T00:04:23.722" v="766" actId="962"/>
          <ac:spMkLst>
            <pc:docMk/>
            <pc:sldMk cId="1548968196" sldId="443"/>
            <ac:spMk id="3" creationId="{6F95B6D8-DA11-6056-6FDC-EEAB5DFD08E5}"/>
          </ac:spMkLst>
        </pc:spChg>
        <pc:spChg chg="mod">
          <ac:chgData name="Nora Monday" userId="f9fce3f3-ea5a-4bf2-9c87-84b96f517122" providerId="ADAL" clId="{B97A3E17-EA29-4714-9D9D-D98A985F7C47}" dt="2024-11-28T00:04:27.944" v="806" actId="962"/>
          <ac:spMkLst>
            <pc:docMk/>
            <pc:sldMk cId="1548968196" sldId="443"/>
            <ac:spMk id="4" creationId="{E3D7B0B3-F0C4-C04A-CAEC-FBD301C6B71D}"/>
          </ac:spMkLst>
        </pc:spChg>
        <pc:spChg chg="mod">
          <ac:chgData name="Nora Monday" userId="f9fce3f3-ea5a-4bf2-9c87-84b96f517122" providerId="ADAL" clId="{B97A3E17-EA29-4714-9D9D-D98A985F7C47}" dt="2024-11-28T00:28:49.152" v="1706" actId="13244"/>
          <ac:spMkLst>
            <pc:docMk/>
            <pc:sldMk cId="1548968196" sldId="443"/>
            <ac:spMk id="9" creationId="{DF00D758-361E-5C57-104F-78FF0D35E811}"/>
          </ac:spMkLst>
        </pc:spChg>
        <pc:grpChg chg="mod">
          <ac:chgData name="Nora Monday" userId="f9fce3f3-ea5a-4bf2-9c87-84b96f517122" providerId="ADAL" clId="{B97A3E17-EA29-4714-9D9D-D98A985F7C47}" dt="2024-11-28T00:06:43.628" v="978" actId="962"/>
          <ac:grpSpMkLst>
            <pc:docMk/>
            <pc:sldMk cId="1548968196" sldId="443"/>
            <ac:grpSpMk id="10" creationId="{27C49951-D05C-374A-FF87-B587D17AA116}"/>
          </ac:grpSpMkLst>
        </pc:grpChg>
      </pc:sldChg>
      <pc:sldChg chg="addSp modSp mod">
        <pc:chgData name="Nora Monday" userId="f9fce3f3-ea5a-4bf2-9c87-84b96f517122" providerId="ADAL" clId="{B97A3E17-EA29-4714-9D9D-D98A985F7C47}" dt="2024-11-28T00:28:54.916" v="1707" actId="13244"/>
        <pc:sldMkLst>
          <pc:docMk/>
          <pc:sldMk cId="1550106778" sldId="444"/>
        </pc:sldMkLst>
        <pc:spChg chg="add mod">
          <ac:chgData name="Nora Monday" userId="f9fce3f3-ea5a-4bf2-9c87-84b96f517122" providerId="ADAL" clId="{B97A3E17-EA29-4714-9D9D-D98A985F7C47}" dt="2024-11-28T00:28:54.916" v="1707" actId="13244"/>
          <ac:spMkLst>
            <pc:docMk/>
            <pc:sldMk cId="1550106778" sldId="444"/>
            <ac:spMk id="2" creationId="{60C4777A-82BF-0BDF-5DD0-677EF812044D}"/>
          </ac:spMkLst>
        </pc:spChg>
        <pc:picChg chg="mod">
          <ac:chgData name="Nora Monday" userId="f9fce3f3-ea5a-4bf2-9c87-84b96f517122" providerId="ADAL" clId="{B97A3E17-EA29-4714-9D9D-D98A985F7C47}" dt="2024-11-28T00:04:32.825" v="812" actId="962"/>
          <ac:picMkLst>
            <pc:docMk/>
            <pc:sldMk cId="1550106778" sldId="444"/>
            <ac:picMk id="3" creationId="{2642E991-5F30-39D6-A9F9-4DC0AB923E2D}"/>
          </ac:picMkLst>
        </pc:picChg>
        <pc:picChg chg="mod">
          <ac:chgData name="Nora Monday" userId="f9fce3f3-ea5a-4bf2-9c87-84b96f517122" providerId="ADAL" clId="{B97A3E17-EA29-4714-9D9D-D98A985F7C47}" dt="2024-11-28T00:04:36.043" v="818" actId="962"/>
          <ac:picMkLst>
            <pc:docMk/>
            <pc:sldMk cId="1550106778" sldId="444"/>
            <ac:picMk id="7" creationId="{BE18A56B-253C-D568-6A3A-EB912B031C97}"/>
          </ac:picMkLst>
        </pc:picChg>
        <pc:picChg chg="mod">
          <ac:chgData name="Nora Monday" userId="f9fce3f3-ea5a-4bf2-9c87-84b96f517122" providerId="ADAL" clId="{B97A3E17-EA29-4714-9D9D-D98A985F7C47}" dt="2024-11-28T00:04:38.566" v="826" actId="962"/>
          <ac:picMkLst>
            <pc:docMk/>
            <pc:sldMk cId="1550106778" sldId="444"/>
            <ac:picMk id="8" creationId="{DEAC0409-7633-1BD3-668C-640DAC292C15}"/>
          </ac:picMkLst>
        </pc:picChg>
      </pc:sldChg>
      <pc:sldChg chg="addSp modSp mod">
        <pc:chgData name="Nora Monday" userId="f9fce3f3-ea5a-4bf2-9c87-84b96f517122" providerId="ADAL" clId="{B97A3E17-EA29-4714-9D9D-D98A985F7C47}" dt="2024-11-28T00:29:41.289" v="1710" actId="13244"/>
        <pc:sldMkLst>
          <pc:docMk/>
          <pc:sldMk cId="2708634835" sldId="445"/>
        </pc:sldMkLst>
        <pc:spChg chg="add mod">
          <ac:chgData name="Nora Monday" userId="f9fce3f3-ea5a-4bf2-9c87-84b96f517122" providerId="ADAL" clId="{B97A3E17-EA29-4714-9D9D-D98A985F7C47}" dt="2024-11-28T00:29:10.086" v="1708" actId="13244"/>
          <ac:spMkLst>
            <pc:docMk/>
            <pc:sldMk cId="2708634835" sldId="445"/>
            <ac:spMk id="5" creationId="{247879AA-F3BC-C112-1E02-259BC7C51214}"/>
          </ac:spMkLst>
        </pc:spChg>
        <pc:grpChg chg="mod">
          <ac:chgData name="Nora Monday" userId="f9fce3f3-ea5a-4bf2-9c87-84b96f517122" providerId="ADAL" clId="{B97A3E17-EA29-4714-9D9D-D98A985F7C47}" dt="2024-11-28T00:29:41.289" v="1710" actId="13244"/>
          <ac:grpSpMkLst>
            <pc:docMk/>
            <pc:sldMk cId="2708634835" sldId="445"/>
            <ac:grpSpMk id="4" creationId="{77836DB0-5591-7547-DA76-D70E2F430061}"/>
          </ac:grpSpMkLst>
        </pc:grpChg>
        <pc:picChg chg="mod">
          <ac:chgData name="Nora Monday" userId="f9fce3f3-ea5a-4bf2-9c87-84b96f517122" providerId="ADAL" clId="{B97A3E17-EA29-4714-9D9D-D98A985F7C47}" dt="2024-11-28T00:29:39.541" v="1709" actId="13244"/>
          <ac:picMkLst>
            <pc:docMk/>
            <pc:sldMk cId="2708634835" sldId="445"/>
            <ac:picMk id="2" creationId="{0218B008-7E3E-256F-B9AA-2DF6ED06763F}"/>
          </ac:picMkLst>
        </pc:picChg>
        <pc:picChg chg="mod">
          <ac:chgData name="Nora Monday" userId="f9fce3f3-ea5a-4bf2-9c87-84b96f517122" providerId="ADAL" clId="{B97A3E17-EA29-4714-9D9D-D98A985F7C47}" dt="2024-11-28T00:04:49.910" v="850" actId="962"/>
          <ac:picMkLst>
            <pc:docMk/>
            <pc:sldMk cId="2708634835" sldId="445"/>
            <ac:picMk id="9" creationId="{FC733794-76FD-EBE6-E05E-28C4D5728D70}"/>
          </ac:picMkLst>
        </pc:picChg>
      </pc:sldChg>
      <pc:sldChg chg="addSp modSp">
        <pc:chgData name="Nora Monday" userId="f9fce3f3-ea5a-4bf2-9c87-84b96f517122" providerId="ADAL" clId="{B97A3E17-EA29-4714-9D9D-D98A985F7C47}" dt="2024-11-28T00:35:20.275" v="1780" actId="13244"/>
        <pc:sldMkLst>
          <pc:docMk/>
          <pc:sldMk cId="349643366" sldId="446"/>
        </pc:sldMkLst>
        <pc:spChg chg="add mod">
          <ac:chgData name="Nora Monday" userId="f9fce3f3-ea5a-4bf2-9c87-84b96f517122" providerId="ADAL" clId="{B97A3E17-EA29-4714-9D9D-D98A985F7C47}" dt="2024-11-28T00:35:04.285" v="1776" actId="13244"/>
          <ac:spMkLst>
            <pc:docMk/>
            <pc:sldMk cId="349643366" sldId="446"/>
            <ac:spMk id="6" creationId="{BE12708E-A935-93A4-8142-164F77C037AF}"/>
          </ac:spMkLst>
        </pc:spChg>
        <pc:picChg chg="mod">
          <ac:chgData name="Nora Monday" userId="f9fce3f3-ea5a-4bf2-9c87-84b96f517122" providerId="ADAL" clId="{B97A3E17-EA29-4714-9D9D-D98A985F7C47}" dt="2024-11-28T00:35:11.345" v="1777" actId="962"/>
          <ac:picMkLst>
            <pc:docMk/>
            <pc:sldMk cId="349643366" sldId="446"/>
            <ac:picMk id="2" creationId="{32F9E39C-FFA8-9449-A9FD-F679C262BCF1}"/>
          </ac:picMkLst>
        </pc:picChg>
        <pc:picChg chg="mod">
          <ac:chgData name="Nora Monday" userId="f9fce3f3-ea5a-4bf2-9c87-84b96f517122" providerId="ADAL" clId="{B97A3E17-EA29-4714-9D9D-D98A985F7C47}" dt="2024-11-28T00:35:20.275" v="1780" actId="13244"/>
          <ac:picMkLst>
            <pc:docMk/>
            <pc:sldMk cId="349643366" sldId="446"/>
            <ac:picMk id="3" creationId="{A0CAD030-AEF6-2849-9D32-3E77910D8F1C}"/>
          </ac:picMkLst>
        </pc:picChg>
      </pc:sldChg>
      <pc:sldChg chg="addSp modSp">
        <pc:chgData name="Nora Monday" userId="f9fce3f3-ea5a-4bf2-9c87-84b96f517122" providerId="ADAL" clId="{B97A3E17-EA29-4714-9D9D-D98A985F7C47}" dt="2024-11-28T00:19:59.855" v="1594" actId="1076"/>
        <pc:sldMkLst>
          <pc:docMk/>
          <pc:sldMk cId="3837448520" sldId="448"/>
        </pc:sldMkLst>
        <pc:spChg chg="add mod">
          <ac:chgData name="Nora Monday" userId="f9fce3f3-ea5a-4bf2-9c87-84b96f517122" providerId="ADAL" clId="{B97A3E17-EA29-4714-9D9D-D98A985F7C47}" dt="2024-11-28T00:19:59.855" v="1594" actId="1076"/>
          <ac:spMkLst>
            <pc:docMk/>
            <pc:sldMk cId="3837448520" sldId="448"/>
            <ac:spMk id="2" creationId="{66605CDA-6D2B-2F05-E9F3-14DD1865710C}"/>
          </ac:spMkLst>
        </pc:spChg>
      </pc:sldChg>
      <pc:sldChg chg="addSp modSp mod">
        <pc:chgData name="Nora Monday" userId="f9fce3f3-ea5a-4bf2-9c87-84b96f517122" providerId="ADAL" clId="{B97A3E17-EA29-4714-9D9D-D98A985F7C47}" dt="2024-11-28T00:34:37.364" v="1774" actId="13244"/>
        <pc:sldMkLst>
          <pc:docMk/>
          <pc:sldMk cId="240114052" sldId="449"/>
        </pc:sldMkLst>
        <pc:spChg chg="mod">
          <ac:chgData name="Nora Monday" userId="f9fce3f3-ea5a-4bf2-9c87-84b96f517122" providerId="ADAL" clId="{B97A3E17-EA29-4714-9D9D-D98A985F7C47}" dt="2024-11-28T00:34:19.938" v="1770" actId="13244"/>
          <ac:spMkLst>
            <pc:docMk/>
            <pc:sldMk cId="240114052" sldId="449"/>
            <ac:spMk id="4" creationId="{5DA474B8-90E8-BA49-A9BD-A50B8ED5FB26}"/>
          </ac:spMkLst>
        </pc:spChg>
        <pc:spChg chg="add mod">
          <ac:chgData name="Nora Monday" userId="f9fce3f3-ea5a-4bf2-9c87-84b96f517122" providerId="ADAL" clId="{B97A3E17-EA29-4714-9D9D-D98A985F7C47}" dt="2024-11-28T00:33:55.373" v="1766" actId="13244"/>
          <ac:spMkLst>
            <pc:docMk/>
            <pc:sldMk cId="240114052" sldId="449"/>
            <ac:spMk id="8" creationId="{4375B8F3-234A-0638-E1EF-4A358B56CCC1}"/>
          </ac:spMkLst>
        </pc:spChg>
        <pc:spChg chg="mod">
          <ac:chgData name="Nora Monday" userId="f9fce3f3-ea5a-4bf2-9c87-84b96f517122" providerId="ADAL" clId="{B97A3E17-EA29-4714-9D9D-D98A985F7C47}" dt="2024-11-28T00:34:28.987" v="1772" actId="13244"/>
          <ac:spMkLst>
            <pc:docMk/>
            <pc:sldMk cId="240114052" sldId="449"/>
            <ac:spMk id="10" creationId="{61D9BBD6-117F-F84E-8012-63EE0CF9CB35}"/>
          </ac:spMkLst>
        </pc:spChg>
        <pc:spChg chg="mod">
          <ac:chgData name="Nora Monday" userId="f9fce3f3-ea5a-4bf2-9c87-84b96f517122" providerId="ADAL" clId="{B97A3E17-EA29-4714-9D9D-D98A985F7C47}" dt="2024-11-28T00:34:34.248" v="1773" actId="13244"/>
          <ac:spMkLst>
            <pc:docMk/>
            <pc:sldMk cId="240114052" sldId="449"/>
            <ac:spMk id="11" creationId="{13570D16-12C5-0048-8870-7285D656E7BA}"/>
          </ac:spMkLst>
        </pc:spChg>
        <pc:picChg chg="mod">
          <ac:chgData name="Nora Monday" userId="f9fce3f3-ea5a-4bf2-9c87-84b96f517122" providerId="ADAL" clId="{B97A3E17-EA29-4714-9D9D-D98A985F7C47}" dt="2024-11-28T00:34:17.804" v="1769" actId="962"/>
          <ac:picMkLst>
            <pc:docMk/>
            <pc:sldMk cId="240114052" sldId="449"/>
            <ac:picMk id="3" creationId="{7121C993-3D24-8140-AAFD-BD2F6BCD5EF9}"/>
          </ac:picMkLst>
        </pc:picChg>
        <pc:picChg chg="mod">
          <ac:chgData name="Nora Monday" userId="f9fce3f3-ea5a-4bf2-9c87-84b96f517122" providerId="ADAL" clId="{B97A3E17-EA29-4714-9D9D-D98A985F7C47}" dt="2024-11-28T00:08:55.099" v="998" actId="962"/>
          <ac:picMkLst>
            <pc:docMk/>
            <pc:sldMk cId="240114052" sldId="449"/>
            <ac:picMk id="7" creationId="{5A55A9EF-3D9F-80C2-9037-DC8F79240820}"/>
          </ac:picMkLst>
        </pc:picChg>
        <pc:picChg chg="mod">
          <ac:chgData name="Nora Monday" userId="f9fce3f3-ea5a-4bf2-9c87-84b96f517122" providerId="ADAL" clId="{B97A3E17-EA29-4714-9D9D-D98A985F7C47}" dt="2024-11-28T00:34:37.364" v="1774" actId="13244"/>
          <ac:picMkLst>
            <pc:docMk/>
            <pc:sldMk cId="240114052" sldId="449"/>
            <ac:picMk id="15" creationId="{74545CA2-6894-40D1-8726-BA4621EE15FA}"/>
          </ac:picMkLst>
        </pc:picChg>
        <pc:picChg chg="mod">
          <ac:chgData name="Nora Monday" userId="f9fce3f3-ea5a-4bf2-9c87-84b96f517122" providerId="ADAL" clId="{B97A3E17-EA29-4714-9D9D-D98A985F7C47}" dt="2024-11-28T00:08:59.562" v="1000" actId="962"/>
          <ac:picMkLst>
            <pc:docMk/>
            <pc:sldMk cId="240114052" sldId="449"/>
            <ac:picMk id="17" creationId="{0F58451C-D076-1CB8-CEC7-2B61F3027458}"/>
          </ac:picMkLst>
        </pc:picChg>
      </pc:sldChg>
      <pc:sldChg chg="addSp modSp mod">
        <pc:chgData name="Nora Monday" userId="f9fce3f3-ea5a-4bf2-9c87-84b96f517122" providerId="ADAL" clId="{B97A3E17-EA29-4714-9D9D-D98A985F7C47}" dt="2024-11-28T00:26:16.347" v="1686" actId="13244"/>
        <pc:sldMkLst>
          <pc:docMk/>
          <pc:sldMk cId="3089004442" sldId="454"/>
        </pc:sldMkLst>
        <pc:spChg chg="add mod">
          <ac:chgData name="Nora Monday" userId="f9fce3f3-ea5a-4bf2-9c87-84b96f517122" providerId="ADAL" clId="{B97A3E17-EA29-4714-9D9D-D98A985F7C47}" dt="2024-11-28T00:26:16.347" v="1686" actId="13244"/>
          <ac:spMkLst>
            <pc:docMk/>
            <pc:sldMk cId="3089004442" sldId="454"/>
            <ac:spMk id="5" creationId="{63A9B444-49A5-E9C0-EF16-DE85F48E79E9}"/>
          </ac:spMkLst>
        </pc:spChg>
        <pc:picChg chg="mod">
          <ac:chgData name="Nora Monday" userId="f9fce3f3-ea5a-4bf2-9c87-84b96f517122" providerId="ADAL" clId="{B97A3E17-EA29-4714-9D9D-D98A985F7C47}" dt="2024-11-28T00:00:24.016" v="7" actId="962"/>
          <ac:picMkLst>
            <pc:docMk/>
            <pc:sldMk cId="3089004442" sldId="454"/>
            <ac:picMk id="2" creationId="{ED32D88E-82CF-9589-DD40-EB717EE8E4A7}"/>
          </ac:picMkLst>
        </pc:picChg>
        <pc:picChg chg="mod">
          <ac:chgData name="Nora Monday" userId="f9fce3f3-ea5a-4bf2-9c87-84b96f517122" providerId="ADAL" clId="{B97A3E17-EA29-4714-9D9D-D98A985F7C47}" dt="2024-11-28T00:00:27.073" v="15" actId="962"/>
          <ac:picMkLst>
            <pc:docMk/>
            <pc:sldMk cId="3089004442" sldId="454"/>
            <ac:picMk id="3" creationId="{5FC848EC-E681-85A9-4D9B-E7F41E995B42}"/>
          </ac:picMkLst>
        </pc:picChg>
        <pc:picChg chg="mod">
          <ac:chgData name="Nora Monday" userId="f9fce3f3-ea5a-4bf2-9c87-84b96f517122" providerId="ADAL" clId="{B97A3E17-EA29-4714-9D9D-D98A985F7C47}" dt="2024-11-28T00:00:29.735" v="23" actId="962"/>
          <ac:picMkLst>
            <pc:docMk/>
            <pc:sldMk cId="3089004442" sldId="454"/>
            <ac:picMk id="4" creationId="{AC6FA75B-2CA7-3747-39A6-5A7231105242}"/>
          </ac:picMkLst>
        </pc:picChg>
      </pc:sldChg>
      <pc:sldChg chg="addSp modSp">
        <pc:chgData name="Nora Monday" userId="f9fce3f3-ea5a-4bf2-9c87-84b96f517122" providerId="ADAL" clId="{B97A3E17-EA29-4714-9D9D-D98A985F7C47}" dt="2024-11-28T00:28:13.076" v="1701" actId="13244"/>
        <pc:sldMkLst>
          <pc:docMk/>
          <pc:sldMk cId="1821817766" sldId="455"/>
        </pc:sldMkLst>
        <pc:spChg chg="add mod">
          <ac:chgData name="Nora Monday" userId="f9fce3f3-ea5a-4bf2-9c87-84b96f517122" providerId="ADAL" clId="{B97A3E17-EA29-4714-9D9D-D98A985F7C47}" dt="2024-11-28T00:28:13.076" v="1701" actId="13244"/>
          <ac:spMkLst>
            <pc:docMk/>
            <pc:sldMk cId="1821817766" sldId="455"/>
            <ac:spMk id="3" creationId="{E3C9B860-8AB5-CDEA-4DE8-D2D10D107A83}"/>
          </ac:spMkLst>
        </pc:spChg>
        <pc:picChg chg="mod">
          <ac:chgData name="Nora Monday" userId="f9fce3f3-ea5a-4bf2-9c87-84b96f517122" providerId="ADAL" clId="{B97A3E17-EA29-4714-9D9D-D98A985F7C47}" dt="2024-11-28T00:17:45.842" v="1192" actId="1076"/>
          <ac:picMkLst>
            <pc:docMk/>
            <pc:sldMk cId="1821817766" sldId="455"/>
            <ac:picMk id="2" creationId="{3579E7BC-4155-17DB-87BC-736BF1E60179}"/>
          </ac:picMkLst>
        </pc:picChg>
      </pc:sldChg>
      <pc:sldChg chg="addSp modSp">
        <pc:chgData name="Nora Monday" userId="f9fce3f3-ea5a-4bf2-9c87-84b96f517122" providerId="ADAL" clId="{B97A3E17-EA29-4714-9D9D-D98A985F7C47}" dt="2024-11-28T00:28:09.278" v="1700" actId="13244"/>
        <pc:sldMkLst>
          <pc:docMk/>
          <pc:sldMk cId="1135391713" sldId="456"/>
        </pc:sldMkLst>
        <pc:spChg chg="add mod">
          <ac:chgData name="Nora Monday" userId="f9fce3f3-ea5a-4bf2-9c87-84b96f517122" providerId="ADAL" clId="{B97A3E17-EA29-4714-9D9D-D98A985F7C47}" dt="2024-11-28T00:28:09.278" v="1700" actId="13244"/>
          <ac:spMkLst>
            <pc:docMk/>
            <pc:sldMk cId="1135391713" sldId="456"/>
            <ac:spMk id="3" creationId="{46A20E98-8D00-3553-EF2B-EBA3EC83E82A}"/>
          </ac:spMkLst>
        </pc:spChg>
        <pc:picChg chg="mod">
          <ac:chgData name="Nora Monday" userId="f9fce3f3-ea5a-4bf2-9c87-84b96f517122" providerId="ADAL" clId="{B97A3E17-EA29-4714-9D9D-D98A985F7C47}" dt="2024-11-28T00:02:55.545" v="418" actId="962"/>
          <ac:picMkLst>
            <pc:docMk/>
            <pc:sldMk cId="1135391713" sldId="456"/>
            <ac:picMk id="2" creationId="{353E5E14-F968-044C-C9E9-B1F9C5FC3627}"/>
          </ac:picMkLst>
        </pc:picChg>
      </pc:sldChg>
      <pc:sldChg chg="addSp modSp mod">
        <pc:chgData name="Nora Monday" userId="f9fce3f3-ea5a-4bf2-9c87-84b96f517122" providerId="ADAL" clId="{B97A3E17-EA29-4714-9D9D-D98A985F7C47}" dt="2024-11-28T00:26:38.275" v="1692" actId="13244"/>
        <pc:sldMkLst>
          <pc:docMk/>
          <pc:sldMk cId="2244477292" sldId="457"/>
        </pc:sldMkLst>
        <pc:spChg chg="add mod">
          <ac:chgData name="Nora Monday" userId="f9fce3f3-ea5a-4bf2-9c87-84b96f517122" providerId="ADAL" clId="{B97A3E17-EA29-4714-9D9D-D98A985F7C47}" dt="2024-11-28T00:26:21.688" v="1687" actId="13244"/>
          <ac:spMkLst>
            <pc:docMk/>
            <pc:sldMk cId="2244477292" sldId="457"/>
            <ac:spMk id="2" creationId="{ABCC6F1C-7568-CF81-A32E-BA8AB392A890}"/>
          </ac:spMkLst>
        </pc:spChg>
        <pc:picChg chg="mod">
          <ac:chgData name="Nora Monday" userId="f9fce3f3-ea5a-4bf2-9c87-84b96f517122" providerId="ADAL" clId="{B97A3E17-EA29-4714-9D9D-D98A985F7C47}" dt="2024-11-28T00:26:38.275" v="1692" actId="13244"/>
          <ac:picMkLst>
            <pc:docMk/>
            <pc:sldMk cId="2244477292" sldId="457"/>
            <ac:picMk id="3" creationId="{1C53A9D9-09F2-7A04-83C9-5D4284AF1D8E}"/>
          </ac:picMkLst>
        </pc:picChg>
        <pc:picChg chg="mod">
          <ac:chgData name="Nora Monday" userId="f9fce3f3-ea5a-4bf2-9c87-84b96f517122" providerId="ADAL" clId="{B97A3E17-EA29-4714-9D9D-D98A985F7C47}" dt="2024-11-28T00:00:37.753" v="39" actId="962"/>
          <ac:picMkLst>
            <pc:docMk/>
            <pc:sldMk cId="2244477292" sldId="457"/>
            <ac:picMk id="4" creationId="{A0293D76-51E7-9624-9582-F377931085BE}"/>
          </ac:picMkLst>
        </pc:picChg>
        <pc:picChg chg="mod">
          <ac:chgData name="Nora Monday" userId="f9fce3f3-ea5a-4bf2-9c87-84b96f517122" providerId="ADAL" clId="{B97A3E17-EA29-4714-9D9D-D98A985F7C47}" dt="2024-11-28T00:26:27.691" v="1689" actId="13244"/>
          <ac:picMkLst>
            <pc:docMk/>
            <pc:sldMk cId="2244477292" sldId="457"/>
            <ac:picMk id="5" creationId="{A0CE8A54-DE04-7597-9E9C-4CC941171D1E}"/>
          </ac:picMkLst>
        </pc:picChg>
        <pc:picChg chg="mod">
          <ac:chgData name="Nora Monday" userId="f9fce3f3-ea5a-4bf2-9c87-84b96f517122" providerId="ADAL" clId="{B97A3E17-EA29-4714-9D9D-D98A985F7C47}" dt="2024-11-28T00:26:36.656" v="1691" actId="13244"/>
          <ac:picMkLst>
            <pc:docMk/>
            <pc:sldMk cId="2244477292" sldId="457"/>
            <ac:picMk id="6" creationId="{356EEFBE-7972-DD36-9417-404FBBC97AF1}"/>
          </ac:picMkLst>
        </pc:picChg>
        <pc:picChg chg="mod">
          <ac:chgData name="Nora Monday" userId="f9fce3f3-ea5a-4bf2-9c87-84b96f517122" providerId="ADAL" clId="{B97A3E17-EA29-4714-9D9D-D98A985F7C47}" dt="2024-11-28T00:26:31.136" v="1690" actId="13244"/>
          <ac:picMkLst>
            <pc:docMk/>
            <pc:sldMk cId="2244477292" sldId="457"/>
            <ac:picMk id="7" creationId="{E3491E0C-7BDF-D186-077F-DF25A97AB47A}"/>
          </ac:picMkLst>
        </pc:picChg>
        <pc:picChg chg="mod">
          <ac:chgData name="Nora Monday" userId="f9fce3f3-ea5a-4bf2-9c87-84b96f517122" providerId="ADAL" clId="{B97A3E17-EA29-4714-9D9D-D98A985F7C47}" dt="2024-11-28T00:00:41.014" v="49" actId="962"/>
          <ac:picMkLst>
            <pc:docMk/>
            <pc:sldMk cId="2244477292" sldId="457"/>
            <ac:picMk id="10" creationId="{104C85B2-5D62-7B88-C753-7CE0D0B0F2A1}"/>
          </ac:picMkLst>
        </pc:picChg>
      </pc:sldChg>
      <pc:sldChg chg="addSp modSp">
        <pc:chgData name="Nora Monday" userId="f9fce3f3-ea5a-4bf2-9c87-84b96f517122" providerId="ADAL" clId="{B97A3E17-EA29-4714-9D9D-D98A985F7C47}" dt="2024-11-28T00:29:47.409" v="1711" actId="13244"/>
        <pc:sldMkLst>
          <pc:docMk/>
          <pc:sldMk cId="536094152" sldId="466"/>
        </pc:sldMkLst>
        <pc:spChg chg="add mod">
          <ac:chgData name="Nora Monday" userId="f9fce3f3-ea5a-4bf2-9c87-84b96f517122" providerId="ADAL" clId="{B97A3E17-EA29-4714-9D9D-D98A985F7C47}" dt="2024-11-28T00:29:47.409" v="1711" actId="13244"/>
          <ac:spMkLst>
            <pc:docMk/>
            <pc:sldMk cId="536094152" sldId="466"/>
            <ac:spMk id="3" creationId="{AF2388DB-557E-52E2-F101-F46BEEC0607F}"/>
          </ac:spMkLst>
        </pc:spChg>
      </pc:sldChg>
      <pc:sldChg chg="addSp modSp">
        <pc:chgData name="Nora Monday" userId="f9fce3f3-ea5a-4bf2-9c87-84b96f517122" providerId="ADAL" clId="{B97A3E17-EA29-4714-9D9D-D98A985F7C47}" dt="2024-11-28T00:29:56.021" v="1713" actId="13244"/>
        <pc:sldMkLst>
          <pc:docMk/>
          <pc:sldMk cId="3096463887" sldId="468"/>
        </pc:sldMkLst>
        <pc:spChg chg="add mod">
          <ac:chgData name="Nora Monday" userId="f9fce3f3-ea5a-4bf2-9c87-84b96f517122" providerId="ADAL" clId="{B97A3E17-EA29-4714-9D9D-D98A985F7C47}" dt="2024-11-28T00:29:56.021" v="1713" actId="13244"/>
          <ac:spMkLst>
            <pc:docMk/>
            <pc:sldMk cId="3096463887" sldId="468"/>
            <ac:spMk id="3" creationId="{4B872811-E452-039C-E067-CCC4C0EFB862}"/>
          </ac:spMkLst>
        </pc:spChg>
      </pc:sldChg>
      <pc:sldChg chg="addSp modSp">
        <pc:chgData name="Nora Monday" userId="f9fce3f3-ea5a-4bf2-9c87-84b96f517122" providerId="ADAL" clId="{B97A3E17-EA29-4714-9D9D-D98A985F7C47}" dt="2024-11-28T00:29:58.809" v="1714" actId="13244"/>
        <pc:sldMkLst>
          <pc:docMk/>
          <pc:sldMk cId="3461911102" sldId="469"/>
        </pc:sldMkLst>
        <pc:spChg chg="add mod">
          <ac:chgData name="Nora Monday" userId="f9fce3f3-ea5a-4bf2-9c87-84b96f517122" providerId="ADAL" clId="{B97A3E17-EA29-4714-9D9D-D98A985F7C47}" dt="2024-11-28T00:29:58.809" v="1714" actId="13244"/>
          <ac:spMkLst>
            <pc:docMk/>
            <pc:sldMk cId="3461911102" sldId="469"/>
            <ac:spMk id="2" creationId="{4CA2B8E4-225A-1AD0-CA04-92D184890FD3}"/>
          </ac:spMkLst>
        </pc:spChg>
      </pc:sldChg>
      <pc:sldChg chg="addSp modSp">
        <pc:chgData name="Nora Monday" userId="f9fce3f3-ea5a-4bf2-9c87-84b96f517122" providerId="ADAL" clId="{B97A3E17-EA29-4714-9D9D-D98A985F7C47}" dt="2024-11-28T00:30:02.260" v="1715" actId="13244"/>
        <pc:sldMkLst>
          <pc:docMk/>
          <pc:sldMk cId="3868218024" sldId="470"/>
        </pc:sldMkLst>
        <pc:spChg chg="add mod">
          <ac:chgData name="Nora Monday" userId="f9fce3f3-ea5a-4bf2-9c87-84b96f517122" providerId="ADAL" clId="{B97A3E17-EA29-4714-9D9D-D98A985F7C47}" dt="2024-11-28T00:30:02.260" v="1715" actId="13244"/>
          <ac:spMkLst>
            <pc:docMk/>
            <pc:sldMk cId="3868218024" sldId="470"/>
            <ac:spMk id="2" creationId="{C6C8A183-7E93-E1AF-1E8C-3CA0F108FE7A}"/>
          </ac:spMkLst>
        </pc:spChg>
      </pc:sldChg>
      <pc:sldChg chg="addSp modSp">
        <pc:chgData name="Nora Monday" userId="f9fce3f3-ea5a-4bf2-9c87-84b96f517122" providerId="ADAL" clId="{B97A3E17-EA29-4714-9D9D-D98A985F7C47}" dt="2024-11-28T00:30:19.999" v="1716" actId="13244"/>
        <pc:sldMkLst>
          <pc:docMk/>
          <pc:sldMk cId="2325795097" sldId="471"/>
        </pc:sldMkLst>
        <pc:spChg chg="add mod">
          <ac:chgData name="Nora Monday" userId="f9fce3f3-ea5a-4bf2-9c87-84b96f517122" providerId="ADAL" clId="{B97A3E17-EA29-4714-9D9D-D98A985F7C47}" dt="2024-11-28T00:30:19.999" v="1716" actId="13244"/>
          <ac:spMkLst>
            <pc:docMk/>
            <pc:sldMk cId="2325795097" sldId="471"/>
            <ac:spMk id="2" creationId="{6F491D96-A303-575E-16FC-3DE60A766803}"/>
          </ac:spMkLst>
        </pc:spChg>
      </pc:sldChg>
      <pc:sldChg chg="addSp modSp mod">
        <pc:chgData name="Nora Monday" userId="f9fce3f3-ea5a-4bf2-9c87-84b96f517122" providerId="ADAL" clId="{B97A3E17-EA29-4714-9D9D-D98A985F7C47}" dt="2024-11-28T00:30:24.761" v="1717" actId="13244"/>
        <pc:sldMkLst>
          <pc:docMk/>
          <pc:sldMk cId="2806691242" sldId="472"/>
        </pc:sldMkLst>
        <pc:spChg chg="add mod">
          <ac:chgData name="Nora Monday" userId="f9fce3f3-ea5a-4bf2-9c87-84b96f517122" providerId="ADAL" clId="{B97A3E17-EA29-4714-9D9D-D98A985F7C47}" dt="2024-11-28T00:30:24.761" v="1717" actId="13244"/>
          <ac:spMkLst>
            <pc:docMk/>
            <pc:sldMk cId="2806691242" sldId="472"/>
            <ac:spMk id="4" creationId="{5AD91CAC-E1B6-595C-0AFD-E6BA6A6D3053}"/>
          </ac:spMkLst>
        </pc:spChg>
        <pc:grpChg chg="mod">
          <ac:chgData name="Nora Monday" userId="f9fce3f3-ea5a-4bf2-9c87-84b96f517122" providerId="ADAL" clId="{B97A3E17-EA29-4714-9D9D-D98A985F7C47}" dt="2024-11-28T00:05:03.477" v="857" actId="962"/>
          <ac:grpSpMkLst>
            <pc:docMk/>
            <pc:sldMk cId="2806691242" sldId="472"/>
            <ac:grpSpMk id="2" creationId="{6C59B1CF-CB82-9C66-FC5E-27A961D5C071}"/>
          </ac:grpSpMkLst>
        </pc:grpChg>
      </pc:sldChg>
      <pc:sldChg chg="addSp modSp mod">
        <pc:chgData name="Nora Monday" userId="f9fce3f3-ea5a-4bf2-9c87-84b96f517122" providerId="ADAL" clId="{B97A3E17-EA29-4714-9D9D-D98A985F7C47}" dt="2024-11-28T00:30:31.769" v="1719" actId="13244"/>
        <pc:sldMkLst>
          <pc:docMk/>
          <pc:sldMk cId="2667868244" sldId="473"/>
        </pc:sldMkLst>
        <pc:spChg chg="add mod">
          <ac:chgData name="Nora Monday" userId="f9fce3f3-ea5a-4bf2-9c87-84b96f517122" providerId="ADAL" clId="{B97A3E17-EA29-4714-9D9D-D98A985F7C47}" dt="2024-11-28T00:30:28.219" v="1718" actId="13244"/>
          <ac:spMkLst>
            <pc:docMk/>
            <pc:sldMk cId="2667868244" sldId="473"/>
            <ac:spMk id="2" creationId="{BFC6AE20-ECDE-E86B-0E99-34DB899B23C2}"/>
          </ac:spMkLst>
        </pc:spChg>
        <pc:grpChg chg="mod">
          <ac:chgData name="Nora Monday" userId="f9fce3f3-ea5a-4bf2-9c87-84b96f517122" providerId="ADAL" clId="{B97A3E17-EA29-4714-9D9D-D98A985F7C47}" dt="2024-11-28T00:30:31.769" v="1719" actId="13244"/>
          <ac:grpSpMkLst>
            <pc:docMk/>
            <pc:sldMk cId="2667868244" sldId="473"/>
            <ac:grpSpMk id="4" creationId="{439F0CDC-BA20-133A-B25E-8A5D9B973673}"/>
          </ac:grpSpMkLst>
        </pc:grpChg>
        <pc:picChg chg="mod">
          <ac:chgData name="Nora Monday" userId="f9fce3f3-ea5a-4bf2-9c87-84b96f517122" providerId="ADAL" clId="{B97A3E17-EA29-4714-9D9D-D98A985F7C47}" dt="2024-11-28T00:05:09.348" v="869" actId="962"/>
          <ac:picMkLst>
            <pc:docMk/>
            <pc:sldMk cId="2667868244" sldId="473"/>
            <ac:picMk id="3" creationId="{F2E31A24-51AC-7A45-4C2D-65A0AFEBF822}"/>
          </ac:picMkLst>
        </pc:picChg>
      </pc:sldChg>
      <pc:sldChg chg="addSp modSp mod">
        <pc:chgData name="Nora Monday" userId="f9fce3f3-ea5a-4bf2-9c87-84b96f517122" providerId="ADAL" clId="{B97A3E17-EA29-4714-9D9D-D98A985F7C47}" dt="2024-11-28T00:33:15.912" v="1756" actId="962"/>
        <pc:sldMkLst>
          <pc:docMk/>
          <pc:sldMk cId="1436218551" sldId="474"/>
        </pc:sldMkLst>
        <pc:spChg chg="add mod">
          <ac:chgData name="Nora Monday" userId="f9fce3f3-ea5a-4bf2-9c87-84b96f517122" providerId="ADAL" clId="{B97A3E17-EA29-4714-9D9D-D98A985F7C47}" dt="2024-11-28T00:30:36.609" v="1720" actId="13244"/>
          <ac:spMkLst>
            <pc:docMk/>
            <pc:sldMk cId="1436218551" sldId="474"/>
            <ac:spMk id="2" creationId="{C89ED22A-F25A-AAC8-3CEF-DDABAB96917A}"/>
          </ac:spMkLst>
        </pc:spChg>
        <pc:grpChg chg="mod">
          <ac:chgData name="Nora Monday" userId="f9fce3f3-ea5a-4bf2-9c87-84b96f517122" providerId="ADAL" clId="{B97A3E17-EA29-4714-9D9D-D98A985F7C47}" dt="2024-11-28T00:31:51.783" v="1746" actId="13244"/>
          <ac:grpSpMkLst>
            <pc:docMk/>
            <pc:sldMk cId="1436218551" sldId="474"/>
            <ac:grpSpMk id="6" creationId="{6577337A-3BE3-A108-F897-17B39740EBD7}"/>
          </ac:grpSpMkLst>
        </pc:grpChg>
        <pc:picChg chg="mod">
          <ac:chgData name="Nora Monday" userId="f9fce3f3-ea5a-4bf2-9c87-84b96f517122" providerId="ADAL" clId="{B97A3E17-EA29-4714-9D9D-D98A985F7C47}" dt="2024-11-28T00:31:54.200" v="1747" actId="13244"/>
          <ac:picMkLst>
            <pc:docMk/>
            <pc:sldMk cId="1436218551" sldId="474"/>
            <ac:picMk id="3" creationId="{2ABC126F-EF6A-1401-D8C9-5A11F14952E1}"/>
          </ac:picMkLst>
        </pc:picChg>
        <pc:picChg chg="mod">
          <ac:chgData name="Nora Monday" userId="f9fce3f3-ea5a-4bf2-9c87-84b96f517122" providerId="ADAL" clId="{B97A3E17-EA29-4714-9D9D-D98A985F7C47}" dt="2024-11-28T00:32:35.271" v="1753" actId="962"/>
          <ac:picMkLst>
            <pc:docMk/>
            <pc:sldMk cId="1436218551" sldId="474"/>
            <ac:picMk id="5" creationId="{52AD6837-C65B-C602-A3E6-16E1AD7F24D8}"/>
          </ac:picMkLst>
        </pc:picChg>
        <pc:picChg chg="mod">
          <ac:chgData name="Nora Monday" userId="f9fce3f3-ea5a-4bf2-9c87-84b96f517122" providerId="ADAL" clId="{B97A3E17-EA29-4714-9D9D-D98A985F7C47}" dt="2024-11-28T00:32:30.781" v="1752" actId="962"/>
          <ac:picMkLst>
            <pc:docMk/>
            <pc:sldMk cId="1436218551" sldId="474"/>
            <ac:picMk id="7" creationId="{47D42A7F-32A2-2611-4711-43026F845864}"/>
          </ac:picMkLst>
        </pc:picChg>
        <pc:picChg chg="mod">
          <ac:chgData name="Nora Monday" userId="f9fce3f3-ea5a-4bf2-9c87-84b96f517122" providerId="ADAL" clId="{B97A3E17-EA29-4714-9D9D-D98A985F7C47}" dt="2024-11-28T00:31:58.326" v="1748" actId="13244"/>
          <ac:picMkLst>
            <pc:docMk/>
            <pc:sldMk cId="1436218551" sldId="474"/>
            <ac:picMk id="8" creationId="{C74BAA86-AEDF-4E78-9B6D-15A92FF2335F}"/>
          </ac:picMkLst>
        </pc:picChg>
        <pc:picChg chg="mod">
          <ac:chgData name="Nora Monday" userId="f9fce3f3-ea5a-4bf2-9c87-84b96f517122" providerId="ADAL" clId="{B97A3E17-EA29-4714-9D9D-D98A985F7C47}" dt="2024-11-28T00:33:15.912" v="1756" actId="962"/>
          <ac:picMkLst>
            <pc:docMk/>
            <pc:sldMk cId="1436218551" sldId="474"/>
            <ac:picMk id="10" creationId="{C016A8D3-7D4A-4C2B-E44B-BDA55F364051}"/>
          </ac:picMkLst>
        </pc:picChg>
      </pc:sldChg>
      <pc:sldChg chg="addSp modSp mod">
        <pc:chgData name="Nora Monday" userId="f9fce3f3-ea5a-4bf2-9c87-84b96f517122" providerId="ADAL" clId="{B97A3E17-EA29-4714-9D9D-D98A985F7C47}" dt="2024-11-28T00:33:23.582" v="1757" actId="13244"/>
        <pc:sldMkLst>
          <pc:docMk/>
          <pc:sldMk cId="908412850" sldId="475"/>
        </pc:sldMkLst>
        <pc:spChg chg="add mod">
          <ac:chgData name="Nora Monday" userId="f9fce3f3-ea5a-4bf2-9c87-84b96f517122" providerId="ADAL" clId="{B97A3E17-EA29-4714-9D9D-D98A985F7C47}" dt="2024-11-28T00:33:23.582" v="1757" actId="13244"/>
          <ac:spMkLst>
            <pc:docMk/>
            <pc:sldMk cId="908412850" sldId="475"/>
            <ac:spMk id="2" creationId="{A1998843-98D4-48FD-7E56-2CC2309F19DC}"/>
          </ac:spMkLst>
        </pc:spChg>
        <pc:picChg chg="mod">
          <ac:chgData name="Nora Monday" userId="f9fce3f3-ea5a-4bf2-9c87-84b96f517122" providerId="ADAL" clId="{B97A3E17-EA29-4714-9D9D-D98A985F7C47}" dt="2024-11-28T00:05:25.650" v="897" actId="962"/>
          <ac:picMkLst>
            <pc:docMk/>
            <pc:sldMk cId="908412850" sldId="475"/>
            <ac:picMk id="3" creationId="{3498D49B-AE78-36DB-95BA-D7E50BD71DF8}"/>
          </ac:picMkLst>
        </pc:picChg>
      </pc:sldChg>
      <pc:sldChg chg="addSp modSp mod">
        <pc:chgData name="Nora Monday" userId="f9fce3f3-ea5a-4bf2-9c87-84b96f517122" providerId="ADAL" clId="{B97A3E17-EA29-4714-9D9D-D98A985F7C47}" dt="2024-11-28T00:33:30.412" v="1759" actId="13244"/>
        <pc:sldMkLst>
          <pc:docMk/>
          <pc:sldMk cId="1716554648" sldId="476"/>
        </pc:sldMkLst>
        <pc:spChg chg="add mod">
          <ac:chgData name="Nora Monday" userId="f9fce3f3-ea5a-4bf2-9c87-84b96f517122" providerId="ADAL" clId="{B97A3E17-EA29-4714-9D9D-D98A985F7C47}" dt="2024-11-28T00:33:28.773" v="1758" actId="13244"/>
          <ac:spMkLst>
            <pc:docMk/>
            <pc:sldMk cId="1716554648" sldId="476"/>
            <ac:spMk id="2" creationId="{9F47CDB9-585C-68EB-1877-5970EA52AD21}"/>
          </ac:spMkLst>
        </pc:spChg>
        <pc:picChg chg="mod">
          <ac:chgData name="Nora Monday" userId="f9fce3f3-ea5a-4bf2-9c87-84b96f517122" providerId="ADAL" clId="{B97A3E17-EA29-4714-9D9D-D98A985F7C47}" dt="2024-11-28T00:05:32.128" v="909" actId="962"/>
          <ac:picMkLst>
            <pc:docMk/>
            <pc:sldMk cId="1716554648" sldId="476"/>
            <ac:picMk id="5" creationId="{2F7A57A7-E52B-2BC4-B6FB-1EACBFB2D78B}"/>
          </ac:picMkLst>
        </pc:picChg>
        <pc:picChg chg="mod">
          <ac:chgData name="Nora Monday" userId="f9fce3f3-ea5a-4bf2-9c87-84b96f517122" providerId="ADAL" clId="{B97A3E17-EA29-4714-9D9D-D98A985F7C47}" dt="2024-11-28T00:33:30.412" v="1759" actId="13244"/>
          <ac:picMkLst>
            <pc:docMk/>
            <pc:sldMk cId="1716554648" sldId="476"/>
            <ac:picMk id="6" creationId="{FCD26DA5-6BF1-B5B9-7D71-2835E530F8D4}"/>
          </ac:picMkLst>
        </pc:picChg>
      </pc:sldChg>
      <pc:sldChg chg="addSp modSp mod">
        <pc:chgData name="Nora Monday" userId="f9fce3f3-ea5a-4bf2-9c87-84b96f517122" providerId="ADAL" clId="{B97A3E17-EA29-4714-9D9D-D98A985F7C47}" dt="2024-11-28T00:33:39.994" v="1762" actId="13244"/>
        <pc:sldMkLst>
          <pc:docMk/>
          <pc:sldMk cId="607994850" sldId="477"/>
        </pc:sldMkLst>
        <pc:spChg chg="add mod">
          <ac:chgData name="Nora Monday" userId="f9fce3f3-ea5a-4bf2-9c87-84b96f517122" providerId="ADAL" clId="{B97A3E17-EA29-4714-9D9D-D98A985F7C47}" dt="2024-11-28T00:33:35.512" v="1760" actId="13244"/>
          <ac:spMkLst>
            <pc:docMk/>
            <pc:sldMk cId="607994850" sldId="477"/>
            <ac:spMk id="3" creationId="{D777F4B4-8518-1909-328E-3F7178D19826}"/>
          </ac:spMkLst>
        </pc:spChg>
        <pc:grpChg chg="mod">
          <ac:chgData name="Nora Monday" userId="f9fce3f3-ea5a-4bf2-9c87-84b96f517122" providerId="ADAL" clId="{B97A3E17-EA29-4714-9D9D-D98A985F7C47}" dt="2024-11-28T00:05:40.731" v="927" actId="962"/>
          <ac:grpSpMkLst>
            <pc:docMk/>
            <pc:sldMk cId="607994850" sldId="477"/>
            <ac:grpSpMk id="5" creationId="{45423407-A2BB-DC91-65C7-EA74DC5B0218}"/>
          </ac:grpSpMkLst>
        </pc:grpChg>
        <pc:picChg chg="mod">
          <ac:chgData name="Nora Monday" userId="f9fce3f3-ea5a-4bf2-9c87-84b96f517122" providerId="ADAL" clId="{B97A3E17-EA29-4714-9D9D-D98A985F7C47}" dt="2024-11-28T00:33:39.994" v="1762" actId="13244"/>
          <ac:picMkLst>
            <pc:docMk/>
            <pc:sldMk cId="607994850" sldId="477"/>
            <ac:picMk id="2" creationId="{49F145C6-2284-120A-E055-7B04AEA5D971}"/>
          </ac:picMkLst>
        </pc:picChg>
        <pc:picChg chg="mod">
          <ac:chgData name="Nora Monday" userId="f9fce3f3-ea5a-4bf2-9c87-84b96f517122" providerId="ADAL" clId="{B97A3E17-EA29-4714-9D9D-D98A985F7C47}" dt="2024-11-28T00:33:37.323" v="1761" actId="13244"/>
          <ac:picMkLst>
            <pc:docMk/>
            <pc:sldMk cId="607994850" sldId="477"/>
            <ac:picMk id="4" creationId="{62A75A42-D689-EDEE-76CE-2A4AB96C57D3}"/>
          </ac:picMkLst>
        </pc:picChg>
      </pc:sldChg>
      <pc:sldChg chg="addSp modSp">
        <pc:chgData name="Nora Monday" userId="f9fce3f3-ea5a-4bf2-9c87-84b96f517122" providerId="ADAL" clId="{B97A3E17-EA29-4714-9D9D-D98A985F7C47}" dt="2024-11-28T00:29:52.639" v="1712" actId="13244"/>
        <pc:sldMkLst>
          <pc:docMk/>
          <pc:sldMk cId="4152176365" sldId="496"/>
        </pc:sldMkLst>
        <pc:spChg chg="add mod">
          <ac:chgData name="Nora Monday" userId="f9fce3f3-ea5a-4bf2-9c87-84b96f517122" providerId="ADAL" clId="{B97A3E17-EA29-4714-9D9D-D98A985F7C47}" dt="2024-11-28T00:29:52.639" v="1712" actId="13244"/>
          <ac:spMkLst>
            <pc:docMk/>
            <pc:sldMk cId="4152176365" sldId="496"/>
            <ac:spMk id="2" creationId="{16995B1E-96BD-C391-E912-09177A440D49}"/>
          </ac:spMkLst>
        </pc:spChg>
      </pc:sldChg>
      <pc:sldChg chg="addSp modSp">
        <pc:chgData name="Nora Monday" userId="f9fce3f3-ea5a-4bf2-9c87-84b96f517122" providerId="ADAL" clId="{B97A3E17-EA29-4714-9D9D-D98A985F7C47}" dt="2024-11-28T00:33:46.308" v="1764" actId="13244"/>
        <pc:sldMkLst>
          <pc:docMk/>
          <pc:sldMk cId="258660592" sldId="497"/>
        </pc:sldMkLst>
        <pc:spChg chg="add mod">
          <ac:chgData name="Nora Monday" userId="f9fce3f3-ea5a-4bf2-9c87-84b96f517122" providerId="ADAL" clId="{B97A3E17-EA29-4714-9D9D-D98A985F7C47}" dt="2024-11-28T00:33:46.308" v="1764" actId="13244"/>
          <ac:spMkLst>
            <pc:docMk/>
            <pc:sldMk cId="258660592" sldId="497"/>
            <ac:spMk id="2" creationId="{2F84BBF7-D64A-EE80-48C5-F22C3E5B665C}"/>
          </ac:spMkLst>
        </pc:spChg>
      </pc:sldChg>
      <pc:sldChg chg="addSp modSp">
        <pc:chgData name="Nora Monday" userId="f9fce3f3-ea5a-4bf2-9c87-84b96f517122" providerId="ADAL" clId="{B97A3E17-EA29-4714-9D9D-D98A985F7C47}" dt="2024-11-28T00:33:49.994" v="1765" actId="13244"/>
        <pc:sldMkLst>
          <pc:docMk/>
          <pc:sldMk cId="1778827076" sldId="498"/>
        </pc:sldMkLst>
        <pc:spChg chg="add mod">
          <ac:chgData name="Nora Monday" userId="f9fce3f3-ea5a-4bf2-9c87-84b96f517122" providerId="ADAL" clId="{B97A3E17-EA29-4714-9D9D-D98A985F7C47}" dt="2024-11-28T00:33:49.994" v="1765" actId="13244"/>
          <ac:spMkLst>
            <pc:docMk/>
            <pc:sldMk cId="1778827076" sldId="498"/>
            <ac:spMk id="3" creationId="{92FADB1D-9B82-E1F5-D7C9-ED074082EAC9}"/>
          </ac:spMkLst>
        </pc:spChg>
      </pc:sldChg>
      <pc:sldChg chg="addSp delSp modSp mod">
        <pc:chgData name="Nora Monday" userId="f9fce3f3-ea5a-4bf2-9c87-84b96f517122" providerId="ADAL" clId="{B97A3E17-EA29-4714-9D9D-D98A985F7C47}" dt="2024-11-28T00:27:50.706" v="1697" actId="13244"/>
        <pc:sldMkLst>
          <pc:docMk/>
          <pc:sldMk cId="3209503340" sldId="499"/>
        </pc:sldMkLst>
        <pc:spChg chg="mod topLvl">
          <ac:chgData name="Nora Monday" userId="f9fce3f3-ea5a-4bf2-9c87-84b96f517122" providerId="ADAL" clId="{B97A3E17-EA29-4714-9D9D-D98A985F7C47}" dt="2024-11-28T00:01:03.856" v="116" actId="962"/>
          <ac:spMkLst>
            <pc:docMk/>
            <pc:sldMk cId="3209503340" sldId="499"/>
            <ac:spMk id="3" creationId="{D7AFD2C7-045D-3070-EC25-BF6F0C2202E6}"/>
          </ac:spMkLst>
        </pc:spChg>
        <pc:spChg chg="mod topLvl">
          <ac:chgData name="Nora Monday" userId="f9fce3f3-ea5a-4bf2-9c87-84b96f517122" providerId="ADAL" clId="{B97A3E17-EA29-4714-9D9D-D98A985F7C47}" dt="2024-11-28T00:27:36.210" v="1694" actId="13244"/>
          <ac:spMkLst>
            <pc:docMk/>
            <pc:sldMk cId="3209503340" sldId="499"/>
            <ac:spMk id="4" creationId="{4D2C5653-C41D-8173-4F31-6973A2E2FC66}"/>
          </ac:spMkLst>
        </pc:spChg>
        <pc:spChg chg="mod topLvl">
          <ac:chgData name="Nora Monday" userId="f9fce3f3-ea5a-4bf2-9c87-84b96f517122" providerId="ADAL" clId="{B97A3E17-EA29-4714-9D9D-D98A985F7C47}" dt="2024-11-28T00:27:39.804" v="1695" actId="13244"/>
          <ac:spMkLst>
            <pc:docMk/>
            <pc:sldMk cId="3209503340" sldId="499"/>
            <ac:spMk id="5" creationId="{5CC3354B-64E1-01D1-553C-796329491415}"/>
          </ac:spMkLst>
        </pc:spChg>
        <pc:spChg chg="mod topLvl">
          <ac:chgData name="Nora Monday" userId="f9fce3f3-ea5a-4bf2-9c87-84b96f517122" providerId="ADAL" clId="{B97A3E17-EA29-4714-9D9D-D98A985F7C47}" dt="2024-11-28T00:27:41.766" v="1696" actId="13244"/>
          <ac:spMkLst>
            <pc:docMk/>
            <pc:sldMk cId="3209503340" sldId="499"/>
            <ac:spMk id="6" creationId="{26E89410-CEA6-4225-21DE-CEAAA15BE7D4}"/>
          </ac:spMkLst>
        </pc:spChg>
        <pc:spChg chg="mod topLvl">
          <ac:chgData name="Nora Monday" userId="f9fce3f3-ea5a-4bf2-9c87-84b96f517122" providerId="ADAL" clId="{B97A3E17-EA29-4714-9D9D-D98A985F7C47}" dt="2024-11-28T00:01:17.659" v="164" actId="962"/>
          <ac:spMkLst>
            <pc:docMk/>
            <pc:sldMk cId="3209503340" sldId="499"/>
            <ac:spMk id="7" creationId="{66EEA9EB-011E-3579-D6F2-7250F26B6825}"/>
          </ac:spMkLst>
        </pc:spChg>
        <pc:spChg chg="mod topLvl">
          <ac:chgData name="Nora Monday" userId="f9fce3f3-ea5a-4bf2-9c87-84b96f517122" providerId="ADAL" clId="{B97A3E17-EA29-4714-9D9D-D98A985F7C47}" dt="2024-11-28T00:27:50.706" v="1697" actId="13244"/>
          <ac:spMkLst>
            <pc:docMk/>
            <pc:sldMk cId="3209503340" sldId="499"/>
            <ac:spMk id="8" creationId="{40053D74-595C-E241-C035-BB4BF33CE9A2}"/>
          </ac:spMkLst>
        </pc:spChg>
        <pc:spChg chg="add mod">
          <ac:chgData name="Nora Monday" userId="f9fce3f3-ea5a-4bf2-9c87-84b96f517122" providerId="ADAL" clId="{B97A3E17-EA29-4714-9D9D-D98A985F7C47}" dt="2024-11-28T00:27:29.761" v="1693" actId="13244"/>
          <ac:spMkLst>
            <pc:docMk/>
            <pc:sldMk cId="3209503340" sldId="499"/>
            <ac:spMk id="9" creationId="{F09E21B9-D8CD-36F8-BDDE-A3AF47BAC871}"/>
          </ac:spMkLst>
        </pc:spChg>
      </pc:sldChg>
      <pc:sldChg chg="addSp modSp mod">
        <pc:chgData name="Nora Monday" userId="f9fce3f3-ea5a-4bf2-9c87-84b96f517122" providerId="ADAL" clId="{B97A3E17-EA29-4714-9D9D-D98A985F7C47}" dt="2024-11-28T00:28:05.106" v="1699" actId="13244"/>
        <pc:sldMkLst>
          <pc:docMk/>
          <pc:sldMk cId="2182568030" sldId="501"/>
        </pc:sldMkLst>
        <pc:spChg chg="mod">
          <ac:chgData name="Nora Monday" userId="f9fce3f3-ea5a-4bf2-9c87-84b96f517122" providerId="ADAL" clId="{B97A3E17-EA29-4714-9D9D-D98A985F7C47}" dt="2024-11-28T00:02:05.102" v="364" actId="962"/>
          <ac:spMkLst>
            <pc:docMk/>
            <pc:sldMk cId="2182568030" sldId="501"/>
            <ac:spMk id="2" creationId="{77FA6F38-C7C2-93D2-230F-DB6E5A202F7D}"/>
          </ac:spMkLst>
        </pc:spChg>
        <pc:spChg chg="add mod">
          <ac:chgData name="Nora Monday" userId="f9fce3f3-ea5a-4bf2-9c87-84b96f517122" providerId="ADAL" clId="{B97A3E17-EA29-4714-9D9D-D98A985F7C47}" dt="2024-11-28T00:28:05.106" v="1699" actId="13244"/>
          <ac:spMkLst>
            <pc:docMk/>
            <pc:sldMk cId="2182568030" sldId="501"/>
            <ac:spMk id="3" creationId="{30BD57F9-EA6C-33D3-002C-1DD94BEDD070}"/>
          </ac:spMkLst>
        </pc:spChg>
      </pc:sldChg>
      <pc:sldChg chg="modSp mod">
        <pc:chgData name="Nora Monday" userId="f9fce3f3-ea5a-4bf2-9c87-84b96f517122" providerId="ADAL" clId="{B97A3E17-EA29-4714-9D9D-D98A985F7C47}" dt="2024-11-28T01:26:50.119" v="1816" actId="13244"/>
        <pc:sldMkLst>
          <pc:docMk/>
          <pc:sldMk cId="409148390" sldId="514"/>
        </pc:sldMkLst>
        <pc:spChg chg="mod">
          <ac:chgData name="Nora Monday" userId="f9fce3f3-ea5a-4bf2-9c87-84b96f517122" providerId="ADAL" clId="{B97A3E17-EA29-4714-9D9D-D98A985F7C47}" dt="2024-11-28T00:35:47.526" v="1782" actId="13244"/>
          <ac:spMkLst>
            <pc:docMk/>
            <pc:sldMk cId="409148390" sldId="514"/>
            <ac:spMk id="3" creationId="{79CFB367-4EE0-DB50-0437-A4E59AE596D4}"/>
          </ac:spMkLst>
        </pc:spChg>
        <pc:spChg chg="mod">
          <ac:chgData name="Nora Monday" userId="f9fce3f3-ea5a-4bf2-9c87-84b96f517122" providerId="ADAL" clId="{B97A3E17-EA29-4714-9D9D-D98A985F7C47}" dt="2024-11-28T01:26:44.404" v="1814" actId="1076"/>
          <ac:spMkLst>
            <pc:docMk/>
            <pc:sldMk cId="409148390" sldId="514"/>
            <ac:spMk id="5" creationId="{4D63DF55-0F69-AF36-CD74-DB192D4FA7FC}"/>
          </ac:spMkLst>
        </pc:spChg>
        <pc:spChg chg="mod ord">
          <ac:chgData name="Nora Monday" userId="f9fce3f3-ea5a-4bf2-9c87-84b96f517122" providerId="ADAL" clId="{B97A3E17-EA29-4714-9D9D-D98A985F7C47}" dt="2024-11-28T01:26:50.119" v="1816" actId="13244"/>
          <ac:spMkLst>
            <pc:docMk/>
            <pc:sldMk cId="409148390" sldId="514"/>
            <ac:spMk id="6" creationId="{3E192CB3-B945-9406-F3AE-9F952F274A67}"/>
          </ac:spMkLst>
        </pc:spChg>
      </pc:sldChg>
      <pc:sldChg chg="addSp modSp mod">
        <pc:chgData name="Nora Monday" userId="f9fce3f3-ea5a-4bf2-9c87-84b96f517122" providerId="ADAL" clId="{B97A3E17-EA29-4714-9D9D-D98A985F7C47}" dt="2024-11-28T00:27:59.659" v="1698" actId="13244"/>
        <pc:sldMkLst>
          <pc:docMk/>
          <pc:sldMk cId="1335887389" sldId="516"/>
        </pc:sldMkLst>
        <pc:spChg chg="add mod">
          <ac:chgData name="Nora Monday" userId="f9fce3f3-ea5a-4bf2-9c87-84b96f517122" providerId="ADAL" clId="{B97A3E17-EA29-4714-9D9D-D98A985F7C47}" dt="2024-11-28T00:27:59.659" v="1698" actId="13244"/>
          <ac:spMkLst>
            <pc:docMk/>
            <pc:sldMk cId="1335887389" sldId="516"/>
            <ac:spMk id="2" creationId="{AF901489-5304-33E4-917B-C57504DF6093}"/>
          </ac:spMkLst>
        </pc:spChg>
        <pc:picChg chg="mod">
          <ac:chgData name="Nora Monday" userId="f9fce3f3-ea5a-4bf2-9c87-84b96f517122" providerId="ADAL" clId="{B97A3E17-EA29-4714-9D9D-D98A985F7C47}" dt="2024-11-28T00:01:29.781" v="184" actId="962"/>
          <ac:picMkLst>
            <pc:docMk/>
            <pc:sldMk cId="1335887389" sldId="516"/>
            <ac:picMk id="6" creationId="{D775F1E7-8CC5-8B66-47A7-2CD8EAE0E1D9}"/>
          </ac:picMkLst>
        </pc:picChg>
      </pc:sldChg>
      <pc:sldMasterChg chg="modSldLayout">
        <pc:chgData name="Nora Monday" userId="f9fce3f3-ea5a-4bf2-9c87-84b96f517122" providerId="ADAL" clId="{B97A3E17-EA29-4714-9D9D-D98A985F7C47}" dt="2024-11-28T05:10:42.647" v="1820"/>
        <pc:sldMasterMkLst>
          <pc:docMk/>
          <pc:sldMasterMk cId="1034081160" sldId="2147483648"/>
        </pc:sldMasterMkLst>
        <pc:sldLayoutChg chg="addSp delSp modSp mod">
          <pc:chgData name="Nora Monday" userId="f9fce3f3-ea5a-4bf2-9c87-84b96f517122" providerId="ADAL" clId="{B97A3E17-EA29-4714-9D9D-D98A985F7C47}" dt="2024-11-28T05:10:42.647" v="1820"/>
          <pc:sldLayoutMkLst>
            <pc:docMk/>
            <pc:sldMasterMk cId="1034081160" sldId="2147483648"/>
            <pc:sldLayoutMk cId="488055856" sldId="2147483694"/>
          </pc:sldLayoutMkLst>
          <pc:spChg chg="add mod">
            <ac:chgData name="Nora Monday" userId="f9fce3f3-ea5a-4bf2-9c87-84b96f517122" providerId="ADAL" clId="{B97A3E17-EA29-4714-9D9D-D98A985F7C47}" dt="2024-11-28T05:10:42.647" v="1820"/>
            <ac:spMkLst>
              <pc:docMk/>
              <pc:sldMasterMk cId="1034081160" sldId="2147483648"/>
              <pc:sldLayoutMk cId="488055856" sldId="2147483694"/>
              <ac:spMk id="2" creationId="{E4E39AFC-5CAC-FC55-B54B-1894A1F20580}"/>
            </ac:spMkLst>
          </pc:spChg>
        </pc:sldLayoutChg>
        <pc:sldLayoutChg chg="addSp delSp modSp mod">
          <pc:chgData name="Nora Monday" userId="f9fce3f3-ea5a-4bf2-9c87-84b96f517122" providerId="ADAL" clId="{B97A3E17-EA29-4714-9D9D-D98A985F7C47}" dt="2024-11-28T05:05:09.005" v="1818"/>
          <pc:sldLayoutMkLst>
            <pc:docMk/>
            <pc:sldMasterMk cId="1034081160" sldId="2147483648"/>
            <pc:sldLayoutMk cId="737691550" sldId="2147483711"/>
          </pc:sldLayoutMkLst>
          <pc:spChg chg="add mod">
            <ac:chgData name="Nora Monday" userId="f9fce3f3-ea5a-4bf2-9c87-84b96f517122" providerId="ADAL" clId="{B97A3E17-EA29-4714-9D9D-D98A985F7C47}" dt="2024-11-28T05:05:09.005" v="1818"/>
            <ac:spMkLst>
              <pc:docMk/>
              <pc:sldMasterMk cId="1034081160" sldId="2147483648"/>
              <pc:sldLayoutMk cId="737691550" sldId="2147483711"/>
              <ac:spMk id="6" creationId="{FF10F613-A6E1-9E65-B426-72B96D0FD76C}"/>
            </ac:spMkLst>
          </pc:spChg>
          <pc:picChg chg="topLvl">
            <ac:chgData name="Nora Monday" userId="f9fce3f3-ea5a-4bf2-9c87-84b96f517122" providerId="ADAL" clId="{B97A3E17-EA29-4714-9D9D-D98A985F7C47}" dt="2024-11-28T05:05:08.207" v="1817" actId="478"/>
            <ac:picMkLst>
              <pc:docMk/>
              <pc:sldMasterMk cId="1034081160" sldId="2147483648"/>
              <pc:sldLayoutMk cId="737691550" sldId="2147483711"/>
              <ac:picMk id="10" creationId="{A55F2FC8-96E8-3E39-8AB7-69D19D76A69A}"/>
            </ac:picMkLst>
          </pc:picChg>
        </pc:sldLayoutChg>
      </pc:sldMasterChg>
    </pc:docChg>
  </pc:docChgLst>
  <pc:docChgLst>
    <pc:chgData name="Liz Heynes" userId="e5ff50d5-f39a-42f6-9e9f-e790bcc8c38d" providerId="ADAL" clId="{D46767AC-BE97-4027-9FE5-6D1EDF12C54C}"/>
    <pc:docChg chg="custSel modSld modMainMaster">
      <pc:chgData name="Liz Heynes" userId="e5ff50d5-f39a-42f6-9e9f-e790bcc8c38d" providerId="ADAL" clId="{D46767AC-BE97-4027-9FE5-6D1EDF12C54C}" dt="2024-12-16T01:08:13.140" v="37" actId="1037"/>
      <pc:docMkLst>
        <pc:docMk/>
      </pc:docMkLst>
      <pc:sldChg chg="modNotesTx">
        <pc:chgData name="Liz Heynes" userId="e5ff50d5-f39a-42f6-9e9f-e790bcc8c38d" providerId="ADAL" clId="{D46767AC-BE97-4027-9FE5-6D1EDF12C54C}" dt="2024-12-16T00:40:26.809" v="3" actId="115"/>
        <pc:sldMkLst>
          <pc:docMk/>
          <pc:sldMk cId="409148390" sldId="514"/>
        </pc:sldMkLst>
      </pc:sldChg>
      <pc:sldMasterChg chg="modSldLayout">
        <pc:chgData name="Liz Heynes" userId="e5ff50d5-f39a-42f6-9e9f-e790bcc8c38d" providerId="ADAL" clId="{D46767AC-BE97-4027-9FE5-6D1EDF12C54C}" dt="2024-12-16T01:08:13.140" v="37" actId="1037"/>
        <pc:sldMasterMkLst>
          <pc:docMk/>
          <pc:sldMasterMk cId="1034081160" sldId="2147483648"/>
        </pc:sldMasterMkLst>
        <pc:sldLayoutChg chg="addSp delSp modSp mod">
          <pc:chgData name="Liz Heynes" userId="e5ff50d5-f39a-42f6-9e9f-e790bcc8c38d" providerId="ADAL" clId="{D46767AC-BE97-4027-9FE5-6D1EDF12C54C}" dt="2024-12-16T01:08:13.140" v="37" actId="1037"/>
          <pc:sldLayoutMkLst>
            <pc:docMk/>
            <pc:sldMasterMk cId="1034081160" sldId="2147483648"/>
            <pc:sldLayoutMk cId="737691550" sldId="2147483711"/>
          </pc:sldLayoutMkLst>
          <pc:spChg chg="mod">
            <ac:chgData name="Liz Heynes" userId="e5ff50d5-f39a-42f6-9e9f-e790bcc8c38d" providerId="ADAL" clId="{D46767AC-BE97-4027-9FE5-6D1EDF12C54C}" dt="2024-12-16T01:08:13.140" v="37" actId="1037"/>
            <ac:spMkLst>
              <pc:docMk/>
              <pc:sldMasterMk cId="1034081160" sldId="2147483648"/>
              <pc:sldLayoutMk cId="737691550" sldId="2147483711"/>
              <ac:spMk id="6" creationId="{FF10F613-A6E1-9E65-B426-72B96D0FD76C}"/>
            </ac:spMkLst>
          </pc:spChg>
          <pc:spChg chg="add mod">
            <ac:chgData name="Liz Heynes" userId="e5ff50d5-f39a-42f6-9e9f-e790bcc8c38d" providerId="ADAL" clId="{D46767AC-BE97-4027-9FE5-6D1EDF12C54C}" dt="2024-12-16T00:35:54.333" v="1"/>
            <ac:spMkLst>
              <pc:docMk/>
              <pc:sldMasterMk cId="1034081160" sldId="2147483648"/>
              <pc:sldLayoutMk cId="737691550" sldId="2147483711"/>
              <ac:spMk id="7" creationId="{C8AEBD59-7306-7957-40E0-A1EF082BBC2D}"/>
            </ac:spMkLst>
          </pc:spChg>
        </pc:sldLayoutChg>
      </pc:sldMasterChg>
    </pc:docChg>
  </pc:docChgLst>
  <pc:docChgLst>
    <pc:chgData name="Kerrie Shanahan" userId="ae473d9f-76e9-476f-892f-2674ea963afc" providerId="ADAL" clId="{586253AB-A32E-4F25-9B8F-BC5AA14816B5}"/>
    <pc:docChg chg="custSel modSld">
      <pc:chgData name="Kerrie Shanahan" userId="ae473d9f-76e9-476f-892f-2674ea963afc" providerId="ADAL" clId="{586253AB-A32E-4F25-9B8F-BC5AA14816B5}" dt="2024-11-26T22:55:52.214" v="136" actId="165"/>
      <pc:docMkLst>
        <pc:docMk/>
      </pc:docMkLst>
      <pc:sldChg chg="modNotesTx">
        <pc:chgData name="Kerrie Shanahan" userId="ae473d9f-76e9-476f-892f-2674ea963afc" providerId="ADAL" clId="{586253AB-A32E-4F25-9B8F-BC5AA14816B5}" dt="2024-11-26T22:13:52.874" v="122" actId="20577"/>
        <pc:sldMkLst>
          <pc:docMk/>
          <pc:sldMk cId="4150549256" sldId="437"/>
        </pc:sldMkLst>
      </pc:sldChg>
      <pc:sldChg chg="addSp delSp modSp mod modNotesTx">
        <pc:chgData name="Kerrie Shanahan" userId="ae473d9f-76e9-476f-892f-2674ea963afc" providerId="ADAL" clId="{586253AB-A32E-4F25-9B8F-BC5AA14816B5}" dt="2024-11-26T22:55:42.774" v="134" actId="165"/>
        <pc:sldMkLst>
          <pc:docMk/>
          <pc:sldMk cId="3790191868" sldId="442"/>
        </pc:sldMkLst>
        <pc:spChg chg="mod topLvl">
          <ac:chgData name="Kerrie Shanahan" userId="ae473d9f-76e9-476f-892f-2674ea963afc" providerId="ADAL" clId="{586253AB-A32E-4F25-9B8F-BC5AA14816B5}" dt="2024-11-26T22:55:42.774" v="134" actId="165"/>
          <ac:spMkLst>
            <pc:docMk/>
            <pc:sldMk cId="3790191868" sldId="442"/>
            <ac:spMk id="9" creationId="{7AD4C5E2-1FA6-BC43-932E-8BF225355A91}"/>
          </ac:spMkLst>
        </pc:spChg>
        <pc:spChg chg="mod topLvl">
          <ac:chgData name="Kerrie Shanahan" userId="ae473d9f-76e9-476f-892f-2674ea963afc" providerId="ADAL" clId="{586253AB-A32E-4F25-9B8F-BC5AA14816B5}" dt="2024-11-26T22:55:42.774" v="134" actId="165"/>
          <ac:spMkLst>
            <pc:docMk/>
            <pc:sldMk cId="3790191868" sldId="442"/>
            <ac:spMk id="10" creationId="{40F75F48-FC8E-8E44-8B2D-2F86CEBF1B45}"/>
          </ac:spMkLst>
        </pc:spChg>
        <pc:spChg chg="mod topLvl">
          <ac:chgData name="Kerrie Shanahan" userId="ae473d9f-76e9-476f-892f-2674ea963afc" providerId="ADAL" clId="{586253AB-A32E-4F25-9B8F-BC5AA14816B5}" dt="2024-11-26T22:55:42.774" v="134" actId="165"/>
          <ac:spMkLst>
            <pc:docMk/>
            <pc:sldMk cId="3790191868" sldId="442"/>
            <ac:spMk id="11" creationId="{B7918130-89B9-834B-849E-74EEB7E489BC}"/>
          </ac:spMkLst>
        </pc:spChg>
        <pc:spChg chg="mod">
          <ac:chgData name="Kerrie Shanahan" userId="ae473d9f-76e9-476f-892f-2674ea963afc" providerId="ADAL" clId="{586253AB-A32E-4F25-9B8F-BC5AA14816B5}" dt="2024-11-26T05:44:04.949" v="93" actId="164"/>
          <ac:spMkLst>
            <pc:docMk/>
            <pc:sldMk cId="3790191868" sldId="442"/>
            <ac:spMk id="12" creationId="{6729681C-B2E4-8D4B-88DD-D33B098E5705}"/>
          </ac:spMkLst>
        </pc:spChg>
        <pc:spChg chg="mod">
          <ac:chgData name="Kerrie Shanahan" userId="ae473d9f-76e9-476f-892f-2674ea963afc" providerId="ADAL" clId="{586253AB-A32E-4F25-9B8F-BC5AA14816B5}" dt="2024-11-26T05:44:04.949" v="93" actId="164"/>
          <ac:spMkLst>
            <pc:docMk/>
            <pc:sldMk cId="3790191868" sldId="442"/>
            <ac:spMk id="13" creationId="{FD3E847A-5F92-3141-BCE5-781F3CE6505D}"/>
          </ac:spMkLst>
        </pc:spChg>
        <pc:grpChg chg="add mod">
          <ac:chgData name="Kerrie Shanahan" userId="ae473d9f-76e9-476f-892f-2674ea963afc" providerId="ADAL" clId="{586253AB-A32E-4F25-9B8F-BC5AA14816B5}" dt="2024-11-26T22:55:11.027" v="128" actId="1076"/>
          <ac:grpSpMkLst>
            <pc:docMk/>
            <pc:sldMk cId="3790191868" sldId="442"/>
            <ac:grpSpMk id="3" creationId="{38D63A95-CA77-5BC7-F70E-47D0E561F978}"/>
          </ac:grpSpMkLst>
        </pc:grpChg>
      </pc:sldChg>
      <pc:sldChg chg="addSp delSp modSp mod">
        <pc:chgData name="Kerrie Shanahan" userId="ae473d9f-76e9-476f-892f-2674ea963afc" providerId="ADAL" clId="{586253AB-A32E-4F25-9B8F-BC5AA14816B5}" dt="2024-11-26T22:55:36.269" v="133" actId="165"/>
        <pc:sldMkLst>
          <pc:docMk/>
          <pc:sldMk cId="1548968196" sldId="443"/>
        </pc:sldMkLst>
        <pc:spChg chg="mod topLvl">
          <ac:chgData name="Kerrie Shanahan" userId="ae473d9f-76e9-476f-892f-2674ea963afc" providerId="ADAL" clId="{586253AB-A32E-4F25-9B8F-BC5AA14816B5}" dt="2024-11-26T22:55:36.269" v="133" actId="165"/>
          <ac:spMkLst>
            <pc:docMk/>
            <pc:sldMk cId="1548968196" sldId="443"/>
            <ac:spMk id="3" creationId="{6F95B6D8-DA11-6056-6FDC-EEAB5DFD08E5}"/>
          </ac:spMkLst>
        </pc:spChg>
        <pc:spChg chg="mod topLvl">
          <ac:chgData name="Kerrie Shanahan" userId="ae473d9f-76e9-476f-892f-2674ea963afc" providerId="ADAL" clId="{586253AB-A32E-4F25-9B8F-BC5AA14816B5}" dt="2024-11-26T22:55:36.269" v="133" actId="165"/>
          <ac:spMkLst>
            <pc:docMk/>
            <pc:sldMk cId="1548968196" sldId="443"/>
            <ac:spMk id="4" creationId="{E3D7B0B3-F0C4-C04A-CAEC-FBD301C6B71D}"/>
          </ac:spMkLst>
        </pc:spChg>
        <pc:spChg chg="mod topLvl">
          <ac:chgData name="Kerrie Shanahan" userId="ae473d9f-76e9-476f-892f-2674ea963afc" providerId="ADAL" clId="{586253AB-A32E-4F25-9B8F-BC5AA14816B5}" dt="2024-11-26T22:55:36.269" v="133" actId="165"/>
          <ac:spMkLst>
            <pc:docMk/>
            <pc:sldMk cId="1548968196" sldId="443"/>
            <ac:spMk id="9" creationId="{DF00D758-361E-5C57-104F-78FF0D35E811}"/>
          </ac:spMkLst>
        </pc:spChg>
        <pc:spChg chg="mod">
          <ac:chgData name="Kerrie Shanahan" userId="ae473d9f-76e9-476f-892f-2674ea963afc" providerId="ADAL" clId="{586253AB-A32E-4F25-9B8F-BC5AA14816B5}" dt="2024-11-26T22:55:29.819" v="132"/>
          <ac:spMkLst>
            <pc:docMk/>
            <pc:sldMk cId="1548968196" sldId="443"/>
            <ac:spMk id="12" creationId="{AC5E36F8-86B1-BA74-ABA8-14768063059E}"/>
          </ac:spMkLst>
        </pc:spChg>
        <pc:spChg chg="mod">
          <ac:chgData name="Kerrie Shanahan" userId="ae473d9f-76e9-476f-892f-2674ea963afc" providerId="ADAL" clId="{586253AB-A32E-4F25-9B8F-BC5AA14816B5}" dt="2024-11-26T22:55:29.819" v="132"/>
          <ac:spMkLst>
            <pc:docMk/>
            <pc:sldMk cId="1548968196" sldId="443"/>
            <ac:spMk id="15" creationId="{722E6259-F87B-C0E7-7805-1D6885BA0BAB}"/>
          </ac:spMkLst>
        </pc:spChg>
        <pc:grpChg chg="add mod">
          <ac:chgData name="Kerrie Shanahan" userId="ae473d9f-76e9-476f-892f-2674ea963afc" providerId="ADAL" clId="{586253AB-A32E-4F25-9B8F-BC5AA14816B5}" dt="2024-11-26T22:55:29.819" v="132"/>
          <ac:grpSpMkLst>
            <pc:docMk/>
            <pc:sldMk cId="1548968196" sldId="443"/>
            <ac:grpSpMk id="10" creationId="{27C49951-D05C-374A-FF87-B587D17AA116}"/>
          </ac:grpSpMkLst>
        </pc:grpChg>
      </pc:sldChg>
      <pc:sldChg chg="addSp delSp modSp mod">
        <pc:chgData name="Kerrie Shanahan" userId="ae473d9f-76e9-476f-892f-2674ea963afc" providerId="ADAL" clId="{586253AB-A32E-4F25-9B8F-BC5AA14816B5}" dt="2024-11-26T22:55:46.872" v="135" actId="165"/>
        <pc:sldMkLst>
          <pc:docMk/>
          <pc:sldMk cId="1550106778" sldId="444"/>
        </pc:sldMkLst>
        <pc:picChg chg="mod topLvl">
          <ac:chgData name="Kerrie Shanahan" userId="ae473d9f-76e9-476f-892f-2674ea963afc" providerId="ADAL" clId="{586253AB-A32E-4F25-9B8F-BC5AA14816B5}" dt="2024-11-26T22:55:46.872" v="135" actId="165"/>
          <ac:picMkLst>
            <pc:docMk/>
            <pc:sldMk cId="1550106778" sldId="444"/>
            <ac:picMk id="3" creationId="{2642E991-5F30-39D6-A9F9-4DC0AB923E2D}"/>
          </ac:picMkLst>
        </pc:picChg>
        <pc:picChg chg="mod topLvl">
          <ac:chgData name="Kerrie Shanahan" userId="ae473d9f-76e9-476f-892f-2674ea963afc" providerId="ADAL" clId="{586253AB-A32E-4F25-9B8F-BC5AA14816B5}" dt="2024-11-26T22:55:46.872" v="135" actId="165"/>
          <ac:picMkLst>
            <pc:docMk/>
            <pc:sldMk cId="1550106778" sldId="444"/>
            <ac:picMk id="7" creationId="{BE18A56B-253C-D568-6A3A-EB912B031C97}"/>
          </ac:picMkLst>
        </pc:picChg>
        <pc:picChg chg="mod topLvl">
          <ac:chgData name="Kerrie Shanahan" userId="ae473d9f-76e9-476f-892f-2674ea963afc" providerId="ADAL" clId="{586253AB-A32E-4F25-9B8F-BC5AA14816B5}" dt="2024-11-26T22:55:46.872" v="135" actId="165"/>
          <ac:picMkLst>
            <pc:docMk/>
            <pc:sldMk cId="1550106778" sldId="444"/>
            <ac:picMk id="8" creationId="{DEAC0409-7633-1BD3-668C-640DAC292C15}"/>
          </ac:picMkLst>
        </pc:picChg>
      </pc:sldChg>
      <pc:sldChg chg="addSp delSp modSp mod">
        <pc:chgData name="Kerrie Shanahan" userId="ae473d9f-76e9-476f-892f-2674ea963afc" providerId="ADAL" clId="{586253AB-A32E-4F25-9B8F-BC5AA14816B5}" dt="2024-11-26T22:55:52.214" v="136" actId="165"/>
        <pc:sldMkLst>
          <pc:docMk/>
          <pc:sldMk cId="2708634835" sldId="445"/>
        </pc:sldMkLst>
        <pc:grpChg chg="mod topLvl">
          <ac:chgData name="Kerrie Shanahan" userId="ae473d9f-76e9-476f-892f-2674ea963afc" providerId="ADAL" clId="{586253AB-A32E-4F25-9B8F-BC5AA14816B5}" dt="2024-11-26T22:55:52.214" v="136" actId="165"/>
          <ac:grpSpMkLst>
            <pc:docMk/>
            <pc:sldMk cId="2708634835" sldId="445"/>
            <ac:grpSpMk id="4" creationId="{77836DB0-5591-7547-DA76-D70E2F430061}"/>
          </ac:grpSpMkLst>
        </pc:grpChg>
        <pc:picChg chg="mod topLvl">
          <ac:chgData name="Kerrie Shanahan" userId="ae473d9f-76e9-476f-892f-2674ea963afc" providerId="ADAL" clId="{586253AB-A32E-4F25-9B8F-BC5AA14816B5}" dt="2024-11-26T22:55:52.214" v="136" actId="165"/>
          <ac:picMkLst>
            <pc:docMk/>
            <pc:sldMk cId="2708634835" sldId="445"/>
            <ac:picMk id="2" creationId="{0218B008-7E3E-256F-B9AA-2DF6ED06763F}"/>
          </ac:picMkLst>
        </pc:picChg>
        <pc:picChg chg="mod">
          <ac:chgData name="Kerrie Shanahan" userId="ae473d9f-76e9-476f-892f-2674ea963afc" providerId="ADAL" clId="{586253AB-A32E-4F25-9B8F-BC5AA14816B5}" dt="2024-11-26T22:55:52.214" v="136" actId="165"/>
          <ac:picMkLst>
            <pc:docMk/>
            <pc:sldMk cId="2708634835" sldId="445"/>
            <ac:picMk id="3" creationId="{0B8FEB4F-6C7C-15E8-EB8B-49BE098CB0C7}"/>
          </ac:picMkLst>
        </pc:picChg>
        <pc:picChg chg="mod">
          <ac:chgData name="Kerrie Shanahan" userId="ae473d9f-76e9-476f-892f-2674ea963afc" providerId="ADAL" clId="{586253AB-A32E-4F25-9B8F-BC5AA14816B5}" dt="2024-11-26T22:55:52.214" v="136" actId="165"/>
          <ac:picMkLst>
            <pc:docMk/>
            <pc:sldMk cId="2708634835" sldId="445"/>
            <ac:picMk id="7" creationId="{FC7BDA6F-365A-32AA-E93B-CECA11026E6F}"/>
          </ac:picMkLst>
        </pc:picChg>
        <pc:picChg chg="mod topLvl">
          <ac:chgData name="Kerrie Shanahan" userId="ae473d9f-76e9-476f-892f-2674ea963afc" providerId="ADAL" clId="{586253AB-A32E-4F25-9B8F-BC5AA14816B5}" dt="2024-11-26T22:55:52.214" v="136" actId="165"/>
          <ac:picMkLst>
            <pc:docMk/>
            <pc:sldMk cId="2708634835" sldId="445"/>
            <ac:picMk id="9" creationId="{FC733794-76FD-EBE6-E05E-28C4D5728D70}"/>
          </ac:picMkLst>
        </pc:picChg>
      </pc:sldChg>
      <pc:sldChg chg="addSp delSp modSp mod modNotesTx">
        <pc:chgData name="Kerrie Shanahan" userId="ae473d9f-76e9-476f-892f-2674ea963afc" providerId="ADAL" clId="{586253AB-A32E-4F25-9B8F-BC5AA14816B5}" dt="2024-11-25T22:57:22.254" v="54" actId="20577"/>
        <pc:sldMkLst>
          <pc:docMk/>
          <pc:sldMk cId="240114052" sldId="449"/>
        </pc:sldMkLst>
        <pc:picChg chg="add mod">
          <ac:chgData name="Kerrie Shanahan" userId="ae473d9f-76e9-476f-892f-2674ea963afc" providerId="ADAL" clId="{586253AB-A32E-4F25-9B8F-BC5AA14816B5}" dt="2024-11-25T22:57:14.798" v="52" actId="1076"/>
          <ac:picMkLst>
            <pc:docMk/>
            <pc:sldMk cId="240114052" sldId="449"/>
            <ac:picMk id="7" creationId="{5A55A9EF-3D9F-80C2-9037-DC8F79240820}"/>
          </ac:picMkLst>
        </pc:picChg>
      </pc:sldChg>
      <pc:sldChg chg="addSp delSp modSp">
        <pc:chgData name="Kerrie Shanahan" userId="ae473d9f-76e9-476f-892f-2674ea963afc" providerId="ADAL" clId="{586253AB-A32E-4F25-9B8F-BC5AA14816B5}" dt="2024-11-26T22:13:24.354" v="113"/>
        <pc:sldMkLst>
          <pc:docMk/>
          <pc:sldMk cId="1821817766" sldId="455"/>
        </pc:sldMkLst>
        <pc:picChg chg="add mod">
          <ac:chgData name="Kerrie Shanahan" userId="ae473d9f-76e9-476f-892f-2674ea963afc" providerId="ADAL" clId="{586253AB-A32E-4F25-9B8F-BC5AA14816B5}" dt="2024-11-26T22:13:24.354" v="113"/>
          <ac:picMkLst>
            <pc:docMk/>
            <pc:sldMk cId="1821817766" sldId="455"/>
            <ac:picMk id="2" creationId="{3579E7BC-4155-17DB-87BC-736BF1E60179}"/>
          </ac:picMkLst>
        </pc:picChg>
      </pc:sldChg>
      <pc:sldChg chg="modSp">
        <pc:chgData name="Kerrie Shanahan" userId="ae473d9f-76e9-476f-892f-2674ea963afc" providerId="ADAL" clId="{586253AB-A32E-4F25-9B8F-BC5AA14816B5}" dt="2024-11-26T22:13:16.646" v="111" actId="1076"/>
        <pc:sldMkLst>
          <pc:docMk/>
          <pc:sldMk cId="1135391713" sldId="456"/>
        </pc:sldMkLst>
        <pc:picChg chg="mod">
          <ac:chgData name="Kerrie Shanahan" userId="ae473d9f-76e9-476f-892f-2674ea963afc" providerId="ADAL" clId="{586253AB-A32E-4F25-9B8F-BC5AA14816B5}" dt="2024-11-26T22:13:16.646" v="111" actId="1076"/>
          <ac:picMkLst>
            <pc:docMk/>
            <pc:sldMk cId="1135391713" sldId="456"/>
            <ac:picMk id="2" creationId="{353E5E14-F968-044C-C9E9-B1F9C5FC3627}"/>
          </ac:picMkLst>
        </pc:picChg>
      </pc:sldChg>
      <pc:sldChg chg="modNotesTx">
        <pc:chgData name="Kerrie Shanahan" userId="ae473d9f-76e9-476f-892f-2674ea963afc" providerId="ADAL" clId="{586253AB-A32E-4F25-9B8F-BC5AA14816B5}" dt="2024-11-25T05:52:47.883" v="24" actId="20577"/>
        <pc:sldMkLst>
          <pc:docMk/>
          <pc:sldMk cId="2244477292" sldId="457"/>
        </pc:sldMkLst>
      </pc:sldChg>
      <pc:sldChg chg="modNotesTx">
        <pc:chgData name="Kerrie Shanahan" userId="ae473d9f-76e9-476f-892f-2674ea963afc" providerId="ADAL" clId="{586253AB-A32E-4F25-9B8F-BC5AA14816B5}" dt="2024-11-25T05:54:28.331" v="26"/>
        <pc:sldMkLst>
          <pc:docMk/>
          <pc:sldMk cId="536094152" sldId="466"/>
        </pc:sldMkLst>
      </pc:sldChg>
      <pc:sldChg chg="modNotesTx">
        <pc:chgData name="Kerrie Shanahan" userId="ae473d9f-76e9-476f-892f-2674ea963afc" providerId="ADAL" clId="{586253AB-A32E-4F25-9B8F-BC5AA14816B5}" dt="2024-11-25T05:54:49.664" v="28"/>
        <pc:sldMkLst>
          <pc:docMk/>
          <pc:sldMk cId="3096463887" sldId="468"/>
        </pc:sldMkLst>
      </pc:sldChg>
      <pc:sldChg chg="modNotesTx">
        <pc:chgData name="Kerrie Shanahan" userId="ae473d9f-76e9-476f-892f-2674ea963afc" providerId="ADAL" clId="{586253AB-A32E-4F25-9B8F-BC5AA14816B5}" dt="2024-11-25T05:55:05.060" v="29"/>
        <pc:sldMkLst>
          <pc:docMk/>
          <pc:sldMk cId="3461911102" sldId="469"/>
        </pc:sldMkLst>
      </pc:sldChg>
      <pc:sldChg chg="modNotesTx">
        <pc:chgData name="Kerrie Shanahan" userId="ae473d9f-76e9-476f-892f-2674ea963afc" providerId="ADAL" clId="{586253AB-A32E-4F25-9B8F-BC5AA14816B5}" dt="2024-11-25T05:55:15.471" v="30"/>
        <pc:sldMkLst>
          <pc:docMk/>
          <pc:sldMk cId="3868218024" sldId="470"/>
        </pc:sldMkLst>
      </pc:sldChg>
      <pc:sldChg chg="modNotesTx">
        <pc:chgData name="Kerrie Shanahan" userId="ae473d9f-76e9-476f-892f-2674ea963afc" providerId="ADAL" clId="{586253AB-A32E-4F25-9B8F-BC5AA14816B5}" dt="2024-11-25T05:55:26.883" v="32" actId="6549"/>
        <pc:sldMkLst>
          <pc:docMk/>
          <pc:sldMk cId="2325795097" sldId="471"/>
        </pc:sldMkLst>
      </pc:sldChg>
      <pc:sldChg chg="modNotesTx">
        <pc:chgData name="Kerrie Shanahan" userId="ae473d9f-76e9-476f-892f-2674ea963afc" providerId="ADAL" clId="{586253AB-A32E-4F25-9B8F-BC5AA14816B5}" dt="2024-11-25T05:55:43.476" v="36" actId="20577"/>
        <pc:sldMkLst>
          <pc:docMk/>
          <pc:sldMk cId="2806691242" sldId="472"/>
        </pc:sldMkLst>
      </pc:sldChg>
      <pc:sldChg chg="modNotesTx">
        <pc:chgData name="Kerrie Shanahan" userId="ae473d9f-76e9-476f-892f-2674ea963afc" providerId="ADAL" clId="{586253AB-A32E-4F25-9B8F-BC5AA14816B5}" dt="2024-11-25T05:55:54.659" v="37"/>
        <pc:sldMkLst>
          <pc:docMk/>
          <pc:sldMk cId="2667868244" sldId="473"/>
        </pc:sldMkLst>
      </pc:sldChg>
      <pc:sldChg chg="modNotesTx">
        <pc:chgData name="Kerrie Shanahan" userId="ae473d9f-76e9-476f-892f-2674ea963afc" providerId="ADAL" clId="{586253AB-A32E-4F25-9B8F-BC5AA14816B5}" dt="2024-11-25T05:56:07.932" v="38"/>
        <pc:sldMkLst>
          <pc:docMk/>
          <pc:sldMk cId="1436218551" sldId="474"/>
        </pc:sldMkLst>
      </pc:sldChg>
      <pc:sldChg chg="modNotesTx">
        <pc:chgData name="Kerrie Shanahan" userId="ae473d9f-76e9-476f-892f-2674ea963afc" providerId="ADAL" clId="{586253AB-A32E-4F25-9B8F-BC5AA14816B5}" dt="2024-11-25T05:56:24.956" v="39"/>
        <pc:sldMkLst>
          <pc:docMk/>
          <pc:sldMk cId="908412850" sldId="475"/>
        </pc:sldMkLst>
      </pc:sldChg>
      <pc:sldChg chg="modNotesTx">
        <pc:chgData name="Kerrie Shanahan" userId="ae473d9f-76e9-476f-892f-2674ea963afc" providerId="ADAL" clId="{586253AB-A32E-4F25-9B8F-BC5AA14816B5}" dt="2024-11-25T05:56:36.356" v="40"/>
        <pc:sldMkLst>
          <pc:docMk/>
          <pc:sldMk cId="1716554648" sldId="476"/>
        </pc:sldMkLst>
      </pc:sldChg>
      <pc:sldChg chg="modNotesTx">
        <pc:chgData name="Kerrie Shanahan" userId="ae473d9f-76e9-476f-892f-2674ea963afc" providerId="ADAL" clId="{586253AB-A32E-4F25-9B8F-BC5AA14816B5}" dt="2024-11-25T05:56:46.279" v="41"/>
        <pc:sldMkLst>
          <pc:docMk/>
          <pc:sldMk cId="607994850" sldId="477"/>
        </pc:sldMkLst>
      </pc:sldChg>
      <pc:sldChg chg="modNotesTx">
        <pc:chgData name="Kerrie Shanahan" userId="ae473d9f-76e9-476f-892f-2674ea963afc" providerId="ADAL" clId="{586253AB-A32E-4F25-9B8F-BC5AA14816B5}" dt="2024-11-25T05:54:39.256" v="27"/>
        <pc:sldMkLst>
          <pc:docMk/>
          <pc:sldMk cId="4152176365" sldId="496"/>
        </pc:sldMkLst>
      </pc:sldChg>
      <pc:sldChg chg="modNotesTx">
        <pc:chgData name="Kerrie Shanahan" userId="ae473d9f-76e9-476f-892f-2674ea963afc" providerId="ADAL" clId="{586253AB-A32E-4F25-9B8F-BC5AA14816B5}" dt="2024-11-25T23:00:43.751" v="78" actId="20577"/>
        <pc:sldMkLst>
          <pc:docMk/>
          <pc:sldMk cId="1778827076" sldId="498"/>
        </pc:sldMkLst>
      </pc:sldChg>
      <pc:sldChg chg="modNotesTx">
        <pc:chgData name="Kerrie Shanahan" userId="ae473d9f-76e9-476f-892f-2674ea963afc" providerId="ADAL" clId="{586253AB-A32E-4F25-9B8F-BC5AA14816B5}" dt="2024-11-25T05:53:46.005" v="25" actId="20577"/>
        <pc:sldMkLst>
          <pc:docMk/>
          <pc:sldMk cId="3209503340" sldId="499"/>
        </pc:sldMkLst>
      </pc:sldChg>
    </pc:docChg>
  </pc:docChgLst>
  <pc:docChgLst>
    <pc:chgData name="Kerrie Shanahan" userId="ae473d9f-76e9-476f-892f-2674ea963afc" providerId="ADAL" clId="{872F42C9-68C4-4540-9256-46373F2F2B4B}"/>
    <pc:docChg chg="modSld">
      <pc:chgData name="Kerrie Shanahan" userId="ae473d9f-76e9-476f-892f-2674ea963afc" providerId="ADAL" clId="{872F42C9-68C4-4540-9256-46373F2F2B4B}" dt="2024-10-21T00:02:05.994" v="6" actId="255"/>
      <pc:docMkLst>
        <pc:docMk/>
      </pc:docMkLst>
      <pc:sldChg chg="modSp mod modNotesTx">
        <pc:chgData name="Kerrie Shanahan" userId="ae473d9f-76e9-476f-892f-2674ea963afc" providerId="ADAL" clId="{872F42C9-68C4-4540-9256-46373F2F2B4B}" dt="2024-10-21T00:02:05.994" v="6" actId="255"/>
        <pc:sldMkLst>
          <pc:docMk/>
          <pc:sldMk cId="409148390" sldId="514"/>
        </pc:sldMkLst>
      </pc:sldChg>
    </pc:docChg>
  </pc:docChgLst>
  <pc:docChgLst>
    <pc:chgData name="Liz Heynes" userId="e5ff50d5-f39a-42f6-9e9f-e790bcc8c38d" providerId="ADAL" clId="{5F0CD2CA-B0F8-425B-A38E-8728B06428C3}"/>
    <pc:docChg chg="modSld">
      <pc:chgData name="Liz Heynes" userId="e5ff50d5-f39a-42f6-9e9f-e790bcc8c38d" providerId="ADAL" clId="{5F0CD2CA-B0F8-425B-A38E-8728B06428C3}" dt="2025-02-05T06:00:07.918" v="3" actId="1076"/>
      <pc:docMkLst>
        <pc:docMk/>
      </pc:docMkLst>
      <pc:sldChg chg="modSp mod">
        <pc:chgData name="Liz Heynes" userId="e5ff50d5-f39a-42f6-9e9f-e790bcc8c38d" providerId="ADAL" clId="{5F0CD2CA-B0F8-425B-A38E-8728B06428C3}" dt="2025-02-05T06:00:07.918" v="3" actId="1076"/>
        <pc:sldMkLst>
          <pc:docMk/>
          <pc:sldMk cId="409148390" sldId="514"/>
        </pc:sldMkLst>
        <pc:spChg chg="mod">
          <ac:chgData name="Liz Heynes" userId="e5ff50d5-f39a-42f6-9e9f-e790bcc8c38d" providerId="ADAL" clId="{5F0CD2CA-B0F8-425B-A38E-8728B06428C3}" dt="2025-02-05T05:59:56.756" v="0" actId="1076"/>
          <ac:spMkLst>
            <pc:docMk/>
            <pc:sldMk cId="409148390" sldId="514"/>
            <ac:spMk id="2" creationId="{1231462D-637C-A61E-8AE1-061F1B9FFFA4}"/>
          </ac:spMkLst>
        </pc:spChg>
        <pc:spChg chg="mod">
          <ac:chgData name="Liz Heynes" userId="e5ff50d5-f39a-42f6-9e9f-e790bcc8c38d" providerId="ADAL" clId="{5F0CD2CA-B0F8-425B-A38E-8728B06428C3}" dt="2025-02-05T06:00:07.918" v="3" actId="1076"/>
          <ac:spMkLst>
            <pc:docMk/>
            <pc:sldMk cId="409148390" sldId="514"/>
            <ac:spMk id="4" creationId="{B659DB08-7D8E-1082-B82B-1E2F333A9A4B}"/>
          </ac:spMkLst>
        </pc:spChg>
      </pc:sldChg>
    </pc:docChg>
  </pc:docChgLst>
  <pc:docChgLst>
    <pc:chgData name="Kerrie Shanahan" userId="ae473d9f-76e9-476f-892f-2674ea963afc" providerId="ADAL" clId="{3B05BE66-8991-4C93-B7FF-5E79D98AD235}"/>
    <pc:docChg chg="undo custSel addSld delSld modSld modMainMaster">
      <pc:chgData name="Kerrie Shanahan" userId="ae473d9f-76e9-476f-892f-2674ea963afc" providerId="ADAL" clId="{3B05BE66-8991-4C93-B7FF-5E79D98AD235}" dt="2024-10-16T04:57:22.030" v="739" actId="20577"/>
      <pc:docMkLst>
        <pc:docMk/>
      </pc:docMkLst>
      <pc:sldChg chg="del">
        <pc:chgData name="Kerrie Shanahan" userId="ae473d9f-76e9-476f-892f-2674ea963afc" providerId="ADAL" clId="{3B05BE66-8991-4C93-B7FF-5E79D98AD235}" dt="2024-10-07T03:30:41.509" v="157" actId="2696"/>
        <pc:sldMkLst>
          <pc:docMk/>
          <pc:sldMk cId="4263359036" sldId="418"/>
        </pc:sldMkLst>
      </pc:sldChg>
      <pc:sldChg chg="modSp modNotesTx">
        <pc:chgData name="Kerrie Shanahan" userId="ae473d9f-76e9-476f-892f-2674ea963afc" providerId="ADAL" clId="{3B05BE66-8991-4C93-B7FF-5E79D98AD235}" dt="2024-10-16T03:43:34.252" v="632"/>
        <pc:sldMkLst>
          <pc:docMk/>
          <pc:sldMk cId="4150549256" sldId="437"/>
        </pc:sldMkLst>
      </pc:sldChg>
      <pc:sldChg chg="modSp mod modNotesTx">
        <pc:chgData name="Kerrie Shanahan" userId="ae473d9f-76e9-476f-892f-2674ea963afc" providerId="ADAL" clId="{3B05BE66-8991-4C93-B7FF-5E79D98AD235}" dt="2024-10-16T03:44:48.928" v="638"/>
        <pc:sldMkLst>
          <pc:docMk/>
          <pc:sldMk cId="3662316055" sldId="441"/>
        </pc:sldMkLst>
      </pc:sldChg>
      <pc:sldChg chg="modNotesTx">
        <pc:chgData name="Kerrie Shanahan" userId="ae473d9f-76e9-476f-892f-2674ea963afc" providerId="ADAL" clId="{3B05BE66-8991-4C93-B7FF-5E79D98AD235}" dt="2024-10-16T03:45:04.055" v="642" actId="20577"/>
        <pc:sldMkLst>
          <pc:docMk/>
          <pc:sldMk cId="1548968196" sldId="443"/>
        </pc:sldMkLst>
      </pc:sldChg>
      <pc:sldChg chg="addSp modSp">
        <pc:chgData name="Kerrie Shanahan" userId="ae473d9f-76e9-476f-892f-2674ea963afc" providerId="ADAL" clId="{3B05BE66-8991-4C93-B7FF-5E79D98AD235}" dt="2024-10-16T03:46:41.476" v="658" actId="164"/>
        <pc:sldMkLst>
          <pc:docMk/>
          <pc:sldMk cId="2708634835" sldId="445"/>
        </pc:sldMkLst>
      </pc:sldChg>
      <pc:sldChg chg="addSp delSp modSp mod modNotesTx">
        <pc:chgData name="Kerrie Shanahan" userId="ae473d9f-76e9-476f-892f-2674ea963afc" providerId="ADAL" clId="{3B05BE66-8991-4C93-B7FF-5E79D98AD235}" dt="2024-10-16T03:49:28.141" v="691" actId="20577"/>
        <pc:sldMkLst>
          <pc:docMk/>
          <pc:sldMk cId="240114052" sldId="449"/>
        </pc:sldMkLst>
      </pc:sldChg>
      <pc:sldChg chg="modSp mod modNotesTx">
        <pc:chgData name="Kerrie Shanahan" userId="ae473d9f-76e9-476f-892f-2674ea963afc" providerId="ADAL" clId="{3B05BE66-8991-4C93-B7FF-5E79D98AD235}" dt="2024-10-08T05:59:07.915" v="290" actId="20577"/>
        <pc:sldMkLst>
          <pc:docMk/>
          <pc:sldMk cId="3089004442" sldId="454"/>
        </pc:sldMkLst>
      </pc:sldChg>
      <pc:sldChg chg="modNotesTx">
        <pc:chgData name="Kerrie Shanahan" userId="ae473d9f-76e9-476f-892f-2674ea963afc" providerId="ADAL" clId="{3B05BE66-8991-4C93-B7FF-5E79D98AD235}" dt="2024-10-09T00:19:12.048" v="418" actId="20577"/>
        <pc:sldMkLst>
          <pc:docMk/>
          <pc:sldMk cId="1821817766" sldId="455"/>
        </pc:sldMkLst>
      </pc:sldChg>
      <pc:sldChg chg="modNotesTx">
        <pc:chgData name="Kerrie Shanahan" userId="ae473d9f-76e9-476f-892f-2674ea963afc" providerId="ADAL" clId="{3B05BE66-8991-4C93-B7FF-5E79D98AD235}" dt="2024-10-09T00:18:07.694" v="400" actId="20577"/>
        <pc:sldMkLst>
          <pc:docMk/>
          <pc:sldMk cId="1135391713" sldId="456"/>
        </pc:sldMkLst>
      </pc:sldChg>
      <pc:sldChg chg="addSp delSp modSp mod modNotesTx">
        <pc:chgData name="Kerrie Shanahan" userId="ae473d9f-76e9-476f-892f-2674ea963afc" providerId="ADAL" clId="{3B05BE66-8991-4C93-B7FF-5E79D98AD235}" dt="2024-10-16T03:11:16.768" v="423" actId="1076"/>
        <pc:sldMkLst>
          <pc:docMk/>
          <pc:sldMk cId="2244477292" sldId="457"/>
        </pc:sldMkLst>
      </pc:sldChg>
      <pc:sldChg chg="modNotesTx">
        <pc:chgData name="Kerrie Shanahan" userId="ae473d9f-76e9-476f-892f-2674ea963afc" providerId="ADAL" clId="{3B05BE66-8991-4C93-B7FF-5E79D98AD235}" dt="2024-10-16T03:54:21.452" v="697" actId="20577"/>
        <pc:sldMkLst>
          <pc:docMk/>
          <pc:sldMk cId="536094152" sldId="466"/>
        </pc:sldMkLst>
      </pc:sldChg>
      <pc:sldChg chg="modSp mod">
        <pc:chgData name="Kerrie Shanahan" userId="ae473d9f-76e9-476f-892f-2674ea963afc" providerId="ADAL" clId="{3B05BE66-8991-4C93-B7FF-5E79D98AD235}" dt="2024-10-16T03:23:21.594" v="499" actId="20577"/>
        <pc:sldMkLst>
          <pc:docMk/>
          <pc:sldMk cId="3096463887" sldId="468"/>
        </pc:sldMkLst>
      </pc:sldChg>
      <pc:sldChg chg="modSp mod">
        <pc:chgData name="Kerrie Shanahan" userId="ae473d9f-76e9-476f-892f-2674ea963afc" providerId="ADAL" clId="{3B05BE66-8991-4C93-B7FF-5E79D98AD235}" dt="2024-10-16T03:21:55.110" v="497" actId="20577"/>
        <pc:sldMkLst>
          <pc:docMk/>
          <pc:sldMk cId="3461911102" sldId="469"/>
        </pc:sldMkLst>
      </pc:sldChg>
      <pc:sldChg chg="modSp mod">
        <pc:chgData name="Kerrie Shanahan" userId="ae473d9f-76e9-476f-892f-2674ea963afc" providerId="ADAL" clId="{3B05BE66-8991-4C93-B7FF-5E79D98AD235}" dt="2024-10-16T03:21:49.565" v="494" actId="20577"/>
        <pc:sldMkLst>
          <pc:docMk/>
          <pc:sldMk cId="3868218024" sldId="470"/>
        </pc:sldMkLst>
      </pc:sldChg>
      <pc:sldChg chg="modSp mod">
        <pc:chgData name="Kerrie Shanahan" userId="ae473d9f-76e9-476f-892f-2674ea963afc" providerId="ADAL" clId="{3B05BE66-8991-4C93-B7FF-5E79D98AD235}" dt="2024-10-16T03:21:44.415" v="491" actId="20577"/>
        <pc:sldMkLst>
          <pc:docMk/>
          <pc:sldMk cId="2325795097" sldId="471"/>
        </pc:sldMkLst>
      </pc:sldChg>
      <pc:sldChg chg="addSp delSp modSp mod modNotesTx">
        <pc:chgData name="Kerrie Shanahan" userId="ae473d9f-76e9-476f-892f-2674ea963afc" providerId="ADAL" clId="{3B05BE66-8991-4C93-B7FF-5E79D98AD235}" dt="2024-10-16T03:53:13.797" v="696" actId="20577"/>
        <pc:sldMkLst>
          <pc:docMk/>
          <pc:sldMk cId="2806691242" sldId="472"/>
        </pc:sldMkLst>
      </pc:sldChg>
      <pc:sldChg chg="addSp delSp modSp mod modNotesTx">
        <pc:chgData name="Kerrie Shanahan" userId="ae473d9f-76e9-476f-892f-2674ea963afc" providerId="ADAL" clId="{3B05BE66-8991-4C93-B7FF-5E79D98AD235}" dt="2024-10-16T03:27:39.707" v="535" actId="20577"/>
        <pc:sldMkLst>
          <pc:docMk/>
          <pc:sldMk cId="2667868244" sldId="473"/>
        </pc:sldMkLst>
      </pc:sldChg>
      <pc:sldChg chg="addSp delSp modSp mod modNotesTx">
        <pc:chgData name="Kerrie Shanahan" userId="ae473d9f-76e9-476f-892f-2674ea963afc" providerId="ADAL" clId="{3B05BE66-8991-4C93-B7FF-5E79D98AD235}" dt="2024-10-16T03:27:06.808" v="525" actId="1076"/>
        <pc:sldMkLst>
          <pc:docMk/>
          <pc:sldMk cId="1436218551" sldId="474"/>
        </pc:sldMkLst>
      </pc:sldChg>
      <pc:sldChg chg="addSp delSp modSp mod modNotesTx">
        <pc:chgData name="Kerrie Shanahan" userId="ae473d9f-76e9-476f-892f-2674ea963afc" providerId="ADAL" clId="{3B05BE66-8991-4C93-B7FF-5E79D98AD235}" dt="2024-10-16T03:27:52.131" v="540" actId="20577"/>
        <pc:sldMkLst>
          <pc:docMk/>
          <pc:sldMk cId="908412850" sldId="475"/>
        </pc:sldMkLst>
      </pc:sldChg>
      <pc:sldChg chg="addSp delSp modSp mod modNotesTx">
        <pc:chgData name="Kerrie Shanahan" userId="ae473d9f-76e9-476f-892f-2674ea963afc" providerId="ADAL" clId="{3B05BE66-8991-4C93-B7FF-5E79D98AD235}" dt="2024-10-16T03:28:00.807" v="545" actId="20577"/>
        <pc:sldMkLst>
          <pc:docMk/>
          <pc:sldMk cId="1716554648" sldId="476"/>
        </pc:sldMkLst>
      </pc:sldChg>
      <pc:sldChg chg="addSp delSp modSp mod modNotesTx">
        <pc:chgData name="Kerrie Shanahan" userId="ae473d9f-76e9-476f-892f-2674ea963afc" providerId="ADAL" clId="{3B05BE66-8991-4C93-B7FF-5E79D98AD235}" dt="2024-10-16T03:26:50.599" v="522" actId="164"/>
        <pc:sldMkLst>
          <pc:docMk/>
          <pc:sldMk cId="607994850" sldId="477"/>
        </pc:sldMkLst>
      </pc:sldChg>
      <pc:sldChg chg="modSp mod">
        <pc:chgData name="Kerrie Shanahan" userId="ae473d9f-76e9-476f-892f-2674ea963afc" providerId="ADAL" clId="{3B05BE66-8991-4C93-B7FF-5E79D98AD235}" dt="2024-10-16T03:23:25.079" v="501" actId="20577"/>
        <pc:sldMkLst>
          <pc:docMk/>
          <pc:sldMk cId="4152176365" sldId="496"/>
        </pc:sldMkLst>
      </pc:sldChg>
      <pc:sldChg chg="modNotesTx">
        <pc:chgData name="Kerrie Shanahan" userId="ae473d9f-76e9-476f-892f-2674ea963afc" providerId="ADAL" clId="{3B05BE66-8991-4C93-B7FF-5E79D98AD235}" dt="2024-10-16T03:55:22.693" v="698"/>
        <pc:sldMkLst>
          <pc:docMk/>
          <pc:sldMk cId="258660592" sldId="497"/>
        </pc:sldMkLst>
      </pc:sldChg>
      <pc:sldChg chg="modNotesTx">
        <pc:chgData name="Kerrie Shanahan" userId="ae473d9f-76e9-476f-892f-2674ea963afc" providerId="ADAL" clId="{3B05BE66-8991-4C93-B7FF-5E79D98AD235}" dt="2024-10-16T03:56:05.069" v="729" actId="20577"/>
        <pc:sldMkLst>
          <pc:docMk/>
          <pc:sldMk cId="1778827076" sldId="498"/>
        </pc:sldMkLst>
      </pc:sldChg>
      <pc:sldChg chg="addSp modSp add mod modNotesTx">
        <pc:chgData name="Kerrie Shanahan" userId="ae473d9f-76e9-476f-892f-2674ea963afc" providerId="ADAL" clId="{3B05BE66-8991-4C93-B7FF-5E79D98AD235}" dt="2024-10-16T03:35:29.410" v="569"/>
        <pc:sldMkLst>
          <pc:docMk/>
          <pc:sldMk cId="3209503340" sldId="499"/>
        </pc:sldMkLst>
      </pc:sldChg>
      <pc:sldChg chg="addSp modSp mod modClrScheme chgLayout">
        <pc:chgData name="Kerrie Shanahan" userId="ae473d9f-76e9-476f-892f-2674ea963afc" providerId="ADAL" clId="{3B05BE66-8991-4C93-B7FF-5E79D98AD235}" dt="2024-10-09T00:15:48.579" v="399" actId="20577"/>
        <pc:sldMkLst>
          <pc:docMk/>
          <pc:sldMk cId="365979447" sldId="500"/>
        </pc:sldMkLst>
      </pc:sldChg>
      <pc:sldChg chg="addSp delSp modSp mod modClrScheme chgLayout modNotesTx">
        <pc:chgData name="Kerrie Shanahan" userId="ae473d9f-76e9-476f-892f-2674ea963afc" providerId="ADAL" clId="{3B05BE66-8991-4C93-B7FF-5E79D98AD235}" dt="2024-10-07T06:12:26.285" v="198" actId="700"/>
        <pc:sldMkLst>
          <pc:docMk/>
          <pc:sldMk cId="2182568030" sldId="501"/>
        </pc:sldMkLst>
      </pc:sldChg>
      <pc:sldChg chg="modSp mod modNotesTx">
        <pc:chgData name="Kerrie Shanahan" userId="ae473d9f-76e9-476f-892f-2674ea963afc" providerId="ADAL" clId="{3B05BE66-8991-4C93-B7FF-5E79D98AD235}" dt="2024-10-16T04:57:22.030" v="739" actId="20577"/>
        <pc:sldMkLst>
          <pc:docMk/>
          <pc:sldMk cId="409148390" sldId="514"/>
        </pc:sldMkLst>
      </pc:sldChg>
      <pc:sldChg chg="modNotesTx">
        <pc:chgData name="Kerrie Shanahan" userId="ae473d9f-76e9-476f-892f-2674ea963afc" providerId="ADAL" clId="{3B05BE66-8991-4C93-B7FF-5E79D98AD235}" dt="2024-10-16T03:35:20.495" v="566" actId="20577"/>
        <pc:sldMkLst>
          <pc:docMk/>
          <pc:sldMk cId="1335887389" sldId="516"/>
        </pc:sldMkLst>
      </pc:sldChg>
      <pc:sldMasterChg chg="addSldLayout modSldLayout">
        <pc:chgData name="Kerrie Shanahan" userId="ae473d9f-76e9-476f-892f-2674ea963afc" providerId="ADAL" clId="{3B05BE66-8991-4C93-B7FF-5E79D98AD235}" dt="2024-10-07T06:11:43.551" v="197" actId="1076"/>
        <pc:sldMasterMkLst>
          <pc:docMk/>
          <pc:sldMasterMk cId="1034081160" sldId="2147483648"/>
        </pc:sldMasterMkLst>
        <pc:sldLayoutChg chg="modSp mod">
          <pc:chgData name="Kerrie Shanahan" userId="ae473d9f-76e9-476f-892f-2674ea963afc" providerId="ADAL" clId="{3B05BE66-8991-4C93-B7FF-5E79D98AD235}" dt="2024-10-07T03:31:31.823" v="167" actId="20577"/>
          <pc:sldLayoutMkLst>
            <pc:docMk/>
            <pc:sldMasterMk cId="1034081160" sldId="2147483648"/>
            <pc:sldLayoutMk cId="737691550" sldId="2147483711"/>
          </pc:sldLayoutMkLst>
        </pc:sldLayoutChg>
        <pc:sldLayoutChg chg="addSp delSp modSp add mod modTransition">
          <pc:chgData name="Kerrie Shanahan" userId="ae473d9f-76e9-476f-892f-2674ea963afc" providerId="ADAL" clId="{3B05BE66-8991-4C93-B7FF-5E79D98AD235}" dt="2024-10-07T06:11:43.551" v="197" actId="1076"/>
          <pc:sldLayoutMkLst>
            <pc:docMk/>
            <pc:sldMasterMk cId="1034081160" sldId="2147483648"/>
            <pc:sldLayoutMk cId="1913128741" sldId="2147483712"/>
          </pc:sldLayoutMkLst>
        </pc:sldLayoutChg>
      </pc:sldMasterChg>
    </pc:docChg>
  </pc:docChgLst>
  <pc:docChgLst>
    <pc:chgData name="Martine Power" userId="f3410e55-3c0b-475c-b0b5-72038337e5c9" providerId="ADAL" clId="{185F5424-17A6-467A-85F3-C9562551D4F8}"/>
    <pc:docChg chg="modSld">
      <pc:chgData name="Martine Power" userId="f3410e55-3c0b-475c-b0b5-72038337e5c9" providerId="ADAL" clId="{185F5424-17A6-467A-85F3-C9562551D4F8}" dt="2024-10-11T00:53:38.408" v="186" actId="12"/>
      <pc:docMkLst>
        <pc:docMk/>
      </pc:docMkLst>
      <pc:sldChg chg="modNotesTx">
        <pc:chgData name="Martine Power" userId="f3410e55-3c0b-475c-b0b5-72038337e5c9" providerId="ADAL" clId="{185F5424-17A6-467A-85F3-C9562551D4F8}" dt="2024-10-11T00:43:22.795" v="6" actId="20577"/>
        <pc:sldMkLst>
          <pc:docMk/>
          <pc:sldMk cId="3089004442" sldId="454"/>
        </pc:sldMkLst>
      </pc:sldChg>
      <pc:sldChg chg="modNotesTx">
        <pc:chgData name="Martine Power" userId="f3410e55-3c0b-475c-b0b5-72038337e5c9" providerId="ADAL" clId="{185F5424-17A6-467A-85F3-C9562551D4F8}" dt="2024-10-11T00:53:38.408" v="186" actId="12"/>
        <pc:sldMkLst>
          <pc:docMk/>
          <pc:sldMk cId="1821817766" sldId="455"/>
        </pc:sldMkLst>
      </pc:sldChg>
      <pc:sldChg chg="modNotesTx">
        <pc:chgData name="Martine Power" userId="f3410e55-3c0b-475c-b0b5-72038337e5c9" providerId="ADAL" clId="{185F5424-17A6-467A-85F3-C9562551D4F8}" dt="2024-10-11T00:53:29.583" v="185" actId="20577"/>
        <pc:sldMkLst>
          <pc:docMk/>
          <pc:sldMk cId="1135391713" sldId="456"/>
        </pc:sldMkLst>
      </pc:sldChg>
      <pc:sldChg chg="modNotesTx">
        <pc:chgData name="Martine Power" userId="f3410e55-3c0b-475c-b0b5-72038337e5c9" providerId="ADAL" clId="{185F5424-17A6-467A-85F3-C9562551D4F8}" dt="2024-10-11T00:48:06.296" v="113" actId="20577"/>
        <pc:sldMkLst>
          <pc:docMk/>
          <pc:sldMk cId="2244477292" sldId="457"/>
        </pc:sldMkLst>
      </pc:sldChg>
      <pc:sldChg chg="modNotesTx">
        <pc:chgData name="Martine Power" userId="f3410e55-3c0b-475c-b0b5-72038337e5c9" providerId="ADAL" clId="{185F5424-17A6-467A-85F3-C9562551D4F8}" dt="2024-10-11T00:49:22.481" v="119" actId="20577"/>
        <pc:sldMkLst>
          <pc:docMk/>
          <pc:sldMk cId="2182568030" sldId="501"/>
        </pc:sldMkLst>
      </pc:sldChg>
    </pc:docChg>
  </pc:docChgLst>
  <pc:docChgLst>
    <pc:chgData name="Rebecca McEwan" userId="ff810c5d-fc8a-4cb6-9b96-8b31b958f764" providerId="ADAL" clId="{0BEAF30C-7B9C-4A37-B068-CF09EFA0379A}"/>
    <pc:docChg chg="modSld">
      <pc:chgData name="Rebecca McEwan" userId="ff810c5d-fc8a-4cb6-9b96-8b31b958f764" providerId="ADAL" clId="{0BEAF30C-7B9C-4A37-B068-CF09EFA0379A}" dt="2024-10-07T22:53:02.020" v="320" actId="20577"/>
      <pc:docMkLst>
        <pc:docMk/>
      </pc:docMkLst>
      <pc:sldChg chg="addSp modSp modNotesTx">
        <pc:chgData name="Rebecca McEwan" userId="ff810c5d-fc8a-4cb6-9b96-8b31b958f764" providerId="ADAL" clId="{0BEAF30C-7B9C-4A37-B068-CF09EFA0379A}" dt="2024-10-07T22:45:33.222" v="93"/>
        <pc:sldMkLst>
          <pc:docMk/>
          <pc:sldMk cId="3089004442" sldId="454"/>
        </pc:sldMkLst>
      </pc:sldChg>
      <pc:sldChg chg="addSp modSp modNotesTx">
        <pc:chgData name="Rebecca McEwan" userId="ff810c5d-fc8a-4cb6-9b96-8b31b958f764" providerId="ADAL" clId="{0BEAF30C-7B9C-4A37-B068-CF09EFA0379A}" dt="2024-10-07T22:53:02.020" v="320" actId="20577"/>
        <pc:sldMkLst>
          <pc:docMk/>
          <pc:sldMk cId="1821817766" sldId="455"/>
        </pc:sldMkLst>
      </pc:sldChg>
      <pc:sldChg chg="addSp modSp modNotesTx">
        <pc:chgData name="Rebecca McEwan" userId="ff810c5d-fc8a-4cb6-9b96-8b31b958f764" providerId="ADAL" clId="{0BEAF30C-7B9C-4A37-B068-CF09EFA0379A}" dt="2024-10-07T22:51:23.872" v="247" actId="20577"/>
        <pc:sldMkLst>
          <pc:docMk/>
          <pc:sldMk cId="1135391713" sldId="456"/>
        </pc:sldMkLst>
      </pc:sldChg>
      <pc:sldChg chg="modNotesTx">
        <pc:chgData name="Rebecca McEwan" userId="ff810c5d-fc8a-4cb6-9b96-8b31b958f764" providerId="ADAL" clId="{0BEAF30C-7B9C-4A37-B068-CF09EFA0379A}" dt="2024-10-07T05:11:26.919" v="91" actId="20577"/>
        <pc:sldMkLst>
          <pc:docMk/>
          <pc:sldMk cId="2244477292" sldId="457"/>
        </pc:sldMkLst>
      </pc:sldChg>
      <pc:sldChg chg="modNotesTx">
        <pc:chgData name="Rebecca McEwan" userId="ff810c5d-fc8a-4cb6-9b96-8b31b958f764" providerId="ADAL" clId="{0BEAF30C-7B9C-4A37-B068-CF09EFA0379A}" dt="2024-10-07T04:45:47.684" v="39" actId="20577"/>
        <pc:sldMkLst>
          <pc:docMk/>
          <pc:sldMk cId="2182568030" sldId="501"/>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5/02/2025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5/02/2025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7),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new phonemic awareness skills (slides 8 and 9)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the letter–sound correspondence </a:t>
            </a:r>
            <a:r>
              <a:rPr lang="en-AU" b="1" dirty="0" err="1"/>
              <a:t>i</a:t>
            </a:r>
            <a:r>
              <a:rPr lang="en-AU" dirty="0"/>
              <a:t> says /</a:t>
            </a:r>
            <a:r>
              <a:rPr lang="en-AU" dirty="0" err="1"/>
              <a:t>i</a:t>
            </a:r>
            <a:r>
              <a:rPr lang="en-AU" dirty="0"/>
              <a:t>/ (slides 10 to 31)</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the irregular word </a:t>
            </a:r>
            <a:r>
              <a:rPr lang="en-AU" b="1" dirty="0">
                <a:latin typeface="+mn-lt"/>
              </a:rPr>
              <a:t>is</a:t>
            </a:r>
            <a:r>
              <a:rPr lang="en-AU" dirty="0">
                <a:latin typeface="+mn-lt"/>
              </a:rPr>
              <a:t> (slides 27 and 28).</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Takes approximately 20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30).</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11 and 12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18). For example, letter formation of the letters students have already learnt and phonemic awareness tasks.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a:p>
            <a:endParaRPr lang="en-US" b="1" dirty="0"/>
          </a:p>
          <a:p>
            <a:endParaRPr lang="en-US" b="1" dirty="0"/>
          </a:p>
          <a:p>
            <a:endParaRPr lang="en-US" b="1"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1206529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panose="020F0502020204030204" pitchFamily="34" charset="0"/>
                <a:ea typeface="Times New Roman" panose="02020603050405020304" pitchFamily="18" charset="0"/>
              </a:rPr>
              <a:t>The letter</a:t>
            </a:r>
            <a:r>
              <a:rPr lang="en-US" sz="1200">
                <a:effectLst/>
                <a:latin typeface="Calibri" panose="020F0502020204030204" pitchFamily="34" charset="0"/>
                <a:ea typeface="Times New Roman" panose="02020603050405020304" pitchFamily="18" charset="0"/>
              </a:rPr>
              <a:t>–</a:t>
            </a:r>
            <a:r>
              <a:rPr lang="en-AU" sz="1200" kern="1200">
                <a:effectLst/>
                <a:latin typeface="Calibri" panose="020F0502020204030204" pitchFamily="34" charset="0"/>
                <a:ea typeface="Times New Roman" panose="02020603050405020304" pitchFamily="18" charset="0"/>
              </a:rPr>
              <a:t>sound correspondence introduced in this lesson is </a:t>
            </a:r>
            <a:r>
              <a:rPr lang="en-AU" sz="1200" b="1" kern="1200" err="1">
                <a:effectLst/>
                <a:latin typeface="Calibri" panose="020F0502020204030204" pitchFamily="34" charset="0"/>
                <a:ea typeface="Times New Roman" panose="02020603050405020304" pitchFamily="18" charset="0"/>
              </a:rPr>
              <a:t>i</a:t>
            </a:r>
            <a:r>
              <a:rPr lang="en-AU" sz="1200" kern="1200">
                <a:effectLst/>
                <a:latin typeface="Calibri" panose="020F0502020204030204" pitchFamily="34" charset="0"/>
                <a:ea typeface="Times New Roman" panose="02020603050405020304" pitchFamily="18" charset="0"/>
              </a:rPr>
              <a:t> making an /</a:t>
            </a:r>
            <a:r>
              <a:rPr lang="en-AU" sz="1200" kern="1200" err="1">
                <a:effectLst/>
                <a:latin typeface="Calibri" panose="020F0502020204030204" pitchFamily="34" charset="0"/>
                <a:ea typeface="Times New Roman" panose="02020603050405020304" pitchFamily="18" charset="0"/>
              </a:rPr>
              <a:t>i</a:t>
            </a:r>
            <a:r>
              <a:rPr lang="en-AU" sz="1200" kern="1200">
                <a:effectLst/>
                <a:latin typeface="Calibri" panose="020F0502020204030204" pitchFamily="34" charset="0"/>
                <a:ea typeface="Times New Roman" panose="02020603050405020304" pitchFamily="18" charset="0"/>
              </a:rPr>
              <a:t>/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a:defRPr/>
            </a:pPr>
            <a:r>
              <a:rPr lang="en-AU" sz="1200" kern="1200">
                <a:effectLst/>
                <a:latin typeface="Calibri"/>
                <a:ea typeface="Times New Roman" panose="02020603050405020304" pitchFamily="18" charset="0"/>
                <a:cs typeface="Calibri"/>
              </a:rPr>
              <a:t>The irregular word* in this lesson is ‘</a:t>
            </a:r>
            <a:r>
              <a:rPr lang="en-AU" sz="1200" b="1" kern="1200">
                <a:effectLst/>
                <a:latin typeface="Calibri"/>
                <a:ea typeface="Times New Roman" panose="02020603050405020304" pitchFamily="18" charset="0"/>
                <a:cs typeface="Calibri"/>
              </a:rPr>
              <a:t>is</a:t>
            </a:r>
            <a:r>
              <a:rPr lang="en-AU" sz="1200" kern="1200">
                <a:effectLst/>
                <a:latin typeface="Calibri"/>
                <a:ea typeface="Times New Roman" panose="02020603050405020304" pitchFamily="18" charset="0"/>
                <a:cs typeface="Calibri"/>
              </a:rPr>
              <a:t>’</a:t>
            </a:r>
            <a:r>
              <a:rPr lang="en-AU" sz="1200" b="0" kern="1200">
                <a:effectLst/>
                <a:latin typeface="Calibri"/>
                <a:ea typeface="Times New Roman" panose="02020603050405020304" pitchFamily="18" charset="0"/>
                <a:cs typeface="Calibri"/>
              </a:rPr>
              <a:t>.</a:t>
            </a:r>
            <a:r>
              <a:rPr lang="en-AU" sz="1200" b="1" kern="1200">
                <a:effectLst/>
                <a:latin typeface="Calibri"/>
                <a:ea typeface="Times New Roman" panose="02020603050405020304" pitchFamily="18" charset="0"/>
                <a:cs typeface="Calibri"/>
              </a:rPr>
              <a:t> </a:t>
            </a:r>
          </a:p>
          <a:p>
            <a:pPr>
              <a:defRPr/>
            </a:pPr>
            <a:endParaRPr lang="en-AU" sz="1200" b="1" kern="1200">
              <a:effectLst/>
              <a:latin typeface="Calibri"/>
              <a:ea typeface="Times New Roman" panose="02020603050405020304" pitchFamily="18" charset="0"/>
              <a:cs typeface="Calibri"/>
            </a:endParaRPr>
          </a:p>
          <a:p>
            <a:r>
              <a:rPr lang="en-AU"/>
              <a:t>Word reading and writing is introduced in this lesson. This is not included in the success criteria because the focus is to introduce students to the concept. Word reading and writing is included in the success criteria from lesson 1.6.</a:t>
            </a:r>
          </a:p>
          <a:p>
            <a:endParaRPr lang="en-AU"/>
          </a:p>
          <a:p>
            <a:pPr>
              <a:defRPr/>
            </a:pPr>
            <a:r>
              <a:rPr lang="en-AU" sz="1200" b="1" kern="1200">
                <a:effectLst/>
                <a:latin typeface="Calibri"/>
                <a:ea typeface="Times New Roman" panose="02020603050405020304" pitchFamily="18" charset="0"/>
                <a:cs typeface="Calibri"/>
              </a:rPr>
              <a:t>*</a:t>
            </a:r>
            <a:r>
              <a:rPr lang="en-US" sz="1200">
                <a:effectLst/>
                <a:latin typeface="Calibri"/>
                <a:ea typeface="Times New Roman" panose="02020603050405020304" pitchFamily="18" charset="0"/>
                <a:cs typeface="Calibri"/>
              </a:rPr>
              <a:t>Irregular words are words containing letter–sound correspondences that students have not yet learned. </a:t>
            </a:r>
            <a:r>
              <a:rPr lang="en-US" sz="1200" kern="1200">
                <a:effectLst/>
                <a:latin typeface="Calibri"/>
                <a:ea typeface="Times New Roman" panose="02020603050405020304" pitchFamily="18" charset="0"/>
                <a:cs typeface="Calibri"/>
              </a:rPr>
              <a:t>These </a:t>
            </a:r>
            <a:r>
              <a:rPr lang="en-AU" sz="1200" kern="1200">
                <a:effectLst/>
                <a:latin typeface="Calibri"/>
                <a:ea typeface="Times New Roman" panose="02020603050405020304" pitchFamily="18" charset="0"/>
                <a:cs typeface="Calibri"/>
              </a:rPr>
              <a:t>should be included as part of lessons, as students will need them early in their reading and writing development. The reading and</a:t>
            </a:r>
            <a:r>
              <a:rPr lang="en-AU">
                <a:latin typeface="Calibri"/>
                <a:ea typeface="Times New Roman" panose="02020603050405020304" pitchFamily="18" charset="0"/>
                <a:cs typeface="Calibri"/>
              </a:rPr>
              <a:t> </a:t>
            </a:r>
            <a:r>
              <a:rPr lang="en-AU"/>
              <a:t>spelling</a:t>
            </a:r>
            <a:r>
              <a:rPr lang="en-AU">
                <a:latin typeface="Calibri"/>
                <a:ea typeface="Times New Roman" panose="02020603050405020304" pitchFamily="18" charset="0"/>
                <a:cs typeface="Calibri"/>
              </a:rPr>
              <a:t> </a:t>
            </a:r>
            <a:r>
              <a:rPr lang="en-AU" sz="1200" kern="1200">
                <a:effectLst/>
                <a:latin typeface="Calibri"/>
                <a:ea typeface="Times New Roman" panose="02020603050405020304" pitchFamily="18" charset="0"/>
                <a:cs typeface="Calibri"/>
              </a:rPr>
              <a:t>of irregular words is not the main focus for this lesson, so is not included in the success criteria. </a:t>
            </a:r>
            <a:endParaRPr lang="en-AU" sz="1200">
              <a:effectLst/>
              <a:latin typeface="Calibri"/>
              <a:ea typeface="Times New Roman" panose="02020603050405020304" pitchFamily="18" charset="0"/>
              <a:cs typeface="Calibri"/>
            </a:endParaRPr>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i</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i </a:t>
            </a:r>
            <a:r>
              <a:rPr lang="en-US" dirty="0">
                <a:solidFill>
                  <a:srgbClr val="0E1E42"/>
                </a:solidFill>
                <a:ea typeface="+mj-lt"/>
                <a:cs typeface="Calibri"/>
              </a:rPr>
              <a:t>makes is /</a:t>
            </a:r>
            <a:r>
              <a:rPr lang="en-US" dirty="0" err="1">
                <a:solidFill>
                  <a:srgbClr val="0E1E42"/>
                </a:solidFill>
                <a:ea typeface="+mj-lt"/>
                <a:cs typeface="Calibri"/>
              </a:rPr>
              <a:t>i</a:t>
            </a:r>
            <a:r>
              <a:rPr lang="en-US" dirty="0">
                <a:solidFill>
                  <a:srgbClr val="0E1E42"/>
                </a:solidFill>
                <a:ea typeface="+mj-lt"/>
                <a:cs typeface="Calibri"/>
              </a:rPr>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err="1"/>
              <a:t>i</a:t>
            </a:r>
            <a:r>
              <a:rPr lang="en-US" b="1" dirty="0"/>
              <a:t> </a:t>
            </a:r>
            <a:r>
              <a:rPr lang="en-US" dirty="0"/>
              <a:t>says /</a:t>
            </a:r>
            <a:r>
              <a:rPr lang="en-US" dirty="0" err="1"/>
              <a:t>i</a:t>
            </a:r>
            <a:r>
              <a:rPr lang="en-US" dirty="0"/>
              <a:t>/</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err="1"/>
              <a:t>i</a:t>
            </a:r>
            <a:r>
              <a:rPr lang="en-US"/>
              <a:t> says /</a:t>
            </a:r>
            <a:r>
              <a:rPr lang="en-US" err="1"/>
              <a:t>i</a:t>
            </a:r>
            <a:r>
              <a:rPr lang="en-US"/>
              <a:t>/</a:t>
            </a:r>
          </a:p>
          <a:p>
            <a:pPr marL="171450" indent="-171450">
              <a:buFont typeface="Arial" panose="020B0604020202020204" pitchFamily="34" charset="0"/>
              <a:buChar char="•"/>
            </a:pPr>
            <a:endParaRPr lang="en-US"/>
          </a:p>
          <a:p>
            <a:r>
              <a:rPr lang="en-US"/>
              <a:t>Check that students are using the correct entry and exit points and give feedback.</a:t>
            </a:r>
            <a:endParaRPr lang="en-AU"/>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Demonstrate saying each word aloud and listening for or isolating the beginning sound to find which words begin with /</a:t>
            </a:r>
            <a:r>
              <a:rPr lang="en-US" err="1"/>
              <a:t>i</a:t>
            </a:r>
            <a:r>
              <a:rPr lang="en-US"/>
              <a:t>/: </a:t>
            </a:r>
            <a:r>
              <a:rPr lang="en-US" b="1"/>
              <a:t>ill</a:t>
            </a:r>
            <a:r>
              <a:rPr lang="en-US" b="0"/>
              <a:t>,</a:t>
            </a:r>
            <a:r>
              <a:rPr lang="en-US" b="1"/>
              <a:t> mug</a:t>
            </a:r>
            <a:r>
              <a:rPr lang="en-US" b="0"/>
              <a:t>,</a:t>
            </a:r>
            <a:r>
              <a:rPr lang="en-US" b="1"/>
              <a:t> ink</a:t>
            </a:r>
            <a:r>
              <a:rPr lang="en-US"/>
              <a:t>.</a:t>
            </a:r>
            <a:endParaRPr lang="en-US" b="1"/>
          </a:p>
          <a:p>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a:t>
            </a:r>
            <a:r>
              <a:rPr lang="en-US" err="1"/>
              <a:t>i</a:t>
            </a:r>
            <a:r>
              <a:rPr lang="en-US"/>
              <a:t>/: </a:t>
            </a:r>
            <a:r>
              <a:rPr lang="en-US" b="1"/>
              <a:t>igloo</a:t>
            </a:r>
            <a:r>
              <a:rPr lang="en-US" b="0"/>
              <a:t>,</a:t>
            </a:r>
            <a:r>
              <a:rPr lang="en-US" b="1"/>
              <a:t> in</a:t>
            </a:r>
            <a:r>
              <a:rPr lang="en-US" b="0"/>
              <a:t>,</a:t>
            </a:r>
            <a:r>
              <a:rPr lang="en-US" b="1"/>
              <a:t> book</a:t>
            </a:r>
            <a:r>
              <a:rPr lang="en-US"/>
              <a:t>.</a:t>
            </a:r>
            <a:endParaRPr lang="en-US" b="1"/>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dirty="0">
              <a:solidFill>
                <a:srgbClr val="404040"/>
              </a:solidFill>
              <a:effectLst/>
              <a:latin typeface="Verdana" panose="020B060403050404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This is the first time that reading at the word level is introduced, so students will need a high level of teacher support.</a:t>
            </a:r>
            <a:endParaRPr lang="en-US" b="1"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saying each letter–sound correspondence then blending these sounds to read the word.</a:t>
            </a: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r>
              <a:rPr lang="en-US" dirty="0"/>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r>
              <a:rPr lang="en-US" dirty="0"/>
              <a:t> </a:t>
            </a: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say each letter–sound correspondence then blend these sounds to read the word.</a:t>
            </a: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Phonemic awareness review</a:t>
            </a:r>
          </a:p>
          <a:p>
            <a:endParaRPr lang="en-US" b="1" dirty="0"/>
          </a:p>
          <a:p>
            <a:r>
              <a:rPr lang="en-US" b="1" dirty="0"/>
              <a:t>Break it up: </a:t>
            </a:r>
            <a:r>
              <a:rPr lang="en-US" b="0" dirty="0"/>
              <a:t>targeting phoneme segmenting (3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The pictures on the slide represent the words to be segmented: </a:t>
            </a:r>
            <a:r>
              <a:rPr lang="en-US" b="1" dirty="0"/>
              <a:t>rope</a:t>
            </a:r>
            <a:r>
              <a:rPr lang="en-US" b="0" dirty="0"/>
              <a:t>,</a:t>
            </a:r>
            <a:r>
              <a:rPr lang="en-US" b="1" dirty="0"/>
              <a:t> fork</a:t>
            </a:r>
            <a:r>
              <a:rPr lang="en-US" b="0" dirty="0"/>
              <a:t>,</a:t>
            </a:r>
            <a:r>
              <a:rPr lang="en-US" b="1" dirty="0"/>
              <a:t> chin</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For each word, students: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dirty="0"/>
              <a:t>say the word</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dirty="0"/>
              <a:t>stretch the sounds</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b="0" dirty="0"/>
              <a:t>say the single sounds.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marL="0" indent="0">
              <a:buFont typeface="Arial" panose="020B0604020202020204" pitchFamily="34" charset="0"/>
              <a:buNone/>
            </a:pPr>
            <a:r>
              <a:rPr lang="en-AU" b="0" i="0" dirty="0">
                <a:solidFill>
                  <a:srgbClr val="000000"/>
                </a:solidFill>
                <a:effectLst/>
                <a:latin typeface="Times New Roman" panose="02020603050405020304" pitchFamily="18" charset="0"/>
              </a:rPr>
              <a:t>Using a stretching action and counting the final sounds on fingers can reinforce the process for students.</a:t>
            </a:r>
            <a:endParaRPr lang="en-US" b="0" dirty="0"/>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segmenting the sounds, remodel the process. For example, bend</a:t>
            </a:r>
            <a:r>
              <a:rPr lang="en-US" i="1" dirty="0"/>
              <a:t>, </a:t>
            </a:r>
            <a:r>
              <a:rPr lang="en-US" i="1" dirty="0" err="1"/>
              <a:t>bennnnd</a:t>
            </a:r>
            <a:r>
              <a:rPr lang="en-US" i="1" dirty="0"/>
              <a:t>, /b/, /e/, /n/, /d/</a:t>
            </a:r>
            <a:r>
              <a:rPr lang="en-US" dirty="0"/>
              <a:t>. Then ask students to try again.</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5182914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AU" dirty="0"/>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100"/>
              </a:spcBef>
              <a:spcAft>
                <a:spcPts val="400"/>
              </a:spcAft>
              <a:buClrTx/>
              <a:buSzTx/>
              <a:buFontTx/>
              <a:buNone/>
              <a:tabLst/>
              <a:defRPr/>
            </a:pPr>
            <a:r>
              <a:rPr lang="en-US" b="1" dirty="0">
                <a:solidFill>
                  <a:srgbClr val="404040"/>
                </a:solidFill>
                <a:ea typeface="Verdana"/>
                <a:cs typeface="Times New Roman" panose="02020603050405020304" pitchFamily="18" charset="0"/>
              </a:rPr>
              <a:t>This is the first time students are writing at the word level, so they will need a high level of teacher support.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pit</a:t>
            </a:r>
            <a:r>
              <a:rPr lang="en-US" dirty="0"/>
              <a:t>.</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endParaRPr lang="en-US" dirty="0"/>
          </a:p>
          <a:p>
            <a:r>
              <a:rPr lang="en-US" dirty="0"/>
              <a:t>Note:</a:t>
            </a:r>
            <a:r>
              <a:rPr lang="en-US" dirty="0">
                <a:cs typeface="Calibri"/>
              </a:rPr>
              <a:t> </a:t>
            </a:r>
            <a:r>
              <a:rPr lang="en-US" dirty="0"/>
              <a:t>Letter formation and placement can also be a focus here. </a:t>
            </a:r>
            <a:endParaRPr lang="en-US" dirty="0">
              <a:ea typeface="Calibri"/>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pit</a:t>
            </a:r>
            <a:r>
              <a:rPr lang="en-US" b="0" dirty="0"/>
              <a:t>,</a:t>
            </a:r>
            <a:r>
              <a:rPr lang="en-US" dirty="0"/>
              <a:t> </a:t>
            </a:r>
            <a:r>
              <a:rPr lang="en-US" b="1" dirty="0"/>
              <a:t>sip</a:t>
            </a:r>
            <a:r>
              <a:rPr lang="en-US" b="0" dirty="0"/>
              <a:t>.</a:t>
            </a:r>
            <a:endParaRPr lang="en-US" b="0" dirty="0">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pit</a:t>
            </a:r>
            <a:r>
              <a:rPr lang="en-US" b="0" dirty="0"/>
              <a:t>,</a:t>
            </a:r>
            <a:r>
              <a:rPr lang="en-US" b="1" dirty="0"/>
              <a:t> sip</a:t>
            </a:r>
            <a:r>
              <a:rPr lang="en-US" b="0" dirty="0"/>
              <a:t>,</a:t>
            </a:r>
            <a:r>
              <a:rPr lang="en-US" b="1" dirty="0"/>
              <a:t> pip</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352717396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Provide as much support for individual students as needed.</a:t>
            </a:r>
            <a:endParaRPr lang="en-US" sz="1200" dirty="0">
              <a:latin typeface="+mn-lt"/>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mn-lt"/>
              </a:rPr>
              <a:t>The image represents the word to be written: </a:t>
            </a:r>
            <a:r>
              <a:rPr lang="en-US" sz="1200" b="1" dirty="0">
                <a:latin typeface="+mn-lt"/>
              </a:rPr>
              <a:t>sip</a:t>
            </a:r>
            <a:r>
              <a:rPr lang="en-US" sz="1200" b="0" dirty="0">
                <a:latin typeface="+mn-lt"/>
              </a:rPr>
              <a:t>.</a:t>
            </a:r>
            <a:endParaRPr lang="en-AU" sz="1200" b="0" dirty="0">
              <a:latin typeface="+mn-lt"/>
            </a:endParaRPr>
          </a:p>
          <a:p>
            <a:endParaRPr lang="en-US" sz="1200" dirty="0">
              <a:highlight>
                <a:srgbClr val="FFFF00"/>
              </a:highlight>
              <a:latin typeface="+mn-lt"/>
            </a:endParaRPr>
          </a:p>
          <a:p>
            <a:r>
              <a:rPr lang="en-US" sz="1200" u="none" dirty="0">
                <a:highlight>
                  <a:srgbClr val="FFFF00"/>
                </a:highlight>
                <a:latin typeface="+mn-lt"/>
              </a:rPr>
              <a:t>Support and scaffold students to:</a:t>
            </a:r>
          </a:p>
          <a:p>
            <a:pPr marL="171450" indent="-171450">
              <a:buFont typeface="Arial" panose="020B0604020202020204" pitchFamily="34" charset="0"/>
              <a:buChar char="•"/>
            </a:pPr>
            <a:r>
              <a:rPr lang="en-US" sz="1200" u="none" dirty="0">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r>
              <a:rPr lang="en-US" sz="1200" u="none" dirty="0">
                <a:highlight>
                  <a:srgbClr val="FFFF00"/>
                </a:highlight>
                <a:latin typeface="+mn-lt"/>
              </a:rPr>
              <a:t>on their mini-whiteboards or on paper</a:t>
            </a:r>
          </a:p>
          <a:p>
            <a:pPr marL="171450" indent="-171450">
              <a:buFont typeface="Arial" panose="020B0604020202020204" pitchFamily="34" charset="0"/>
              <a:buChar char="•"/>
            </a:pPr>
            <a:r>
              <a:rPr lang="en-US" sz="1200" u="none" dirty="0">
                <a:highlight>
                  <a:srgbClr val="FFFF00"/>
                </a:highlight>
                <a:latin typeface="+mn-lt"/>
              </a:rPr>
              <a:t>r</a:t>
            </a:r>
            <a:r>
              <a:rPr lang="en-US" sz="1200" dirty="0">
                <a:latin typeface="+mn-lt"/>
              </a:rPr>
              <a:t>e-read the word to make sure it is correct by</a:t>
            </a:r>
            <a:r>
              <a:rPr lang="en-US" dirty="0"/>
              <a:t> saying the individual sounds, blending them together, then saying the complete word.</a:t>
            </a:r>
            <a:r>
              <a:rPr lang="en-US" sz="1200" dirty="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dirty="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a:t>
            </a:r>
            <a:r>
              <a:rPr lang="en-US" b="0" dirty="0"/>
              <a:t>:</a:t>
            </a:r>
            <a:r>
              <a:rPr lang="en-US" b="1" dirty="0"/>
              <a:t> sip</a:t>
            </a:r>
            <a:r>
              <a:rPr lang="en-US" b="0" dirty="0"/>
              <a:t>,</a:t>
            </a:r>
            <a:r>
              <a:rPr lang="en-US" b="1" dirty="0"/>
              <a:t> sit</a:t>
            </a:r>
            <a:r>
              <a:rPr lang="en-US" dirty="0"/>
              <a:t>.</a:t>
            </a:r>
            <a:r>
              <a:rPr lang="en-US" b="1" dirty="0"/>
              <a:t> </a:t>
            </a:r>
            <a:endParaRPr lang="en-AU" b="1" dirty="0"/>
          </a:p>
          <a:p>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dirty="0">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sip</a:t>
            </a:r>
            <a:r>
              <a:rPr lang="en-US" b="0" dirty="0"/>
              <a:t>,</a:t>
            </a:r>
            <a:r>
              <a:rPr lang="en-US" b="1" dirty="0"/>
              <a:t> sit</a:t>
            </a:r>
            <a:r>
              <a:rPr lang="en-US" b="0" dirty="0"/>
              <a:t>,</a:t>
            </a:r>
            <a:r>
              <a:rPr lang="en-US" b="1" dirty="0"/>
              <a:t> pit</a:t>
            </a:r>
            <a:r>
              <a:rPr lang="en-US" b="0" dirty="0"/>
              <a:t>.</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dirty="0">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re-read the word to make sure it is correct </a:t>
            </a:r>
            <a:r>
              <a:rPr lang="en-US" sz="1200" dirty="0">
                <a:latin typeface="+mn-lt"/>
              </a:rPr>
              <a:t>by</a:t>
            </a:r>
            <a:r>
              <a:rPr lang="en-US" dirty="0"/>
              <a:t> saying the individual sounds, blending them together, then saying the complete word.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mn-lt"/>
                <a:cs typeface="+mn-cs"/>
              </a:rPr>
              <a:t>Students </a:t>
            </a:r>
            <a:r>
              <a:rPr lang="en-US" sz="1200" dirty="0">
                <a:effectLst/>
                <a:latin typeface="+mn-lt"/>
                <a:cs typeface="Times New Roman" panose="02020603050405020304" pitchFamily="18" charset="0"/>
              </a:rPr>
              <a:t>place their mini-whiteboard underneath their chin for you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212042272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effectLst/>
                <a:latin typeface="Calibri" panose="020F0502020204030204" pitchFamily="34" charset="0"/>
                <a:ea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Times New Roman" panose="02020603050405020304" pitchFamily="18" charset="0"/>
              </a:rPr>
              <a:t>In this lesson, the procedure for learning irregular words has been adapted to suit the early stages of instruction.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effectLst/>
                <a:latin typeface="Calibri" panose="020F0502020204030204" pitchFamily="34" charset="0"/>
                <a:ea typeface="Times New Roman" panose="02020603050405020304" pitchFamily="18" charset="0"/>
              </a:rPr>
              <a:t>You will lead and demonstrate the process used to introduce irregular words in order for students to become familiar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a:ea typeface="Times New Roman" panose="02020603050405020304" pitchFamily="18" charset="0"/>
                <a:cs typeface="Calibri"/>
              </a:rPr>
              <a:t>Explain to </a:t>
            </a:r>
            <a:r>
              <a:rPr lang="en-US" sz="1200" kern="1200" dirty="0">
                <a:effectLst/>
                <a:latin typeface="Calibri" panose="020F0502020204030204" pitchFamily="34" charset="0"/>
                <a:ea typeface="Times New Roman" panose="02020603050405020304" pitchFamily="18" charset="0"/>
              </a:rPr>
              <a:t>students that there are some words they need to learn on their own. Say: </a:t>
            </a:r>
            <a:r>
              <a:rPr lang="en-US" sz="1200" i="1" kern="1200" dirty="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panose="020F0502020204030204" pitchFamily="34" charset="0"/>
                <a:ea typeface="Times New Roman" panose="02020603050405020304" pitchFamily="18" charset="0"/>
              </a:rPr>
              <a:t>Demonstrate the following steps to draw students’ attention to the internal structure of the irregular word, including the letter–sound correspondences for any letters that have not yet been taught.</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dirty="0">
                <a:effectLst/>
                <a:latin typeface="Calibri" panose="020F0502020204030204" pitchFamily="34" charset="0"/>
                <a:ea typeface="Calibri" panose="020F0502020204030204" pitchFamily="34" charset="0"/>
                <a:cs typeface="Calibri" panose="020F0502020204030204" pitchFamily="34" charset="0"/>
              </a:rPr>
              <a:t>Explain that this word is irregular to us because we have not learned the sound </a:t>
            </a:r>
            <a:r>
              <a:rPr lang="en-AU" sz="1200" b="1" dirty="0">
                <a:effectLst/>
                <a:latin typeface="Calibri" panose="020F0502020204030204" pitchFamily="34" charset="0"/>
                <a:ea typeface="Calibri" panose="020F0502020204030204" pitchFamily="34" charset="0"/>
                <a:cs typeface="Calibri" panose="020F0502020204030204" pitchFamily="34" charset="0"/>
              </a:rPr>
              <a:t>‘s’</a:t>
            </a:r>
            <a:r>
              <a:rPr lang="en-AU" sz="1200" dirty="0">
                <a:effectLst/>
                <a:latin typeface="Calibri" panose="020F0502020204030204" pitchFamily="34" charset="0"/>
                <a:ea typeface="Calibri" panose="020F0502020204030204" pitchFamily="34" charset="0"/>
                <a:cs typeface="Calibri" panose="020F0502020204030204" pitchFamily="34" charset="0"/>
              </a:rPr>
              <a:t> makes in this word yet.</a:t>
            </a: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dirty="0">
                <a:effectLst/>
                <a:latin typeface="Calibri" panose="020F0502020204030204" pitchFamily="34" charset="0"/>
                <a:ea typeface="Times New Roman" panose="02020603050405020304" pitchFamily="18" charset="0"/>
              </a:rPr>
              <a:t>Use the word in a sentence for context, for example, ‘</a:t>
            </a:r>
            <a:r>
              <a:rPr lang="en-US" sz="1200" b="1" kern="1200" dirty="0">
                <a:effectLst/>
                <a:latin typeface="Calibri" panose="020F0502020204030204" pitchFamily="34" charset="0"/>
                <a:ea typeface="Times New Roman" panose="02020603050405020304" pitchFamily="18" charset="0"/>
              </a:rPr>
              <a:t>It is hot today</a:t>
            </a:r>
            <a:r>
              <a:rPr lang="en-US" sz="1200" b="0" kern="1200" dirty="0">
                <a:effectLst/>
                <a:latin typeface="Calibri" panose="020F0502020204030204" pitchFamily="34" charset="0"/>
                <a:ea typeface="Times New Roman" panose="02020603050405020304" pitchFamily="18" charset="0"/>
              </a:rPr>
              <a:t>.</a:t>
            </a:r>
            <a:r>
              <a:rPr lang="en-US" sz="1200" b="1" kern="1200" dirty="0">
                <a:effectLst/>
                <a:latin typeface="Calibri" panose="020F0502020204030204" pitchFamily="34" charset="0"/>
                <a:ea typeface="Times New Roman" panose="02020603050405020304" pitchFamily="18" charset="0"/>
              </a:rPr>
              <a:t>’</a:t>
            </a:r>
            <a:endParaRPr lang="en-AU" sz="1200" b="1" dirty="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Say the sounds in the word: </a:t>
            </a:r>
            <a:r>
              <a:rPr lang="en-AU" sz="1200" b="1" dirty="0" err="1">
                <a:effectLst/>
                <a:latin typeface="Calibri" panose="020F0502020204030204" pitchFamily="34" charset="0"/>
                <a:ea typeface="Times New Roman" panose="02020603050405020304" pitchFamily="18" charset="0"/>
                <a:cs typeface="Calibri" panose="020F0502020204030204" pitchFamily="34" charset="0"/>
              </a:rPr>
              <a:t>i</a:t>
            </a:r>
            <a:r>
              <a:rPr lang="en-AU" sz="1200" b="1" dirty="0">
                <a:effectLst/>
                <a:latin typeface="Calibri" panose="020F0502020204030204" pitchFamily="34" charset="0"/>
                <a:ea typeface="Times New Roman" panose="02020603050405020304" pitchFamily="18" charset="0"/>
                <a:cs typeface="Calibri" panose="020F0502020204030204" pitchFamily="34" charset="0"/>
              </a:rPr>
              <a:t>/s.</a:t>
            </a:r>
            <a:endParaRPr lang="en-AU" sz="1200" b="1"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Write the letters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a:t>
            </a:r>
            <a:r>
              <a:rPr lang="en-AU" sz="1200" b="1" dirty="0" err="1">
                <a:effectLst/>
                <a:latin typeface="Calibri" panose="020F0502020204030204" pitchFamily="34" charset="0"/>
                <a:ea typeface="Times New Roman" panose="02020603050405020304" pitchFamily="18" charset="0"/>
                <a:cs typeface="Calibri" panose="020F0502020204030204" pitchFamily="34" charset="0"/>
              </a:rPr>
              <a:t>i</a:t>
            </a:r>
            <a:r>
              <a:rPr lang="en-AU" sz="1200" b="1" dirty="0">
                <a:effectLst/>
                <a:latin typeface="Calibri" panose="020F0502020204030204" pitchFamily="34" charset="0"/>
                <a:ea typeface="Times New Roman" panose="02020603050405020304" pitchFamily="18" charset="0"/>
                <a:cs typeface="Calibri" panose="020F0502020204030204" pitchFamily="34" charset="0"/>
              </a:rPr>
              <a:t>’ </a:t>
            </a:r>
            <a:r>
              <a:rPr lang="en-AU" sz="1200" b="0" dirty="0">
                <a:effectLst/>
                <a:latin typeface="Calibri" panose="020F0502020204030204" pitchFamily="34" charset="0"/>
                <a:ea typeface="Times New Roman" panose="02020603050405020304" pitchFamily="18" charset="0"/>
                <a:cs typeface="Calibri" panose="020F0502020204030204" pitchFamily="34" charset="0"/>
              </a:rPr>
              <a:t>and</a:t>
            </a:r>
            <a:r>
              <a:rPr lang="en-AU" sz="1200" b="1" dirty="0">
                <a:effectLst/>
                <a:latin typeface="Calibri" panose="020F0502020204030204" pitchFamily="34" charset="0"/>
                <a:ea typeface="Times New Roman" panose="02020603050405020304" pitchFamily="18" charset="0"/>
                <a:cs typeface="Calibri" panose="020F0502020204030204" pitchFamily="34" charset="0"/>
              </a:rPr>
              <a:t> ‘s’ </a:t>
            </a:r>
            <a:r>
              <a:rPr lang="en-AU" sz="1200" dirty="0">
                <a:effectLst/>
                <a:latin typeface="Calibri" panose="020F0502020204030204" pitchFamily="34" charset="0"/>
                <a:ea typeface="Times New Roman" panose="02020603050405020304" pitchFamily="18" charset="0"/>
                <a:cs typeface="Calibri" panose="020F0502020204030204" pitchFamily="34" charset="0"/>
              </a:rPr>
              <a:t>on the sound lines while saying the corresponding sounds.</a:t>
            </a:r>
          </a:p>
          <a:p>
            <a:pPr marL="342900" lvl="0" indent="-342900">
              <a:lnSpc>
                <a:spcPct val="106000"/>
              </a:lnSpc>
              <a:buFont typeface="+mj-lt"/>
              <a:buAutoNum type="arabicPeriod"/>
            </a:pPr>
            <a:r>
              <a:rPr lang="en-AU" sz="1200" dirty="0">
                <a:effectLst/>
                <a:latin typeface="Calibri" panose="020F0502020204030204" pitchFamily="34" charset="0"/>
                <a:ea typeface="Times New Roman" panose="02020603050405020304" pitchFamily="18" charset="0"/>
                <a:cs typeface="Calibri" panose="020F0502020204030204" pitchFamily="34" charset="0"/>
              </a:rPr>
              <a:t>Circle the irregular part of the word, that is, draw a circle around the </a:t>
            </a:r>
            <a:r>
              <a:rPr lang="en-AU" sz="1200" b="1" dirty="0">
                <a:effectLst/>
                <a:latin typeface="Calibri" panose="020F0502020204030204" pitchFamily="34" charset="0"/>
                <a:ea typeface="Times New Roman" panose="02020603050405020304" pitchFamily="18" charset="0"/>
                <a:cs typeface="Calibri" panose="020F0502020204030204" pitchFamily="34" charset="0"/>
              </a:rPr>
              <a:t>‘s’ </a:t>
            </a:r>
            <a:r>
              <a:rPr lang="en-AU" sz="1200" dirty="0">
                <a:effectLst/>
                <a:latin typeface="Calibri" panose="020F0502020204030204" pitchFamily="34" charset="0"/>
                <a:ea typeface="Times New Roman" panose="02020603050405020304" pitchFamily="18" charset="0"/>
                <a:cs typeface="Calibri" panose="020F0502020204030204" pitchFamily="34" charset="0"/>
              </a:rPr>
              <a:t>and say: </a:t>
            </a:r>
            <a:r>
              <a:rPr lang="en-AU" sz="1200" i="1" dirty="0">
                <a:effectLst/>
                <a:latin typeface="Calibri" panose="020F0502020204030204" pitchFamily="34" charset="0"/>
                <a:ea typeface="Times New Roman" panose="02020603050405020304" pitchFamily="18" charset="0"/>
                <a:cs typeface="Calibri" panose="020F0502020204030204" pitchFamily="34" charset="0"/>
              </a:rPr>
              <a:t>This word is irregular to us because we haven’t learned this sound for ‘</a:t>
            </a:r>
            <a:r>
              <a:rPr lang="en-AU" sz="1200" b="1" i="1" dirty="0">
                <a:effectLst/>
                <a:latin typeface="Calibri" panose="020F0502020204030204" pitchFamily="34" charset="0"/>
                <a:ea typeface="Times New Roman" panose="02020603050405020304" pitchFamily="18" charset="0"/>
                <a:cs typeface="Calibri" panose="020F0502020204030204" pitchFamily="34" charset="0"/>
              </a:rPr>
              <a:t>s</a:t>
            </a:r>
            <a:r>
              <a:rPr lang="en-AU" sz="1200" i="1" dirty="0">
                <a:effectLst/>
                <a:latin typeface="Calibri" panose="020F0502020204030204" pitchFamily="34" charset="0"/>
                <a:ea typeface="Times New Roman" panose="02020603050405020304" pitchFamily="18" charset="0"/>
                <a:cs typeface="Calibri" panose="020F0502020204030204" pitchFamily="34" charset="0"/>
              </a:rPr>
              <a:t>’ yet</a:t>
            </a:r>
            <a:r>
              <a:rPr lang="en-AU" sz="1200" i="0" dirty="0">
                <a:effectLst/>
                <a:latin typeface="Calibri" panose="020F0502020204030204" pitchFamily="34" charset="0"/>
                <a:ea typeface="Times New Roman" panose="02020603050405020304" pitchFamily="18" charset="0"/>
                <a:cs typeface="Calibri" panose="020F0502020204030204" pitchFamily="34" charset="0"/>
              </a:rPr>
              <a:t>.</a:t>
            </a:r>
          </a:p>
          <a:p>
            <a:pPr marL="342900" lvl="0" indent="-342900">
              <a:lnSpc>
                <a:spcPct val="106000"/>
              </a:lnSpc>
              <a:spcAft>
                <a:spcPts val="800"/>
              </a:spcAft>
              <a:buFont typeface="+mj-lt"/>
              <a:buAutoNum type="arabicPeriod"/>
            </a:pPr>
            <a:r>
              <a:rPr lang="en-AU" sz="1200" kern="0" dirty="0">
                <a:effectLst/>
                <a:latin typeface="Calibri" panose="020F0502020204030204" pitchFamily="34" charset="0"/>
                <a:ea typeface="Times New Roman" panose="02020603050405020304" pitchFamily="18" charset="0"/>
              </a:rPr>
              <a:t>Spell the word orally, for example, </a:t>
            </a:r>
            <a:r>
              <a:rPr lang="en-AU" sz="1200" i="1" kern="0" dirty="0">
                <a:effectLst/>
                <a:latin typeface="Calibri" panose="020F0502020204030204" pitchFamily="34" charset="0"/>
                <a:ea typeface="Times New Roman" panose="02020603050405020304" pitchFamily="18" charset="0"/>
              </a:rPr>
              <a:t>‘</a:t>
            </a:r>
            <a:r>
              <a:rPr lang="en-AU" sz="1200" b="1" i="1" kern="0" dirty="0" err="1">
                <a:effectLst/>
                <a:latin typeface="Calibri" panose="020F0502020204030204" pitchFamily="34" charset="0"/>
                <a:ea typeface="Times New Roman" panose="02020603050405020304" pitchFamily="18" charset="0"/>
              </a:rPr>
              <a:t>i</a:t>
            </a:r>
            <a:r>
              <a:rPr lang="en-AU" sz="1200" b="1" i="1" kern="0" dirty="0">
                <a:effectLst/>
                <a:latin typeface="Calibri" panose="020F0502020204030204" pitchFamily="34" charset="0"/>
                <a:ea typeface="Times New Roman" panose="02020603050405020304" pitchFamily="18" charset="0"/>
              </a:rPr>
              <a:t>-s </a:t>
            </a:r>
            <a:r>
              <a:rPr lang="en-AU" sz="1200" b="0" i="1" kern="0" dirty="0">
                <a:effectLst/>
                <a:latin typeface="Calibri" panose="020F0502020204030204" pitchFamily="34" charset="0"/>
                <a:ea typeface="Times New Roman" panose="02020603050405020304" pitchFamily="18" charset="0"/>
              </a:rPr>
              <a:t>spells</a:t>
            </a:r>
            <a:r>
              <a:rPr lang="en-AU" sz="1200" b="1" i="1" kern="0" dirty="0">
                <a:effectLst/>
                <a:latin typeface="Calibri" panose="020F0502020204030204" pitchFamily="34" charset="0"/>
                <a:ea typeface="Times New Roman" panose="02020603050405020304" pitchFamily="18" charset="0"/>
              </a:rPr>
              <a:t> is</a:t>
            </a:r>
            <a:r>
              <a:rPr lang="en-AU" sz="1200" i="1" kern="0" dirty="0">
                <a:effectLst/>
                <a:latin typeface="Calibri" panose="020F0502020204030204" pitchFamily="34" charset="0"/>
                <a:ea typeface="Times New Roman" panose="02020603050405020304" pitchFamily="18" charset="0"/>
              </a:rPr>
              <a:t>.</a:t>
            </a:r>
            <a:r>
              <a:rPr lang="en-AU" sz="1200" b="1" i="1" kern="0" dirty="0">
                <a:effectLst/>
                <a:latin typeface="Calibri" panose="020F0502020204030204" pitchFamily="34" charset="0"/>
                <a:ea typeface="Times New Roman" panose="02020603050405020304" pitchFamily="18" charset="0"/>
              </a:rPr>
              <a:t>’</a:t>
            </a:r>
          </a:p>
          <a:p>
            <a:pPr marL="342900" lvl="0" indent="-342900">
              <a:lnSpc>
                <a:spcPct val="106000"/>
              </a:lnSpc>
              <a:spcAft>
                <a:spcPts val="800"/>
              </a:spcAft>
              <a:buFont typeface="+mj-lt"/>
              <a:buAutoNum type="arabicPeriod"/>
            </a:pPr>
            <a:r>
              <a:rPr lang="en-AU" sz="1200" kern="0" dirty="0">
                <a:effectLst/>
                <a:latin typeface="+mn-lt"/>
              </a:rPr>
              <a:t>Write the word two more times while spelling it aloud.</a:t>
            </a:r>
            <a:endParaRPr lang="en-AU" dirty="0">
              <a:latin typeface="+mn-lt"/>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054004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endParaRPr lang="en-US" sz="12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dirty="0">
                <a:effectLst/>
                <a:latin typeface="Calibri"/>
                <a:ea typeface="Calibri"/>
                <a:cs typeface="Calibri"/>
              </a:rPr>
              <a:t>This is a highly supported activity. Provide as much support as needed for students. </a:t>
            </a:r>
            <a:endParaRPr lang="en-US" dirty="0">
              <a:latin typeface="Calibri"/>
              <a:ea typeface="Calibri"/>
              <a:cs typeface="Calibri"/>
            </a:endParaRPr>
          </a:p>
          <a:p>
            <a:endParaRPr lang="en-US" sz="1200" kern="1200" dirty="0">
              <a:effectLst/>
              <a:latin typeface="Calibri" panose="020F0502020204030204" pitchFamily="34" charset="0"/>
              <a:ea typeface="Times New Roman" panose="02020603050405020304" pitchFamily="18" charset="0"/>
            </a:endParaRPr>
          </a:p>
          <a:p>
            <a:r>
              <a:rPr lang="en-US" sz="1200" kern="1200" dirty="0">
                <a:effectLst/>
                <a:latin typeface="Calibri"/>
                <a:ea typeface="Times New Roman" panose="02020603050405020304" pitchFamily="18" charset="0"/>
                <a:cs typeface="Calibri"/>
              </a:rPr>
              <a:t>Demonstrate the following steps and ask students to repeat after you.</a:t>
            </a:r>
          </a:p>
          <a:p>
            <a:endParaRPr lang="en-AU" sz="1200" dirty="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dirty="0">
                <a:effectLst/>
                <a:latin typeface="Calibri"/>
                <a:ea typeface="Times New Roman" panose="02020603050405020304" pitchFamily="18" charset="0"/>
                <a:cs typeface="Calibri"/>
              </a:rPr>
              <a:t>Teacher: </a:t>
            </a:r>
            <a:r>
              <a:rPr lang="en-AU" sz="1200" i="1" dirty="0">
                <a:effectLst/>
                <a:latin typeface="Calibri"/>
                <a:ea typeface="Times New Roman" panose="02020603050405020304" pitchFamily="18" charset="0"/>
                <a:cs typeface="Calibri"/>
              </a:rPr>
              <a:t>The word we are going to spell is ‘</a:t>
            </a:r>
            <a:r>
              <a:rPr lang="en-AU" sz="1200" b="1" i="1" dirty="0">
                <a:effectLst/>
                <a:latin typeface="Calibri"/>
                <a:ea typeface="Times New Roman" panose="02020603050405020304" pitchFamily="18" charset="0"/>
                <a:cs typeface="Calibri"/>
              </a:rPr>
              <a:t>is</a:t>
            </a:r>
            <a:r>
              <a:rPr lang="en-AU" sz="1200" i="1" dirty="0">
                <a:effectLst/>
                <a:latin typeface="Calibri"/>
                <a:ea typeface="Times New Roman" panose="02020603050405020304" pitchFamily="18" charset="0"/>
                <a:cs typeface="Calibri"/>
              </a:rPr>
              <a:t>’. Say the word.</a:t>
            </a:r>
          </a:p>
          <a:p>
            <a:pPr marL="342900" lvl="0" indent="-342900">
              <a:lnSpc>
                <a:spcPct val="106000"/>
              </a:lnSpc>
              <a:spcAft>
                <a:spcPts val="800"/>
              </a:spcAft>
              <a:buFont typeface="+mj-lt"/>
              <a:buAutoNum type="arabicPeriod"/>
            </a:pPr>
            <a:r>
              <a:rPr lang="en-AU" sz="1200" dirty="0">
                <a:effectLst/>
                <a:latin typeface="Calibri"/>
                <a:ea typeface="Calibri"/>
                <a:cs typeface="Calibri"/>
              </a:rPr>
              <a:t>Students: </a:t>
            </a:r>
            <a:r>
              <a:rPr lang="en-AU" sz="1200" i="1" dirty="0">
                <a:effectLst/>
                <a:latin typeface="Calibri"/>
                <a:ea typeface="Calibri"/>
                <a:cs typeface="Calibri"/>
              </a:rPr>
              <a:t>‘</a:t>
            </a:r>
            <a:r>
              <a:rPr lang="en-AU" sz="1200" b="1" i="1" dirty="0">
                <a:effectLst/>
                <a:latin typeface="Calibri"/>
                <a:ea typeface="Calibri"/>
                <a:cs typeface="Calibri"/>
              </a:rPr>
              <a:t>is</a:t>
            </a:r>
            <a:r>
              <a:rPr lang="en-AU" sz="1200" i="1" dirty="0">
                <a:effectLst/>
                <a:latin typeface="Calibri"/>
                <a:ea typeface="Calibri"/>
                <a:cs typeface="Calibri"/>
              </a:rPr>
              <a:t>’.</a:t>
            </a:r>
          </a:p>
          <a:p>
            <a:pPr marL="342900" lvl="0" indent="-342900">
              <a:lnSpc>
                <a:spcPct val="106000"/>
              </a:lnSpc>
              <a:spcAft>
                <a:spcPts val="800"/>
              </a:spcAft>
              <a:buFont typeface="+mj-lt"/>
              <a:buAutoNum type="arabicPeriod"/>
            </a:pPr>
            <a:r>
              <a:rPr lang="en-AU" sz="1200" dirty="0">
                <a:effectLst/>
                <a:latin typeface="Calibri"/>
                <a:ea typeface="Calibri"/>
                <a:cs typeface="Calibri"/>
              </a:rPr>
              <a:t>Teacher: </a:t>
            </a:r>
            <a:r>
              <a:rPr lang="en-AU" sz="1200" i="1" dirty="0">
                <a:effectLst/>
                <a:latin typeface="Calibri"/>
                <a:ea typeface="Calibri"/>
                <a:cs typeface="Calibri"/>
              </a:rPr>
              <a:t>This word is irregular to us because we have not learned the sound ‘</a:t>
            </a:r>
            <a:r>
              <a:rPr lang="en-AU" sz="1200" b="1" i="1" dirty="0">
                <a:effectLst/>
                <a:latin typeface="Calibri"/>
                <a:ea typeface="Calibri"/>
                <a:cs typeface="Calibri"/>
              </a:rPr>
              <a:t>s</a:t>
            </a:r>
            <a:r>
              <a:rPr lang="en-AU" sz="1200" i="1" dirty="0">
                <a:effectLst/>
                <a:latin typeface="Calibri"/>
                <a:ea typeface="Calibri"/>
                <a:cs typeface="Calibri"/>
              </a:rPr>
              <a:t>’ makes in this word yet.</a:t>
            </a:r>
          </a:p>
          <a:p>
            <a:pPr marL="342900" lvl="0" indent="-342900">
              <a:buFont typeface="+mj-lt"/>
              <a:buAutoNum type="arabicPeriod"/>
            </a:pPr>
            <a:r>
              <a:rPr lang="en-US" sz="1200" kern="1200" dirty="0">
                <a:effectLst/>
                <a:latin typeface="Calibri"/>
                <a:ea typeface="Times New Roman" panose="02020603050405020304" pitchFamily="18" charset="0"/>
                <a:cs typeface="Calibri"/>
              </a:rPr>
              <a:t>Teacher: Use the word in a sentence for context, for example, </a:t>
            </a:r>
            <a:r>
              <a:rPr lang="en-US" sz="1200" b="1" kern="1200" dirty="0">
                <a:effectLst/>
                <a:latin typeface="Calibri"/>
                <a:ea typeface="Times New Roman" panose="02020603050405020304" pitchFamily="18" charset="0"/>
                <a:cs typeface="Calibri"/>
              </a:rPr>
              <a:t>‘That is my dog.’ </a:t>
            </a:r>
            <a:r>
              <a:rPr lang="en-US" sz="1200" kern="1200" dirty="0">
                <a:effectLst/>
                <a:latin typeface="Calibri"/>
                <a:ea typeface="Times New Roman" panose="02020603050405020304" pitchFamily="18" charset="0"/>
                <a:cs typeface="Calibri"/>
              </a:rPr>
              <a:t>Ask students to use the word in a sentence.</a:t>
            </a:r>
          </a:p>
          <a:p>
            <a:pPr marL="342900" lvl="0" indent="-342900">
              <a:buFont typeface="+mj-lt"/>
              <a:buAutoNum type="arabicPeriod"/>
            </a:pPr>
            <a:r>
              <a:rPr lang="en-US" sz="1200" kern="1200" dirty="0">
                <a:effectLst/>
                <a:latin typeface="Calibri"/>
                <a:ea typeface="Times New Roman" panose="02020603050405020304" pitchFamily="18" charset="0"/>
                <a:cs typeface="Calibri"/>
              </a:rPr>
              <a:t>Students: Share sentences with the class using the word </a:t>
            </a:r>
            <a:r>
              <a:rPr lang="en-US" sz="1200" b="1" kern="1200" dirty="0">
                <a:effectLst/>
                <a:latin typeface="Calibri"/>
                <a:ea typeface="Times New Roman" panose="02020603050405020304" pitchFamily="18" charset="0"/>
                <a:cs typeface="Calibri"/>
              </a:rPr>
              <a:t>‘is’.</a:t>
            </a:r>
            <a:endParaRPr lang="en-AU" sz="1200" b="1" dirty="0">
              <a:effectLst/>
              <a:latin typeface="Calibri"/>
              <a:ea typeface="Times New Roman" panose="02020603050405020304" pitchFamily="18" charset="0"/>
              <a:cs typeface="Calibri"/>
            </a:endParaRPr>
          </a:p>
          <a:p>
            <a:pPr marL="342900" lvl="0" indent="-342900">
              <a:lnSpc>
                <a:spcPct val="106000"/>
              </a:lnSpc>
              <a:buFont typeface="+mj-lt"/>
              <a:buAutoNum type="arabicPeriod"/>
            </a:pPr>
            <a:r>
              <a:rPr lang="en-AU" sz="1200" dirty="0">
                <a:effectLst/>
                <a:latin typeface="Calibri"/>
                <a:ea typeface="Times New Roman" panose="02020603050405020304" pitchFamily="18" charset="0"/>
                <a:cs typeface="Calibri"/>
              </a:rPr>
              <a:t>Teacher: </a:t>
            </a:r>
            <a:r>
              <a:rPr lang="en-AU" sz="1200" i="1" dirty="0">
                <a:effectLst/>
                <a:latin typeface="Calibri"/>
                <a:ea typeface="Times New Roman" panose="02020603050405020304" pitchFamily="18" charset="0"/>
                <a:cs typeface="Calibri"/>
              </a:rPr>
              <a:t>Say each sound in the word: </a:t>
            </a:r>
            <a:r>
              <a:rPr lang="en-AU" sz="1200" b="1" i="1" dirty="0" err="1">
                <a:effectLst/>
                <a:latin typeface="Calibri"/>
                <a:ea typeface="Times New Roman" panose="02020603050405020304" pitchFamily="18" charset="0"/>
                <a:cs typeface="Calibri"/>
              </a:rPr>
              <a:t>i</a:t>
            </a:r>
            <a:r>
              <a:rPr lang="en-AU" sz="1200" b="1" i="1" dirty="0">
                <a:effectLst/>
                <a:latin typeface="Calibri"/>
                <a:ea typeface="Times New Roman" panose="02020603050405020304" pitchFamily="18" charset="0"/>
                <a:cs typeface="Calibri"/>
              </a:rPr>
              <a:t>/s.</a:t>
            </a:r>
            <a:r>
              <a:rPr lang="en-AU" sz="1200" i="1" dirty="0">
                <a:effectLst/>
                <a:latin typeface="Calibri"/>
                <a:ea typeface="Times New Roman" panose="02020603050405020304" pitchFamily="18" charset="0"/>
                <a:cs typeface="Calibri"/>
              </a:rPr>
              <a:t> Say that with me.</a:t>
            </a:r>
          </a:p>
          <a:p>
            <a:pPr marL="342900" lvl="0" indent="-342900">
              <a:lnSpc>
                <a:spcPct val="106000"/>
              </a:lnSpc>
              <a:buFont typeface="+mj-lt"/>
              <a:buAutoNum type="arabicPeriod"/>
            </a:pPr>
            <a:r>
              <a:rPr lang="en-AU" sz="1200" dirty="0">
                <a:effectLst/>
                <a:latin typeface="Calibri"/>
                <a:ea typeface="Calibri"/>
                <a:cs typeface="Calibri"/>
              </a:rPr>
              <a:t>Students: </a:t>
            </a:r>
            <a:r>
              <a:rPr lang="en-AU" sz="1200" b="1" i="1" dirty="0" err="1">
                <a:effectLst/>
                <a:latin typeface="Calibri"/>
                <a:ea typeface="Times New Roman" panose="02020603050405020304" pitchFamily="18" charset="0"/>
                <a:cs typeface="Calibri"/>
              </a:rPr>
              <a:t>i</a:t>
            </a:r>
            <a:r>
              <a:rPr lang="en-AU" sz="1200" b="1" i="1" dirty="0">
                <a:effectLst/>
                <a:latin typeface="Calibri"/>
                <a:ea typeface="Times New Roman" panose="02020603050405020304" pitchFamily="18" charset="0"/>
                <a:cs typeface="Calibri"/>
              </a:rPr>
              <a:t>/s</a:t>
            </a:r>
            <a:r>
              <a:rPr lang="en-AU" sz="1200" b="0" i="1" dirty="0">
                <a:effectLst/>
                <a:latin typeface="Calibri"/>
                <a:ea typeface="Times New Roman" panose="02020603050405020304" pitchFamily="18" charset="0"/>
                <a:cs typeface="Calibri"/>
              </a:rPr>
              <a:t>.</a:t>
            </a:r>
            <a:endParaRPr lang="en-AU" sz="1200" b="0" i="1" dirty="0">
              <a:effectLst/>
              <a:latin typeface="Calibri"/>
              <a:ea typeface="Calibri" panose="020F0502020204030204" pitchFamily="34" charset="0"/>
              <a:cs typeface="Calibri"/>
            </a:endParaRPr>
          </a:p>
          <a:p>
            <a:pPr marL="342900" lvl="0" indent="-342900">
              <a:lnSpc>
                <a:spcPct val="106000"/>
              </a:lnSpc>
              <a:buFont typeface="+mj-lt"/>
              <a:buAutoNum type="arabicPeriod"/>
            </a:pPr>
            <a:r>
              <a:rPr lang="en-AU" sz="1200" dirty="0">
                <a:effectLst/>
                <a:latin typeface="Calibri"/>
                <a:ea typeface="Times New Roman" panose="02020603050405020304" pitchFamily="18" charset="0"/>
                <a:cs typeface="Calibri"/>
              </a:rPr>
              <a:t>Teacher: </a:t>
            </a:r>
            <a:r>
              <a:rPr lang="en-AU" sz="1200" i="1" dirty="0">
                <a:effectLst/>
                <a:latin typeface="Calibri"/>
                <a:ea typeface="Times New Roman" panose="02020603050405020304" pitchFamily="18" charset="0"/>
                <a:cs typeface="Calibri"/>
              </a:rPr>
              <a:t>I am going to draw lines for the sounds I can hear and then write the letters. In this word I can hear two sounds so I will draw two lines.</a:t>
            </a:r>
          </a:p>
          <a:p>
            <a:pPr marL="342900" lvl="0" indent="-342900">
              <a:lnSpc>
                <a:spcPct val="106000"/>
              </a:lnSpc>
              <a:buFont typeface="+mj-lt"/>
              <a:buAutoNum type="arabicPeriod"/>
            </a:pPr>
            <a:r>
              <a:rPr lang="en-AU" sz="1200" dirty="0">
                <a:effectLst/>
                <a:latin typeface="Calibri"/>
                <a:ea typeface="Times New Roman" panose="02020603050405020304" pitchFamily="18" charset="0"/>
                <a:cs typeface="Calibri"/>
              </a:rPr>
              <a:t>Teacher: Draw two sound lines.</a:t>
            </a:r>
          </a:p>
          <a:p>
            <a:pPr marL="342900" lvl="0" indent="-342900">
              <a:lnSpc>
                <a:spcPct val="106000"/>
              </a:lnSpc>
              <a:buFont typeface="+mj-lt"/>
              <a:buAutoNum type="arabicPeriod"/>
            </a:pPr>
            <a:r>
              <a:rPr lang="en-AU" sz="1200" dirty="0">
                <a:effectLst/>
                <a:latin typeface="Calibri"/>
                <a:ea typeface="Times New Roman" panose="02020603050405020304" pitchFamily="18" charset="0"/>
                <a:cs typeface="Calibri"/>
              </a:rPr>
              <a:t>Teacher: Write the corresponding letters on the sound lines for ‘</a:t>
            </a:r>
            <a:r>
              <a:rPr lang="en-AU" sz="1200" b="1" u="none" dirty="0">
                <a:effectLst/>
                <a:latin typeface="Calibri"/>
                <a:ea typeface="Times New Roman" panose="02020603050405020304" pitchFamily="18" charset="0"/>
                <a:cs typeface="Calibri"/>
              </a:rPr>
              <a:t>is</a:t>
            </a:r>
            <a:r>
              <a:rPr lang="en-AU" sz="1200" dirty="0">
                <a:effectLst/>
                <a:latin typeface="Calibri"/>
                <a:ea typeface="Times New Roman" panose="02020603050405020304" pitchFamily="18" charset="0"/>
                <a:cs typeface="Calibri"/>
              </a:rPr>
              <a:t>’ while saying the sounds.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dirty="0">
                <a:effectLst/>
                <a:latin typeface="Calibri"/>
                <a:ea typeface="Calibri"/>
                <a:cs typeface="Calibri"/>
              </a:rPr>
              <a:t>Students: Draw two sound lines and write the letters on the lines on their mini-whiteboards or paper.</a:t>
            </a:r>
          </a:p>
          <a:p>
            <a:pPr marL="342900" lvl="0" indent="-342900">
              <a:lnSpc>
                <a:spcPct val="106000"/>
              </a:lnSpc>
              <a:spcAft>
                <a:spcPts val="800"/>
              </a:spcAft>
              <a:buFont typeface="+mj-lt"/>
              <a:buAutoNum type="arabicPeriod"/>
            </a:pPr>
            <a:r>
              <a:rPr lang="en-AU" sz="1200" dirty="0">
                <a:effectLst/>
                <a:latin typeface="Calibri"/>
                <a:ea typeface="Times New Roman" panose="02020603050405020304" pitchFamily="18" charset="0"/>
                <a:cs typeface="Calibri"/>
              </a:rPr>
              <a:t>Teacher: </a:t>
            </a:r>
            <a:r>
              <a:rPr lang="en-AU" sz="1200" i="1" dirty="0">
                <a:effectLst/>
                <a:latin typeface="Calibri"/>
                <a:ea typeface="Times New Roman" panose="02020603050405020304" pitchFamily="18" charset="0"/>
                <a:cs typeface="Calibri"/>
              </a:rPr>
              <a:t>Now I will circle the irregular part of the word. In this word there is only one irregular part which is ‘</a:t>
            </a:r>
            <a:r>
              <a:rPr lang="en-AU" sz="1200" b="1" i="1" dirty="0">
                <a:effectLst/>
                <a:latin typeface="Calibri"/>
                <a:ea typeface="Times New Roman" panose="02020603050405020304" pitchFamily="18" charset="0"/>
                <a:cs typeface="Calibri"/>
              </a:rPr>
              <a:t>s</a:t>
            </a:r>
            <a:r>
              <a:rPr lang="en-AU" sz="1200" i="1" dirty="0">
                <a:effectLst/>
                <a:latin typeface="Calibri"/>
                <a:ea typeface="Times New Roman" panose="02020603050405020304" pitchFamily="18" charset="0"/>
                <a:cs typeface="Calibri"/>
              </a:rPr>
              <a:t>’ making a sound we </a:t>
            </a:r>
            <a:r>
              <a:rPr lang="en-AU" sz="1200" i="1">
                <a:effectLst/>
                <a:latin typeface="Calibri"/>
                <a:ea typeface="Times New Roman" panose="02020603050405020304" pitchFamily="18" charset="0"/>
                <a:cs typeface="Calibri"/>
              </a:rPr>
              <a:t>haven’t learned yet. </a:t>
            </a:r>
            <a:endParaRPr lang="en-AU" sz="1200" i="1" dirty="0">
              <a:effectLst/>
              <a:latin typeface="Calibri"/>
              <a:ea typeface="Times New Roman" panose="02020603050405020304" pitchFamily="18" charset="0"/>
              <a:cs typeface="Calibri"/>
            </a:endParaRPr>
          </a:p>
          <a:p>
            <a:pPr marL="342900" lvl="0" indent="-342900">
              <a:lnSpc>
                <a:spcPct val="106000"/>
              </a:lnSpc>
              <a:spcAft>
                <a:spcPts val="800"/>
              </a:spcAft>
              <a:buFont typeface="+mj-lt"/>
              <a:buAutoNum type="arabicPeriod"/>
            </a:pPr>
            <a:r>
              <a:rPr lang="en-AU" sz="1200" i="0" dirty="0">
                <a:effectLst/>
                <a:latin typeface="Calibri"/>
                <a:ea typeface="Times New Roman" panose="02020603050405020304" pitchFamily="18" charset="0"/>
                <a:cs typeface="Calibri"/>
              </a:rPr>
              <a:t>Teacher: Circle the ‘</a:t>
            </a:r>
            <a:r>
              <a:rPr lang="en-AU" sz="1200" b="1" i="0" dirty="0">
                <a:effectLst/>
                <a:latin typeface="Calibri"/>
                <a:ea typeface="Times New Roman" panose="02020603050405020304" pitchFamily="18" charset="0"/>
                <a:cs typeface="Calibri"/>
              </a:rPr>
              <a:t>s</a:t>
            </a:r>
            <a:r>
              <a:rPr lang="en-AU" sz="1200" i="0" dirty="0">
                <a:effectLst/>
                <a:latin typeface="Calibri"/>
                <a:ea typeface="Times New Roman" panose="02020603050405020304" pitchFamily="18" charset="0"/>
                <a:cs typeface="Calibri"/>
              </a:rPr>
              <a:t>’.</a:t>
            </a:r>
          </a:p>
          <a:p>
            <a:pPr marL="342900" lvl="0" indent="-342900">
              <a:lnSpc>
                <a:spcPct val="106000"/>
              </a:lnSpc>
              <a:spcAft>
                <a:spcPts val="800"/>
              </a:spcAft>
              <a:buFont typeface="+mj-lt"/>
              <a:buAutoNum type="arabicPeriod"/>
            </a:pPr>
            <a:r>
              <a:rPr lang="en-AU" sz="1200" dirty="0">
                <a:effectLst/>
                <a:latin typeface="Calibri"/>
                <a:ea typeface="Times New Roman" panose="02020603050405020304" pitchFamily="18" charset="0"/>
                <a:cs typeface="Calibri"/>
              </a:rPr>
              <a:t>Students: Circle the irregular part of the word.</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dirty="0">
                <a:effectLst/>
                <a:latin typeface="Calibri"/>
                <a:ea typeface="Times New Roman" panose="02020603050405020304" pitchFamily="18" charset="0"/>
                <a:cs typeface="Calibri"/>
              </a:rPr>
              <a:t>Teacher: Spell the word orally:</a:t>
            </a:r>
            <a:r>
              <a:rPr lang="en-AU" sz="1200" i="1" kern="0" dirty="0">
                <a:effectLst/>
                <a:latin typeface="Calibri"/>
                <a:ea typeface="Times New Roman" panose="02020603050405020304" pitchFamily="18" charset="0"/>
                <a:cs typeface="Calibri"/>
              </a:rPr>
              <a:t> ‘</a:t>
            </a:r>
            <a:r>
              <a:rPr lang="en-AU" sz="1200" b="1" i="1" kern="0" dirty="0" err="1">
                <a:effectLst/>
                <a:latin typeface="Calibri"/>
                <a:ea typeface="Times New Roman" panose="02020603050405020304" pitchFamily="18" charset="0"/>
                <a:cs typeface="Calibri"/>
              </a:rPr>
              <a:t>i</a:t>
            </a:r>
            <a:r>
              <a:rPr lang="en-AU" sz="1200" b="1" i="1" kern="0" dirty="0">
                <a:effectLst/>
                <a:latin typeface="Calibri"/>
                <a:ea typeface="Times New Roman" panose="02020603050405020304" pitchFamily="18" charset="0"/>
                <a:cs typeface="Calibri"/>
              </a:rPr>
              <a:t>-s</a:t>
            </a:r>
            <a:r>
              <a:rPr lang="en-AU" sz="1200" i="1" kern="0" dirty="0">
                <a:effectLst/>
                <a:latin typeface="Calibri"/>
                <a:ea typeface="Times New Roman" panose="02020603050405020304" pitchFamily="18" charset="0"/>
                <a:cs typeface="Calibri"/>
              </a:rPr>
              <a:t> spells </a:t>
            </a:r>
            <a:r>
              <a:rPr lang="en-AU" sz="1200" b="1" i="1" kern="0" dirty="0">
                <a:effectLst/>
                <a:latin typeface="Calibri"/>
                <a:ea typeface="Times New Roman" panose="02020603050405020304" pitchFamily="18" charset="0"/>
                <a:cs typeface="Calibri"/>
              </a:rPr>
              <a:t>is</a:t>
            </a:r>
            <a:r>
              <a:rPr lang="en-AU" sz="1200" b="1" kern="0" dirty="0">
                <a:effectLst/>
                <a:latin typeface="Calibri"/>
                <a:ea typeface="Times New Roman" panose="02020603050405020304" pitchFamily="18" charset="0"/>
                <a:cs typeface="Calibri"/>
              </a:rPr>
              <a:t>’</a:t>
            </a:r>
            <a:r>
              <a:rPr lang="en-AU" sz="1200" b="0" kern="0" dirty="0">
                <a:effectLst/>
                <a:latin typeface="Calibri"/>
                <a:ea typeface="Times New Roman" panose="02020603050405020304" pitchFamily="18" charset="0"/>
                <a:cs typeface="Calibri"/>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dirty="0">
                <a:latin typeface="Calibri"/>
                <a:ea typeface="Times New Roman" panose="02020603050405020304" pitchFamily="18" charset="0"/>
                <a:cs typeface="Calibri"/>
              </a:rPr>
              <a:t>Students</a:t>
            </a:r>
            <a:r>
              <a:rPr lang="en-AU" sz="1200" i="0" kern="0" dirty="0">
                <a:effectLst/>
                <a:latin typeface="Calibri"/>
                <a:ea typeface="Times New Roman" panose="02020603050405020304" pitchFamily="18" charset="0"/>
                <a:cs typeface="Calibri"/>
              </a:rPr>
              <a:t>: </a:t>
            </a:r>
            <a:r>
              <a:rPr lang="en-AU" sz="1200" i="1" kern="0" dirty="0">
                <a:effectLst/>
                <a:latin typeface="Calibri"/>
                <a:ea typeface="Times New Roman" panose="02020603050405020304" pitchFamily="18" charset="0"/>
                <a:cs typeface="Calibri"/>
              </a:rPr>
              <a:t>‘</a:t>
            </a:r>
            <a:r>
              <a:rPr lang="en-AU" sz="1200" b="1" i="1" kern="0" dirty="0" err="1">
                <a:effectLst/>
                <a:latin typeface="Calibri"/>
                <a:ea typeface="Times New Roman" panose="02020603050405020304" pitchFamily="18" charset="0"/>
                <a:cs typeface="Calibri"/>
              </a:rPr>
              <a:t>i</a:t>
            </a:r>
            <a:r>
              <a:rPr lang="en-AU" sz="1200" b="1" i="1" kern="0" dirty="0">
                <a:effectLst/>
                <a:latin typeface="Calibri"/>
                <a:ea typeface="Times New Roman" panose="02020603050405020304" pitchFamily="18" charset="0"/>
                <a:cs typeface="Calibri"/>
              </a:rPr>
              <a:t>-s</a:t>
            </a:r>
            <a:r>
              <a:rPr lang="en-AU" sz="1200" i="1" kern="0" dirty="0">
                <a:effectLst/>
                <a:latin typeface="Calibri"/>
                <a:ea typeface="Times New Roman" panose="02020603050405020304" pitchFamily="18" charset="0"/>
                <a:cs typeface="Calibri"/>
              </a:rPr>
              <a:t> spells </a:t>
            </a:r>
            <a:r>
              <a:rPr lang="en-AU" sz="1200" b="1" i="1" kern="0" dirty="0">
                <a:effectLst/>
                <a:latin typeface="Calibri"/>
                <a:ea typeface="Times New Roman" panose="02020603050405020304" pitchFamily="18" charset="0"/>
                <a:cs typeface="Calibri"/>
              </a:rPr>
              <a:t>is</a:t>
            </a:r>
            <a:r>
              <a:rPr lang="en-AU" sz="1200" b="1" kern="0" dirty="0">
                <a:effectLst/>
                <a:latin typeface="Calibri"/>
                <a:ea typeface="Times New Roman" panose="02020603050405020304" pitchFamily="18" charset="0"/>
                <a:cs typeface="Calibri"/>
              </a:rPr>
              <a:t>’</a:t>
            </a:r>
            <a:r>
              <a:rPr lang="en-AU" sz="1200" b="0" kern="0" dirty="0">
                <a:effectLst/>
                <a:latin typeface="Calibri"/>
                <a:ea typeface="Times New Roman" panose="02020603050405020304" pitchFamily="18" charset="0"/>
                <a:cs typeface="Calibri"/>
              </a:rPr>
              <a:t>.</a:t>
            </a:r>
          </a:p>
          <a:p>
            <a:pPr marL="342900" indent="-342900">
              <a:lnSpc>
                <a:spcPct val="106000"/>
              </a:lnSpc>
              <a:spcAft>
                <a:spcPts val="800"/>
              </a:spcAft>
              <a:buFont typeface="+mj-lt"/>
              <a:buAutoNum type="arabicPeriod"/>
              <a:defRPr/>
            </a:pPr>
            <a:r>
              <a:rPr lang="en-AU" kern="0" dirty="0"/>
              <a:t>Students: Write</a:t>
            </a:r>
            <a:r>
              <a:rPr lang="en-AU" sz="1200" kern="0" dirty="0">
                <a:effectLst/>
                <a:latin typeface="+mn-lt"/>
              </a:rPr>
              <a:t> the word two more times while spelling it aloud.</a:t>
            </a:r>
            <a:endParaRPr lang="en-AU" dirty="0">
              <a:latin typeface="+mn-lt"/>
            </a:endParaRP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endParaRPr lang="en-US" sz="1200" kern="1200" dirty="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b="1" dirty="0">
                <a:solidFill>
                  <a:srgbClr val="404040"/>
                </a:solidFill>
                <a:ea typeface="Calibri"/>
                <a:cs typeface="Calibri"/>
              </a:rPr>
              <a:t>Check for understanding</a:t>
            </a:r>
          </a:p>
          <a:p>
            <a:endParaRPr lang="en-AU" dirty="0">
              <a:solidFill>
                <a:srgbClr val="404040"/>
              </a:solidFill>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AU" dirty="0">
                <a:solidFill>
                  <a:srgbClr val="404040"/>
                </a:solidFill>
                <a:ea typeface="Calibri" panose="020F0502020204030204" pitchFamily="34" charset="0"/>
                <a:cs typeface="Times New Roman" panose="02020603050405020304" pitchFamily="18" charset="0"/>
              </a:rPr>
              <a:t>Students complete the ‘check for understanding’ by demonstrating the success criteria on the slide directly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solidFill>
                <a:srgbClr val="404040"/>
              </a:solidFill>
              <a:ea typeface="Calibri" panose="020F0502020204030204" pitchFamily="34" charset="0"/>
              <a:cs typeface="Times New Roman" panose="02020603050405020304" pitchFamily="18" charset="0"/>
            </a:endParaRPr>
          </a:p>
          <a:p>
            <a:r>
              <a:rPr lang="en-AU" dirty="0">
                <a:solidFill>
                  <a:srgbClr val="404040"/>
                </a:solidFill>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dirty="0">
                <a:solidFill>
                  <a:srgbClr val="404040"/>
                </a:solidFill>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dirty="0">
                <a:solidFill>
                  <a:srgbClr val="404040"/>
                </a:solidFill>
                <a:ea typeface="Calibri" panose="020F0502020204030204" pitchFamily="34" charset="0"/>
                <a:cs typeface="Times New Roman" panose="02020603050405020304" pitchFamily="18" charset="0"/>
              </a:rPr>
              <a:t>say the target sound </a:t>
            </a:r>
          </a:p>
          <a:p>
            <a:pPr marL="171450" indent="-171450">
              <a:buFont typeface="Arial" panose="020B0604020202020204" pitchFamily="34" charset="0"/>
              <a:buChar char="•"/>
            </a:pPr>
            <a:r>
              <a:rPr lang="en-US" dirty="0">
                <a:solidFill>
                  <a:srgbClr val="404040"/>
                </a:solidFill>
                <a:ea typeface="Calibri" panose="020F0502020204030204" pitchFamily="34" charset="0"/>
                <a:cs typeface="Times New Roman" panose="02020603050405020304" pitchFamily="18" charset="0"/>
              </a:rPr>
              <a:t>choose which picture on the slide begins with the target sound: </a:t>
            </a:r>
            <a:r>
              <a:rPr lang="en-US" b="1" dirty="0">
                <a:solidFill>
                  <a:srgbClr val="404040"/>
                </a:solidFill>
                <a:ea typeface="Calibri" panose="020F0502020204030204" pitchFamily="34" charset="0"/>
                <a:cs typeface="Times New Roman" panose="02020603050405020304" pitchFamily="18" charset="0"/>
              </a:rPr>
              <a:t>igloo</a:t>
            </a:r>
            <a:r>
              <a:rPr lang="en-US" dirty="0">
                <a:solidFill>
                  <a:srgbClr val="404040"/>
                </a:solidFill>
                <a:ea typeface="Calibri" panose="020F0502020204030204" pitchFamily="34" charset="0"/>
                <a:cs typeface="Times New Roman" panose="02020603050405020304" pitchFamily="18" charset="0"/>
              </a:rPr>
              <a:t>, </a:t>
            </a:r>
            <a:r>
              <a:rPr lang="en-US" b="1" dirty="0">
                <a:solidFill>
                  <a:srgbClr val="404040"/>
                </a:solidFill>
                <a:ea typeface="Calibri" panose="020F0502020204030204" pitchFamily="34" charset="0"/>
                <a:cs typeface="Times New Roman" panose="02020603050405020304" pitchFamily="18" charset="0"/>
              </a:rPr>
              <a:t>ill</a:t>
            </a:r>
            <a:r>
              <a:rPr lang="en-US" dirty="0">
                <a:solidFill>
                  <a:srgbClr val="404040"/>
                </a:solidFill>
                <a:ea typeface="Calibri" panose="020F0502020204030204" pitchFamily="34" charset="0"/>
                <a:cs typeface="Times New Roman" panose="02020603050405020304" pitchFamily="18" charset="0"/>
              </a:rPr>
              <a:t>, </a:t>
            </a:r>
            <a:r>
              <a:rPr lang="en-US" b="1" dirty="0">
                <a:solidFill>
                  <a:srgbClr val="404040"/>
                </a:solidFill>
                <a:ea typeface="Calibri" panose="020F0502020204030204" pitchFamily="34" charset="0"/>
                <a:cs typeface="Times New Roman" panose="02020603050405020304" pitchFamily="18" charset="0"/>
              </a:rPr>
              <a:t>flower</a:t>
            </a:r>
            <a:r>
              <a:rPr lang="en-US" dirty="0">
                <a:solidFill>
                  <a:srgbClr val="404040"/>
                </a:solidFill>
                <a:ea typeface="Calibri" panose="020F0502020204030204" pitchFamily="34" charset="0"/>
                <a:cs typeface="Times New Roman" panose="02020603050405020304" pitchFamily="18" charset="0"/>
              </a:rPr>
              <a:t>.</a:t>
            </a:r>
            <a:endParaRPr lang="en-AU" dirty="0">
              <a:solidFill>
                <a:srgbClr val="404040"/>
              </a:solidFill>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dirty="0">
              <a:solidFill>
                <a:srgbClr val="404040"/>
              </a:solidFill>
              <a:ea typeface="Calibri" panose="020F0502020204030204" pitchFamily="34" charset="0"/>
              <a:cs typeface="Times New Roman" panose="02020603050405020304" pitchFamily="18" charset="0"/>
            </a:endParaRPr>
          </a:p>
          <a:p>
            <a:r>
              <a:rPr lang="en-US" dirty="0">
                <a:solidFill>
                  <a:srgbClr val="404040"/>
                </a:solidFill>
                <a:ea typeface="Calibri"/>
                <a:cs typeface="Calibri"/>
              </a:rPr>
              <a:t>Note: Students who have not met the success criteria are top priority for targeted instruction in a teacher-led focus group.</a:t>
            </a: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p>
          <a:p>
            <a:pPr marL="0" marR="0" lvl="0" indent="0" algn="l" defTabSz="914400">
              <a:lnSpc>
                <a:spcPct val="100000"/>
              </a:lnSpc>
              <a:spcBef>
                <a:spcPts val="0"/>
              </a:spcBef>
              <a:spcAft>
                <a:spcPts val="0"/>
              </a:spcAft>
              <a:buClrTx/>
              <a:buSzTx/>
              <a:buFontTx/>
              <a:buNone/>
              <a:tabLst/>
              <a:defRPr/>
            </a:pPr>
            <a:endParaRPr lang="en-US" b="1" dirty="0">
              <a:cs typeface="Calibri"/>
            </a:endParaRPr>
          </a:p>
          <a:p>
            <a:r>
              <a:rPr lang="en-US" dirty="0"/>
              <a:t>Tell the students what the pictures represent (</a:t>
            </a:r>
            <a:r>
              <a:rPr lang="en-US" b="1" dirty="0"/>
              <a:t>teeth</a:t>
            </a:r>
            <a:r>
              <a:rPr lang="en-US" b="0" dirty="0"/>
              <a:t>,</a:t>
            </a:r>
            <a:r>
              <a:rPr lang="en-US" b="1" dirty="0"/>
              <a:t> sit</a:t>
            </a:r>
            <a:r>
              <a:rPr lang="en-US" b="0" dirty="0"/>
              <a:t>,</a:t>
            </a:r>
            <a:r>
              <a:rPr lang="en-US" b="1" dirty="0"/>
              <a:t> pizza</a:t>
            </a:r>
            <a:r>
              <a:rPr lang="en-US" b="0" dirty="0"/>
              <a:t>,</a:t>
            </a:r>
            <a:r>
              <a:rPr lang="en-US" b="1" dirty="0"/>
              <a:t> ambulance</a:t>
            </a:r>
            <a:r>
              <a:rPr lang="en-US" b="0" dirty="0"/>
              <a:t>,</a:t>
            </a:r>
            <a:r>
              <a:rPr lang="en-US" b="1" dirty="0"/>
              <a:t> tomato</a:t>
            </a:r>
            <a:r>
              <a:rPr lang="en-US" b="0" dirty="0"/>
              <a:t>,</a:t>
            </a:r>
            <a:r>
              <a:rPr lang="en-US" b="1" dirty="0"/>
              <a:t> puppy</a:t>
            </a:r>
            <a:r>
              <a:rPr lang="en-US" dirty="0"/>
              <a:t>). Have them repeat the words after you.</a:t>
            </a:r>
          </a:p>
          <a:p>
            <a:endParaRPr lang="en-US" dirty="0"/>
          </a:p>
          <a:p>
            <a:r>
              <a:rPr lang="en-US" dirty="0"/>
              <a:t>Say to students: </a:t>
            </a:r>
          </a:p>
          <a:p>
            <a:pPr marL="171450" indent="-171450">
              <a:buFont typeface="Arial" panose="020B0604020202020204" pitchFamily="34" charset="0"/>
              <a:buChar char="•"/>
            </a:pPr>
            <a:r>
              <a:rPr lang="en-US" i="1" dirty="0"/>
              <a:t>Listen for the word that starts with /p/: </a:t>
            </a:r>
            <a:r>
              <a:rPr lang="en-US" b="1" dirty="0"/>
              <a:t>teeth</a:t>
            </a:r>
            <a:r>
              <a:rPr lang="en-US" b="0" dirty="0"/>
              <a:t>,</a:t>
            </a:r>
            <a:r>
              <a:rPr lang="en-US" b="1" dirty="0"/>
              <a:t> sit, pizza</a:t>
            </a:r>
            <a:r>
              <a:rPr lang="en-US" b="0" dirty="0"/>
              <a:t>.</a:t>
            </a:r>
          </a:p>
          <a:p>
            <a:pPr marL="171450" indent="-171450">
              <a:buFont typeface="Arial" panose="020B0604020202020204" pitchFamily="34" charset="0"/>
              <a:buChar char="•"/>
            </a:pPr>
            <a:r>
              <a:rPr lang="en-US" i="1" dirty="0"/>
              <a:t>Which one starts with /p/? </a:t>
            </a:r>
            <a:r>
              <a:rPr lang="en-US" i="0" dirty="0"/>
              <a:t>(Students say the matching word aloud.)</a:t>
            </a:r>
          </a:p>
          <a:p>
            <a:pPr marL="171450" indent="-171450">
              <a:buFont typeface="Arial" panose="020B0604020202020204" pitchFamily="34" charset="0"/>
              <a:buChar char="•"/>
            </a:pPr>
            <a:r>
              <a:rPr lang="en-US" i="1" dirty="0"/>
              <a:t>Listen again for the word that starts with /p/: </a:t>
            </a:r>
            <a:r>
              <a:rPr lang="en-US" b="1" i="0" dirty="0"/>
              <a:t>ambulance, tomato</a:t>
            </a:r>
            <a:r>
              <a:rPr lang="en-US" b="0" i="0" dirty="0"/>
              <a:t>,</a:t>
            </a:r>
            <a:r>
              <a:rPr lang="en-US" b="1" i="0" dirty="0"/>
              <a:t> puppy</a:t>
            </a:r>
            <a:r>
              <a:rPr lang="en-US" b="0" i="0"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1" dirty="0"/>
              <a:t>Which one starts with /p/? </a:t>
            </a:r>
            <a:r>
              <a:rPr lang="en-US" i="0" dirty="0"/>
              <a:t>(Students say the matching word aloud.)</a:t>
            </a:r>
          </a:p>
          <a:p>
            <a:pPr marL="171450" indent="-171450">
              <a:buFont typeface="Arial" panose="020B0604020202020204" pitchFamily="34" charset="0"/>
              <a:buChar char="•"/>
            </a:pPr>
            <a:endParaRPr lang="en-US" i="0" dirty="0"/>
          </a:p>
          <a:p>
            <a:pPr marL="0" indent="0">
              <a:buFont typeface="Arial" panose="020B0604020202020204" pitchFamily="34" charset="0"/>
              <a:buNone/>
            </a:pPr>
            <a:r>
              <a:rPr lang="en-US" i="0" dirty="0"/>
              <a:t>Repeat </a:t>
            </a:r>
            <a:r>
              <a:rPr lang="en-US" i="0" u="none" dirty="0"/>
              <a:t>the activity with /s/, /a/ and /t/.</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Provide corrective feedback as needed:</a:t>
            </a:r>
          </a:p>
          <a:p>
            <a:r>
              <a:rPr lang="en-US" dirty="0"/>
              <a:t>If any students have difficulty identifying the correct word, model isolating the initial sound of that word. Then ask students to try again.</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for each sound. </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AU" dirty="0"/>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6881954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100"/>
              </a:spcBef>
              <a:spcAft>
                <a:spcPts val="400"/>
              </a:spcAft>
              <a:buClrTx/>
              <a:buSzTx/>
              <a:buFontTx/>
              <a:buNone/>
              <a:tabLst/>
              <a:defRPr/>
            </a:pPr>
            <a:r>
              <a:rPr lang="en-AU" b="1" dirty="0">
                <a:solidFill>
                  <a:srgbClr val="404040"/>
                </a:solidFill>
                <a:ea typeface="Verdana"/>
                <a:cs typeface="Times New Roman" panose="02020603050405020304" pitchFamily="18" charset="0"/>
              </a:rPr>
              <a:t>Check for understanding</a:t>
            </a:r>
          </a:p>
          <a:p>
            <a:pPr marL="0" indent="0" algn="l">
              <a:spcBef>
                <a:spcPts val="100"/>
              </a:spcBef>
              <a:spcAft>
                <a:spcPts val="400"/>
              </a:spcAft>
              <a:buFontTx/>
              <a:buNone/>
            </a:pPr>
            <a:endParaRPr lang="en-US" b="1" dirty="0">
              <a:solidFill>
                <a:srgbClr val="404040"/>
              </a:solidFill>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b="1" dirty="0">
                <a:solidFill>
                  <a:srgbClr val="404040"/>
                </a:solidFill>
                <a:ea typeface="Verdana"/>
                <a:cs typeface="Times New Roman" panose="02020603050405020304" pitchFamily="18" charset="0"/>
              </a:rPr>
              <a:t>This is the first time students are reading and writing at the word level, so they will need a high level of teacher support to complete this sheet.</a:t>
            </a:r>
          </a:p>
          <a:p>
            <a:pPr marL="0" marR="0" lvl="0" indent="0" algn="l" defTabSz="914400" rtl="0" eaLnBrk="1" fontAlgn="auto" latinLnBrk="0" hangingPunct="1">
              <a:lnSpc>
                <a:spcPct val="100000"/>
              </a:lnSpc>
              <a:spcBef>
                <a:spcPts val="100"/>
              </a:spcBef>
              <a:spcAft>
                <a:spcPts val="400"/>
              </a:spcAft>
              <a:buClrTx/>
              <a:buSzTx/>
              <a:buFontTx/>
              <a:buNone/>
              <a:tabLst/>
              <a:defRPr/>
            </a:pPr>
            <a:endParaRPr lang="en-US" sz="1200" b="1" dirty="0">
              <a:solidFill>
                <a:srgbClr val="404040"/>
              </a:solidFill>
              <a:effectLst/>
              <a:latin typeface="Verdana" panose="020B060403050404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a:cs typeface="Calibri"/>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Calibri"/>
              </a:rPr>
              <a:t>As you rove, support students at their point of need by giving immediate corrective feedback. </a:t>
            </a:r>
            <a:endParaRPr lang="en-US" sz="1200" b="0" dirty="0">
              <a:solidFill>
                <a:srgbClr val="404040"/>
              </a:solidFill>
              <a:effectLst/>
              <a:latin typeface="+mn-lt"/>
              <a:ea typeface="Calibri"/>
              <a:cs typeface="Calibri"/>
            </a:endParaRP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Calibri"/>
              </a:rPr>
              <a:t>Identify any students who need to join a teacher-led focus group.</a:t>
            </a:r>
            <a:endParaRPr lang="en-US" sz="1200" b="1" dirty="0">
              <a:solidFill>
                <a:srgbClr val="404040"/>
              </a:solidFill>
              <a:effectLst/>
              <a:latin typeface="+mn-lt"/>
              <a:ea typeface="Verdana"/>
              <a:cs typeface="Calibri"/>
            </a:endParaRP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Calibri"/>
              </a:rPr>
              <a:t>Letter and sound practice</a:t>
            </a:r>
            <a:endParaRPr lang="en-US" sz="1200" b="0" dirty="0">
              <a:solidFill>
                <a:srgbClr val="404040"/>
              </a:solidFill>
              <a:effectLst/>
              <a:latin typeface="+mn-lt"/>
              <a:ea typeface="Verdana"/>
              <a:cs typeface="Calibri"/>
            </a:endParaRPr>
          </a:p>
          <a:p>
            <a:pPr marL="0" indent="0" algn="l">
              <a:spcBef>
                <a:spcPts val="100"/>
              </a:spcBef>
              <a:spcAft>
                <a:spcPts val="400"/>
              </a:spcAft>
              <a:buFontTx/>
              <a:buNone/>
            </a:pPr>
            <a:r>
              <a:rPr lang="en-US" sz="1200" b="0" dirty="0">
                <a:solidFill>
                  <a:srgbClr val="404040"/>
                </a:solidFill>
                <a:effectLst/>
                <a:latin typeface="+mn-lt"/>
                <a:ea typeface="Verdana"/>
                <a:cs typeface="Calibri"/>
              </a:rPr>
              <a:t>Students trace each letter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Calibri"/>
              </a:rPr>
              <a:t>Students write each letter while saying the target sound.</a:t>
            </a:r>
            <a:endParaRPr lang="en-US" sz="1200" b="1" dirty="0">
              <a:solidFill>
                <a:srgbClr val="404040"/>
              </a:solidFill>
              <a:effectLst/>
              <a:latin typeface="Verdana" panose="020B0604030504040204" pitchFamily="34" charset="0"/>
              <a:ea typeface="Verdana"/>
              <a:cs typeface="Calibri"/>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Calibri"/>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Calibri"/>
              </a:rPr>
              <a:t>Rove around the class to listen to students whisper-read one or more of the words from the student sheet.</a:t>
            </a:r>
          </a:p>
          <a:p>
            <a:pPr marL="0" indent="0" algn="l">
              <a:spcBef>
                <a:spcPts val="100"/>
              </a:spcBef>
              <a:spcAft>
                <a:spcPts val="400"/>
              </a:spcAft>
              <a:buFontTx/>
              <a:buNone/>
            </a:pPr>
            <a:r>
              <a:rPr lang="en-US" sz="1200" b="0" dirty="0">
                <a:solidFill>
                  <a:srgbClr val="404040"/>
                </a:solidFill>
                <a:effectLst/>
                <a:latin typeface="+mn-lt"/>
                <a:ea typeface="Verdana"/>
                <a:cs typeface="Calibri"/>
              </a:rPr>
              <a:t>(Students are asked to whisper-read so that students who are nearby and may be asked to read the same word cannot hear.)</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Calibri"/>
              </a:rPr>
              <a:t>Words to </a:t>
            </a:r>
            <a:r>
              <a:rPr lang="en-US" b="1" dirty="0">
                <a:solidFill>
                  <a:srgbClr val="404040"/>
                </a:solidFill>
                <a:latin typeface="+mn-lt"/>
                <a:ea typeface="Verdana"/>
                <a:cs typeface="Calibri"/>
              </a:rPr>
              <a:t>spell</a:t>
            </a:r>
          </a:p>
          <a:p>
            <a:pPr marL="0" indent="0" algn="l">
              <a:spcBef>
                <a:spcPts val="100"/>
              </a:spcBef>
              <a:spcAft>
                <a:spcPts val="400"/>
              </a:spcAft>
              <a:buFontTx/>
              <a:buNone/>
            </a:pPr>
            <a:r>
              <a:rPr lang="en-US" sz="1200" b="0" dirty="0">
                <a:solidFill>
                  <a:srgbClr val="404040"/>
                </a:solidFill>
                <a:effectLst/>
                <a:latin typeface="+mn-lt"/>
                <a:ea typeface="Verdana"/>
                <a:cs typeface="Calibri"/>
              </a:rPr>
              <a:t>Rove around the class to check students’ work as they segment the sounds and write the words to match each image: </a:t>
            </a:r>
            <a:r>
              <a:rPr lang="en-US" sz="1200" b="1" dirty="0">
                <a:solidFill>
                  <a:srgbClr val="404040"/>
                </a:solidFill>
                <a:effectLst/>
                <a:latin typeface="+mn-lt"/>
                <a:ea typeface="Verdana"/>
                <a:cs typeface="Calibri"/>
              </a:rPr>
              <a:t>sit</a:t>
            </a:r>
            <a:r>
              <a:rPr lang="en-US" sz="1200" b="0" dirty="0">
                <a:solidFill>
                  <a:srgbClr val="404040"/>
                </a:solidFill>
                <a:effectLst/>
                <a:latin typeface="+mn-lt"/>
                <a:ea typeface="Verdana"/>
                <a:cs typeface="Calibri"/>
              </a:rPr>
              <a:t>,</a:t>
            </a:r>
            <a:r>
              <a:rPr lang="en-US" sz="1200" b="1" dirty="0">
                <a:solidFill>
                  <a:srgbClr val="404040"/>
                </a:solidFill>
                <a:effectLst/>
                <a:latin typeface="+mn-lt"/>
                <a:ea typeface="Verdana"/>
                <a:cs typeface="Calibri"/>
              </a:rPr>
              <a:t> sip</a:t>
            </a:r>
            <a:r>
              <a:rPr lang="en-US" sz="1200" b="0" dirty="0">
                <a:solidFill>
                  <a:srgbClr val="404040"/>
                </a:solidFill>
                <a:effectLst/>
                <a:latin typeface="+mn-lt"/>
                <a:ea typeface="Verdana"/>
                <a:cs typeface="Calibri"/>
              </a:rPr>
              <a:t>.</a:t>
            </a:r>
            <a:r>
              <a:rPr lang="en-US" sz="1200" b="1" dirty="0">
                <a:solidFill>
                  <a:srgbClr val="404040"/>
                </a:solidFill>
                <a:effectLst/>
                <a:latin typeface="+mn-lt"/>
                <a:ea typeface="Verdana"/>
                <a:cs typeface="Calibri"/>
              </a:rPr>
              <a:t> </a:t>
            </a:r>
          </a:p>
          <a:p>
            <a:pPr marL="0" indent="0" algn="l">
              <a:spcBef>
                <a:spcPts val="100"/>
              </a:spcBef>
              <a:spcAft>
                <a:spcPts val="400"/>
              </a:spcAft>
              <a:buFontTx/>
              <a:buNone/>
            </a:pPr>
            <a:r>
              <a:rPr lang="en-US" sz="1200" b="0" u="none" dirty="0">
                <a:solidFill>
                  <a:srgbClr val="404040"/>
                </a:solidFill>
                <a:effectLst/>
                <a:latin typeface="+mn-lt"/>
                <a:ea typeface="Verdana"/>
                <a:cs typeface="Calibri"/>
              </a:rPr>
              <a:t>For students who need support, dictate the words to them </a:t>
            </a:r>
            <a:r>
              <a:rPr lang="en-US" sz="1200" b="0" u="none" dirty="0" err="1">
                <a:solidFill>
                  <a:srgbClr val="404040"/>
                </a:solidFill>
                <a:effectLst/>
                <a:latin typeface="+mn-lt"/>
                <a:ea typeface="Verdana"/>
                <a:cs typeface="Calibri"/>
              </a:rPr>
              <a:t>emphasising</a:t>
            </a:r>
            <a:r>
              <a:rPr lang="en-US" sz="1200" b="0" u="none" dirty="0">
                <a:solidFill>
                  <a:srgbClr val="404040"/>
                </a:solidFill>
                <a:effectLst/>
                <a:latin typeface="+mn-lt"/>
                <a:ea typeface="Verdana"/>
                <a:cs typeface="Calibri"/>
              </a:rPr>
              <a:t> individual letter–sound correspondences and the blending process. (If many students in your class need a high level of support, you can complete this section as a whole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Calibri"/>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Calibri"/>
              </a:rPr>
              <a:t>With teacher modelling and support, 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Calibri"/>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a:rPr>
              <a:t>write the word while saying the sounds.</a:t>
            </a:r>
            <a:endParaRPr lang="en-AU" sz="1200" b="0" dirty="0">
              <a:effectLst/>
              <a:latin typeface="+mn-lt"/>
              <a:ea typeface="Times New Roman" panose="02020603050405020304" pitchFamily="18" charset="0"/>
              <a:cs typeface="Calibri"/>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a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Review</a:t>
            </a:r>
          </a:p>
          <a:p>
            <a:endParaRPr lang="en-US" b="0" dirty="0"/>
          </a:p>
          <a:p>
            <a:r>
              <a:rPr lang="en-US" b="0" dirty="0"/>
              <a:t>Point to the letters in random order. As you point, students say the sound that has been taught.</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200" dirty="0">
              <a:effectLst/>
              <a:latin typeface="Aptos" panose="020B0004020202020204" pitchFamily="34" charset="0"/>
              <a:ea typeface="Aptos" panose="020B0004020202020204" pitchFamily="34" charset="0"/>
              <a:cs typeface="Aptos" panose="020B0004020202020204" pitchFamily="34" charset="0"/>
            </a:endParaRPr>
          </a:p>
          <a:p>
            <a:endParaRPr lang="en-US" b="1"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a sound or say the wrong sound, provide corrective feedback and modelling. </a:t>
            </a:r>
            <a:r>
              <a:rPr lang="en-US" dirty="0"/>
              <a:t>Then ask students to try again.</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30435944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Aptos" panose="020B0004020202020204" pitchFamily="34" charset="0"/>
                <a:ea typeface="Aptos" panose="020B0004020202020204" pitchFamily="34" charset="0"/>
                <a:cs typeface="Aptos" panose="020B0004020202020204" pitchFamily="34" charset="0"/>
              </a:rPr>
              <a:t>Review</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 /a/, /t/, /p/</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Students then show the letter they have written by placing their mini-whiteboard underneath their chin for you to check.</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a:effectLst/>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564179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endParaRPr lang="en-US" b="0" dirty="0"/>
          </a:p>
          <a:p>
            <a:r>
              <a:rPr lang="en-US" b="0" dirty="0"/>
              <a:t>Point to each irregular word in random order. As you point, students read the word.</a:t>
            </a:r>
          </a:p>
          <a:p>
            <a:endParaRPr lang="en-US" b="0" dirty="0"/>
          </a:p>
          <a:p>
            <a:r>
              <a:rPr lang="en-US" b="1" dirty="0"/>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If any students do not know the word or say the wrong word, remind them of the sounds in the word, and the spelling of the word. </a:t>
            </a:r>
            <a:r>
              <a:rPr lang="en-AU" sz="1200" i="1" kern="0" dirty="0">
                <a:effectLst/>
                <a:latin typeface="Calibri"/>
                <a:ea typeface="Times New Roman" panose="02020603050405020304" pitchFamily="18" charset="0"/>
                <a:cs typeface="Calibri"/>
              </a:rPr>
              <a:t>An upper-case </a:t>
            </a:r>
            <a:r>
              <a:rPr lang="en-AU" sz="1200" b="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I</a:t>
            </a:r>
            <a:r>
              <a:rPr lang="en-AU" sz="1200" b="0" i="1" kern="0" dirty="0">
                <a:effectLst/>
                <a:latin typeface="Calibri"/>
                <a:ea typeface="Times New Roman" panose="02020603050405020304" pitchFamily="18" charset="0"/>
                <a:cs typeface="Calibri"/>
              </a:rPr>
              <a:t>’ on its own says </a:t>
            </a:r>
            <a:r>
              <a:rPr lang="en-AU" sz="1200" b="1" i="1" kern="0" dirty="0">
                <a:effectLst/>
                <a:latin typeface="Calibri"/>
                <a:ea typeface="Times New Roman" panose="02020603050405020304" pitchFamily="18" charset="0"/>
                <a:cs typeface="Calibri"/>
              </a:rPr>
              <a:t>/ī/</a:t>
            </a:r>
            <a:r>
              <a:rPr lang="en-AU" sz="1200" b="0" i="1" kern="0" dirty="0">
                <a:effectLst/>
                <a:latin typeface="Calibri"/>
                <a:ea typeface="Times New Roman" panose="02020603050405020304" pitchFamily="18" charset="0"/>
                <a:cs typeface="Calibri"/>
              </a:rPr>
              <a:t>,</a:t>
            </a:r>
            <a:r>
              <a:rPr lang="en-AU" sz="1200" b="1" i="1" kern="0" dirty="0">
                <a:effectLst/>
                <a:latin typeface="Calibri"/>
                <a:ea typeface="Times New Roman" panose="02020603050405020304" pitchFamily="18" charset="0"/>
                <a:cs typeface="Calibri"/>
              </a:rPr>
              <a:t> </a:t>
            </a:r>
            <a:r>
              <a:rPr lang="en-AU" sz="1200" b="0" i="1" kern="0" dirty="0">
                <a:effectLst/>
                <a:latin typeface="Calibri"/>
                <a:ea typeface="Times New Roman" panose="02020603050405020304" pitchFamily="18" charset="0"/>
                <a:cs typeface="Calibri"/>
              </a:rPr>
              <a:t>and</a:t>
            </a:r>
            <a:r>
              <a:rPr lang="en-AU" sz="1200" b="1" i="1" kern="0" dirty="0">
                <a:effectLst/>
                <a:latin typeface="Calibri"/>
                <a:ea typeface="Times New Roman" panose="02020603050405020304" pitchFamily="18" charset="0"/>
                <a:cs typeface="Calibri"/>
              </a:rPr>
              <a:t> </a:t>
            </a:r>
            <a:r>
              <a:rPr lang="en-AU" sz="1200" i="1" kern="0" dirty="0">
                <a:effectLst/>
                <a:latin typeface="Calibri"/>
                <a:ea typeface="Times New Roman" panose="02020603050405020304" pitchFamily="18" charset="0"/>
                <a:cs typeface="Calibri"/>
              </a:rPr>
              <a:t>spells the word ‘</a:t>
            </a:r>
            <a:r>
              <a:rPr lang="en-AU" sz="1200" b="1" i="1" kern="0" dirty="0">
                <a:effectLst/>
                <a:latin typeface="Calibri"/>
                <a:ea typeface="Times New Roman" panose="02020603050405020304" pitchFamily="18" charset="0"/>
                <a:cs typeface="Calibri"/>
              </a:rPr>
              <a:t>I</a:t>
            </a:r>
            <a:r>
              <a:rPr lang="en-AU" sz="1200" b="0" i="1" kern="0" dirty="0">
                <a:effectLst/>
                <a:latin typeface="Calibri"/>
                <a:ea typeface="Times New Roman" panose="02020603050405020304" pitchFamily="18" charset="0"/>
                <a:cs typeface="Calibri"/>
              </a:rPr>
              <a:t>’.</a:t>
            </a:r>
            <a:endParaRPr lang="en-AU" sz="1200" b="0" i="0" kern="0" dirty="0">
              <a:effectLst/>
              <a:latin typeface="Calibri"/>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Then ask students to try again.</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05520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3757715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b="1" dirty="0"/>
              <a:t>Count the sounds: </a:t>
            </a:r>
            <a:r>
              <a:rPr lang="en-US" b="0" dirty="0"/>
              <a:t>targeting phoneme segmenting (3 sounds)</a:t>
            </a:r>
          </a:p>
          <a:p>
            <a:endParaRPr lang="en-US" b="0" dirty="0"/>
          </a:p>
          <a:p>
            <a:r>
              <a:rPr lang="en-US" b="0" dirty="0"/>
              <a:t>For this oral phonemic awareness activity, remember to focus on sounds, not spelling. </a:t>
            </a:r>
          </a:p>
          <a:p>
            <a:endParaRPr lang="en-US" b="0" dirty="0"/>
          </a:p>
          <a:p>
            <a:r>
              <a:rPr lang="en-US" b="0" dirty="0"/>
              <a:t>Tell students that you have a list of words. Each word has three sounds, and you need to check it is correct.</a:t>
            </a:r>
          </a:p>
          <a:p>
            <a:endParaRPr lang="en-US" b="0" dirty="0"/>
          </a:p>
          <a:p>
            <a:r>
              <a:rPr lang="en-US" b="0" dirty="0"/>
              <a:t>Start with the word </a:t>
            </a:r>
            <a:r>
              <a:rPr lang="en-US" b="1" dirty="0"/>
              <a:t>hoop</a:t>
            </a:r>
            <a:r>
              <a:rPr lang="en-US" b="0" dirty="0"/>
              <a:t>.</a:t>
            </a:r>
            <a:r>
              <a:rPr lang="en-US" b="1" dirty="0"/>
              <a:t> </a:t>
            </a:r>
            <a:r>
              <a:rPr lang="en-US" b="0" dirty="0"/>
              <a:t>Say:</a:t>
            </a:r>
          </a:p>
          <a:p>
            <a:pPr marL="228600" indent="-228600">
              <a:buFont typeface="Arial" panose="020B0604020202020204" pitchFamily="34" charset="0"/>
              <a:buChar char="•"/>
            </a:pPr>
            <a:r>
              <a:rPr lang="en-US" b="0" i="1" dirty="0"/>
              <a:t>hoop</a:t>
            </a:r>
            <a:endParaRPr lang="en-US" b="0" dirty="0"/>
          </a:p>
          <a:p>
            <a:pPr marL="228600" indent="-228600">
              <a:buFont typeface="Arial" panose="020B0604020202020204" pitchFamily="34" charset="0"/>
              <a:buChar char="•"/>
            </a:pPr>
            <a:r>
              <a:rPr lang="en-US" b="0" dirty="0" err="1"/>
              <a:t>hhhhoooop</a:t>
            </a:r>
            <a:r>
              <a:rPr lang="en-US" b="0" dirty="0"/>
              <a:t> (stretching the sounds) </a:t>
            </a:r>
          </a:p>
          <a:p>
            <a:pPr marL="228600" indent="-228600">
              <a:buFont typeface="Arial" panose="020B0604020202020204" pitchFamily="34" charset="0"/>
              <a:buChar char="•"/>
            </a:pPr>
            <a:r>
              <a:rPr lang="en-US" b="0" dirty="0"/>
              <a:t>/h/, /</a:t>
            </a:r>
            <a:r>
              <a:rPr lang="en-US" b="0" dirty="0" err="1"/>
              <a:t>oo</a:t>
            </a:r>
            <a:r>
              <a:rPr lang="en-US" b="0" dirty="0"/>
              <a:t>/, /p/ (raise a finger as you say each separate sound).</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b="0"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0" dirty="0"/>
              <a:t>Then display the three fingers to show that the word has three sounds. </a:t>
            </a:r>
          </a:p>
          <a:p>
            <a:pPr marL="228600" indent="-228600">
              <a:buFont typeface="+mj-lt"/>
              <a:buAutoNum type="arabicPeriod"/>
            </a:pPr>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Using a stretching action can help reinforce the process for students.</a:t>
            </a:r>
          </a:p>
          <a:p>
            <a:endParaRPr lang="en-US" b="0" i="0" dirty="0"/>
          </a:p>
          <a:p>
            <a:r>
              <a:rPr lang="en-US" b="0" i="0" dirty="0"/>
              <a:t>Repeat with the following words:</a:t>
            </a:r>
          </a:p>
          <a:p>
            <a:pPr marL="171450" indent="-171450">
              <a:buFont typeface="Arial" panose="020B0604020202020204" pitchFamily="34" charset="0"/>
              <a:buChar char="•"/>
            </a:pPr>
            <a:r>
              <a:rPr lang="en-US" b="1" i="0" dirty="0"/>
              <a:t>horn</a:t>
            </a:r>
            <a:r>
              <a:rPr lang="en-US" b="0" i="0" dirty="0"/>
              <a:t> (/h/, /or/, /n/)</a:t>
            </a:r>
          </a:p>
          <a:p>
            <a:pPr marL="171450" indent="-171450">
              <a:buFont typeface="Arial" panose="020B0604020202020204" pitchFamily="34" charset="0"/>
              <a:buChar char="•"/>
            </a:pPr>
            <a:r>
              <a:rPr lang="en-US" b="1" i="0" dirty="0"/>
              <a:t>loud</a:t>
            </a:r>
            <a:r>
              <a:rPr lang="en-US" b="0" i="0" dirty="0"/>
              <a:t> (/l/, /</a:t>
            </a:r>
            <a:r>
              <a:rPr lang="en-US" b="0" i="0" dirty="0" err="1"/>
              <a:t>ou</a:t>
            </a:r>
            <a:r>
              <a:rPr lang="en-US" b="0" i="0" dirty="0"/>
              <a:t>/, /d/)</a:t>
            </a:r>
          </a:p>
          <a:p>
            <a:pPr marL="171450" indent="-171450">
              <a:buFont typeface="Arial" panose="020B0604020202020204" pitchFamily="34" charset="0"/>
              <a:buChar char="•"/>
            </a:pPr>
            <a:r>
              <a:rPr lang="en-US" b="1" i="0" dirty="0"/>
              <a:t>teach</a:t>
            </a:r>
            <a:r>
              <a:rPr lang="en-US" b="0" i="0" dirty="0"/>
              <a:t> (/t/, /ē/, /</a:t>
            </a:r>
            <a:r>
              <a:rPr lang="en-US" b="0" i="0" dirty="0" err="1"/>
              <a:t>ch</a:t>
            </a:r>
            <a:r>
              <a:rPr lang="en-US" b="0" i="0" dirty="0"/>
              <a:t>/)</a:t>
            </a:r>
          </a:p>
          <a:p>
            <a:endParaRPr lang="en-US" dirty="0"/>
          </a:p>
          <a:p>
            <a:pPr marL="0" indent="0">
              <a:buFont typeface="Arial" panose="020B0604020202020204" pitchFamily="34" charset="0"/>
              <a:buNone/>
            </a:pPr>
            <a:r>
              <a:rPr lang="en-US" b="0" dirty="0"/>
              <a:t>Provide further examples as needed according to student needs.</a:t>
            </a:r>
          </a:p>
          <a:p>
            <a:pPr marL="0" marR="0" lvl="0" indent="0" algn="l" defTabSz="914400">
              <a:lnSpc>
                <a:spcPct val="100000"/>
              </a:lnSpc>
              <a:spcBef>
                <a:spcPts val="0"/>
              </a:spcBef>
              <a:spcAft>
                <a:spcPts val="0"/>
              </a:spcAft>
              <a:buClrTx/>
              <a:buSzTx/>
              <a:buFontTx/>
              <a:buNone/>
              <a:tabLst/>
              <a:defRPr/>
            </a:pPr>
            <a:endParaRPr lang="en-US" b="1" dirty="0">
              <a:cs typeface="Calibri"/>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15214860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b="1" dirty="0"/>
          </a:p>
          <a:p>
            <a:r>
              <a:rPr lang="en-US" b="1" dirty="0"/>
              <a:t>Count the sounds: </a:t>
            </a:r>
            <a:r>
              <a:rPr lang="en-US" b="0" dirty="0"/>
              <a:t>targeting phoneme segmenting (3 sounds)</a:t>
            </a:r>
          </a:p>
          <a:p>
            <a:endParaRPr lang="en-US" b="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For this oral phonemic awareness activity, remember to focus on sounds, not spelling. </a:t>
            </a:r>
          </a:p>
          <a:p>
            <a:endParaRPr lang="en-US" b="0" dirty="0"/>
          </a:p>
          <a:p>
            <a:r>
              <a:rPr lang="en-US" b="0" dirty="0"/>
              <a:t>Tell students that you would like their help to check that the rest of the words on your list all have three sounds.</a:t>
            </a:r>
          </a:p>
          <a:p>
            <a:endParaRPr lang="en-US" b="0" dirty="0"/>
          </a:p>
          <a:p>
            <a:r>
              <a:rPr lang="en-US" b="0" dirty="0"/>
              <a:t>For each word support students to:</a:t>
            </a:r>
          </a:p>
          <a:p>
            <a:pPr marL="228600" indent="-228600">
              <a:buFont typeface="Arial" panose="020B0604020202020204" pitchFamily="34" charset="0"/>
              <a:buChar char="•"/>
            </a:pPr>
            <a:r>
              <a:rPr lang="en-US" b="0" dirty="0"/>
              <a:t>say the word</a:t>
            </a:r>
          </a:p>
          <a:p>
            <a:pPr marL="228600" indent="-228600">
              <a:buFont typeface="Arial" panose="020B0604020202020204" pitchFamily="34" charset="0"/>
              <a:buChar char="•"/>
            </a:pPr>
            <a:r>
              <a:rPr lang="en-US" b="0" dirty="0"/>
              <a:t>stretch the sounds </a:t>
            </a:r>
          </a:p>
          <a:p>
            <a:pPr marL="228600" indent="-228600">
              <a:buFont typeface="Arial" panose="020B0604020202020204" pitchFamily="34" charset="0"/>
              <a:buChar char="•"/>
            </a:pPr>
            <a:r>
              <a:rPr lang="en-US" b="0" dirty="0"/>
              <a:t>say the separate sounds, raising a finger for each </a:t>
            </a:r>
          </a:p>
          <a:p>
            <a:pPr marL="228600" indent="-228600">
              <a:buFont typeface="Arial" panose="020B0604020202020204" pitchFamily="34" charset="0"/>
              <a:buChar char="•"/>
            </a:pPr>
            <a:r>
              <a:rPr lang="en-US" b="0" dirty="0"/>
              <a:t>display their three fingers to show that the word has three sounds. </a:t>
            </a:r>
          </a:p>
          <a:p>
            <a:pPr marL="228600" indent="-228600">
              <a:buFont typeface="+mj-lt"/>
              <a:buAutoNum type="arabicPeriod"/>
            </a:pPr>
            <a:endParaRPr lang="en-US" b="0" dirty="0"/>
          </a:p>
          <a:p>
            <a:pPr marL="0" marR="0" lvl="0" indent="0" algn="l" defTabSz="914400" rtl="0" eaLnBrk="1" fontAlgn="auto" latinLnBrk="0" hangingPunct="1">
              <a:lnSpc>
                <a:spcPct val="100000"/>
              </a:lnSpc>
              <a:spcBef>
                <a:spcPts val="0"/>
              </a:spcBef>
              <a:spcAft>
                <a:spcPts val="0"/>
              </a:spcAft>
              <a:buClrTx/>
              <a:buSzTx/>
              <a:buFont typeface="+mj-lt"/>
              <a:buNone/>
              <a:tabLst/>
              <a:defRPr/>
            </a:pPr>
            <a:r>
              <a:rPr lang="en-US" b="0" dirty="0"/>
              <a:t>Using a stretching action can help reinforce the process for students.</a:t>
            </a:r>
          </a:p>
          <a:p>
            <a:endParaRPr lang="en-US" b="0" dirty="0"/>
          </a:p>
          <a:p>
            <a:r>
              <a:rPr lang="en-US" b="0" dirty="0"/>
              <a:t>Use the following words:</a:t>
            </a:r>
          </a:p>
          <a:p>
            <a:pPr marL="171450" indent="-171450">
              <a:buFont typeface="Arial" panose="020B0604020202020204" pitchFamily="34" charset="0"/>
              <a:buChar char="•"/>
            </a:pPr>
            <a:r>
              <a:rPr lang="en-US" b="1" dirty="0"/>
              <a:t>shout</a:t>
            </a:r>
            <a:r>
              <a:rPr lang="en-US" b="0" dirty="0"/>
              <a:t> (/</a:t>
            </a:r>
            <a:r>
              <a:rPr lang="en-US" b="0" dirty="0" err="1"/>
              <a:t>sh</a:t>
            </a:r>
            <a:r>
              <a:rPr lang="en-US" b="0" dirty="0"/>
              <a:t>/, /</a:t>
            </a:r>
            <a:r>
              <a:rPr lang="en-US" b="0" dirty="0" err="1"/>
              <a:t>ou</a:t>
            </a:r>
            <a:r>
              <a:rPr lang="en-US" b="0" dirty="0"/>
              <a:t>/, /t/)</a:t>
            </a:r>
          </a:p>
          <a:p>
            <a:pPr marL="171450" indent="-171450">
              <a:buFont typeface="Arial" panose="020B0604020202020204" pitchFamily="34" charset="0"/>
              <a:buChar char="•"/>
            </a:pPr>
            <a:r>
              <a:rPr lang="en-US" b="1" dirty="0"/>
              <a:t>lawn</a:t>
            </a:r>
            <a:r>
              <a:rPr lang="en-US" b="0" dirty="0"/>
              <a:t> (/l/, /or/, /n/)</a:t>
            </a:r>
          </a:p>
          <a:p>
            <a:pPr marL="171450" indent="-171450">
              <a:buFont typeface="Arial" panose="020B0604020202020204" pitchFamily="34" charset="0"/>
              <a:buChar char="•"/>
            </a:pPr>
            <a:r>
              <a:rPr lang="en-US" b="1" dirty="0"/>
              <a:t>moon </a:t>
            </a:r>
            <a:r>
              <a:rPr lang="en-US" b="0" dirty="0"/>
              <a:t>(/m/, /</a:t>
            </a:r>
            <a:r>
              <a:rPr lang="en-US" b="0" dirty="0" err="1"/>
              <a:t>oo</a:t>
            </a:r>
            <a:r>
              <a:rPr lang="en-US" b="0" dirty="0"/>
              <a:t>/, /n/)</a:t>
            </a:r>
          </a:p>
          <a:p>
            <a:pPr marL="0" indent="0">
              <a:buFont typeface="Arial" panose="020B0604020202020204" pitchFamily="34" charset="0"/>
              <a:buNone/>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t>Check that students can segment the sounds and provide corrective feedback and further examples as needed. </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279073779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file:////Users/ajabongiornonew/ESA%20Design/0_2024%20WIP/LitHub%20Phases%20Templates/Word%20Templates/Links/phase1-lozenge.png" TargetMode="External"/><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image" Target="../media/image7.svg"/><Relationship Id="rId4" Type="http://schemas.openxmlformats.org/officeDocument/2006/relationships/image" Target="../media/image2.png"/><Relationship Id="rId9"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1.xml.rels><?xml version="1.0" encoding="UTF-8" standalone="yes"?>
<Relationships xmlns="http://schemas.openxmlformats.org/package/2006/relationships"><Relationship Id="rId8" Type="http://schemas.openxmlformats.org/officeDocument/2006/relationships/image" Target="file:////Users/ajabongiornonew/ESA%20Design/0_2024%20WIP/LitHub%20Phases%20Templates/PP%20Templates/Links/Laptop-Icon_TH.png" TargetMode="External"/><Relationship Id="rId3" Type="http://schemas.openxmlformats.org/officeDocument/2006/relationships/image" Target="../media/image2.png"/><Relationship Id="rId7" Type="http://schemas.openxmlformats.org/officeDocument/2006/relationships/image" Target="../media/image20.pn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1.jpeg"/><Relationship Id="rId5" Type="http://schemas.openxmlformats.org/officeDocument/2006/relationships/image" Target="../media/image4.png"/><Relationship Id="rId4" Type="http://schemas.openxmlformats.org/officeDocument/2006/relationships/image" Target="../media/image3.svg"/><Relationship Id="rId9" Type="http://schemas.openxmlformats.org/officeDocument/2006/relationships/hyperlink" Target="https://www.literacyhub.edu.au/plan-teach-and-assess/lesson-packs/" TargetMode="External"/></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22.svg"/><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21.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3.xml"/><Relationship Id="rId6" Type="http://schemas.openxmlformats.org/officeDocument/2006/relationships/image" Target="../media/image10.png"/><Relationship Id="rId5" Type="http://schemas.openxmlformats.org/officeDocument/2006/relationships/image" Target="../media/image24.svg"/><Relationship Id="rId4" Type="http://schemas.openxmlformats.org/officeDocument/2006/relationships/image" Target="../media/image23.png"/><Relationship Id="rId9" Type="http://schemas.openxmlformats.org/officeDocument/2006/relationships/image" Target="../media/image22.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2.svg"/><Relationship Id="rId2" Type="http://schemas.openxmlformats.org/officeDocument/2006/relationships/slideMaster" Target="../slideMasters/slideMaster1.xml"/><Relationship Id="rId1" Type="http://schemas.openxmlformats.org/officeDocument/2006/relationships/tags" Target="../tags/tag14.xml"/><Relationship Id="rId6" Type="http://schemas.openxmlformats.org/officeDocument/2006/relationships/image" Target="../media/image21.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2.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21.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16.xml"/><Relationship Id="rId6" Type="http://schemas.openxmlformats.org/officeDocument/2006/relationships/image" Target="../media/image12.png"/><Relationship Id="rId5" Type="http://schemas.openxmlformats.org/officeDocument/2006/relationships/image" Target="../media/image22.svg"/><Relationship Id="rId4" Type="http://schemas.openxmlformats.org/officeDocument/2006/relationships/image" Target="../media/image2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17.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1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18.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11.svg"/><Relationship Id="rId10" Type="http://schemas.openxmlformats.org/officeDocument/2006/relationships/image" Target="../media/image18.png"/><Relationship Id="rId4" Type="http://schemas.openxmlformats.org/officeDocument/2006/relationships/image" Target="../media/image10.png"/><Relationship Id="rId9" Type="http://schemas.openxmlformats.org/officeDocument/2006/relationships/image" Target="../media/image17.sv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4.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24.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9.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1.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7.sv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4.png"/><Relationship Id="rId7" Type="http://schemas.openxmlformats.org/officeDocument/2006/relationships/image" Target="../media/image17.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6.png"/><Relationship Id="rId5" Type="http://schemas.openxmlformats.org/officeDocument/2006/relationships/image" Target="../media/image25.png"/><Relationship Id="rId4" Type="http://schemas.openxmlformats.org/officeDocument/2006/relationships/image" Target="../media/image15.svg"/><Relationship Id="rId9" Type="http://schemas.openxmlformats.org/officeDocument/2006/relationships/image" Target="../media/image19.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4.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5.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4.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8.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9.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9.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8.png"/><Relationship Id="rId5" Type="http://schemas.openxmlformats.org/officeDocument/2006/relationships/image" Target="../media/image17.svg"/><Relationship Id="rId4" Type="http://schemas.openxmlformats.org/officeDocument/2006/relationships/image" Target="../media/image16.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64A5F4B4-521E-4231-B1DE-C9B4B43C838A}"/>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Access web version: [</a:t>
            </a:r>
            <a:r>
              <a:rPr lang="en-AU" sz="1000" err="1">
                <a:latin typeface="Calibri" panose="020F0502020204030204" pitchFamily="34" charset="0"/>
                <a:ea typeface="Verdana" panose="020B0604030504040204" pitchFamily="34" charset="0"/>
                <a:cs typeface="Calibri" panose="020F0502020204030204" pitchFamily="34" charset="0"/>
              </a:rPr>
              <a:t>url</a:t>
            </a:r>
            <a:r>
              <a:rPr lang="en-AU" sz="1000">
                <a:latin typeface="Calibri" panose="020F0502020204030204" pitchFamily="34" charset="0"/>
                <a:ea typeface="Verdana" panose="020B0604030504040204" pitchFamily="34" charset="0"/>
                <a:cs typeface="Calibri" panose="020F0502020204030204" pitchFamily="34" charset="0"/>
              </a:rPr>
              <a:t>]</a:t>
            </a:r>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5</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5400000">
            <a:off x="239214" y="5129556"/>
            <a:ext cx="624548" cy="624548"/>
          </a:xfrm>
          <a:prstGeom prst="rect">
            <a:avLst/>
          </a:prstGeom>
        </p:spPr>
      </p:pic>
      <p:sp>
        <p:nvSpPr>
          <p:cNvPr id="24" name="TextBox 23">
            <a:extLst>
              <a:ext uri="{FF2B5EF4-FFF2-40B4-BE49-F238E27FC236}">
                <a16:creationId xmlns:a16="http://schemas.microsoft.com/office/drawing/2014/main" id="{F1FB7EF2-1696-FC48-8ED0-970106984075}"/>
              </a:ext>
            </a:extLst>
          </p:cNvPr>
          <p:cNvSpPr txBox="1"/>
          <p:nvPr userDrawn="1"/>
        </p:nvSpPr>
        <p:spPr>
          <a:xfrm>
            <a:off x="863761" y="5149442"/>
            <a:ext cx="6382428"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2" name="Rectangle 1">
            <a:extLst>
              <a:ext uri="{FF2B5EF4-FFF2-40B4-BE49-F238E27FC236}">
                <a16:creationId xmlns:a16="http://schemas.microsoft.com/office/drawing/2014/main" id="{0CC77122-7E2B-E6C8-579C-29E2A2036E71}"/>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CD03C6BD-F5BD-CE4A-AE33-41E183AB7363}"/>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endParaRPr lang="en-US" sz="3400">
              <a:latin typeface="Calibri" panose="020F0502020204030204" pitchFamily="34" charset="0"/>
              <a:cs typeface="Calibri" panose="020F0502020204030204" pitchFamily="34" charset="0"/>
            </a:endParaRPr>
          </a:p>
        </p:txBody>
      </p:sp>
      <p:grpSp>
        <p:nvGrpSpPr>
          <p:cNvPr id="2" name="Group 1">
            <a:extLst>
              <a:ext uri="{FF2B5EF4-FFF2-40B4-BE49-F238E27FC236}">
                <a16:creationId xmlns:a16="http://schemas.microsoft.com/office/drawing/2014/main" id="{95254345-0EA9-9487-D3B8-1B5FE0CD6DEF}"/>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12" name="Rounded Rectangle 6">
            <a:extLst>
              <a:ext uri="{FF2B5EF4-FFF2-40B4-BE49-F238E27FC236}">
                <a16:creationId xmlns:a16="http://schemas.microsoft.com/office/drawing/2014/main" id="{47462BAD-0166-DB08-F007-395B87BA3638}"/>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3" name="Title 1">
            <a:extLst>
              <a:ext uri="{FF2B5EF4-FFF2-40B4-BE49-F238E27FC236}">
                <a16:creationId xmlns:a16="http://schemas.microsoft.com/office/drawing/2014/main" id="{3E2C9901-5A43-6ECC-271F-09DC0BCB952B}"/>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5" name="Rectangle: Rounded Corners 4">
            <a:extLst>
              <a:ext uri="{FF2B5EF4-FFF2-40B4-BE49-F238E27FC236}">
                <a16:creationId xmlns:a16="http://schemas.microsoft.com/office/drawing/2014/main" id="{DFC31004-01F1-7978-4F5E-215B07425A5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2" name="Picture 11">
            <a:extLst>
              <a:ext uri="{FF2B5EF4-FFF2-40B4-BE49-F238E27FC236}">
                <a16:creationId xmlns:a16="http://schemas.microsoft.com/office/drawing/2014/main" id="{E5ADD82D-7947-9C47-92A8-F6FE8976F936}"/>
              </a:ext>
            </a:extLst>
          </p:cNvPr>
          <p:cNvPicPr/>
          <p:nvPr userDrawn="1"/>
        </p:nvPicPr>
        <p:blipFill>
          <a:blip r:embed="rId6"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2" name="Footer Placeholder 4">
            <a:extLst>
              <a:ext uri="{FF2B5EF4-FFF2-40B4-BE49-F238E27FC236}">
                <a16:creationId xmlns:a16="http://schemas.microsoft.com/office/drawing/2014/main" id="{E4E39AFC-5CAC-FC55-B54B-1894A1F20580}"/>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9"/>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custDataLst>
      <p:tags r:id="rId1"/>
    </p:custDataLst>
    <p:extLst>
      <p:ext uri="{BB962C8B-B14F-4D97-AF65-F5344CB8AC3E}">
        <p14:creationId xmlns:p14="http://schemas.microsoft.com/office/powerpoint/2010/main" val="4880558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B640FAF8-ACC5-D8CD-C8E7-EFD5A97A76C3}"/>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40C62441-C7A2-574F-A16F-2EEA1A9C442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24026030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a:solidFill>
            <a:srgbClr val="D6EFEC"/>
          </a:solidFill>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57E373BB-F675-A09D-5865-D132DD357E0A}"/>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9B86159E-CAC1-B1B1-8BC5-4F6CFB4D026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82358324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roup 12">
            <a:extLst>
              <a:ext uri="{FF2B5EF4-FFF2-40B4-BE49-F238E27FC236}">
                <a16:creationId xmlns:a16="http://schemas.microsoft.com/office/drawing/2014/main" id="{7CBF56B5-E32A-554F-A190-6CE5EC1166FB}"/>
              </a:ext>
            </a:extLst>
          </p:cNvPr>
          <p:cNvGrpSpPr/>
          <p:nvPr userDrawn="1"/>
        </p:nvGrpSpPr>
        <p:grpSpPr>
          <a:xfrm>
            <a:off x="10048357" y="248271"/>
            <a:ext cx="876718" cy="688952"/>
            <a:chOff x="11029911" y="248271"/>
            <a:chExt cx="876718" cy="688952"/>
          </a:xfrm>
        </p:grpSpPr>
        <p:sp>
          <p:nvSpPr>
            <p:cNvPr id="16" name="Rounded Rectangle 15">
              <a:extLst>
                <a:ext uri="{FF2B5EF4-FFF2-40B4-BE49-F238E27FC236}">
                  <a16:creationId xmlns:a16="http://schemas.microsoft.com/office/drawing/2014/main" id="{E92B9333-CB00-9947-A713-6038868B2F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grpSp>
        <p:nvGrpSpPr>
          <p:cNvPr id="18" name="Group 17">
            <a:extLst>
              <a:ext uri="{FF2B5EF4-FFF2-40B4-BE49-F238E27FC236}">
                <a16:creationId xmlns:a16="http://schemas.microsoft.com/office/drawing/2014/main" id="{8536F304-FB15-DE43-9424-3692E7C70648}"/>
              </a:ext>
            </a:extLst>
          </p:cNvPr>
          <p:cNvGrpSpPr/>
          <p:nvPr userDrawn="1"/>
        </p:nvGrpSpPr>
        <p:grpSpPr>
          <a:xfrm>
            <a:off x="11029911" y="291262"/>
            <a:ext cx="876718" cy="655143"/>
            <a:chOff x="10048357" y="291262"/>
            <a:chExt cx="876718" cy="655143"/>
          </a:xfrm>
        </p:grpSpPr>
        <p:sp>
          <p:nvSpPr>
            <p:cNvPr id="19" name="Rounded Rectangle 18">
              <a:extLst>
                <a:ext uri="{FF2B5EF4-FFF2-40B4-BE49-F238E27FC236}">
                  <a16:creationId xmlns:a16="http://schemas.microsoft.com/office/drawing/2014/main" id="{7E3012B9-62C5-F544-8A10-6AD27166E277}"/>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2" name="Rounded Rectangle 10">
            <a:extLst>
              <a:ext uri="{FF2B5EF4-FFF2-40B4-BE49-F238E27FC236}">
                <a16:creationId xmlns:a16="http://schemas.microsoft.com/office/drawing/2014/main" id="{005F189A-4D56-B801-166A-B5BB836F09AD}"/>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I do</a:t>
            </a:r>
          </a:p>
        </p:txBody>
      </p:sp>
      <p:sp>
        <p:nvSpPr>
          <p:cNvPr id="3" name="Rectangle: Rounded Corners 2">
            <a:extLst>
              <a:ext uri="{FF2B5EF4-FFF2-40B4-BE49-F238E27FC236}">
                <a16:creationId xmlns:a16="http://schemas.microsoft.com/office/drawing/2014/main" id="{FF2C82EF-EB94-B635-2AE3-7E8A2E5B1A1D}"/>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41241599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7" name="Group 26">
            <a:extLst>
              <a:ext uri="{FF2B5EF4-FFF2-40B4-BE49-F238E27FC236}">
                <a16:creationId xmlns:a16="http://schemas.microsoft.com/office/drawing/2014/main" id="{27C8C587-CB5F-0E45-9B20-24E9B530757C}"/>
              </a:ext>
            </a:extLst>
          </p:cNvPr>
          <p:cNvGrpSpPr/>
          <p:nvPr userDrawn="1"/>
        </p:nvGrpSpPr>
        <p:grpSpPr>
          <a:xfrm>
            <a:off x="10048357" y="291262"/>
            <a:ext cx="876718" cy="645960"/>
            <a:chOff x="10048357" y="291262"/>
            <a:chExt cx="876718" cy="645960"/>
          </a:xfrm>
        </p:grpSpPr>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grpSp>
      <p:grpSp>
        <p:nvGrpSpPr>
          <p:cNvPr id="30" name="Group 29">
            <a:extLst>
              <a:ext uri="{FF2B5EF4-FFF2-40B4-BE49-F238E27FC236}">
                <a16:creationId xmlns:a16="http://schemas.microsoft.com/office/drawing/2014/main" id="{A99D7238-E3C4-3D46-80BB-425F4894ADC5}"/>
              </a:ext>
            </a:extLst>
          </p:cNvPr>
          <p:cNvGrpSpPr/>
          <p:nvPr userDrawn="1"/>
        </p:nvGrpSpPr>
        <p:grpSpPr>
          <a:xfrm>
            <a:off x="11029911" y="291262"/>
            <a:ext cx="876718" cy="655143"/>
            <a:chOff x="10048357" y="291262"/>
            <a:chExt cx="876718" cy="655143"/>
          </a:xfrm>
        </p:grpSpPr>
        <p:sp>
          <p:nvSpPr>
            <p:cNvPr id="31" name="Rounded Rectangle 30">
              <a:extLst>
                <a:ext uri="{FF2B5EF4-FFF2-40B4-BE49-F238E27FC236}">
                  <a16:creationId xmlns:a16="http://schemas.microsoft.com/office/drawing/2014/main" id="{6B7E4C82-1EAF-ED46-A849-5838C4D8DDFC}"/>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grpSp>
      <p:sp>
        <p:nvSpPr>
          <p:cNvPr id="2" name="Rounded Rectangle 10">
            <a:extLst>
              <a:ext uri="{FF2B5EF4-FFF2-40B4-BE49-F238E27FC236}">
                <a16:creationId xmlns:a16="http://schemas.microsoft.com/office/drawing/2014/main" id="{E12087DE-EEA8-D290-D73A-F9E78FD4DEFB}"/>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6319F711-CA91-63B4-9DAE-6F577762AB2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52806214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Review+ You do + Rea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0" name="Group 29">
            <a:extLst>
              <a:ext uri="{FF2B5EF4-FFF2-40B4-BE49-F238E27FC236}">
                <a16:creationId xmlns:a16="http://schemas.microsoft.com/office/drawing/2014/main" id="{A99D7238-E3C4-3D46-80BB-425F4894ADC5}"/>
              </a:ext>
            </a:extLst>
          </p:cNvPr>
          <p:cNvGrpSpPr/>
          <p:nvPr userDrawn="1"/>
        </p:nvGrpSpPr>
        <p:grpSpPr>
          <a:xfrm>
            <a:off x="11029911" y="291262"/>
            <a:ext cx="876718" cy="655143"/>
            <a:chOff x="10048357" y="291262"/>
            <a:chExt cx="876718" cy="655143"/>
          </a:xfrm>
        </p:grpSpPr>
        <p:sp>
          <p:nvSpPr>
            <p:cNvPr id="31" name="Rounded Rectangle 30">
              <a:extLst>
                <a:ext uri="{FF2B5EF4-FFF2-40B4-BE49-F238E27FC236}">
                  <a16:creationId xmlns:a16="http://schemas.microsoft.com/office/drawing/2014/main" id="{6B7E4C82-1EAF-ED46-A849-5838C4D8DDFC}"/>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59737" y="307816"/>
              <a:ext cx="638589" cy="638589"/>
            </a:xfrm>
            <a:prstGeom prst="rect">
              <a:avLst/>
            </a:prstGeom>
          </p:spPr>
        </p:pic>
      </p:grpSp>
      <p:sp>
        <p:nvSpPr>
          <p:cNvPr id="2" name="Rounded Rectangle 10">
            <a:extLst>
              <a:ext uri="{FF2B5EF4-FFF2-40B4-BE49-F238E27FC236}">
                <a16:creationId xmlns:a16="http://schemas.microsoft.com/office/drawing/2014/main" id="{E12087DE-EEA8-D290-D73A-F9E78FD4DEFB}"/>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6319F711-CA91-63B4-9DAE-6F577762AB2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631DAB9C-0882-950F-05FB-A524E3697753}"/>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42240" y="269766"/>
            <a:ext cx="688952" cy="688952"/>
          </a:xfrm>
          <a:prstGeom prst="rect">
            <a:avLst/>
          </a:prstGeom>
        </p:spPr>
      </p:pic>
    </p:spTree>
    <p:custDataLst>
      <p:tags r:id="rId1"/>
    </p:custDataLst>
    <p:extLst>
      <p:ext uri="{BB962C8B-B14F-4D97-AF65-F5344CB8AC3E}">
        <p14:creationId xmlns:p14="http://schemas.microsoft.com/office/powerpoint/2010/main" val="191312874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7E3FA068-2EAA-1D44-94D0-CBF260652643}"/>
              </a:ext>
            </a:extLst>
          </p:cNvPr>
          <p:cNvGrpSpPr/>
          <p:nvPr userDrawn="1"/>
        </p:nvGrpSpPr>
        <p:grpSpPr>
          <a:xfrm>
            <a:off x="11029911" y="291263"/>
            <a:ext cx="876718" cy="645960"/>
            <a:chOff x="11029911" y="291263"/>
            <a:chExt cx="876718" cy="645960"/>
          </a:xfrm>
        </p:grpSpPr>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grpSp>
        <p:nvGrpSpPr>
          <p:cNvPr id="28" name="Group 27">
            <a:extLst>
              <a:ext uri="{FF2B5EF4-FFF2-40B4-BE49-F238E27FC236}">
                <a16:creationId xmlns:a16="http://schemas.microsoft.com/office/drawing/2014/main" id="{B922156C-1546-4A42-8761-E51DFEC55B93}"/>
              </a:ext>
            </a:extLst>
          </p:cNvPr>
          <p:cNvGrpSpPr/>
          <p:nvPr userDrawn="1"/>
        </p:nvGrpSpPr>
        <p:grpSpPr>
          <a:xfrm>
            <a:off x="10048357" y="248271"/>
            <a:ext cx="876718" cy="688952"/>
            <a:chOff x="11029911" y="248271"/>
            <a:chExt cx="876718" cy="688952"/>
          </a:xfrm>
        </p:grpSpPr>
        <p:sp>
          <p:nvSpPr>
            <p:cNvPr id="29" name="Rounded Rectangle 28">
              <a:extLst>
                <a:ext uri="{FF2B5EF4-FFF2-40B4-BE49-F238E27FC236}">
                  <a16:creationId xmlns:a16="http://schemas.microsoft.com/office/drawing/2014/main" id="{16D7E0DC-F936-9640-BE6E-68AE8A6E6E1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103228" y="248271"/>
              <a:ext cx="688952" cy="688952"/>
            </a:xfrm>
            <a:prstGeom prst="rect">
              <a:avLst/>
            </a:prstGeom>
          </p:spPr>
        </p:pic>
      </p:grpSp>
      <p:sp>
        <p:nvSpPr>
          <p:cNvPr id="3" name="Rounded Rectangle 10">
            <a:extLst>
              <a:ext uri="{FF2B5EF4-FFF2-40B4-BE49-F238E27FC236}">
                <a16:creationId xmlns:a16="http://schemas.microsoft.com/office/drawing/2014/main" id="{45068ABD-F1C3-5E22-DA22-C7EC50D23391}"/>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C8BDDCB9-549F-973A-DE68-2786E252BFF1}"/>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77476670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AE13FABB-B81B-DE4D-8065-5B45E9B3A6D1}"/>
              </a:ext>
            </a:extLst>
          </p:cNvPr>
          <p:cNvGrpSpPr/>
          <p:nvPr userDrawn="1"/>
        </p:nvGrpSpPr>
        <p:grpSpPr>
          <a:xfrm>
            <a:off x="9020141" y="299356"/>
            <a:ext cx="876718" cy="645960"/>
            <a:chOff x="10048357" y="291262"/>
            <a:chExt cx="876718" cy="645960"/>
          </a:xfrm>
        </p:grpSpPr>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grpSp>
      <p:grpSp>
        <p:nvGrpSpPr>
          <p:cNvPr id="2" name="Group 1">
            <a:extLst>
              <a:ext uri="{FF2B5EF4-FFF2-40B4-BE49-F238E27FC236}">
                <a16:creationId xmlns:a16="http://schemas.microsoft.com/office/drawing/2014/main" id="{798FB64F-A1ED-294E-97B1-20707A96B6C7}"/>
              </a:ext>
            </a:extLst>
          </p:cNvPr>
          <p:cNvGrpSpPr/>
          <p:nvPr userDrawn="1"/>
        </p:nvGrpSpPr>
        <p:grpSpPr>
          <a:xfrm>
            <a:off x="10051177" y="299356"/>
            <a:ext cx="876718" cy="645960"/>
            <a:chOff x="11029911" y="291263"/>
            <a:chExt cx="876718" cy="645960"/>
          </a:xfrm>
        </p:grpSpPr>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grpSp>
      <p:sp>
        <p:nvSpPr>
          <p:cNvPr id="4" name="Rounded Rectangle 10">
            <a:extLst>
              <a:ext uri="{FF2B5EF4-FFF2-40B4-BE49-F238E27FC236}">
                <a16:creationId xmlns:a16="http://schemas.microsoft.com/office/drawing/2014/main" id="{AF4294AB-E636-B23D-57D1-96565EFF3703}"/>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39A1E99A-A723-3876-36C7-A7C7240D7FD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6" name="Group 5">
            <a:extLst>
              <a:ext uri="{FF2B5EF4-FFF2-40B4-BE49-F238E27FC236}">
                <a16:creationId xmlns:a16="http://schemas.microsoft.com/office/drawing/2014/main" id="{D9A3369C-34FF-CE8A-A808-84F2844EA734}"/>
              </a:ext>
            </a:extLst>
          </p:cNvPr>
          <p:cNvGrpSpPr/>
          <p:nvPr userDrawn="1"/>
        </p:nvGrpSpPr>
        <p:grpSpPr>
          <a:xfrm>
            <a:off x="11082213" y="278123"/>
            <a:ext cx="876718" cy="659100"/>
            <a:chOff x="11029911" y="284693"/>
            <a:chExt cx="876718" cy="659100"/>
          </a:xfrm>
        </p:grpSpPr>
        <p:sp>
          <p:nvSpPr>
            <p:cNvPr id="9" name="Rounded Rectangle 9">
              <a:extLst>
                <a:ext uri="{FF2B5EF4-FFF2-40B4-BE49-F238E27FC236}">
                  <a16:creationId xmlns:a16="http://schemas.microsoft.com/office/drawing/2014/main" id="{97BE4482-E95D-B9EB-CE4E-798EDACA59EA}"/>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B743CDDB-BCA8-DA5F-C2BF-50DC50C9244E}"/>
                </a:ext>
              </a:extLst>
            </p:cNvPr>
            <p:cNvGrpSpPr/>
            <p:nvPr userDrawn="1"/>
          </p:nvGrpSpPr>
          <p:grpSpPr>
            <a:xfrm>
              <a:off x="11184229" y="284693"/>
              <a:ext cx="564546" cy="659100"/>
              <a:chOff x="1733006" y="4059633"/>
              <a:chExt cx="914400" cy="1126270"/>
            </a:xfrm>
            <a:solidFill>
              <a:srgbClr val="0E1F42"/>
            </a:solidFill>
          </p:grpSpPr>
          <p:pic>
            <p:nvPicPr>
              <p:cNvPr id="11" name="Graphic 10" descr="School boy outline">
                <a:extLst>
                  <a:ext uri="{FF2B5EF4-FFF2-40B4-BE49-F238E27FC236}">
                    <a16:creationId xmlns:a16="http://schemas.microsoft.com/office/drawing/2014/main" id="{48B36E31-2890-7A9E-EC82-8DDFD87CDA23}"/>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2" name="Graphic 11" descr="Blackboard with solid fill">
                <a:extLst>
                  <a:ext uri="{FF2B5EF4-FFF2-40B4-BE49-F238E27FC236}">
                    <a16:creationId xmlns:a16="http://schemas.microsoft.com/office/drawing/2014/main" id="{58705C28-D6B3-FB10-A797-E3197D298EC9}"/>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grpSp>
    </p:spTree>
    <p:custDataLst>
      <p:tags r:id="rId1"/>
    </p:custDataLst>
    <p:extLst>
      <p:ext uri="{BB962C8B-B14F-4D97-AF65-F5344CB8AC3E}">
        <p14:creationId xmlns:p14="http://schemas.microsoft.com/office/powerpoint/2010/main" val="311820810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Phonemic awarenss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541829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541829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3125614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7000280-08FF-798C-ED0D-21A89A726C8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6773629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4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154503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154503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151589181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End review">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510286"/>
            <a:ext cx="11666496" cy="1742537"/>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283765" y="2711484"/>
            <a:ext cx="11666496" cy="1311128"/>
          </a:xfrm>
          <a:prstGeom prst="rect">
            <a:avLst/>
          </a:prstGeom>
        </p:spPr>
        <p:txBody>
          <a:bodyPr wrap="square">
            <a:spAutoFit/>
          </a:bodyPr>
          <a:lstStyle/>
          <a:p>
            <a:pPr algn="ctr">
              <a:lnSpc>
                <a:spcPct val="90000"/>
              </a:lnSpc>
            </a:pPr>
            <a:r>
              <a:rPr lang="en-US" sz="8800" b="1">
                <a:solidFill>
                  <a:srgbClr val="0E1E42"/>
                </a:solidFill>
              </a:rPr>
              <a:t>End of review</a:t>
            </a:r>
            <a:endParaRPr lang="en-AU" sz="8800" b="1">
              <a:solidFill>
                <a:srgbClr val="0E1E42"/>
              </a:solidFill>
            </a:endParaRPr>
          </a:p>
        </p:txBody>
      </p:sp>
    </p:spTree>
    <p:extLst>
      <p:ext uri="{BB962C8B-B14F-4D97-AF65-F5344CB8AC3E}">
        <p14:creationId xmlns:p14="http://schemas.microsoft.com/office/powerpoint/2010/main" val="3675553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Phonemic awarenss I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3" descr="Teacher outline">
            <a:extLst>
              <a:ext uri="{FF2B5EF4-FFF2-40B4-BE49-F238E27FC236}">
                <a16:creationId xmlns:a16="http://schemas.microsoft.com/office/drawing/2014/main" id="{62CA635C-8D17-4FBC-C525-6DD104E5D1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Tree>
    <p:extLst>
      <p:ext uri="{BB962C8B-B14F-4D97-AF65-F5344CB8AC3E}">
        <p14:creationId xmlns:p14="http://schemas.microsoft.com/office/powerpoint/2010/main" val="154058290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Phonemic awarenss We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 name="Graphic 1" descr="Classroom outline">
            <a:extLst>
              <a:ext uri="{FF2B5EF4-FFF2-40B4-BE49-F238E27FC236}">
                <a16:creationId xmlns:a16="http://schemas.microsoft.com/office/drawing/2014/main" id="{EAED6493-0C40-2285-338C-0EDD41FF607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Tree>
    <p:extLst>
      <p:ext uri="{BB962C8B-B14F-4D97-AF65-F5344CB8AC3E}">
        <p14:creationId xmlns:p14="http://schemas.microsoft.com/office/powerpoint/2010/main" val="74369799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Open Slide Phase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5</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6" name="Footer Placeholder 4">
            <a:extLst>
              <a:ext uri="{FF2B5EF4-FFF2-40B4-BE49-F238E27FC236}">
                <a16:creationId xmlns:a16="http://schemas.microsoft.com/office/drawing/2014/main" id="{FF10F613-A6E1-9E65-B426-72B96D0FD76C}"/>
              </a:ext>
            </a:extLst>
          </p:cNvPr>
          <p:cNvSpPr txBox="1">
            <a:spLocks/>
          </p:cNvSpPr>
          <p:nvPr userDrawn="1"/>
        </p:nvSpPr>
        <p:spPr>
          <a:xfrm>
            <a:off x="4417673"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V1.2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
        <p:nvSpPr>
          <p:cNvPr id="7" name="TextBox 6">
            <a:extLst>
              <a:ext uri="{FF2B5EF4-FFF2-40B4-BE49-F238E27FC236}">
                <a16:creationId xmlns:a16="http://schemas.microsoft.com/office/drawing/2014/main" id="{C8AEBD59-7306-7957-40E0-A1EF082BBC2D}"/>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custDataLst>
      <p:tags r:id="rId1"/>
    </p:custDataLst>
    <p:extLst>
      <p:ext uri="{BB962C8B-B14F-4D97-AF65-F5344CB8AC3E}">
        <p14:creationId xmlns:p14="http://schemas.microsoft.com/office/powerpoint/2010/main" val="73769155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Review + Pen + chin -it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4462D92-B7AF-4F49-B8B2-A6B877CE1146}"/>
              </a:ext>
            </a:extLst>
          </p:cNvPr>
          <p:cNvGrpSpPr/>
          <p:nvPr userDrawn="1"/>
        </p:nvGrpSpPr>
        <p:grpSpPr>
          <a:xfrm>
            <a:off x="10242468" y="291263"/>
            <a:ext cx="1664161" cy="645960"/>
            <a:chOff x="10242468" y="291263"/>
            <a:chExt cx="1664161"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69233"/>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13">
            <a:extLst>
              <a:ext uri="{FF2B5EF4-FFF2-40B4-BE49-F238E27FC236}">
                <a16:creationId xmlns:a16="http://schemas.microsoft.com/office/drawing/2014/main" id="{5256907C-47C4-0678-DC54-8074EAD1965D}"/>
              </a:ext>
            </a:extLst>
          </p:cNvPr>
          <p:cNvSpPr/>
          <p:nvPr userDrawn="1"/>
        </p:nvSpPr>
        <p:spPr>
          <a:xfrm>
            <a:off x="9066803"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C4A81A6-71CA-11BE-A691-1D98C5F1895A}"/>
              </a:ext>
            </a:extLst>
          </p:cNvPr>
          <p:cNvPicPr>
            <a:picLocks noChangeAspect="1"/>
          </p:cNvPicPr>
          <p:nvPr userDrawn="1"/>
        </p:nvPicPr>
        <p:blipFill>
          <a:blip r:embed="rId5"/>
          <a:stretch>
            <a:fillRect/>
          </a:stretch>
        </p:blipFill>
        <p:spPr>
          <a:xfrm>
            <a:off x="9166859" y="277882"/>
            <a:ext cx="688908" cy="688908"/>
          </a:xfrm>
          <a:prstGeom prst="rect">
            <a:avLst/>
          </a:prstGeom>
        </p:spPr>
      </p:pic>
      <p:grpSp>
        <p:nvGrpSpPr>
          <p:cNvPr id="7" name="Group 6">
            <a:extLst>
              <a:ext uri="{FF2B5EF4-FFF2-40B4-BE49-F238E27FC236}">
                <a16:creationId xmlns:a16="http://schemas.microsoft.com/office/drawing/2014/main" id="{0675E2A9-56F9-1CBB-B682-7689B36ED223}"/>
              </a:ext>
            </a:extLst>
          </p:cNvPr>
          <p:cNvGrpSpPr/>
          <p:nvPr userDrawn="1"/>
        </p:nvGrpSpPr>
        <p:grpSpPr>
          <a:xfrm>
            <a:off x="11184229" y="284693"/>
            <a:ext cx="564546" cy="659100"/>
            <a:chOff x="1733006" y="4059633"/>
            <a:chExt cx="914400" cy="1126270"/>
          </a:xfrm>
          <a:solidFill>
            <a:srgbClr val="0E1F42"/>
          </a:solidFill>
        </p:grpSpPr>
        <p:pic>
          <p:nvPicPr>
            <p:cNvPr id="8" name="Graphic 7" descr="School boy outline">
              <a:extLst>
                <a:ext uri="{FF2B5EF4-FFF2-40B4-BE49-F238E27FC236}">
                  <a16:creationId xmlns:a16="http://schemas.microsoft.com/office/drawing/2014/main" id="{A0343B6A-FB84-4616-6D55-B885E94855CE}"/>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578529E2-59D5-8A00-F24C-8D79F87F63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801900967"/>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Ph1_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8253"/>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8253"/>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8253"/>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Tree>
    <p:extLst>
      <p:ext uri="{BB962C8B-B14F-4D97-AF65-F5344CB8AC3E}">
        <p14:creationId xmlns:p14="http://schemas.microsoft.com/office/powerpoint/2010/main" val="274689964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2" name="Title 1">
            <a:extLst>
              <a:ext uri="{FF2B5EF4-FFF2-40B4-BE49-F238E27FC236}">
                <a16:creationId xmlns:a16="http://schemas.microsoft.com/office/drawing/2014/main" id="{DE269931-414E-1F42-83AF-AECA5522694B}"/>
              </a:ext>
            </a:extLst>
          </p:cNvPr>
          <p:cNvSpPr txBox="1">
            <a:spLocks/>
          </p:cNvSpPr>
          <p:nvPr userDrawn="1"/>
        </p:nvSpPr>
        <p:spPr>
          <a:xfrm>
            <a:off x="283765" y="293758"/>
            <a:ext cx="13111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endParaRPr lang="en-US" sz="3400">
              <a:latin typeface="Calibri" panose="020F0502020204030204" pitchFamily="34" charset="0"/>
              <a:cs typeface="Calibri" panose="020F0502020204030204" pitchFamily="34" charset="0"/>
            </a:endParaRPr>
          </a:p>
        </p:txBody>
      </p:sp>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sp>
        <p:nvSpPr>
          <p:cNvPr id="4" name="Rounded Rectangle 10">
            <a:extLst>
              <a:ext uri="{FF2B5EF4-FFF2-40B4-BE49-F238E27FC236}">
                <a16:creationId xmlns:a16="http://schemas.microsoft.com/office/drawing/2014/main" id="{85BDF406-9F2C-ABF0-9A44-D8A2E2B6CD26}"/>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8DF22F75-5983-3225-9BDE-63B98B85F53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03168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Title 1">
            <a:extLst>
              <a:ext uri="{FF2B5EF4-FFF2-40B4-BE49-F238E27FC236}">
                <a16:creationId xmlns:a16="http://schemas.microsoft.com/office/drawing/2014/main" id="{23F19861-B6BD-204C-9CCF-696D69C6F397}"/>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endParaRPr lang="en-US" sz="3400">
              <a:latin typeface="Calibri" panose="020F0502020204030204" pitchFamily="34" charset="0"/>
              <a:cs typeface="Calibri" panose="020F0502020204030204" pitchFamily="34" charset="0"/>
            </a:endParaRPr>
          </a:p>
        </p:txBody>
      </p:sp>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sp>
        <p:nvSpPr>
          <p:cNvPr id="4" name="Rounded Rectangle 10">
            <a:extLst>
              <a:ext uri="{FF2B5EF4-FFF2-40B4-BE49-F238E27FC236}">
                <a16:creationId xmlns:a16="http://schemas.microsoft.com/office/drawing/2014/main" id="{87FC164F-F434-FFC5-EF25-7DB073977136}"/>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8E836B99-BA43-797E-6C1F-4351DF8A075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850372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0B0BD4B5-A728-904E-8844-9FE76C45E667}"/>
              </a:ext>
            </a:extLst>
          </p:cNvPr>
          <p:cNvGrpSpPr/>
          <p:nvPr userDrawn="1"/>
        </p:nvGrpSpPr>
        <p:grpSpPr>
          <a:xfrm>
            <a:off x="11029911" y="263900"/>
            <a:ext cx="876718" cy="688952"/>
            <a:chOff x="11029911" y="263900"/>
            <a:chExt cx="876718" cy="688952"/>
          </a:xfrm>
        </p:grpSpPr>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grpSp>
      <p:sp>
        <p:nvSpPr>
          <p:cNvPr id="3" name="Rounded Rectangle 10">
            <a:extLst>
              <a:ext uri="{FF2B5EF4-FFF2-40B4-BE49-F238E27FC236}">
                <a16:creationId xmlns:a16="http://schemas.microsoft.com/office/drawing/2014/main" id="{807C5978-2C6E-E7FE-295E-B277E4EA6544}"/>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You do</a:t>
            </a:r>
          </a:p>
        </p:txBody>
      </p:sp>
      <p:sp>
        <p:nvSpPr>
          <p:cNvPr id="4" name="Rectangle: Rounded Corners 3">
            <a:extLst>
              <a:ext uri="{FF2B5EF4-FFF2-40B4-BE49-F238E27FC236}">
                <a16:creationId xmlns:a16="http://schemas.microsoft.com/office/drawing/2014/main" id="{F48F1B2E-A62D-1709-7ED1-A646A6AD545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23127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grpSp>
      <p:sp>
        <p:nvSpPr>
          <p:cNvPr id="3" name="Rounded Rectangle 10">
            <a:extLst>
              <a:ext uri="{FF2B5EF4-FFF2-40B4-BE49-F238E27FC236}">
                <a16:creationId xmlns:a16="http://schemas.microsoft.com/office/drawing/2014/main" id="{CAEFCFCA-8D8D-D4D1-F24B-82CC5954FA7E}"/>
              </a:ext>
            </a:extLst>
          </p:cNvPr>
          <p:cNvSpPr/>
          <p:nvPr userDrawn="1"/>
        </p:nvSpPr>
        <p:spPr>
          <a:xfrm>
            <a:off x="283765" y="299356"/>
            <a:ext cx="1840190" cy="637867"/>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400" b="1">
                <a:solidFill>
                  <a:schemeClr val="tx1"/>
                </a:solidFill>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EA897D15-71FF-5AB6-B54D-F058061FB8CA}"/>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864395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9B54984E-3205-C0D6-593E-59EA00C4A3D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27241661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8528BF86-297E-CD06-4F2C-0C8EE20937A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1566587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sp>
        <p:nvSpPr>
          <p:cNvPr id="3" name="Rectangle: Rounded Corners 2">
            <a:extLst>
              <a:ext uri="{FF2B5EF4-FFF2-40B4-BE49-F238E27FC236}">
                <a16:creationId xmlns:a16="http://schemas.microsoft.com/office/drawing/2014/main" id="{6253EED8-823C-AE66-05FA-69D5C541AF0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099775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A1492DB-9998-418D-8C62-D690B480EAF5}" type="datetime1">
              <a:rPr lang="en-AU" smtClean="0"/>
              <a:t>5/02/2025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2" r:id="rId2"/>
    <p:sldLayoutId id="2147483695" r:id="rId3"/>
    <p:sldLayoutId id="2147483697" r:id="rId4"/>
    <p:sldLayoutId id="2147483698" r:id="rId5"/>
    <p:sldLayoutId id="2147483696" r:id="rId6"/>
    <p:sldLayoutId id="2147483690" r:id="rId7"/>
    <p:sldLayoutId id="2147483699" r:id="rId8"/>
    <p:sldLayoutId id="2147483691" r:id="rId9"/>
    <p:sldLayoutId id="2147483693" r:id="rId10"/>
    <p:sldLayoutId id="2147483694" r:id="rId11"/>
    <p:sldLayoutId id="2147483700" r:id="rId12"/>
    <p:sldLayoutId id="2147483701" r:id="rId13"/>
    <p:sldLayoutId id="2147483702" r:id="rId14"/>
    <p:sldLayoutId id="2147483703" r:id="rId15"/>
    <p:sldLayoutId id="2147483712" r:id="rId16"/>
    <p:sldLayoutId id="2147483704" r:id="rId17"/>
    <p:sldLayoutId id="2147483705" r:id="rId18"/>
    <p:sldLayoutId id="2147483706" r:id="rId19"/>
    <p:sldLayoutId id="2147483707" r:id="rId20"/>
    <p:sldLayoutId id="2147483708" r:id="rId21"/>
    <p:sldLayoutId id="2147483709" r:id="rId22"/>
    <p:sldLayoutId id="2147483710" r:id="rId23"/>
    <p:sldLayoutId id="2147483711" r:id="rId24"/>
    <p:sldLayoutId id="2147483715" r:id="rId2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7A0BAF1-D6A1-4EF8-8625-6AEE847D87E6}" type="datetimeFigureOut">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5/02/2025</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EE064F2-FF32-49DE-831C-6F9C310B16F6}" type="slidenum">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609244931"/>
      </p:ext>
    </p:extLst>
  </p:cSld>
  <p:clrMap bg1="lt1" tx1="dk1" bg2="lt2" tx2="dk2" accent1="accent1" accent2="accent2" accent3="accent3" accent4="accent4" accent5="accent5" accent6="accent6" hlink="hlink" folHlink="folHlink"/>
  <p:sldLayoutIdLst>
    <p:sldLayoutId id="2147483714"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27.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3.xml"/><Relationship Id="rId1" Type="http://schemas.openxmlformats.org/officeDocument/2006/relationships/tags" Target="../tags/tag28.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4.xml"/><Relationship Id="rId1" Type="http://schemas.openxmlformats.org/officeDocument/2006/relationships/tags" Target="../tags/tag29.xml"/></Relationships>
</file>

<file path=ppt/slides/_rels/slide13.xml.rels><?xml version="1.0" encoding="UTF-8" standalone="yes"?>
<Relationships xmlns="http://schemas.openxmlformats.org/package/2006/relationships"><Relationship Id="rId8" Type="http://schemas.openxmlformats.org/officeDocument/2006/relationships/image" Target="../media/image46.svg"/><Relationship Id="rId3" Type="http://schemas.openxmlformats.org/officeDocument/2006/relationships/notesSlide" Target="../notesSlides/notesSlide13.xml"/><Relationship Id="rId7" Type="http://schemas.openxmlformats.org/officeDocument/2006/relationships/image" Target="../media/image45.png"/><Relationship Id="rId2" Type="http://schemas.openxmlformats.org/officeDocument/2006/relationships/slideLayout" Target="../slideLayouts/slideLayout3.xml"/><Relationship Id="rId1" Type="http://schemas.openxmlformats.org/officeDocument/2006/relationships/tags" Target="../tags/tag30.xml"/><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png"/></Relationships>
</file>

<file path=ppt/slides/_rels/slide14.xml.rels><?xml version="1.0" encoding="UTF-8" standalone="yes"?>
<Relationships xmlns="http://schemas.openxmlformats.org/package/2006/relationships"><Relationship Id="rId8" Type="http://schemas.openxmlformats.org/officeDocument/2006/relationships/image" Target="../media/image51.svg"/><Relationship Id="rId3" Type="http://schemas.openxmlformats.org/officeDocument/2006/relationships/notesSlide" Target="../notesSlides/notesSlide14.xml"/><Relationship Id="rId7" Type="http://schemas.openxmlformats.org/officeDocument/2006/relationships/image" Target="../media/image50.png"/><Relationship Id="rId2" Type="http://schemas.openxmlformats.org/officeDocument/2006/relationships/slideLayout" Target="../slideLayouts/slideLayout4.xml"/><Relationship Id="rId1" Type="http://schemas.openxmlformats.org/officeDocument/2006/relationships/tags" Target="../tags/tag31.xml"/><Relationship Id="rId6" Type="http://schemas.openxmlformats.org/officeDocument/2006/relationships/image" Target="../media/image49.svg"/><Relationship Id="rId5" Type="http://schemas.openxmlformats.org/officeDocument/2006/relationships/image" Target="../media/image48.png"/><Relationship Id="rId10" Type="http://schemas.openxmlformats.org/officeDocument/2006/relationships/image" Target="../media/image53.svg"/><Relationship Id="rId4" Type="http://schemas.openxmlformats.org/officeDocument/2006/relationships/image" Target="../media/image47.png"/><Relationship Id="rId9" Type="http://schemas.openxmlformats.org/officeDocument/2006/relationships/image" Target="../media/image52.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4.xml"/><Relationship Id="rId1" Type="http://schemas.openxmlformats.org/officeDocument/2006/relationships/tags" Target="../tags/tag32.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4.xml"/><Relationship Id="rId1" Type="http://schemas.openxmlformats.org/officeDocument/2006/relationships/tags" Target="../tags/tag33.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4.xml"/><Relationship Id="rId1" Type="http://schemas.openxmlformats.org/officeDocument/2006/relationships/tags" Target="../tags/tag34.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5.xml"/><Relationship Id="rId1" Type="http://schemas.openxmlformats.org/officeDocument/2006/relationships/tags" Target="../tags/tag3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5.xml"/><Relationship Id="rId1" Type="http://schemas.openxmlformats.org/officeDocument/2006/relationships/tags" Target="../tags/tag3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9.xml"/><Relationship Id="rId1" Type="http://schemas.openxmlformats.org/officeDocument/2006/relationships/tags" Target="../tags/tag20.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5.xml"/><Relationship Id="rId1" Type="http://schemas.openxmlformats.org/officeDocument/2006/relationships/tags" Target="../tags/tag37.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7.xml"/><Relationship Id="rId1" Type="http://schemas.openxmlformats.org/officeDocument/2006/relationships/tags" Target="../tags/tag38.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7" Type="http://schemas.openxmlformats.org/officeDocument/2006/relationships/image" Target="../media/image57.png"/><Relationship Id="rId2" Type="http://schemas.openxmlformats.org/officeDocument/2006/relationships/slideLayout" Target="../slideLayouts/slideLayout17.xml"/><Relationship Id="rId1" Type="http://schemas.openxmlformats.org/officeDocument/2006/relationships/tags" Target="../tags/tag39.xml"/><Relationship Id="rId6" Type="http://schemas.openxmlformats.org/officeDocument/2006/relationships/image" Target="../media/image56.svg"/><Relationship Id="rId5" Type="http://schemas.openxmlformats.org/officeDocument/2006/relationships/image" Target="../media/image55.png"/><Relationship Id="rId4" Type="http://schemas.openxmlformats.org/officeDocument/2006/relationships/image" Target="../media/image54.png"/></Relationships>
</file>

<file path=ppt/slides/_rels/slide23.xml.rels><?xml version="1.0" encoding="UTF-8" standalone="yes"?>
<Relationships xmlns="http://schemas.openxmlformats.org/package/2006/relationships"><Relationship Id="rId8" Type="http://schemas.openxmlformats.org/officeDocument/2006/relationships/image" Target="../media/image58.png"/><Relationship Id="rId3" Type="http://schemas.openxmlformats.org/officeDocument/2006/relationships/notesSlide" Target="../notesSlides/notesSlide23.xml"/><Relationship Id="rId7" Type="http://schemas.openxmlformats.org/officeDocument/2006/relationships/image" Target="../media/image57.png"/><Relationship Id="rId2" Type="http://schemas.openxmlformats.org/officeDocument/2006/relationships/slideLayout" Target="../slideLayouts/slideLayout17.xml"/><Relationship Id="rId1" Type="http://schemas.openxmlformats.org/officeDocument/2006/relationships/tags" Target="../tags/tag40.xml"/><Relationship Id="rId6" Type="http://schemas.openxmlformats.org/officeDocument/2006/relationships/image" Target="../media/image56.svg"/><Relationship Id="rId11" Type="http://schemas.openxmlformats.org/officeDocument/2006/relationships/image" Target="../media/image61.png"/><Relationship Id="rId5" Type="http://schemas.openxmlformats.org/officeDocument/2006/relationships/image" Target="../media/image55.png"/><Relationship Id="rId10" Type="http://schemas.openxmlformats.org/officeDocument/2006/relationships/image" Target="../media/image60.png"/><Relationship Id="rId4" Type="http://schemas.openxmlformats.org/officeDocument/2006/relationships/image" Target="../media/image54.png"/><Relationship Id="rId9" Type="http://schemas.openxmlformats.org/officeDocument/2006/relationships/image" Target="../media/image59.sv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8.xml"/><Relationship Id="rId1" Type="http://schemas.openxmlformats.org/officeDocument/2006/relationships/tags" Target="../tags/tag41.xml"/><Relationship Id="rId4" Type="http://schemas.openxmlformats.org/officeDocument/2006/relationships/image" Target="../media/image57.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8.xml"/><Relationship Id="rId1" Type="http://schemas.openxmlformats.org/officeDocument/2006/relationships/tags" Target="../tags/tag42.xml"/><Relationship Id="rId5" Type="http://schemas.openxmlformats.org/officeDocument/2006/relationships/image" Target="../media/image34.png"/><Relationship Id="rId4" Type="http://schemas.openxmlformats.org/officeDocument/2006/relationships/image" Target="../media/image57.png"/></Relationships>
</file>

<file path=ppt/slides/_rels/slide26.xml.rels><?xml version="1.0" encoding="UTF-8" standalone="yes"?>
<Relationships xmlns="http://schemas.openxmlformats.org/package/2006/relationships"><Relationship Id="rId8" Type="http://schemas.openxmlformats.org/officeDocument/2006/relationships/image" Target="../media/image56.svg"/><Relationship Id="rId3" Type="http://schemas.openxmlformats.org/officeDocument/2006/relationships/notesSlide" Target="../notesSlides/notesSlide26.xml"/><Relationship Id="rId7" Type="http://schemas.openxmlformats.org/officeDocument/2006/relationships/image" Target="../media/image55.png"/><Relationship Id="rId2" Type="http://schemas.openxmlformats.org/officeDocument/2006/relationships/slideLayout" Target="../slideLayouts/slideLayout18.xml"/><Relationship Id="rId1" Type="http://schemas.openxmlformats.org/officeDocument/2006/relationships/tags" Target="../tags/tag43.xml"/><Relationship Id="rId6" Type="http://schemas.openxmlformats.org/officeDocument/2006/relationships/image" Target="../media/image54.png"/><Relationship Id="rId5" Type="http://schemas.openxmlformats.org/officeDocument/2006/relationships/image" Target="../media/image34.png"/><Relationship Id="rId4" Type="http://schemas.openxmlformats.org/officeDocument/2006/relationships/image" Target="../media/image57.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2.xml"/><Relationship Id="rId1" Type="http://schemas.openxmlformats.org/officeDocument/2006/relationships/tags" Target="../tags/tag44.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3.xml"/><Relationship Id="rId1" Type="http://schemas.openxmlformats.org/officeDocument/2006/relationships/tags" Target="../tags/tag45.xml"/></Relationships>
</file>

<file path=ppt/slides/_rels/slide29.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notesSlide" Target="../notesSlides/notesSlide29.xml"/><Relationship Id="rId7" Type="http://schemas.openxmlformats.org/officeDocument/2006/relationships/image" Target="../media/image42.png"/><Relationship Id="rId2" Type="http://schemas.openxmlformats.org/officeDocument/2006/relationships/slideLayout" Target="../slideLayouts/slideLayout9.xml"/><Relationship Id="rId1" Type="http://schemas.openxmlformats.org/officeDocument/2006/relationships/tags" Target="../tags/tag46.xml"/><Relationship Id="rId6" Type="http://schemas.openxmlformats.org/officeDocument/2006/relationships/image" Target="../media/image64.png"/><Relationship Id="rId5" Type="http://schemas.openxmlformats.org/officeDocument/2006/relationships/image" Target="../media/image63.svg"/><Relationship Id="rId4" Type="http://schemas.openxmlformats.org/officeDocument/2006/relationships/image" Target="../media/image62.png"/><Relationship Id="rId9" Type="http://schemas.openxmlformats.org/officeDocument/2006/relationships/image" Target="../media/image66.svg"/></Relationships>
</file>

<file path=ppt/slides/_rels/slide3.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notesSlide" Target="../notesSlides/notesSlide3.xml"/><Relationship Id="rId7" Type="http://schemas.openxmlformats.org/officeDocument/2006/relationships/image" Target="../media/image36.png"/><Relationship Id="rId2" Type="http://schemas.openxmlformats.org/officeDocument/2006/relationships/slideLayout" Target="../slideLayouts/slideLayout20.xml"/><Relationship Id="rId1" Type="http://schemas.openxmlformats.org/officeDocument/2006/relationships/tags" Target="../tags/tag21.xml"/><Relationship Id="rId6" Type="http://schemas.openxmlformats.org/officeDocument/2006/relationships/image" Target="../media/image35.png"/><Relationship Id="rId5" Type="http://schemas.openxmlformats.org/officeDocument/2006/relationships/image" Target="../media/image34.png"/><Relationship Id="rId4" Type="http://schemas.openxmlformats.org/officeDocument/2006/relationships/image" Target="../media/image33.png"/><Relationship Id="rId9" Type="http://schemas.openxmlformats.org/officeDocument/2006/relationships/image" Target="../media/image38.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0.xml"/><Relationship Id="rId1" Type="http://schemas.openxmlformats.org/officeDocument/2006/relationships/tags" Target="../tags/tag47.xml"/><Relationship Id="rId4" Type="http://schemas.openxmlformats.org/officeDocument/2006/relationships/image" Target="../media/image67.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53.svg"/><Relationship Id="rId2" Type="http://schemas.openxmlformats.org/officeDocument/2006/relationships/slideLayout" Target="../slideLayouts/slideLayout5.xml"/><Relationship Id="rId1" Type="http://schemas.openxmlformats.org/officeDocument/2006/relationships/tags" Target="../tags/tag48.xml"/><Relationship Id="rId6" Type="http://schemas.openxmlformats.org/officeDocument/2006/relationships/image" Target="../media/image52.png"/><Relationship Id="rId5" Type="http://schemas.openxmlformats.org/officeDocument/2006/relationships/image" Target="../media/image69.svg"/><Relationship Id="rId4" Type="http://schemas.openxmlformats.org/officeDocument/2006/relationships/image" Target="../media/image68.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4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0.xml"/><Relationship Id="rId1" Type="http://schemas.openxmlformats.org/officeDocument/2006/relationships/tags" Target="../tags/tag2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5.xml"/><Relationship Id="rId1" Type="http://schemas.openxmlformats.org/officeDocument/2006/relationships/tags" Target="../tags/tag23.xml"/><Relationship Id="rId5" Type="http://schemas.openxmlformats.org/officeDocument/2006/relationships/image" Target="../media/image40.svg"/><Relationship Id="rId4" Type="http://schemas.openxmlformats.org/officeDocument/2006/relationships/image" Target="../media/image39.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6.xml"/><Relationship Id="rId1" Type="http://schemas.openxmlformats.org/officeDocument/2006/relationships/tags" Target="../tags/tag2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6.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2.xml"/><Relationship Id="rId1" Type="http://schemas.openxmlformats.org/officeDocument/2006/relationships/tags" Target="../tags/tag25.xml"/><Relationship Id="rId4" Type="http://schemas.openxmlformats.org/officeDocument/2006/relationships/image" Target="../media/image4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3.xml"/><Relationship Id="rId1" Type="http://schemas.openxmlformats.org/officeDocument/2006/relationships/tags" Target="../tags/tag26.xml"/><Relationship Id="rId4" Type="http://schemas.openxmlformats.org/officeDocument/2006/relationships/image" Target="../media/image4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a:xfrm>
            <a:off x="573325" y="2219641"/>
            <a:ext cx="5300385" cy="545929"/>
          </a:xfrm>
        </p:spPr>
        <p:txBody>
          <a:bodyPr/>
          <a:lstStyle/>
          <a:p>
            <a:r>
              <a:rPr lang="en-US" sz="3600" b="1" dirty="0"/>
              <a:t>Review</a:t>
            </a:r>
            <a:endParaRPr lang="en-US" dirty="0"/>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a:xfrm>
            <a:off x="6444519" y="2219641"/>
            <a:ext cx="5230844" cy="513813"/>
          </a:xfrm>
        </p:spPr>
        <p:txBody>
          <a:bodyPr/>
          <a:lstStyle/>
          <a:p>
            <a:r>
              <a:rPr lang="en-US" dirty="0"/>
              <a:t>Explicit teaching</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sz="4000" dirty="0"/>
              <a:t>s</a:t>
            </a:r>
            <a:r>
              <a:rPr lang="en-US" sz="4000" dirty="0">
                <a:solidFill>
                  <a:srgbClr val="0E1E42"/>
                </a:solidFill>
              </a:rPr>
              <a:t>   a   t   p</a:t>
            </a:r>
          </a:p>
          <a:p>
            <a:pPr algn="ctr"/>
            <a:r>
              <a:rPr lang="en-US" sz="3200" dirty="0"/>
              <a:t>Irregular words: I   a</a:t>
            </a:r>
            <a:endParaRPr lang="en-US" sz="3200" dirty="0">
              <a:solidFill>
                <a:srgbClr val="0E1E42"/>
              </a:solidFill>
            </a:endParaRP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a:xfrm>
            <a:off x="6374976" y="2880498"/>
            <a:ext cx="5300385" cy="498249"/>
          </a:xfrm>
        </p:spPr>
        <p:txBody>
          <a:bodyPr/>
          <a:lstStyle/>
          <a:p>
            <a:r>
              <a:rPr lang="en-US" sz="3200" dirty="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a:xfrm>
            <a:off x="7315026" y="3381501"/>
            <a:ext cx="3489829" cy="1165034"/>
          </a:xfrm>
        </p:spPr>
        <p:txBody>
          <a:bodyPr/>
          <a:lstStyle/>
          <a:p>
            <a:r>
              <a:rPr lang="en-US" sz="4800" dirty="0" err="1"/>
              <a:t>i</a:t>
            </a:r>
            <a:r>
              <a:rPr lang="en-US" sz="4800" b="1" dirty="0">
                <a:solidFill>
                  <a:srgbClr val="0E1E42"/>
                </a:solidFill>
              </a:rPr>
              <a:t> says /</a:t>
            </a:r>
            <a:r>
              <a:rPr lang="en-US" sz="4800" b="1" dirty="0" err="1">
                <a:solidFill>
                  <a:srgbClr val="0E1E42"/>
                </a:solidFill>
              </a:rPr>
              <a:t>i</a:t>
            </a:r>
            <a:r>
              <a:rPr lang="en-US" sz="4800" b="1" dirty="0">
                <a:solidFill>
                  <a:srgbClr val="0E1E42"/>
                </a:solidFill>
              </a:rPr>
              <a:t>/</a:t>
            </a:r>
          </a:p>
          <a:p>
            <a:pPr>
              <a:lnSpc>
                <a:spcPct val="100000"/>
              </a:lnSpc>
              <a:spcBef>
                <a:spcPts val="0"/>
              </a:spcBef>
            </a:pPr>
            <a:r>
              <a:rPr lang="en-US" sz="3200" b="0" dirty="0"/>
              <a:t>Irregular word: is</a:t>
            </a:r>
            <a:endParaRPr lang="en-AU" sz="3200" b="0" dirty="0"/>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dirty="0">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26945"/>
            <a:ext cx="9846110" cy="1122392"/>
          </a:xfrm>
        </p:spPr>
        <p:txBody>
          <a:bodyPr/>
          <a:lstStyle/>
          <a:p>
            <a:r>
              <a:rPr lang="en-US">
                <a:ea typeface="+mj-lt"/>
                <a:cs typeface="+mj-lt"/>
              </a:rPr>
              <a:t>We are learning </a:t>
            </a:r>
            <a:r>
              <a:rPr lang="en-US">
                <a:solidFill>
                  <a:srgbClr val="0E1E42"/>
                </a:solidFill>
                <a:ea typeface="+mj-lt"/>
                <a:cs typeface="+mj-lt"/>
              </a:rPr>
              <a:t>about letters and sounds so that we can read and spell words.</a:t>
            </a:r>
            <a:endParaRPr lang="en-US">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910222"/>
            <a:ext cx="8791300" cy="2304311"/>
          </a:xfrm>
        </p:spPr>
        <p:txBody>
          <a:bodyPr>
            <a:noAutofit/>
          </a:bodyPr>
          <a:lstStyle/>
          <a:p>
            <a:r>
              <a:rPr lang="en-US">
                <a:solidFill>
                  <a:srgbClr val="0E1E42"/>
                </a:solidFill>
              </a:rPr>
              <a:t>I will know I have been successful if I can:</a:t>
            </a:r>
          </a:p>
          <a:p>
            <a:pPr marL="285750" indent="-285750">
              <a:buFont typeface="Arial" panose="020B0604020202020204" pitchFamily="34" charset="0"/>
              <a:buChar char="•"/>
            </a:pPr>
            <a:r>
              <a:rPr lang="en-US">
                <a:solidFill>
                  <a:srgbClr val="0E1E42"/>
                </a:solidFill>
              </a:rPr>
              <a:t>form the letter </a:t>
            </a:r>
            <a:r>
              <a:rPr lang="en-US"/>
              <a:t>i</a:t>
            </a:r>
            <a:endParaRPr lang="en-US">
              <a:solidFill>
                <a:srgbClr val="0E1E42"/>
              </a:solidFill>
            </a:endParaRPr>
          </a:p>
          <a:p>
            <a:pPr marL="285750" indent="-285750">
              <a:buFont typeface="Arial" panose="020B0604020202020204" pitchFamily="34" charset="0"/>
              <a:buChar char="•"/>
            </a:pPr>
            <a:r>
              <a:rPr lang="en-US">
                <a:solidFill>
                  <a:srgbClr val="0E1E42"/>
                </a:solidFill>
              </a:rPr>
              <a:t>say the sound for i</a:t>
            </a:r>
          </a:p>
          <a:p>
            <a:pPr marL="285750" indent="-285750">
              <a:buFont typeface="Arial" panose="020B0604020202020204" pitchFamily="34" charset="0"/>
              <a:buChar char="•"/>
            </a:pPr>
            <a:r>
              <a:rPr lang="en-US">
                <a:solidFill>
                  <a:srgbClr val="0E1E42"/>
                </a:solidFill>
              </a:rPr>
              <a:t>identify words that begin with /i/.</a:t>
            </a:r>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241F9-7D03-A9D5-818F-77DE898988C5}"/>
              </a:ext>
            </a:extLst>
          </p:cNvPr>
          <p:cNvSpPr>
            <a:spLocks noGrp="1"/>
          </p:cNvSpPr>
          <p:nvPr>
            <p:ph type="title" idx="4294967295"/>
          </p:nvPr>
        </p:nvSpPr>
        <p:spPr>
          <a:xfrm>
            <a:off x="183292" y="-277426"/>
            <a:ext cx="3565919" cy="277426"/>
          </a:xfrm>
        </p:spPr>
        <p:txBody>
          <a:bodyPr>
            <a:normAutofit/>
          </a:bodyPr>
          <a:lstStyle/>
          <a:p>
            <a:r>
              <a:rPr lang="en-AU" sz="800" dirty="0">
                <a:solidFill>
                  <a:schemeClr val="bg2"/>
                </a:solidFill>
              </a:rPr>
              <a:t>Slide 11 I do </a:t>
            </a:r>
          </a:p>
        </p:txBody>
      </p:sp>
      <p:sp>
        <p:nvSpPr>
          <p:cNvPr id="11" name="Content Placeholder 2" descr="lower case letter i with green and red dots marking the start and end of the pen">
            <a:extLst>
              <a:ext uri="{FF2B5EF4-FFF2-40B4-BE49-F238E27FC236}">
                <a16:creationId xmlns:a16="http://schemas.microsoft.com/office/drawing/2014/main" id="{B7918130-89B9-834B-849E-74EEB7E489BC}"/>
              </a:ext>
            </a:extLst>
          </p:cNvPr>
          <p:cNvSpPr txBox="1">
            <a:spLocks/>
          </p:cNvSpPr>
          <p:nvPr/>
        </p:nvSpPr>
        <p:spPr>
          <a:xfrm>
            <a:off x="557956" y="220650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i</a:t>
            </a:r>
            <a:endParaRPr lang="en-AU" sz="21000" dirty="0">
              <a:solidFill>
                <a:srgbClr val="4557AD"/>
              </a:solidFill>
              <a:latin typeface="Tenorite" pitchFamily="2" charset="0"/>
              <a:cs typeface="Arial"/>
            </a:endParaRPr>
          </a:p>
        </p:txBody>
      </p:sp>
      <p:sp>
        <p:nvSpPr>
          <p:cNvPr id="9" name="Content Placeholder 2" descr="lower case letter i ">
            <a:extLst>
              <a:ext uri="{FF2B5EF4-FFF2-40B4-BE49-F238E27FC236}">
                <a16:creationId xmlns:a16="http://schemas.microsoft.com/office/drawing/2014/main" id="{7AD4C5E2-1FA6-BC43-932E-8BF225355A91}"/>
              </a:ext>
            </a:extLst>
          </p:cNvPr>
          <p:cNvSpPr txBox="1">
            <a:spLocks/>
          </p:cNvSpPr>
          <p:nvPr/>
        </p:nvSpPr>
        <p:spPr>
          <a:xfrm>
            <a:off x="4404119" y="220650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i</a:t>
            </a:r>
            <a:endParaRPr lang="en-AU" sz="21000" dirty="0">
              <a:solidFill>
                <a:srgbClr val="4557AD"/>
              </a:solidFill>
              <a:latin typeface="Tenorite" pitchFamily="2" charset="0"/>
              <a:cs typeface="Arial"/>
            </a:endParaRPr>
          </a:p>
        </p:txBody>
      </p:sp>
      <p:sp>
        <p:nvSpPr>
          <p:cNvPr id="10" name="Content Placeholder 2" descr="lower case letter i ">
            <a:extLst>
              <a:ext uri="{FF2B5EF4-FFF2-40B4-BE49-F238E27FC236}">
                <a16:creationId xmlns:a16="http://schemas.microsoft.com/office/drawing/2014/main" id="{40F75F48-FC8E-8E44-8B2D-2F86CEBF1B45}"/>
              </a:ext>
            </a:extLst>
          </p:cNvPr>
          <p:cNvSpPr txBox="1">
            <a:spLocks/>
          </p:cNvSpPr>
          <p:nvPr/>
        </p:nvSpPr>
        <p:spPr>
          <a:xfrm>
            <a:off x="8250283" y="220650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i</a:t>
            </a:r>
            <a:endParaRPr lang="en-AU" sz="21000">
              <a:solidFill>
                <a:srgbClr val="4557AD"/>
              </a:solidFill>
              <a:latin typeface="Tenorite" pitchFamily="2" charset="0"/>
              <a:cs typeface="Arial"/>
            </a:endParaRPr>
          </a:p>
        </p:txBody>
      </p:sp>
      <p:grpSp>
        <p:nvGrpSpPr>
          <p:cNvPr id="3" name="Group 2">
            <a:extLst>
              <a:ext uri="{FF2B5EF4-FFF2-40B4-BE49-F238E27FC236}">
                <a16:creationId xmlns:a16="http://schemas.microsoft.com/office/drawing/2014/main" id="{38D63A95-CA77-5BC7-F70E-47D0E561F978}"/>
              </a:ext>
              <a:ext uri="{C183D7F6-B498-43B3-948B-1728B52AA6E4}">
                <adec:decorative xmlns:adec="http://schemas.microsoft.com/office/drawing/2017/decorative" val="1"/>
              </a:ext>
            </a:extLst>
          </p:cNvPr>
          <p:cNvGrpSpPr/>
          <p:nvPr/>
        </p:nvGrpSpPr>
        <p:grpSpPr>
          <a:xfrm>
            <a:off x="2141551" y="3207466"/>
            <a:ext cx="216569" cy="1396073"/>
            <a:chOff x="2141551" y="3850053"/>
            <a:chExt cx="216569" cy="1396073"/>
          </a:xfrm>
        </p:grpSpPr>
        <p:sp>
          <p:nvSpPr>
            <p:cNvPr id="12" name="Oval 11">
              <a:extLst>
                <a:ext uri="{FF2B5EF4-FFF2-40B4-BE49-F238E27FC236}">
                  <a16:creationId xmlns:a16="http://schemas.microsoft.com/office/drawing/2014/main" id="{6729681C-B2E4-8D4B-88DD-D33B098E5705}"/>
                </a:ext>
              </a:extLst>
            </p:cNvPr>
            <p:cNvSpPr/>
            <p:nvPr/>
          </p:nvSpPr>
          <p:spPr>
            <a:xfrm>
              <a:off x="2141551" y="3850053"/>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FD3E847A-5F92-3141-BCE5-781F3CE6505D}"/>
                </a:ext>
              </a:extLst>
            </p:cNvPr>
            <p:cNvSpPr/>
            <p:nvPr/>
          </p:nvSpPr>
          <p:spPr>
            <a:xfrm>
              <a:off x="2141551" y="5029558"/>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37901918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04F82A-5889-C8AB-2A88-3332116EFB52}"/>
              </a:ext>
            </a:extLst>
          </p:cNvPr>
          <p:cNvSpPr>
            <a:spLocks noGrp="1"/>
          </p:cNvSpPr>
          <p:nvPr>
            <p:ph type="title" idx="4294967295"/>
          </p:nvPr>
        </p:nvSpPr>
        <p:spPr>
          <a:xfrm>
            <a:off x="158578" y="-536918"/>
            <a:ext cx="3004751" cy="400994"/>
          </a:xfrm>
        </p:spPr>
        <p:txBody>
          <a:bodyPr>
            <a:normAutofit/>
          </a:bodyPr>
          <a:lstStyle/>
          <a:p>
            <a:r>
              <a:rPr lang="en-AU" sz="800" dirty="0">
                <a:solidFill>
                  <a:schemeClr val="bg2"/>
                </a:solidFill>
              </a:rPr>
              <a:t>Slide 12 We do </a:t>
            </a:r>
          </a:p>
        </p:txBody>
      </p:sp>
      <p:sp>
        <p:nvSpPr>
          <p:cNvPr id="9" name="Content Placeholder 2" descr="lower case letter i with green and red dots marking the start and end of the pen">
            <a:extLst>
              <a:ext uri="{FF2B5EF4-FFF2-40B4-BE49-F238E27FC236}">
                <a16:creationId xmlns:a16="http://schemas.microsoft.com/office/drawing/2014/main" id="{DF00D758-361E-5C57-104F-78FF0D35E811}"/>
              </a:ext>
            </a:extLst>
          </p:cNvPr>
          <p:cNvSpPr txBox="1">
            <a:spLocks/>
          </p:cNvSpPr>
          <p:nvPr/>
        </p:nvSpPr>
        <p:spPr>
          <a:xfrm>
            <a:off x="557956" y="220650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i</a:t>
            </a:r>
            <a:endParaRPr lang="en-AU" sz="21000" dirty="0">
              <a:solidFill>
                <a:srgbClr val="4557AD"/>
              </a:solidFill>
              <a:latin typeface="Tenorite" pitchFamily="2" charset="0"/>
              <a:cs typeface="Arial"/>
            </a:endParaRPr>
          </a:p>
        </p:txBody>
      </p:sp>
      <p:sp>
        <p:nvSpPr>
          <p:cNvPr id="3" name="Content Placeholder 2" descr="lower case letter i ">
            <a:extLst>
              <a:ext uri="{FF2B5EF4-FFF2-40B4-BE49-F238E27FC236}">
                <a16:creationId xmlns:a16="http://schemas.microsoft.com/office/drawing/2014/main" id="{6F95B6D8-DA11-6056-6FDC-EEAB5DFD08E5}"/>
              </a:ext>
            </a:extLst>
          </p:cNvPr>
          <p:cNvSpPr txBox="1">
            <a:spLocks/>
          </p:cNvSpPr>
          <p:nvPr/>
        </p:nvSpPr>
        <p:spPr>
          <a:xfrm>
            <a:off x="4404119" y="220650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err="1">
                <a:solidFill>
                  <a:srgbClr val="4557AD"/>
                </a:solidFill>
                <a:latin typeface="Tenorite" pitchFamily="2" charset="0"/>
                <a:cs typeface="Arial"/>
              </a:rPr>
              <a:t>i</a:t>
            </a:r>
            <a:endParaRPr lang="en-AU" sz="21000" dirty="0">
              <a:solidFill>
                <a:srgbClr val="4557AD"/>
              </a:solidFill>
              <a:latin typeface="Tenorite" pitchFamily="2" charset="0"/>
              <a:cs typeface="Arial"/>
            </a:endParaRPr>
          </a:p>
        </p:txBody>
      </p:sp>
      <p:sp>
        <p:nvSpPr>
          <p:cNvPr id="4" name="Content Placeholder 2" descr="lower case letter i ">
            <a:extLst>
              <a:ext uri="{FF2B5EF4-FFF2-40B4-BE49-F238E27FC236}">
                <a16:creationId xmlns:a16="http://schemas.microsoft.com/office/drawing/2014/main" id="{E3D7B0B3-F0C4-C04A-CAEC-FBD301C6B71D}"/>
              </a:ext>
            </a:extLst>
          </p:cNvPr>
          <p:cNvSpPr txBox="1">
            <a:spLocks/>
          </p:cNvSpPr>
          <p:nvPr/>
        </p:nvSpPr>
        <p:spPr>
          <a:xfrm>
            <a:off x="8250283" y="2206500"/>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i</a:t>
            </a:r>
            <a:endParaRPr lang="en-AU" sz="21000">
              <a:solidFill>
                <a:srgbClr val="4557AD"/>
              </a:solidFill>
              <a:latin typeface="Tenorite" pitchFamily="2" charset="0"/>
              <a:cs typeface="Arial"/>
            </a:endParaRPr>
          </a:p>
        </p:txBody>
      </p:sp>
      <p:grpSp>
        <p:nvGrpSpPr>
          <p:cNvPr id="10" name="Group 9">
            <a:extLst>
              <a:ext uri="{FF2B5EF4-FFF2-40B4-BE49-F238E27FC236}">
                <a16:creationId xmlns:a16="http://schemas.microsoft.com/office/drawing/2014/main" id="{27C49951-D05C-374A-FF87-B587D17AA116}"/>
              </a:ext>
              <a:ext uri="{C183D7F6-B498-43B3-948B-1728B52AA6E4}">
                <adec:decorative xmlns:adec="http://schemas.microsoft.com/office/drawing/2017/decorative" val="1"/>
              </a:ext>
            </a:extLst>
          </p:cNvPr>
          <p:cNvGrpSpPr/>
          <p:nvPr/>
        </p:nvGrpSpPr>
        <p:grpSpPr>
          <a:xfrm>
            <a:off x="2141551" y="3207466"/>
            <a:ext cx="216569" cy="1396073"/>
            <a:chOff x="2141551" y="3850053"/>
            <a:chExt cx="216569" cy="1396073"/>
          </a:xfrm>
        </p:grpSpPr>
        <p:sp>
          <p:nvSpPr>
            <p:cNvPr id="12" name="Oval 11">
              <a:extLst>
                <a:ext uri="{FF2B5EF4-FFF2-40B4-BE49-F238E27FC236}">
                  <a16:creationId xmlns:a16="http://schemas.microsoft.com/office/drawing/2014/main" id="{AC5E36F8-86B1-BA74-ABA8-14768063059E}"/>
                </a:ext>
              </a:extLst>
            </p:cNvPr>
            <p:cNvSpPr/>
            <p:nvPr/>
          </p:nvSpPr>
          <p:spPr>
            <a:xfrm>
              <a:off x="2141551" y="3850053"/>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Oval 14">
              <a:extLst>
                <a:ext uri="{FF2B5EF4-FFF2-40B4-BE49-F238E27FC236}">
                  <a16:creationId xmlns:a16="http://schemas.microsoft.com/office/drawing/2014/main" id="{722E6259-F87B-C0E7-7805-1D6885BA0BAB}"/>
                </a:ext>
              </a:extLst>
            </p:cNvPr>
            <p:cNvSpPr/>
            <p:nvPr/>
          </p:nvSpPr>
          <p:spPr>
            <a:xfrm>
              <a:off x="2141551" y="5029558"/>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Tree>
    <p:custDataLst>
      <p:tags r:id="rId1"/>
    </p:custDataLst>
    <p:extLst>
      <p:ext uri="{BB962C8B-B14F-4D97-AF65-F5344CB8AC3E}">
        <p14:creationId xmlns:p14="http://schemas.microsoft.com/office/powerpoint/2010/main" val="15489681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C4777A-82BF-0BDF-5DD0-677EF812044D}"/>
              </a:ext>
            </a:extLst>
          </p:cNvPr>
          <p:cNvSpPr>
            <a:spLocks noGrp="1"/>
          </p:cNvSpPr>
          <p:nvPr>
            <p:ph type="title" idx="4294967295"/>
          </p:nvPr>
        </p:nvSpPr>
        <p:spPr>
          <a:xfrm>
            <a:off x="106955" y="-635771"/>
            <a:ext cx="1993694" cy="400994"/>
          </a:xfrm>
        </p:spPr>
        <p:txBody>
          <a:bodyPr>
            <a:normAutofit/>
          </a:bodyPr>
          <a:lstStyle/>
          <a:p>
            <a:r>
              <a:rPr lang="en-AU" sz="800" dirty="0">
                <a:solidFill>
                  <a:schemeClr val="bg2"/>
                </a:solidFill>
              </a:rPr>
              <a:t>Slide 13 I do </a:t>
            </a:r>
          </a:p>
        </p:txBody>
      </p:sp>
      <p:pic>
        <p:nvPicPr>
          <p:cNvPr id="3" name="Picture 2" descr="ill">
            <a:extLst>
              <a:ext uri="{FF2B5EF4-FFF2-40B4-BE49-F238E27FC236}">
                <a16:creationId xmlns:a16="http://schemas.microsoft.com/office/drawing/2014/main" id="{2642E991-5F30-39D6-A9F9-4DC0AB923E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70666" y="2437868"/>
            <a:ext cx="2406044" cy="2406044"/>
          </a:xfrm>
          <a:prstGeom prst="rect">
            <a:avLst/>
          </a:prstGeom>
        </p:spPr>
      </p:pic>
      <p:pic>
        <p:nvPicPr>
          <p:cNvPr id="7" name="Graphic 6" descr="mug">
            <a:extLst>
              <a:ext uri="{FF2B5EF4-FFF2-40B4-BE49-F238E27FC236}">
                <a16:creationId xmlns:a16="http://schemas.microsoft.com/office/drawing/2014/main" id="{BE18A56B-253C-D568-6A3A-EB912B031C9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621932" y="1994393"/>
            <a:ext cx="2780252" cy="2780252"/>
          </a:xfrm>
          <a:prstGeom prst="rect">
            <a:avLst/>
          </a:prstGeom>
        </p:spPr>
      </p:pic>
      <p:pic>
        <p:nvPicPr>
          <p:cNvPr id="8" name="Graphic 7" descr="ink ">
            <a:extLst>
              <a:ext uri="{FF2B5EF4-FFF2-40B4-BE49-F238E27FC236}">
                <a16:creationId xmlns:a16="http://schemas.microsoft.com/office/drawing/2014/main" id="{DEAC0409-7633-1BD3-668C-640DAC292C15}"/>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241082" y="2083356"/>
            <a:ext cx="2780251" cy="2780251"/>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47879AA-F3BC-C112-1E02-259BC7C51214}"/>
              </a:ext>
            </a:extLst>
          </p:cNvPr>
          <p:cNvSpPr>
            <a:spLocks noGrp="1"/>
          </p:cNvSpPr>
          <p:nvPr>
            <p:ph type="title" idx="4294967295"/>
          </p:nvPr>
        </p:nvSpPr>
        <p:spPr>
          <a:xfrm>
            <a:off x="430427" y="-388637"/>
            <a:ext cx="4258703" cy="153859"/>
          </a:xfrm>
        </p:spPr>
        <p:txBody>
          <a:bodyPr>
            <a:normAutofit fontScale="90000"/>
          </a:bodyPr>
          <a:lstStyle/>
          <a:p>
            <a:r>
              <a:rPr lang="en-AU" sz="800" dirty="0">
                <a:solidFill>
                  <a:schemeClr val="bg2"/>
                </a:solidFill>
              </a:rPr>
              <a:t>Slide 14 We do </a:t>
            </a:r>
          </a:p>
        </p:txBody>
      </p:sp>
      <p:pic>
        <p:nvPicPr>
          <p:cNvPr id="2" name="Picture 1" descr="igloo">
            <a:extLst>
              <a:ext uri="{FF2B5EF4-FFF2-40B4-BE49-F238E27FC236}">
                <a16:creationId xmlns:a16="http://schemas.microsoft.com/office/drawing/2014/main" id="{0218B008-7E3E-256F-B9AA-2DF6ED06763F}"/>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917393" y="1962385"/>
            <a:ext cx="2579908" cy="2933229"/>
          </a:xfrm>
          <a:prstGeom prst="rect">
            <a:avLst/>
          </a:prstGeom>
          <a:noFill/>
          <a:ln>
            <a:noFill/>
          </a:ln>
        </p:spPr>
      </p:pic>
      <p:grpSp>
        <p:nvGrpSpPr>
          <p:cNvPr id="4" name="Group 3" descr="in">
            <a:extLst>
              <a:ext uri="{FF2B5EF4-FFF2-40B4-BE49-F238E27FC236}">
                <a16:creationId xmlns:a16="http://schemas.microsoft.com/office/drawing/2014/main" id="{77836DB0-5591-7547-DA76-D70E2F430061}"/>
              </a:ext>
            </a:extLst>
          </p:cNvPr>
          <p:cNvGrpSpPr/>
          <p:nvPr/>
        </p:nvGrpSpPr>
        <p:grpSpPr>
          <a:xfrm>
            <a:off x="5096903" y="2058691"/>
            <a:ext cx="2443802" cy="2834475"/>
            <a:chOff x="4766205" y="2457579"/>
            <a:chExt cx="2443802" cy="2834475"/>
          </a:xfrm>
        </p:grpSpPr>
        <p:pic>
          <p:nvPicPr>
            <p:cNvPr id="7" name="Graphic 6" descr="Packing Box Open outline">
              <a:extLst>
                <a:ext uri="{FF2B5EF4-FFF2-40B4-BE49-F238E27FC236}">
                  <a16:creationId xmlns:a16="http://schemas.microsoft.com/office/drawing/2014/main" id="{FC7BDA6F-365A-32AA-E93B-CECA11026E6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766205" y="2848252"/>
              <a:ext cx="2443802" cy="2443802"/>
            </a:xfrm>
            <a:prstGeom prst="rect">
              <a:avLst/>
            </a:prstGeom>
          </p:spPr>
        </p:pic>
        <p:pic>
          <p:nvPicPr>
            <p:cNvPr id="3" name="Graphic 2" descr="Line arrow: Slight curve with solid fill">
              <a:extLst>
                <a:ext uri="{FF2B5EF4-FFF2-40B4-BE49-F238E27FC236}">
                  <a16:creationId xmlns:a16="http://schemas.microsoft.com/office/drawing/2014/main" id="{0B8FEB4F-6C7C-15E8-EB8B-49BE098CB0C7}"/>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5400000">
              <a:off x="5300555" y="2639734"/>
              <a:ext cx="1384686" cy="1020375"/>
            </a:xfrm>
            <a:prstGeom prst="rect">
              <a:avLst/>
            </a:prstGeom>
          </p:spPr>
        </p:pic>
      </p:grpSp>
      <p:pic>
        <p:nvPicPr>
          <p:cNvPr id="9" name="Graphic 8" descr="book ">
            <a:extLst>
              <a:ext uri="{FF2B5EF4-FFF2-40B4-BE49-F238E27FC236}">
                <a16:creationId xmlns:a16="http://schemas.microsoft.com/office/drawing/2014/main" id="{FC733794-76FD-EBE6-E05E-28C4D5728D7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830806" y="2207100"/>
            <a:ext cx="2443801" cy="2443801"/>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F2388DB-557E-52E2-F101-F46BEEC0607F}"/>
              </a:ext>
            </a:extLst>
          </p:cNvPr>
          <p:cNvSpPr>
            <a:spLocks noGrp="1"/>
          </p:cNvSpPr>
          <p:nvPr>
            <p:ph type="title" idx="4294967295"/>
          </p:nvPr>
        </p:nvSpPr>
        <p:spPr>
          <a:xfrm>
            <a:off x="368643" y="-462778"/>
            <a:ext cx="2695832" cy="252713"/>
          </a:xfrm>
        </p:spPr>
        <p:txBody>
          <a:bodyPr>
            <a:normAutofit/>
          </a:bodyPr>
          <a:lstStyle/>
          <a:p>
            <a:r>
              <a:rPr lang="en-AU" sz="800" dirty="0">
                <a:solidFill>
                  <a:schemeClr val="bg2"/>
                </a:solidFill>
              </a:rPr>
              <a:t>Slide 15 I do </a:t>
            </a:r>
          </a:p>
        </p:txBody>
      </p:sp>
      <p:sp>
        <p:nvSpPr>
          <p:cNvPr id="2" name="Content Placeholder 2">
            <a:extLst>
              <a:ext uri="{FF2B5EF4-FFF2-40B4-BE49-F238E27FC236}">
                <a16:creationId xmlns:a16="http://schemas.microsoft.com/office/drawing/2014/main" id="{6B90B1CC-2A7A-C5F2-2468-A45BE0A9B3C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pit</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995B1E-96BD-C391-E912-09177A440D49}"/>
              </a:ext>
            </a:extLst>
          </p:cNvPr>
          <p:cNvSpPr>
            <a:spLocks noGrp="1"/>
          </p:cNvSpPr>
          <p:nvPr>
            <p:ph type="title" idx="4294967295"/>
          </p:nvPr>
        </p:nvSpPr>
        <p:spPr>
          <a:xfrm>
            <a:off x="504567" y="-339210"/>
            <a:ext cx="3610232" cy="339210"/>
          </a:xfrm>
        </p:spPr>
        <p:txBody>
          <a:bodyPr>
            <a:normAutofit/>
          </a:bodyPr>
          <a:lstStyle/>
          <a:p>
            <a:r>
              <a:rPr lang="en-AU" sz="800" dirty="0">
                <a:solidFill>
                  <a:schemeClr val="bg2"/>
                </a:solidFill>
              </a:rPr>
              <a:t>Slide 16 I do </a:t>
            </a:r>
          </a:p>
        </p:txBody>
      </p:sp>
      <p:sp>
        <p:nvSpPr>
          <p:cNvPr id="4" name="Content Placeholder 2">
            <a:extLst>
              <a:ext uri="{FF2B5EF4-FFF2-40B4-BE49-F238E27FC236}">
                <a16:creationId xmlns:a16="http://schemas.microsoft.com/office/drawing/2014/main" id="{8F69DE0A-3654-ED36-C539-56D16D9E5C5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pit    tip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B872811-E452-039C-E067-CCC4C0EFB862}"/>
              </a:ext>
            </a:extLst>
          </p:cNvPr>
          <p:cNvSpPr>
            <a:spLocks noGrp="1"/>
          </p:cNvSpPr>
          <p:nvPr>
            <p:ph type="title" idx="4294967295"/>
          </p:nvPr>
        </p:nvSpPr>
        <p:spPr>
          <a:xfrm>
            <a:off x="263716" y="-376279"/>
            <a:ext cx="4957119" cy="240356"/>
          </a:xfrm>
        </p:spPr>
        <p:txBody>
          <a:bodyPr>
            <a:normAutofit/>
          </a:bodyPr>
          <a:lstStyle/>
          <a:p>
            <a:r>
              <a:rPr lang="en-AU" sz="800" dirty="0">
                <a:solidFill>
                  <a:schemeClr val="bg2"/>
                </a:solidFill>
              </a:rPr>
              <a:t>Slide 17 I do </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pit    tip    sip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A2B8E4-225A-1AD0-CA04-92D184890FD3}"/>
              </a:ext>
            </a:extLst>
          </p:cNvPr>
          <p:cNvSpPr>
            <a:spLocks noGrp="1"/>
          </p:cNvSpPr>
          <p:nvPr>
            <p:ph type="title" idx="4294967295"/>
          </p:nvPr>
        </p:nvSpPr>
        <p:spPr>
          <a:xfrm>
            <a:off x="263716" y="-400994"/>
            <a:ext cx="3128319" cy="400994"/>
          </a:xfrm>
        </p:spPr>
        <p:txBody>
          <a:bodyPr>
            <a:normAutofit/>
          </a:bodyPr>
          <a:lstStyle/>
          <a:p>
            <a:r>
              <a:rPr lang="en-AU" sz="800" dirty="0">
                <a:solidFill>
                  <a:schemeClr val="bg2"/>
                </a:solidFill>
              </a:rPr>
              <a:t>Slide 18 We</a:t>
            </a:r>
            <a:r>
              <a:rPr lang="en-AU" sz="800" baseline="0" dirty="0">
                <a:solidFill>
                  <a:schemeClr val="bg2"/>
                </a:solidFill>
              </a:rPr>
              <a:t> do</a:t>
            </a:r>
            <a:endParaRPr lang="en-AU" sz="800" dirty="0">
              <a:solidFill>
                <a:schemeClr val="bg2"/>
              </a:solidFill>
            </a:endParaRPr>
          </a:p>
        </p:txBody>
      </p:sp>
      <p:sp>
        <p:nvSpPr>
          <p:cNvPr id="3" name="Content Placeholder 2">
            <a:extLst>
              <a:ext uri="{FF2B5EF4-FFF2-40B4-BE49-F238E27FC236}">
                <a16:creationId xmlns:a16="http://schemas.microsoft.com/office/drawing/2014/main" id="{4DD35386-8236-6E13-675D-53B12020E32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it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8A183-7E93-E1AF-1E8C-3CA0F108FE7A}"/>
              </a:ext>
            </a:extLst>
          </p:cNvPr>
          <p:cNvSpPr>
            <a:spLocks noGrp="1"/>
          </p:cNvSpPr>
          <p:nvPr>
            <p:ph type="title" idx="4294967295"/>
          </p:nvPr>
        </p:nvSpPr>
        <p:spPr>
          <a:xfrm>
            <a:off x="504568" y="-512204"/>
            <a:ext cx="3103605" cy="351567"/>
          </a:xfrm>
        </p:spPr>
        <p:txBody>
          <a:bodyPr>
            <a:normAutofit/>
          </a:bodyPr>
          <a:lstStyle/>
          <a:p>
            <a:r>
              <a:rPr lang="en-AU" sz="800" dirty="0">
                <a:solidFill>
                  <a:schemeClr val="bg2"/>
                </a:solidFill>
              </a:rPr>
              <a:t>Slide 19 We</a:t>
            </a:r>
            <a:r>
              <a:rPr lang="en-AU" sz="800" baseline="0" dirty="0">
                <a:solidFill>
                  <a:schemeClr val="bg2"/>
                </a:solidFill>
              </a:rPr>
              <a:t> do </a:t>
            </a:r>
            <a:endParaRPr lang="en-AU" sz="800" dirty="0">
              <a:solidFill>
                <a:schemeClr val="bg2"/>
              </a:solidFill>
            </a:endParaRPr>
          </a:p>
        </p:txBody>
      </p:sp>
      <p:sp>
        <p:nvSpPr>
          <p:cNvPr id="3" name="Content Placeholder 2">
            <a:extLst>
              <a:ext uri="{FF2B5EF4-FFF2-40B4-BE49-F238E27FC236}">
                <a16:creationId xmlns:a16="http://schemas.microsoft.com/office/drawing/2014/main" id="{250E8189-123F-4377-44CD-19D3DA19416B}"/>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it   sit</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63A9B444-49A5-E9C0-EF16-DE85F48E79E9}"/>
              </a:ext>
            </a:extLst>
          </p:cNvPr>
          <p:cNvSpPr>
            <a:spLocks noGrp="1"/>
          </p:cNvSpPr>
          <p:nvPr>
            <p:ph type="title" idx="4294967295"/>
          </p:nvPr>
        </p:nvSpPr>
        <p:spPr>
          <a:xfrm>
            <a:off x="578708" y="-425707"/>
            <a:ext cx="3950081" cy="190929"/>
          </a:xfrm>
        </p:spPr>
        <p:txBody>
          <a:bodyPr>
            <a:normAutofit fontScale="90000"/>
          </a:bodyPr>
          <a:lstStyle/>
          <a:p>
            <a:r>
              <a:rPr lang="en-AU" sz="800" dirty="0">
                <a:solidFill>
                  <a:schemeClr val="bg2"/>
                </a:solidFill>
              </a:rPr>
              <a:t>Slide 2 Phonemic</a:t>
            </a:r>
            <a:r>
              <a:rPr lang="en-AU" sz="800" baseline="0" dirty="0">
                <a:solidFill>
                  <a:schemeClr val="bg2"/>
                </a:solidFill>
              </a:rPr>
              <a:t> awareness review </a:t>
            </a:r>
            <a:endParaRPr lang="en-AU" sz="800" dirty="0">
              <a:solidFill>
                <a:schemeClr val="bg2"/>
              </a:solidFill>
            </a:endParaRPr>
          </a:p>
        </p:txBody>
      </p:sp>
      <p:pic>
        <p:nvPicPr>
          <p:cNvPr id="2" name="Picture 1" descr="rope">
            <a:extLst>
              <a:ext uri="{FF2B5EF4-FFF2-40B4-BE49-F238E27FC236}">
                <a16:creationId xmlns:a16="http://schemas.microsoft.com/office/drawing/2014/main" id="{ED32D88E-82CF-9589-DD40-EB717EE8E4A7}"/>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090809" y="2352284"/>
            <a:ext cx="2384435" cy="2384435"/>
          </a:xfrm>
          <a:prstGeom prst="rect">
            <a:avLst/>
          </a:prstGeom>
        </p:spPr>
      </p:pic>
      <p:pic>
        <p:nvPicPr>
          <p:cNvPr id="3" name="Picture 2" descr="fork">
            <a:extLst>
              <a:ext uri="{FF2B5EF4-FFF2-40B4-BE49-F238E27FC236}">
                <a16:creationId xmlns:a16="http://schemas.microsoft.com/office/drawing/2014/main" id="{5FC848EC-E681-85A9-4D9B-E7F41E995B4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p:blipFill>
        <p:spPr bwMode="auto">
          <a:xfrm>
            <a:off x="4788281" y="2121281"/>
            <a:ext cx="2615438" cy="2615438"/>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4" descr="chin">
            <a:extLst>
              <a:ext uri="{FF2B5EF4-FFF2-40B4-BE49-F238E27FC236}">
                <a16:creationId xmlns:a16="http://schemas.microsoft.com/office/drawing/2014/main" id="{AC6FA75B-2CA7-3747-39A6-5A72311052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p:blipFill>
        <p:spPr bwMode="auto">
          <a:xfrm>
            <a:off x="8713716" y="2309967"/>
            <a:ext cx="3003004" cy="2426752"/>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30890044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491D96-A303-575E-16FC-3DE60A766803}"/>
              </a:ext>
            </a:extLst>
          </p:cNvPr>
          <p:cNvSpPr>
            <a:spLocks noGrp="1"/>
          </p:cNvSpPr>
          <p:nvPr>
            <p:ph type="title" idx="4294967295"/>
          </p:nvPr>
        </p:nvSpPr>
        <p:spPr>
          <a:xfrm>
            <a:off x="96795" y="-475134"/>
            <a:ext cx="4104503" cy="475134"/>
          </a:xfrm>
        </p:spPr>
        <p:txBody>
          <a:bodyPr>
            <a:normAutofit/>
          </a:bodyPr>
          <a:lstStyle/>
          <a:p>
            <a:r>
              <a:rPr lang="en-AU" sz="800" dirty="0">
                <a:solidFill>
                  <a:schemeClr val="bg2"/>
                </a:solidFill>
              </a:rPr>
              <a:t>Slide 20 We do </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dirty="0">
                <a:solidFill>
                  <a:srgbClr val="4557AD"/>
                </a:solidFill>
                <a:latin typeface="Tenorite" pitchFamily="2" charset="0"/>
                <a:ea typeface="Verdana" panose="020B0604030504040204" pitchFamily="34" charset="0"/>
                <a:cs typeface="Verdana" panose="020B0604030504040204" pitchFamily="34" charset="0"/>
              </a:rPr>
              <a:t>it   sit   pip</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5AD91CAC-E1B6-595C-0AFD-E6BA6A6D3053}"/>
              </a:ext>
            </a:extLst>
          </p:cNvPr>
          <p:cNvSpPr>
            <a:spLocks noGrp="1"/>
          </p:cNvSpPr>
          <p:nvPr>
            <p:ph type="title" idx="4294967295"/>
          </p:nvPr>
        </p:nvSpPr>
        <p:spPr>
          <a:xfrm>
            <a:off x="520374" y="-524562"/>
            <a:ext cx="4067432" cy="388637"/>
          </a:xfrm>
        </p:spPr>
        <p:txBody>
          <a:bodyPr>
            <a:normAutofit/>
          </a:bodyPr>
          <a:lstStyle/>
          <a:p>
            <a:r>
              <a:rPr lang="en-AU" sz="800" dirty="0">
                <a:solidFill>
                  <a:schemeClr val="bg2"/>
                </a:solidFill>
              </a:rPr>
              <a:t>Slide</a:t>
            </a:r>
            <a:r>
              <a:rPr lang="en-AU" sz="800" baseline="0" dirty="0">
                <a:solidFill>
                  <a:schemeClr val="bg2"/>
                </a:solidFill>
              </a:rPr>
              <a:t> 21 I do </a:t>
            </a:r>
            <a:endParaRPr lang="en-AU" sz="800" dirty="0">
              <a:solidFill>
                <a:schemeClr val="bg2"/>
              </a:solidFill>
            </a:endParaRPr>
          </a:p>
        </p:txBody>
      </p:sp>
      <p:grpSp>
        <p:nvGrpSpPr>
          <p:cNvPr id="2" name="Group 1" descr="pit">
            <a:extLst>
              <a:ext uri="{FF2B5EF4-FFF2-40B4-BE49-F238E27FC236}">
                <a16:creationId xmlns:a16="http://schemas.microsoft.com/office/drawing/2014/main" id="{6C59B1CF-CB82-9C66-FC5E-27A961D5C071}"/>
              </a:ext>
            </a:extLst>
          </p:cNvPr>
          <p:cNvGrpSpPr/>
          <p:nvPr/>
        </p:nvGrpSpPr>
        <p:grpSpPr>
          <a:xfrm>
            <a:off x="520374" y="2394610"/>
            <a:ext cx="2724912" cy="2724912"/>
            <a:chOff x="8434919" y="2573720"/>
            <a:chExt cx="2724912" cy="2724912"/>
          </a:xfrm>
        </p:grpSpPr>
        <p:pic>
          <p:nvPicPr>
            <p:cNvPr id="3" name="Picture 2" descr="A black background with a black square&#10;&#10;Description automatically generated with medium confidence">
              <a:extLst>
                <a:ext uri="{FF2B5EF4-FFF2-40B4-BE49-F238E27FC236}">
                  <a16:creationId xmlns:a16="http://schemas.microsoft.com/office/drawing/2014/main" id="{8C2D6360-BD30-15AE-0AC5-C4F8518EB7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34919" y="2573720"/>
              <a:ext cx="2724912" cy="2724912"/>
            </a:xfrm>
            <a:prstGeom prst="rect">
              <a:avLst/>
            </a:prstGeom>
          </p:spPr>
        </p:pic>
        <p:pic>
          <p:nvPicPr>
            <p:cNvPr id="5" name="Graphic 4" descr="Bucket and shovel outline">
              <a:extLst>
                <a:ext uri="{FF2B5EF4-FFF2-40B4-BE49-F238E27FC236}">
                  <a16:creationId xmlns:a16="http://schemas.microsoft.com/office/drawing/2014/main" id="{849CF694-9A9F-8DD3-5DA9-80DAE4B947F9}"/>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18320" y="3396733"/>
              <a:ext cx="969264" cy="969264"/>
            </a:xfrm>
            <a:prstGeom prst="rect">
              <a:avLst/>
            </a:prstGeom>
          </p:spPr>
        </p:pic>
      </p:grpSp>
    </p:spTree>
    <p:custDataLst>
      <p:tags r:id="rId1"/>
    </p:custDataLst>
    <p:extLst>
      <p:ext uri="{BB962C8B-B14F-4D97-AF65-F5344CB8AC3E}">
        <p14:creationId xmlns:p14="http://schemas.microsoft.com/office/powerpoint/2010/main" val="28066912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C6AE20-ECDE-E86B-0E99-34DB899B23C2}"/>
              </a:ext>
            </a:extLst>
          </p:cNvPr>
          <p:cNvSpPr>
            <a:spLocks noGrp="1"/>
          </p:cNvSpPr>
          <p:nvPr>
            <p:ph type="title" idx="4294967295"/>
          </p:nvPr>
        </p:nvSpPr>
        <p:spPr>
          <a:xfrm>
            <a:off x="520374" y="-573989"/>
            <a:ext cx="3424881" cy="351567"/>
          </a:xfrm>
        </p:spPr>
        <p:txBody>
          <a:bodyPr>
            <a:normAutofit/>
          </a:bodyPr>
          <a:lstStyle/>
          <a:p>
            <a:r>
              <a:rPr lang="en-AU" sz="800" dirty="0">
                <a:solidFill>
                  <a:schemeClr val="bg2"/>
                </a:solidFill>
              </a:rPr>
              <a:t>Slide 22 I do </a:t>
            </a:r>
          </a:p>
        </p:txBody>
      </p:sp>
      <p:grpSp>
        <p:nvGrpSpPr>
          <p:cNvPr id="4" name="Group 3" descr="pit">
            <a:extLst>
              <a:ext uri="{FF2B5EF4-FFF2-40B4-BE49-F238E27FC236}">
                <a16:creationId xmlns:a16="http://schemas.microsoft.com/office/drawing/2014/main" id="{439F0CDC-BA20-133A-B25E-8A5D9B973673}"/>
              </a:ext>
            </a:extLst>
          </p:cNvPr>
          <p:cNvGrpSpPr/>
          <p:nvPr/>
        </p:nvGrpSpPr>
        <p:grpSpPr>
          <a:xfrm>
            <a:off x="520374" y="2347313"/>
            <a:ext cx="2724912" cy="2724912"/>
            <a:chOff x="8434919" y="2573720"/>
            <a:chExt cx="2724912" cy="2724912"/>
          </a:xfrm>
        </p:grpSpPr>
        <p:pic>
          <p:nvPicPr>
            <p:cNvPr id="5" name="Picture 4" descr="A black background with a black square&#10;&#10;Description automatically generated with medium confidence">
              <a:extLst>
                <a:ext uri="{FF2B5EF4-FFF2-40B4-BE49-F238E27FC236}">
                  <a16:creationId xmlns:a16="http://schemas.microsoft.com/office/drawing/2014/main" id="{C8D51587-CD82-206B-4DA0-083544B035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34919" y="2573720"/>
              <a:ext cx="2724912" cy="2724912"/>
            </a:xfrm>
            <a:prstGeom prst="rect">
              <a:avLst/>
            </a:prstGeom>
          </p:spPr>
        </p:pic>
        <p:pic>
          <p:nvPicPr>
            <p:cNvPr id="6" name="Graphic 5" descr="Bucket and shovel outline">
              <a:extLst>
                <a:ext uri="{FF2B5EF4-FFF2-40B4-BE49-F238E27FC236}">
                  <a16:creationId xmlns:a16="http://schemas.microsoft.com/office/drawing/2014/main" id="{67B8C30A-6C1B-F219-53DB-E9448A33A756}"/>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18320" y="3396733"/>
              <a:ext cx="969264" cy="969264"/>
            </a:xfrm>
            <a:prstGeom prst="rect">
              <a:avLst/>
            </a:prstGeom>
          </p:spPr>
        </p:pic>
      </p:grpSp>
      <p:pic>
        <p:nvPicPr>
          <p:cNvPr id="3" name="Picture 2" descr="sip">
            <a:extLst>
              <a:ext uri="{FF2B5EF4-FFF2-40B4-BE49-F238E27FC236}">
                <a16:creationId xmlns:a16="http://schemas.microsoft.com/office/drawing/2014/main" id="{F2E31A24-51AC-7A45-4C2D-65A0AFEBF82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95158" y="2406950"/>
            <a:ext cx="2614367" cy="2614367"/>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ED22A-F25A-AAC8-3CEF-DDABAB96917A}"/>
              </a:ext>
            </a:extLst>
          </p:cNvPr>
          <p:cNvSpPr>
            <a:spLocks noGrp="1"/>
          </p:cNvSpPr>
          <p:nvPr>
            <p:ph type="title" idx="4294967295"/>
          </p:nvPr>
        </p:nvSpPr>
        <p:spPr>
          <a:xfrm>
            <a:off x="235436" y="-536917"/>
            <a:ext cx="4475205" cy="376280"/>
          </a:xfrm>
        </p:spPr>
        <p:txBody>
          <a:bodyPr>
            <a:normAutofit/>
          </a:bodyPr>
          <a:lstStyle/>
          <a:p>
            <a:r>
              <a:rPr lang="en-AU" sz="800" dirty="0">
                <a:solidFill>
                  <a:schemeClr val="bg2"/>
                </a:solidFill>
              </a:rPr>
              <a:t>Slide 23 I do </a:t>
            </a:r>
          </a:p>
        </p:txBody>
      </p:sp>
      <p:grpSp>
        <p:nvGrpSpPr>
          <p:cNvPr id="6" name="Group 5" descr="pit">
            <a:extLst>
              <a:ext uri="{FF2B5EF4-FFF2-40B4-BE49-F238E27FC236}">
                <a16:creationId xmlns:a16="http://schemas.microsoft.com/office/drawing/2014/main" id="{6577337A-3BE3-A108-F897-17B39740EBD7}"/>
              </a:ext>
            </a:extLst>
          </p:cNvPr>
          <p:cNvGrpSpPr/>
          <p:nvPr/>
        </p:nvGrpSpPr>
        <p:grpSpPr>
          <a:xfrm>
            <a:off x="520374" y="2347313"/>
            <a:ext cx="2724912" cy="2724912"/>
            <a:chOff x="8434919" y="2573720"/>
            <a:chExt cx="2724912" cy="2724912"/>
          </a:xfrm>
        </p:grpSpPr>
        <p:pic>
          <p:nvPicPr>
            <p:cNvPr id="9" name="Picture 8" descr="A black background with a black square&#10;&#10;Description automatically generated with medium confidence">
              <a:extLst>
                <a:ext uri="{FF2B5EF4-FFF2-40B4-BE49-F238E27FC236}">
                  <a16:creationId xmlns:a16="http://schemas.microsoft.com/office/drawing/2014/main" id="{67FA4559-F769-96C7-E561-EC80D55E4F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34919" y="2573720"/>
              <a:ext cx="2724912" cy="2724912"/>
            </a:xfrm>
            <a:prstGeom prst="rect">
              <a:avLst/>
            </a:prstGeom>
          </p:spPr>
        </p:pic>
        <p:pic>
          <p:nvPicPr>
            <p:cNvPr id="11" name="Graphic 10" descr="Bucket and shovel outline">
              <a:extLst>
                <a:ext uri="{FF2B5EF4-FFF2-40B4-BE49-F238E27FC236}">
                  <a16:creationId xmlns:a16="http://schemas.microsoft.com/office/drawing/2014/main" id="{EA9C6DEB-D032-B526-7E51-BCF2E81CBF65}"/>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418320" y="3396733"/>
              <a:ext cx="969264" cy="969264"/>
            </a:xfrm>
            <a:prstGeom prst="rect">
              <a:avLst/>
            </a:prstGeom>
          </p:spPr>
        </p:pic>
      </p:grpSp>
      <p:pic>
        <p:nvPicPr>
          <p:cNvPr id="3" name="Picture 2" descr="sip">
            <a:extLst>
              <a:ext uri="{FF2B5EF4-FFF2-40B4-BE49-F238E27FC236}">
                <a16:creationId xmlns:a16="http://schemas.microsoft.com/office/drawing/2014/main" id="{2ABC126F-EF6A-1401-D8C9-5A11F14952E1}"/>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4595158" y="2406950"/>
            <a:ext cx="2614367" cy="2614367"/>
          </a:xfrm>
          <a:prstGeom prst="rect">
            <a:avLst/>
          </a:prstGeom>
        </p:spPr>
      </p:pic>
      <p:pic>
        <p:nvPicPr>
          <p:cNvPr id="8" name="Graphic 7" descr="Arrow down ">
            <a:extLst>
              <a:ext uri="{FF2B5EF4-FFF2-40B4-BE49-F238E27FC236}">
                <a16:creationId xmlns:a16="http://schemas.microsoft.com/office/drawing/2014/main" id="{C74BAA86-AEDF-4E78-9B6D-15A92FF2335F}"/>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rot="20087221">
            <a:off x="8165718" y="3757717"/>
            <a:ext cx="619624" cy="619624"/>
          </a:xfrm>
          <a:prstGeom prst="rect">
            <a:avLst/>
          </a:prstGeom>
        </p:spPr>
      </p:pic>
      <p:pic>
        <p:nvPicPr>
          <p:cNvPr id="5" name="Picture 4" descr="pip">
            <a:extLst>
              <a:ext uri="{FF2B5EF4-FFF2-40B4-BE49-F238E27FC236}">
                <a16:creationId xmlns:a16="http://schemas.microsoft.com/office/drawing/2014/main" id="{52AD6837-C65B-C602-A3E6-16E1AD7F24D8}"/>
              </a:ext>
            </a:extLst>
          </p:cNvPr>
          <p:cNvPicPr>
            <a:picLocks noChangeAspect="1"/>
          </p:cNvPicPr>
          <p:nvPr/>
        </p:nvPicPr>
        <p:blipFill>
          <a:blip r:embed="rId10"/>
          <a:stretch>
            <a:fillRect/>
          </a:stretch>
        </p:blipFill>
        <p:spPr>
          <a:xfrm>
            <a:off x="8559397" y="4320791"/>
            <a:ext cx="411588" cy="304368"/>
          </a:xfrm>
          <a:prstGeom prst="rect">
            <a:avLst/>
          </a:prstGeom>
        </p:spPr>
      </p:pic>
      <p:pic>
        <p:nvPicPr>
          <p:cNvPr id="7" name="Picture 6" descr="pip">
            <a:extLst>
              <a:ext uri="{FF2B5EF4-FFF2-40B4-BE49-F238E27FC236}">
                <a16:creationId xmlns:a16="http://schemas.microsoft.com/office/drawing/2014/main" id="{47D42A7F-32A2-2611-4711-43026F845864}"/>
              </a:ext>
            </a:extLst>
          </p:cNvPr>
          <p:cNvPicPr>
            <a:picLocks noChangeAspect="1"/>
          </p:cNvPicPr>
          <p:nvPr/>
        </p:nvPicPr>
        <p:blipFill>
          <a:blip r:embed="rId10"/>
          <a:stretch>
            <a:fillRect/>
          </a:stretch>
        </p:blipFill>
        <p:spPr>
          <a:xfrm rot="19674611">
            <a:off x="8765191" y="4237868"/>
            <a:ext cx="411588" cy="304368"/>
          </a:xfrm>
          <a:prstGeom prst="rect">
            <a:avLst/>
          </a:prstGeom>
        </p:spPr>
      </p:pic>
      <p:pic>
        <p:nvPicPr>
          <p:cNvPr id="10" name="Picture 9" descr="apple with pip">
            <a:extLst>
              <a:ext uri="{FF2B5EF4-FFF2-40B4-BE49-F238E27FC236}">
                <a16:creationId xmlns:a16="http://schemas.microsoft.com/office/drawing/2014/main" id="{C016A8D3-7D4A-4C2B-E44B-BDA55F364051}"/>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970985" y="2537209"/>
            <a:ext cx="2345120" cy="2345120"/>
          </a:xfrm>
          <a:prstGeom prst="rect">
            <a:avLst/>
          </a:prstGeom>
        </p:spPr>
      </p:pic>
    </p:spTree>
    <p:custDataLst>
      <p:tags r:id="rId1"/>
    </p:custDataLst>
    <p:extLst>
      <p:ext uri="{BB962C8B-B14F-4D97-AF65-F5344CB8AC3E}">
        <p14:creationId xmlns:p14="http://schemas.microsoft.com/office/powerpoint/2010/main" val="143621855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998843-98D4-48FD-7E56-2CC2309F19DC}"/>
              </a:ext>
            </a:extLst>
          </p:cNvPr>
          <p:cNvSpPr>
            <a:spLocks noGrp="1"/>
          </p:cNvSpPr>
          <p:nvPr>
            <p:ph type="title" idx="4294967295"/>
          </p:nvPr>
        </p:nvSpPr>
        <p:spPr>
          <a:xfrm>
            <a:off x="369269" y="-376280"/>
            <a:ext cx="3387811" cy="252713"/>
          </a:xfrm>
        </p:spPr>
        <p:txBody>
          <a:bodyPr>
            <a:normAutofit/>
          </a:bodyPr>
          <a:lstStyle/>
          <a:p>
            <a:r>
              <a:rPr lang="en-AU" sz="800" dirty="0">
                <a:solidFill>
                  <a:schemeClr val="bg2"/>
                </a:solidFill>
              </a:rPr>
              <a:t>Slide</a:t>
            </a:r>
            <a:r>
              <a:rPr lang="en-AU" sz="800" baseline="0" dirty="0">
                <a:solidFill>
                  <a:schemeClr val="bg2"/>
                </a:solidFill>
              </a:rPr>
              <a:t> 24 We do </a:t>
            </a:r>
            <a:endParaRPr lang="en-AU" sz="800" dirty="0">
              <a:solidFill>
                <a:schemeClr val="bg2"/>
              </a:solidFill>
            </a:endParaRPr>
          </a:p>
        </p:txBody>
      </p:sp>
      <p:pic>
        <p:nvPicPr>
          <p:cNvPr id="3" name="Picture 2" descr="sip">
            <a:extLst>
              <a:ext uri="{FF2B5EF4-FFF2-40B4-BE49-F238E27FC236}">
                <a16:creationId xmlns:a16="http://schemas.microsoft.com/office/drawing/2014/main" id="{3498D49B-AE78-36DB-95BA-D7E50BD71D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2713" y="2628992"/>
            <a:ext cx="2614367" cy="2614367"/>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F47CDB9-585C-68EB-1877-5970EA52AD21}"/>
              </a:ext>
            </a:extLst>
          </p:cNvPr>
          <p:cNvSpPr>
            <a:spLocks noGrp="1"/>
          </p:cNvSpPr>
          <p:nvPr>
            <p:ph type="title" idx="4294967295"/>
          </p:nvPr>
        </p:nvSpPr>
        <p:spPr>
          <a:xfrm>
            <a:off x="640492" y="-573989"/>
            <a:ext cx="3276600" cy="450421"/>
          </a:xfrm>
        </p:spPr>
        <p:txBody>
          <a:bodyPr>
            <a:normAutofit/>
          </a:bodyPr>
          <a:lstStyle/>
          <a:p>
            <a:r>
              <a:rPr lang="en-AU" sz="800" dirty="0">
                <a:solidFill>
                  <a:schemeClr val="bg2"/>
                </a:solidFill>
              </a:rPr>
              <a:t>Slide 25 We do </a:t>
            </a:r>
          </a:p>
        </p:txBody>
      </p:sp>
      <p:pic>
        <p:nvPicPr>
          <p:cNvPr id="6" name="Picture 5" descr="sip">
            <a:extLst>
              <a:ext uri="{FF2B5EF4-FFF2-40B4-BE49-F238E27FC236}">
                <a16:creationId xmlns:a16="http://schemas.microsoft.com/office/drawing/2014/main" id="{FCD26DA5-6BF1-B5B9-7D71-2835E530F8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2713" y="2628992"/>
            <a:ext cx="2614367" cy="2614367"/>
          </a:xfrm>
          <a:prstGeom prst="rect">
            <a:avLst/>
          </a:prstGeom>
        </p:spPr>
      </p:pic>
      <p:pic>
        <p:nvPicPr>
          <p:cNvPr id="5" name="Picture 4" descr="sit">
            <a:extLst>
              <a:ext uri="{FF2B5EF4-FFF2-40B4-BE49-F238E27FC236}">
                <a16:creationId xmlns:a16="http://schemas.microsoft.com/office/drawing/2014/main" id="{2F7A57A7-E52B-2BC4-B6FB-1EACBFB2D78B}"/>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02498" y="2573720"/>
            <a:ext cx="2587003" cy="2587003"/>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777F4B4-8518-1909-328E-3F7178D19826}"/>
              </a:ext>
            </a:extLst>
          </p:cNvPr>
          <p:cNvSpPr>
            <a:spLocks noGrp="1"/>
          </p:cNvSpPr>
          <p:nvPr>
            <p:ph type="title" idx="4294967295"/>
          </p:nvPr>
        </p:nvSpPr>
        <p:spPr>
          <a:xfrm>
            <a:off x="331573" y="-462776"/>
            <a:ext cx="2226276" cy="314496"/>
          </a:xfrm>
        </p:spPr>
        <p:txBody>
          <a:bodyPr>
            <a:normAutofit/>
          </a:bodyPr>
          <a:lstStyle/>
          <a:p>
            <a:r>
              <a:rPr lang="en-AU" sz="800" dirty="0">
                <a:solidFill>
                  <a:schemeClr val="bg2"/>
                </a:solidFill>
              </a:rPr>
              <a:t>Slide 26 We do </a:t>
            </a:r>
          </a:p>
        </p:txBody>
      </p:sp>
      <p:pic>
        <p:nvPicPr>
          <p:cNvPr id="4" name="Picture 3" descr="sip">
            <a:extLst>
              <a:ext uri="{FF2B5EF4-FFF2-40B4-BE49-F238E27FC236}">
                <a16:creationId xmlns:a16="http://schemas.microsoft.com/office/drawing/2014/main" id="{62A75A42-D689-EDEE-76CE-2A4AB96C57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42713" y="2628992"/>
            <a:ext cx="2614367" cy="2614367"/>
          </a:xfrm>
          <a:prstGeom prst="rect">
            <a:avLst/>
          </a:prstGeom>
        </p:spPr>
      </p:pic>
      <p:pic>
        <p:nvPicPr>
          <p:cNvPr id="2" name="Picture 1" descr="sit">
            <a:extLst>
              <a:ext uri="{FF2B5EF4-FFF2-40B4-BE49-F238E27FC236}">
                <a16:creationId xmlns:a16="http://schemas.microsoft.com/office/drawing/2014/main" id="{49F145C6-2284-120A-E055-7B04AEA5D971}"/>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4802498" y="2573720"/>
            <a:ext cx="2587003" cy="2587003"/>
          </a:xfrm>
          <a:prstGeom prst="rect">
            <a:avLst/>
          </a:prstGeom>
        </p:spPr>
      </p:pic>
      <p:grpSp>
        <p:nvGrpSpPr>
          <p:cNvPr id="5" name="Group 4" descr="pit">
            <a:extLst>
              <a:ext uri="{FF2B5EF4-FFF2-40B4-BE49-F238E27FC236}">
                <a16:creationId xmlns:a16="http://schemas.microsoft.com/office/drawing/2014/main" id="{45423407-A2BB-DC91-65C7-EA74DC5B0218}"/>
              </a:ext>
            </a:extLst>
          </p:cNvPr>
          <p:cNvGrpSpPr/>
          <p:nvPr/>
        </p:nvGrpSpPr>
        <p:grpSpPr>
          <a:xfrm>
            <a:off x="8434919" y="2573720"/>
            <a:ext cx="2724912" cy="2724912"/>
            <a:chOff x="8434919" y="2573720"/>
            <a:chExt cx="2724912" cy="2724912"/>
          </a:xfrm>
        </p:grpSpPr>
        <p:pic>
          <p:nvPicPr>
            <p:cNvPr id="8" name="Picture 7" descr="A black background with a black square&#10;&#10;Description automatically generated with medium confidence">
              <a:extLst>
                <a:ext uri="{FF2B5EF4-FFF2-40B4-BE49-F238E27FC236}">
                  <a16:creationId xmlns:a16="http://schemas.microsoft.com/office/drawing/2014/main" id="{7DAA839A-5477-B67A-C0C8-C7181CAD032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34919" y="2573720"/>
              <a:ext cx="2724912" cy="2724912"/>
            </a:xfrm>
            <a:prstGeom prst="rect">
              <a:avLst/>
            </a:prstGeom>
          </p:spPr>
        </p:pic>
        <p:pic>
          <p:nvPicPr>
            <p:cNvPr id="18" name="Graphic 17" descr="Bucket and shovel outline">
              <a:extLst>
                <a:ext uri="{FF2B5EF4-FFF2-40B4-BE49-F238E27FC236}">
                  <a16:creationId xmlns:a16="http://schemas.microsoft.com/office/drawing/2014/main" id="{CB350DCC-2005-F7D9-DCC1-7F757000B934}"/>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9418320" y="3396733"/>
              <a:ext cx="969264" cy="969264"/>
            </a:xfrm>
            <a:prstGeom prst="rect">
              <a:avLst/>
            </a:prstGeom>
          </p:spPr>
        </p:pic>
      </p:grpSp>
    </p:spTree>
    <p:custDataLst>
      <p:tags r:id="rId1"/>
    </p:custDataLst>
    <p:extLst>
      <p:ext uri="{BB962C8B-B14F-4D97-AF65-F5344CB8AC3E}">
        <p14:creationId xmlns:p14="http://schemas.microsoft.com/office/powerpoint/2010/main" val="60799485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84BBF7-D64A-EE80-48C5-F22C3E5B665C}"/>
              </a:ext>
            </a:extLst>
          </p:cNvPr>
          <p:cNvSpPr>
            <a:spLocks noGrp="1"/>
          </p:cNvSpPr>
          <p:nvPr>
            <p:ph type="title" idx="4294967295"/>
          </p:nvPr>
        </p:nvSpPr>
        <p:spPr>
          <a:xfrm>
            <a:off x="177219" y="-524561"/>
            <a:ext cx="2813116" cy="425708"/>
          </a:xfrm>
        </p:spPr>
        <p:txBody>
          <a:bodyPr>
            <a:normAutofit/>
          </a:bodyPr>
          <a:lstStyle/>
          <a:p>
            <a:r>
              <a:rPr lang="en-AU" sz="800" dirty="0">
                <a:solidFill>
                  <a:schemeClr val="bg2"/>
                </a:solidFill>
              </a:rPr>
              <a:t>Slide 27 I do </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dirty="0">
                <a:ln>
                  <a:noFill/>
                </a:ln>
                <a:solidFill>
                  <a:srgbClr val="4557AD"/>
                </a:solidFill>
                <a:effectLst/>
                <a:uLnTx/>
                <a:uFillTx/>
                <a:latin typeface="Tenorite"/>
                <a:ea typeface="Verdana"/>
                <a:cs typeface="Verdana" panose="020B0604030504040204" pitchFamily="34" charset="0"/>
              </a:rPr>
              <a:t>is       </a:t>
            </a:r>
            <a:r>
              <a:rPr kumimoji="0" lang="en-US" sz="12000" b="0" i="0" u="none" strike="noStrike" kern="1200" cap="none" spc="0" normalizeH="0" baseline="0" noProof="0" dirty="0" err="1">
                <a:ln>
                  <a:noFill/>
                </a:ln>
                <a:solidFill>
                  <a:srgbClr val="4557AD"/>
                </a:solidFill>
                <a:effectLst/>
                <a:uLnTx/>
                <a:uFillTx/>
                <a:latin typeface="Tenorite"/>
                <a:ea typeface="Verdana"/>
                <a:cs typeface="Verdana" panose="020B0604030504040204" pitchFamily="34" charset="0"/>
              </a:rPr>
              <a:t>is</a:t>
            </a:r>
            <a:r>
              <a:rPr kumimoji="0" lang="en-US" sz="12000" b="0" i="0" u="none" strike="noStrike" kern="1200" cap="none" spc="0" normalizeH="0" baseline="0" noProof="0" dirty="0">
                <a:ln>
                  <a:noFill/>
                </a:ln>
                <a:solidFill>
                  <a:srgbClr val="4557AD"/>
                </a:solidFill>
                <a:effectLst/>
                <a:uLnTx/>
                <a:uFillTx/>
                <a:latin typeface="Tenorite"/>
                <a:ea typeface="Verdana"/>
                <a:cs typeface="Verdana" panose="020B0604030504040204" pitchFamily="34" charset="0"/>
              </a:rPr>
              <a:t>       </a:t>
            </a:r>
            <a:r>
              <a:rPr kumimoji="0" lang="en-US" sz="12000" b="0" i="0" u="none" strike="noStrike" kern="1200" cap="none" spc="0" normalizeH="0" baseline="0" noProof="0" dirty="0" err="1">
                <a:ln>
                  <a:noFill/>
                </a:ln>
                <a:solidFill>
                  <a:srgbClr val="4557AD"/>
                </a:solidFill>
                <a:effectLst/>
                <a:uLnTx/>
                <a:uFillTx/>
                <a:latin typeface="Tenorite"/>
                <a:ea typeface="Verdana"/>
                <a:cs typeface="Verdana" panose="020B0604030504040204" pitchFamily="34" charset="0"/>
              </a:rPr>
              <a:t>is</a:t>
            </a:r>
            <a:endParaRPr lang="en-AU" sz="12000" b="0" i="0" u="none" strike="noStrike" kern="1200" cap="none" spc="0" normalizeH="0" baseline="0" noProof="0" dirty="0">
              <a:ln>
                <a:noFill/>
              </a:ln>
              <a:solidFill>
                <a:srgbClr val="4557AD"/>
              </a:solidFill>
              <a:effectLst/>
              <a:uLnTx/>
              <a:uFillTx/>
              <a:latin typeface="Tenorite"/>
              <a:ea typeface="Verdana"/>
              <a:cs typeface="Verdana" panose="020B0604030504040204" pitchFamily="34" charset="0"/>
            </a:endParaRPr>
          </a:p>
        </p:txBody>
      </p:sp>
    </p:spTree>
    <p:custDataLst>
      <p:tags r:id="rId1"/>
    </p:custDataLst>
    <p:extLst>
      <p:ext uri="{BB962C8B-B14F-4D97-AF65-F5344CB8AC3E}">
        <p14:creationId xmlns:p14="http://schemas.microsoft.com/office/powerpoint/2010/main" val="25866059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2FADB1D-9B82-E1F5-D7C9-ED074082EAC9}"/>
              </a:ext>
            </a:extLst>
          </p:cNvPr>
          <p:cNvSpPr>
            <a:spLocks noGrp="1"/>
          </p:cNvSpPr>
          <p:nvPr>
            <p:ph type="title" idx="4294967295"/>
          </p:nvPr>
        </p:nvSpPr>
        <p:spPr>
          <a:xfrm>
            <a:off x="263716" y="-277426"/>
            <a:ext cx="4808838" cy="153859"/>
          </a:xfrm>
        </p:spPr>
        <p:txBody>
          <a:bodyPr>
            <a:normAutofit fontScale="90000"/>
          </a:bodyPr>
          <a:lstStyle/>
          <a:p>
            <a:r>
              <a:rPr lang="en-AU" sz="800" dirty="0">
                <a:solidFill>
                  <a:schemeClr val="bg2"/>
                </a:solidFill>
              </a:rPr>
              <a:t>Slide</a:t>
            </a:r>
            <a:r>
              <a:rPr lang="en-AU" sz="800" baseline="0" dirty="0">
                <a:solidFill>
                  <a:schemeClr val="bg2"/>
                </a:solidFill>
              </a:rPr>
              <a:t> 18 We do </a:t>
            </a:r>
            <a:endParaRPr lang="en-AU" sz="800" dirty="0">
              <a:solidFill>
                <a:schemeClr val="bg2"/>
              </a:solidFill>
            </a:endParaRP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is       </a:t>
            </a:r>
            <a:r>
              <a:rPr kumimoji="0" lang="en-US" sz="12000" b="0" i="0" u="none" strike="noStrike" kern="1200" cap="none" spc="0" normalizeH="0" baseline="0" noProof="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is</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kumimoji="0" lang="en-US" sz="12000" b="0" i="0" u="none" strike="noStrike" kern="1200" cap="none" spc="0" normalizeH="0" baseline="0" noProof="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is</a:t>
            </a:r>
            <a:endParaRPr kumimoji="0" lang="en-AU"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7788270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4375B8F3-234A-0638-E1EF-4A358B56CCC1}"/>
              </a:ext>
            </a:extLst>
          </p:cNvPr>
          <p:cNvSpPr>
            <a:spLocks noGrp="1"/>
          </p:cNvSpPr>
          <p:nvPr>
            <p:ph type="title" idx="4294967295"/>
          </p:nvPr>
        </p:nvSpPr>
        <p:spPr>
          <a:xfrm>
            <a:off x="293682" y="-425219"/>
            <a:ext cx="4104503" cy="339210"/>
          </a:xfrm>
        </p:spPr>
        <p:txBody>
          <a:bodyPr>
            <a:normAutofit/>
          </a:bodyPr>
          <a:lstStyle/>
          <a:p>
            <a:r>
              <a:rPr lang="en-AU" sz="800" dirty="0">
                <a:solidFill>
                  <a:schemeClr val="bg2"/>
                </a:solidFill>
              </a:rPr>
              <a:t>Slide 29 Check</a:t>
            </a:r>
            <a:r>
              <a:rPr lang="en-AU" sz="800" baseline="0" dirty="0">
                <a:solidFill>
                  <a:schemeClr val="bg2"/>
                </a:solidFill>
              </a:rPr>
              <a:t> for understanding </a:t>
            </a:r>
            <a:endParaRPr lang="en-AU" sz="800" dirty="0">
              <a:solidFill>
                <a:schemeClr val="bg2"/>
              </a:solidFill>
            </a:endParaRPr>
          </a:p>
        </p:txBody>
      </p:sp>
      <p:pic>
        <p:nvPicPr>
          <p:cNvPr id="3" name="Graphic 2">
            <a:extLst>
              <a:ext uri="{FF2B5EF4-FFF2-40B4-BE49-F238E27FC236}">
                <a16:creationId xmlns:a16="http://schemas.microsoft.com/office/drawing/2014/main" id="{7121C993-3D24-8140-AAFD-BD2F6BCD5EF9}"/>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5DA474B8-90E8-BA49-A9BD-A50B8ED5FB26}"/>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2C84BB66-4912-D34E-B899-E7C0CBF5536C}"/>
              </a:ext>
            </a:extLst>
          </p:cNvPr>
          <p:cNvSpPr txBox="1">
            <a:spLocks/>
          </p:cNvSpPr>
          <p:nvPr/>
        </p:nvSpPr>
        <p:spPr>
          <a:xfrm>
            <a:off x="3745202" y="1926276"/>
            <a:ext cx="1855287"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E42"/>
                </a:solidFill>
                <a:latin typeface="Calibri" panose="020F0502020204030204" pitchFamily="34" charset="0"/>
                <a:ea typeface="Verdana" panose="020B0604030504040204" pitchFamily="34" charset="0"/>
              </a:rPr>
              <a:t>form the letter </a:t>
            </a:r>
            <a:endParaRPr lang="en-US" sz="2800">
              <a:solidFill>
                <a:srgbClr val="0E1E42"/>
              </a:solidFill>
              <a:latin typeface="Calibri" panose="020F0502020204030204" pitchFamily="34" charset="0"/>
              <a:ea typeface="Verdana" panose="020B0604030504040204" pitchFamily="34" charset="0"/>
            </a:endParaRPr>
          </a:p>
        </p:txBody>
      </p:sp>
      <p:sp>
        <p:nvSpPr>
          <p:cNvPr id="10" name="Content Placeholder 2">
            <a:extLst>
              <a:ext uri="{FF2B5EF4-FFF2-40B4-BE49-F238E27FC236}">
                <a16:creationId xmlns:a16="http://schemas.microsoft.com/office/drawing/2014/main" id="{61D9BBD6-117F-F84E-8012-63EE0CF9CB35}"/>
              </a:ext>
            </a:extLst>
          </p:cNvPr>
          <p:cNvSpPr txBox="1">
            <a:spLocks/>
          </p:cNvSpPr>
          <p:nvPr/>
        </p:nvSpPr>
        <p:spPr>
          <a:xfrm>
            <a:off x="3740116" y="2896358"/>
            <a:ext cx="202571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dirty="0" err="1">
                <a:solidFill>
                  <a:srgbClr val="4557AD"/>
                </a:solidFill>
                <a:latin typeface="Tenorite" pitchFamily="2" charset="0"/>
                <a:cs typeface="Arial"/>
              </a:rPr>
              <a:t>i</a:t>
            </a:r>
            <a:endParaRPr lang="en-AU" sz="12000" dirty="0">
              <a:solidFill>
                <a:srgbClr val="4557AD"/>
              </a:solidFill>
              <a:latin typeface="Tenorite" pitchFamily="2" charset="0"/>
              <a:cs typeface="Arial"/>
            </a:endParaRPr>
          </a:p>
        </p:txBody>
      </p:sp>
      <p:sp>
        <p:nvSpPr>
          <p:cNvPr id="5" name="Title 1">
            <a:extLst>
              <a:ext uri="{FF2B5EF4-FFF2-40B4-BE49-F238E27FC236}">
                <a16:creationId xmlns:a16="http://schemas.microsoft.com/office/drawing/2014/main" id="{E99F3ADB-D110-1B44-83CF-D4F4888176DF}"/>
              </a:ext>
            </a:extLst>
          </p:cNvPr>
          <p:cNvSpPr txBox="1">
            <a:spLocks/>
          </p:cNvSpPr>
          <p:nvPr/>
        </p:nvSpPr>
        <p:spPr>
          <a:xfrm>
            <a:off x="6065899" y="1932228"/>
            <a:ext cx="2035878"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E42"/>
                </a:solidFill>
                <a:latin typeface="Calibri" panose="020F0502020204030204" pitchFamily="34" charset="0"/>
                <a:ea typeface="Verdana" panose="020B0604030504040204" pitchFamily="34" charset="0"/>
              </a:rPr>
              <a:t>say the sound </a:t>
            </a:r>
            <a:endParaRPr lang="en-US" sz="2800">
              <a:solidFill>
                <a:srgbClr val="0E1E42"/>
              </a:solidFill>
              <a:latin typeface="Calibri" panose="020F0502020204030204" pitchFamily="34" charset="0"/>
              <a:ea typeface="Verdana" panose="020B0604030504040204" pitchFamily="34" charset="0"/>
            </a:endParaRPr>
          </a:p>
        </p:txBody>
      </p:sp>
      <p:sp>
        <p:nvSpPr>
          <p:cNvPr id="11" name="Content Placeholder 2">
            <a:extLst>
              <a:ext uri="{FF2B5EF4-FFF2-40B4-BE49-F238E27FC236}">
                <a16:creationId xmlns:a16="http://schemas.microsoft.com/office/drawing/2014/main" id="{13570D16-12C5-0048-8870-7285D656E7BA}"/>
              </a:ext>
            </a:extLst>
          </p:cNvPr>
          <p:cNvSpPr txBox="1">
            <a:spLocks/>
          </p:cNvSpPr>
          <p:nvPr/>
        </p:nvSpPr>
        <p:spPr>
          <a:xfrm>
            <a:off x="6076067" y="2896357"/>
            <a:ext cx="202571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err="1">
                <a:solidFill>
                  <a:srgbClr val="4557AD"/>
                </a:solidFill>
                <a:latin typeface="Tenorite" pitchFamily="2" charset="0"/>
                <a:cs typeface="Arial"/>
              </a:rPr>
              <a:t>i</a:t>
            </a:r>
            <a:endParaRPr lang="en-AU" sz="12000">
              <a:solidFill>
                <a:srgbClr val="4557AD"/>
              </a:solidFill>
              <a:latin typeface="Tenorite" pitchFamily="2" charset="0"/>
              <a:cs typeface="Arial"/>
            </a:endParaRPr>
          </a:p>
        </p:txBody>
      </p:sp>
      <p:sp>
        <p:nvSpPr>
          <p:cNvPr id="6" name="Title 1">
            <a:extLst>
              <a:ext uri="{FF2B5EF4-FFF2-40B4-BE49-F238E27FC236}">
                <a16:creationId xmlns:a16="http://schemas.microsoft.com/office/drawing/2014/main" id="{DE1EAA1E-5DF6-0842-B5DB-C77E8F047171}"/>
              </a:ext>
            </a:extLst>
          </p:cNvPr>
          <p:cNvSpPr txBox="1">
            <a:spLocks/>
          </p:cNvSpPr>
          <p:nvPr/>
        </p:nvSpPr>
        <p:spPr>
          <a:xfrm>
            <a:off x="8481976" y="1926277"/>
            <a:ext cx="3298509"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E42"/>
                </a:solidFill>
                <a:latin typeface="Calibri" panose="020F0502020204030204" pitchFamily="34" charset="0"/>
                <a:ea typeface="Verdana" panose="020B0604030504040204" pitchFamily="34" charset="0"/>
              </a:rPr>
              <a:t>choose which words begin with </a:t>
            </a:r>
            <a:r>
              <a:rPr lang="en-US" sz="2800">
                <a:solidFill>
                  <a:srgbClr val="0E1E42"/>
                </a:solidFill>
                <a:latin typeface="Calibri" panose="020F0502020204030204" pitchFamily="34" charset="0"/>
                <a:ea typeface="Verdana" panose="020B0604030504040204" pitchFamily="34" charset="0"/>
              </a:rPr>
              <a:t>/i/</a:t>
            </a:r>
          </a:p>
        </p:txBody>
      </p:sp>
      <p:pic>
        <p:nvPicPr>
          <p:cNvPr id="17" name="Picture 16" descr="igloo">
            <a:extLst>
              <a:ext uri="{FF2B5EF4-FFF2-40B4-BE49-F238E27FC236}">
                <a16:creationId xmlns:a16="http://schemas.microsoft.com/office/drawing/2014/main" id="{0F58451C-D076-1CB8-CEC7-2B61F3027458}"/>
              </a:ext>
            </a:extLst>
          </p:cNvPr>
          <p:cNvPicPr>
            <a:picLocks noChangeAspect="1"/>
          </p:cNvPicPr>
          <p:nvPr/>
        </p:nvPicPr>
        <p:blipFill>
          <a:blip r:embed="rId6"/>
          <a:stretch>
            <a:fillRect/>
          </a:stretch>
        </p:blipFill>
        <p:spPr>
          <a:xfrm>
            <a:off x="9924730" y="2729445"/>
            <a:ext cx="935042" cy="1065461"/>
          </a:xfrm>
          <a:prstGeom prst="rect">
            <a:avLst/>
          </a:prstGeom>
        </p:spPr>
      </p:pic>
      <p:pic>
        <p:nvPicPr>
          <p:cNvPr id="7" name="Picture 6" descr="ill">
            <a:extLst>
              <a:ext uri="{FF2B5EF4-FFF2-40B4-BE49-F238E27FC236}">
                <a16:creationId xmlns:a16="http://schemas.microsoft.com/office/drawing/2014/main" id="{5A55A9EF-3D9F-80C2-9037-DC8F79240820}"/>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859520" y="3999285"/>
            <a:ext cx="1000252" cy="1000252"/>
          </a:xfrm>
          <a:prstGeom prst="rect">
            <a:avLst/>
          </a:prstGeom>
        </p:spPr>
      </p:pic>
      <p:pic>
        <p:nvPicPr>
          <p:cNvPr id="15" name="Graphic 14" descr="flower">
            <a:extLst>
              <a:ext uri="{FF2B5EF4-FFF2-40B4-BE49-F238E27FC236}">
                <a16:creationId xmlns:a16="http://schemas.microsoft.com/office/drawing/2014/main" id="{74545CA2-6894-40D1-8726-BA4621EE15FA}"/>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658665" y="5077569"/>
            <a:ext cx="1290102" cy="1290102"/>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CC6F1C-7568-CF81-A32E-BA8AB392A890}"/>
              </a:ext>
            </a:extLst>
          </p:cNvPr>
          <p:cNvSpPr>
            <a:spLocks noGrp="1"/>
          </p:cNvSpPr>
          <p:nvPr>
            <p:ph type="title" idx="4294967295"/>
          </p:nvPr>
        </p:nvSpPr>
        <p:spPr>
          <a:xfrm>
            <a:off x="170935" y="-425706"/>
            <a:ext cx="4561703" cy="220608"/>
          </a:xfrm>
        </p:spPr>
        <p:txBody>
          <a:bodyPr>
            <a:normAutofit/>
          </a:bodyPr>
          <a:lstStyle/>
          <a:p>
            <a:r>
              <a:rPr lang="en-AU" sz="800" dirty="0">
                <a:solidFill>
                  <a:schemeClr val="bg2"/>
                </a:solidFill>
              </a:rPr>
              <a:t>Slide 3</a:t>
            </a:r>
            <a:r>
              <a:rPr lang="en-AU" sz="800" baseline="0" dirty="0">
                <a:solidFill>
                  <a:schemeClr val="bg2"/>
                </a:solidFill>
              </a:rPr>
              <a:t> Review </a:t>
            </a:r>
            <a:endParaRPr lang="en-AU" sz="800" dirty="0">
              <a:solidFill>
                <a:schemeClr val="bg2"/>
              </a:solidFill>
            </a:endParaRPr>
          </a:p>
        </p:txBody>
      </p:sp>
      <p:pic>
        <p:nvPicPr>
          <p:cNvPr id="7" name="Picture 6" descr="teeth">
            <a:extLst>
              <a:ext uri="{FF2B5EF4-FFF2-40B4-BE49-F238E27FC236}">
                <a16:creationId xmlns:a16="http://schemas.microsoft.com/office/drawing/2014/main" id="{E3491E0C-7BDF-D186-077F-DF25A97AB47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2058991" y="1301707"/>
            <a:ext cx="1990626" cy="1990626"/>
          </a:xfrm>
          <a:prstGeom prst="rect">
            <a:avLst/>
          </a:prstGeom>
        </p:spPr>
      </p:pic>
      <p:pic>
        <p:nvPicPr>
          <p:cNvPr id="4" name="Picture 3" descr="sit">
            <a:extLst>
              <a:ext uri="{FF2B5EF4-FFF2-40B4-BE49-F238E27FC236}">
                <a16:creationId xmlns:a16="http://schemas.microsoft.com/office/drawing/2014/main" id="{A0293D76-51E7-9624-9582-F377931085BE}"/>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100687" y="1301707"/>
            <a:ext cx="1990626" cy="1990626"/>
          </a:xfrm>
          <a:prstGeom prst="rect">
            <a:avLst/>
          </a:prstGeom>
        </p:spPr>
      </p:pic>
      <p:pic>
        <p:nvPicPr>
          <p:cNvPr id="10" name="Picture 9" descr="pizza">
            <a:extLst>
              <a:ext uri="{FF2B5EF4-FFF2-40B4-BE49-F238E27FC236}">
                <a16:creationId xmlns:a16="http://schemas.microsoft.com/office/drawing/2014/main" id="{104C85B2-5D62-7B88-C753-7CE0D0B0F2A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42383" y="1422231"/>
            <a:ext cx="1749578" cy="1749578"/>
          </a:xfrm>
          <a:prstGeom prst="rect">
            <a:avLst/>
          </a:prstGeom>
        </p:spPr>
      </p:pic>
      <p:pic>
        <p:nvPicPr>
          <p:cNvPr id="6" name="Picture 5" descr="ambulance">
            <a:extLst>
              <a:ext uri="{FF2B5EF4-FFF2-40B4-BE49-F238E27FC236}">
                <a16:creationId xmlns:a16="http://schemas.microsoft.com/office/drawing/2014/main" id="{356EEFBE-7972-DD36-9417-404FBBC97AF1}"/>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2021112" y="3830684"/>
            <a:ext cx="1990626" cy="1990626"/>
          </a:xfrm>
          <a:prstGeom prst="rect">
            <a:avLst/>
          </a:prstGeom>
        </p:spPr>
      </p:pic>
      <p:pic>
        <p:nvPicPr>
          <p:cNvPr id="3" name="Picture 2" descr="tomato">
            <a:extLst>
              <a:ext uri="{FF2B5EF4-FFF2-40B4-BE49-F238E27FC236}">
                <a16:creationId xmlns:a16="http://schemas.microsoft.com/office/drawing/2014/main" id="{1C53A9D9-09F2-7A04-83C9-5D4284AF1D8E}"/>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5272462" y="4008307"/>
            <a:ext cx="1647075" cy="1647075"/>
          </a:xfrm>
          <a:prstGeom prst="rect">
            <a:avLst/>
          </a:prstGeom>
        </p:spPr>
      </p:pic>
      <p:pic>
        <p:nvPicPr>
          <p:cNvPr id="5" name="Picture 4" descr="puppy">
            <a:extLst>
              <a:ext uri="{FF2B5EF4-FFF2-40B4-BE49-F238E27FC236}">
                <a16:creationId xmlns:a16="http://schemas.microsoft.com/office/drawing/2014/main" id="{A0CE8A54-DE04-7597-9E9C-4CC941171D1E}"/>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8181747" y="3830684"/>
            <a:ext cx="1749578" cy="1749578"/>
          </a:xfrm>
          <a:prstGeom prst="rect">
            <a:avLst/>
          </a:prstGeom>
        </p:spPr>
      </p:pic>
    </p:spTree>
    <p:custDataLst>
      <p:tags r:id="rId1"/>
    </p:custDataLst>
    <p:extLst>
      <p:ext uri="{BB962C8B-B14F-4D97-AF65-F5344CB8AC3E}">
        <p14:creationId xmlns:p14="http://schemas.microsoft.com/office/powerpoint/2010/main" val="224447729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C4A02F-599D-D56D-1F9E-F9E64D0A1A80}"/>
              </a:ext>
            </a:extLst>
          </p:cNvPr>
          <p:cNvSpPr>
            <a:spLocks noGrp="1"/>
          </p:cNvSpPr>
          <p:nvPr>
            <p:ph type="title" idx="4294967295"/>
          </p:nvPr>
        </p:nvSpPr>
        <p:spPr>
          <a:xfrm>
            <a:off x="343929" y="-351567"/>
            <a:ext cx="3437238" cy="227999"/>
          </a:xfrm>
        </p:spPr>
        <p:txBody>
          <a:bodyPr>
            <a:normAutofit/>
          </a:bodyPr>
          <a:lstStyle/>
          <a:p>
            <a:r>
              <a:rPr lang="en-AU" sz="800" dirty="0">
                <a:solidFill>
                  <a:schemeClr val="bg2"/>
                </a:solidFill>
              </a:rPr>
              <a:t>Slide 30 Check for understanding </a:t>
            </a:r>
          </a:p>
        </p:txBody>
      </p:sp>
      <p:pic>
        <p:nvPicPr>
          <p:cNvPr id="3" name="Picture 2">
            <a:extLst>
              <a:ext uri="{FF2B5EF4-FFF2-40B4-BE49-F238E27FC236}">
                <a16:creationId xmlns:a16="http://schemas.microsoft.com/office/drawing/2014/main" id="{1825C2BD-668D-1B47-A307-4478F57E8F9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32630" y="385296"/>
            <a:ext cx="4127538" cy="5841954"/>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E12708E-A935-93A4-8142-164F77C037AF}"/>
              </a:ext>
            </a:extLst>
          </p:cNvPr>
          <p:cNvSpPr>
            <a:spLocks noGrp="1"/>
          </p:cNvSpPr>
          <p:nvPr>
            <p:ph type="title" idx="4294967295"/>
          </p:nvPr>
        </p:nvSpPr>
        <p:spPr>
          <a:xfrm>
            <a:off x="195648" y="-400993"/>
            <a:ext cx="2807043" cy="252713"/>
          </a:xfrm>
        </p:spPr>
        <p:txBody>
          <a:bodyPr>
            <a:normAutofit/>
          </a:bodyPr>
          <a:lstStyle/>
          <a:p>
            <a:r>
              <a:rPr lang="en-AU" sz="800" dirty="0">
                <a:solidFill>
                  <a:schemeClr val="bg2"/>
                </a:solidFill>
              </a:rPr>
              <a:t>Slide 31 You do</a:t>
            </a:r>
          </a:p>
        </p:txBody>
      </p:sp>
      <p:pic>
        <p:nvPicPr>
          <p:cNvPr id="2" name="Graphic 7" descr="Social network">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book">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605CDA-6D2B-2F05-E9F3-14DD1865710C}"/>
              </a:ext>
            </a:extLst>
          </p:cNvPr>
          <p:cNvSpPr>
            <a:spLocks noGrp="1"/>
          </p:cNvSpPr>
          <p:nvPr>
            <p:ph type="title" idx="4294967295"/>
          </p:nvPr>
        </p:nvSpPr>
        <p:spPr>
          <a:xfrm>
            <a:off x="158578" y="-388636"/>
            <a:ext cx="2930611" cy="240356"/>
          </a:xfrm>
        </p:spPr>
        <p:txBody>
          <a:bodyPr>
            <a:normAutofit/>
          </a:bodyPr>
          <a:lstStyle/>
          <a:p>
            <a:r>
              <a:rPr lang="en-AU" sz="800" dirty="0">
                <a:solidFill>
                  <a:schemeClr val="bg2"/>
                </a:solidFill>
              </a:rPr>
              <a:t>Slide 32 Literacy Hub </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F09E21B9-D8CD-36F8-BDDE-A3AF47BAC871}"/>
              </a:ext>
            </a:extLst>
          </p:cNvPr>
          <p:cNvSpPr>
            <a:spLocks noGrp="1"/>
          </p:cNvSpPr>
          <p:nvPr>
            <p:ph type="title" idx="4294967295"/>
          </p:nvPr>
        </p:nvSpPr>
        <p:spPr>
          <a:xfrm>
            <a:off x="393356" y="-450421"/>
            <a:ext cx="2386914" cy="274165"/>
          </a:xfrm>
        </p:spPr>
        <p:txBody>
          <a:bodyPr>
            <a:normAutofit/>
          </a:bodyPr>
          <a:lstStyle/>
          <a:p>
            <a:r>
              <a:rPr lang="en-AU" sz="800" dirty="0">
                <a:solidFill>
                  <a:schemeClr val="bg2"/>
                </a:solidFill>
              </a:rPr>
              <a:t>Slide 4 Review </a:t>
            </a:r>
          </a:p>
        </p:txBody>
      </p:sp>
      <p:sp>
        <p:nvSpPr>
          <p:cNvPr id="3" name="Content Placeholder 2" descr="letter s ">
            <a:extLst>
              <a:ext uri="{FF2B5EF4-FFF2-40B4-BE49-F238E27FC236}">
                <a16:creationId xmlns:a16="http://schemas.microsoft.com/office/drawing/2014/main" id="{D7AFD2C7-045D-3070-EC25-BF6F0C2202E6}"/>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s</a:t>
            </a:r>
            <a:endParaRPr lang="en-AU" sz="17500" dirty="0">
              <a:solidFill>
                <a:srgbClr val="4557AD"/>
              </a:solidFill>
              <a:latin typeface="Tenorite" pitchFamily="2" charset="0"/>
              <a:cs typeface="Arial"/>
            </a:endParaRPr>
          </a:p>
        </p:txBody>
      </p:sp>
      <p:sp>
        <p:nvSpPr>
          <p:cNvPr id="8" name="Content Placeholder 2" descr="letter p">
            <a:extLst>
              <a:ext uri="{FF2B5EF4-FFF2-40B4-BE49-F238E27FC236}">
                <a16:creationId xmlns:a16="http://schemas.microsoft.com/office/drawing/2014/main" id="{40053D74-595C-E241-C035-BB4BF33CE9A2}"/>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p</a:t>
            </a:r>
            <a:endParaRPr lang="en-AU" sz="17500" dirty="0">
              <a:solidFill>
                <a:srgbClr val="4557AD"/>
              </a:solidFill>
              <a:latin typeface="Tenorite" pitchFamily="2" charset="0"/>
              <a:cs typeface="Arial"/>
            </a:endParaRPr>
          </a:p>
        </p:txBody>
      </p:sp>
      <p:sp>
        <p:nvSpPr>
          <p:cNvPr id="5" name="Content Placeholder 2" descr="letter  a ">
            <a:extLst>
              <a:ext uri="{FF2B5EF4-FFF2-40B4-BE49-F238E27FC236}">
                <a16:creationId xmlns:a16="http://schemas.microsoft.com/office/drawing/2014/main" id="{5CC3354B-64E1-01D1-553C-796329491415}"/>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a</a:t>
            </a:r>
            <a:endParaRPr lang="en-AU" sz="17500" dirty="0">
              <a:solidFill>
                <a:srgbClr val="4557AD"/>
              </a:solidFill>
              <a:latin typeface="Tenorite" pitchFamily="2" charset="0"/>
              <a:cs typeface="Arial"/>
            </a:endParaRPr>
          </a:p>
        </p:txBody>
      </p:sp>
      <p:sp>
        <p:nvSpPr>
          <p:cNvPr id="7" name="Content Placeholder 2" descr="letter t">
            <a:extLst>
              <a:ext uri="{FF2B5EF4-FFF2-40B4-BE49-F238E27FC236}">
                <a16:creationId xmlns:a16="http://schemas.microsoft.com/office/drawing/2014/main" id="{66EEA9EB-011E-3579-D6F2-7250F26B6825}"/>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t</a:t>
            </a:r>
            <a:endParaRPr lang="en-AU" sz="25200">
              <a:solidFill>
                <a:srgbClr val="4557AD"/>
              </a:solidFill>
              <a:latin typeface="Tenorite" pitchFamily="2" charset="0"/>
              <a:cs typeface="Arial"/>
            </a:endParaRPr>
          </a:p>
        </p:txBody>
      </p:sp>
      <p:sp>
        <p:nvSpPr>
          <p:cNvPr id="4" name="Content Placeholder 2" descr="letter  a ">
            <a:extLst>
              <a:ext uri="{FF2B5EF4-FFF2-40B4-BE49-F238E27FC236}">
                <a16:creationId xmlns:a16="http://schemas.microsoft.com/office/drawing/2014/main" id="{4D2C5653-C41D-8173-4F31-6973A2E2FC66}"/>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a</a:t>
            </a:r>
            <a:endParaRPr lang="en-AU" sz="17500" dirty="0">
              <a:solidFill>
                <a:srgbClr val="4557AD"/>
              </a:solidFill>
              <a:latin typeface="Tenorite" pitchFamily="2" charset="0"/>
              <a:cs typeface="Arial"/>
            </a:endParaRPr>
          </a:p>
        </p:txBody>
      </p:sp>
      <p:sp>
        <p:nvSpPr>
          <p:cNvPr id="6" name="Content Placeholder 2" descr="letter  p">
            <a:extLst>
              <a:ext uri="{FF2B5EF4-FFF2-40B4-BE49-F238E27FC236}">
                <a16:creationId xmlns:a16="http://schemas.microsoft.com/office/drawing/2014/main" id="{26E89410-CEA6-4225-21DE-CEAAA15BE7D4}"/>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dirty="0">
                <a:solidFill>
                  <a:srgbClr val="4557AD"/>
                </a:solidFill>
                <a:latin typeface="Tenorite" pitchFamily="2" charset="0"/>
                <a:cs typeface="Arial"/>
              </a:rPr>
              <a:t>p</a:t>
            </a:r>
            <a:endParaRPr lang="en-AU" sz="175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2095033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901489-5304-33E4-917B-C57504DF6093}"/>
              </a:ext>
            </a:extLst>
          </p:cNvPr>
          <p:cNvSpPr>
            <a:spLocks noGrp="1"/>
          </p:cNvSpPr>
          <p:nvPr>
            <p:ph type="title" idx="4294967295"/>
          </p:nvPr>
        </p:nvSpPr>
        <p:spPr>
          <a:xfrm>
            <a:off x="158579" y="-487490"/>
            <a:ext cx="2868827" cy="339210"/>
          </a:xfrm>
        </p:spPr>
        <p:txBody>
          <a:bodyPr>
            <a:normAutofit/>
          </a:bodyPr>
          <a:lstStyle/>
          <a:p>
            <a:r>
              <a:rPr lang="en-AU" sz="800" dirty="0">
                <a:solidFill>
                  <a:schemeClr val="bg2"/>
                </a:solidFill>
              </a:rPr>
              <a:t>Slide 5 Review </a:t>
            </a:r>
          </a:p>
        </p:txBody>
      </p:sp>
      <p:pic>
        <p:nvPicPr>
          <p:cNvPr id="6" name="Graphic 5" descr="pencil ">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335887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0BD57F9-EA6C-33D3-002C-1DD94BEDD070}"/>
              </a:ext>
            </a:extLst>
          </p:cNvPr>
          <p:cNvSpPr>
            <a:spLocks noGrp="1"/>
          </p:cNvSpPr>
          <p:nvPr>
            <p:ph type="title" idx="4294967295"/>
          </p:nvPr>
        </p:nvSpPr>
        <p:spPr>
          <a:xfrm>
            <a:off x="170935" y="-475133"/>
            <a:ext cx="3486665" cy="363924"/>
          </a:xfrm>
        </p:spPr>
        <p:txBody>
          <a:bodyPr>
            <a:normAutofit/>
          </a:bodyPr>
          <a:lstStyle/>
          <a:p>
            <a:r>
              <a:rPr lang="en-AU" sz="800" dirty="0">
                <a:solidFill>
                  <a:schemeClr val="bg2"/>
                </a:solidFill>
              </a:rPr>
              <a:t>Slide 6 Review </a:t>
            </a:r>
          </a:p>
        </p:txBody>
      </p:sp>
      <p:sp>
        <p:nvSpPr>
          <p:cNvPr id="2" name="Content Placeholder 2" descr="upper case i, lower case a, lower case a, upper case i ">
            <a:extLst>
              <a:ext uri="{FF2B5EF4-FFF2-40B4-BE49-F238E27FC236}">
                <a16:creationId xmlns:a16="http://schemas.microsoft.com/office/drawing/2014/main" id="{77FA6F38-C7C2-93D2-230F-DB6E5A202F7D}"/>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dirty="0">
                <a:solidFill>
                  <a:srgbClr val="4557AD"/>
                </a:solidFill>
                <a:latin typeface="Tenorite" pitchFamily="2" charset="0"/>
                <a:ea typeface="Verdana" panose="020B0604030504040204" pitchFamily="34" charset="0"/>
                <a:cs typeface="Verdana" panose="020B0604030504040204" pitchFamily="34" charset="0"/>
              </a:rPr>
              <a:t>I    a    </a:t>
            </a:r>
            <a:r>
              <a:rPr lang="en-US" sz="12000" dirty="0" err="1">
                <a:solidFill>
                  <a:srgbClr val="4557AD"/>
                </a:solidFill>
                <a:latin typeface="Tenorite" pitchFamily="2" charset="0"/>
                <a:ea typeface="Verdana" panose="020B0604030504040204" pitchFamily="34" charset="0"/>
                <a:cs typeface="Verdana" panose="020B0604030504040204" pitchFamily="34" charset="0"/>
              </a:rPr>
              <a:t>a</a:t>
            </a:r>
            <a:r>
              <a:rPr lang="en-US" sz="12000" dirty="0">
                <a:solidFill>
                  <a:srgbClr val="4557AD"/>
                </a:solidFill>
                <a:latin typeface="Tenorite" pitchFamily="2" charset="0"/>
                <a:ea typeface="Verdana" panose="020B0604030504040204" pitchFamily="34" charset="0"/>
                <a:cs typeface="Verdana" panose="020B0604030504040204" pitchFamily="34" charset="0"/>
              </a:rPr>
              <a:t>    I</a:t>
            </a:r>
            <a:endParaRPr lang="en-AU" sz="12000" dirty="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18256803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CC6EB4-B397-8BAF-4653-CD246020265C}"/>
              </a:ext>
            </a:extLst>
          </p:cNvPr>
          <p:cNvSpPr>
            <a:spLocks noGrp="1"/>
          </p:cNvSpPr>
          <p:nvPr>
            <p:ph type="title"/>
          </p:nvPr>
        </p:nvSpPr>
        <p:spPr/>
        <p:txBody>
          <a:bodyPr/>
          <a:lstStyle/>
          <a:p>
            <a:r>
              <a:rPr lang="en-US" dirty="0"/>
              <a:t>End of review</a:t>
            </a:r>
            <a:endParaRPr lang="en-AU" dirty="0"/>
          </a:p>
        </p:txBody>
      </p:sp>
      <p:sp>
        <p:nvSpPr>
          <p:cNvPr id="3" name="Text Placeholder 2">
            <a:extLst>
              <a:ext uri="{FF2B5EF4-FFF2-40B4-BE49-F238E27FC236}">
                <a16:creationId xmlns:a16="http://schemas.microsoft.com/office/drawing/2014/main" id="{C7D7E261-5B24-D734-1FC7-4C63E725FCFA}"/>
              </a:ext>
            </a:extLst>
          </p:cNvPr>
          <p:cNvSpPr>
            <a:spLocks noGrp="1"/>
          </p:cNvSpPr>
          <p:nvPr>
            <p:ph type="body" idx="1"/>
          </p:nvPr>
        </p:nvSpPr>
        <p:spPr/>
        <p:txBody>
          <a:bodyPr/>
          <a:lstStyle/>
          <a:p>
            <a:r>
              <a:rPr lang="en-US"/>
              <a:t>Start of SSP lesson</a:t>
            </a:r>
            <a:endParaRPr lang="en-AU"/>
          </a:p>
        </p:txBody>
      </p:sp>
    </p:spTree>
    <p:extLst>
      <p:ext uri="{BB962C8B-B14F-4D97-AF65-F5344CB8AC3E}">
        <p14:creationId xmlns:p14="http://schemas.microsoft.com/office/powerpoint/2010/main" val="3659794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6A20E98-8D00-3553-EF2B-EBA3EC83E82A}"/>
              </a:ext>
            </a:extLst>
          </p:cNvPr>
          <p:cNvSpPr>
            <a:spLocks noGrp="1"/>
          </p:cNvSpPr>
          <p:nvPr>
            <p:ph type="title" idx="4294967295"/>
          </p:nvPr>
        </p:nvSpPr>
        <p:spPr>
          <a:xfrm>
            <a:off x="109152" y="-413351"/>
            <a:ext cx="3375454" cy="252713"/>
          </a:xfrm>
        </p:spPr>
        <p:txBody>
          <a:bodyPr>
            <a:normAutofit/>
          </a:bodyPr>
          <a:lstStyle/>
          <a:p>
            <a:r>
              <a:rPr lang="en-AU" sz="800" dirty="0">
                <a:solidFill>
                  <a:schemeClr val="bg2"/>
                </a:solidFill>
              </a:rPr>
              <a:t>Slide 8 Phonemic</a:t>
            </a:r>
            <a:r>
              <a:rPr lang="en-AU" sz="800" baseline="0" dirty="0">
                <a:solidFill>
                  <a:schemeClr val="bg2"/>
                </a:solidFill>
              </a:rPr>
              <a:t> awareness </a:t>
            </a:r>
            <a:endParaRPr lang="en-AU" sz="800" dirty="0">
              <a:solidFill>
                <a:schemeClr val="bg2"/>
              </a:solidFill>
            </a:endParaRPr>
          </a:p>
        </p:txBody>
      </p:sp>
      <p:pic>
        <p:nvPicPr>
          <p:cNvPr id="2" name="Picture 2" descr="hand with three fingers up ">
            <a:extLst>
              <a:ext uri="{FF2B5EF4-FFF2-40B4-BE49-F238E27FC236}">
                <a16:creationId xmlns:a16="http://schemas.microsoft.com/office/drawing/2014/main" id="{353E5E14-F968-044C-C9E9-B1F9C5FC362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2729640" y="368673"/>
            <a:ext cx="6732720" cy="612065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1353917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3C9B860-8AB5-CDEA-4DE8-D2D10D107A83}"/>
              </a:ext>
            </a:extLst>
          </p:cNvPr>
          <p:cNvSpPr>
            <a:spLocks noGrp="1"/>
          </p:cNvSpPr>
          <p:nvPr>
            <p:ph type="title" idx="4294967295"/>
          </p:nvPr>
        </p:nvSpPr>
        <p:spPr>
          <a:xfrm>
            <a:off x="121508" y="-552664"/>
            <a:ext cx="3894438" cy="339210"/>
          </a:xfrm>
        </p:spPr>
        <p:txBody>
          <a:bodyPr>
            <a:normAutofit/>
          </a:bodyPr>
          <a:lstStyle/>
          <a:p>
            <a:r>
              <a:rPr lang="en-AU" sz="800" dirty="0">
                <a:solidFill>
                  <a:schemeClr val="bg2"/>
                </a:solidFill>
              </a:rPr>
              <a:t>Slide 9 Phonemic</a:t>
            </a:r>
            <a:r>
              <a:rPr lang="en-AU" sz="800" baseline="0" dirty="0">
                <a:solidFill>
                  <a:schemeClr val="bg2"/>
                </a:solidFill>
              </a:rPr>
              <a:t> awareness </a:t>
            </a:r>
            <a:endParaRPr lang="en-AU" sz="800" dirty="0">
              <a:solidFill>
                <a:schemeClr val="bg2"/>
              </a:solidFill>
            </a:endParaRPr>
          </a:p>
        </p:txBody>
      </p:sp>
      <p:pic>
        <p:nvPicPr>
          <p:cNvPr id="2" name="Picture 2" descr="hand with three fingers up ">
            <a:extLst>
              <a:ext uri="{FF2B5EF4-FFF2-40B4-BE49-F238E27FC236}">
                <a16:creationId xmlns:a16="http://schemas.microsoft.com/office/drawing/2014/main" id="{3579E7BC-4155-17DB-87BC-736BF1E601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p:blipFill>
        <p:spPr bwMode="auto">
          <a:xfrm>
            <a:off x="2729640" y="368673"/>
            <a:ext cx="6732720" cy="6120654"/>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18218177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SLIDE_COUNT" val="26"/>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4B6B44C-FE25-47D4-AD61-028CF4DE9483}">
  <ds:schemaRefs>
    <ds:schemaRef ds:uri="http://schemas.microsoft.com/office/2006/metadata/properties"/>
    <ds:schemaRef ds:uri="ff236c08-9611-4854-a4bb-16d44b7327b6"/>
    <ds:schemaRef ds:uri="http://purl.org/dc/terms/"/>
    <ds:schemaRef ds:uri="http://purl.org/dc/dcmitype/"/>
    <ds:schemaRef ds:uri="http://schemas.microsoft.com/office/2006/documentManagement/types"/>
    <ds:schemaRef ds:uri="http://purl.org/dc/elements/1.1/"/>
    <ds:schemaRef ds:uri="http://schemas.microsoft.com/office/infopath/2007/PartnerControls"/>
    <ds:schemaRef ds:uri="http://schemas.openxmlformats.org/package/2006/metadata/core-properties"/>
    <ds:schemaRef ds:uri="64eff3df-e3d6-48ed-978f-45ff25640900"/>
    <ds:schemaRef ds:uri="http://www.w3.org/XML/1998/namespace"/>
  </ds:schemaRefs>
</ds:datastoreItem>
</file>

<file path=customXml/itemProps2.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72</TotalTime>
  <Words>3365</Words>
  <Application>Microsoft Office PowerPoint</Application>
  <PresentationFormat>Widescreen</PresentationFormat>
  <Paragraphs>474</Paragraphs>
  <Slides>32</Slides>
  <Notes>31</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32</vt:i4>
      </vt:variant>
    </vt:vector>
  </HeadingPairs>
  <TitlesOfParts>
    <vt:vector size="42" baseType="lpstr">
      <vt:lpstr>Aptos</vt:lpstr>
      <vt:lpstr>Aptos Display</vt:lpstr>
      <vt:lpstr>Arial</vt:lpstr>
      <vt:lpstr>Calibri</vt:lpstr>
      <vt:lpstr>Calibri Light</vt:lpstr>
      <vt:lpstr>Tenorite</vt:lpstr>
      <vt:lpstr>Times New Roman</vt:lpstr>
      <vt:lpstr>Verdana</vt:lpstr>
      <vt:lpstr>Office Theme</vt:lpstr>
      <vt:lpstr>1_Office Theme</vt:lpstr>
      <vt:lpstr>Review</vt:lpstr>
      <vt:lpstr>Slide 2 Phonemic awareness review </vt:lpstr>
      <vt:lpstr>Slide 3 Review </vt:lpstr>
      <vt:lpstr>Slide 4 Review </vt:lpstr>
      <vt:lpstr>Slide 5 Review </vt:lpstr>
      <vt:lpstr>Slide 6 Review </vt:lpstr>
      <vt:lpstr>End of review</vt:lpstr>
      <vt:lpstr>Slide 8 Phonemic awareness </vt:lpstr>
      <vt:lpstr>Slide 9 Phonemic awareness </vt:lpstr>
      <vt:lpstr>Learning intention</vt:lpstr>
      <vt:lpstr>Slide 11 I do </vt:lpstr>
      <vt:lpstr>Slide 12 We do </vt:lpstr>
      <vt:lpstr>Slide 13 I do </vt:lpstr>
      <vt:lpstr>Slide 14 We do </vt:lpstr>
      <vt:lpstr>Slide 15 I do </vt:lpstr>
      <vt:lpstr>Slide 16 I do </vt:lpstr>
      <vt:lpstr>Slide 17 I do </vt:lpstr>
      <vt:lpstr>Slide 18 We do</vt:lpstr>
      <vt:lpstr>Slide 19 We do </vt:lpstr>
      <vt:lpstr>Slide 20 We do </vt:lpstr>
      <vt:lpstr>Slide 21 I do </vt:lpstr>
      <vt:lpstr>Slide 22 I do </vt:lpstr>
      <vt:lpstr>Slide 23 I do </vt:lpstr>
      <vt:lpstr>Slide 24 We do </vt:lpstr>
      <vt:lpstr>Slide 25 We do </vt:lpstr>
      <vt:lpstr>Slide 26 We do </vt:lpstr>
      <vt:lpstr>Slide 27 I do </vt:lpstr>
      <vt:lpstr>Slide 18 We do </vt:lpstr>
      <vt:lpstr>Slide 29 Check for understanding </vt:lpstr>
      <vt:lpstr>Slide 30 Check for understanding </vt:lpstr>
      <vt:lpstr>Slide 31 You do</vt:lpstr>
      <vt:lpstr>Slide 32 Literacy Hub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2025-02-05T06:00:16Z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