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ags/tag2.xml" ContentType="application/vnd.openxmlformats-officedocument.presentationml.tags+xml"/>
  <Override PartName="/ppt/theme/theme2.xml" ContentType="application/vnd.openxmlformats-officedocument.theme+xml"/>
  <Override PartName="/ppt/theme/theme3.xml" ContentType="application/vnd.openxmlformats-officedocument.theme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tags/tag4.xml" ContentType="application/vnd.openxmlformats-officedocument.presentationml.tags+xml"/>
  <Override PartName="/ppt/notesSlides/notesSlide2.xml" ContentType="application/vnd.openxmlformats-officedocument.presentationml.notesSlide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7"/>
  </p:notesMasterIdLst>
  <p:handoutMasterIdLst>
    <p:handoutMasterId r:id="rId18"/>
  </p:handoutMasterIdLst>
  <p:sldIdLst>
    <p:sldId id="418" r:id="rId5"/>
    <p:sldId id="451" r:id="rId6"/>
    <p:sldId id="450" r:id="rId7"/>
    <p:sldId id="441" r:id="rId8"/>
    <p:sldId id="442" r:id="rId9"/>
    <p:sldId id="443" r:id="rId10"/>
    <p:sldId id="444" r:id="rId11"/>
    <p:sldId id="445" r:id="rId12"/>
    <p:sldId id="449" r:id="rId13"/>
    <p:sldId id="437" r:id="rId14"/>
    <p:sldId id="446" r:id="rId15"/>
    <p:sldId id="448" r:id="rId16"/>
  </p:sldIdLst>
  <p:sldSz cx="12192000" cy="6858000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5039C15-BE5C-AB8A-9188-F567A25F44E6}" name="Emma Durbridge" initials="ED" userId="S::Emma.Durbridge@esa.edu.au::fa194594-074f-43bd-8de7-d322108f10cf" providerId="AD"/>
  <p188:author id="{1D3DF46B-767A-D2D4-E3CA-B591AC581DB4}" name="Rebecca McEwan" initials="RM" userId="S::rebecca.mcewan@esa.edu.au::ff810c5d-fc8a-4cb6-9b96-8b31b958f764" providerId="AD"/>
  <p188:author id="{6DCFF56C-C452-04AB-1CC8-788A250198E2}" name="Rebecca McEwan" initials="RM" userId="S::Rebecca.McEwan@esa.edu.au::ff810c5d-fc8a-4cb6-9b96-8b31b958f764" providerId="AD"/>
  <p188:author id="{4BCA3691-0497-F841-5840-330C7100EA01}" name="Emma Durbridge" initials="ED" userId="S::emma.durbridge@esa.edu.au::fa194594-074f-43bd-8de7-d322108f10cf" providerId="AD"/>
  <p188:author id="{31FB519C-E53A-3E7D-97B3-82C01CED1935}" name="Kerrie Shanahan" initials="KS" userId="S::Kerrie.Shanahan@esa.edu.au::ae473d9f-76e9-476f-892f-2674ea963afc" providerId="AD"/>
  <p188:author id="{AC1A14C9-5C87-F7A0-98A6-59A8A750B5A3}" name="Liz Heynes" initials="LH" userId="S::Liz.Heynes@esa.edu.au::e5ff50d5-f39a-42f6-9e9f-e790bcc8c38d" providerId="AD"/>
  <p188:author id="{92D011FB-E587-8D1F-64AA-2EC6A225EA05}" name="Martine Power" initials="MP" userId="S::Martine.Power@esa.edu.au::f3410e55-3c0b-475c-b0b5-72038337e5c9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8253"/>
    <a:srgbClr val="D9ECE5"/>
    <a:srgbClr val="FFFFFF"/>
    <a:srgbClr val="0E1E42"/>
    <a:srgbClr val="0E1D42"/>
    <a:srgbClr val="4857A6"/>
    <a:srgbClr val="0E1F42"/>
    <a:srgbClr val="D6EFEC"/>
    <a:srgbClr val="4557AD"/>
    <a:srgbClr val="DFECF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>
    <p:restoredLeft sz="25444" autoAdjust="0"/>
    <p:restoredTop sz="54623" autoAdjust="0"/>
  </p:normalViewPr>
  <p:slideViewPr>
    <p:cSldViewPr snapToGrid="0">
      <p:cViewPr varScale="1">
        <p:scale>
          <a:sx n="72" d="100"/>
          <a:sy n="72" d="100"/>
        </p:scale>
        <p:origin x="56" y="1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4632" y="105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5" Type="http://schemas.microsoft.com/office/2018/10/relationships/authors" Target="author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tags" Target="tags/tag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ebecca McEwan" userId="S::rebecca.mcewan@esa.edu.au::ff810c5d-fc8a-4cb6-9b96-8b31b958f764" providerId="AD" clId="Web-{372E97ED-7683-E7B7-C825-4354FAA858B6}"/>
    <pc:docChg chg="mod">
      <pc:chgData name="Rebecca McEwan" userId="S::rebecca.mcewan@esa.edu.au::ff810c5d-fc8a-4cb6-9b96-8b31b958f764" providerId="AD" clId="Web-{372E97ED-7683-E7B7-C825-4354FAA858B6}" dt="2024-10-20T22:28:46.841" v="0"/>
      <pc:docMkLst>
        <pc:docMk/>
      </pc:docMkLst>
    </pc:docChg>
  </pc:docChgLst>
  <pc:docChgLst>
    <pc:chgData name="Rebecca McEwan" userId="ff810c5d-fc8a-4cb6-9b96-8b31b958f764" providerId="ADAL" clId="{13C80941-C5CE-433F-A091-195B5BF5347D}"/>
    <pc:docChg chg="undo custSel modSld">
      <pc:chgData name="Rebecca McEwan" userId="ff810c5d-fc8a-4cb6-9b96-8b31b958f764" providerId="ADAL" clId="{13C80941-C5CE-433F-A091-195B5BF5347D}" dt="2024-10-07T04:02:26.979" v="303" actId="113"/>
      <pc:docMkLst>
        <pc:docMk/>
      </pc:docMkLst>
      <pc:sldChg chg="addSp modSp modNotesTx">
        <pc:chgData name="Rebecca McEwan" userId="ff810c5d-fc8a-4cb6-9b96-8b31b958f764" providerId="ADAL" clId="{13C80941-C5CE-433F-A091-195B5BF5347D}" dt="2024-10-07T04:02:26.979" v="303" actId="113"/>
        <pc:sldMkLst>
          <pc:docMk/>
          <pc:sldMk cId="1821817766" sldId="450"/>
        </pc:sldMkLst>
        <pc:picChg chg="add mod">
          <ac:chgData name="Rebecca McEwan" userId="ff810c5d-fc8a-4cb6-9b96-8b31b958f764" providerId="ADAL" clId="{13C80941-C5CE-433F-A091-195B5BF5347D}" dt="2024-10-07T03:51:50.135" v="2"/>
          <ac:picMkLst>
            <pc:docMk/>
            <pc:sldMk cId="1821817766" sldId="450"/>
            <ac:picMk id="2" creationId="{9EB08FDD-A0E7-223E-8A50-04869BDE6A6B}"/>
          </ac:picMkLst>
        </pc:picChg>
      </pc:sldChg>
      <pc:sldChg chg="addSp modSp modNotesTx">
        <pc:chgData name="Rebecca McEwan" userId="ff810c5d-fc8a-4cb6-9b96-8b31b958f764" providerId="ADAL" clId="{13C80941-C5CE-433F-A091-195B5BF5347D}" dt="2024-10-07T03:57:02.311" v="223" actId="20577"/>
        <pc:sldMkLst>
          <pc:docMk/>
          <pc:sldMk cId="3089004442" sldId="451"/>
        </pc:sldMkLst>
        <pc:picChg chg="add mod">
          <ac:chgData name="Rebecca McEwan" userId="ff810c5d-fc8a-4cb6-9b96-8b31b958f764" providerId="ADAL" clId="{13C80941-C5CE-433F-A091-195B5BF5347D}" dt="2024-10-07T03:51:24.982" v="0"/>
          <ac:picMkLst>
            <pc:docMk/>
            <pc:sldMk cId="3089004442" sldId="451"/>
            <ac:picMk id="2" creationId="{603E474A-5232-A483-A098-A301A24B9BE8}"/>
          </ac:picMkLst>
        </pc:picChg>
      </pc:sldChg>
    </pc:docChg>
  </pc:docChgLst>
  <pc:docChgLst>
    <pc:chgData name="Kerrie Shanahan" userId="ae473d9f-76e9-476f-892f-2674ea963afc" providerId="ADAL" clId="{9E1941AE-8718-46EE-8021-89EE7483B115}"/>
    <pc:docChg chg="undo custSel modSld">
      <pc:chgData name="Kerrie Shanahan" userId="ae473d9f-76e9-476f-892f-2674ea963afc" providerId="ADAL" clId="{9E1941AE-8718-46EE-8021-89EE7483B115}" dt="2024-11-27T05:29:09.789" v="96" actId="13244"/>
      <pc:docMkLst>
        <pc:docMk/>
      </pc:docMkLst>
      <pc:sldChg chg="addSp delSp modSp mod modNotesTx">
        <pc:chgData name="Kerrie Shanahan" userId="ae473d9f-76e9-476f-892f-2674ea963afc" providerId="ADAL" clId="{9E1941AE-8718-46EE-8021-89EE7483B115}" dt="2024-11-27T05:28:37.244" v="95" actId="33553"/>
        <pc:sldMkLst>
          <pc:docMk/>
          <pc:sldMk cId="4263359036" sldId="418"/>
        </pc:sldMkLst>
        <pc:spChg chg="mod">
          <ac:chgData name="Kerrie Shanahan" userId="ae473d9f-76e9-476f-892f-2674ea963afc" providerId="ADAL" clId="{9E1941AE-8718-46EE-8021-89EE7483B115}" dt="2024-11-27T05:28:37.244" v="95" actId="33553"/>
          <ac:spMkLst>
            <pc:docMk/>
            <pc:sldMk cId="4263359036" sldId="418"/>
            <ac:spMk id="2" creationId="{DC7BFAC9-1DB9-9448-AF0E-671E72C0C7C4}"/>
          </ac:spMkLst>
        </pc:spChg>
      </pc:sldChg>
      <pc:sldChg chg="modSp mod modNotesTx">
        <pc:chgData name="Kerrie Shanahan" userId="ae473d9f-76e9-476f-892f-2674ea963afc" providerId="ADAL" clId="{9E1941AE-8718-46EE-8021-89EE7483B115}" dt="2024-11-27T05:23:14.925" v="83" actId="13244"/>
        <pc:sldMkLst>
          <pc:docMk/>
          <pc:sldMk cId="4150549256" sldId="437"/>
        </pc:sldMkLst>
        <pc:spChg chg="ord">
          <ac:chgData name="Kerrie Shanahan" userId="ae473d9f-76e9-476f-892f-2674ea963afc" providerId="ADAL" clId="{9E1941AE-8718-46EE-8021-89EE7483B115}" dt="2024-11-27T05:23:14.925" v="83" actId="13244"/>
          <ac:spMkLst>
            <pc:docMk/>
            <pc:sldMk cId="4150549256" sldId="437"/>
            <ac:spMk id="2" creationId="{C2E789EB-88A5-D058-9495-176A9D5BB791}"/>
          </ac:spMkLst>
        </pc:spChg>
      </pc:sldChg>
      <pc:sldChg chg="addSp delSp modSp mod">
        <pc:chgData name="Kerrie Shanahan" userId="ae473d9f-76e9-476f-892f-2674ea963afc" providerId="ADAL" clId="{9E1941AE-8718-46EE-8021-89EE7483B115}" dt="2024-11-27T05:29:09.789" v="96" actId="13244"/>
        <pc:sldMkLst>
          <pc:docMk/>
          <pc:sldMk cId="3662316055" sldId="441"/>
        </pc:sldMkLst>
        <pc:spChg chg="mod ord">
          <ac:chgData name="Kerrie Shanahan" userId="ae473d9f-76e9-476f-892f-2674ea963afc" providerId="ADAL" clId="{9E1941AE-8718-46EE-8021-89EE7483B115}" dt="2024-11-27T05:29:09.789" v="96" actId="13244"/>
          <ac:spMkLst>
            <pc:docMk/>
            <pc:sldMk cId="3662316055" sldId="441"/>
            <ac:spMk id="3" creationId="{08C71E8F-868B-F248-BC52-8AE045F1A487}"/>
          </ac:spMkLst>
        </pc:spChg>
        <pc:spChg chg="ord">
          <ac:chgData name="Kerrie Shanahan" userId="ae473d9f-76e9-476f-892f-2674ea963afc" providerId="ADAL" clId="{9E1941AE-8718-46EE-8021-89EE7483B115}" dt="2024-11-27T05:22:35.158" v="79" actId="13244"/>
          <ac:spMkLst>
            <pc:docMk/>
            <pc:sldMk cId="3662316055" sldId="441"/>
            <ac:spMk id="4" creationId="{DFA8163B-DA64-924A-B4D9-41EA437843E9}"/>
          </ac:spMkLst>
        </pc:spChg>
        <pc:spChg chg="ord">
          <ac:chgData name="Kerrie Shanahan" userId="ae473d9f-76e9-476f-892f-2674ea963afc" providerId="ADAL" clId="{9E1941AE-8718-46EE-8021-89EE7483B115}" dt="2024-11-27T05:22:31.200" v="78" actId="13244"/>
          <ac:spMkLst>
            <pc:docMk/>
            <pc:sldMk cId="3662316055" sldId="441"/>
            <ac:spMk id="7" creationId="{C53811AA-1C4C-3D6B-49F3-66E79361F415}"/>
          </ac:spMkLst>
        </pc:spChg>
      </pc:sldChg>
      <pc:sldChg chg="addSp delSp modSp mod modNotesTx">
        <pc:chgData name="Kerrie Shanahan" userId="ae473d9f-76e9-476f-892f-2674ea963afc" providerId="ADAL" clId="{9E1941AE-8718-46EE-8021-89EE7483B115}" dt="2024-11-26T22:52:03.252" v="74" actId="165"/>
        <pc:sldMkLst>
          <pc:docMk/>
          <pc:sldMk cId="3790191868" sldId="442"/>
        </pc:sldMkLst>
        <pc:spChg chg="mod topLvl">
          <ac:chgData name="Kerrie Shanahan" userId="ae473d9f-76e9-476f-892f-2674ea963afc" providerId="ADAL" clId="{9E1941AE-8718-46EE-8021-89EE7483B115}" dt="2024-11-26T22:52:03.252" v="74" actId="165"/>
          <ac:spMkLst>
            <pc:docMk/>
            <pc:sldMk cId="3790191868" sldId="442"/>
            <ac:spMk id="3" creationId="{D3E077B2-8F16-08C7-1EE6-E8FDF9B95A1B}"/>
          </ac:spMkLst>
        </pc:spChg>
        <pc:spChg chg="mod topLvl">
          <ac:chgData name="Kerrie Shanahan" userId="ae473d9f-76e9-476f-892f-2674ea963afc" providerId="ADAL" clId="{9E1941AE-8718-46EE-8021-89EE7483B115}" dt="2024-11-26T22:52:03.252" v="74" actId="165"/>
          <ac:spMkLst>
            <pc:docMk/>
            <pc:sldMk cId="3790191868" sldId="442"/>
            <ac:spMk id="4" creationId="{FCF79334-3FCE-4EA5-B0D8-8BA389A3E18A}"/>
          </ac:spMkLst>
        </pc:spChg>
        <pc:spChg chg="mod topLvl">
          <ac:chgData name="Kerrie Shanahan" userId="ae473d9f-76e9-476f-892f-2674ea963afc" providerId="ADAL" clId="{9E1941AE-8718-46EE-8021-89EE7483B115}" dt="2024-11-26T22:52:03.252" v="74" actId="165"/>
          <ac:spMkLst>
            <pc:docMk/>
            <pc:sldMk cId="3790191868" sldId="442"/>
            <ac:spMk id="9" creationId="{7AD4C5E2-1FA6-BC43-932E-8BF225355A91}"/>
          </ac:spMkLst>
        </pc:spChg>
        <pc:spChg chg="mod topLvl">
          <ac:chgData name="Kerrie Shanahan" userId="ae473d9f-76e9-476f-892f-2674ea963afc" providerId="ADAL" clId="{9E1941AE-8718-46EE-8021-89EE7483B115}" dt="2024-11-26T22:52:03.252" v="74" actId="165"/>
          <ac:spMkLst>
            <pc:docMk/>
            <pc:sldMk cId="3790191868" sldId="442"/>
            <ac:spMk id="10" creationId="{40F75F48-FC8E-8E44-8B2D-2F86CEBF1B45}"/>
          </ac:spMkLst>
        </pc:spChg>
        <pc:spChg chg="mod topLvl">
          <ac:chgData name="Kerrie Shanahan" userId="ae473d9f-76e9-476f-892f-2674ea963afc" providerId="ADAL" clId="{9E1941AE-8718-46EE-8021-89EE7483B115}" dt="2024-11-26T22:52:03.252" v="74" actId="165"/>
          <ac:spMkLst>
            <pc:docMk/>
            <pc:sldMk cId="3790191868" sldId="442"/>
            <ac:spMk id="11" creationId="{B7918130-89B9-834B-849E-74EEB7E489BC}"/>
          </ac:spMkLst>
        </pc:spChg>
      </pc:sldChg>
      <pc:sldChg chg="addSp delSp modSp mod">
        <pc:chgData name="Kerrie Shanahan" userId="ae473d9f-76e9-476f-892f-2674ea963afc" providerId="ADAL" clId="{9E1941AE-8718-46EE-8021-89EE7483B115}" dt="2024-11-26T22:52:09.233" v="75" actId="165"/>
        <pc:sldMkLst>
          <pc:docMk/>
          <pc:sldMk cId="1548968196" sldId="443"/>
        </pc:sldMkLst>
        <pc:spChg chg="mod topLvl">
          <ac:chgData name="Kerrie Shanahan" userId="ae473d9f-76e9-476f-892f-2674ea963afc" providerId="ADAL" clId="{9E1941AE-8718-46EE-8021-89EE7483B115}" dt="2024-11-26T22:52:09.233" v="75" actId="165"/>
          <ac:spMkLst>
            <pc:docMk/>
            <pc:sldMk cId="1548968196" sldId="443"/>
            <ac:spMk id="7" creationId="{4F34066C-8721-8856-8EEB-3E4C67B397D2}"/>
          </ac:spMkLst>
        </pc:spChg>
        <pc:spChg chg="mod topLvl">
          <ac:chgData name="Kerrie Shanahan" userId="ae473d9f-76e9-476f-892f-2674ea963afc" providerId="ADAL" clId="{9E1941AE-8718-46EE-8021-89EE7483B115}" dt="2024-11-26T22:52:09.233" v="75" actId="165"/>
          <ac:spMkLst>
            <pc:docMk/>
            <pc:sldMk cId="1548968196" sldId="443"/>
            <ac:spMk id="8" creationId="{C25207BA-DE7F-10F7-A5D6-7EA7364552B1}"/>
          </ac:spMkLst>
        </pc:spChg>
        <pc:spChg chg="mod topLvl">
          <ac:chgData name="Kerrie Shanahan" userId="ae473d9f-76e9-476f-892f-2674ea963afc" providerId="ADAL" clId="{9E1941AE-8718-46EE-8021-89EE7483B115}" dt="2024-11-26T22:52:09.233" v="75" actId="165"/>
          <ac:spMkLst>
            <pc:docMk/>
            <pc:sldMk cId="1548968196" sldId="443"/>
            <ac:spMk id="11" creationId="{4C285F9A-8D72-7E94-1871-9B6D65035E30}"/>
          </ac:spMkLst>
        </pc:spChg>
        <pc:spChg chg="mod topLvl">
          <ac:chgData name="Kerrie Shanahan" userId="ae473d9f-76e9-476f-892f-2674ea963afc" providerId="ADAL" clId="{9E1941AE-8718-46EE-8021-89EE7483B115}" dt="2024-11-26T22:52:09.233" v="75" actId="165"/>
          <ac:spMkLst>
            <pc:docMk/>
            <pc:sldMk cId="1548968196" sldId="443"/>
            <ac:spMk id="15" creationId="{5954B36C-BEC4-66D3-884F-9E09DB9520AE}"/>
          </ac:spMkLst>
        </pc:spChg>
        <pc:spChg chg="mod topLvl">
          <ac:chgData name="Kerrie Shanahan" userId="ae473d9f-76e9-476f-892f-2674ea963afc" providerId="ADAL" clId="{9E1941AE-8718-46EE-8021-89EE7483B115}" dt="2024-11-26T22:52:09.233" v="75" actId="165"/>
          <ac:spMkLst>
            <pc:docMk/>
            <pc:sldMk cId="1548968196" sldId="443"/>
            <ac:spMk id="16" creationId="{CE72676C-DBF4-578A-0A6C-981E41E6379B}"/>
          </ac:spMkLst>
        </pc:spChg>
      </pc:sldChg>
      <pc:sldChg chg="addSp delSp modSp mod">
        <pc:chgData name="Kerrie Shanahan" userId="ae473d9f-76e9-476f-892f-2674ea963afc" providerId="ADAL" clId="{9E1941AE-8718-46EE-8021-89EE7483B115}" dt="2024-11-26T22:52:18.315" v="76" actId="165"/>
        <pc:sldMkLst>
          <pc:docMk/>
          <pc:sldMk cId="1550106778" sldId="444"/>
        </pc:sldMkLst>
        <pc:picChg chg="mod topLvl">
          <ac:chgData name="Kerrie Shanahan" userId="ae473d9f-76e9-476f-892f-2674ea963afc" providerId="ADAL" clId="{9E1941AE-8718-46EE-8021-89EE7483B115}" dt="2024-11-26T22:52:18.315" v="76" actId="165"/>
          <ac:picMkLst>
            <pc:docMk/>
            <pc:sldMk cId="1550106778" sldId="444"/>
            <ac:picMk id="2" creationId="{F0F732F6-7E15-B64F-B868-DE183B9CD333}"/>
          </ac:picMkLst>
        </pc:picChg>
        <pc:picChg chg="mod topLvl">
          <ac:chgData name="Kerrie Shanahan" userId="ae473d9f-76e9-476f-892f-2674ea963afc" providerId="ADAL" clId="{9E1941AE-8718-46EE-8021-89EE7483B115}" dt="2024-11-26T22:52:18.315" v="76" actId="165"/>
          <ac:picMkLst>
            <pc:docMk/>
            <pc:sldMk cId="1550106778" sldId="444"/>
            <ac:picMk id="3" creationId="{FF2AA174-CE84-8643-9979-196EEDC4BE7F}"/>
          </ac:picMkLst>
        </pc:picChg>
        <pc:picChg chg="mod topLvl">
          <ac:chgData name="Kerrie Shanahan" userId="ae473d9f-76e9-476f-892f-2674ea963afc" providerId="ADAL" clId="{9E1941AE-8718-46EE-8021-89EE7483B115}" dt="2024-11-26T22:52:18.315" v="76" actId="165"/>
          <ac:picMkLst>
            <pc:docMk/>
            <pc:sldMk cId="1550106778" sldId="444"/>
            <ac:picMk id="4" creationId="{307BD4F4-4812-EF49-BCD6-FEC250234F44}"/>
          </ac:picMkLst>
        </pc:picChg>
      </pc:sldChg>
      <pc:sldChg chg="addSp delSp modSp mod">
        <pc:chgData name="Kerrie Shanahan" userId="ae473d9f-76e9-476f-892f-2674ea963afc" providerId="ADAL" clId="{9E1941AE-8718-46EE-8021-89EE7483B115}" dt="2024-11-26T22:52:24.884" v="77" actId="165"/>
        <pc:sldMkLst>
          <pc:docMk/>
          <pc:sldMk cId="2708634835" sldId="445"/>
        </pc:sldMkLst>
        <pc:picChg chg="mod topLvl">
          <ac:chgData name="Kerrie Shanahan" userId="ae473d9f-76e9-476f-892f-2674ea963afc" providerId="ADAL" clId="{9E1941AE-8718-46EE-8021-89EE7483B115}" dt="2024-11-26T22:52:24.884" v="77" actId="165"/>
          <ac:picMkLst>
            <pc:docMk/>
            <pc:sldMk cId="2708634835" sldId="445"/>
            <ac:picMk id="2" creationId="{074FCCBB-7896-C944-9092-0E531A150C0A}"/>
          </ac:picMkLst>
        </pc:picChg>
        <pc:picChg chg="mod topLvl">
          <ac:chgData name="Kerrie Shanahan" userId="ae473d9f-76e9-476f-892f-2674ea963afc" providerId="ADAL" clId="{9E1941AE-8718-46EE-8021-89EE7483B115}" dt="2024-11-26T22:52:24.884" v="77" actId="165"/>
          <ac:picMkLst>
            <pc:docMk/>
            <pc:sldMk cId="2708634835" sldId="445"/>
            <ac:picMk id="3" creationId="{AB8E358D-A28A-1C4A-9CCC-3DAF937DFDAC}"/>
          </ac:picMkLst>
        </pc:picChg>
        <pc:picChg chg="mod topLvl">
          <ac:chgData name="Kerrie Shanahan" userId="ae473d9f-76e9-476f-892f-2674ea963afc" providerId="ADAL" clId="{9E1941AE-8718-46EE-8021-89EE7483B115}" dt="2024-11-26T22:52:24.884" v="77" actId="165"/>
          <ac:picMkLst>
            <pc:docMk/>
            <pc:sldMk cId="2708634835" sldId="445"/>
            <ac:picMk id="4" creationId="{E09FF513-B7CB-F24A-9516-9B412166C5A4}"/>
          </ac:picMkLst>
        </pc:picChg>
      </pc:sldChg>
      <pc:sldChg chg="modNotesTx">
        <pc:chgData name="Kerrie Shanahan" userId="ae473d9f-76e9-476f-892f-2674ea963afc" providerId="ADAL" clId="{9E1941AE-8718-46EE-8021-89EE7483B115}" dt="2024-11-25T22:29:57.534" v="13" actId="20577"/>
        <pc:sldMkLst>
          <pc:docMk/>
          <pc:sldMk cId="3089004442" sldId="451"/>
        </pc:sldMkLst>
      </pc:sldChg>
    </pc:docChg>
  </pc:docChgLst>
  <pc:docChgLst>
    <pc:chgData name="Kerrie Shanahan" userId="ae473d9f-76e9-476f-892f-2674ea963afc" providerId="ADAL" clId="{A4E770FC-B495-460B-986B-8C2E3AD781BD}"/>
    <pc:docChg chg="undo custSel addSld delSld modSld">
      <pc:chgData name="Kerrie Shanahan" userId="ae473d9f-76e9-476f-892f-2674ea963afc" providerId="ADAL" clId="{A4E770FC-B495-460B-986B-8C2E3AD781BD}" dt="2024-10-16T01:13:18.636" v="128" actId="20577"/>
      <pc:docMkLst>
        <pc:docMk/>
      </pc:docMkLst>
      <pc:sldChg chg="add del modNotesTx">
        <pc:chgData name="Kerrie Shanahan" userId="ae473d9f-76e9-476f-892f-2674ea963afc" providerId="ADAL" clId="{A4E770FC-B495-460B-986B-8C2E3AD781BD}" dt="2024-10-16T00:50:42.939" v="104" actId="20577"/>
        <pc:sldMkLst>
          <pc:docMk/>
          <pc:sldMk cId="4263359036" sldId="418"/>
        </pc:sldMkLst>
      </pc:sldChg>
      <pc:sldChg chg="modNotesTx">
        <pc:chgData name="Kerrie Shanahan" userId="ae473d9f-76e9-476f-892f-2674ea963afc" providerId="ADAL" clId="{A4E770FC-B495-460B-986B-8C2E3AD781BD}" dt="2024-10-16T01:13:18.636" v="128" actId="20577"/>
        <pc:sldMkLst>
          <pc:docMk/>
          <pc:sldMk cId="4150549256" sldId="437"/>
        </pc:sldMkLst>
      </pc:sldChg>
      <pc:sldChg chg="modNotesTx">
        <pc:chgData name="Kerrie Shanahan" userId="ae473d9f-76e9-476f-892f-2674ea963afc" providerId="ADAL" clId="{A4E770FC-B495-460B-986B-8C2E3AD781BD}" dt="2024-10-08T23:20:18.987" v="83" actId="20577"/>
        <pc:sldMkLst>
          <pc:docMk/>
          <pc:sldMk cId="3662316055" sldId="441"/>
        </pc:sldMkLst>
      </pc:sldChg>
      <pc:sldChg chg="modNotesTx">
        <pc:chgData name="Kerrie Shanahan" userId="ae473d9f-76e9-476f-892f-2674ea963afc" providerId="ADAL" clId="{A4E770FC-B495-460B-986B-8C2E3AD781BD}" dt="2024-10-16T01:02:30.177" v="108" actId="20577"/>
        <pc:sldMkLst>
          <pc:docMk/>
          <pc:sldMk cId="1548968196" sldId="443"/>
        </pc:sldMkLst>
      </pc:sldChg>
      <pc:sldChg chg="modNotesTx">
        <pc:chgData name="Kerrie Shanahan" userId="ae473d9f-76e9-476f-892f-2674ea963afc" providerId="ADAL" clId="{A4E770FC-B495-460B-986B-8C2E3AD781BD}" dt="2024-10-16T01:08:20.171" v="110" actId="20577"/>
        <pc:sldMkLst>
          <pc:docMk/>
          <pc:sldMk cId="240114052" sldId="449"/>
        </pc:sldMkLst>
      </pc:sldChg>
      <pc:sldChg chg="modNotesTx">
        <pc:chgData name="Kerrie Shanahan" userId="ae473d9f-76e9-476f-892f-2674ea963afc" providerId="ADAL" clId="{A4E770FC-B495-460B-986B-8C2E3AD781BD}" dt="2024-10-08T05:44:47.429" v="81" actId="20577"/>
        <pc:sldMkLst>
          <pc:docMk/>
          <pc:sldMk cId="1821817766" sldId="450"/>
        </pc:sldMkLst>
      </pc:sldChg>
      <pc:sldChg chg="modNotesTx">
        <pc:chgData name="Kerrie Shanahan" userId="ae473d9f-76e9-476f-892f-2674ea963afc" providerId="ADAL" clId="{A4E770FC-B495-460B-986B-8C2E3AD781BD}" dt="2024-10-08T23:21:20.131" v="88" actId="20577"/>
        <pc:sldMkLst>
          <pc:docMk/>
          <pc:sldMk cId="3089004442" sldId="451"/>
        </pc:sldMkLst>
      </pc:sldChg>
      <pc:sldChg chg="del">
        <pc:chgData name="Kerrie Shanahan" userId="ae473d9f-76e9-476f-892f-2674ea963afc" providerId="ADAL" clId="{A4E770FC-B495-460B-986B-8C2E3AD781BD}" dt="2024-10-07T03:10:27.731" v="2" actId="2696"/>
        <pc:sldMkLst>
          <pc:docMk/>
          <pc:sldMk cId="409148390" sldId="514"/>
        </pc:sldMkLst>
      </pc:sldChg>
      <pc:sldMasterChg chg="delSldLayout">
        <pc:chgData name="Kerrie Shanahan" userId="ae473d9f-76e9-476f-892f-2674ea963afc" providerId="ADAL" clId="{A4E770FC-B495-460B-986B-8C2E3AD781BD}" dt="2024-10-07T03:10:27.731" v="2" actId="2696"/>
        <pc:sldMasterMkLst>
          <pc:docMk/>
          <pc:sldMasterMk cId="1034081160" sldId="2147483648"/>
        </pc:sldMasterMkLst>
        <pc:sldLayoutChg chg="del">
          <pc:chgData name="Kerrie Shanahan" userId="ae473d9f-76e9-476f-892f-2674ea963afc" providerId="ADAL" clId="{A4E770FC-B495-460B-986B-8C2E3AD781BD}" dt="2024-10-07T03:10:27.731" v="2" actId="2696"/>
          <pc:sldLayoutMkLst>
            <pc:docMk/>
            <pc:sldMasterMk cId="1034081160" sldId="2147483648"/>
            <pc:sldLayoutMk cId="2130169030" sldId="2147483703"/>
          </pc:sldLayoutMkLst>
        </pc:sldLayoutChg>
      </pc:sldMasterChg>
    </pc:docChg>
  </pc:docChgLst>
  <pc:docChgLst>
    <pc:chgData name="Nora Monday" userId="f9fce3f3-ea5a-4bf2-9c87-84b96f517122" providerId="ADAL" clId="{E45E570C-D2DB-4763-8FC7-C67C1D261246}"/>
    <pc:docChg chg="undo custSel modSld modMainMaster">
      <pc:chgData name="Nora Monday" userId="f9fce3f3-ea5a-4bf2-9c87-84b96f517122" providerId="ADAL" clId="{E45E570C-D2DB-4763-8FC7-C67C1D261246}" dt="2024-11-28T05:12:58.424" v="1442"/>
      <pc:docMkLst>
        <pc:docMk/>
      </pc:docMkLst>
      <pc:sldChg chg="addSp delSp modSp mod">
        <pc:chgData name="Nora Monday" userId="f9fce3f3-ea5a-4bf2-9c87-84b96f517122" providerId="ADAL" clId="{E45E570C-D2DB-4763-8FC7-C67C1D261246}" dt="2024-11-27T00:29:25.666" v="1053" actId="962"/>
        <pc:sldMkLst>
          <pc:docMk/>
          <pc:sldMk cId="4263359036" sldId="418"/>
        </pc:sldMkLst>
        <pc:spChg chg="mod">
          <ac:chgData name="Nora Monday" userId="f9fce3f3-ea5a-4bf2-9c87-84b96f517122" providerId="ADAL" clId="{E45E570C-D2DB-4763-8FC7-C67C1D261246}" dt="2024-11-27T00:29:25.666" v="1053" actId="962"/>
          <ac:spMkLst>
            <pc:docMk/>
            <pc:sldMk cId="4263359036" sldId="418"/>
            <ac:spMk id="2" creationId="{DC7BFAC9-1DB9-9448-AF0E-671E72C0C7C4}"/>
          </ac:spMkLst>
        </pc:spChg>
      </pc:sldChg>
      <pc:sldChg chg="addSp modSp mod">
        <pc:chgData name="Nora Monday" userId="f9fce3f3-ea5a-4bf2-9c87-84b96f517122" providerId="ADAL" clId="{E45E570C-D2DB-4763-8FC7-C67C1D261246}" dt="2024-11-27T04:10:36.396" v="1408" actId="962"/>
        <pc:sldMkLst>
          <pc:docMk/>
          <pc:sldMk cId="4150549256" sldId="437"/>
        </pc:sldMkLst>
        <pc:spChg chg="add mod">
          <ac:chgData name="Nora Monday" userId="f9fce3f3-ea5a-4bf2-9c87-84b96f517122" providerId="ADAL" clId="{E45E570C-D2DB-4763-8FC7-C67C1D261246}" dt="2024-11-26T23:56:15.218" v="938" actId="20577"/>
          <ac:spMkLst>
            <pc:docMk/>
            <pc:sldMk cId="4150549256" sldId="437"/>
            <ac:spMk id="2" creationId="{C2E789EB-88A5-D058-9495-176A9D5BB791}"/>
          </ac:spMkLst>
        </pc:spChg>
        <pc:picChg chg="mod">
          <ac:chgData name="Nora Monday" userId="f9fce3f3-ea5a-4bf2-9c87-84b96f517122" providerId="ADAL" clId="{E45E570C-D2DB-4763-8FC7-C67C1D261246}" dt="2024-11-27T04:10:36.396" v="1408" actId="962"/>
          <ac:picMkLst>
            <pc:docMk/>
            <pc:sldMk cId="4150549256" sldId="437"/>
            <ac:picMk id="3" creationId="{1825C2BD-668D-1B47-A307-4478F57E8F9E}"/>
          </ac:picMkLst>
        </pc:picChg>
      </pc:sldChg>
      <pc:sldChg chg="addSp delSp modSp mod">
        <pc:chgData name="Nora Monday" userId="f9fce3f3-ea5a-4bf2-9c87-84b96f517122" providerId="ADAL" clId="{E45E570C-D2DB-4763-8FC7-C67C1D261246}" dt="2024-11-27T03:45:41.231" v="1125" actId="20577"/>
        <pc:sldMkLst>
          <pc:docMk/>
          <pc:sldMk cId="3662316055" sldId="441"/>
        </pc:sldMkLst>
        <pc:spChg chg="mod ord">
          <ac:chgData name="Nora Monday" userId="f9fce3f3-ea5a-4bf2-9c87-84b96f517122" providerId="ADAL" clId="{E45E570C-D2DB-4763-8FC7-C67C1D261246}" dt="2024-11-27T03:41:26.472" v="1095" actId="20577"/>
          <ac:spMkLst>
            <pc:docMk/>
            <pc:sldMk cId="3662316055" sldId="441"/>
            <ac:spMk id="4" creationId="{DFA8163B-DA64-924A-B4D9-41EA437843E9}"/>
          </ac:spMkLst>
        </pc:spChg>
        <pc:spChg chg="add mod ord">
          <ac:chgData name="Nora Monday" userId="f9fce3f3-ea5a-4bf2-9c87-84b96f517122" providerId="ADAL" clId="{E45E570C-D2DB-4763-8FC7-C67C1D261246}" dt="2024-11-27T03:38:30.374" v="1086" actId="1076"/>
          <ac:spMkLst>
            <pc:docMk/>
            <pc:sldMk cId="3662316055" sldId="441"/>
            <ac:spMk id="7" creationId="{C53811AA-1C4C-3D6B-49F3-66E79361F415}"/>
          </ac:spMkLst>
        </pc:spChg>
      </pc:sldChg>
      <pc:sldChg chg="addSp modSp mod">
        <pc:chgData name="Nora Monday" userId="f9fce3f3-ea5a-4bf2-9c87-84b96f517122" providerId="ADAL" clId="{E45E570C-D2DB-4763-8FC7-C67C1D261246}" dt="2024-11-26T23:52:48.946" v="783" actId="207"/>
        <pc:sldMkLst>
          <pc:docMk/>
          <pc:sldMk cId="3790191868" sldId="442"/>
        </pc:sldMkLst>
        <pc:spChg chg="mod ord">
          <ac:chgData name="Nora Monday" userId="f9fce3f3-ea5a-4bf2-9c87-84b96f517122" providerId="ADAL" clId="{E45E570C-D2DB-4763-8FC7-C67C1D261246}" dt="2024-11-26T03:02:24.215" v="712" actId="13244"/>
          <ac:spMkLst>
            <pc:docMk/>
            <pc:sldMk cId="3790191868" sldId="442"/>
            <ac:spMk id="3" creationId="{D3E077B2-8F16-08C7-1EE6-E8FDF9B95A1B}"/>
          </ac:spMkLst>
        </pc:spChg>
        <pc:spChg chg="mod ord">
          <ac:chgData name="Nora Monday" userId="f9fce3f3-ea5a-4bf2-9c87-84b96f517122" providerId="ADAL" clId="{E45E570C-D2DB-4763-8FC7-C67C1D261246}" dt="2024-11-26T03:02:26.061" v="713" actId="13244"/>
          <ac:spMkLst>
            <pc:docMk/>
            <pc:sldMk cId="3790191868" sldId="442"/>
            <ac:spMk id="4" creationId="{FCF79334-3FCE-4EA5-B0D8-8BA389A3E18A}"/>
          </ac:spMkLst>
        </pc:spChg>
        <pc:spChg chg="add mod ord">
          <ac:chgData name="Nora Monday" userId="f9fce3f3-ea5a-4bf2-9c87-84b96f517122" providerId="ADAL" clId="{E45E570C-D2DB-4763-8FC7-C67C1D261246}" dt="2024-11-26T23:52:48.946" v="783" actId="207"/>
          <ac:spMkLst>
            <pc:docMk/>
            <pc:sldMk cId="3790191868" sldId="442"/>
            <ac:spMk id="5" creationId="{B0825D52-20FA-B50B-147B-949494DA1AD2}"/>
          </ac:spMkLst>
        </pc:spChg>
        <pc:spChg chg="ord">
          <ac:chgData name="Nora Monday" userId="f9fce3f3-ea5a-4bf2-9c87-84b96f517122" providerId="ADAL" clId="{E45E570C-D2DB-4763-8FC7-C67C1D261246}" dt="2024-11-26T03:02:21.781" v="711" actId="13244"/>
          <ac:spMkLst>
            <pc:docMk/>
            <pc:sldMk cId="3790191868" sldId="442"/>
            <ac:spMk id="11" creationId="{B7918130-89B9-834B-849E-74EEB7E489BC}"/>
          </ac:spMkLst>
        </pc:spChg>
      </pc:sldChg>
      <pc:sldChg chg="addSp modSp mod">
        <pc:chgData name="Nora Monday" userId="f9fce3f3-ea5a-4bf2-9c87-84b96f517122" providerId="ADAL" clId="{E45E570C-D2DB-4763-8FC7-C67C1D261246}" dt="2024-11-26T23:54:32.077" v="843" actId="207"/>
        <pc:sldMkLst>
          <pc:docMk/>
          <pc:sldMk cId="1548968196" sldId="443"/>
        </pc:sldMkLst>
        <pc:spChg chg="add mod ord">
          <ac:chgData name="Nora Monday" userId="f9fce3f3-ea5a-4bf2-9c87-84b96f517122" providerId="ADAL" clId="{E45E570C-D2DB-4763-8FC7-C67C1D261246}" dt="2024-11-26T23:54:32.077" v="843" actId="207"/>
          <ac:spMkLst>
            <pc:docMk/>
            <pc:sldMk cId="1548968196" sldId="443"/>
            <ac:spMk id="3" creationId="{FC7DDE67-EE7F-AD0E-AE8D-84675E29F9F6}"/>
          </ac:spMkLst>
        </pc:spChg>
      </pc:sldChg>
      <pc:sldChg chg="addSp modSp mod">
        <pc:chgData name="Nora Monday" userId="f9fce3f3-ea5a-4bf2-9c87-84b96f517122" providerId="ADAL" clId="{E45E570C-D2DB-4763-8FC7-C67C1D261246}" dt="2024-11-26T23:55:23.557" v="857" actId="207"/>
        <pc:sldMkLst>
          <pc:docMk/>
          <pc:sldMk cId="1550106778" sldId="444"/>
        </pc:sldMkLst>
        <pc:spChg chg="add mod ord">
          <ac:chgData name="Nora Monday" userId="f9fce3f3-ea5a-4bf2-9c87-84b96f517122" providerId="ADAL" clId="{E45E570C-D2DB-4763-8FC7-C67C1D261246}" dt="2024-11-26T23:55:23.557" v="857" actId="207"/>
          <ac:spMkLst>
            <pc:docMk/>
            <pc:sldMk cId="1550106778" sldId="444"/>
            <ac:spMk id="6" creationId="{4A50BFD6-4350-AC71-11C8-45FA0661ACF5}"/>
          </ac:spMkLst>
        </pc:spChg>
        <pc:picChg chg="mod">
          <ac:chgData name="Nora Monday" userId="f9fce3f3-ea5a-4bf2-9c87-84b96f517122" providerId="ADAL" clId="{E45E570C-D2DB-4763-8FC7-C67C1D261246}" dt="2024-11-26T02:44:41.595" v="591" actId="962"/>
          <ac:picMkLst>
            <pc:docMk/>
            <pc:sldMk cId="1550106778" sldId="444"/>
            <ac:picMk id="2" creationId="{F0F732F6-7E15-B64F-B868-DE183B9CD333}"/>
          </ac:picMkLst>
        </pc:picChg>
        <pc:picChg chg="mod">
          <ac:chgData name="Nora Monday" userId="f9fce3f3-ea5a-4bf2-9c87-84b96f517122" providerId="ADAL" clId="{E45E570C-D2DB-4763-8FC7-C67C1D261246}" dt="2024-11-26T02:44:44.338" v="593" actId="962"/>
          <ac:picMkLst>
            <pc:docMk/>
            <pc:sldMk cId="1550106778" sldId="444"/>
            <ac:picMk id="3" creationId="{FF2AA174-CE84-8643-9979-196EEDC4BE7F}"/>
          </ac:picMkLst>
        </pc:picChg>
        <pc:picChg chg="mod">
          <ac:chgData name="Nora Monday" userId="f9fce3f3-ea5a-4bf2-9c87-84b96f517122" providerId="ADAL" clId="{E45E570C-D2DB-4763-8FC7-C67C1D261246}" dt="2024-11-26T02:45:03.173" v="607" actId="962"/>
          <ac:picMkLst>
            <pc:docMk/>
            <pc:sldMk cId="1550106778" sldId="444"/>
            <ac:picMk id="4" creationId="{307BD4F4-4812-EF49-BCD6-FEC250234F44}"/>
          </ac:picMkLst>
        </pc:picChg>
      </pc:sldChg>
      <pc:sldChg chg="addSp modSp mod">
        <pc:chgData name="Nora Monday" userId="f9fce3f3-ea5a-4bf2-9c87-84b96f517122" providerId="ADAL" clId="{E45E570C-D2DB-4763-8FC7-C67C1D261246}" dt="2024-11-26T23:55:43.872" v="872" actId="207"/>
        <pc:sldMkLst>
          <pc:docMk/>
          <pc:sldMk cId="2708634835" sldId="445"/>
        </pc:sldMkLst>
        <pc:spChg chg="add mod ord">
          <ac:chgData name="Nora Monday" userId="f9fce3f3-ea5a-4bf2-9c87-84b96f517122" providerId="ADAL" clId="{E45E570C-D2DB-4763-8FC7-C67C1D261246}" dt="2024-11-26T23:55:43.872" v="872" actId="207"/>
          <ac:spMkLst>
            <pc:docMk/>
            <pc:sldMk cId="2708634835" sldId="445"/>
            <ac:spMk id="6" creationId="{3592DBA7-2683-E31A-9EF3-0981B78DCD0B}"/>
          </ac:spMkLst>
        </pc:spChg>
        <pc:picChg chg="mod">
          <ac:chgData name="Nora Monday" userId="f9fce3f3-ea5a-4bf2-9c87-84b96f517122" providerId="ADAL" clId="{E45E570C-D2DB-4763-8FC7-C67C1D261246}" dt="2024-11-26T02:45:08.486" v="613" actId="962"/>
          <ac:picMkLst>
            <pc:docMk/>
            <pc:sldMk cId="2708634835" sldId="445"/>
            <ac:picMk id="2" creationId="{074FCCBB-7896-C944-9092-0E531A150C0A}"/>
          </ac:picMkLst>
        </pc:picChg>
        <pc:picChg chg="mod">
          <ac:chgData name="Nora Monday" userId="f9fce3f3-ea5a-4bf2-9c87-84b96f517122" providerId="ADAL" clId="{E45E570C-D2DB-4763-8FC7-C67C1D261246}" dt="2024-11-26T02:45:16.954" v="625" actId="962"/>
          <ac:picMkLst>
            <pc:docMk/>
            <pc:sldMk cId="2708634835" sldId="445"/>
            <ac:picMk id="3" creationId="{AB8E358D-A28A-1C4A-9CCC-3DAF937DFDAC}"/>
          </ac:picMkLst>
        </pc:picChg>
        <pc:picChg chg="mod ord">
          <ac:chgData name="Nora Monday" userId="f9fce3f3-ea5a-4bf2-9c87-84b96f517122" providerId="ADAL" clId="{E45E570C-D2DB-4763-8FC7-C67C1D261246}" dt="2024-11-26T02:59:56.852" v="700" actId="13244"/>
          <ac:picMkLst>
            <pc:docMk/>
            <pc:sldMk cId="2708634835" sldId="445"/>
            <ac:picMk id="4" creationId="{E09FF513-B7CB-F24A-9516-9B412166C5A4}"/>
          </ac:picMkLst>
        </pc:picChg>
      </pc:sldChg>
      <pc:sldChg chg="addSp modSp mod">
        <pc:chgData name="Nora Monday" userId="f9fce3f3-ea5a-4bf2-9c87-84b96f517122" providerId="ADAL" clId="{E45E570C-D2DB-4763-8FC7-C67C1D261246}" dt="2024-11-27T04:11:12.465" v="1440" actId="962"/>
        <pc:sldMkLst>
          <pc:docMk/>
          <pc:sldMk cId="349643366" sldId="446"/>
        </pc:sldMkLst>
        <pc:spChg chg="ord">
          <ac:chgData name="Nora Monday" userId="f9fce3f3-ea5a-4bf2-9c87-84b96f517122" providerId="ADAL" clId="{E45E570C-D2DB-4763-8FC7-C67C1D261246}" dt="2024-11-26T03:01:59.151" v="709" actId="13244"/>
          <ac:spMkLst>
            <pc:docMk/>
            <pc:sldMk cId="349643366" sldId="446"/>
            <ac:spMk id="4" creationId="{DA3D3666-F224-9147-BD4A-2407C6B422EA}"/>
          </ac:spMkLst>
        </pc:spChg>
        <pc:spChg chg="add mod ord">
          <ac:chgData name="Nora Monday" userId="f9fce3f3-ea5a-4bf2-9c87-84b96f517122" providerId="ADAL" clId="{E45E570C-D2DB-4763-8FC7-C67C1D261246}" dt="2024-11-26T23:56:24.288" v="953" actId="20577"/>
          <ac:spMkLst>
            <pc:docMk/>
            <pc:sldMk cId="349643366" sldId="446"/>
            <ac:spMk id="6" creationId="{D3615C79-F710-C0B4-5416-AAE09D84B808}"/>
          </ac:spMkLst>
        </pc:spChg>
        <pc:picChg chg="mod">
          <ac:chgData name="Nora Monday" userId="f9fce3f3-ea5a-4bf2-9c87-84b96f517122" providerId="ADAL" clId="{E45E570C-D2DB-4763-8FC7-C67C1D261246}" dt="2024-11-27T04:11:07.427" v="1432" actId="962"/>
          <ac:picMkLst>
            <pc:docMk/>
            <pc:sldMk cId="349643366" sldId="446"/>
            <ac:picMk id="2" creationId="{32F9E39C-FFA8-9449-A9FD-F679C262BCF1}"/>
          </ac:picMkLst>
        </pc:picChg>
        <pc:picChg chg="mod">
          <ac:chgData name="Nora Monday" userId="f9fce3f3-ea5a-4bf2-9c87-84b96f517122" providerId="ADAL" clId="{E45E570C-D2DB-4763-8FC7-C67C1D261246}" dt="2024-11-27T04:11:12.465" v="1440" actId="962"/>
          <ac:picMkLst>
            <pc:docMk/>
            <pc:sldMk cId="349643366" sldId="446"/>
            <ac:picMk id="3" creationId="{A0CAD030-AEF6-2849-9D32-3E77910D8F1C}"/>
          </ac:picMkLst>
        </pc:picChg>
      </pc:sldChg>
      <pc:sldChg chg="addSp modSp mod">
        <pc:chgData name="Nora Monday" userId="f9fce3f3-ea5a-4bf2-9c87-84b96f517122" providerId="ADAL" clId="{E45E570C-D2DB-4763-8FC7-C67C1D261246}" dt="2024-11-26T23:56:32.311" v="974" actId="20577"/>
        <pc:sldMkLst>
          <pc:docMk/>
          <pc:sldMk cId="3837448520" sldId="448"/>
        </pc:sldMkLst>
        <pc:spChg chg="add mod">
          <ac:chgData name="Nora Monday" userId="f9fce3f3-ea5a-4bf2-9c87-84b96f517122" providerId="ADAL" clId="{E45E570C-D2DB-4763-8FC7-C67C1D261246}" dt="2024-11-26T23:56:32.311" v="974" actId="20577"/>
          <ac:spMkLst>
            <pc:docMk/>
            <pc:sldMk cId="3837448520" sldId="448"/>
            <ac:spMk id="2" creationId="{FBEE19ED-475E-ED5C-13E8-604C89DAF447}"/>
          </ac:spMkLst>
        </pc:spChg>
      </pc:sldChg>
      <pc:sldChg chg="addSp modSp mod">
        <pc:chgData name="Nora Monday" userId="f9fce3f3-ea5a-4bf2-9c87-84b96f517122" providerId="ADAL" clId="{E45E570C-D2DB-4763-8FC7-C67C1D261246}" dt="2024-11-27T04:10:09.918" v="1289" actId="962"/>
        <pc:sldMkLst>
          <pc:docMk/>
          <pc:sldMk cId="240114052" sldId="449"/>
        </pc:sldMkLst>
        <pc:spChg chg="ord">
          <ac:chgData name="Nora Monday" userId="f9fce3f3-ea5a-4bf2-9c87-84b96f517122" providerId="ADAL" clId="{E45E570C-D2DB-4763-8FC7-C67C1D261246}" dt="2024-11-26T03:00:54.306" v="705" actId="13244"/>
          <ac:spMkLst>
            <pc:docMk/>
            <pc:sldMk cId="240114052" sldId="449"/>
            <ac:spMk id="4" creationId="{5DA474B8-90E8-BA49-A9BD-A50B8ED5FB26}"/>
          </ac:spMkLst>
        </pc:spChg>
        <pc:spChg chg="mod ord">
          <ac:chgData name="Nora Monday" userId="f9fce3f3-ea5a-4bf2-9c87-84b96f517122" providerId="ADAL" clId="{E45E570C-D2DB-4763-8FC7-C67C1D261246}" dt="2024-11-27T04:09:43.220" v="1143" actId="962"/>
          <ac:spMkLst>
            <pc:docMk/>
            <pc:sldMk cId="240114052" sldId="449"/>
            <ac:spMk id="10" creationId="{61D9BBD6-117F-F84E-8012-63EE0CF9CB35}"/>
          </ac:spMkLst>
        </pc:spChg>
        <pc:spChg chg="mod ord">
          <ac:chgData name="Nora Monday" userId="f9fce3f3-ea5a-4bf2-9c87-84b96f517122" providerId="ADAL" clId="{E45E570C-D2DB-4763-8FC7-C67C1D261246}" dt="2024-11-27T04:09:50.586" v="1173" actId="962"/>
          <ac:spMkLst>
            <pc:docMk/>
            <pc:sldMk cId="240114052" sldId="449"/>
            <ac:spMk id="11" creationId="{13570D16-12C5-0048-8870-7285D656E7BA}"/>
          </ac:spMkLst>
        </pc:spChg>
        <pc:spChg chg="add mod ord">
          <ac:chgData name="Nora Monday" userId="f9fce3f3-ea5a-4bf2-9c87-84b96f517122" providerId="ADAL" clId="{E45E570C-D2DB-4763-8FC7-C67C1D261246}" dt="2024-11-26T23:55:59.791" v="906" actId="207"/>
          <ac:spMkLst>
            <pc:docMk/>
            <pc:sldMk cId="240114052" sldId="449"/>
            <ac:spMk id="12" creationId="{78F97715-4588-E465-4A96-A23B534D9C7D}"/>
          </ac:spMkLst>
        </pc:spChg>
        <pc:picChg chg="mod ord">
          <ac:chgData name="Nora Monday" userId="f9fce3f3-ea5a-4bf2-9c87-84b96f517122" providerId="ADAL" clId="{E45E570C-D2DB-4763-8FC7-C67C1D261246}" dt="2024-11-27T04:10:09.918" v="1289" actId="962"/>
          <ac:picMkLst>
            <pc:docMk/>
            <pc:sldMk cId="240114052" sldId="449"/>
            <ac:picMk id="3" creationId="{7121C993-3D24-8140-AAFD-BD2F6BCD5EF9}"/>
          </ac:picMkLst>
        </pc:picChg>
        <pc:picChg chg="mod">
          <ac:chgData name="Nora Monday" userId="f9fce3f3-ea5a-4bf2-9c87-84b96f517122" providerId="ADAL" clId="{E45E570C-D2DB-4763-8FC7-C67C1D261246}" dt="2024-11-26T02:45:50.693" v="651" actId="962"/>
          <ac:picMkLst>
            <pc:docMk/>
            <pc:sldMk cId="240114052" sldId="449"/>
            <ac:picMk id="7" creationId="{1BB99C80-DABD-4040-AC33-EA86C1254A95}"/>
          </ac:picMkLst>
        </pc:picChg>
        <pc:picChg chg="mod">
          <ac:chgData name="Nora Monday" userId="f9fce3f3-ea5a-4bf2-9c87-84b96f517122" providerId="ADAL" clId="{E45E570C-D2DB-4763-8FC7-C67C1D261246}" dt="2024-11-26T02:45:53.395" v="653" actId="962"/>
          <ac:picMkLst>
            <pc:docMk/>
            <pc:sldMk cId="240114052" sldId="449"/>
            <ac:picMk id="8" creationId="{AFB6DB37-80EE-EB41-9F9E-20F911C2353D}"/>
          </ac:picMkLst>
        </pc:picChg>
        <pc:picChg chg="mod">
          <ac:chgData name="Nora Monday" userId="f9fce3f3-ea5a-4bf2-9c87-84b96f517122" providerId="ADAL" clId="{E45E570C-D2DB-4763-8FC7-C67C1D261246}" dt="2024-11-26T02:45:56.249" v="655" actId="962"/>
          <ac:picMkLst>
            <pc:docMk/>
            <pc:sldMk cId="240114052" sldId="449"/>
            <ac:picMk id="9" creationId="{CA535933-2A52-3E42-822C-C7EBAB31B6AF}"/>
          </ac:picMkLst>
        </pc:picChg>
      </pc:sldChg>
      <pc:sldChg chg="addSp modSp mod">
        <pc:chgData name="Nora Monday" userId="f9fce3f3-ea5a-4bf2-9c87-84b96f517122" providerId="ADAL" clId="{E45E570C-D2DB-4763-8FC7-C67C1D261246}" dt="2024-11-26T23:51:28.487" v="759" actId="207"/>
        <pc:sldMkLst>
          <pc:docMk/>
          <pc:sldMk cId="1821817766" sldId="450"/>
        </pc:sldMkLst>
        <pc:spChg chg="add mod ord">
          <ac:chgData name="Nora Monday" userId="f9fce3f3-ea5a-4bf2-9c87-84b96f517122" providerId="ADAL" clId="{E45E570C-D2DB-4763-8FC7-C67C1D261246}" dt="2024-11-26T23:51:28.487" v="759" actId="207"/>
          <ac:spMkLst>
            <pc:docMk/>
            <pc:sldMk cId="1821817766" sldId="450"/>
            <ac:spMk id="3" creationId="{E27D2108-7D84-6959-5E0B-B84A7AC3D111}"/>
          </ac:spMkLst>
        </pc:spChg>
        <pc:picChg chg="mod ord">
          <ac:chgData name="Nora Monday" userId="f9fce3f3-ea5a-4bf2-9c87-84b96f517122" providerId="ADAL" clId="{E45E570C-D2DB-4763-8FC7-C67C1D261246}" dt="2024-11-26T02:48:55.711" v="686"/>
          <ac:picMkLst>
            <pc:docMk/>
            <pc:sldMk cId="1821817766" sldId="450"/>
            <ac:picMk id="2" creationId="{9EB08FDD-A0E7-223E-8A50-04869BDE6A6B}"/>
          </ac:picMkLst>
        </pc:picChg>
      </pc:sldChg>
      <pc:sldChg chg="addSp modSp mod">
        <pc:chgData name="Nora Monday" userId="f9fce3f3-ea5a-4bf2-9c87-84b96f517122" providerId="ADAL" clId="{E45E570C-D2DB-4763-8FC7-C67C1D261246}" dt="2024-11-26T23:51:05.644" v="731" actId="207"/>
        <pc:sldMkLst>
          <pc:docMk/>
          <pc:sldMk cId="3089004442" sldId="451"/>
        </pc:sldMkLst>
        <pc:spChg chg="add mod ord">
          <ac:chgData name="Nora Monday" userId="f9fce3f3-ea5a-4bf2-9c87-84b96f517122" providerId="ADAL" clId="{E45E570C-D2DB-4763-8FC7-C67C1D261246}" dt="2024-11-26T23:51:05.644" v="731" actId="207"/>
          <ac:spMkLst>
            <pc:docMk/>
            <pc:sldMk cId="3089004442" sldId="451"/>
            <ac:spMk id="3" creationId="{7DE4CF5C-7C75-F7AF-E8CB-C0ADBF6B86CB}"/>
          </ac:spMkLst>
        </pc:spChg>
        <pc:picChg chg="mod">
          <ac:chgData name="Nora Monday" userId="f9fce3f3-ea5a-4bf2-9c87-84b96f517122" providerId="ADAL" clId="{E45E570C-D2DB-4763-8FC7-C67C1D261246}" dt="2024-11-26T02:43:46.793" v="471" actId="962"/>
          <ac:picMkLst>
            <pc:docMk/>
            <pc:sldMk cId="3089004442" sldId="451"/>
            <ac:picMk id="2" creationId="{603E474A-5232-A483-A098-A301A24B9BE8}"/>
          </ac:picMkLst>
        </pc:picChg>
      </pc:sldChg>
      <pc:sldMasterChg chg="modSldLayout">
        <pc:chgData name="Nora Monday" userId="f9fce3f3-ea5a-4bf2-9c87-84b96f517122" providerId="ADAL" clId="{E45E570C-D2DB-4763-8FC7-C67C1D261246}" dt="2024-11-28T05:12:58.424" v="1442"/>
        <pc:sldMasterMkLst>
          <pc:docMk/>
          <pc:sldMasterMk cId="1034081160" sldId="2147483648"/>
        </pc:sldMasterMkLst>
        <pc:sldLayoutChg chg="addSp delSp modSp mod">
          <pc:chgData name="Nora Monday" userId="f9fce3f3-ea5a-4bf2-9c87-84b96f517122" providerId="ADAL" clId="{E45E570C-D2DB-4763-8FC7-C67C1D261246}" dt="2024-11-28T05:12:58.424" v="1442"/>
          <pc:sldLayoutMkLst>
            <pc:docMk/>
            <pc:sldMasterMk cId="1034081160" sldId="2147483648"/>
            <pc:sldLayoutMk cId="488055856" sldId="2147483694"/>
          </pc:sldLayoutMkLst>
          <pc:spChg chg="add mod">
            <ac:chgData name="Nora Monday" userId="f9fce3f3-ea5a-4bf2-9c87-84b96f517122" providerId="ADAL" clId="{E45E570C-D2DB-4763-8FC7-C67C1D261246}" dt="2024-11-28T05:12:58.424" v="1442"/>
            <ac:spMkLst>
              <pc:docMk/>
              <pc:sldMasterMk cId="1034081160" sldId="2147483648"/>
              <pc:sldLayoutMk cId="488055856" sldId="2147483694"/>
              <ac:spMk id="2" creationId="{E250C647-CFC5-198C-4A87-16D5F5FAD338}"/>
            </ac:spMkLst>
          </pc:spChg>
        </pc:sldLayoutChg>
      </pc:sldMasterChg>
    </pc:docChg>
  </pc:docChgLst>
  <pc:docChgLst>
    <pc:chgData name="Kerrie Shanahan" userId="ae473d9f-76e9-476f-892f-2674ea963afc" providerId="ADAL" clId="{DA6BB410-34D0-473A-BC8B-CC22D2403510}"/>
    <pc:docChg chg="modSld modMainMaster">
      <pc:chgData name="Kerrie Shanahan" userId="ae473d9f-76e9-476f-892f-2674ea963afc" providerId="ADAL" clId="{DA6BB410-34D0-473A-BC8B-CC22D2403510}" dt="2025-02-04T23:44:35.919" v="10" actId="20577"/>
      <pc:docMkLst>
        <pc:docMk/>
      </pc:docMkLst>
      <pc:sldChg chg="modNotesTx">
        <pc:chgData name="Kerrie Shanahan" userId="ae473d9f-76e9-476f-892f-2674ea963afc" providerId="ADAL" clId="{DA6BB410-34D0-473A-BC8B-CC22D2403510}" dt="2025-02-04T23:44:25.259" v="8" actId="12"/>
        <pc:sldMkLst>
          <pc:docMk/>
          <pc:sldMk cId="4263359036" sldId="418"/>
        </pc:sldMkLst>
      </pc:sldChg>
      <pc:sldMasterChg chg="modSldLayout">
        <pc:chgData name="Kerrie Shanahan" userId="ae473d9f-76e9-476f-892f-2674ea963afc" providerId="ADAL" clId="{DA6BB410-34D0-473A-BC8B-CC22D2403510}" dt="2025-02-04T23:44:35.919" v="10" actId="20577"/>
        <pc:sldMasterMkLst>
          <pc:docMk/>
          <pc:sldMasterMk cId="1034081160" sldId="2147483648"/>
        </pc:sldMasterMkLst>
        <pc:sldLayoutChg chg="modSp mod">
          <pc:chgData name="Kerrie Shanahan" userId="ae473d9f-76e9-476f-892f-2674ea963afc" providerId="ADAL" clId="{DA6BB410-34D0-473A-BC8B-CC22D2403510}" dt="2025-02-04T23:44:35.919" v="10" actId="20577"/>
          <pc:sldLayoutMkLst>
            <pc:docMk/>
            <pc:sldMasterMk cId="1034081160" sldId="2147483648"/>
            <pc:sldLayoutMk cId="2132320762" sldId="2147483649"/>
          </pc:sldLayoutMkLst>
          <pc:spChg chg="mod">
            <ac:chgData name="Kerrie Shanahan" userId="ae473d9f-76e9-476f-892f-2674ea963afc" providerId="ADAL" clId="{DA6BB410-34D0-473A-BC8B-CC22D2403510}" dt="2025-02-04T23:44:35.919" v="10" actId="20577"/>
            <ac:spMkLst>
              <pc:docMk/>
              <pc:sldMasterMk cId="1034081160" sldId="2147483648"/>
              <pc:sldLayoutMk cId="2132320762" sldId="2147483649"/>
              <ac:spMk id="14" creationId="{64A5F4B4-521E-4231-B1DE-C9B4B43C838A}"/>
            </ac:spMkLst>
          </pc:spChg>
        </pc:sldLayoutChg>
      </pc:sldMasterChg>
    </pc:docChg>
  </pc:docChgLst>
  <pc:docChgLst>
    <pc:chgData name="Kerrie Shanahan" userId="ae473d9f-76e9-476f-892f-2674ea963afc" providerId="ADAL" clId="{128FF073-4F26-432D-88DE-0CB37FEB5A5A}"/>
    <pc:docChg chg="custSel addSld modSld sldOrd modMainMaster">
      <pc:chgData name="Kerrie Shanahan" userId="ae473d9f-76e9-476f-892f-2674ea963afc" providerId="ADAL" clId="{128FF073-4F26-432D-88DE-0CB37FEB5A5A}" dt="2024-10-02T00:55:07.692" v="50"/>
      <pc:docMkLst>
        <pc:docMk/>
      </pc:docMkLst>
      <pc:sldChg chg="delSp add mod ord modClrScheme chgLayout modNotesTx">
        <pc:chgData name="Kerrie Shanahan" userId="ae473d9f-76e9-476f-892f-2674ea963afc" providerId="ADAL" clId="{128FF073-4F26-432D-88DE-0CB37FEB5A5A}" dt="2024-10-02T00:55:07.692" v="50"/>
        <pc:sldMkLst>
          <pc:docMk/>
          <pc:sldMk cId="1821817766" sldId="450"/>
        </pc:sldMkLst>
      </pc:sldChg>
      <pc:sldChg chg="add mod ord modClrScheme chgLayout">
        <pc:chgData name="Kerrie Shanahan" userId="ae473d9f-76e9-476f-892f-2674ea963afc" providerId="ADAL" clId="{128FF073-4F26-432D-88DE-0CB37FEB5A5A}" dt="2024-10-02T00:55:06.184" v="48"/>
        <pc:sldMkLst>
          <pc:docMk/>
          <pc:sldMk cId="3089004442" sldId="451"/>
        </pc:sldMkLst>
      </pc:sldChg>
      <pc:sldMasterChg chg="addSldLayout modSldLayout">
        <pc:chgData name="Kerrie Shanahan" userId="ae473d9f-76e9-476f-892f-2674ea963afc" providerId="ADAL" clId="{128FF073-4F26-432D-88DE-0CB37FEB5A5A}" dt="2024-10-02T00:52:27.353" v="27"/>
        <pc:sldMasterMkLst>
          <pc:docMk/>
          <pc:sldMasterMk cId="1034081160" sldId="2147483648"/>
        </pc:sldMasterMkLst>
        <pc:sldLayoutChg chg="addSp delSp modSp add mod modTransition">
          <pc:chgData name="Kerrie Shanahan" userId="ae473d9f-76e9-476f-892f-2674ea963afc" providerId="ADAL" clId="{128FF073-4F26-432D-88DE-0CB37FEB5A5A}" dt="2024-10-02T00:51:08.451" v="24"/>
          <pc:sldLayoutMkLst>
            <pc:docMk/>
            <pc:sldMasterMk cId="1034081160" sldId="2147483648"/>
            <pc:sldLayoutMk cId="2127593290" sldId="2147483701"/>
          </pc:sldLayoutMkLst>
          <pc:spChg chg="mod">
            <ac:chgData name="Kerrie Shanahan" userId="ae473d9f-76e9-476f-892f-2674ea963afc" providerId="ADAL" clId="{128FF073-4F26-432D-88DE-0CB37FEB5A5A}" dt="2024-10-02T00:49:50.149" v="20" actId="14100"/>
            <ac:spMkLst>
              <pc:docMk/>
              <pc:sldMasterMk cId="1034081160" sldId="2147483648"/>
              <pc:sldLayoutMk cId="2127593290" sldId="2147483701"/>
              <ac:spMk id="11" creationId="{42E7454B-B31A-AA4D-8E68-CADE56FE67CD}"/>
            </ac:spMkLst>
          </pc:spChg>
          <pc:spChg chg="mod">
            <ac:chgData name="Kerrie Shanahan" userId="ae473d9f-76e9-476f-892f-2674ea963afc" providerId="ADAL" clId="{128FF073-4F26-432D-88DE-0CB37FEB5A5A}" dt="2024-10-02T00:49:58.652" v="21" actId="1076"/>
            <ac:spMkLst>
              <pc:docMk/>
              <pc:sldMasterMk cId="1034081160" sldId="2147483648"/>
              <pc:sldLayoutMk cId="2127593290" sldId="2147483701"/>
              <ac:spMk id="15" creationId="{22F37A75-C21B-1747-9B04-9CB6B9FF886A}"/>
            </ac:spMkLst>
          </pc:spChg>
          <pc:spChg chg="mod topLvl">
            <ac:chgData name="Kerrie Shanahan" userId="ae473d9f-76e9-476f-892f-2674ea963afc" providerId="ADAL" clId="{128FF073-4F26-432D-88DE-0CB37FEB5A5A}" dt="2024-10-02T00:50:32.198" v="22" actId="165"/>
            <ac:spMkLst>
              <pc:docMk/>
              <pc:sldMasterMk cId="1034081160" sldId="2147483648"/>
              <pc:sldLayoutMk cId="2127593290" sldId="2147483701"/>
              <ac:spMk id="17" creationId="{5722A1E8-5C47-8341-A0A5-FB823995C90B}"/>
            </ac:spMkLst>
          </pc:spChg>
          <pc:picChg chg="add mod">
            <ac:chgData name="Kerrie Shanahan" userId="ae473d9f-76e9-476f-892f-2674ea963afc" providerId="ADAL" clId="{128FF073-4F26-432D-88DE-0CB37FEB5A5A}" dt="2024-10-02T00:51:08.451" v="24"/>
            <ac:picMkLst>
              <pc:docMk/>
              <pc:sldMasterMk cId="1034081160" sldId="2147483648"/>
              <pc:sldLayoutMk cId="2127593290" sldId="2147483701"/>
              <ac:picMk id="4" creationId="{62CA635C-8D17-4FBC-C525-6DD104E5D179}"/>
            </ac:picMkLst>
          </pc:picChg>
        </pc:sldLayoutChg>
        <pc:sldLayoutChg chg="addSp delSp modSp add mod modTransition">
          <pc:chgData name="Kerrie Shanahan" userId="ae473d9f-76e9-476f-892f-2674ea963afc" providerId="ADAL" clId="{128FF073-4F26-432D-88DE-0CB37FEB5A5A}" dt="2024-10-02T00:52:27.353" v="27"/>
          <pc:sldLayoutMkLst>
            <pc:docMk/>
            <pc:sldMasterMk cId="1034081160" sldId="2147483648"/>
            <pc:sldLayoutMk cId="324526505" sldId="2147483702"/>
          </pc:sldLayoutMkLst>
          <pc:picChg chg="add mod">
            <ac:chgData name="Kerrie Shanahan" userId="ae473d9f-76e9-476f-892f-2674ea963afc" providerId="ADAL" clId="{128FF073-4F26-432D-88DE-0CB37FEB5A5A}" dt="2024-10-02T00:52:27.353" v="27"/>
            <ac:picMkLst>
              <pc:docMk/>
              <pc:sldMasterMk cId="1034081160" sldId="2147483648"/>
              <pc:sldLayoutMk cId="324526505" sldId="2147483702"/>
              <ac:picMk id="2" creationId="{EAED6493-0C40-2285-338C-0EDD41FF6075}"/>
            </ac:picMkLst>
          </pc:picChg>
        </pc:sldLayoutChg>
      </pc:sldMasterChg>
    </pc:docChg>
  </pc:docChgLst>
  <pc:docChgLst>
    <pc:chgData name="Liz Heynes" userId="e5ff50d5-f39a-42f6-9e9f-e790bcc8c38d" providerId="ADAL" clId="{6FAB027E-F165-4C2F-864F-9F00AE43DBFD}"/>
    <pc:docChg chg="modMainMaster">
      <pc:chgData name="Liz Heynes" userId="e5ff50d5-f39a-42f6-9e9f-e790bcc8c38d" providerId="ADAL" clId="{6FAB027E-F165-4C2F-864F-9F00AE43DBFD}" dt="2024-11-28T04:51:36.798" v="17" actId="20577"/>
      <pc:docMkLst>
        <pc:docMk/>
      </pc:docMkLst>
      <pc:sldMasterChg chg="modSldLayout">
        <pc:chgData name="Liz Heynes" userId="e5ff50d5-f39a-42f6-9e9f-e790bcc8c38d" providerId="ADAL" clId="{6FAB027E-F165-4C2F-864F-9F00AE43DBFD}" dt="2024-11-28T04:51:36.798" v="17" actId="20577"/>
        <pc:sldMasterMkLst>
          <pc:docMk/>
          <pc:sldMasterMk cId="1034081160" sldId="2147483648"/>
        </pc:sldMasterMkLst>
        <pc:sldLayoutChg chg="modSp mod">
          <pc:chgData name="Liz Heynes" userId="e5ff50d5-f39a-42f6-9e9f-e790bcc8c38d" providerId="ADAL" clId="{6FAB027E-F165-4C2F-864F-9F00AE43DBFD}" dt="2024-11-28T04:51:36.798" v="17" actId="20577"/>
          <pc:sldLayoutMkLst>
            <pc:docMk/>
            <pc:sldMasterMk cId="1034081160" sldId="2147483648"/>
            <pc:sldLayoutMk cId="2132320762" sldId="2147483649"/>
          </pc:sldLayoutMkLst>
          <pc:spChg chg="mod">
            <ac:chgData name="Liz Heynes" userId="e5ff50d5-f39a-42f6-9e9f-e790bcc8c38d" providerId="ADAL" clId="{6FAB027E-F165-4C2F-864F-9F00AE43DBFD}" dt="2024-11-28T04:51:36.798" v="17" actId="20577"/>
            <ac:spMkLst>
              <pc:docMk/>
              <pc:sldMasterMk cId="1034081160" sldId="2147483648"/>
              <pc:sldLayoutMk cId="2132320762" sldId="2147483649"/>
              <ac:spMk id="14" creationId="{64A5F4B4-521E-4231-B1DE-C9B4B43C838A}"/>
            </ac:spMkLst>
          </pc:spChg>
        </pc:sldLayoutChg>
      </pc:sldMasterChg>
    </pc:docChg>
  </pc:docChgLst>
  <pc:docChgLst>
    <pc:chgData name="Liz Heynes" userId="e5ff50d5-f39a-42f6-9e9f-e790bcc8c38d" providerId="ADAL" clId="{03ED8FAE-2CEB-45A5-86DB-D840F53238C5}"/>
    <pc:docChg chg="custSel modSld modMainMaster">
      <pc:chgData name="Liz Heynes" userId="e5ff50d5-f39a-42f6-9e9f-e790bcc8c38d" providerId="ADAL" clId="{03ED8FAE-2CEB-45A5-86DB-D840F53238C5}" dt="2024-12-16T00:46:18.842" v="99" actId="20577"/>
      <pc:docMkLst>
        <pc:docMk/>
      </pc:docMkLst>
      <pc:sldChg chg="modNotesTx">
        <pc:chgData name="Liz Heynes" userId="e5ff50d5-f39a-42f6-9e9f-e790bcc8c38d" providerId="ADAL" clId="{03ED8FAE-2CEB-45A5-86DB-D840F53238C5}" dt="2024-12-16T00:46:18.842" v="99" actId="20577"/>
        <pc:sldMkLst>
          <pc:docMk/>
          <pc:sldMk cId="4263359036" sldId="418"/>
        </pc:sldMkLst>
      </pc:sldChg>
      <pc:sldMasterChg chg="modSldLayout">
        <pc:chgData name="Liz Heynes" userId="e5ff50d5-f39a-42f6-9e9f-e790bcc8c38d" providerId="ADAL" clId="{03ED8FAE-2CEB-45A5-86DB-D840F53238C5}" dt="2024-12-16T00:45:54.624" v="90" actId="1038"/>
        <pc:sldMasterMkLst>
          <pc:docMk/>
          <pc:sldMasterMk cId="1034081160" sldId="2147483648"/>
        </pc:sldMasterMkLst>
        <pc:sldLayoutChg chg="modSp mod">
          <pc:chgData name="Liz Heynes" userId="e5ff50d5-f39a-42f6-9e9f-e790bcc8c38d" providerId="ADAL" clId="{03ED8FAE-2CEB-45A5-86DB-D840F53238C5}" dt="2024-12-16T00:45:54.624" v="90" actId="1038"/>
          <pc:sldLayoutMkLst>
            <pc:docMk/>
            <pc:sldMasterMk cId="1034081160" sldId="2147483648"/>
            <pc:sldLayoutMk cId="2132320762" sldId="2147483649"/>
          </pc:sldLayoutMkLst>
          <pc:spChg chg="mod">
            <ac:chgData name="Liz Heynes" userId="e5ff50d5-f39a-42f6-9e9f-e790bcc8c38d" providerId="ADAL" clId="{03ED8FAE-2CEB-45A5-86DB-D840F53238C5}" dt="2024-12-16T00:41:24.396" v="36" actId="20577"/>
            <ac:spMkLst>
              <pc:docMk/>
              <pc:sldMasterMk cId="1034081160" sldId="2147483648"/>
              <pc:sldLayoutMk cId="2132320762" sldId="2147483649"/>
              <ac:spMk id="14" creationId="{64A5F4B4-521E-4231-B1DE-C9B4B43C838A}"/>
            </ac:spMkLst>
          </pc:spChg>
          <pc:spChg chg="mod">
            <ac:chgData name="Liz Heynes" userId="e5ff50d5-f39a-42f6-9e9f-e790bcc8c38d" providerId="ADAL" clId="{03ED8FAE-2CEB-45A5-86DB-D840F53238C5}" dt="2024-12-16T00:33:32.672" v="26" actId="1036"/>
            <ac:spMkLst>
              <pc:docMk/>
              <pc:sldMasterMk cId="1034081160" sldId="2147483648"/>
              <pc:sldLayoutMk cId="2132320762" sldId="2147483649"/>
              <ac:spMk id="24" creationId="{F1FB7EF2-1696-FC48-8ED0-970106984075}"/>
            </ac:spMkLst>
          </pc:spChg>
          <pc:picChg chg="mod">
            <ac:chgData name="Liz Heynes" userId="e5ff50d5-f39a-42f6-9e9f-e790bcc8c38d" providerId="ADAL" clId="{03ED8FAE-2CEB-45A5-86DB-D840F53238C5}" dt="2024-12-16T00:45:54.624" v="90" actId="1038"/>
            <ac:picMkLst>
              <pc:docMk/>
              <pc:sldMasterMk cId="1034081160" sldId="2147483648"/>
              <pc:sldLayoutMk cId="2132320762" sldId="2147483649"/>
              <ac:picMk id="15" creationId="{66633677-FE32-44C6-A1E2-C13936A5D692}"/>
            </ac:picMkLst>
          </pc:pic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6A64F4B7-307B-460A-9216-CC21E96F22F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3897C1B-43FC-4D09-8B0C-C5FC5D8B1A5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0C8173-52BC-4F8E-A1DB-073827CA7B9E}" type="datetimeFigureOut">
              <a:rPr lang="en-AU" smtClean="0"/>
              <a:t>5/02/2025</a:t>
            </a:fld>
            <a:endParaRPr lang="en-AU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5A003B-9AFC-40BD-9E27-3767AF8D2B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818DC3A-9E06-4EC9-94DD-1749B9ECC694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0E9432-9770-41A6-ACDC-B313F45D28C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070671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53297-7DEE-4CE4-B733-474A3A21B2D8}" type="datetimeFigureOut">
              <a:rPr lang="en-AU" smtClean="0"/>
              <a:t>5/02/2025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A44A9DE-4760-4494-A2B3-6554A63B8D8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93407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Lesson structure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Explicit teaching of: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new phonemic awareness skills (slides 2 and 3)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the letter–sound correspondence </a:t>
            </a:r>
            <a:r>
              <a:rPr lang="en-AU" b="1" dirty="0"/>
              <a:t>s</a:t>
            </a:r>
            <a:r>
              <a:rPr lang="en-AU" dirty="0"/>
              <a:t> says /s/ (slides 4 to 11).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dirty="0"/>
              <a:t>Takes approximately 20 minutes.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dirty="0"/>
          </a:p>
          <a:p>
            <a:r>
              <a:rPr lang="en-US" b="1" dirty="0"/>
              <a:t>Lesson preparation</a:t>
            </a:r>
            <a:endParaRPr lang="en-US" b="1" dirty="0">
              <a:cs typeface="Calibri"/>
            </a:endParaRPr>
          </a:p>
          <a:p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dirty="0"/>
              <a:t>Go to the download folder for this phase; it includes a Word file for the student sheet for this lesson. </a:t>
            </a:r>
            <a:r>
              <a:rPr lang="en-AU" dirty="0"/>
              <a:t>Print one </a:t>
            </a:r>
            <a:r>
              <a:rPr lang="en-AU" u="none" dirty="0"/>
              <a:t>student sheet for each student (to be used with slide 10).</a:t>
            </a:r>
            <a:endParaRPr lang="en-AU" u="none" dirty="0">
              <a:cs typeface="Calibri"/>
            </a:endParaRP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0" dirty="0">
                <a:solidFill>
                  <a:srgbClr val="000000"/>
                </a:solidFill>
                <a:effectLst/>
                <a:latin typeface="Aptos" panose="020B0004020202020204" pitchFamily="34" charset="0"/>
              </a:rPr>
              <a:t>If desired, edit the letters on slides 5 and 6 to your preferred font. If you change the font, drag the green and red dots to show the entry and exit points on the first letter. 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AU" dirty="0"/>
              <a:t>Prepare application tasks for independent practice (slide 11). For example, letter formation of the letter </a:t>
            </a:r>
            <a:r>
              <a:rPr lang="en-AU" b="1" dirty="0"/>
              <a:t>s</a:t>
            </a:r>
            <a:r>
              <a:rPr lang="en-AU" dirty="0"/>
              <a:t> and phonemic awareness tasks.</a:t>
            </a:r>
          </a:p>
          <a:p>
            <a:endParaRPr lang="en-US" b="1" dirty="0"/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lang="en-AU" dirty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765722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 dirty="0">
                <a:cs typeface="Calibri"/>
              </a:rPr>
              <a:t>Check for understanding</a:t>
            </a:r>
          </a:p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Calibri"/>
            </a:endParaRPr>
          </a:p>
          <a:p>
            <a:pPr>
              <a:lnSpc>
                <a:spcPct val="106000"/>
              </a:lnSpc>
              <a:spcAft>
                <a:spcPts val="800"/>
              </a:spcAft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Students complete the </a:t>
            </a:r>
            <a:r>
              <a:rPr lang="en-US" dirty="0">
                <a:solidFill>
                  <a:srgbClr val="404040"/>
                </a:solidFill>
                <a:ea typeface="Calibri"/>
                <a:cs typeface="Calibri"/>
              </a:rPr>
              <a:t>student sheet </a:t>
            </a: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/>
                <a:cs typeface="Calibri"/>
              </a:rPr>
              <a:t>independently, either at their desks or on clipboards on the floor.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As you rove, support students at their point of need by giving immediate corrective feedback. 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cs typeface="Times New Roman" panose="02020603050405020304" pitchFamily="18" charset="0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cs typeface="Times New Roman" panose="02020603050405020304" pitchFamily="18" charset="0"/>
              </a:rPr>
              <a:t>Identify any students who need to join a teacher-led focus group.</a:t>
            </a: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1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Trace and write letters</a:t>
            </a: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trace each letter while saying /s/.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Tx/>
              <a:buNone/>
              <a:tabLst/>
              <a:defRPr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Students write each letter while saying /s/.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Tx/>
              <a:buNone/>
            </a:pPr>
            <a:r>
              <a:rPr lang="en-US" sz="1200" b="1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Circle the beginning sound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say each word and listen for the beginning sound.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r>
              <a:rPr lang="en-US" sz="1200" b="0" dirty="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circle the images that begin with /s/.</a:t>
            </a: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 dirty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1483716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1"/>
              <a:t>You do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r>
              <a:rPr lang="en-US" b="0"/>
              <a:t>Students who have been identified during the ‘check for understanding’ phase of the lesson stay with the teacher in a teacher-led focus group for targeted instruction.</a:t>
            </a:r>
          </a:p>
          <a:p>
            <a:pPr marL="0" indent="0" algn="l">
              <a:spcBef>
                <a:spcPts val="100"/>
              </a:spcBef>
              <a:spcAft>
                <a:spcPts val="400"/>
              </a:spcAft>
              <a:buFont typeface="Arial"/>
              <a:buNone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00"/>
              </a:spcBef>
              <a:spcAft>
                <a:spcPts val="400"/>
              </a:spcAft>
              <a:buClrTx/>
              <a:buSzTx/>
              <a:buFont typeface="Arial"/>
              <a:buNone/>
              <a:tabLst/>
              <a:defRPr/>
            </a:pPr>
            <a:r>
              <a:rPr lang="en-US" b="0"/>
              <a:t>The remaining students continue independent practice with application tasks that have been taught previously and can be carried out independently.</a:t>
            </a:r>
            <a:r>
              <a:rPr lang="en-US"/>
              <a:t> </a:t>
            </a:r>
            <a:endParaRPr lang="en-AU" b="0">
              <a:cs typeface="Calibri" panose="020F0502020204030204"/>
            </a:endParaRPr>
          </a:p>
          <a:p>
            <a:pPr marL="374650" indent="-230505">
              <a:spcBef>
                <a:spcPts val="100"/>
              </a:spcBef>
              <a:spcAft>
                <a:spcPts val="400"/>
              </a:spcAft>
            </a:pPr>
            <a:endParaRPr lang="en-AU" b="0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3184576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577158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 do</a:t>
            </a:r>
          </a:p>
          <a:p>
            <a:endParaRPr lang="en-US"/>
          </a:p>
          <a:p>
            <a:r>
              <a:rPr lang="en-US" b="1"/>
              <a:t>Sound robot: </a:t>
            </a:r>
            <a:r>
              <a:rPr lang="en-US" b="0"/>
              <a:t>targeting phoneme blending (3 sounds)</a:t>
            </a:r>
          </a:p>
          <a:p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For this oral phonemic awareness activity, remember to focus on sounds, not spelling. </a:t>
            </a:r>
          </a:p>
          <a:p>
            <a:endParaRPr lang="en-US" b="0"/>
          </a:p>
          <a:p>
            <a:r>
              <a:rPr lang="en-US" b="0"/>
              <a:t>Tell students that you are a sound robot who can say sounds and blend them together to make a word. </a:t>
            </a:r>
          </a:p>
          <a:p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Start with the word </a:t>
            </a:r>
            <a:r>
              <a:rPr lang="en-US" b="1"/>
              <a:t>run</a:t>
            </a:r>
            <a:r>
              <a:rPr lang="en-US" b="0"/>
              <a:t>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Say: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/>
              <a:t>/r/, /u/, /n/</a:t>
            </a:r>
            <a:r>
              <a:rPr lang="en-US" b="0" i="0"/>
              <a:t> (as single sounds)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 err="1"/>
              <a:t>rrrrunnnn</a:t>
            </a:r>
            <a:r>
              <a:rPr lang="en-US" b="0" i="0"/>
              <a:t> (running the sounds together)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0" i="1"/>
              <a:t>run</a:t>
            </a:r>
            <a:r>
              <a:rPr lang="en-US" b="0" i="0"/>
              <a:t>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Add some robot hand actions to reinforce the process for your students and to add a bit of fun.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Repeat with the following words: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/f/, /</a:t>
            </a:r>
            <a:r>
              <a:rPr lang="en-US" b="1" err="1"/>
              <a:t>oo</a:t>
            </a:r>
            <a:r>
              <a:rPr lang="en-US" b="1"/>
              <a:t>/, /t/ </a:t>
            </a:r>
            <a:r>
              <a:rPr lang="en-US" b="0"/>
              <a:t>(foot)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/>
              <a:t>/p/, /</a:t>
            </a:r>
            <a:r>
              <a:rPr lang="en-US" b="1" err="1"/>
              <a:t>oo</a:t>
            </a:r>
            <a:r>
              <a:rPr lang="en-US" b="1"/>
              <a:t>/, /</a:t>
            </a:r>
            <a:r>
              <a:rPr lang="en-US" b="1" err="1"/>
              <a:t>sh</a:t>
            </a:r>
            <a:r>
              <a:rPr lang="en-US" b="1"/>
              <a:t>/ </a:t>
            </a:r>
            <a:r>
              <a:rPr lang="en-US" b="0"/>
              <a:t>(push)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/>
              <a:t>/</a:t>
            </a:r>
            <a:r>
              <a:rPr lang="en-US" b="1" err="1"/>
              <a:t>ch</a:t>
            </a:r>
            <a:r>
              <a:rPr lang="en-US" b="1"/>
              <a:t>/, /</a:t>
            </a:r>
            <a:r>
              <a:rPr lang="en-US" b="1" err="1"/>
              <a:t>i</a:t>
            </a:r>
            <a:r>
              <a:rPr lang="en-US" b="1"/>
              <a:t>/, /k/ </a:t>
            </a:r>
            <a:r>
              <a:rPr lang="en-US" b="0"/>
              <a:t>(chick)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b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b="0"/>
              <a:t>If this is the first time your students have tried blending sounds to make words they may need further modelling.</a:t>
            </a:r>
          </a:p>
          <a:p>
            <a:pPr marL="0" indent="0">
              <a:buFontTx/>
              <a:buNone/>
            </a:pPr>
            <a:endParaRPr lang="en-US" b="1">
              <a:ea typeface="Calibri"/>
              <a:cs typeface="Calibri"/>
            </a:endParaRP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cs typeface="Calibri"/>
            </a:endParaRPr>
          </a:p>
          <a:p>
            <a:endParaRPr lang="en-AU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182914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We do</a:t>
            </a:r>
          </a:p>
          <a:p>
            <a:endParaRPr lang="en-US" b="1"/>
          </a:p>
          <a:p>
            <a:r>
              <a:rPr lang="en-US" b="1"/>
              <a:t>Sound robot: </a:t>
            </a:r>
            <a:r>
              <a:rPr lang="en-US" b="0"/>
              <a:t>targeting phoneme blending (3 sounds)</a:t>
            </a:r>
          </a:p>
          <a:p>
            <a:endParaRPr lang="en-US" b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For this oral phonemic awareness activity, remember to focus on sounds, not spelling. </a:t>
            </a:r>
          </a:p>
          <a:p>
            <a:endParaRPr lang="en-US" b="0"/>
          </a:p>
          <a:p>
            <a:r>
              <a:rPr lang="en-US" b="0"/>
              <a:t>Tell students that you, as your sound robot character, have broken down and can only say the single sounds now, so you need them to help you with blending words.</a:t>
            </a:r>
          </a:p>
          <a:p>
            <a:endParaRPr lang="en-US" b="0"/>
          </a:p>
          <a:p>
            <a:r>
              <a:rPr lang="en-US" b="0"/>
              <a:t>Support students to repeat the single sounds you give them then run the sounds together and blend them to say the word.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/>
              <a:t>/l/, /ā/, /k/</a:t>
            </a:r>
            <a:r>
              <a:rPr lang="en-US" b="0"/>
              <a:t> (lake)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/>
              <a:t>/</a:t>
            </a:r>
            <a:r>
              <a:rPr lang="en-US" b="1" err="1"/>
              <a:t>sh</a:t>
            </a:r>
            <a:r>
              <a:rPr lang="en-US" b="1"/>
              <a:t>/, /ē/, /p/</a:t>
            </a:r>
            <a:r>
              <a:rPr lang="en-US" b="0"/>
              <a:t> (sheep)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/n/, /ī/, /t/</a:t>
            </a:r>
            <a:r>
              <a:rPr lang="en-US" b="0"/>
              <a:t> (night)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0"/>
              <a:t>Check that students can blend the sounds and provide corrective feedback and further examples as needed. </a:t>
            </a:r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907377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Set learning intention and success criteria</a:t>
            </a:r>
          </a:p>
          <a:p>
            <a:endParaRPr lang="en-US" b="1">
              <a:cs typeface="Calibri"/>
            </a:endParaRPr>
          </a:p>
          <a:p>
            <a:pPr>
              <a:defRPr/>
            </a:pPr>
            <a:r>
              <a:rPr lang="en-AU"/>
              <a:t>Note: The sound /s/ is unvoiced. The sound is made using breath only. </a:t>
            </a:r>
            <a:endParaRPr lang="en-US"/>
          </a:p>
          <a:p>
            <a:pPr>
              <a:defRPr/>
            </a:pPr>
            <a:endParaRPr lang="en-AU">
              <a:ea typeface="Times New Roman" panose="02020603050405020304" pitchFamily="18" charset="0"/>
              <a:cs typeface="Calibri" panose="020F0502020204030204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The letter–sound correspondence introduced in this lesson is </a:t>
            </a:r>
            <a:r>
              <a:rPr lang="en-AU" sz="1200" b="1" kern="1200">
                <a:effectLst/>
                <a:latin typeface="+mn-lt"/>
                <a:ea typeface="Times New Roman" panose="02020603050405020304" pitchFamily="18" charset="0"/>
              </a:rPr>
              <a:t>s</a:t>
            </a:r>
            <a:r>
              <a:rPr lang="en-AU" sz="1200" kern="1200">
                <a:effectLst/>
                <a:latin typeface="+mn-lt"/>
                <a:ea typeface="Times New Roman" panose="02020603050405020304" pitchFamily="18" charset="0"/>
              </a:rPr>
              <a:t> making the /s/ sound. </a:t>
            </a:r>
            <a:endParaRPr lang="en-AU" sz="1200" kern="1200">
              <a:effectLst/>
              <a:latin typeface="+mn-lt"/>
              <a:ea typeface="Times New Roman" panose="02020603050405020304" pitchFamily="18" charset="0"/>
              <a:cs typeface="Calibri"/>
            </a:endParaRPr>
          </a:p>
          <a:p>
            <a:endParaRPr lang="en-AU">
              <a:cs typeface="Calibri"/>
            </a:endParaRPr>
          </a:p>
          <a:p>
            <a:endParaRPr lang="en-AU">
              <a:cs typeface="Calibri"/>
            </a:endParaRPr>
          </a:p>
          <a:p>
            <a:endParaRPr lang="en-AU">
              <a:cs typeface="Calibri"/>
            </a:endParaRPr>
          </a:p>
          <a:p>
            <a:endParaRPr lang="en-AU"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88962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I do</a:t>
            </a:r>
          </a:p>
          <a:p>
            <a:pPr marL="0" marR="0" lvl="0" indent="0" algn="l" defTabSz="9144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b="1">
              <a:cs typeface="Calibri"/>
            </a:endParaRPr>
          </a:p>
          <a:p>
            <a:pPr>
              <a:defRPr/>
            </a:pPr>
            <a:r>
              <a:rPr lang="en-US"/>
              <a:t>Note: The sound /s/ is unvoiced. Teachers should model the sound using breath only.</a:t>
            </a:r>
            <a:endParaRPr lang="en-US">
              <a:cs typeface="Calibri"/>
            </a:endParaRPr>
          </a:p>
          <a:p>
            <a:pPr>
              <a:defRPr/>
            </a:pPr>
            <a:endParaRPr lang="en-US">
              <a:cs typeface="Calibri"/>
            </a:endParaRPr>
          </a:p>
          <a:p>
            <a:r>
              <a:rPr lang="en-US">
                <a:solidFill>
                  <a:srgbClr val="0E1E42"/>
                </a:solidFill>
                <a:ea typeface="+mj-lt"/>
                <a:cs typeface="Calibri"/>
              </a:rPr>
              <a:t>Say: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E1E42"/>
                </a:solidFill>
                <a:ea typeface="+mj-lt"/>
                <a:cs typeface="Calibri"/>
              </a:rPr>
              <a:t>today we are learning the letter </a:t>
            </a:r>
            <a:r>
              <a:rPr lang="en-US" b="1">
                <a:solidFill>
                  <a:srgbClr val="0E1E42"/>
                </a:solidFill>
                <a:ea typeface="+mj-lt"/>
                <a:cs typeface="Calibri"/>
              </a:rPr>
              <a:t>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E1E42"/>
                </a:solidFill>
                <a:ea typeface="+mj-lt"/>
                <a:cs typeface="Calibri"/>
              </a:rPr>
              <a:t>the sound that </a:t>
            </a:r>
            <a:r>
              <a:rPr lang="en-US" b="1">
                <a:solidFill>
                  <a:srgbClr val="0E1E42"/>
                </a:solidFill>
                <a:ea typeface="+mj-lt"/>
                <a:cs typeface="Calibri"/>
              </a:rPr>
              <a:t>s </a:t>
            </a:r>
            <a:r>
              <a:rPr lang="en-US">
                <a:solidFill>
                  <a:srgbClr val="0E1E42"/>
                </a:solidFill>
                <a:ea typeface="+mj-lt"/>
                <a:cs typeface="Calibri"/>
              </a:rPr>
              <a:t>makes is /s/.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Demonstrate tracing over the letter on a large screen, beginning at the green dot and ending at the red dot, while saying the target sound.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b="1"/>
              <a:t>s </a:t>
            </a:r>
            <a:r>
              <a:rPr lang="en-US" b="0"/>
              <a:t>says /s/</a:t>
            </a:r>
          </a:p>
          <a:p>
            <a:endParaRPr lang="en-AU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5878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/>
              <a:t>We do</a:t>
            </a:r>
          </a:p>
          <a:p>
            <a:endParaRPr lang="en-US" b="1">
              <a:cs typeface="Calibri"/>
            </a:endParaRPr>
          </a:p>
          <a:p>
            <a:r>
              <a:rPr lang="en-US"/>
              <a:t>Note: The sound /s/ is unvoiced. Teachers should ensure students are making the sound using breath only.</a:t>
            </a:r>
            <a:endParaRPr lang="en-US">
              <a:cs typeface="Calibri"/>
            </a:endParaRPr>
          </a:p>
          <a:p>
            <a:endParaRPr lang="en-US" b="1">
              <a:cs typeface="Calibri"/>
            </a:endParaRPr>
          </a:p>
          <a:p>
            <a:r>
              <a:rPr lang="en-US"/>
              <a:t>Demonstrate tracing the letter and saying the target sound while students do the same in the air, on the carpet or on a mini-whiteboard.</a:t>
            </a:r>
            <a:endParaRPr lang="en-US">
              <a:cs typeface="Calibri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b="1"/>
              <a:t>s</a:t>
            </a:r>
            <a:r>
              <a:rPr lang="en-US"/>
              <a:t> says /s/</a:t>
            </a:r>
            <a:endParaRPr lang="en-US">
              <a:cs typeface="Calibri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en-US"/>
          </a:p>
          <a:p>
            <a:r>
              <a:rPr lang="en-US"/>
              <a:t>Check that students are using the correct entry and exit points and give feedback.</a:t>
            </a:r>
            <a:endParaRPr lang="en-AU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652584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/>
              <a:t>I do</a:t>
            </a:r>
            <a:endParaRPr lang="en-US">
              <a:cs typeface="Calibri"/>
            </a:endParaRPr>
          </a:p>
          <a:p>
            <a:endParaRPr lang="en-US"/>
          </a:p>
          <a:p>
            <a:r>
              <a:rPr lang="en-US"/>
              <a:t>Demonstrate saying each word aloud and listening for or isolating the beginning sound to find which words begin with /s/: </a:t>
            </a:r>
            <a:r>
              <a:rPr lang="en-US" b="1"/>
              <a:t>star</a:t>
            </a:r>
            <a:r>
              <a:rPr lang="en-US" b="0"/>
              <a:t>,</a:t>
            </a:r>
            <a:r>
              <a:rPr lang="en-US" b="1"/>
              <a:t> snake</a:t>
            </a:r>
            <a:r>
              <a:rPr lang="en-US" b="0"/>
              <a:t>,</a:t>
            </a:r>
            <a:r>
              <a:rPr lang="en-US" b="1"/>
              <a:t> button</a:t>
            </a:r>
            <a:r>
              <a:rPr lang="en-US" b="0"/>
              <a:t>.</a:t>
            </a:r>
          </a:p>
          <a:p>
            <a:endParaRPr lang="en-AU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80361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b="1">
                <a:solidFill>
                  <a:srgbClr val="0E1E42"/>
                </a:solidFill>
                <a:cs typeface="Calibri"/>
              </a:rPr>
              <a:t>We do</a:t>
            </a:r>
            <a:endParaRPr lang="en-US" b="1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/>
              <a:t>Students say each word aloud with teacher support and listen for or isolate the beginning sound to find which words begin with /s/: </a:t>
            </a:r>
            <a:r>
              <a:rPr lang="en-US" b="1"/>
              <a:t>sun</a:t>
            </a:r>
            <a:r>
              <a:rPr lang="en-US" b="0"/>
              <a:t>,</a:t>
            </a:r>
            <a:r>
              <a:rPr lang="en-US" b="1"/>
              <a:t> clock</a:t>
            </a:r>
            <a:r>
              <a:rPr lang="en-US" b="0"/>
              <a:t>,</a:t>
            </a:r>
            <a:r>
              <a:rPr lang="en-US" b="1"/>
              <a:t> strawberry</a:t>
            </a:r>
            <a:r>
              <a:rPr lang="en-US" b="0"/>
              <a:t>.</a:t>
            </a:r>
          </a:p>
          <a:p>
            <a:endParaRPr lang="en-US"/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6099810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6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 typeface="Arial"/>
              <a:buNone/>
              <a:tabLst/>
              <a:defRPr/>
            </a:pPr>
            <a:r>
              <a:rPr lang="en-US" sz="1200" b="1">
                <a:cs typeface="Calibri"/>
              </a:rPr>
              <a:t>Check for understanding</a:t>
            </a:r>
            <a:endParaRPr lang="en-US" sz="1200">
              <a:cs typeface="Calibri"/>
            </a:endParaRPr>
          </a:p>
          <a:p>
            <a:pPr marL="0" lvl="0" indent="0">
              <a:lnSpc>
                <a:spcPct val="106000"/>
              </a:lnSpc>
              <a:spcAft>
                <a:spcPts val="800"/>
              </a:spcAft>
              <a:buFont typeface="Arial"/>
              <a:buNone/>
            </a:pPr>
            <a:endParaRPr lang="en-US" sz="1200" b="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Students complete the ‘check for understanding’ by demonstrating the success criteria on the slide directly to you.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AU" sz="1200">
              <a:solidFill>
                <a:srgbClr val="40404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They will: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form the target letter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AU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say the target sound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choose which </a:t>
            </a:r>
            <a:r>
              <a:rPr lang="en-US">
                <a:solidFill>
                  <a:srgbClr val="404040"/>
                </a:solidFill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images</a:t>
            </a:r>
            <a:r>
              <a:rPr lang="en-US" sz="1200">
                <a:solidFill>
                  <a:srgbClr val="404040"/>
                </a:solidFill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 on the slide begin with the target sound</a:t>
            </a:r>
            <a:r>
              <a:rPr lang="en-US" sz="120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: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mouse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 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spoon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,</a:t>
            </a:r>
            <a:r>
              <a:rPr lang="en-US" sz="1200" b="1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 snake</a:t>
            </a:r>
            <a:r>
              <a:rPr lang="en-US" sz="1200" b="0">
                <a:solidFill>
                  <a:srgbClr val="404040"/>
                </a:solidFill>
                <a:effectLst/>
                <a:latin typeface="+mn-lt"/>
                <a:ea typeface="Verdana"/>
                <a:cs typeface="Times New Roman" panose="02020603050405020304" pitchFamily="18" charset="0"/>
              </a:rPr>
              <a:t>.</a:t>
            </a:r>
            <a:endParaRPr lang="en-AU" sz="1200" b="0">
              <a:solidFill>
                <a:srgbClr val="404040"/>
              </a:solidFill>
              <a:effectLst/>
              <a:latin typeface="+mn-lt"/>
              <a:ea typeface="Verdana"/>
              <a:cs typeface="Times New Roman" panose="02020603050405020304" pitchFamily="18" charset="0"/>
            </a:endParaRPr>
          </a:p>
          <a:p>
            <a:endParaRPr lang="en-US" sz="1200">
              <a:solidFill>
                <a:srgbClr val="000000"/>
              </a:solidFill>
              <a:effectLst/>
              <a:latin typeface="+mn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200">
                <a:effectLst/>
                <a:latin typeface="+mn-lt"/>
                <a:ea typeface="Calibri" panose="020F0502020204030204" pitchFamily="34" charset="0"/>
                <a:cs typeface="Times New Roman" panose="02020603050405020304" pitchFamily="18" charset="0"/>
              </a:rPr>
              <a:t>Note: Students who do not meet the success criteria are top priority for targeted instruction in a teacher-led focus group.</a:t>
            </a:r>
          </a:p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A44A9DE-4760-4494-A2B3-6554A63B8D88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141974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file:////Users/ajabongiornonew/ESA%20Design/0_2024%20WIP/LitHub%20Phases%20Templates/Word%20Templates/Links/phase1-lozenge.png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hyperlink" Target="https://www.literacyhub.edu.au/plan-teach-and-assess/lesson-packs/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svg"/><Relationship Id="rId10" Type="http://schemas.openxmlformats.org/officeDocument/2006/relationships/image" Target="../media/image7.svg"/><Relationship Id="rId4" Type="http://schemas.openxmlformats.org/officeDocument/2006/relationships/image" Target="../media/image2.png"/><Relationship Id="rId9" Type="http://schemas.openxmlformats.org/officeDocument/2006/relationships/image" Target="../media/image6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7.svg"/><Relationship Id="rId5" Type="http://schemas.openxmlformats.org/officeDocument/2006/relationships/image" Target="../media/image16.png"/><Relationship Id="rId4" Type="http://schemas.openxmlformats.org/officeDocument/2006/relationships/image" Target="../media/image13.sv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3.svg"/><Relationship Id="rId5" Type="http://schemas.openxmlformats.org/officeDocument/2006/relationships/image" Target="../media/image22.png"/><Relationship Id="rId4" Type="http://schemas.openxmlformats.org/officeDocument/2006/relationships/image" Target="../media/image21.svg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7.svg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literacyhub.edu.au/" TargetMode="External"/><Relationship Id="rId3" Type="http://schemas.openxmlformats.org/officeDocument/2006/relationships/image" Target="../media/image3.svg"/><Relationship Id="rId7" Type="http://schemas.openxmlformats.org/officeDocument/2006/relationships/image" Target="file:////Users/ajabongiornonew/ESA%20Design/0_2024%20WIP/LitHub%20Phases%20Templates/PP%20Templates/Links/Laptop-Icon_TH.png" TargetMode="External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24.png"/><Relationship Id="rId5" Type="http://schemas.openxmlformats.org/officeDocument/2006/relationships/image" Target="../media/image1.jpeg"/><Relationship Id="rId4" Type="http://schemas.openxmlformats.org/officeDocument/2006/relationships/image" Target="../media/image4.png"/><Relationship Id="rId9" Type="http://schemas.openxmlformats.org/officeDocument/2006/relationships/hyperlink" Target="https://www.literacyhub.edu.au/plan-teach-and-assess/lesson-packs/" TargetMode="Externa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file:////Users/ajabongiornonew/ESA%20Design/0_2024%20WIP/LitHub%20Phases%20Templates/Word%20Templates/Links/phase1-lozenge.png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13" Type="http://schemas.openxmlformats.org/officeDocument/2006/relationships/image" Target="../media/image18.png"/><Relationship Id="rId18" Type="http://schemas.openxmlformats.org/officeDocument/2006/relationships/image" Target="../media/image23.svg"/><Relationship Id="rId3" Type="http://schemas.openxmlformats.org/officeDocument/2006/relationships/image" Target="../media/image5.png"/><Relationship Id="rId7" Type="http://schemas.openxmlformats.org/officeDocument/2006/relationships/image" Target="../media/image12.png"/><Relationship Id="rId12" Type="http://schemas.openxmlformats.org/officeDocument/2006/relationships/image" Target="../media/image17.svg"/><Relationship Id="rId17" Type="http://schemas.openxmlformats.org/officeDocument/2006/relationships/image" Target="../media/image22.png"/><Relationship Id="rId2" Type="http://schemas.openxmlformats.org/officeDocument/2006/relationships/image" Target="../media/image4.png"/><Relationship Id="rId16" Type="http://schemas.openxmlformats.org/officeDocument/2006/relationships/image" Target="../media/image21.sv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1.sv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5" Type="http://schemas.openxmlformats.org/officeDocument/2006/relationships/image" Target="../media/image20.png"/><Relationship Id="rId10" Type="http://schemas.openxmlformats.org/officeDocument/2006/relationships/image" Target="../media/image15.svg"/><Relationship Id="rId4" Type="http://schemas.openxmlformats.org/officeDocument/2006/relationships/image" Target="file:////Users/ajabongiornonew/ESA%20Design/0_2024%20WIP/LitHub%20Phases%20Templates/Word%20Templates/Links/phase1-lozenge.png" TargetMode="External"/><Relationship Id="rId9" Type="http://schemas.openxmlformats.org/officeDocument/2006/relationships/image" Target="../media/image14.png"/><Relationship Id="rId14" Type="http://schemas.openxmlformats.org/officeDocument/2006/relationships/image" Target="../media/image19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Relationship Id="rId5" Type="http://schemas.openxmlformats.org/officeDocument/2006/relationships/image" Target="../media/image11.svg"/><Relationship Id="rId4" Type="http://schemas.openxmlformats.org/officeDocument/2006/relationships/image" Target="../media/image10.png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5.sv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1.svg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pen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89559B1A-5C47-5D4D-B3C2-F608D8B2C8F2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64A5F4B4-521E-4231-B1DE-C9B4B43C838A}"/>
              </a:ext>
            </a:extLst>
          </p:cNvPr>
          <p:cNvSpPr txBox="1">
            <a:spLocks/>
          </p:cNvSpPr>
          <p:nvPr userDrawn="1"/>
        </p:nvSpPr>
        <p:spPr>
          <a:xfrm>
            <a:off x="4725596" y="6171055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V1.2 </a:t>
            </a:r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2024 Commonwealth of Australia, unless otherwise indicated. Creative Commons Attribution 4.0, unless otherwise indicated.</a:t>
            </a:r>
          </a:p>
          <a:p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View online: 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2"/>
              </a:rPr>
              <a:t>https://www.literacyhub.edu.au/plan-teach-and-assess/lesson-packs/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66633677-FE32-44C6-A1E2-C13936A5D692}"/>
              </a:ext>
            </a:extLst>
          </p:cNvPr>
          <p:cNvPicPr/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00970" y="6378039"/>
            <a:ext cx="549796" cy="199390"/>
          </a:xfrm>
          <a:prstGeom prst="rect">
            <a:avLst/>
          </a:prstGeom>
        </p:spPr>
      </p:pic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FC4A394F-C231-C444-AB25-C1321D9DED7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itle 1">
            <a:extLst>
              <a:ext uri="{FF2B5EF4-FFF2-40B4-BE49-F238E27FC236}">
                <a16:creationId xmlns:a16="http://schemas.microsoft.com/office/drawing/2014/main" id="{DD3398DF-9B2C-9C44-A6A9-09A19B5FAA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4" y="2800632"/>
            <a:ext cx="11666497" cy="1858755"/>
          </a:xfrm>
        </p:spPr>
        <p:txBody>
          <a:bodyPr anchor="ctr" anchorCtr="0">
            <a:noAutofit/>
          </a:bodyPr>
          <a:lstStyle>
            <a:lvl1pPr algn="ctr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80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DC7318-3562-1B42-9883-CEBCD7CF4B15}"/>
              </a:ext>
            </a:extLst>
          </p:cNvPr>
          <p:cNvPicPr>
            <a:picLocks noChangeAspect="1"/>
          </p:cNvPicPr>
          <p:nvPr userDrawn="1"/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3497" y="437601"/>
            <a:ext cx="5547360" cy="711200"/>
          </a:xfrm>
          <a:prstGeom prst="rect">
            <a:avLst/>
          </a:prstGeom>
        </p:spPr>
      </p:pic>
      <p:sp>
        <p:nvSpPr>
          <p:cNvPr id="19" name="Title 1">
            <a:extLst>
              <a:ext uri="{FF2B5EF4-FFF2-40B4-BE49-F238E27FC236}">
                <a16:creationId xmlns:a16="http://schemas.microsoft.com/office/drawing/2014/main" id="{355DC917-B4DE-3D46-A254-3FCDAF7B3C71}"/>
              </a:ext>
            </a:extLst>
          </p:cNvPr>
          <p:cNvSpPr txBox="1">
            <a:spLocks/>
          </p:cNvSpPr>
          <p:nvPr userDrawn="1"/>
        </p:nvSpPr>
        <p:spPr>
          <a:xfrm>
            <a:off x="9063641" y="437601"/>
            <a:ext cx="2674189" cy="711199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Lesson 1</a:t>
            </a:r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D651DA9A-1FF9-EF4C-9E3F-64571881711C}"/>
              </a:ext>
            </a:extLst>
          </p:cNvPr>
          <p:cNvSpPr txBox="1">
            <a:spLocks/>
          </p:cNvSpPr>
          <p:nvPr userDrawn="1"/>
        </p:nvSpPr>
        <p:spPr>
          <a:xfrm>
            <a:off x="6275877" y="468156"/>
            <a:ext cx="2787764" cy="676661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8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800">
                <a:solidFill>
                  <a:schemeClr val="bg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Phase 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5AD1AFA-582C-D34F-9837-177F01110254}"/>
              </a:ext>
            </a:extLst>
          </p:cNvPr>
          <p:cNvSpPr/>
          <p:nvPr userDrawn="1"/>
        </p:nvSpPr>
        <p:spPr>
          <a:xfrm>
            <a:off x="283763" y="2175348"/>
            <a:ext cx="1166649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AU" sz="3200" b="1">
                <a:solidFill>
                  <a:srgbClr val="0E1E42"/>
                </a:solidFill>
                <a:effectLst/>
                <a:latin typeface="Calibri" panose="020F0502020204030204" pitchFamily="34" charset="0"/>
                <a:ea typeface="Aptos"/>
                <a:cs typeface="Calibri" panose="020F0502020204030204" pitchFamily="34" charset="0"/>
              </a:rPr>
              <a:t>SSP lesson </a:t>
            </a:r>
            <a:endParaRPr lang="en-US" sz="3200" b="1">
              <a:solidFill>
                <a:srgbClr val="0E1E42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7" name="Graphic 16" descr="Circle with left arrow outline">
            <a:extLst>
              <a:ext uri="{FF2B5EF4-FFF2-40B4-BE49-F238E27FC236}">
                <a16:creationId xmlns:a16="http://schemas.microsoft.com/office/drawing/2014/main" id="{D5972B4B-6F1E-8F44-BBF4-87A995796D7E}"/>
              </a:ext>
            </a:extLst>
          </p:cNvPr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 rot="5400000">
            <a:off x="239214" y="5129556"/>
            <a:ext cx="624548" cy="62454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F1FB7EF2-1696-FC48-8ED0-970106984075}"/>
              </a:ext>
            </a:extLst>
          </p:cNvPr>
          <p:cNvSpPr txBox="1"/>
          <p:nvPr userDrawn="1"/>
        </p:nvSpPr>
        <p:spPr>
          <a:xfrm>
            <a:off x="804249" y="5256940"/>
            <a:ext cx="6900014" cy="369332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000" dirty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See ‘notes’ section under each slide for teacher instructions </a:t>
            </a:r>
          </a:p>
        </p:txBody>
      </p:sp>
    </p:spTree>
    <p:extLst>
      <p:ext uri="{BB962C8B-B14F-4D97-AF65-F5344CB8AC3E}">
        <p14:creationId xmlns:p14="http://schemas.microsoft.com/office/powerpoint/2010/main" val="21323207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+ Pen  BLANK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17A52A98-C75D-BC46-B5DA-6912FA81E7EE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1867241F-115E-A14E-8D95-36ABBB569381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5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D9F0897D-D206-5349-A28D-963C7F1F8D91}"/>
              </a:ext>
            </a:extLst>
          </p:cNvPr>
          <p:cNvGrpSpPr/>
          <p:nvPr userDrawn="1"/>
        </p:nvGrpSpPr>
        <p:grpSpPr>
          <a:xfrm>
            <a:off x="10048357" y="291262"/>
            <a:ext cx="876718" cy="645960"/>
            <a:chOff x="11029911" y="291263"/>
            <a:chExt cx="876718" cy="645960"/>
          </a:xfrm>
        </p:grpSpPr>
        <p:sp>
          <p:nvSpPr>
            <p:cNvPr id="27" name="Rounded Rectangle 26">
              <a:extLst>
                <a:ext uri="{FF2B5EF4-FFF2-40B4-BE49-F238E27FC236}">
                  <a16:creationId xmlns:a16="http://schemas.microsoft.com/office/drawing/2014/main" id="{EC634268-D7B7-864C-A9C6-1F8B6676F6A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8" name="Graphic 27" descr="Classroom outline">
              <a:extLst>
                <a:ext uri="{FF2B5EF4-FFF2-40B4-BE49-F238E27FC236}">
                  <a16:creationId xmlns:a16="http://schemas.microsoft.com/office/drawing/2014/main" id="{26CB215A-857D-CC48-BCE3-93C473E21D1F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grpSp>
        <p:nvGrpSpPr>
          <p:cNvPr id="2" name="Group 1">
            <a:extLst>
              <a:ext uri="{FF2B5EF4-FFF2-40B4-BE49-F238E27FC236}">
                <a16:creationId xmlns:a16="http://schemas.microsoft.com/office/drawing/2014/main" id="{F4462D92-B7AF-4F49-B8B2-A6B877CE1146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4" name="Rounded Rectangle 13">
              <a:extLst>
                <a:ext uri="{FF2B5EF4-FFF2-40B4-BE49-F238E27FC236}">
                  <a16:creationId xmlns:a16="http://schemas.microsoft.com/office/drawing/2014/main" id="{AA0B385D-421E-2248-9045-D3D355F54DC4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9" name="Graphic 28" descr="Pencil outline">
              <a:extLst>
                <a:ext uri="{FF2B5EF4-FFF2-40B4-BE49-F238E27FC236}">
                  <a16:creationId xmlns:a16="http://schemas.microsoft.com/office/drawing/2014/main" id="{D71A9EF9-92BB-5A48-8B4F-BE64BBEB9DE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4DE0A9FB-A21D-049A-7441-2A5D630DF40E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43958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We do EDITABL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1F32705A-4A66-1740-8C73-A7D2382AB8EA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A54CE14-7BA5-6348-94B2-BF8D1B439384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A36F02B4-5B60-834B-A843-2626BB972D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2E3C92B-E229-DC34-5A09-DDEE94F7FC8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24166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EDITABL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5C91692-A7F8-FD43-8ECE-FB01BD0B470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2A54CE14-7BA5-6348-94B2-BF8D1B439384}"/>
              </a:ext>
            </a:extLst>
          </p:cNvPr>
          <p:cNvSpPr/>
          <p:nvPr userDrawn="1"/>
        </p:nvSpPr>
        <p:spPr>
          <a:xfrm>
            <a:off x="283765" y="299356"/>
            <a:ext cx="2414556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6C5B32B-88C3-6747-BA3B-2CA761FB804D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586694" y="1171853"/>
            <a:ext cx="9701707" cy="1182702"/>
          </a:xfrm>
        </p:spPr>
        <p:txBody>
          <a:bodyPr anchor="t" anchorCtr="0">
            <a:normAutofit/>
          </a:bodyPr>
          <a:lstStyle>
            <a:lvl1pPr marL="342900" indent="-342900">
              <a:lnSpc>
                <a:spcPct val="80000"/>
              </a:lnSpc>
              <a:buFont typeface="Arial" panose="020B0604020202020204" pitchFamily="34" charset="0"/>
              <a:buChar char="•"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054F99B8-57E0-254E-8C28-3CC0B3680AD7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28E3A634-3058-874A-B22B-2EC65DF5061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7" name="Graphic 16" descr="Teacher outline">
              <a:extLst>
                <a:ext uri="{FF2B5EF4-FFF2-40B4-BE49-F238E27FC236}">
                  <a16:creationId xmlns:a16="http://schemas.microsoft.com/office/drawing/2014/main" id="{241540F3-98F3-9243-9D11-A6C862AA4A9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11" name="Title 1">
            <a:extLst>
              <a:ext uri="{FF2B5EF4-FFF2-40B4-BE49-F238E27FC236}">
                <a16:creationId xmlns:a16="http://schemas.microsoft.com/office/drawing/2014/main" id="{02B473E3-D3A8-0848-84E0-922B506DB5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6694" y="398106"/>
            <a:ext cx="5926073" cy="547210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B2C26D0A-5716-45D8-DB4D-951FBCB78A6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66587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9CAF9BF-AF10-3446-A5A3-51C0C9F8C56D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D7856D-E2E1-304F-9A69-249B4BD95739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828B1C0-393A-D0EA-5E85-295A8F9612B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38DD1AD-1E1A-1B91-6E19-6DA7309BC964}"/>
              </a:ext>
            </a:extLst>
          </p:cNvPr>
          <p:cNvGrpSpPr/>
          <p:nvPr userDrawn="1"/>
        </p:nvGrpSpPr>
        <p:grpSpPr>
          <a:xfrm>
            <a:off x="11010277" y="299356"/>
            <a:ext cx="896352" cy="645960"/>
            <a:chOff x="6134574" y="4947624"/>
            <a:chExt cx="971680" cy="645960"/>
          </a:xfrm>
        </p:grpSpPr>
        <p:sp>
          <p:nvSpPr>
            <p:cNvPr id="10" name="Rounded Rectangle 80">
              <a:extLst>
                <a:ext uri="{FF2B5EF4-FFF2-40B4-BE49-F238E27FC236}">
                  <a16:creationId xmlns:a16="http://schemas.microsoft.com/office/drawing/2014/main" id="{20410A88-D6DD-A6DA-4BF3-7D0B4A8778BF}"/>
                </a:ext>
              </a:extLst>
            </p:cNvPr>
            <p:cNvSpPr/>
            <p:nvPr userDrawn="1"/>
          </p:nvSpPr>
          <p:spPr>
            <a:xfrm>
              <a:off x="6134574" y="4947624"/>
              <a:ext cx="971680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CC16F149-03C2-71DA-050B-3F6A07B980F8}"/>
                </a:ext>
              </a:extLst>
            </p:cNvPr>
            <p:cNvGrpSpPr/>
            <p:nvPr userDrawn="1"/>
          </p:nvGrpSpPr>
          <p:grpSpPr>
            <a:xfrm>
              <a:off x="6360085" y="4985748"/>
              <a:ext cx="479928" cy="597725"/>
              <a:chOff x="1970820" y="4112541"/>
              <a:chExt cx="631262" cy="829452"/>
            </a:xfrm>
            <a:solidFill>
              <a:srgbClr val="0E1F42"/>
            </a:solidFill>
          </p:grpSpPr>
          <p:pic>
            <p:nvPicPr>
              <p:cNvPr id="12" name="Graphic 11" descr="School boy outline">
                <a:extLst>
                  <a:ext uri="{FF2B5EF4-FFF2-40B4-BE49-F238E27FC236}">
                    <a16:creationId xmlns:a16="http://schemas.microsoft.com/office/drawing/2014/main" id="{0FBB21A8-6D6E-03CC-8285-A6E0691FC52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rcRect b="24762"/>
              <a:stretch/>
            </p:blipFill>
            <p:spPr>
              <a:xfrm>
                <a:off x="1970820" y="4112541"/>
                <a:ext cx="631262" cy="474951"/>
              </a:xfrm>
              <a:prstGeom prst="rect">
                <a:avLst/>
              </a:prstGeom>
            </p:spPr>
          </p:pic>
          <p:pic>
            <p:nvPicPr>
              <p:cNvPr id="13" name="Graphic 12" descr="Blackboard with solid fill">
                <a:extLst>
                  <a:ext uri="{FF2B5EF4-FFF2-40B4-BE49-F238E27FC236}">
                    <a16:creationId xmlns:a16="http://schemas.microsoft.com/office/drawing/2014/main" id="{A66A8E54-0CB5-4AA2-30DB-4E72FF82417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2056523" y="4467042"/>
                <a:ext cx="474952" cy="474951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309977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heck for understanding 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D0A7042-D86A-E14F-BB12-6884D7EC5C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A9CAF9BF-AF10-3446-A5A3-51C0C9F8C56D}"/>
              </a:ext>
            </a:extLst>
          </p:cNvPr>
          <p:cNvSpPr/>
          <p:nvPr userDrawn="1"/>
        </p:nvSpPr>
        <p:spPr>
          <a:xfrm>
            <a:off x="283764" y="299356"/>
            <a:ext cx="5191415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3ED7856D-E2E1-304F-9A69-249B4BD95739}"/>
              </a:ext>
            </a:extLst>
          </p:cNvPr>
          <p:cNvSpPr txBox="1">
            <a:spLocks/>
          </p:cNvSpPr>
          <p:nvPr userDrawn="1"/>
        </p:nvSpPr>
        <p:spPr>
          <a:xfrm>
            <a:off x="586694" y="301851"/>
            <a:ext cx="5101659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A828B1C0-393A-D0EA-5E85-295A8F9612B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AA2F0AA1-BDEE-5384-AE8D-163DEF26A2D2}"/>
              </a:ext>
            </a:extLst>
          </p:cNvPr>
          <p:cNvGrpSpPr/>
          <p:nvPr userDrawn="1"/>
        </p:nvGrpSpPr>
        <p:grpSpPr>
          <a:xfrm>
            <a:off x="11029911" y="299356"/>
            <a:ext cx="876718" cy="645960"/>
            <a:chOff x="11029911" y="291263"/>
            <a:chExt cx="876718" cy="645960"/>
          </a:xfrm>
        </p:grpSpPr>
        <p:sp>
          <p:nvSpPr>
            <p:cNvPr id="15" name="Rounded Rectangle 13">
              <a:extLst>
                <a:ext uri="{FF2B5EF4-FFF2-40B4-BE49-F238E27FC236}">
                  <a16:creationId xmlns:a16="http://schemas.microsoft.com/office/drawing/2014/main" id="{B2D8DA3A-1EA7-ABB9-7F02-6326786B834F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5" descr="Pencil outline">
              <a:extLst>
                <a:ext uri="{FF2B5EF4-FFF2-40B4-BE49-F238E27FC236}">
                  <a16:creationId xmlns:a16="http://schemas.microsoft.com/office/drawing/2014/main" id="{19ED4D8D-99B4-22BB-6CF0-81CBECDD9DC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64136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B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8D00A3E-38EC-2D41-B828-07984F735DF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3317A54-C482-A24E-A73F-B2933A405622}"/>
              </a:ext>
            </a:extLst>
          </p:cNvPr>
          <p:cNvSpPr/>
          <p:nvPr userDrawn="1"/>
        </p:nvSpPr>
        <p:spPr>
          <a:xfrm>
            <a:off x="283765" y="299355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62F553F6-5EB9-3C46-8355-6BB97DC3D332}"/>
              </a:ext>
            </a:extLst>
          </p:cNvPr>
          <p:cNvSpPr txBox="1">
            <a:spLocks/>
          </p:cNvSpPr>
          <p:nvPr userDrawn="1"/>
        </p:nvSpPr>
        <p:spPr>
          <a:xfrm>
            <a:off x="586695" y="361024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8C626AC2-20BF-6167-2408-BB52A1A9639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02972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eck for understanding C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66E9150-BC80-E740-A022-92E8F8D9DD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7E8D353A-C0B1-A048-B3A4-C2ADDF15B31A}"/>
              </a:ext>
            </a:extLst>
          </p:cNvPr>
          <p:cNvSpPr/>
          <p:nvPr userDrawn="1"/>
        </p:nvSpPr>
        <p:spPr>
          <a:xfrm>
            <a:off x="283765" y="2628206"/>
            <a:ext cx="3418714" cy="91856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D03C6BD-F5BD-CE4A-AE33-41E183AB7363}"/>
              </a:ext>
            </a:extLst>
          </p:cNvPr>
          <p:cNvSpPr txBox="1">
            <a:spLocks/>
          </p:cNvSpPr>
          <p:nvPr userDrawn="1"/>
        </p:nvSpPr>
        <p:spPr>
          <a:xfrm>
            <a:off x="586695" y="2686235"/>
            <a:ext cx="2947490" cy="84747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Check for understanding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5254345-0EA9-9487-D3B8-1B5FE0CD6DEF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3" name="Rounded Rectangle 2">
              <a:extLst>
                <a:ext uri="{FF2B5EF4-FFF2-40B4-BE49-F238E27FC236}">
                  <a16:creationId xmlns:a16="http://schemas.microsoft.com/office/drawing/2014/main" id="{2C822C6F-CC4D-5AE4-E66A-646A1D80030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4" name="Graphic 3" descr="Pencil outline">
              <a:extLst>
                <a:ext uri="{FF2B5EF4-FFF2-40B4-BE49-F238E27FC236}">
                  <a16:creationId xmlns:a16="http://schemas.microsoft.com/office/drawing/2014/main" id="{A0721516-8CCC-28A5-EABB-30DCEC58628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903C9D2-632D-900E-57E4-A39078F43D2C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846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79ECBD80-6A92-BA44-BD91-BD046B9A8EB9}"/>
              </a:ext>
            </a:extLst>
          </p:cNvPr>
          <p:cNvSpPr/>
          <p:nvPr userDrawn="1"/>
        </p:nvSpPr>
        <p:spPr>
          <a:xfrm>
            <a:off x="283765" y="2077653"/>
            <a:ext cx="11666496" cy="2581735"/>
          </a:xfrm>
          <a:prstGeom prst="roundRect">
            <a:avLst>
              <a:gd name="adj" fmla="val 9282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Graphic 37">
            <a:extLst>
              <a:ext uri="{FF2B5EF4-FFF2-40B4-BE49-F238E27FC236}">
                <a16:creationId xmlns:a16="http://schemas.microsoft.com/office/drawing/2014/main" id="{DDF95D6F-7E43-422E-A019-6A7AA3B96D8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24326" y="442936"/>
            <a:ext cx="2535555" cy="705865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D16E674-5C65-274A-BF48-C629A2A3AA50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9C73214-CFC5-3C41-AF5A-30A62A036472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5ADD82D-7947-9C47-92A8-F6FE8976F936}"/>
              </a:ext>
            </a:extLst>
          </p:cNvPr>
          <p:cNvPicPr/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00465" y="6339755"/>
            <a:ext cx="549796" cy="1993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E4888BB-AC6D-674E-8545-5E73AF798BF0}"/>
              </a:ext>
            </a:extLst>
          </p:cNvPr>
          <p:cNvPicPr>
            <a:picLocks noChangeAspect="1"/>
          </p:cNvPicPr>
          <p:nvPr userDrawn="1"/>
        </p:nvPicPr>
        <p:blipFill>
          <a:blip r:embed="rId6" r:link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30" y="2023678"/>
            <a:ext cx="2813301" cy="2641058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55DDAAA7-7DEE-A441-8022-801B96AEBA45}"/>
              </a:ext>
            </a:extLst>
          </p:cNvPr>
          <p:cNvSpPr/>
          <p:nvPr userDrawn="1"/>
        </p:nvSpPr>
        <p:spPr>
          <a:xfrm>
            <a:off x="4136019" y="2702816"/>
            <a:ext cx="6107575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AU" sz="3200" b="1">
                <a:solidFill>
                  <a:srgbClr val="0E1E42"/>
                </a:solidFill>
              </a:rPr>
              <a:t>Visit </a:t>
            </a:r>
            <a:r>
              <a:rPr lang="en-AU" sz="3200" b="1" i="0" u="sng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literacyhub.edu.au</a:t>
            </a:r>
            <a:r>
              <a:rPr lang="en-AU" sz="3200" b="1" u="none">
                <a:solidFill>
                  <a:srgbClr val="0E1E42"/>
                </a:solidFill>
              </a:rPr>
              <a:t> </a:t>
            </a:r>
            <a:r>
              <a:rPr lang="en-AU" sz="3200" b="1">
                <a:solidFill>
                  <a:srgbClr val="0E1E42"/>
                </a:solidFill>
              </a:rPr>
              <a:t>to access more free, evidence-based literacy resources for teachers. </a:t>
            </a:r>
          </a:p>
        </p:txBody>
      </p:sp>
      <p:sp>
        <p:nvSpPr>
          <p:cNvPr id="2" name="Footer Placeholder 4">
            <a:extLst>
              <a:ext uri="{FF2B5EF4-FFF2-40B4-BE49-F238E27FC236}">
                <a16:creationId xmlns:a16="http://schemas.microsoft.com/office/drawing/2014/main" id="{E250C647-CFC5-198C-4A87-16D5F5FAD338}"/>
              </a:ext>
            </a:extLst>
          </p:cNvPr>
          <p:cNvSpPr txBox="1">
            <a:spLocks/>
          </p:cNvSpPr>
          <p:nvPr userDrawn="1"/>
        </p:nvSpPr>
        <p:spPr>
          <a:xfrm>
            <a:off x="4725596" y="6265941"/>
            <a:ext cx="7224665" cy="365125"/>
          </a:xfrm>
          <a:prstGeom prst="rect">
            <a:avLst/>
          </a:prstGeom>
        </p:spPr>
        <p:txBody>
          <a:bodyPr vert="horz" lIns="0" tIns="0" rIns="0" bIns="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© 2024 Commonwealth of Australia, unless otherwise indicated. Creative Commons Attribution 4.0, unless otherwise indicated.</a:t>
            </a:r>
          </a:p>
          <a:p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View online: 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  <a:hlinkClick r:id="rId9"/>
              </a:rPr>
              <a:t>https://www.literacyhub.edu.au/plan-teach-and-assess/lesson-packs/</a:t>
            </a:r>
            <a:r>
              <a:rPr lang="en-AU" sz="1000" dirty="0"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880558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acher Slide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53">
            <a:extLst>
              <a:ext uri="{FF2B5EF4-FFF2-40B4-BE49-F238E27FC236}">
                <a16:creationId xmlns:a16="http://schemas.microsoft.com/office/drawing/2014/main" id="{2AAF640F-6FAB-AF43-52B9-41E3EF89FB43}"/>
              </a:ext>
            </a:extLst>
          </p:cNvPr>
          <p:cNvSpPr/>
          <p:nvPr userDrawn="1"/>
        </p:nvSpPr>
        <p:spPr>
          <a:xfrm>
            <a:off x="283764" y="5545561"/>
            <a:ext cx="11626439" cy="620365"/>
          </a:xfrm>
          <a:prstGeom prst="roundRect">
            <a:avLst>
              <a:gd name="adj" fmla="val 29711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D9ECF6"/>
              </a:solidFill>
            </a:endParaRPr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CF1C95D-3EB1-3E46-B384-F68DCD304D10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8B9BC01-0E5F-4CEF-9CD1-8F627211C6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554A27-9CEB-A849-ADFF-F30614832B7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Subtitle 2">
            <a:extLst>
              <a:ext uri="{FF2B5EF4-FFF2-40B4-BE49-F238E27FC236}">
                <a16:creationId xmlns:a16="http://schemas.microsoft.com/office/drawing/2014/main" id="{6E7F0B67-F63A-6944-84B1-DE5D0C620E7E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283765" y="1386635"/>
            <a:ext cx="9144000" cy="690151"/>
          </a:xfrm>
        </p:spPr>
        <p:txBody>
          <a:bodyPr>
            <a:normAutofit/>
          </a:bodyPr>
          <a:lstStyle>
            <a:lvl1pPr marL="0" indent="0" algn="l">
              <a:lnSpc>
                <a:spcPct val="100000"/>
              </a:lnSpc>
              <a:buNone/>
              <a:defRPr sz="17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6" name="Text Placeholder 3">
            <a:extLst>
              <a:ext uri="{FF2B5EF4-FFF2-40B4-BE49-F238E27FC236}">
                <a16:creationId xmlns:a16="http://schemas.microsoft.com/office/drawing/2014/main" id="{0E24E3EA-2158-1E4C-873C-DC3F532670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287446" y="2224011"/>
            <a:ext cx="5210174" cy="2544653"/>
          </a:xfr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 sz="17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7" name="Text Placeholder 3">
            <a:extLst>
              <a:ext uri="{FF2B5EF4-FFF2-40B4-BE49-F238E27FC236}">
                <a16:creationId xmlns:a16="http://schemas.microsoft.com/office/drawing/2014/main" id="{D7DAED95-A97C-1C44-95B4-83FAC78E4446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>
            <a:off x="6027223" y="2224010"/>
            <a:ext cx="5210174" cy="2544653"/>
          </a:xfrm>
        </p:spPr>
        <p:txBody>
          <a:bodyPr>
            <a:normAutofit/>
          </a:bodyPr>
          <a:lstStyle>
            <a:lvl1pPr marL="342900" indent="-342900">
              <a:lnSpc>
                <a:spcPct val="100000"/>
              </a:lnSpc>
              <a:buFont typeface="+mj-lt"/>
              <a:buAutoNum type="arabicPeriod"/>
              <a:defRPr sz="17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8" name="Text Placeholder 3">
            <a:extLst>
              <a:ext uri="{FF2B5EF4-FFF2-40B4-BE49-F238E27FC236}">
                <a16:creationId xmlns:a16="http://schemas.microsoft.com/office/drawing/2014/main" id="{3C46BE92-1311-0B46-B219-9895AB9F5FC9}"/>
              </a:ext>
            </a:extLst>
          </p:cNvPr>
          <p:cNvSpPr>
            <a:spLocks noGrp="1"/>
          </p:cNvSpPr>
          <p:nvPr>
            <p:ph type="body" sz="half" idx="14"/>
          </p:nvPr>
        </p:nvSpPr>
        <p:spPr>
          <a:xfrm>
            <a:off x="1102062" y="5680609"/>
            <a:ext cx="10356261" cy="388418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None/>
              <a:defRPr sz="1700" b="0" i="0" u="sng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5F0EB72B-A8C5-4A46-87A6-D2AF6CC034E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2BCC228C-2E41-CA42-A412-02E18769CE14}"/>
              </a:ext>
            </a:extLst>
          </p:cNvPr>
          <p:cNvGrpSpPr/>
          <p:nvPr userDrawn="1"/>
        </p:nvGrpSpPr>
        <p:grpSpPr>
          <a:xfrm>
            <a:off x="8133899" y="300637"/>
            <a:ext cx="3847120" cy="511399"/>
            <a:chOff x="8133899" y="300637"/>
            <a:chExt cx="3847120" cy="511399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267A6A5B-8EAD-384E-AA61-182393EE79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9176" y="300637"/>
              <a:ext cx="3841843" cy="492544"/>
            </a:xfrm>
            <a:prstGeom prst="rect">
              <a:avLst/>
            </a:prstGeom>
          </p:spPr>
        </p:pic>
        <p:sp>
          <p:nvSpPr>
            <p:cNvPr id="23" name="Title 1">
              <a:extLst>
                <a:ext uri="{FF2B5EF4-FFF2-40B4-BE49-F238E27FC236}">
                  <a16:creationId xmlns:a16="http://schemas.microsoft.com/office/drawing/2014/main" id="{3750D343-330D-5D4A-B5E5-AB622F1D959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33899" y="317224"/>
              <a:ext cx="1924502" cy="494812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25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Phase 1</a:t>
              </a:r>
            </a:p>
          </p:txBody>
        </p:sp>
        <p:sp>
          <p:nvSpPr>
            <p:cNvPr id="24" name="Title 1">
              <a:extLst>
                <a:ext uri="{FF2B5EF4-FFF2-40B4-BE49-F238E27FC236}">
                  <a16:creationId xmlns:a16="http://schemas.microsoft.com/office/drawing/2014/main" id="{E9B3A871-946C-FD43-A555-6D2C5E485FA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058401" y="317224"/>
              <a:ext cx="1851803" cy="494811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2500">
                  <a:solidFill>
                    <a:srgbClr val="00825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Lesson 1</a:t>
              </a:r>
            </a:p>
          </p:txBody>
        </p:sp>
      </p:grpSp>
      <p:pic>
        <p:nvPicPr>
          <p:cNvPr id="5" name="Graphic 4" descr="Download with solid fill">
            <a:extLst>
              <a:ext uri="{FF2B5EF4-FFF2-40B4-BE49-F238E27FC236}">
                <a16:creationId xmlns:a16="http://schemas.microsoft.com/office/drawing/2014/main" id="{DD95245A-B4A0-65A6-E6F1-FE2342073930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555653" y="5649549"/>
            <a:ext cx="419478" cy="419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360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s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9CF1C95D-3EB1-3E46-B384-F68DCD304D10}"/>
              </a:ext>
            </a:extLst>
          </p:cNvPr>
          <p:cNvSpPr/>
          <p:nvPr userDrawn="1"/>
        </p:nvSpPr>
        <p:spPr>
          <a:xfrm>
            <a:off x="283765" y="300637"/>
            <a:ext cx="7546590" cy="890659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id="{98B9BC01-0E5F-4CEF-9CD1-8F627211C6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3765" y="298370"/>
            <a:ext cx="7546590" cy="892927"/>
          </a:xfrm>
        </p:spPr>
        <p:txBody>
          <a:bodyPr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>
                <a:cs typeface="Calibri" panose="020F0502020204030204" pitchFamily="34" charset="0"/>
              </a:rPr>
              <a:t>When you see these icons…</a:t>
            </a:r>
            <a:endParaRPr lang="en-AU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554A27-9CEB-A849-ADFF-F30614832B76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75426AC9-3362-6A4C-91AC-9225E4FA21B9}"/>
              </a:ext>
            </a:extLst>
          </p:cNvPr>
          <p:cNvSpPr/>
          <p:nvPr userDrawn="1"/>
        </p:nvSpPr>
        <p:spPr>
          <a:xfrm>
            <a:off x="283765" y="1386636"/>
            <a:ext cx="11702532" cy="4920924"/>
          </a:xfrm>
          <a:prstGeom prst="roundRect">
            <a:avLst>
              <a:gd name="adj" fmla="val 2873"/>
            </a:avLst>
          </a:prstGeom>
          <a:noFill/>
          <a:ln w="19050">
            <a:solidFill>
              <a:srgbClr val="D9ECE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64ED0A40-9B5B-DC49-A95A-279026D76BA1}"/>
              </a:ext>
            </a:extLst>
          </p:cNvPr>
          <p:cNvSpPr txBox="1">
            <a:spLocks/>
          </p:cNvSpPr>
          <p:nvPr userDrawn="1"/>
        </p:nvSpPr>
        <p:spPr>
          <a:xfrm>
            <a:off x="1887487" y="1939370"/>
            <a:ext cx="3684729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 teacher explicitly teaches and models (‘I do’).</a:t>
            </a:r>
          </a:p>
        </p:txBody>
      </p:sp>
      <p:sp>
        <p:nvSpPr>
          <p:cNvPr id="33" name="Content Placeholder 2">
            <a:extLst>
              <a:ext uri="{FF2B5EF4-FFF2-40B4-BE49-F238E27FC236}">
                <a16:creationId xmlns:a16="http://schemas.microsoft.com/office/drawing/2014/main" id="{A4E7D7C0-025A-A14E-A855-B94648F6A4DA}"/>
              </a:ext>
            </a:extLst>
          </p:cNvPr>
          <p:cNvSpPr txBox="1">
            <a:spLocks/>
          </p:cNvSpPr>
          <p:nvPr userDrawn="1"/>
        </p:nvSpPr>
        <p:spPr>
          <a:xfrm>
            <a:off x="1901784" y="3397553"/>
            <a:ext cx="3423600" cy="92333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0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The teacher guides students and provides immediate feedback (‘We do’).</a:t>
            </a:r>
          </a:p>
        </p:txBody>
      </p:sp>
      <p:sp>
        <p:nvSpPr>
          <p:cNvPr id="34" name="Content Placeholder 2">
            <a:extLst>
              <a:ext uri="{FF2B5EF4-FFF2-40B4-BE49-F238E27FC236}">
                <a16:creationId xmlns:a16="http://schemas.microsoft.com/office/drawing/2014/main" id="{505F2477-05FE-834F-880B-A572C450712D}"/>
              </a:ext>
            </a:extLst>
          </p:cNvPr>
          <p:cNvSpPr txBox="1">
            <a:spLocks/>
          </p:cNvSpPr>
          <p:nvPr userDrawn="1"/>
        </p:nvSpPr>
        <p:spPr>
          <a:xfrm>
            <a:off x="1901783" y="5077335"/>
            <a:ext cx="3670433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0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apply their knowledge independently (‘You do’).</a:t>
            </a:r>
          </a:p>
        </p:txBody>
      </p:sp>
      <p:sp>
        <p:nvSpPr>
          <p:cNvPr id="35" name="Content Placeholder 2">
            <a:extLst>
              <a:ext uri="{FF2B5EF4-FFF2-40B4-BE49-F238E27FC236}">
                <a16:creationId xmlns:a16="http://schemas.microsoft.com/office/drawing/2014/main" id="{7F085598-55DC-1C44-9124-6CD80D6A6EF2}"/>
              </a:ext>
            </a:extLst>
          </p:cNvPr>
          <p:cNvSpPr txBox="1">
            <a:spLocks/>
          </p:cNvSpPr>
          <p:nvPr userDrawn="1"/>
        </p:nvSpPr>
        <p:spPr>
          <a:xfrm>
            <a:off x="7371771" y="1939370"/>
            <a:ext cx="3350672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0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have something to fill out/write/draw.</a:t>
            </a:r>
          </a:p>
        </p:txBody>
      </p:sp>
      <p:sp>
        <p:nvSpPr>
          <p:cNvPr id="36" name="Content Placeholder 2">
            <a:extLst>
              <a:ext uri="{FF2B5EF4-FFF2-40B4-BE49-F238E27FC236}">
                <a16:creationId xmlns:a16="http://schemas.microsoft.com/office/drawing/2014/main" id="{3669798A-054D-2C42-8FB6-AC4A28ECC968}"/>
              </a:ext>
            </a:extLst>
          </p:cNvPr>
          <p:cNvSpPr txBox="1">
            <a:spLocks/>
          </p:cNvSpPr>
          <p:nvPr userDrawn="1"/>
        </p:nvSpPr>
        <p:spPr>
          <a:xfrm>
            <a:off x="7371771" y="4671006"/>
            <a:ext cx="4336021" cy="1477328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Font typeface="Arial" panose="020B0604020202020204" pitchFamily="34" charset="0"/>
              <a:buNone/>
            </a:pPr>
            <a:r>
              <a:rPr lang="en-US" sz="20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‘Chin it’: students apply their learning by writing on a mini-whiteboard or worksheet. They hold this under their chins so the teacher can monitor the students’ understanding.</a:t>
            </a:r>
          </a:p>
        </p:txBody>
      </p:sp>
      <p:sp>
        <p:nvSpPr>
          <p:cNvPr id="43" name="Content Placeholder 2">
            <a:extLst>
              <a:ext uri="{FF2B5EF4-FFF2-40B4-BE49-F238E27FC236}">
                <a16:creationId xmlns:a16="http://schemas.microsoft.com/office/drawing/2014/main" id="{2AB1CB4C-8012-394B-BBEA-3F374AB09A53}"/>
              </a:ext>
            </a:extLst>
          </p:cNvPr>
          <p:cNvSpPr txBox="1">
            <a:spLocks/>
          </p:cNvSpPr>
          <p:nvPr userDrawn="1"/>
        </p:nvSpPr>
        <p:spPr>
          <a:xfrm>
            <a:off x="7371771" y="3477653"/>
            <a:ext cx="3350672" cy="646331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sz="2000" b="0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Students have something to look at/read.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CEEC2DAC-DC62-8049-9ECF-A6B257B89A7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grpSp>
        <p:nvGrpSpPr>
          <p:cNvPr id="50" name="Group 49">
            <a:extLst>
              <a:ext uri="{FF2B5EF4-FFF2-40B4-BE49-F238E27FC236}">
                <a16:creationId xmlns:a16="http://schemas.microsoft.com/office/drawing/2014/main" id="{43D46DE6-9B3E-0447-925B-832DC4791C0C}"/>
              </a:ext>
            </a:extLst>
          </p:cNvPr>
          <p:cNvGrpSpPr/>
          <p:nvPr userDrawn="1"/>
        </p:nvGrpSpPr>
        <p:grpSpPr>
          <a:xfrm>
            <a:off x="8133899" y="300637"/>
            <a:ext cx="3847120" cy="511399"/>
            <a:chOff x="8133899" y="300637"/>
            <a:chExt cx="3847120" cy="511399"/>
          </a:xfrm>
        </p:grpSpPr>
        <p:pic>
          <p:nvPicPr>
            <p:cNvPr id="51" name="Picture 50">
              <a:extLst>
                <a:ext uri="{FF2B5EF4-FFF2-40B4-BE49-F238E27FC236}">
                  <a16:creationId xmlns:a16="http://schemas.microsoft.com/office/drawing/2014/main" id="{21C308EF-18D3-9D4C-B250-27FC33C4CE5B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r:link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39176" y="300637"/>
              <a:ext cx="3841843" cy="492544"/>
            </a:xfrm>
            <a:prstGeom prst="rect">
              <a:avLst/>
            </a:prstGeom>
          </p:spPr>
        </p:pic>
        <p:sp>
          <p:nvSpPr>
            <p:cNvPr id="52" name="Title 1">
              <a:extLst>
                <a:ext uri="{FF2B5EF4-FFF2-40B4-BE49-F238E27FC236}">
                  <a16:creationId xmlns:a16="http://schemas.microsoft.com/office/drawing/2014/main" id="{3B4CB6DA-4184-3547-94E5-2DD1E8742F7C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8133899" y="317224"/>
              <a:ext cx="1924502" cy="494812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2500">
                  <a:solidFill>
                    <a:schemeClr val="bg1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Phase 1</a:t>
              </a:r>
            </a:p>
          </p:txBody>
        </p:sp>
        <p:sp>
          <p:nvSpPr>
            <p:cNvPr id="53" name="Title 1">
              <a:extLst>
                <a:ext uri="{FF2B5EF4-FFF2-40B4-BE49-F238E27FC236}">
                  <a16:creationId xmlns:a16="http://schemas.microsoft.com/office/drawing/2014/main" id="{F7D17812-5072-1D4D-BD50-DB7E3EC0D594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10058401" y="317224"/>
              <a:ext cx="1851803" cy="494811"/>
            </a:xfrm>
            <a:prstGeom prst="rect">
              <a:avLst/>
            </a:prstGeom>
          </p:spPr>
          <p:txBody>
            <a:bodyPr vert="horz" lIns="91440" tIns="45720" rIns="91440" bIns="45720" rtlCol="0" anchor="ctr" anchorCtr="0">
              <a:noAutofit/>
            </a:bodyPr>
            <a:lstStyle>
              <a:lvl1pPr algn="ctr" defTabSz="914400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lang="en-AU" sz="4800" b="1" i="0" kern="1200">
                  <a:solidFill>
                    <a:srgbClr val="0E1D42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defRPr>
              </a:lvl1pPr>
            </a:lstStyle>
            <a:p>
              <a:r>
                <a:rPr lang="en-US" sz="2500">
                  <a:solidFill>
                    <a:srgbClr val="008253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Lesson 1</a:t>
              </a:r>
            </a:p>
          </p:txBody>
        </p:sp>
      </p:grpSp>
      <p:grpSp>
        <p:nvGrpSpPr>
          <p:cNvPr id="54" name="Group 53">
            <a:extLst>
              <a:ext uri="{FF2B5EF4-FFF2-40B4-BE49-F238E27FC236}">
                <a16:creationId xmlns:a16="http://schemas.microsoft.com/office/drawing/2014/main" id="{FA1FB1D1-0291-8647-BE4C-4AD4C1D6AE35}"/>
              </a:ext>
            </a:extLst>
          </p:cNvPr>
          <p:cNvGrpSpPr/>
          <p:nvPr userDrawn="1"/>
        </p:nvGrpSpPr>
        <p:grpSpPr>
          <a:xfrm>
            <a:off x="535727" y="1766562"/>
            <a:ext cx="1088423" cy="855316"/>
            <a:chOff x="11029911" y="248271"/>
            <a:chExt cx="876718" cy="688952"/>
          </a:xfrm>
        </p:grpSpPr>
        <p:sp>
          <p:nvSpPr>
            <p:cNvPr id="55" name="Rounded Rectangle 54">
              <a:extLst>
                <a:ext uri="{FF2B5EF4-FFF2-40B4-BE49-F238E27FC236}">
                  <a16:creationId xmlns:a16="http://schemas.microsoft.com/office/drawing/2014/main" id="{954E45DF-53B1-734B-8A2B-4A0775D45D3D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6" name="Graphic 55" descr="Teacher outline">
              <a:extLst>
                <a:ext uri="{FF2B5EF4-FFF2-40B4-BE49-F238E27FC236}">
                  <a16:creationId xmlns:a16="http://schemas.microsoft.com/office/drawing/2014/main" id="{F9297EDB-2757-CC46-81C8-77CE2726609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grpSp>
        <p:nvGrpSpPr>
          <p:cNvPr id="60" name="Group 59">
            <a:extLst>
              <a:ext uri="{FF2B5EF4-FFF2-40B4-BE49-F238E27FC236}">
                <a16:creationId xmlns:a16="http://schemas.microsoft.com/office/drawing/2014/main" id="{904E5B77-DAB5-3C4F-A9D4-F2C61E7C21E3}"/>
              </a:ext>
            </a:extLst>
          </p:cNvPr>
          <p:cNvGrpSpPr/>
          <p:nvPr userDrawn="1"/>
        </p:nvGrpSpPr>
        <p:grpSpPr>
          <a:xfrm>
            <a:off x="535727" y="3419378"/>
            <a:ext cx="1090690" cy="803613"/>
            <a:chOff x="11029911" y="291263"/>
            <a:chExt cx="876718" cy="645960"/>
          </a:xfrm>
        </p:grpSpPr>
        <p:sp>
          <p:nvSpPr>
            <p:cNvPr id="61" name="Rounded Rectangle 60">
              <a:extLst>
                <a:ext uri="{FF2B5EF4-FFF2-40B4-BE49-F238E27FC236}">
                  <a16:creationId xmlns:a16="http://schemas.microsoft.com/office/drawing/2014/main" id="{8780F0D4-816C-794A-AF7B-F0B9463CA70A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2" name="Graphic 61" descr="Classroom outline">
              <a:extLst>
                <a:ext uri="{FF2B5EF4-FFF2-40B4-BE49-F238E27FC236}">
                  <a16:creationId xmlns:a16="http://schemas.microsoft.com/office/drawing/2014/main" id="{4CFFBCC2-D471-1C4E-A3C7-3DC5E2B569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0E1597EE-C0D7-DD4C-B7FC-6911088317FD}"/>
              </a:ext>
            </a:extLst>
          </p:cNvPr>
          <p:cNvGrpSpPr/>
          <p:nvPr userDrawn="1"/>
        </p:nvGrpSpPr>
        <p:grpSpPr>
          <a:xfrm>
            <a:off x="533284" y="4934526"/>
            <a:ext cx="1084484" cy="852221"/>
            <a:chOff x="11029911" y="263900"/>
            <a:chExt cx="876718" cy="688952"/>
          </a:xfrm>
        </p:grpSpPr>
        <p:sp>
          <p:nvSpPr>
            <p:cNvPr id="67" name="Rounded Rectangle 66">
              <a:extLst>
                <a:ext uri="{FF2B5EF4-FFF2-40B4-BE49-F238E27FC236}">
                  <a16:creationId xmlns:a16="http://schemas.microsoft.com/office/drawing/2014/main" id="{2B542756-8695-A641-869E-FBF65E703280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8" name="Graphic 13" descr="Users outline">
              <a:extLst>
                <a:ext uri="{FF2B5EF4-FFF2-40B4-BE49-F238E27FC236}">
                  <a16:creationId xmlns:a16="http://schemas.microsoft.com/office/drawing/2014/main" id="{DAF35CC8-25DB-354C-8593-170BA5E188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31B97AC7-85E0-A24D-A636-BD5539A36C97}"/>
              </a:ext>
            </a:extLst>
          </p:cNvPr>
          <p:cNvGrpSpPr/>
          <p:nvPr userDrawn="1"/>
        </p:nvGrpSpPr>
        <p:grpSpPr>
          <a:xfrm>
            <a:off x="5987529" y="1824638"/>
            <a:ext cx="1082040" cy="797240"/>
            <a:chOff x="11029911" y="291263"/>
            <a:chExt cx="876718" cy="645960"/>
          </a:xfrm>
        </p:grpSpPr>
        <p:sp>
          <p:nvSpPr>
            <p:cNvPr id="70" name="Rounded Rectangle 69">
              <a:extLst>
                <a:ext uri="{FF2B5EF4-FFF2-40B4-BE49-F238E27FC236}">
                  <a16:creationId xmlns:a16="http://schemas.microsoft.com/office/drawing/2014/main" id="{0BB79530-722F-894E-852F-87CA6BBE3765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Graphic 70" descr="Pencil outline">
              <a:extLst>
                <a:ext uri="{FF2B5EF4-FFF2-40B4-BE49-F238E27FC236}">
                  <a16:creationId xmlns:a16="http://schemas.microsoft.com/office/drawing/2014/main" id="{353C650F-4D40-6040-8FE1-BE4EB8043CA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/>
            </a:stretch>
          </p:blipFill>
          <p:spPr>
            <a:xfrm>
              <a:off x="11222679" y="362244"/>
              <a:ext cx="490017" cy="490017"/>
            </a:xfrm>
            <a:prstGeom prst="rect">
              <a:avLst/>
            </a:prstGeom>
          </p:spPr>
        </p:pic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0AC7307B-7755-B649-B273-54E7764BCF8D}"/>
              </a:ext>
            </a:extLst>
          </p:cNvPr>
          <p:cNvGrpSpPr/>
          <p:nvPr userDrawn="1"/>
        </p:nvGrpSpPr>
        <p:grpSpPr>
          <a:xfrm>
            <a:off x="5987529" y="3419378"/>
            <a:ext cx="1082040" cy="808683"/>
            <a:chOff x="5987529" y="3378576"/>
            <a:chExt cx="1082040" cy="808683"/>
          </a:xfrm>
        </p:grpSpPr>
        <p:sp>
          <p:nvSpPr>
            <p:cNvPr id="73" name="Rounded Rectangle 72">
              <a:extLst>
                <a:ext uri="{FF2B5EF4-FFF2-40B4-BE49-F238E27FC236}">
                  <a16:creationId xmlns:a16="http://schemas.microsoft.com/office/drawing/2014/main" id="{51C85947-B18E-4248-B1C4-D08EC5270D75}"/>
                </a:ext>
              </a:extLst>
            </p:cNvPr>
            <p:cNvSpPr/>
            <p:nvPr userDrawn="1"/>
          </p:nvSpPr>
          <p:spPr>
            <a:xfrm>
              <a:off x="5987529" y="3378576"/>
              <a:ext cx="1082040" cy="79724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6" name="Graphic 75" descr="Glasses outline">
              <a:extLst>
                <a:ext uri="{FF2B5EF4-FFF2-40B4-BE49-F238E27FC236}">
                  <a16:creationId xmlns:a16="http://schemas.microsoft.com/office/drawing/2014/main" id="{BA286CED-B15B-9C4E-B7D9-D61DA59BBE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4"/>
                </a:ext>
              </a:extLst>
            </a:blip>
            <a:stretch>
              <a:fillRect/>
            </a:stretch>
          </p:blipFill>
          <p:spPr>
            <a:xfrm>
              <a:off x="6135031" y="3378576"/>
              <a:ext cx="808683" cy="808683"/>
            </a:xfrm>
            <a:prstGeom prst="rect">
              <a:avLst/>
            </a:prstGeom>
          </p:spPr>
        </p:pic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271DCA5B-00C0-A94D-B0E1-EE046A94E3F3}"/>
              </a:ext>
            </a:extLst>
          </p:cNvPr>
          <p:cNvGrpSpPr/>
          <p:nvPr userDrawn="1"/>
        </p:nvGrpSpPr>
        <p:grpSpPr>
          <a:xfrm>
            <a:off x="5963237" y="4947624"/>
            <a:ext cx="1082040" cy="811621"/>
            <a:chOff x="5986810" y="4947624"/>
            <a:chExt cx="1082040" cy="811621"/>
          </a:xfrm>
        </p:grpSpPr>
        <p:sp>
          <p:nvSpPr>
            <p:cNvPr id="81" name="Rounded Rectangle 80">
              <a:extLst>
                <a:ext uri="{FF2B5EF4-FFF2-40B4-BE49-F238E27FC236}">
                  <a16:creationId xmlns:a16="http://schemas.microsoft.com/office/drawing/2014/main" id="{5210066A-0160-F246-B372-A9820E1261CB}"/>
                </a:ext>
              </a:extLst>
            </p:cNvPr>
            <p:cNvSpPr/>
            <p:nvPr userDrawn="1"/>
          </p:nvSpPr>
          <p:spPr>
            <a:xfrm>
              <a:off x="5986810" y="4955025"/>
              <a:ext cx="1082040" cy="79724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7" name="Group 76">
              <a:extLst>
                <a:ext uri="{FF2B5EF4-FFF2-40B4-BE49-F238E27FC236}">
                  <a16:creationId xmlns:a16="http://schemas.microsoft.com/office/drawing/2014/main" id="{F366B804-FFB3-FC4C-8A5C-EEFE2C544E8F}"/>
                </a:ext>
              </a:extLst>
            </p:cNvPr>
            <p:cNvGrpSpPr/>
            <p:nvPr userDrawn="1"/>
          </p:nvGrpSpPr>
          <p:grpSpPr>
            <a:xfrm>
              <a:off x="6179282" y="4947624"/>
              <a:ext cx="695187" cy="811621"/>
              <a:chOff x="1733006" y="4059633"/>
              <a:chExt cx="914400" cy="1126270"/>
            </a:xfrm>
            <a:solidFill>
              <a:srgbClr val="0E1F42"/>
            </a:solidFill>
          </p:grpSpPr>
          <p:pic>
            <p:nvPicPr>
              <p:cNvPr id="78" name="Graphic 77" descr="School boy outline">
                <a:extLst>
                  <a:ext uri="{FF2B5EF4-FFF2-40B4-BE49-F238E27FC236}">
                    <a16:creationId xmlns:a16="http://schemas.microsoft.com/office/drawing/2014/main" id="{09631DA1-3B1A-AF41-A23A-731F49256C1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6"/>
                  </a:ext>
                </a:extLst>
              </a:blip>
              <a:srcRect b="24762"/>
              <a:stretch/>
            </p:blipFill>
            <p:spPr>
              <a:xfrm>
                <a:off x="1733006" y="4059633"/>
                <a:ext cx="914400" cy="687976"/>
              </a:xfrm>
              <a:prstGeom prst="rect">
                <a:avLst/>
              </a:prstGeom>
            </p:spPr>
          </p:pic>
          <p:pic>
            <p:nvPicPr>
              <p:cNvPr id="79" name="Graphic 78" descr="Blackboard with solid fill">
                <a:extLst>
                  <a:ext uri="{FF2B5EF4-FFF2-40B4-BE49-F238E27FC236}">
                    <a16:creationId xmlns:a16="http://schemas.microsoft.com/office/drawing/2014/main" id="{9383AAD7-4FF7-614A-91F3-FFA7CE6277B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8"/>
                  </a:ext>
                </a:extLst>
              </a:blip>
              <a:stretch>
                <a:fillRect/>
              </a:stretch>
            </p:blipFill>
            <p:spPr>
              <a:xfrm>
                <a:off x="1852748" y="4497925"/>
                <a:ext cx="687978" cy="687978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val="13298678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ntention/Criteria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14C0B759-E816-C44B-9AB0-4528F191C8A1}"/>
              </a:ext>
            </a:extLst>
          </p:cNvPr>
          <p:cNvSpPr/>
          <p:nvPr userDrawn="1"/>
        </p:nvSpPr>
        <p:spPr>
          <a:xfrm>
            <a:off x="681871" y="742532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BE4BB05F-3700-A842-A571-5D15213D8A95}"/>
              </a:ext>
            </a:extLst>
          </p:cNvPr>
          <p:cNvSpPr/>
          <p:nvPr userDrawn="1"/>
        </p:nvSpPr>
        <p:spPr>
          <a:xfrm>
            <a:off x="681871" y="2995673"/>
            <a:ext cx="4552252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itle 1">
            <a:extLst>
              <a:ext uri="{FF2B5EF4-FFF2-40B4-BE49-F238E27FC236}">
                <a16:creationId xmlns:a16="http://schemas.microsoft.com/office/drawing/2014/main" id="{C2EAC503-C699-9B44-A0D8-2EBD04955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4801" y="809211"/>
            <a:ext cx="5850050" cy="625578"/>
          </a:xfrm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26" name="Subtitle 2">
            <a:extLst>
              <a:ext uri="{FF2B5EF4-FFF2-40B4-BE49-F238E27FC236}">
                <a16:creationId xmlns:a16="http://schemas.microsoft.com/office/drawing/2014/main" id="{4F34E2B4-FA10-CF47-8236-5CBF81AF96FA}"/>
              </a:ext>
            </a:extLst>
          </p:cNvPr>
          <p:cNvSpPr>
            <a:spLocks noGrp="1"/>
          </p:cNvSpPr>
          <p:nvPr>
            <p:ph type="subTitle" idx="11"/>
          </p:nvPr>
        </p:nvSpPr>
        <p:spPr>
          <a:xfrm>
            <a:off x="984801" y="3041968"/>
            <a:ext cx="6405634" cy="645961"/>
          </a:xfrm>
        </p:spPr>
        <p:txBody>
          <a:bodyPr anchor="ctr" anchorCtr="0">
            <a:noAutofit/>
          </a:bodyPr>
          <a:lstStyle>
            <a:lvl1pPr marL="0" indent="0" algn="l">
              <a:lnSpc>
                <a:spcPct val="70000"/>
              </a:lnSpc>
              <a:buNone/>
              <a:defRPr sz="3500" b="1" i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9" name="Text Placeholder 2">
            <a:extLst>
              <a:ext uri="{FF2B5EF4-FFF2-40B4-BE49-F238E27FC236}">
                <a16:creationId xmlns:a16="http://schemas.microsoft.com/office/drawing/2014/main" id="{4EA42A37-E103-324C-B37F-20C07EA5C0AE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8791301" cy="112239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0" name="Text Placeholder 2">
            <a:extLst>
              <a:ext uri="{FF2B5EF4-FFF2-40B4-BE49-F238E27FC236}">
                <a16:creationId xmlns:a16="http://schemas.microsoft.com/office/drawing/2014/main" id="{8803858E-2D5B-C64E-8892-BB9635FEF516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880086"/>
            <a:ext cx="8791300" cy="124113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30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F5A77948-6639-9CF8-5BD6-863ED9553E11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773629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 do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DE269931-414E-1F42-83AF-AECA5522694B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I do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270C7ED-3E8D-D346-B6E6-4F62DEC647C8}"/>
              </a:ext>
            </a:extLst>
          </p:cNvPr>
          <p:cNvGrpSpPr/>
          <p:nvPr userDrawn="1"/>
        </p:nvGrpSpPr>
        <p:grpSpPr>
          <a:xfrm>
            <a:off x="11029911" y="248271"/>
            <a:ext cx="876718" cy="688952"/>
            <a:chOff x="11029911" y="248271"/>
            <a:chExt cx="876718" cy="688952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5F19807C-B1C3-734D-9F17-4D75EC9A7FE6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Graphic 8" descr="Teacher outline">
              <a:extLst>
                <a:ext uri="{FF2B5EF4-FFF2-40B4-BE49-F238E27FC236}">
                  <a16:creationId xmlns:a16="http://schemas.microsoft.com/office/drawing/2014/main" id="{88A7AD0F-0917-F04B-9898-26BA7E5B036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1103228" y="248271"/>
              <a:ext cx="688952" cy="688952"/>
            </a:xfrm>
            <a:prstGeom prst="rect">
              <a:avLst/>
            </a:prstGeom>
          </p:spPr>
        </p:pic>
      </p:grpSp>
      <p:sp>
        <p:nvSpPr>
          <p:cNvPr id="2" name="Rectangle: Rounded Corners 1">
            <a:extLst>
              <a:ext uri="{FF2B5EF4-FFF2-40B4-BE49-F238E27FC236}">
                <a16:creationId xmlns:a16="http://schemas.microsoft.com/office/drawing/2014/main" id="{33481F7D-29CC-E51B-AF37-EEF78B6543A6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316813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e do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23F19861-B6BD-204C-9CCF-696D69C6F397}"/>
              </a:ext>
            </a:extLst>
          </p:cNvPr>
          <p:cNvSpPr txBox="1">
            <a:spLocks/>
          </p:cNvSpPr>
          <p:nvPr userDrawn="1"/>
        </p:nvSpPr>
        <p:spPr>
          <a:xfrm>
            <a:off x="283765" y="301851"/>
            <a:ext cx="1840190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We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945C63A-C188-9E48-89E2-113356EE2D51}"/>
              </a:ext>
            </a:extLst>
          </p:cNvPr>
          <p:cNvGrpSpPr/>
          <p:nvPr userDrawn="1"/>
        </p:nvGrpSpPr>
        <p:grpSpPr>
          <a:xfrm>
            <a:off x="11029911" y="291263"/>
            <a:ext cx="876718" cy="645960"/>
            <a:chOff x="11029911" y="291263"/>
            <a:chExt cx="876718" cy="645960"/>
          </a:xfrm>
        </p:grpSpPr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4FC49093-5500-8547-BEBF-F0821F289D1F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6" name="Graphic 15" descr="Classroom outline">
              <a:extLst>
                <a:ext uri="{FF2B5EF4-FFF2-40B4-BE49-F238E27FC236}">
                  <a16:creationId xmlns:a16="http://schemas.microsoft.com/office/drawing/2014/main" id="{66C89964-908F-9A4A-ABBD-C3BC468ADEF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61844" y="307817"/>
              <a:ext cx="612851" cy="612851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ECCCD88-904F-DF54-A1BB-3A22B33ED590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03724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You do 1: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1840189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6" y="301851"/>
            <a:ext cx="1840188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You do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B0BD4B5-A728-904E-8844-9FE76C45E667}"/>
              </a:ext>
            </a:extLst>
          </p:cNvPr>
          <p:cNvGrpSpPr/>
          <p:nvPr userDrawn="1"/>
        </p:nvGrpSpPr>
        <p:grpSpPr>
          <a:xfrm>
            <a:off x="11029911" y="263900"/>
            <a:ext cx="876718" cy="688952"/>
            <a:chOff x="11029911" y="263900"/>
            <a:chExt cx="876718" cy="688952"/>
          </a:xfrm>
        </p:grpSpPr>
        <p:sp>
          <p:nvSpPr>
            <p:cNvPr id="17" name="Rounded Rectangle 16">
              <a:extLst>
                <a:ext uri="{FF2B5EF4-FFF2-40B4-BE49-F238E27FC236}">
                  <a16:creationId xmlns:a16="http://schemas.microsoft.com/office/drawing/2014/main" id="{5722A1E8-5C47-8341-A0A5-FB823995C90B}"/>
                </a:ext>
              </a:extLst>
            </p:cNvPr>
            <p:cNvSpPr/>
            <p:nvPr userDrawn="1"/>
          </p:nvSpPr>
          <p:spPr>
            <a:xfrm>
              <a:off x="11029911" y="291263"/>
              <a:ext cx="876718" cy="645960"/>
            </a:xfrm>
            <a:prstGeom prst="roundRect">
              <a:avLst/>
            </a:prstGeom>
            <a:solidFill>
              <a:srgbClr val="D9EC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21" name="Graphic 13" descr="Users outline">
              <a:extLst>
                <a:ext uri="{FF2B5EF4-FFF2-40B4-BE49-F238E27FC236}">
                  <a16:creationId xmlns:a16="http://schemas.microsoft.com/office/drawing/2014/main" id="{1696F51B-97E5-6140-8EC9-F895F6B810B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11123794" y="263900"/>
              <a:ext cx="688952" cy="688952"/>
            </a:xfrm>
            <a:prstGeom prst="rect">
              <a:avLst/>
            </a:prstGeom>
          </p:spPr>
        </p:pic>
      </p:grp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12731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honemic awarenss I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4184717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18471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4" name="Graphic 3" descr="Teacher outline">
            <a:extLst>
              <a:ext uri="{FF2B5EF4-FFF2-40B4-BE49-F238E27FC236}">
                <a16:creationId xmlns:a16="http://schemas.microsoft.com/office/drawing/2014/main" id="{62CA635C-8D17-4FBC-C525-6DD104E5D17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03228" y="248271"/>
            <a:ext cx="688952" cy="688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75932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honemic awarenss We do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>
            <a:extLst>
              <a:ext uri="{FF2B5EF4-FFF2-40B4-BE49-F238E27FC236}">
                <a16:creationId xmlns:a16="http://schemas.microsoft.com/office/drawing/2014/main" id="{AF61318D-E0A0-974A-867B-CC5491B12ABE}"/>
              </a:ext>
            </a:extLst>
          </p:cNvPr>
          <p:cNvSpPr/>
          <p:nvPr userDrawn="1"/>
        </p:nvSpPr>
        <p:spPr>
          <a:xfrm>
            <a:off x="0" y="0"/>
            <a:ext cx="12192000" cy="103031"/>
          </a:xfrm>
          <a:prstGeom prst="rect">
            <a:avLst/>
          </a:prstGeom>
          <a:solidFill>
            <a:srgbClr val="00825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07EE6A0-0951-4341-8E0E-057F5F8D6BA0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6631066"/>
            <a:ext cx="12192000" cy="256540"/>
          </a:xfrm>
          <a:prstGeom prst="rect">
            <a:avLst/>
          </a:prstGeom>
        </p:spPr>
      </p:pic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42E7454B-B31A-AA4D-8E68-CADE56FE67CD}"/>
              </a:ext>
            </a:extLst>
          </p:cNvPr>
          <p:cNvSpPr/>
          <p:nvPr userDrawn="1"/>
        </p:nvSpPr>
        <p:spPr>
          <a:xfrm>
            <a:off x="283765" y="299356"/>
            <a:ext cx="4184717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E1E42"/>
              </a:solidFill>
            </a:endParaRPr>
          </a:p>
        </p:txBody>
      </p:sp>
      <p:sp>
        <p:nvSpPr>
          <p:cNvPr id="15" name="Title 1">
            <a:extLst>
              <a:ext uri="{FF2B5EF4-FFF2-40B4-BE49-F238E27FC236}">
                <a16:creationId xmlns:a16="http://schemas.microsoft.com/office/drawing/2014/main" id="{22F37A75-C21B-1747-9B04-9CB6B9FF886A}"/>
              </a:ext>
            </a:extLst>
          </p:cNvPr>
          <p:cNvSpPr txBox="1">
            <a:spLocks/>
          </p:cNvSpPr>
          <p:nvPr userDrawn="1"/>
        </p:nvSpPr>
        <p:spPr>
          <a:xfrm>
            <a:off x="283764" y="293758"/>
            <a:ext cx="4184717" cy="6434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2500" b="1" i="0" kern="1200">
                <a:solidFill>
                  <a:srgbClr val="0E1D42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pPr algn="ctr"/>
            <a:r>
              <a:rPr lang="en-US" sz="3400">
                <a:latin typeface="Calibri" panose="020F0502020204030204" pitchFamily="34" charset="0"/>
                <a:cs typeface="Calibri" panose="020F0502020204030204" pitchFamily="34" charset="0"/>
              </a:rPr>
              <a:t>Phonemic awareness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5722A1E8-5C47-8341-A0A5-FB823995C90B}"/>
              </a:ext>
            </a:extLst>
          </p:cNvPr>
          <p:cNvSpPr/>
          <p:nvPr userDrawn="1"/>
        </p:nvSpPr>
        <p:spPr>
          <a:xfrm>
            <a:off x="11029911" y="291263"/>
            <a:ext cx="876718" cy="645960"/>
          </a:xfrm>
          <a:prstGeom prst="roundRect">
            <a:avLst/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140C60FF-495C-3D53-D4F2-4BEFEFD1D273}"/>
              </a:ext>
            </a:extLst>
          </p:cNvPr>
          <p:cNvSpPr/>
          <p:nvPr userDrawn="1"/>
        </p:nvSpPr>
        <p:spPr>
          <a:xfrm>
            <a:off x="11010278" y="6491824"/>
            <a:ext cx="896351" cy="296747"/>
          </a:xfrm>
          <a:prstGeom prst="roundRect">
            <a:avLst>
              <a:gd name="adj" fmla="val 50000"/>
            </a:avLst>
          </a:prstGeom>
          <a:solidFill>
            <a:srgbClr val="D9ECE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b="1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Slide </a:t>
            </a:r>
            <a:fld id="{2FE587F3-1EAB-401C-94CE-76206AC5BCB1}" type="slidenum">
              <a:rPr lang="en-AU" sz="1400" b="1" smtClean="0">
                <a:solidFill>
                  <a:srgbClr val="008253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‹#›</a:t>
            </a:fld>
            <a:endParaRPr lang="en-GB" sz="1400" b="1">
              <a:solidFill>
                <a:srgbClr val="008253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Graphic 1" descr="Classroom outline">
            <a:extLst>
              <a:ext uri="{FF2B5EF4-FFF2-40B4-BE49-F238E27FC236}">
                <a16:creationId xmlns:a16="http://schemas.microsoft.com/office/drawing/2014/main" id="{EAED6493-0C40-2285-338C-0EDD41FF6075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1161844" y="307817"/>
            <a:ext cx="612851" cy="6128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5265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EE8AE92-0213-437C-B940-E546331FD9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AU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9BF950-B261-4035-8EDE-B2D5DCADC8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AU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F18C0A-A42C-4D0E-94B9-3FDF9E1FE5A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95DAE1-7B8B-4C7C-83FF-3DD6341096D6}" type="datetimeFigureOut">
              <a:rPr lang="en-AU" smtClean="0"/>
              <a:t>5/02/2025</a:t>
            </a:fld>
            <a:endParaRPr lang="en-AU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F79769-F158-4776-B700-9935E348B18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© 2021 Commonwealth of Australia, unless otherwise indicated. Creative Commons Attribution 4.0, unless otherwise indicated.</a:t>
            </a:r>
            <a:endParaRPr lang="en-AU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D6AE215-8FC2-4F79-B2ED-DF41FC3171D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B0705A-9875-450F-9AE0-9789426F280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034081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1" r:id="rId2"/>
    <p:sldLayoutId id="2147483689" r:id="rId3"/>
    <p:sldLayoutId id="2147483672" r:id="rId4"/>
    <p:sldLayoutId id="2147483695" r:id="rId5"/>
    <p:sldLayoutId id="2147483697" r:id="rId6"/>
    <p:sldLayoutId id="2147483698" r:id="rId7"/>
    <p:sldLayoutId id="2147483701" r:id="rId8"/>
    <p:sldLayoutId id="2147483702" r:id="rId9"/>
    <p:sldLayoutId id="2147483696" r:id="rId10"/>
    <p:sldLayoutId id="2147483690" r:id="rId11"/>
    <p:sldLayoutId id="2147483699" r:id="rId12"/>
    <p:sldLayoutId id="2147483691" r:id="rId13"/>
    <p:sldLayoutId id="2147483700" r:id="rId14"/>
    <p:sldLayoutId id="2147483692" r:id="rId15"/>
    <p:sldLayoutId id="2147483693" r:id="rId16"/>
    <p:sldLayoutId id="2147483694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4.xml"/><Relationship Id="rId1" Type="http://schemas.openxmlformats.org/officeDocument/2006/relationships/tags" Target="../tags/tag12.xml"/><Relationship Id="rId4" Type="http://schemas.openxmlformats.org/officeDocument/2006/relationships/image" Target="../media/image4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49.sv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Relationship Id="rId6" Type="http://schemas.openxmlformats.org/officeDocument/2006/relationships/image" Target="../media/image48.png"/><Relationship Id="rId5" Type="http://schemas.openxmlformats.org/officeDocument/2006/relationships/image" Target="../media/image47.svg"/><Relationship Id="rId4" Type="http://schemas.openxmlformats.org/officeDocument/2006/relationships/image" Target="../media/image4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4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9.xml"/><Relationship Id="rId1" Type="http://schemas.openxmlformats.org/officeDocument/2006/relationships/tags" Target="../tags/tag5.xml"/><Relationship Id="rId5" Type="http://schemas.openxmlformats.org/officeDocument/2006/relationships/image" Target="../media/image26.svg"/><Relationship Id="rId4" Type="http://schemas.openxmlformats.org/officeDocument/2006/relationships/image" Target="../media/image2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notesSlide" Target="../notesSlides/notesSlide7.xml"/><Relationship Id="rId7" Type="http://schemas.openxmlformats.org/officeDocument/2006/relationships/image" Target="../media/image30.svg"/><Relationship Id="rId2" Type="http://schemas.openxmlformats.org/officeDocument/2006/relationships/slideLayout" Target="../slideLayouts/slideLayout5.xml"/><Relationship Id="rId1" Type="http://schemas.openxmlformats.org/officeDocument/2006/relationships/tags" Target="../tags/tag9.xml"/><Relationship Id="rId6" Type="http://schemas.openxmlformats.org/officeDocument/2006/relationships/image" Target="../media/image29.png"/><Relationship Id="rId5" Type="http://schemas.openxmlformats.org/officeDocument/2006/relationships/image" Target="../media/image28.svg"/><Relationship Id="rId4" Type="http://schemas.openxmlformats.org/officeDocument/2006/relationships/image" Target="../media/image27.png"/><Relationship Id="rId9" Type="http://schemas.openxmlformats.org/officeDocument/2006/relationships/image" Target="../media/image3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6.svg"/><Relationship Id="rId2" Type="http://schemas.openxmlformats.org/officeDocument/2006/relationships/slideLayout" Target="../slideLayouts/slideLayout6.xml"/><Relationship Id="rId1" Type="http://schemas.openxmlformats.org/officeDocument/2006/relationships/tags" Target="../tags/tag10.xml"/><Relationship Id="rId6" Type="http://schemas.openxmlformats.org/officeDocument/2006/relationships/image" Target="../media/image35.png"/><Relationship Id="rId5" Type="http://schemas.openxmlformats.org/officeDocument/2006/relationships/image" Target="../media/image34.svg"/><Relationship Id="rId4" Type="http://schemas.openxmlformats.org/officeDocument/2006/relationships/image" Target="../media/image33.png"/><Relationship Id="rId9" Type="http://schemas.openxmlformats.org/officeDocument/2006/relationships/image" Target="../media/image38.sv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2.svg"/><Relationship Id="rId2" Type="http://schemas.openxmlformats.org/officeDocument/2006/relationships/slideLayout" Target="../slideLayouts/slideLayout13.xml"/><Relationship Id="rId1" Type="http://schemas.openxmlformats.org/officeDocument/2006/relationships/tags" Target="../tags/tag11.xml"/><Relationship Id="rId6" Type="http://schemas.openxmlformats.org/officeDocument/2006/relationships/image" Target="../media/image41.png"/><Relationship Id="rId11" Type="http://schemas.openxmlformats.org/officeDocument/2006/relationships/image" Target="../media/image30.svg"/><Relationship Id="rId5" Type="http://schemas.openxmlformats.org/officeDocument/2006/relationships/image" Target="../media/image40.svg"/><Relationship Id="rId10" Type="http://schemas.openxmlformats.org/officeDocument/2006/relationships/image" Target="../media/image29.png"/><Relationship Id="rId4" Type="http://schemas.openxmlformats.org/officeDocument/2006/relationships/image" Target="../media/image39.png"/><Relationship Id="rId9" Type="http://schemas.openxmlformats.org/officeDocument/2006/relationships/image" Target="../media/image44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7BFAC9-1DB9-9448-AF0E-671E72C0C7C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283764" y="2800632"/>
            <a:ext cx="11666497" cy="1858755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7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AU" sz="80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 says /s/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263359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E789EB-88A5-D058-9495-176A9D5BB79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195649" y="-598702"/>
            <a:ext cx="10515600" cy="512205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10 Check for understanding</a:t>
            </a:r>
          </a:p>
        </p:txBody>
      </p:sp>
      <p:pic>
        <p:nvPicPr>
          <p:cNvPr id="3" name="Picture 2" descr="Student sheet 1.1">
            <a:extLst>
              <a:ext uri="{FF2B5EF4-FFF2-40B4-BE49-F238E27FC236}">
                <a16:creationId xmlns:a16="http://schemas.microsoft.com/office/drawing/2014/main" id="{1825C2BD-668D-1B47-A307-4478F57E8F9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247181" y="395298"/>
            <a:ext cx="4098435" cy="5821950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1505492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D3615C79-F710-C0B4-5416-AAE09D84B808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26329" y="-689434"/>
            <a:ext cx="10515600" cy="523220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11 You do</a:t>
            </a:r>
          </a:p>
        </p:txBody>
      </p:sp>
      <p:pic>
        <p:nvPicPr>
          <p:cNvPr id="2" name="Graphic 7" descr="Social network icon">
            <a:extLst>
              <a:ext uri="{FF2B5EF4-FFF2-40B4-BE49-F238E27FC236}">
                <a16:creationId xmlns:a16="http://schemas.microsoft.com/office/drawing/2014/main" id="{32F9E39C-FFA8-9449-A9FD-F679C262BC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914433" y="1834674"/>
            <a:ext cx="2969559" cy="2969559"/>
          </a:xfrm>
          <a:prstGeom prst="rect">
            <a:avLst/>
          </a:prstGeom>
        </p:spPr>
      </p:pic>
      <p:sp>
        <p:nvSpPr>
          <p:cNvPr id="4" name="Title 1">
            <a:extLst>
              <a:ext uri="{FF2B5EF4-FFF2-40B4-BE49-F238E27FC236}">
                <a16:creationId xmlns:a16="http://schemas.microsoft.com/office/drawing/2014/main" id="{DA3D3666-F224-9147-BD4A-2407C6B422EA}"/>
              </a:ext>
            </a:extLst>
          </p:cNvPr>
          <p:cNvSpPr txBox="1">
            <a:spLocks/>
          </p:cNvSpPr>
          <p:nvPr/>
        </p:nvSpPr>
        <p:spPr>
          <a:xfrm>
            <a:off x="111612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Focused teaching group</a:t>
            </a:r>
          </a:p>
        </p:txBody>
      </p:sp>
      <p:pic>
        <p:nvPicPr>
          <p:cNvPr id="3" name="Graphic 2" descr="open book icon">
            <a:extLst>
              <a:ext uri="{FF2B5EF4-FFF2-40B4-BE49-F238E27FC236}">
                <a16:creationId xmlns:a16="http://schemas.microsoft.com/office/drawing/2014/main" id="{A0CAD030-AEF6-2849-9D32-3E77910D8F1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471634" y="2026748"/>
            <a:ext cx="2502945" cy="2502945"/>
          </a:xfrm>
          <a:prstGeom prst="rect">
            <a:avLst/>
          </a:prstGeom>
        </p:spPr>
      </p:pic>
      <p:sp>
        <p:nvSpPr>
          <p:cNvPr id="5" name="Title 1">
            <a:extLst>
              <a:ext uri="{FF2B5EF4-FFF2-40B4-BE49-F238E27FC236}">
                <a16:creationId xmlns:a16="http://schemas.microsoft.com/office/drawing/2014/main" id="{7587482E-8EA7-9A4B-8BB0-82C19620E538}"/>
              </a:ext>
            </a:extLst>
          </p:cNvPr>
          <p:cNvSpPr txBox="1">
            <a:spLocks/>
          </p:cNvSpPr>
          <p:nvPr/>
        </p:nvSpPr>
        <p:spPr>
          <a:xfrm>
            <a:off x="6477202" y="5093019"/>
            <a:ext cx="4568007" cy="523220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100000"/>
              </a:lnSpc>
            </a:pPr>
            <a:r>
              <a:rPr lang="en-US" sz="28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Independent practice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96433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E19ED-475E-ED5C-13E8-604C89DAF44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04568" y="-709913"/>
            <a:ext cx="10515600" cy="598702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12 Literacy Hub</a:t>
            </a:r>
          </a:p>
        </p:txBody>
      </p:sp>
    </p:spTree>
    <p:extLst>
      <p:ext uri="{BB962C8B-B14F-4D97-AF65-F5344CB8AC3E}">
        <p14:creationId xmlns:p14="http://schemas.microsoft.com/office/powerpoint/2010/main" val="38374485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DE4CF5C-7C75-F7AF-E8CB-C0ADBF6B86C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1325563"/>
            <a:ext cx="10515600" cy="1325563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AU" sz="800">
                <a:solidFill>
                  <a:schemeClr val="bg2"/>
                </a:solidFill>
              </a:rPr>
              <a:t>Slide 2 Phonemic awareness</a:t>
            </a:r>
          </a:p>
        </p:txBody>
      </p:sp>
      <p:pic>
        <p:nvPicPr>
          <p:cNvPr id="2" name="Graphic 1" descr="Sound robot">
            <a:extLst>
              <a:ext uri="{FF2B5EF4-FFF2-40B4-BE49-F238E27FC236}">
                <a16:creationId xmlns:a16="http://schemas.microsoft.com/office/drawing/2014/main" id="{603E474A-5232-A483-A098-A301A24B9B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36800" y="1714500"/>
            <a:ext cx="3476229" cy="34762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0890044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27D2108-7D84-6959-5E0B-B84A7AC3D111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05714" y="-549275"/>
            <a:ext cx="10515600" cy="549275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3 Phonemic awareness</a:t>
            </a:r>
          </a:p>
        </p:txBody>
      </p:sp>
      <p:pic>
        <p:nvPicPr>
          <p:cNvPr id="2" name="Graphic 1" descr="Sound robot">
            <a:extLst>
              <a:ext uri="{FF2B5EF4-FFF2-40B4-BE49-F238E27FC236}">
                <a16:creationId xmlns:a16="http://schemas.microsoft.com/office/drawing/2014/main" id="{9EB08FDD-A0E7-223E-8A50-04869BDE6A6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136800" y="1714500"/>
            <a:ext cx="3476229" cy="34762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218177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08C71E8F-868B-F248-BC52-8AE045F1A487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84250" y="3041650"/>
            <a:ext cx="6405563" cy="646113"/>
          </a:xfrm>
          <a:prstGeom prst="rect">
            <a:avLst/>
          </a:prstGeom>
          <a:noFill/>
          <a:ln>
            <a:noFill/>
            <a:prstDash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7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en-US" sz="3500" b="1" i="0" u="none" strike="noStrike" kern="1200" cap="none" spc="0" normalizeH="0" baseline="0" noProof="0">
                <a:ln>
                  <a:noFill/>
                </a:ln>
                <a:solidFill>
                  <a:srgbClr val="0E1E42"/>
                </a:solidFill>
                <a:effectLst/>
                <a:uLnTx/>
                <a:uFillTx/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Success criteria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C53811AA-1C4C-3D6B-49F3-66E79361F415}"/>
              </a:ext>
            </a:extLst>
          </p:cNvPr>
          <p:cNvSpPr txBox="1">
            <a:spLocks/>
          </p:cNvSpPr>
          <p:nvPr/>
        </p:nvSpPr>
        <p:spPr>
          <a:xfrm>
            <a:off x="984801" y="802407"/>
            <a:ext cx="5850050" cy="6255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lang="en-AU" sz="3500" b="1" i="0" kern="120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defRPr>
            </a:lvl1pPr>
          </a:lstStyle>
          <a:p>
            <a:r>
              <a:rPr lang="en-US"/>
              <a:t>Learning intention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FA8163B-DA64-924A-B4D9-41EA437843E9}"/>
              </a:ext>
            </a:extLst>
          </p:cNvPr>
          <p:cNvSpPr>
            <a:spLocks noGrp="1"/>
          </p:cNvSpPr>
          <p:nvPr>
            <p:ph type="body" idx="12"/>
          </p:nvPr>
        </p:nvSpPr>
        <p:spPr>
          <a:xfrm>
            <a:off x="984800" y="1626945"/>
            <a:ext cx="9827226" cy="1122392"/>
          </a:xfrm>
        </p:spPr>
        <p:txBody>
          <a:bodyPr/>
          <a:lstStyle/>
          <a:p>
            <a:r>
              <a:rPr lang="en-US">
                <a:solidFill>
                  <a:srgbClr val="0E1E42"/>
                </a:solidFill>
                <a:ea typeface="+mj-lt"/>
                <a:cs typeface="+mj-lt"/>
              </a:rPr>
              <a:t>We are learning about letters and sounds in words.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8947796-C86B-7B4C-95FE-FF93BD835AA4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984801" y="3910222"/>
            <a:ext cx="8791300" cy="2196429"/>
          </a:xfrm>
        </p:spPr>
        <p:txBody>
          <a:bodyPr>
            <a:noAutofit/>
          </a:bodyPr>
          <a:lstStyle/>
          <a:p>
            <a:r>
              <a:rPr lang="en-US">
                <a:solidFill>
                  <a:srgbClr val="0E1E42"/>
                </a:solidFill>
              </a:rPr>
              <a:t>I will know I have been successful if I can: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E1E42"/>
                </a:solidFill>
              </a:rPr>
              <a:t>form the letter 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E1E42"/>
                </a:solidFill>
              </a:rPr>
              <a:t>say the sound for 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>
                <a:solidFill>
                  <a:srgbClr val="0E1E42"/>
                </a:solidFill>
              </a:rPr>
              <a:t>identify words that begin with /s/.</a:t>
            </a:r>
            <a:endParaRPr lang="en-US">
              <a:solidFill>
                <a:srgbClr val="0E1E42"/>
              </a:solidFill>
              <a:highlight>
                <a:srgbClr val="FFFF00"/>
              </a:highlight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6231605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825D52-20FA-B50B-147B-949494DA1AD2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38200" y="-670100"/>
            <a:ext cx="10515600" cy="589501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5 I do</a:t>
            </a:r>
          </a:p>
        </p:txBody>
      </p:sp>
      <p:sp>
        <p:nvSpPr>
          <p:cNvPr id="11" name="Content Placeholder 2">
            <a:extLst>
              <a:ext uri="{FF2B5EF4-FFF2-40B4-BE49-F238E27FC236}">
                <a16:creationId xmlns:a16="http://schemas.microsoft.com/office/drawing/2014/main" id="{B7918130-89B9-834B-849E-74EEB7E489BC}"/>
              </a:ext>
            </a:extLst>
          </p:cNvPr>
          <p:cNvSpPr txBox="1">
            <a:spLocks/>
          </p:cNvSpPr>
          <p:nvPr/>
        </p:nvSpPr>
        <p:spPr>
          <a:xfrm>
            <a:off x="557956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3" name="Oval 2" descr="green dot ">
            <a:extLst>
              <a:ext uri="{FF2B5EF4-FFF2-40B4-BE49-F238E27FC236}">
                <a16:creationId xmlns:a16="http://schemas.microsoft.com/office/drawing/2014/main" id="{D3E077B2-8F16-08C7-1EE6-E8FDF9B95A1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2665745" y="2753618"/>
            <a:ext cx="216569" cy="216568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4" name="Oval 3" descr="red dot ">
            <a:extLst>
              <a:ext uri="{FF2B5EF4-FFF2-40B4-BE49-F238E27FC236}">
                <a16:creationId xmlns:a16="http://schemas.microsoft.com/office/drawing/2014/main" id="{FCF79334-3FCE-4EA5-B0D8-8BA389A3E18A}"/>
              </a:ext>
            </a:extLst>
          </p:cNvPr>
          <p:cNvSpPr/>
          <p:nvPr/>
        </p:nvSpPr>
        <p:spPr>
          <a:xfrm>
            <a:off x="1596710" y="3686361"/>
            <a:ext cx="216569" cy="216568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7AD4C5E2-1FA6-BC43-932E-8BF225355A91}"/>
              </a:ext>
            </a:extLst>
          </p:cNvPr>
          <p:cNvSpPr txBox="1">
            <a:spLocks/>
          </p:cNvSpPr>
          <p:nvPr/>
        </p:nvSpPr>
        <p:spPr>
          <a:xfrm>
            <a:off x="4404119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0F75F48-FC8E-8E44-8B2D-2F86CEBF1B45}"/>
              </a:ext>
            </a:extLst>
          </p:cNvPr>
          <p:cNvSpPr txBox="1">
            <a:spLocks/>
          </p:cNvSpPr>
          <p:nvPr/>
        </p:nvSpPr>
        <p:spPr>
          <a:xfrm>
            <a:off x="8250283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901918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C7DDE67-EE7F-AD0E-AE8D-84675E29F9F6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698077" y="-385011"/>
            <a:ext cx="7412083" cy="385011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6 We do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F34066C-8721-8856-8EEB-3E4C67B397D2}"/>
              </a:ext>
            </a:extLst>
          </p:cNvPr>
          <p:cNvSpPr txBox="1">
            <a:spLocks/>
          </p:cNvSpPr>
          <p:nvPr/>
        </p:nvSpPr>
        <p:spPr>
          <a:xfrm>
            <a:off x="557956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8" name="Oval 7" descr="green dot ">
            <a:extLst>
              <a:ext uri="{FF2B5EF4-FFF2-40B4-BE49-F238E27FC236}">
                <a16:creationId xmlns:a16="http://schemas.microsoft.com/office/drawing/2014/main" id="{C25207BA-DE7F-10F7-A5D6-7EA7364552B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/>
          <p:nvPr/>
        </p:nvSpPr>
        <p:spPr>
          <a:xfrm>
            <a:off x="2665745" y="2753618"/>
            <a:ext cx="216569" cy="216568"/>
          </a:xfrm>
          <a:prstGeom prst="ellipse">
            <a:avLst/>
          </a:prstGeom>
          <a:solidFill>
            <a:srgbClr val="92D05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Oval 10" descr="red dot ">
            <a:extLst>
              <a:ext uri="{FF2B5EF4-FFF2-40B4-BE49-F238E27FC236}">
                <a16:creationId xmlns:a16="http://schemas.microsoft.com/office/drawing/2014/main" id="{4C285F9A-8D72-7E94-1871-9B6D65035E30}"/>
              </a:ext>
            </a:extLst>
          </p:cNvPr>
          <p:cNvSpPr/>
          <p:nvPr/>
        </p:nvSpPr>
        <p:spPr>
          <a:xfrm>
            <a:off x="1596710" y="3686361"/>
            <a:ext cx="216569" cy="216568"/>
          </a:xfrm>
          <a:prstGeom prst="ellipse">
            <a:avLst/>
          </a:prstGeom>
          <a:solidFill>
            <a:srgbClr val="FF0000"/>
          </a:solidFill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5954B36C-BEC4-66D3-884F-9E09DB9520AE}"/>
              </a:ext>
            </a:extLst>
          </p:cNvPr>
          <p:cNvSpPr txBox="1">
            <a:spLocks/>
          </p:cNvSpPr>
          <p:nvPr/>
        </p:nvSpPr>
        <p:spPr>
          <a:xfrm>
            <a:off x="4404119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CE72676C-DBF4-578A-0A6C-981E41E6379B}"/>
              </a:ext>
            </a:extLst>
          </p:cNvPr>
          <p:cNvSpPr txBox="1">
            <a:spLocks/>
          </p:cNvSpPr>
          <p:nvPr/>
        </p:nvSpPr>
        <p:spPr>
          <a:xfrm>
            <a:off x="8250283" y="1888193"/>
            <a:ext cx="3383761" cy="308161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1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21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896819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4A50BFD6-4350-AC71-11C8-45FA0661ACF5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540496" y="-478692"/>
            <a:ext cx="10515600" cy="478692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7 I do</a:t>
            </a:r>
            <a:r>
              <a:rPr lang="en-AU" sz="600" baseline="0">
                <a:solidFill>
                  <a:schemeClr val="bg2"/>
                </a:solidFill>
              </a:rPr>
              <a:t>2</a:t>
            </a:r>
            <a:endParaRPr lang="en-AU" sz="600">
              <a:solidFill>
                <a:schemeClr val="bg2"/>
              </a:solidFill>
            </a:endParaRPr>
          </a:p>
        </p:txBody>
      </p:sp>
      <p:pic>
        <p:nvPicPr>
          <p:cNvPr id="2" name="Graphic 1" descr="Star ">
            <a:extLst>
              <a:ext uri="{FF2B5EF4-FFF2-40B4-BE49-F238E27FC236}">
                <a16:creationId xmlns:a16="http://schemas.microsoft.com/office/drawing/2014/main" id="{F0F732F6-7E15-B64F-B868-DE183B9CD33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>
            <a:off x="710149" y="1824966"/>
            <a:ext cx="3112337" cy="3112337"/>
          </a:xfrm>
          <a:prstGeom prst="rect">
            <a:avLst/>
          </a:prstGeom>
        </p:spPr>
      </p:pic>
      <p:pic>
        <p:nvPicPr>
          <p:cNvPr id="3" name="Graphic 2" descr="Snake ">
            <a:extLst>
              <a:ext uri="{FF2B5EF4-FFF2-40B4-BE49-F238E27FC236}">
                <a16:creationId xmlns:a16="http://schemas.microsoft.com/office/drawing/2014/main" id="{FF2AA174-CE84-8643-9979-196EEDC4BE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4613178" y="1920699"/>
            <a:ext cx="3112334" cy="3112334"/>
          </a:xfrm>
          <a:prstGeom prst="rect">
            <a:avLst/>
          </a:prstGeom>
        </p:spPr>
      </p:pic>
      <p:pic>
        <p:nvPicPr>
          <p:cNvPr id="4" name="Graphic 3" descr="button">
            <a:extLst>
              <a:ext uri="{FF2B5EF4-FFF2-40B4-BE49-F238E27FC236}">
                <a16:creationId xmlns:a16="http://schemas.microsoft.com/office/drawing/2014/main" id="{307BD4F4-4812-EF49-BCD6-FEC250234F4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8784940" y="2128411"/>
            <a:ext cx="2696910" cy="269691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5501067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3592DBA7-2683-E31A-9EF3-0981B78DCD0B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88339" y="-895264"/>
            <a:ext cx="10515600" cy="771697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8 We do</a:t>
            </a:r>
          </a:p>
        </p:txBody>
      </p:sp>
      <p:pic>
        <p:nvPicPr>
          <p:cNvPr id="2" name="Graphic 1" descr="Sun">
            <a:extLst>
              <a:ext uri="{FF2B5EF4-FFF2-40B4-BE49-F238E27FC236}">
                <a16:creationId xmlns:a16="http://schemas.microsoft.com/office/drawing/2014/main" id="{074FCCBB-7896-C944-9092-0E531A150C0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6863" y="1657123"/>
            <a:ext cx="3543754" cy="3543754"/>
          </a:xfrm>
          <a:prstGeom prst="rect">
            <a:avLst/>
          </a:prstGeom>
        </p:spPr>
      </p:pic>
      <p:pic>
        <p:nvPicPr>
          <p:cNvPr id="4" name="Graphic 3" descr="Clock">
            <a:extLst>
              <a:ext uri="{FF2B5EF4-FFF2-40B4-BE49-F238E27FC236}">
                <a16:creationId xmlns:a16="http://schemas.microsoft.com/office/drawing/2014/main" id="{E09FF513-B7CB-F24A-9516-9B412166C5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4835703" y="1969189"/>
            <a:ext cx="2919622" cy="2919622"/>
          </a:xfrm>
          <a:prstGeom prst="rect">
            <a:avLst/>
          </a:prstGeom>
        </p:spPr>
      </p:pic>
      <p:pic>
        <p:nvPicPr>
          <p:cNvPr id="3" name="Graphic 2" descr="Strawberry ">
            <a:extLst>
              <a:ext uri="{FF2B5EF4-FFF2-40B4-BE49-F238E27FC236}">
                <a16:creationId xmlns:a16="http://schemas.microsoft.com/office/drawing/2014/main" id="{AB8E358D-A28A-1C4A-9CCC-3DAF937DFDA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715515" y="1819289"/>
            <a:ext cx="2919622" cy="2919622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086348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1">
            <a:extLst>
              <a:ext uri="{FF2B5EF4-FFF2-40B4-BE49-F238E27FC236}">
                <a16:creationId xmlns:a16="http://schemas.microsoft.com/office/drawing/2014/main" id="{78F97715-4588-E465-4A96-A23B534D9C7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98999" y="-572934"/>
            <a:ext cx="10515600" cy="535383"/>
          </a:xfrm>
        </p:spPr>
        <p:txBody>
          <a:bodyPr>
            <a:normAutofit/>
          </a:bodyPr>
          <a:lstStyle/>
          <a:p>
            <a:r>
              <a:rPr lang="en-AU" sz="600">
                <a:solidFill>
                  <a:schemeClr val="bg2"/>
                </a:solidFill>
              </a:rPr>
              <a:t>Slide 9 Check for understanding </a:t>
            </a:r>
          </a:p>
        </p:txBody>
      </p:sp>
      <p:pic>
        <p:nvPicPr>
          <p:cNvPr id="3" name="Graphic 2" descr="Speech icon with text that states 'I can...'">
            <a:extLst>
              <a:ext uri="{FF2B5EF4-FFF2-40B4-BE49-F238E27FC236}">
                <a16:creationId xmlns:a16="http://schemas.microsoft.com/office/drawing/2014/main" id="{7121C993-3D24-8140-AAFD-BD2F6BCD5EF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rcRect/>
          <a:stretch/>
        </p:blipFill>
        <p:spPr>
          <a:xfrm flipH="1">
            <a:off x="-418788" y="1134428"/>
            <a:ext cx="4588192" cy="4588192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DA474B8-90E8-BA49-A9BD-A50B8ED5FB26}"/>
              </a:ext>
            </a:extLst>
          </p:cNvPr>
          <p:cNvSpPr txBox="1"/>
          <p:nvPr/>
        </p:nvSpPr>
        <p:spPr>
          <a:xfrm>
            <a:off x="293682" y="2490135"/>
            <a:ext cx="3181882" cy="10926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500" b="1">
                <a:solidFill>
                  <a:srgbClr val="4857A6"/>
                </a:solidFill>
                <a:latin typeface="Calibri" panose="020F0502020204030204" pitchFamily="34" charset="0"/>
                <a:ea typeface="Verdana" panose="020B0604030504040204" pitchFamily="34" charset="0"/>
                <a:cs typeface="Calibri" panose="020F0502020204030204" pitchFamily="34" charset="0"/>
              </a:rPr>
              <a:t>I can…</a:t>
            </a:r>
            <a:endParaRPr lang="en-AU" sz="6500" b="1">
              <a:solidFill>
                <a:srgbClr val="4857A6"/>
              </a:solidFill>
              <a:latin typeface="Calibri" panose="020F0502020204030204" pitchFamily="34" charset="0"/>
              <a:ea typeface="Verdana" panose="020B060403050404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84BB66-4912-D34E-B899-E7C0CBF5536C}"/>
              </a:ext>
            </a:extLst>
          </p:cNvPr>
          <p:cNvSpPr txBox="1">
            <a:spLocks/>
          </p:cNvSpPr>
          <p:nvPr/>
        </p:nvSpPr>
        <p:spPr>
          <a:xfrm>
            <a:off x="3740116" y="1932228"/>
            <a:ext cx="1855287" cy="79034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form the letter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0" name="Content Placeholder 2" descr="letter S ">
            <a:extLst>
              <a:ext uri="{FF2B5EF4-FFF2-40B4-BE49-F238E27FC236}">
                <a16:creationId xmlns:a16="http://schemas.microsoft.com/office/drawing/2014/main" id="{61D9BBD6-117F-F84E-8012-63EE0CF9CB35}"/>
              </a:ext>
            </a:extLst>
          </p:cNvPr>
          <p:cNvSpPr txBox="1">
            <a:spLocks/>
          </p:cNvSpPr>
          <p:nvPr/>
        </p:nvSpPr>
        <p:spPr>
          <a:xfrm>
            <a:off x="3740116" y="2896358"/>
            <a:ext cx="202571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12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E99F3ADB-D110-1B44-83CF-D4F4888176DF}"/>
              </a:ext>
            </a:extLst>
          </p:cNvPr>
          <p:cNvSpPr txBox="1">
            <a:spLocks/>
          </p:cNvSpPr>
          <p:nvPr/>
        </p:nvSpPr>
        <p:spPr>
          <a:xfrm>
            <a:off x="6065899" y="1932228"/>
            <a:ext cx="2035878" cy="79034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say the sound</a:t>
            </a:r>
            <a:endParaRPr lang="en-US" sz="2800">
              <a:solidFill>
                <a:srgbClr val="0E1E42"/>
              </a:solidFill>
              <a:latin typeface="Calibri" panose="020F0502020204030204" pitchFamily="34" charset="0"/>
              <a:ea typeface="Verdana" panose="020B0604030504040204" pitchFamily="34" charset="0"/>
            </a:endParaRPr>
          </a:p>
        </p:txBody>
      </p:sp>
      <p:sp>
        <p:nvSpPr>
          <p:cNvPr id="11" name="Content Placeholder 2" descr="letter S ">
            <a:extLst>
              <a:ext uri="{FF2B5EF4-FFF2-40B4-BE49-F238E27FC236}">
                <a16:creationId xmlns:a16="http://schemas.microsoft.com/office/drawing/2014/main" id="{13570D16-12C5-0048-8870-7285D656E7BA}"/>
              </a:ext>
            </a:extLst>
          </p:cNvPr>
          <p:cNvSpPr txBox="1">
            <a:spLocks/>
          </p:cNvSpPr>
          <p:nvPr/>
        </p:nvSpPr>
        <p:spPr>
          <a:xfrm>
            <a:off x="6076067" y="2896357"/>
            <a:ext cx="2025710" cy="1800493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rtlCol="0" anchor="t">
            <a:sp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2000">
                <a:solidFill>
                  <a:srgbClr val="4557AD"/>
                </a:solidFill>
                <a:latin typeface="Tenorite" pitchFamily="2" charset="0"/>
                <a:cs typeface="Arial"/>
              </a:rPr>
              <a:t>S</a:t>
            </a:r>
            <a:endParaRPr lang="en-AU" sz="12000">
              <a:solidFill>
                <a:srgbClr val="4557AD"/>
              </a:solidFill>
              <a:latin typeface="Tenorite" pitchFamily="2" charset="0"/>
              <a:cs typeface="Arial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DE1EAA1E-5DF6-0842-B5DB-C77E8F047171}"/>
              </a:ext>
            </a:extLst>
          </p:cNvPr>
          <p:cNvSpPr txBox="1">
            <a:spLocks/>
          </p:cNvSpPr>
          <p:nvPr/>
        </p:nvSpPr>
        <p:spPr>
          <a:xfrm>
            <a:off x="8481976" y="1926277"/>
            <a:ext cx="3298509" cy="790345"/>
          </a:xfrm>
          <a:prstGeom prst="rect">
            <a:avLst/>
          </a:prstGeom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AU" sz="4400" b="1" kern="1200">
                <a:solidFill>
                  <a:srgbClr val="0E1D42"/>
                </a:solidFill>
                <a:latin typeface="+mn-lt"/>
                <a:ea typeface="+mj-ea"/>
                <a:cs typeface="Calibri" panose="020F0502020204030204" pitchFamily="34" charset="0"/>
              </a:defRPr>
            </a:lvl1pPr>
          </a:lstStyle>
          <a:p>
            <a:pPr algn="ctr">
              <a:lnSpc>
                <a:spcPct val="80000"/>
              </a:lnSpc>
            </a:pPr>
            <a:r>
              <a:rPr lang="en-US" sz="2800" b="0">
                <a:solidFill>
                  <a:srgbClr val="0E1E42"/>
                </a:solidFill>
                <a:latin typeface="Calibri" panose="020F0502020204030204" pitchFamily="34" charset="0"/>
                <a:ea typeface="Verdana" panose="020B0604030504040204" pitchFamily="34" charset="0"/>
              </a:rPr>
              <a:t>choose which words begin with /s/</a:t>
            </a:r>
          </a:p>
        </p:txBody>
      </p:sp>
      <p:pic>
        <p:nvPicPr>
          <p:cNvPr id="7" name="Graphic 6" descr="Mouse">
            <a:extLst>
              <a:ext uri="{FF2B5EF4-FFF2-40B4-BE49-F238E27FC236}">
                <a16:creationId xmlns:a16="http://schemas.microsoft.com/office/drawing/2014/main" id="{1BB99C80-DABD-4040-AC33-EA86C1254A9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7"/>
              </a:ext>
            </a:extLst>
          </a:blip>
          <a:srcRect/>
          <a:stretch/>
        </p:blipFill>
        <p:spPr>
          <a:xfrm>
            <a:off x="9611052" y="2713729"/>
            <a:ext cx="1303547" cy="1303547"/>
          </a:xfrm>
          <a:prstGeom prst="rect">
            <a:avLst/>
          </a:prstGeom>
        </p:spPr>
      </p:pic>
      <p:pic>
        <p:nvPicPr>
          <p:cNvPr id="8" name="Graphic 7" descr="Spoon ">
            <a:extLst>
              <a:ext uri="{FF2B5EF4-FFF2-40B4-BE49-F238E27FC236}">
                <a16:creationId xmlns:a16="http://schemas.microsoft.com/office/drawing/2014/main" id="{AFB6DB37-80EE-EB41-9F9E-20F911C2353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9"/>
              </a:ext>
            </a:extLst>
          </a:blip>
          <a:srcRect/>
          <a:stretch/>
        </p:blipFill>
        <p:spPr>
          <a:xfrm>
            <a:off x="9682697" y="4065616"/>
            <a:ext cx="1160258" cy="1160258"/>
          </a:xfrm>
          <a:prstGeom prst="rect">
            <a:avLst/>
          </a:prstGeom>
        </p:spPr>
      </p:pic>
      <p:pic>
        <p:nvPicPr>
          <p:cNvPr id="9" name="Graphic 8" descr="Snake ">
            <a:extLst>
              <a:ext uri="{FF2B5EF4-FFF2-40B4-BE49-F238E27FC236}">
                <a16:creationId xmlns:a16="http://schemas.microsoft.com/office/drawing/2014/main" id="{CA535933-2A52-3E42-822C-C7EBAB31B6A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597956" y="5181166"/>
            <a:ext cx="1160258" cy="1160258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011405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DESIGN_ID_OFFICE THEME" val="VKFk4Y37"/>
  <p:tag name="ARTICULATE_SLIDE_COUNT" val="1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SharedWithUsers xmlns="64eff3df-e3d6-48ed-978f-45ff25640900">
      <UserInfo>
        <DisplayName>Martine Power</DisplayName>
        <AccountId>13</AccountId>
        <AccountType/>
      </UserInfo>
      <UserInfo>
        <DisplayName>Kerrie Shanahan</DisplayName>
        <AccountId>25</AccountId>
        <AccountType/>
      </UserInfo>
      <UserInfo>
        <DisplayName>Elaine Stanley</DisplayName>
        <AccountId>122</AccountId>
        <AccountType/>
      </UserInfo>
    </SharedWithUsers>
    <MediaLengthInSeconds xmlns="ff236c08-9611-4854-a4bb-16d44b7327b6" xsi:nil="true"/>
    <Comments xmlns="ff236c08-9611-4854-a4bb-16d44b7327b6" xsi:nil="true"/>
    <lcf76f155ced4ddcb4097134ff3c332f xmlns="ff236c08-9611-4854-a4bb-16d44b7327b6">
      <Terms xmlns="http://schemas.microsoft.com/office/infopath/2007/PartnerControls"/>
    </lcf76f155ced4ddcb4097134ff3c332f>
    <TaxCatchAll xmlns="64eff3df-e3d6-48ed-978f-45ff25640900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810856600FD2D4391AFDDFCF33A69BD" ma:contentTypeVersion="19" ma:contentTypeDescription="Create a new document." ma:contentTypeScope="" ma:versionID="e39b5eb3708ccab1ed6e63c44a6ae965">
  <xsd:schema xmlns:xsd="http://www.w3.org/2001/XMLSchema" xmlns:xs="http://www.w3.org/2001/XMLSchema" xmlns:p="http://schemas.microsoft.com/office/2006/metadata/properties" xmlns:ns2="64eff3df-e3d6-48ed-978f-45ff25640900" xmlns:ns3="ff236c08-9611-4854-a4bb-16d44b7327b6" targetNamespace="http://schemas.microsoft.com/office/2006/metadata/properties" ma:root="true" ma:fieldsID="c02f4a560dbdabc0115429e529d2fd1b" ns2:_="" ns3:_="">
    <xsd:import namespace="64eff3df-e3d6-48ed-978f-45ff25640900"/>
    <xsd:import namespace="ff236c08-9611-4854-a4bb-16d44b7327b6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  <xsd:element ref="ns3:MediaServiceDateTaken" minOccurs="0"/>
                <xsd:element ref="ns3:MediaLengthInSeconds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Comments" minOccurs="0"/>
                <xsd:element ref="ns3:lcf76f155ced4ddcb4097134ff3c332f" minOccurs="0"/>
                <xsd:element ref="ns2:TaxCatchAll" minOccurs="0"/>
                <xsd:element ref="ns3:MediaServiceLocation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4eff3df-e3d6-48ed-978f-45ff25640900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a7267be2-ffe6-46cd-94d9-2cfd9b1e6422}" ma:internalName="TaxCatchAll" ma:showField="CatchAllData" ma:web="64eff3df-e3d6-48ed-978f-45ff2564090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f236c08-9611-4854-a4bb-16d44b7327b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  <xsd:element name="MediaServiceAutoTags" ma:index="16" nillable="true" ma:displayName="Tags" ma:internalName="MediaServiceAutoTags" ma:readOnly="true">
      <xsd:simpleType>
        <xsd:restriction base="dms:Text"/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9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Comments" ma:index="20" nillable="true" ma:displayName="Comments" ma:format="Dropdown" ma:internalName="Comments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f7212af-5298-4b34-9fde-95afa33fa15c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Location" ma:index="24" nillable="true" ma:displayName="Location" ma:indexed="true" ma:internalName="MediaServiceLocation" ma:readOnly="true">
      <xsd:simpleType>
        <xsd:restriction base="dms:Text"/>
      </xsd:simpleType>
    </xsd:element>
    <xsd:element name="MediaServiceObjectDetectorVersions" ma:index="25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6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8D2FF6D-0E7C-45C2-87F9-BD1C136D3F0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4B6B44C-FE25-47D4-AD61-028CF4DE9483}">
  <ds:schemaRefs>
    <ds:schemaRef ds:uri="http://purl.org/dc/terms/"/>
    <ds:schemaRef ds:uri="http://schemas.microsoft.com/office/2006/metadata/properties"/>
    <ds:schemaRef ds:uri="http://www.w3.org/XML/1998/namespace"/>
    <ds:schemaRef ds:uri="http://schemas.microsoft.com/office/infopath/2007/PartnerControls"/>
    <ds:schemaRef ds:uri="http://purl.org/dc/dcmitype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ff236c08-9611-4854-a4bb-16d44b7327b6"/>
    <ds:schemaRef ds:uri="64eff3df-e3d6-48ed-978f-45ff25640900"/>
  </ds:schemaRefs>
</ds:datastoreItem>
</file>

<file path=customXml/itemProps3.xml><?xml version="1.0" encoding="utf-8"?>
<ds:datastoreItem xmlns:ds="http://schemas.openxmlformats.org/officeDocument/2006/customXml" ds:itemID="{C09C24EF-03F8-49E7-A52E-47F23592E756}">
  <ds:schemaRefs>
    <ds:schemaRef ds:uri="64eff3df-e3d6-48ed-978f-45ff25640900"/>
    <ds:schemaRef ds:uri="ff236c08-9611-4854-a4bb-16d44b7327b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57</TotalTime>
  <Words>1042</Words>
  <Application>Microsoft Office PowerPoint</Application>
  <PresentationFormat>Widescreen</PresentationFormat>
  <Paragraphs>161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Aptos</vt:lpstr>
      <vt:lpstr>Arial</vt:lpstr>
      <vt:lpstr>Calibri</vt:lpstr>
      <vt:lpstr>Calibri Light</vt:lpstr>
      <vt:lpstr>Tenorite</vt:lpstr>
      <vt:lpstr>Times New Roman</vt:lpstr>
      <vt:lpstr>Office Theme</vt:lpstr>
      <vt:lpstr>s says /s/</vt:lpstr>
      <vt:lpstr>Slide 2 Phonemic awareness</vt:lpstr>
      <vt:lpstr>Slide 3 Phonemic awareness</vt:lpstr>
      <vt:lpstr>Success criteria</vt:lpstr>
      <vt:lpstr>Slide 5 I do</vt:lpstr>
      <vt:lpstr>Slide 6 We do</vt:lpstr>
      <vt:lpstr>Slide 7 I do2</vt:lpstr>
      <vt:lpstr>Slide 8 We do</vt:lpstr>
      <vt:lpstr>Slide 9 Check for understanding </vt:lpstr>
      <vt:lpstr>Slide 10 Check for understanding</vt:lpstr>
      <vt:lpstr>Slide 11 You do</vt:lpstr>
      <vt:lpstr>Slide 12 Literacy Hub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Aimee Bloom</dc:creator>
  <cp:lastModifiedBy>Kerrie Shanahan</cp:lastModifiedBy>
  <cp:revision>1</cp:revision>
  <dcterms:created xsi:type="dcterms:W3CDTF">2021-01-11T06:19:08Z</dcterms:created>
  <dcterms:modified xsi:type="dcterms:W3CDTF">2025-02-04T23:44:37Z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0x0101000810856600FD2D4391AFDDFCF33A69BD</vt:lpwstr>
  </property>
  <property fmtid="{D5CDD505-2E9C-101B-9397-08002B2CF9AE}" pid="3" name="Order">
    <vt:r8>137500</vt:r8>
  </property>
  <property fmtid="{D5CDD505-2E9C-101B-9397-08002B2CF9AE}" pid="4" name="ComplianceAssetId">
    <vt:lpwstr/>
  </property>
  <property fmtid="{D5CDD505-2E9C-101B-9397-08002B2CF9AE}" pid="5" name="_ExtendedDescription">
    <vt:lpwstr/>
  </property>
  <property fmtid="{D5CDD505-2E9C-101B-9397-08002B2CF9AE}" pid="6" name="TriggerFlowInfo">
    <vt:lpwstr/>
  </property>
  <property fmtid="{D5CDD505-2E9C-101B-9397-08002B2CF9AE}" pid="7" name="MediaServiceImageTags">
    <vt:lpwstr/>
  </property>
  <property fmtid="{D5CDD505-2E9C-101B-9397-08002B2CF9AE}" pid="8" name="ArticulateGUID">
    <vt:lpwstr>B6DC8F5B-1CF8-4FB2-85BD-6A2CFB3FF0FD</vt:lpwstr>
  </property>
  <property fmtid="{D5CDD505-2E9C-101B-9397-08002B2CF9AE}" pid="9" name="ArticulatePath">
    <vt:lpwstr>https://educationservicesaustralia.sharepoint.com/sites/DigitalTeachingLearning/Shared Documents/Literacy Hub Project/06_Content and deliverables/Content batch/Lesson plans/Design/Template/Final templates ready for DE feedback/Lesson plan 1.1_0807</vt:lpwstr>
  </property>
</Properties>
</file>