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ags/tag4.xml" ContentType="application/vnd.openxmlformats-officedocument.presentationml.tags+xml"/>
  <Override PartName="/ppt/notesSlides/notesSlide2.xml" ContentType="application/vnd.openxmlformats-officedocument.presentationml.notesSlide+xml"/>
  <Override PartName="/ppt/tags/tag5.xml" ContentType="application/vnd.openxmlformats-officedocument.presentationml.tags+xml"/>
  <Override PartName="/ppt/notesSlides/notesSlide3.xml" ContentType="application/vnd.openxmlformats-officedocument.presentationml.notesSlide+xml"/>
  <Override PartName="/ppt/tags/tag6.xml" ContentType="application/vnd.openxmlformats-officedocument.presentationml.tags+xml"/>
  <Override PartName="/ppt/notesSlides/notesSlide4.xml" ContentType="application/vnd.openxmlformats-officedocument.presentationml.notesSlide+xml"/>
  <Override PartName="/ppt/tags/tag7.xml" ContentType="application/vnd.openxmlformats-officedocument.presentationml.tags+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notesSlides/notesSlide14.xml" ContentType="application/vnd.openxmlformats-officedocument.presentationml.notesSlide+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 id="2147483706" r:id="rId5"/>
  </p:sldMasterIdLst>
  <p:notesMasterIdLst>
    <p:notesMasterId r:id="rId23"/>
  </p:notesMasterIdLst>
  <p:handoutMasterIdLst>
    <p:handoutMasterId r:id="rId24"/>
  </p:handoutMasterIdLst>
  <p:sldIdLst>
    <p:sldId id="514" r:id="rId6"/>
    <p:sldId id="454" r:id="rId7"/>
    <p:sldId id="457" r:id="rId8"/>
    <p:sldId id="458" r:id="rId9"/>
    <p:sldId id="515" r:id="rId10"/>
    <p:sldId id="448" r:id="rId11"/>
    <p:sldId id="456" r:id="rId12"/>
    <p:sldId id="455" r:id="rId13"/>
    <p:sldId id="441" r:id="rId14"/>
    <p:sldId id="450" r:id="rId15"/>
    <p:sldId id="451" r:id="rId16"/>
    <p:sldId id="452" r:id="rId17"/>
    <p:sldId id="453" r:id="rId18"/>
    <p:sldId id="449" r:id="rId19"/>
    <p:sldId id="437" r:id="rId20"/>
    <p:sldId id="446" r:id="rId21"/>
    <p:sldId id="459" r:id="rId22"/>
  </p:sldIdLst>
  <p:sldSz cx="12192000" cy="6858000"/>
  <p:notesSz cx="6858000" cy="9144000"/>
  <p:custDataLst>
    <p:tags r:id="rId2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F728863A-C0C4-092D-1229-B9CC6C4FAC29}" name="Elaine Stanley" initials="ES" userId="S::Elaine.Stanley@esa.edu.au::9dfc5ab9-b876-4d2e-b928-2720deac3464"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4BCA3691-0497-F841-5840-330C7100EA01}" name="Emma Durbridge" initials="ED" userId="S::emma.durbridge@esa.edu.au::fa194594-074f-43bd-8de7-d322108f10cf" providerId="AD"/>
  <p188:author id="{31FB519C-E53A-3E7D-97B3-82C01CED1935}" name="Kerrie Shanahan" initials="KS" userId="S::Kerrie.Shanahan@esa.edu.au::ae473d9f-76e9-476f-892f-2674ea963afc"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E1E42"/>
    <a:srgbClr val="D9ECE5"/>
    <a:srgbClr val="0E1D42"/>
    <a:srgbClr val="4857A6"/>
    <a:srgbClr val="0E1F42"/>
    <a:srgbClr val="D6EFEC"/>
    <a:srgbClr val="008253"/>
    <a:srgbClr val="4557AD"/>
    <a:srgbClr val="DFECF9"/>
    <a:srgbClr val="A2ABD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73608" autoAdjust="0"/>
  </p:normalViewPr>
  <p:slideViewPr>
    <p:cSldViewPr snapToGrid="0">
      <p:cViewPr varScale="1">
        <p:scale>
          <a:sx n="111" d="100"/>
          <a:sy n="111" d="100"/>
        </p:scale>
        <p:origin x="558" y="114"/>
      </p:cViewPr>
      <p:guideLst>
        <p:guide orient="horz" pos="2160"/>
        <p:guide pos="384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gs" Target="tags/tag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8CF2D7F6-5D03-4670-AF36-E56C4EBF6265}"/>
    <pc:docChg chg="modSld">
      <pc:chgData name="Kerrie Shanahan" userId="ae473d9f-76e9-476f-892f-2674ea963afc" providerId="ADAL" clId="{8CF2D7F6-5D03-4670-AF36-E56C4EBF6265}" dt="2024-10-20T23:44:05.951" v="1" actId="20577"/>
      <pc:docMkLst>
        <pc:docMk/>
      </pc:docMkLst>
      <pc:sldChg chg="modNotesTx">
        <pc:chgData name="Kerrie Shanahan" userId="ae473d9f-76e9-476f-892f-2674ea963afc" providerId="ADAL" clId="{8CF2D7F6-5D03-4670-AF36-E56C4EBF6265}" dt="2024-10-20T23:44:05.951" v="1" actId="20577"/>
        <pc:sldMkLst>
          <pc:docMk/>
          <pc:sldMk cId="409148390" sldId="514"/>
        </pc:sldMkLst>
      </pc:sldChg>
    </pc:docChg>
  </pc:docChgLst>
  <pc:docChgLst>
    <pc:chgData name="Kerrie Shanahan" userId="ae473d9f-76e9-476f-892f-2674ea963afc" providerId="ADAL" clId="{EAE0B804-85C3-4667-B5B6-6BF55DA86D91}"/>
    <pc:docChg chg="undo custSel modSld">
      <pc:chgData name="Kerrie Shanahan" userId="ae473d9f-76e9-476f-892f-2674ea963afc" providerId="ADAL" clId="{EAE0B804-85C3-4667-B5B6-6BF55DA86D91}" dt="2024-11-26T22:53:59.639" v="75" actId="165"/>
      <pc:docMkLst>
        <pc:docMk/>
      </pc:docMkLst>
      <pc:sldChg chg="modNotesTx">
        <pc:chgData name="Kerrie Shanahan" userId="ae473d9f-76e9-476f-892f-2674ea963afc" providerId="ADAL" clId="{EAE0B804-85C3-4667-B5B6-6BF55DA86D91}" dt="2024-11-26T22:02:56.027" v="67" actId="20577"/>
        <pc:sldMkLst>
          <pc:docMk/>
          <pc:sldMk cId="4150549256" sldId="437"/>
        </pc:sldMkLst>
      </pc:sldChg>
      <pc:sldChg chg="addSp delSp modSp mod modNotesTx">
        <pc:chgData name="Kerrie Shanahan" userId="ae473d9f-76e9-476f-892f-2674ea963afc" providerId="ADAL" clId="{EAE0B804-85C3-4667-B5B6-6BF55DA86D91}" dt="2024-11-26T22:53:37.945" v="72" actId="165"/>
        <pc:sldMkLst>
          <pc:docMk/>
          <pc:sldMk cId="3694333343" sldId="450"/>
        </pc:sldMkLst>
        <pc:spChg chg="mod topLvl">
          <ac:chgData name="Kerrie Shanahan" userId="ae473d9f-76e9-476f-892f-2674ea963afc" providerId="ADAL" clId="{EAE0B804-85C3-4667-B5B6-6BF55DA86D91}" dt="2024-11-26T22:53:37.945" v="72" actId="165"/>
          <ac:spMkLst>
            <pc:docMk/>
            <pc:sldMk cId="3694333343" sldId="450"/>
            <ac:spMk id="6" creationId="{494FD0C9-4695-D759-F70E-F97782DBD58D}"/>
          </ac:spMkLst>
        </pc:spChg>
        <pc:spChg chg="mod topLvl">
          <ac:chgData name="Kerrie Shanahan" userId="ae473d9f-76e9-476f-892f-2674ea963afc" providerId="ADAL" clId="{EAE0B804-85C3-4667-B5B6-6BF55DA86D91}" dt="2024-11-26T22:53:37.945" v="72" actId="165"/>
          <ac:spMkLst>
            <pc:docMk/>
            <pc:sldMk cId="3694333343" sldId="450"/>
            <ac:spMk id="7" creationId="{5AA49C63-F913-CF8B-BF30-6D18167892DA}"/>
          </ac:spMkLst>
        </pc:spChg>
        <pc:spChg chg="mod topLvl">
          <ac:chgData name="Kerrie Shanahan" userId="ae473d9f-76e9-476f-892f-2674ea963afc" providerId="ADAL" clId="{EAE0B804-85C3-4667-B5B6-6BF55DA86D91}" dt="2024-11-26T22:53:37.945" v="72" actId="165"/>
          <ac:spMkLst>
            <pc:docMk/>
            <pc:sldMk cId="3694333343" sldId="450"/>
            <ac:spMk id="8" creationId="{A2AD5CAC-5520-EE67-E101-A96ADB13BDF3}"/>
          </ac:spMkLst>
        </pc:spChg>
        <pc:spChg chg="mod topLvl">
          <ac:chgData name="Kerrie Shanahan" userId="ae473d9f-76e9-476f-892f-2674ea963afc" providerId="ADAL" clId="{EAE0B804-85C3-4667-B5B6-6BF55DA86D91}" dt="2024-11-26T22:53:37.945" v="72" actId="165"/>
          <ac:spMkLst>
            <pc:docMk/>
            <pc:sldMk cId="3694333343" sldId="450"/>
            <ac:spMk id="14" creationId="{1518AB6C-0107-DCCE-4D8D-6909D50443BA}"/>
          </ac:spMkLst>
        </pc:spChg>
        <pc:spChg chg="mod topLvl">
          <ac:chgData name="Kerrie Shanahan" userId="ae473d9f-76e9-476f-892f-2674ea963afc" providerId="ADAL" clId="{EAE0B804-85C3-4667-B5B6-6BF55DA86D91}" dt="2024-11-26T22:53:37.945" v="72" actId="165"/>
          <ac:spMkLst>
            <pc:docMk/>
            <pc:sldMk cId="3694333343" sldId="450"/>
            <ac:spMk id="15" creationId="{5A740E2B-85F7-F714-D7FC-ABE13762A239}"/>
          </ac:spMkLst>
        </pc:spChg>
      </pc:sldChg>
      <pc:sldChg chg="addSp delSp modSp mod">
        <pc:chgData name="Kerrie Shanahan" userId="ae473d9f-76e9-476f-892f-2674ea963afc" providerId="ADAL" clId="{EAE0B804-85C3-4667-B5B6-6BF55DA86D91}" dt="2024-11-26T22:53:43.381" v="73" actId="165"/>
        <pc:sldMkLst>
          <pc:docMk/>
          <pc:sldMk cId="1819122032" sldId="451"/>
        </pc:sldMkLst>
        <pc:spChg chg="mod topLvl">
          <ac:chgData name="Kerrie Shanahan" userId="ae473d9f-76e9-476f-892f-2674ea963afc" providerId="ADAL" clId="{EAE0B804-85C3-4667-B5B6-6BF55DA86D91}" dt="2024-11-26T22:53:43.381" v="73" actId="165"/>
          <ac:spMkLst>
            <pc:docMk/>
            <pc:sldMk cId="1819122032" sldId="451"/>
            <ac:spMk id="7" creationId="{516DD456-13A2-97FB-5650-292813B9B296}"/>
          </ac:spMkLst>
        </pc:spChg>
        <pc:spChg chg="mod topLvl">
          <ac:chgData name="Kerrie Shanahan" userId="ae473d9f-76e9-476f-892f-2674ea963afc" providerId="ADAL" clId="{EAE0B804-85C3-4667-B5B6-6BF55DA86D91}" dt="2024-11-26T22:53:43.381" v="73" actId="165"/>
          <ac:spMkLst>
            <pc:docMk/>
            <pc:sldMk cId="1819122032" sldId="451"/>
            <ac:spMk id="12" creationId="{F6C7EE97-BABB-EB5E-2E4E-BF2C7CECEA95}"/>
          </ac:spMkLst>
        </pc:spChg>
        <pc:spChg chg="mod topLvl">
          <ac:chgData name="Kerrie Shanahan" userId="ae473d9f-76e9-476f-892f-2674ea963afc" providerId="ADAL" clId="{EAE0B804-85C3-4667-B5B6-6BF55DA86D91}" dt="2024-11-26T22:53:43.381" v="73" actId="165"/>
          <ac:spMkLst>
            <pc:docMk/>
            <pc:sldMk cId="1819122032" sldId="451"/>
            <ac:spMk id="13" creationId="{43740066-A340-A4CF-B294-D7D20DDFB4E3}"/>
          </ac:spMkLst>
        </pc:spChg>
        <pc:spChg chg="mod topLvl">
          <ac:chgData name="Kerrie Shanahan" userId="ae473d9f-76e9-476f-892f-2674ea963afc" providerId="ADAL" clId="{EAE0B804-85C3-4667-B5B6-6BF55DA86D91}" dt="2024-11-26T22:53:43.381" v="73" actId="165"/>
          <ac:spMkLst>
            <pc:docMk/>
            <pc:sldMk cId="1819122032" sldId="451"/>
            <ac:spMk id="14" creationId="{3E19CA93-EF88-D08D-85A5-704546A4B637}"/>
          </ac:spMkLst>
        </pc:spChg>
        <pc:spChg chg="mod topLvl">
          <ac:chgData name="Kerrie Shanahan" userId="ae473d9f-76e9-476f-892f-2674ea963afc" providerId="ADAL" clId="{EAE0B804-85C3-4667-B5B6-6BF55DA86D91}" dt="2024-11-26T22:53:43.381" v="73" actId="165"/>
          <ac:spMkLst>
            <pc:docMk/>
            <pc:sldMk cId="1819122032" sldId="451"/>
            <ac:spMk id="15" creationId="{E3ED8055-39D0-C85C-F693-AD6AEBFC8363}"/>
          </ac:spMkLst>
        </pc:spChg>
      </pc:sldChg>
      <pc:sldChg chg="addSp delSp modSp mod">
        <pc:chgData name="Kerrie Shanahan" userId="ae473d9f-76e9-476f-892f-2674ea963afc" providerId="ADAL" clId="{EAE0B804-85C3-4667-B5B6-6BF55DA86D91}" dt="2024-11-26T22:53:54.754" v="74" actId="165"/>
        <pc:sldMkLst>
          <pc:docMk/>
          <pc:sldMk cId="1701717000" sldId="452"/>
        </pc:sldMkLst>
        <pc:picChg chg="mod topLvl">
          <ac:chgData name="Kerrie Shanahan" userId="ae473d9f-76e9-476f-892f-2674ea963afc" providerId="ADAL" clId="{EAE0B804-85C3-4667-B5B6-6BF55DA86D91}" dt="2024-11-26T22:53:54.754" v="74" actId="165"/>
          <ac:picMkLst>
            <pc:docMk/>
            <pc:sldMk cId="1701717000" sldId="452"/>
            <ac:picMk id="3" creationId="{968EEA1A-B32E-2FC4-FA9B-DD1B883C2DE1}"/>
          </ac:picMkLst>
        </pc:picChg>
        <pc:picChg chg="mod topLvl">
          <ac:chgData name="Kerrie Shanahan" userId="ae473d9f-76e9-476f-892f-2674ea963afc" providerId="ADAL" clId="{EAE0B804-85C3-4667-B5B6-6BF55DA86D91}" dt="2024-11-26T22:53:54.754" v="74" actId="165"/>
          <ac:picMkLst>
            <pc:docMk/>
            <pc:sldMk cId="1701717000" sldId="452"/>
            <ac:picMk id="4" creationId="{201C29F2-2CFA-94CA-134B-D14DB507A839}"/>
          </ac:picMkLst>
        </pc:picChg>
        <pc:picChg chg="mod topLvl">
          <ac:chgData name="Kerrie Shanahan" userId="ae473d9f-76e9-476f-892f-2674ea963afc" providerId="ADAL" clId="{EAE0B804-85C3-4667-B5B6-6BF55DA86D91}" dt="2024-11-26T22:53:54.754" v="74" actId="165"/>
          <ac:picMkLst>
            <pc:docMk/>
            <pc:sldMk cId="1701717000" sldId="452"/>
            <ac:picMk id="6" creationId="{2DE9FC61-DB28-5AA9-403C-7E16AE84117D}"/>
          </ac:picMkLst>
        </pc:picChg>
      </pc:sldChg>
      <pc:sldChg chg="addSp delSp modSp mod">
        <pc:chgData name="Kerrie Shanahan" userId="ae473d9f-76e9-476f-892f-2674ea963afc" providerId="ADAL" clId="{EAE0B804-85C3-4667-B5B6-6BF55DA86D91}" dt="2024-11-26T22:53:59.639" v="75" actId="165"/>
        <pc:sldMkLst>
          <pc:docMk/>
          <pc:sldMk cId="1738120183" sldId="453"/>
        </pc:sldMkLst>
        <pc:picChg chg="mod topLvl">
          <ac:chgData name="Kerrie Shanahan" userId="ae473d9f-76e9-476f-892f-2674ea963afc" providerId="ADAL" clId="{EAE0B804-85C3-4667-B5B6-6BF55DA86D91}" dt="2024-11-26T22:53:59.639" v="75" actId="165"/>
          <ac:picMkLst>
            <pc:docMk/>
            <pc:sldMk cId="1738120183" sldId="453"/>
            <ac:picMk id="3" creationId="{AB8E358D-A28A-1C4A-9CCC-3DAF937DFDAC}"/>
          </ac:picMkLst>
        </pc:picChg>
        <pc:picChg chg="mod topLvl">
          <ac:chgData name="Kerrie Shanahan" userId="ae473d9f-76e9-476f-892f-2674ea963afc" providerId="ADAL" clId="{EAE0B804-85C3-4667-B5B6-6BF55DA86D91}" dt="2024-11-26T22:53:59.639" v="75" actId="165"/>
          <ac:picMkLst>
            <pc:docMk/>
            <pc:sldMk cId="1738120183" sldId="453"/>
            <ac:picMk id="4" creationId="{F5FBE718-B77F-138B-CA3B-159F676CB1BE}"/>
          </ac:picMkLst>
        </pc:picChg>
        <pc:picChg chg="mod topLvl">
          <ac:chgData name="Kerrie Shanahan" userId="ae473d9f-76e9-476f-892f-2674ea963afc" providerId="ADAL" clId="{EAE0B804-85C3-4667-B5B6-6BF55DA86D91}" dt="2024-11-26T22:53:59.639" v="75" actId="165"/>
          <ac:picMkLst>
            <pc:docMk/>
            <pc:sldMk cId="1738120183" sldId="453"/>
            <ac:picMk id="9" creationId="{63B6C93D-9D2E-C0E3-2CF4-8BF91A479CE2}"/>
          </ac:picMkLst>
        </pc:picChg>
      </pc:sldChg>
      <pc:sldChg chg="modNotesTx">
        <pc:chgData name="Kerrie Shanahan" userId="ae473d9f-76e9-476f-892f-2674ea963afc" providerId="ADAL" clId="{EAE0B804-85C3-4667-B5B6-6BF55DA86D91}" dt="2024-11-25T22:40:09.094" v="21" actId="20577"/>
        <pc:sldMkLst>
          <pc:docMk/>
          <pc:sldMk cId="2244477292" sldId="457"/>
        </pc:sldMkLst>
      </pc:sldChg>
    </pc:docChg>
  </pc:docChgLst>
  <pc:docChgLst>
    <pc:chgData name="Martine Power" userId="f3410e55-3c0b-475c-b0b5-72038337e5c9" providerId="ADAL" clId="{6D1499DE-EF56-40CA-9A81-40A8383AB1AE}"/>
    <pc:docChg chg="modSld">
      <pc:chgData name="Martine Power" userId="f3410e55-3c0b-475c-b0b5-72038337e5c9" providerId="ADAL" clId="{6D1499DE-EF56-40CA-9A81-40A8383AB1AE}" dt="2024-10-10T23:33:13.605" v="21" actId="113"/>
      <pc:docMkLst>
        <pc:docMk/>
      </pc:docMkLst>
      <pc:sldChg chg="modNotesTx">
        <pc:chgData name="Martine Power" userId="f3410e55-3c0b-475c-b0b5-72038337e5c9" providerId="ADAL" clId="{6D1499DE-EF56-40CA-9A81-40A8383AB1AE}" dt="2024-10-10T23:33:13.605" v="21" actId="113"/>
        <pc:sldMkLst>
          <pc:docMk/>
          <pc:sldMk cId="2244477292" sldId="457"/>
        </pc:sldMkLst>
      </pc:sldChg>
    </pc:docChg>
  </pc:docChgLst>
  <pc:docChgLst>
    <pc:chgData name="Nora Monday" userId="f9fce3f3-ea5a-4bf2-9c87-84b96f517122" providerId="ADAL" clId="{4514456A-07B4-4D1D-80F5-CEB1DD6F4249}"/>
    <pc:docChg chg="undo custSel modSld modMainMaster">
      <pc:chgData name="Nora Monday" userId="f9fce3f3-ea5a-4bf2-9c87-84b96f517122" providerId="ADAL" clId="{4514456A-07B4-4D1D-80F5-CEB1DD6F4249}" dt="2024-11-28T05:15:08.543" v="522"/>
      <pc:docMkLst>
        <pc:docMk/>
      </pc:docMkLst>
      <pc:sldChg chg="addSp modSp mod">
        <pc:chgData name="Nora Monday" userId="f9fce3f3-ea5a-4bf2-9c87-84b96f517122" providerId="ADAL" clId="{4514456A-07B4-4D1D-80F5-CEB1DD6F4249}" dt="2024-11-26T03:51:10.043" v="407" actId="1076"/>
        <pc:sldMkLst>
          <pc:docMk/>
          <pc:sldMk cId="4150549256" sldId="437"/>
        </pc:sldMkLst>
        <pc:spChg chg="add mod">
          <ac:chgData name="Nora Monday" userId="f9fce3f3-ea5a-4bf2-9c87-84b96f517122" providerId="ADAL" clId="{4514456A-07B4-4D1D-80F5-CEB1DD6F4249}" dt="2024-11-26T03:51:10.043" v="407" actId="1076"/>
          <ac:spMkLst>
            <pc:docMk/>
            <pc:sldMk cId="4150549256" sldId="437"/>
            <ac:spMk id="2" creationId="{7EE32784-D6C4-D925-9388-BECA324DB88A}"/>
          </ac:spMkLst>
        </pc:spChg>
        <pc:picChg chg="mod">
          <ac:chgData name="Nora Monday" userId="f9fce3f3-ea5a-4bf2-9c87-84b96f517122" providerId="ADAL" clId="{4514456A-07B4-4D1D-80F5-CEB1DD6F4249}" dt="2024-11-26T03:40:11.266" v="74" actId="962"/>
          <ac:picMkLst>
            <pc:docMk/>
            <pc:sldMk cId="4150549256" sldId="437"/>
            <ac:picMk id="3" creationId="{1825C2BD-668D-1B47-A307-4478F57E8F9E}"/>
          </ac:picMkLst>
        </pc:picChg>
      </pc:sldChg>
      <pc:sldChg chg="addSp modSp">
        <pc:chgData name="Nora Monday" userId="f9fce3f3-ea5a-4bf2-9c87-84b96f517122" providerId="ADAL" clId="{4514456A-07B4-4D1D-80F5-CEB1DD6F4249}" dt="2024-11-26T05:49:58.824" v="485" actId="13244"/>
        <pc:sldMkLst>
          <pc:docMk/>
          <pc:sldMk cId="349643366" sldId="446"/>
        </pc:sldMkLst>
        <pc:spChg chg="mod">
          <ac:chgData name="Nora Monday" userId="f9fce3f3-ea5a-4bf2-9c87-84b96f517122" providerId="ADAL" clId="{4514456A-07B4-4D1D-80F5-CEB1DD6F4249}" dt="2024-11-26T05:49:58.824" v="485" actId="13244"/>
          <ac:spMkLst>
            <pc:docMk/>
            <pc:sldMk cId="349643366" sldId="446"/>
            <ac:spMk id="4" creationId="{DA3D3666-F224-9147-BD4A-2407C6B422EA}"/>
          </ac:spMkLst>
        </pc:spChg>
        <pc:spChg chg="add mod">
          <ac:chgData name="Nora Monday" userId="f9fce3f3-ea5a-4bf2-9c87-84b96f517122" providerId="ADAL" clId="{4514456A-07B4-4D1D-80F5-CEB1DD6F4249}" dt="2024-11-26T05:49:52.999" v="484" actId="13244"/>
          <ac:spMkLst>
            <pc:docMk/>
            <pc:sldMk cId="349643366" sldId="446"/>
            <ac:spMk id="6" creationId="{9945BF9C-8B08-12A3-3EDC-4A7E72EAC840}"/>
          </ac:spMkLst>
        </pc:spChg>
      </pc:sldChg>
      <pc:sldChg chg="addSp modSp mod">
        <pc:chgData name="Nora Monday" userId="f9fce3f3-ea5a-4bf2-9c87-84b96f517122" providerId="ADAL" clId="{4514456A-07B4-4D1D-80F5-CEB1DD6F4249}" dt="2024-11-26T05:49:45.709" v="483" actId="13244"/>
        <pc:sldMkLst>
          <pc:docMk/>
          <pc:sldMk cId="240114052" sldId="449"/>
        </pc:sldMkLst>
        <pc:spChg chg="mod">
          <ac:chgData name="Nora Monday" userId="f9fce3f3-ea5a-4bf2-9c87-84b96f517122" providerId="ADAL" clId="{4514456A-07B4-4D1D-80F5-CEB1DD6F4249}" dt="2024-11-26T05:49:33.722" v="480" actId="13244"/>
          <ac:spMkLst>
            <pc:docMk/>
            <pc:sldMk cId="240114052" sldId="449"/>
            <ac:spMk id="4" creationId="{5DA474B8-90E8-BA49-A9BD-A50B8ED5FB26}"/>
          </ac:spMkLst>
        </pc:spChg>
        <pc:spChg chg="add mod">
          <ac:chgData name="Nora Monday" userId="f9fce3f3-ea5a-4bf2-9c87-84b96f517122" providerId="ADAL" clId="{4514456A-07B4-4D1D-80F5-CEB1DD6F4249}" dt="2024-11-26T05:49:24.539" v="478" actId="13244"/>
          <ac:spMkLst>
            <pc:docMk/>
            <pc:sldMk cId="240114052" sldId="449"/>
            <ac:spMk id="7" creationId="{1B4F4137-3605-2688-C71C-0348D39EE55C}"/>
          </ac:spMkLst>
        </pc:spChg>
        <pc:spChg chg="mod">
          <ac:chgData name="Nora Monday" userId="f9fce3f3-ea5a-4bf2-9c87-84b96f517122" providerId="ADAL" clId="{4514456A-07B4-4D1D-80F5-CEB1DD6F4249}" dt="2024-11-26T05:49:38.085" v="481" actId="13244"/>
          <ac:spMkLst>
            <pc:docMk/>
            <pc:sldMk cId="240114052" sldId="449"/>
            <ac:spMk id="10" creationId="{61D9BBD6-117F-F84E-8012-63EE0CF9CB35}"/>
          </ac:spMkLst>
        </pc:spChg>
        <pc:spChg chg="mod">
          <ac:chgData name="Nora Monday" userId="f9fce3f3-ea5a-4bf2-9c87-84b96f517122" providerId="ADAL" clId="{4514456A-07B4-4D1D-80F5-CEB1DD6F4249}" dt="2024-11-26T05:49:42.069" v="482" actId="13244"/>
          <ac:spMkLst>
            <pc:docMk/>
            <pc:sldMk cId="240114052" sldId="449"/>
            <ac:spMk id="11" creationId="{13570D16-12C5-0048-8870-7285D656E7BA}"/>
          </ac:spMkLst>
        </pc:spChg>
        <pc:picChg chg="mod">
          <ac:chgData name="Nora Monday" userId="f9fce3f3-ea5a-4bf2-9c87-84b96f517122" providerId="ADAL" clId="{4514456A-07B4-4D1D-80F5-CEB1DD6F4249}" dt="2024-11-26T05:49:30.174" v="479" actId="13244"/>
          <ac:picMkLst>
            <pc:docMk/>
            <pc:sldMk cId="240114052" sldId="449"/>
            <ac:picMk id="3" creationId="{7121C993-3D24-8140-AAFD-BD2F6BCD5EF9}"/>
          </ac:picMkLst>
        </pc:picChg>
        <pc:picChg chg="mod">
          <ac:chgData name="Nora Monday" userId="f9fce3f3-ea5a-4bf2-9c87-84b96f517122" providerId="ADAL" clId="{4514456A-07B4-4D1D-80F5-CEB1DD6F4249}" dt="2024-11-26T03:40:04.603" v="73" actId="962"/>
          <ac:picMkLst>
            <pc:docMk/>
            <pc:sldMk cId="240114052" sldId="449"/>
            <ac:picMk id="8" creationId="{52F6AB72-78E3-3CE7-A69B-FB24BA5BE60B}"/>
          </ac:picMkLst>
        </pc:picChg>
        <pc:picChg chg="mod">
          <ac:chgData name="Nora Monday" userId="f9fce3f3-ea5a-4bf2-9c87-84b96f517122" providerId="ADAL" clId="{4514456A-07B4-4D1D-80F5-CEB1DD6F4249}" dt="2024-11-26T05:49:45.709" v="483" actId="13244"/>
          <ac:picMkLst>
            <pc:docMk/>
            <pc:sldMk cId="240114052" sldId="449"/>
            <ac:picMk id="13" creationId="{C52EB15C-3709-A6DE-9A91-351E2F52B7E2}"/>
          </ac:picMkLst>
        </pc:picChg>
        <pc:picChg chg="mod">
          <ac:chgData name="Nora Monday" userId="f9fce3f3-ea5a-4bf2-9c87-84b96f517122" providerId="ADAL" clId="{4514456A-07B4-4D1D-80F5-CEB1DD6F4249}" dt="2024-11-26T03:39:58.547" v="71" actId="962"/>
          <ac:picMkLst>
            <pc:docMk/>
            <pc:sldMk cId="240114052" sldId="449"/>
            <ac:picMk id="14" creationId="{39889DE4-BCB0-0415-1CE9-FDD2C5DF4679}"/>
          </ac:picMkLst>
        </pc:picChg>
      </pc:sldChg>
      <pc:sldChg chg="addSp modSp mod">
        <pc:chgData name="Nora Monday" userId="f9fce3f3-ea5a-4bf2-9c87-84b96f517122" providerId="ADAL" clId="{4514456A-07B4-4D1D-80F5-CEB1DD6F4249}" dt="2024-11-26T05:29:56.150" v="469" actId="962"/>
        <pc:sldMkLst>
          <pc:docMk/>
          <pc:sldMk cId="3694333343" sldId="450"/>
        </pc:sldMkLst>
        <pc:spChg chg="add mod">
          <ac:chgData name="Nora Monday" userId="f9fce3f3-ea5a-4bf2-9c87-84b96f517122" providerId="ADAL" clId="{4514456A-07B4-4D1D-80F5-CEB1DD6F4249}" dt="2024-11-26T05:22:36.956" v="465" actId="13244"/>
          <ac:spMkLst>
            <pc:docMk/>
            <pc:sldMk cId="3694333343" sldId="450"/>
            <ac:spMk id="3" creationId="{5C8C6ECD-BA31-235F-E3A4-9B48D21163D8}"/>
          </ac:spMkLst>
        </pc:spChg>
      </pc:sldChg>
      <pc:sldChg chg="addSp modSp mod">
        <pc:chgData name="Nora Monday" userId="f9fce3f3-ea5a-4bf2-9c87-84b96f517122" providerId="ADAL" clId="{4514456A-07B4-4D1D-80F5-CEB1DD6F4249}" dt="2024-11-26T05:48:27.876" v="473" actId="13244"/>
        <pc:sldMkLst>
          <pc:docMk/>
          <pc:sldMk cId="1819122032" sldId="451"/>
        </pc:sldMkLst>
        <pc:spChg chg="add mod">
          <ac:chgData name="Nora Monday" userId="f9fce3f3-ea5a-4bf2-9c87-84b96f517122" providerId="ADAL" clId="{4514456A-07B4-4D1D-80F5-CEB1DD6F4249}" dt="2024-11-26T05:48:27.876" v="473" actId="13244"/>
          <ac:spMkLst>
            <pc:docMk/>
            <pc:sldMk cId="1819122032" sldId="451"/>
            <ac:spMk id="4" creationId="{CD1AF767-1C04-4999-EA28-1B2D3B774D17}"/>
          </ac:spMkLst>
        </pc:spChg>
      </pc:sldChg>
      <pc:sldChg chg="addSp modSp mod">
        <pc:chgData name="Nora Monday" userId="f9fce3f3-ea5a-4bf2-9c87-84b96f517122" providerId="ADAL" clId="{4514456A-07B4-4D1D-80F5-CEB1DD6F4249}" dt="2024-11-26T05:49:03.142" v="474" actId="13244"/>
        <pc:sldMkLst>
          <pc:docMk/>
          <pc:sldMk cId="1701717000" sldId="452"/>
        </pc:sldMkLst>
        <pc:spChg chg="add mod">
          <ac:chgData name="Nora Monday" userId="f9fce3f3-ea5a-4bf2-9c87-84b96f517122" providerId="ADAL" clId="{4514456A-07B4-4D1D-80F5-CEB1DD6F4249}" dt="2024-11-26T05:49:03.142" v="474" actId="13244"/>
          <ac:spMkLst>
            <pc:docMk/>
            <pc:sldMk cId="1701717000" sldId="452"/>
            <ac:spMk id="2" creationId="{BF037B5A-B948-0FA9-A3BA-19C8BD795901}"/>
          </ac:spMkLst>
        </pc:spChg>
        <pc:picChg chg="mod">
          <ac:chgData name="Nora Monday" userId="f9fce3f3-ea5a-4bf2-9c87-84b96f517122" providerId="ADAL" clId="{4514456A-07B4-4D1D-80F5-CEB1DD6F4249}" dt="2024-11-26T03:38:23.220" v="59" actId="962"/>
          <ac:picMkLst>
            <pc:docMk/>
            <pc:sldMk cId="1701717000" sldId="452"/>
            <ac:picMk id="3" creationId="{968EEA1A-B32E-2FC4-FA9B-DD1B883C2DE1}"/>
          </ac:picMkLst>
        </pc:picChg>
        <pc:picChg chg="mod">
          <ac:chgData name="Nora Monday" userId="f9fce3f3-ea5a-4bf2-9c87-84b96f517122" providerId="ADAL" clId="{4514456A-07B4-4D1D-80F5-CEB1DD6F4249}" dt="2024-11-26T03:38:27.161" v="61" actId="962"/>
          <ac:picMkLst>
            <pc:docMk/>
            <pc:sldMk cId="1701717000" sldId="452"/>
            <ac:picMk id="4" creationId="{201C29F2-2CFA-94CA-134B-D14DB507A839}"/>
          </ac:picMkLst>
        </pc:picChg>
        <pc:picChg chg="mod">
          <ac:chgData name="Nora Monday" userId="f9fce3f3-ea5a-4bf2-9c87-84b96f517122" providerId="ADAL" clId="{4514456A-07B4-4D1D-80F5-CEB1DD6F4249}" dt="2024-11-26T03:38:18.952" v="57" actId="962"/>
          <ac:picMkLst>
            <pc:docMk/>
            <pc:sldMk cId="1701717000" sldId="452"/>
            <ac:picMk id="6" creationId="{2DE9FC61-DB28-5AA9-403C-7E16AE84117D}"/>
          </ac:picMkLst>
        </pc:picChg>
      </pc:sldChg>
      <pc:sldChg chg="addSp modSp mod">
        <pc:chgData name="Nora Monday" userId="f9fce3f3-ea5a-4bf2-9c87-84b96f517122" providerId="ADAL" clId="{4514456A-07B4-4D1D-80F5-CEB1DD6F4249}" dt="2024-11-26T05:49:16.756" v="477" actId="13244"/>
        <pc:sldMkLst>
          <pc:docMk/>
          <pc:sldMk cId="1738120183" sldId="453"/>
        </pc:sldMkLst>
        <pc:spChg chg="add mod">
          <ac:chgData name="Nora Monday" userId="f9fce3f3-ea5a-4bf2-9c87-84b96f517122" providerId="ADAL" clId="{4514456A-07B4-4D1D-80F5-CEB1DD6F4249}" dt="2024-11-26T05:49:11.315" v="475" actId="13244"/>
          <ac:spMkLst>
            <pc:docMk/>
            <pc:sldMk cId="1738120183" sldId="453"/>
            <ac:spMk id="2" creationId="{91D5CA8A-63B3-A3EF-BC42-33524F2905A5}"/>
          </ac:spMkLst>
        </pc:spChg>
        <pc:picChg chg="mod">
          <ac:chgData name="Nora Monday" userId="f9fce3f3-ea5a-4bf2-9c87-84b96f517122" providerId="ADAL" clId="{4514456A-07B4-4D1D-80F5-CEB1DD6F4249}" dt="2024-11-26T03:38:46.253" v="67" actId="962"/>
          <ac:picMkLst>
            <pc:docMk/>
            <pc:sldMk cId="1738120183" sldId="453"/>
            <ac:picMk id="3" creationId="{AB8E358D-A28A-1C4A-9CCC-3DAF937DFDAC}"/>
          </ac:picMkLst>
        </pc:picChg>
        <pc:picChg chg="mod">
          <ac:chgData name="Nora Monday" userId="f9fce3f3-ea5a-4bf2-9c87-84b96f517122" providerId="ADAL" clId="{4514456A-07B4-4D1D-80F5-CEB1DD6F4249}" dt="2024-11-26T05:49:16.756" v="477" actId="13244"/>
          <ac:picMkLst>
            <pc:docMk/>
            <pc:sldMk cId="1738120183" sldId="453"/>
            <ac:picMk id="4" creationId="{F5FBE718-B77F-138B-CA3B-159F676CB1BE}"/>
          </ac:picMkLst>
        </pc:picChg>
        <pc:picChg chg="mod">
          <ac:chgData name="Nora Monday" userId="f9fce3f3-ea5a-4bf2-9c87-84b96f517122" providerId="ADAL" clId="{4514456A-07B4-4D1D-80F5-CEB1DD6F4249}" dt="2024-11-26T03:38:32.030" v="63" actId="962"/>
          <ac:picMkLst>
            <pc:docMk/>
            <pc:sldMk cId="1738120183" sldId="453"/>
            <ac:picMk id="9" creationId="{63B6C93D-9D2E-C0E3-2CF4-8BF91A479CE2}"/>
          </ac:picMkLst>
        </pc:picChg>
      </pc:sldChg>
      <pc:sldChg chg="addSp modSp mod">
        <pc:chgData name="Nora Monday" userId="f9fce3f3-ea5a-4bf2-9c87-84b96f517122" providerId="ADAL" clId="{4514456A-07B4-4D1D-80F5-CEB1DD6F4249}" dt="2024-11-26T03:52:45.306" v="419" actId="13244"/>
        <pc:sldMkLst>
          <pc:docMk/>
          <pc:sldMk cId="3089004442" sldId="454"/>
        </pc:sldMkLst>
        <pc:spChg chg="add mod">
          <ac:chgData name="Nora Monday" userId="f9fce3f3-ea5a-4bf2-9c87-84b96f517122" providerId="ADAL" clId="{4514456A-07B4-4D1D-80F5-CEB1DD6F4249}" dt="2024-11-26T03:52:45.306" v="419" actId="13244"/>
          <ac:spMkLst>
            <pc:docMk/>
            <pc:sldMk cId="3089004442" sldId="454"/>
            <ac:spMk id="3" creationId="{571B28DA-FA5C-163E-8CC2-FB629859DD01}"/>
          </ac:spMkLst>
        </pc:spChg>
      </pc:sldChg>
      <pc:sldChg chg="addSp modSp mod">
        <pc:chgData name="Nora Monday" userId="f9fce3f3-ea5a-4bf2-9c87-84b96f517122" providerId="ADAL" clId="{4514456A-07B4-4D1D-80F5-CEB1DD6F4249}" dt="2024-11-26T05:06:52.264" v="464" actId="13244"/>
        <pc:sldMkLst>
          <pc:docMk/>
          <pc:sldMk cId="1821817766" sldId="455"/>
        </pc:sldMkLst>
        <pc:spChg chg="add mod">
          <ac:chgData name="Nora Monday" userId="f9fce3f3-ea5a-4bf2-9c87-84b96f517122" providerId="ADAL" clId="{4514456A-07B4-4D1D-80F5-CEB1DD6F4249}" dt="2024-11-26T05:06:52.264" v="464" actId="13244"/>
          <ac:spMkLst>
            <pc:docMk/>
            <pc:sldMk cId="1821817766" sldId="455"/>
            <ac:spMk id="3" creationId="{72F7FFB7-6111-BBA4-1613-2B679C2AF8B2}"/>
          </ac:spMkLst>
        </pc:spChg>
        <pc:picChg chg="mod">
          <ac:chgData name="Nora Monday" userId="f9fce3f3-ea5a-4bf2-9c87-84b96f517122" providerId="ADAL" clId="{4514456A-07B4-4D1D-80F5-CEB1DD6F4249}" dt="2024-11-26T03:37:47.192" v="47" actId="962"/>
          <ac:picMkLst>
            <pc:docMk/>
            <pc:sldMk cId="1821817766" sldId="455"/>
            <ac:picMk id="2" creationId="{C6EE519F-647D-43D7-00B3-9653A2F4619C}"/>
          </ac:picMkLst>
        </pc:picChg>
      </pc:sldChg>
      <pc:sldChg chg="addSp modSp mod">
        <pc:chgData name="Nora Monday" userId="f9fce3f3-ea5a-4bf2-9c87-84b96f517122" providerId="ADAL" clId="{4514456A-07B4-4D1D-80F5-CEB1DD6F4249}" dt="2024-11-26T03:54:55.902" v="461" actId="13244"/>
        <pc:sldMkLst>
          <pc:docMk/>
          <pc:sldMk cId="1135391713" sldId="456"/>
        </pc:sldMkLst>
        <pc:spChg chg="add mod">
          <ac:chgData name="Nora Monday" userId="f9fce3f3-ea5a-4bf2-9c87-84b96f517122" providerId="ADAL" clId="{4514456A-07B4-4D1D-80F5-CEB1DD6F4249}" dt="2024-11-26T03:54:55.902" v="461" actId="13244"/>
          <ac:spMkLst>
            <pc:docMk/>
            <pc:sldMk cId="1135391713" sldId="456"/>
            <ac:spMk id="3" creationId="{D900BB25-6B27-0DD7-FC70-5CE9F60E23B1}"/>
          </ac:spMkLst>
        </pc:spChg>
        <pc:picChg chg="mod">
          <ac:chgData name="Nora Monday" userId="f9fce3f3-ea5a-4bf2-9c87-84b96f517122" providerId="ADAL" clId="{4514456A-07B4-4D1D-80F5-CEB1DD6F4249}" dt="2024-11-26T03:54:33.189" v="460" actId="962"/>
          <ac:picMkLst>
            <pc:docMk/>
            <pc:sldMk cId="1135391713" sldId="456"/>
            <ac:picMk id="2" creationId="{9E13B040-4ED1-0CFB-2040-FEFEE15CA343}"/>
          </ac:picMkLst>
        </pc:picChg>
      </pc:sldChg>
      <pc:sldChg chg="addSp delSp modSp mod">
        <pc:chgData name="Nora Monday" userId="f9fce3f3-ea5a-4bf2-9c87-84b96f517122" providerId="ADAL" clId="{4514456A-07B4-4D1D-80F5-CEB1DD6F4249}" dt="2024-11-26T03:53:45.204" v="429" actId="13244"/>
        <pc:sldMkLst>
          <pc:docMk/>
          <pc:sldMk cId="2244477292" sldId="457"/>
        </pc:sldMkLst>
        <pc:spChg chg="add mod">
          <ac:chgData name="Nora Monday" userId="f9fce3f3-ea5a-4bf2-9c87-84b96f517122" providerId="ADAL" clId="{4514456A-07B4-4D1D-80F5-CEB1DD6F4249}" dt="2024-11-26T03:52:57.546" v="420" actId="13244"/>
          <ac:spMkLst>
            <pc:docMk/>
            <pc:sldMk cId="2244477292" sldId="457"/>
            <ac:spMk id="2" creationId="{C9F190EF-4DBC-9AE9-0EAF-20B4B48A32CD}"/>
          </ac:spMkLst>
        </pc:spChg>
        <pc:picChg chg="mod">
          <ac:chgData name="Nora Monday" userId="f9fce3f3-ea5a-4bf2-9c87-84b96f517122" providerId="ADAL" clId="{4514456A-07B4-4D1D-80F5-CEB1DD6F4249}" dt="2024-11-26T03:23:10.628" v="3" actId="962"/>
          <ac:picMkLst>
            <pc:docMk/>
            <pc:sldMk cId="2244477292" sldId="457"/>
            <ac:picMk id="4" creationId="{DC86014F-60E9-B437-069E-5E10CE4ADCEB}"/>
          </ac:picMkLst>
        </pc:picChg>
        <pc:picChg chg="mod">
          <ac:chgData name="Nora Monday" userId="f9fce3f3-ea5a-4bf2-9c87-84b96f517122" providerId="ADAL" clId="{4514456A-07B4-4D1D-80F5-CEB1DD6F4249}" dt="2024-11-26T03:23:13.974" v="5" actId="962"/>
          <ac:picMkLst>
            <pc:docMk/>
            <pc:sldMk cId="2244477292" sldId="457"/>
            <ac:picMk id="5" creationId="{18480819-2913-B1BD-406F-D8199FCAD021}"/>
          </ac:picMkLst>
        </pc:picChg>
        <pc:picChg chg="mod">
          <ac:chgData name="Nora Monday" userId="f9fce3f3-ea5a-4bf2-9c87-84b96f517122" providerId="ADAL" clId="{4514456A-07B4-4D1D-80F5-CEB1DD6F4249}" dt="2024-11-26T03:53:39.136" v="427" actId="13244"/>
          <ac:picMkLst>
            <pc:docMk/>
            <pc:sldMk cId="2244477292" sldId="457"/>
            <ac:picMk id="6" creationId="{C0ECFD06-E333-CC57-DFD8-091CDBA3ABA9}"/>
          </ac:picMkLst>
        </pc:picChg>
        <pc:picChg chg="mod">
          <ac:chgData name="Nora Monday" userId="f9fce3f3-ea5a-4bf2-9c87-84b96f517122" providerId="ADAL" clId="{4514456A-07B4-4D1D-80F5-CEB1DD6F4249}" dt="2024-11-26T03:53:45.204" v="429" actId="13244"/>
          <ac:picMkLst>
            <pc:docMk/>
            <pc:sldMk cId="2244477292" sldId="457"/>
            <ac:picMk id="7" creationId="{3B4547D4-6D64-58B5-30EC-A885BD858BFE}"/>
          </ac:picMkLst>
        </pc:picChg>
        <pc:picChg chg="mod">
          <ac:chgData name="Nora Monday" userId="f9fce3f3-ea5a-4bf2-9c87-84b96f517122" providerId="ADAL" clId="{4514456A-07B4-4D1D-80F5-CEB1DD6F4249}" dt="2024-11-26T03:53:42.541" v="428" actId="13244"/>
          <ac:picMkLst>
            <pc:docMk/>
            <pc:sldMk cId="2244477292" sldId="457"/>
            <ac:picMk id="8" creationId="{9B3699A0-C0F9-FD03-139C-4727B5B3C295}"/>
          </ac:picMkLst>
        </pc:picChg>
        <pc:picChg chg="mod">
          <ac:chgData name="Nora Monday" userId="f9fce3f3-ea5a-4bf2-9c87-84b96f517122" providerId="ADAL" clId="{4514456A-07B4-4D1D-80F5-CEB1DD6F4249}" dt="2024-11-26T03:53:35.264" v="426" actId="13244"/>
          <ac:picMkLst>
            <pc:docMk/>
            <pc:sldMk cId="2244477292" sldId="457"/>
            <ac:picMk id="9" creationId="{155DC8DC-395B-5423-35DD-0B6F9D136A45}"/>
          </ac:picMkLst>
        </pc:picChg>
      </pc:sldChg>
      <pc:sldChg chg="addSp modSp mod">
        <pc:chgData name="Nora Monday" userId="f9fce3f3-ea5a-4bf2-9c87-84b96f517122" providerId="ADAL" clId="{4514456A-07B4-4D1D-80F5-CEB1DD6F4249}" dt="2024-11-26T03:53:54.362" v="431" actId="13244"/>
        <pc:sldMkLst>
          <pc:docMk/>
          <pc:sldMk cId="3122513831" sldId="458"/>
        </pc:sldMkLst>
        <pc:spChg chg="add mod">
          <ac:chgData name="Nora Monday" userId="f9fce3f3-ea5a-4bf2-9c87-84b96f517122" providerId="ADAL" clId="{4514456A-07B4-4D1D-80F5-CEB1DD6F4249}" dt="2024-11-26T03:53:54.362" v="431" actId="13244"/>
          <ac:spMkLst>
            <pc:docMk/>
            <pc:sldMk cId="3122513831" sldId="458"/>
            <ac:spMk id="6" creationId="{2E8BD6CF-27C8-B0C3-ED8A-E1C19C7C1CA2}"/>
          </ac:spMkLst>
        </pc:spChg>
        <pc:grpChg chg="mod">
          <ac:chgData name="Nora Monday" userId="f9fce3f3-ea5a-4bf2-9c87-84b96f517122" providerId="ADAL" clId="{4514456A-07B4-4D1D-80F5-CEB1DD6F4249}" dt="2024-11-26T03:24:36.722" v="15" actId="962"/>
          <ac:grpSpMkLst>
            <pc:docMk/>
            <pc:sldMk cId="3122513831" sldId="458"/>
            <ac:grpSpMk id="5" creationId="{A3909F04-E338-2C70-AC63-1C28BC886959}"/>
          </ac:grpSpMkLst>
        </pc:grpChg>
      </pc:sldChg>
      <pc:sldChg chg="addSp modSp">
        <pc:chgData name="Nora Monday" userId="f9fce3f3-ea5a-4bf2-9c87-84b96f517122" providerId="ADAL" clId="{4514456A-07B4-4D1D-80F5-CEB1DD6F4249}" dt="2024-11-26T03:51:29.996" v="415" actId="1076"/>
        <pc:sldMkLst>
          <pc:docMk/>
          <pc:sldMk cId="45848697" sldId="459"/>
        </pc:sldMkLst>
        <pc:spChg chg="add mod">
          <ac:chgData name="Nora Monday" userId="f9fce3f3-ea5a-4bf2-9c87-84b96f517122" providerId="ADAL" clId="{4514456A-07B4-4D1D-80F5-CEB1DD6F4249}" dt="2024-11-26T03:51:29.996" v="415" actId="1076"/>
          <ac:spMkLst>
            <pc:docMk/>
            <pc:sldMk cId="45848697" sldId="459"/>
            <ac:spMk id="2" creationId="{C37658AD-C1B7-5BAF-9CEF-31A262D8CDE5}"/>
          </ac:spMkLst>
        </pc:spChg>
      </pc:sldChg>
      <pc:sldChg chg="modSp mod">
        <pc:chgData name="Nora Monday" userId="f9fce3f3-ea5a-4bf2-9c87-84b96f517122" providerId="ADAL" clId="{4514456A-07B4-4D1D-80F5-CEB1DD6F4249}" dt="2024-11-28T01:15:13.660" v="492" actId="13244"/>
        <pc:sldMkLst>
          <pc:docMk/>
          <pc:sldMk cId="409148390" sldId="514"/>
        </pc:sldMkLst>
        <pc:spChg chg="mod">
          <ac:chgData name="Nora Monday" userId="f9fce3f3-ea5a-4bf2-9c87-84b96f517122" providerId="ADAL" clId="{4514456A-07B4-4D1D-80F5-CEB1DD6F4249}" dt="2024-11-26T03:52:08.400" v="417" actId="13244"/>
          <ac:spMkLst>
            <pc:docMk/>
            <pc:sldMk cId="409148390" sldId="514"/>
            <ac:spMk id="3" creationId="{79CFB367-4EE0-DB50-0437-A4E59AE596D4}"/>
          </ac:spMkLst>
        </pc:spChg>
        <pc:spChg chg="mod">
          <ac:chgData name="Nora Monday" userId="f9fce3f3-ea5a-4bf2-9c87-84b96f517122" providerId="ADAL" clId="{4514456A-07B4-4D1D-80F5-CEB1DD6F4249}" dt="2024-11-26T05:51:44.114" v="491" actId="962"/>
          <ac:spMkLst>
            <pc:docMk/>
            <pc:sldMk cId="409148390" sldId="514"/>
            <ac:spMk id="5" creationId="{4D63DF55-0F69-AF36-CD74-DB192D4FA7FC}"/>
          </ac:spMkLst>
        </pc:spChg>
        <pc:spChg chg="mod ord">
          <ac:chgData name="Nora Monday" userId="f9fce3f3-ea5a-4bf2-9c87-84b96f517122" providerId="ADAL" clId="{4514456A-07B4-4D1D-80F5-CEB1DD6F4249}" dt="2024-11-28T01:15:13.660" v="492" actId="13244"/>
          <ac:spMkLst>
            <pc:docMk/>
            <pc:sldMk cId="409148390" sldId="514"/>
            <ac:spMk id="6" creationId="{3E192CB3-B945-9406-F3AE-9F952F274A67}"/>
          </ac:spMkLst>
        </pc:spChg>
      </pc:sldChg>
      <pc:sldChg chg="addSp modSp">
        <pc:chgData name="Nora Monday" userId="f9fce3f3-ea5a-4bf2-9c87-84b96f517122" providerId="ADAL" clId="{4514456A-07B4-4D1D-80F5-CEB1DD6F4249}" dt="2024-11-26T05:06:41.160" v="463" actId="13244"/>
        <pc:sldMkLst>
          <pc:docMk/>
          <pc:sldMk cId="1335887389" sldId="515"/>
        </pc:sldMkLst>
        <pc:spChg chg="add mod">
          <ac:chgData name="Nora Monday" userId="f9fce3f3-ea5a-4bf2-9c87-84b96f517122" providerId="ADAL" clId="{4514456A-07B4-4D1D-80F5-CEB1DD6F4249}" dt="2024-11-26T05:06:41.160" v="463" actId="13244"/>
          <ac:spMkLst>
            <pc:docMk/>
            <pc:sldMk cId="1335887389" sldId="515"/>
            <ac:spMk id="2" creationId="{6093EB56-3AFD-92DA-21E4-56DC8D1BED71}"/>
          </ac:spMkLst>
        </pc:spChg>
        <pc:picChg chg="mod">
          <ac:chgData name="Nora Monday" userId="f9fce3f3-ea5a-4bf2-9c87-84b96f517122" providerId="ADAL" clId="{4514456A-07B4-4D1D-80F5-CEB1DD6F4249}" dt="2024-11-26T05:06:38.516" v="462" actId="13244"/>
          <ac:picMkLst>
            <pc:docMk/>
            <pc:sldMk cId="1335887389" sldId="515"/>
            <ac:picMk id="6" creationId="{D775F1E7-8CC5-8B66-47A7-2CD8EAE0E1D9}"/>
          </ac:picMkLst>
        </pc:picChg>
      </pc:sldChg>
      <pc:sldMasterChg chg="modSldLayout">
        <pc:chgData name="Nora Monday" userId="f9fce3f3-ea5a-4bf2-9c87-84b96f517122" providerId="ADAL" clId="{4514456A-07B4-4D1D-80F5-CEB1DD6F4249}" dt="2024-11-28T05:15:08.543" v="522"/>
        <pc:sldMasterMkLst>
          <pc:docMk/>
          <pc:sldMasterMk cId="1034081160" sldId="2147483648"/>
        </pc:sldMasterMkLst>
        <pc:sldLayoutChg chg="addSp delSp modSp mod">
          <pc:chgData name="Nora Monday" userId="f9fce3f3-ea5a-4bf2-9c87-84b96f517122" providerId="ADAL" clId="{4514456A-07B4-4D1D-80F5-CEB1DD6F4249}" dt="2024-11-28T05:14:54.820" v="520" actId="1076"/>
          <pc:sldLayoutMkLst>
            <pc:docMk/>
            <pc:sldMasterMk cId="1034081160" sldId="2147483648"/>
            <pc:sldLayoutMk cId="2132320762" sldId="2147483649"/>
          </pc:sldLayoutMkLst>
          <pc:spChg chg="add mod">
            <ac:chgData name="Nora Monday" userId="f9fce3f3-ea5a-4bf2-9c87-84b96f517122" providerId="ADAL" clId="{4514456A-07B4-4D1D-80F5-CEB1DD6F4249}" dt="2024-11-28T05:14:54.820" v="520" actId="1076"/>
            <ac:spMkLst>
              <pc:docMk/>
              <pc:sldMasterMk cId="1034081160" sldId="2147483648"/>
              <pc:sldLayoutMk cId="2132320762" sldId="2147483649"/>
              <ac:spMk id="9" creationId="{8AE81408-F644-4369-2CEB-F01BC3E96089}"/>
            </ac:spMkLst>
          </pc:spChg>
        </pc:sldLayoutChg>
        <pc:sldLayoutChg chg="addSp delSp modSp mod">
          <pc:chgData name="Nora Monday" userId="f9fce3f3-ea5a-4bf2-9c87-84b96f517122" providerId="ADAL" clId="{4514456A-07B4-4D1D-80F5-CEB1DD6F4249}" dt="2024-11-28T05:15:08.543" v="522"/>
          <pc:sldLayoutMkLst>
            <pc:docMk/>
            <pc:sldMasterMk cId="1034081160" sldId="2147483648"/>
            <pc:sldLayoutMk cId="488055856" sldId="2147483694"/>
          </pc:sldLayoutMkLst>
          <pc:spChg chg="add mod">
            <ac:chgData name="Nora Monday" userId="f9fce3f3-ea5a-4bf2-9c87-84b96f517122" providerId="ADAL" clId="{4514456A-07B4-4D1D-80F5-CEB1DD6F4249}" dt="2024-11-28T05:15:08.543" v="522"/>
            <ac:spMkLst>
              <pc:docMk/>
              <pc:sldMasterMk cId="1034081160" sldId="2147483648"/>
              <pc:sldLayoutMk cId="488055856" sldId="2147483694"/>
              <ac:spMk id="3" creationId="{754A2FCC-C23A-E8BC-8E31-C3102983ECBF}"/>
            </ac:spMkLst>
          </pc:spChg>
        </pc:sldLayoutChg>
        <pc:sldLayoutChg chg="addSp delSp modSp mod">
          <pc:chgData name="Nora Monday" userId="f9fce3f3-ea5a-4bf2-9c87-84b96f517122" providerId="ADAL" clId="{4514456A-07B4-4D1D-80F5-CEB1DD6F4249}" dt="2024-11-28T05:03:17.073" v="504"/>
          <pc:sldLayoutMkLst>
            <pc:docMk/>
            <pc:sldMasterMk cId="1034081160" sldId="2147483648"/>
            <pc:sldLayoutMk cId="2020426827" sldId="2147483705"/>
          </pc:sldLayoutMkLst>
          <pc:spChg chg="add mod">
            <ac:chgData name="Nora Monday" userId="f9fce3f3-ea5a-4bf2-9c87-84b96f517122" providerId="ADAL" clId="{4514456A-07B4-4D1D-80F5-CEB1DD6F4249}" dt="2024-11-28T05:03:17.073" v="504"/>
            <ac:spMkLst>
              <pc:docMk/>
              <pc:sldMasterMk cId="1034081160" sldId="2147483648"/>
              <pc:sldLayoutMk cId="2020426827" sldId="2147483705"/>
              <ac:spMk id="13" creationId="{F8E48FD6-CE74-41AC-E7E0-956EAC7C05D7}"/>
            </ac:spMkLst>
          </pc:spChg>
          <pc:picChg chg="topLvl">
            <ac:chgData name="Nora Monday" userId="f9fce3f3-ea5a-4bf2-9c87-84b96f517122" providerId="ADAL" clId="{4514456A-07B4-4D1D-80F5-CEB1DD6F4249}" dt="2024-11-28T05:03:11.306" v="503" actId="478"/>
            <ac:picMkLst>
              <pc:docMk/>
              <pc:sldMasterMk cId="1034081160" sldId="2147483648"/>
              <pc:sldLayoutMk cId="2020426827" sldId="2147483705"/>
              <ac:picMk id="10" creationId="{A55F2FC8-96E8-3E39-8AB7-69D19D76A69A}"/>
            </ac:picMkLst>
          </pc:picChg>
        </pc:sldLayoutChg>
      </pc:sldMasterChg>
    </pc:docChg>
  </pc:docChgLst>
  <pc:docChgLst>
    <pc:chgData name="Kerrie Shanahan" userId="ae473d9f-76e9-476f-892f-2674ea963afc" providerId="ADAL" clId="{322B425E-830B-4773-811F-234FB750FB1F}"/>
    <pc:docChg chg="modSld modMainMaster">
      <pc:chgData name="Kerrie Shanahan" userId="ae473d9f-76e9-476f-892f-2674ea963afc" providerId="ADAL" clId="{322B425E-830B-4773-811F-234FB750FB1F}" dt="2025-02-04T23:48:27.231" v="12" actId="20577"/>
      <pc:docMkLst>
        <pc:docMk/>
      </pc:docMkLst>
      <pc:sldChg chg="modNotesTx">
        <pc:chgData name="Kerrie Shanahan" userId="ae473d9f-76e9-476f-892f-2674ea963afc" providerId="ADAL" clId="{322B425E-830B-4773-811F-234FB750FB1F}" dt="2025-02-04T23:48:18.236" v="10" actId="12"/>
        <pc:sldMkLst>
          <pc:docMk/>
          <pc:sldMk cId="409148390" sldId="514"/>
        </pc:sldMkLst>
      </pc:sldChg>
      <pc:sldMasterChg chg="modSldLayout">
        <pc:chgData name="Kerrie Shanahan" userId="ae473d9f-76e9-476f-892f-2674ea963afc" providerId="ADAL" clId="{322B425E-830B-4773-811F-234FB750FB1F}" dt="2025-02-04T23:48:27.231" v="12" actId="20577"/>
        <pc:sldMasterMkLst>
          <pc:docMk/>
          <pc:sldMasterMk cId="1034081160" sldId="2147483648"/>
        </pc:sldMasterMkLst>
        <pc:sldLayoutChg chg="modSp mod">
          <pc:chgData name="Kerrie Shanahan" userId="ae473d9f-76e9-476f-892f-2674ea963afc" providerId="ADAL" clId="{322B425E-830B-4773-811F-234FB750FB1F}" dt="2025-02-04T23:48:27.231" v="12" actId="20577"/>
          <pc:sldLayoutMkLst>
            <pc:docMk/>
            <pc:sldMasterMk cId="1034081160" sldId="2147483648"/>
            <pc:sldLayoutMk cId="2020426827" sldId="2147483705"/>
          </pc:sldLayoutMkLst>
          <pc:spChg chg="mod">
            <ac:chgData name="Kerrie Shanahan" userId="ae473d9f-76e9-476f-892f-2674ea963afc" providerId="ADAL" clId="{322B425E-830B-4773-811F-234FB750FB1F}" dt="2025-02-04T23:48:27.231" v="12" actId="20577"/>
            <ac:spMkLst>
              <pc:docMk/>
              <pc:sldMasterMk cId="1034081160" sldId="2147483648"/>
              <pc:sldLayoutMk cId="2020426827" sldId="2147483705"/>
              <ac:spMk id="13" creationId="{F8E48FD6-CE74-41AC-E7E0-956EAC7C05D7}"/>
            </ac:spMkLst>
          </pc:spChg>
        </pc:sldLayoutChg>
      </pc:sldMasterChg>
    </pc:docChg>
  </pc:docChgLst>
  <pc:docChgLst>
    <pc:chgData name="Rebecca McEwan" userId="ff810c5d-fc8a-4cb6-9b96-8b31b958f764" providerId="ADAL" clId="{546FCBD9-B24D-477D-85AD-B051214E7799}"/>
    <pc:docChg chg="undo custSel modSld">
      <pc:chgData name="Rebecca McEwan" userId="ff810c5d-fc8a-4cb6-9b96-8b31b958f764" providerId="ADAL" clId="{546FCBD9-B24D-477D-85AD-B051214E7799}" dt="2024-10-07T05:01:26.325" v="698" actId="5793"/>
      <pc:docMkLst>
        <pc:docMk/>
      </pc:docMkLst>
      <pc:sldChg chg="addSp modSp modNotesTx">
        <pc:chgData name="Rebecca McEwan" userId="ff810c5d-fc8a-4cb6-9b96-8b31b958f764" providerId="ADAL" clId="{546FCBD9-B24D-477D-85AD-B051214E7799}" dt="2024-10-07T04:10:11.128" v="183" actId="113"/>
        <pc:sldMkLst>
          <pc:docMk/>
          <pc:sldMk cId="3089004442" sldId="454"/>
        </pc:sldMkLst>
        <pc:picChg chg="add mod">
          <ac:chgData name="Rebecca McEwan" userId="ff810c5d-fc8a-4cb6-9b96-8b31b958f764" providerId="ADAL" clId="{546FCBD9-B24D-477D-85AD-B051214E7799}" dt="2024-10-07T04:05:03.548" v="0"/>
          <ac:picMkLst>
            <pc:docMk/>
            <pc:sldMk cId="3089004442" sldId="454"/>
            <ac:picMk id="2" creationId="{63859F53-9EDC-CB6A-E900-8B757061D4B6}"/>
          </ac:picMkLst>
        </pc:picChg>
      </pc:sldChg>
      <pc:sldChg chg="addSp modSp modNotesTx">
        <pc:chgData name="Rebecca McEwan" userId="ff810c5d-fc8a-4cb6-9b96-8b31b958f764" providerId="ADAL" clId="{546FCBD9-B24D-477D-85AD-B051214E7799}" dt="2024-10-07T04:15:39.395" v="386" actId="20577"/>
        <pc:sldMkLst>
          <pc:docMk/>
          <pc:sldMk cId="1821817766" sldId="455"/>
        </pc:sldMkLst>
        <pc:picChg chg="add mod">
          <ac:chgData name="Rebecca McEwan" userId="ff810c5d-fc8a-4cb6-9b96-8b31b958f764" providerId="ADAL" clId="{546FCBD9-B24D-477D-85AD-B051214E7799}" dt="2024-10-07T04:10:45.264" v="185"/>
          <ac:picMkLst>
            <pc:docMk/>
            <pc:sldMk cId="1821817766" sldId="455"/>
            <ac:picMk id="2" creationId="{C6EE519F-647D-43D7-00B3-9653A2F4619C}"/>
          </ac:picMkLst>
        </pc:picChg>
      </pc:sldChg>
      <pc:sldChg chg="addSp modSp modNotesTx">
        <pc:chgData name="Rebecca McEwan" userId="ff810c5d-fc8a-4cb6-9b96-8b31b958f764" providerId="ADAL" clId="{546FCBD9-B24D-477D-85AD-B051214E7799}" dt="2024-10-07T04:13:10.608" v="305" actId="20577"/>
        <pc:sldMkLst>
          <pc:docMk/>
          <pc:sldMk cId="1135391713" sldId="456"/>
        </pc:sldMkLst>
        <pc:picChg chg="add mod">
          <ac:chgData name="Rebecca McEwan" userId="ff810c5d-fc8a-4cb6-9b96-8b31b958f764" providerId="ADAL" clId="{546FCBD9-B24D-477D-85AD-B051214E7799}" dt="2024-10-07T04:10:42.071" v="184"/>
          <ac:picMkLst>
            <pc:docMk/>
            <pc:sldMk cId="1135391713" sldId="456"/>
            <ac:picMk id="2" creationId="{9E13B040-4ED1-0CFB-2040-FEFEE15CA343}"/>
          </ac:picMkLst>
        </pc:picChg>
      </pc:sldChg>
      <pc:sldChg chg="modSp mod modNotesTx">
        <pc:chgData name="Rebecca McEwan" userId="ff810c5d-fc8a-4cb6-9b96-8b31b958f764" providerId="ADAL" clId="{546FCBD9-B24D-477D-85AD-B051214E7799}" dt="2024-10-07T05:01:26.325" v="698" actId="5793"/>
        <pc:sldMkLst>
          <pc:docMk/>
          <pc:sldMk cId="2244477292" sldId="457"/>
        </pc:sldMkLst>
        <pc:picChg chg="mod">
          <ac:chgData name="Rebecca McEwan" userId="ff810c5d-fc8a-4cb6-9b96-8b31b958f764" providerId="ADAL" clId="{546FCBD9-B24D-477D-85AD-B051214E7799}" dt="2024-10-07T04:54:23.913" v="635" actId="1076"/>
          <ac:picMkLst>
            <pc:docMk/>
            <pc:sldMk cId="2244477292" sldId="457"/>
            <ac:picMk id="5" creationId="{18480819-2913-B1BD-406F-D8199FCAD021}"/>
          </ac:picMkLst>
        </pc:picChg>
        <pc:picChg chg="mod">
          <ac:chgData name="Rebecca McEwan" userId="ff810c5d-fc8a-4cb6-9b96-8b31b958f764" providerId="ADAL" clId="{546FCBD9-B24D-477D-85AD-B051214E7799}" dt="2024-10-07T04:54:15.141" v="633" actId="1076"/>
          <ac:picMkLst>
            <pc:docMk/>
            <pc:sldMk cId="2244477292" sldId="457"/>
            <ac:picMk id="7" creationId="{3B4547D4-6D64-58B5-30EC-A885BD858BFE}"/>
          </ac:picMkLst>
        </pc:picChg>
      </pc:sldChg>
    </pc:docChg>
  </pc:docChgLst>
  <pc:docChgLst>
    <pc:chgData name="Kerrie Shanahan" userId="ae473d9f-76e9-476f-892f-2674ea963afc" providerId="ADAL" clId="{604732C9-96FD-46F5-8A5B-C89833FD81B3}"/>
    <pc:docChg chg="undo custSel addSld delSld modSld sldOrd modMainMaster">
      <pc:chgData name="Kerrie Shanahan" userId="ae473d9f-76e9-476f-892f-2674ea963afc" providerId="ADAL" clId="{604732C9-96FD-46F5-8A5B-C89833FD81B3}" dt="2024-10-16T04:37:07.635" v="409" actId="20577"/>
      <pc:docMkLst>
        <pc:docMk/>
      </pc:docMkLst>
      <pc:sldChg chg="del">
        <pc:chgData name="Kerrie Shanahan" userId="ae473d9f-76e9-476f-892f-2674ea963afc" providerId="ADAL" clId="{604732C9-96FD-46F5-8A5B-C89833FD81B3}" dt="2024-10-07T03:14:33.982" v="144" actId="2696"/>
        <pc:sldMkLst>
          <pc:docMk/>
          <pc:sldMk cId="4263359036" sldId="418"/>
        </pc:sldMkLst>
      </pc:sldChg>
      <pc:sldChg chg="modNotesTx">
        <pc:chgData name="Kerrie Shanahan" userId="ae473d9f-76e9-476f-892f-2674ea963afc" providerId="ADAL" clId="{604732C9-96FD-46F5-8A5B-C89833FD81B3}" dt="2024-10-16T01:29:30.294" v="396" actId="20577"/>
        <pc:sldMkLst>
          <pc:docMk/>
          <pc:sldMk cId="4150549256" sldId="437"/>
        </pc:sldMkLst>
      </pc:sldChg>
      <pc:sldChg chg="addSp modSp mod ord modClrScheme chgLayout modNotesTx">
        <pc:chgData name="Kerrie Shanahan" userId="ae473d9f-76e9-476f-892f-2674ea963afc" providerId="ADAL" clId="{604732C9-96FD-46F5-8A5B-C89833FD81B3}" dt="2024-10-08T23:39:38.510" v="308" actId="20577"/>
        <pc:sldMkLst>
          <pc:docMk/>
          <pc:sldMk cId="3837448520" sldId="448"/>
        </pc:sldMkLst>
        <pc:spChg chg="add mod">
          <ac:chgData name="Kerrie Shanahan" userId="ae473d9f-76e9-476f-892f-2674ea963afc" providerId="ADAL" clId="{604732C9-96FD-46F5-8A5B-C89833FD81B3}" dt="2024-10-08T23:39:29.503" v="289" actId="20577"/>
          <ac:spMkLst>
            <pc:docMk/>
            <pc:sldMk cId="3837448520" sldId="448"/>
            <ac:spMk id="2" creationId="{62BC779B-F0AF-3B40-A6B1-F36C73144F13}"/>
          </ac:spMkLst>
        </pc:spChg>
        <pc:spChg chg="add mod">
          <ac:chgData name="Kerrie Shanahan" userId="ae473d9f-76e9-476f-892f-2674ea963afc" providerId="ADAL" clId="{604732C9-96FD-46F5-8A5B-C89833FD81B3}" dt="2024-10-08T23:39:38.510" v="308" actId="20577"/>
          <ac:spMkLst>
            <pc:docMk/>
            <pc:sldMk cId="3837448520" sldId="448"/>
            <ac:spMk id="3" creationId="{924757D0-6AA0-5C4D-DB90-457263C1E7EE}"/>
          </ac:spMkLst>
        </pc:spChg>
      </pc:sldChg>
      <pc:sldChg chg="modNotesTx">
        <pc:chgData name="Kerrie Shanahan" userId="ae473d9f-76e9-476f-892f-2674ea963afc" providerId="ADAL" clId="{604732C9-96FD-46F5-8A5B-C89833FD81B3}" dt="2024-10-16T01:28:03.978" v="392" actId="20577"/>
        <pc:sldMkLst>
          <pc:docMk/>
          <pc:sldMk cId="1819122032" sldId="451"/>
        </pc:sldMkLst>
      </pc:sldChg>
      <pc:sldChg chg="mod modClrScheme chgLayout modNotesTx">
        <pc:chgData name="Kerrie Shanahan" userId="ae473d9f-76e9-476f-892f-2674ea963afc" providerId="ADAL" clId="{604732C9-96FD-46F5-8A5B-C89833FD81B3}" dt="2024-10-08T05:46:36.315" v="213" actId="20577"/>
        <pc:sldMkLst>
          <pc:docMk/>
          <pc:sldMk cId="3089004442" sldId="454"/>
        </pc:sldMkLst>
      </pc:sldChg>
      <pc:sldChg chg="modNotesTx">
        <pc:chgData name="Kerrie Shanahan" userId="ae473d9f-76e9-476f-892f-2674ea963afc" providerId="ADAL" clId="{604732C9-96FD-46F5-8A5B-C89833FD81B3}" dt="2024-10-08T05:48:30.840" v="273" actId="20577"/>
        <pc:sldMkLst>
          <pc:docMk/>
          <pc:sldMk cId="1821817766" sldId="455"/>
        </pc:sldMkLst>
      </pc:sldChg>
      <pc:sldChg chg="add modNotesTx">
        <pc:chgData name="Kerrie Shanahan" userId="ae473d9f-76e9-476f-892f-2674ea963afc" providerId="ADAL" clId="{604732C9-96FD-46F5-8A5B-C89833FD81B3}" dt="2024-10-08T05:47:47.345" v="247" actId="20577"/>
        <pc:sldMkLst>
          <pc:docMk/>
          <pc:sldMk cId="1135391713" sldId="456"/>
        </pc:sldMkLst>
      </pc:sldChg>
      <pc:sldChg chg="addSp delSp modSp add mod modClrScheme chgLayout modNotesTx">
        <pc:chgData name="Kerrie Shanahan" userId="ae473d9f-76e9-476f-892f-2674ea963afc" providerId="ADAL" clId="{604732C9-96FD-46F5-8A5B-C89833FD81B3}" dt="2024-10-08T23:45:36.100" v="320" actId="20577"/>
        <pc:sldMkLst>
          <pc:docMk/>
          <pc:sldMk cId="2244477292" sldId="457"/>
        </pc:sldMkLst>
        <pc:picChg chg="mod topLvl">
          <ac:chgData name="Kerrie Shanahan" userId="ae473d9f-76e9-476f-892f-2674ea963afc" providerId="ADAL" clId="{604732C9-96FD-46F5-8A5B-C89833FD81B3}" dt="2024-10-02T05:09:30.654" v="73" actId="14826"/>
          <ac:picMkLst>
            <pc:docMk/>
            <pc:sldMk cId="2244477292" sldId="457"/>
            <ac:picMk id="4" creationId="{DC86014F-60E9-B437-069E-5E10CE4ADCEB}"/>
          </ac:picMkLst>
        </pc:picChg>
        <pc:picChg chg="mod topLvl">
          <ac:chgData name="Kerrie Shanahan" userId="ae473d9f-76e9-476f-892f-2674ea963afc" providerId="ADAL" clId="{604732C9-96FD-46F5-8A5B-C89833FD81B3}" dt="2024-10-02T05:11:24.258" v="81" actId="1076"/>
          <ac:picMkLst>
            <pc:docMk/>
            <pc:sldMk cId="2244477292" sldId="457"/>
            <ac:picMk id="5" creationId="{18480819-2913-B1BD-406F-D8199FCAD021}"/>
          </ac:picMkLst>
        </pc:picChg>
        <pc:picChg chg="mod topLvl">
          <ac:chgData name="Kerrie Shanahan" userId="ae473d9f-76e9-476f-892f-2674ea963afc" providerId="ADAL" clId="{604732C9-96FD-46F5-8A5B-C89833FD81B3}" dt="2024-10-02T05:11:16.625" v="79" actId="1076"/>
          <ac:picMkLst>
            <pc:docMk/>
            <pc:sldMk cId="2244477292" sldId="457"/>
            <ac:picMk id="6" creationId="{C0ECFD06-E333-CC57-DFD8-091CDBA3ABA9}"/>
          </ac:picMkLst>
        </pc:picChg>
        <pc:picChg chg="mod topLvl">
          <ac:chgData name="Kerrie Shanahan" userId="ae473d9f-76e9-476f-892f-2674ea963afc" providerId="ADAL" clId="{604732C9-96FD-46F5-8A5B-C89833FD81B3}" dt="2024-10-02T05:12:27.117" v="116" actId="1076"/>
          <ac:picMkLst>
            <pc:docMk/>
            <pc:sldMk cId="2244477292" sldId="457"/>
            <ac:picMk id="7" creationId="{3B4547D4-6D64-58B5-30EC-A885BD858BFE}"/>
          </ac:picMkLst>
        </pc:picChg>
        <pc:picChg chg="mod topLvl">
          <ac:chgData name="Kerrie Shanahan" userId="ae473d9f-76e9-476f-892f-2674ea963afc" providerId="ADAL" clId="{604732C9-96FD-46F5-8A5B-C89833FD81B3}" dt="2024-10-02T05:11:19.027" v="80" actId="1076"/>
          <ac:picMkLst>
            <pc:docMk/>
            <pc:sldMk cId="2244477292" sldId="457"/>
            <ac:picMk id="8" creationId="{9B3699A0-C0F9-FD03-139C-4727B5B3C295}"/>
          </ac:picMkLst>
        </pc:picChg>
        <pc:picChg chg="mod topLvl">
          <ac:chgData name="Kerrie Shanahan" userId="ae473d9f-76e9-476f-892f-2674ea963afc" providerId="ADAL" clId="{604732C9-96FD-46F5-8A5B-C89833FD81B3}" dt="2024-10-02T05:08:37.501" v="70" actId="165"/>
          <ac:picMkLst>
            <pc:docMk/>
            <pc:sldMk cId="2244477292" sldId="457"/>
            <ac:picMk id="9" creationId="{155DC8DC-395B-5423-35DD-0B6F9D136A45}"/>
          </ac:picMkLst>
        </pc:picChg>
      </pc:sldChg>
      <pc:sldChg chg="addSp modSp add mod modNotesTx">
        <pc:chgData name="Kerrie Shanahan" userId="ae473d9f-76e9-476f-892f-2674ea963afc" providerId="ADAL" clId="{604732C9-96FD-46F5-8A5B-C89833FD81B3}" dt="2024-10-16T01:22:47.354" v="353"/>
        <pc:sldMkLst>
          <pc:docMk/>
          <pc:sldMk cId="3122513831" sldId="458"/>
        </pc:sldMkLst>
        <pc:spChg chg="add mod">
          <ac:chgData name="Kerrie Shanahan" userId="ae473d9f-76e9-476f-892f-2674ea963afc" providerId="ADAL" clId="{604732C9-96FD-46F5-8A5B-C89833FD81B3}" dt="2024-10-02T05:14:22.886" v="132" actId="164"/>
          <ac:spMkLst>
            <pc:docMk/>
            <pc:sldMk cId="3122513831" sldId="458"/>
            <ac:spMk id="2" creationId="{37CECE0A-3566-9188-AC71-F2463AA51EC2}"/>
          </ac:spMkLst>
        </pc:spChg>
        <pc:spChg chg="add mod">
          <ac:chgData name="Kerrie Shanahan" userId="ae473d9f-76e9-476f-892f-2674ea963afc" providerId="ADAL" clId="{604732C9-96FD-46F5-8A5B-C89833FD81B3}" dt="2024-10-02T05:14:22.886" v="132" actId="164"/>
          <ac:spMkLst>
            <pc:docMk/>
            <pc:sldMk cId="3122513831" sldId="458"/>
            <ac:spMk id="3" creationId="{7825582B-D1C8-56C1-45AB-66ACAD9B86BB}"/>
          </ac:spMkLst>
        </pc:spChg>
        <pc:spChg chg="add mod">
          <ac:chgData name="Kerrie Shanahan" userId="ae473d9f-76e9-476f-892f-2674ea963afc" providerId="ADAL" clId="{604732C9-96FD-46F5-8A5B-C89833FD81B3}" dt="2024-10-02T05:14:22.886" v="132" actId="164"/>
          <ac:spMkLst>
            <pc:docMk/>
            <pc:sldMk cId="3122513831" sldId="458"/>
            <ac:spMk id="4" creationId="{6D916084-036E-803A-B762-73C3DBBBBDBA}"/>
          </ac:spMkLst>
        </pc:spChg>
        <pc:grpChg chg="add mod">
          <ac:chgData name="Kerrie Shanahan" userId="ae473d9f-76e9-476f-892f-2674ea963afc" providerId="ADAL" clId="{604732C9-96FD-46F5-8A5B-C89833FD81B3}" dt="2024-10-02T05:14:27.308" v="133" actId="1076"/>
          <ac:grpSpMkLst>
            <pc:docMk/>
            <pc:sldMk cId="3122513831" sldId="458"/>
            <ac:grpSpMk id="5" creationId="{A3909F04-E338-2C70-AC63-1C28BC886959}"/>
          </ac:grpSpMkLst>
        </pc:grpChg>
      </pc:sldChg>
      <pc:sldChg chg="add">
        <pc:chgData name="Kerrie Shanahan" userId="ae473d9f-76e9-476f-892f-2674ea963afc" providerId="ADAL" clId="{604732C9-96FD-46F5-8A5B-C89833FD81B3}" dt="2024-10-02T01:20:01.007" v="63" actId="2890"/>
        <pc:sldMkLst>
          <pc:docMk/>
          <pc:sldMk cId="45848697" sldId="459"/>
        </pc:sldMkLst>
      </pc:sldChg>
      <pc:sldChg chg="modSp mod modNotesTx">
        <pc:chgData name="Kerrie Shanahan" userId="ae473d9f-76e9-476f-892f-2674ea963afc" providerId="ADAL" clId="{604732C9-96FD-46F5-8A5B-C89833FD81B3}" dt="2024-10-16T04:37:07.635" v="409" actId="20577"/>
        <pc:sldMkLst>
          <pc:docMk/>
          <pc:sldMk cId="409148390" sldId="514"/>
        </pc:sldMkLst>
        <pc:spChg chg="mod">
          <ac:chgData name="Kerrie Shanahan" userId="ae473d9f-76e9-476f-892f-2674ea963afc" providerId="ADAL" clId="{604732C9-96FD-46F5-8A5B-C89833FD81B3}" dt="2024-10-07T03:14:01.676" v="141" actId="255"/>
          <ac:spMkLst>
            <pc:docMk/>
            <pc:sldMk cId="409148390" sldId="514"/>
            <ac:spMk id="2" creationId="{1231462D-637C-A61E-8AE1-061F1B9FFFA4}"/>
          </ac:spMkLst>
        </pc:spChg>
        <pc:spChg chg="mod">
          <ac:chgData name="Kerrie Shanahan" userId="ae473d9f-76e9-476f-892f-2674ea963afc" providerId="ADAL" clId="{604732C9-96FD-46F5-8A5B-C89833FD81B3}" dt="2024-10-07T03:14:17.372" v="143" actId="255"/>
          <ac:spMkLst>
            <pc:docMk/>
            <pc:sldMk cId="409148390" sldId="514"/>
            <ac:spMk id="3" creationId="{79CFB367-4EE0-DB50-0437-A4E59AE596D4}"/>
          </ac:spMkLst>
        </pc:spChg>
        <pc:spChg chg="mod">
          <ac:chgData name="Kerrie Shanahan" userId="ae473d9f-76e9-476f-892f-2674ea963afc" providerId="ADAL" clId="{604732C9-96FD-46F5-8A5B-C89833FD81B3}" dt="2024-10-07T03:14:06.979" v="142" actId="255"/>
          <ac:spMkLst>
            <pc:docMk/>
            <pc:sldMk cId="409148390" sldId="514"/>
            <ac:spMk id="4" creationId="{B659DB08-7D8E-1082-B82B-1E2F333A9A4B}"/>
          </ac:spMkLst>
        </pc:spChg>
      </pc:sldChg>
      <pc:sldChg chg="addSp delSp modSp add mod modClrScheme chgLayout modNotesTx">
        <pc:chgData name="Kerrie Shanahan" userId="ae473d9f-76e9-476f-892f-2674ea963afc" providerId="ADAL" clId="{604732C9-96FD-46F5-8A5B-C89833FD81B3}" dt="2024-10-16T01:32:50.858" v="404" actId="20577"/>
        <pc:sldMkLst>
          <pc:docMk/>
          <pc:sldMk cId="1335887389" sldId="515"/>
        </pc:sldMkLst>
        <pc:picChg chg="add mod">
          <ac:chgData name="Kerrie Shanahan" userId="ae473d9f-76e9-476f-892f-2674ea963afc" providerId="ADAL" clId="{604732C9-96FD-46F5-8A5B-C89833FD81B3}" dt="2024-10-16T01:21:28.154" v="340"/>
          <ac:picMkLst>
            <pc:docMk/>
            <pc:sldMk cId="1335887389" sldId="515"/>
            <ac:picMk id="6" creationId="{D775F1E7-8CC5-8B66-47A7-2CD8EAE0E1D9}"/>
          </ac:picMkLst>
        </pc:picChg>
      </pc:sldChg>
      <pc:sldMasterChg chg="addSldLayout modSldLayout">
        <pc:chgData name="Kerrie Shanahan" userId="ae473d9f-76e9-476f-892f-2674ea963afc" providerId="ADAL" clId="{604732C9-96FD-46F5-8A5B-C89833FD81B3}" dt="2024-10-16T01:32:04.554" v="397"/>
        <pc:sldMasterMkLst>
          <pc:docMk/>
          <pc:sldMasterMk cId="1034081160" sldId="2147483648"/>
        </pc:sldMasterMkLst>
        <pc:sldLayoutChg chg="delSp modSp">
          <pc:chgData name="Kerrie Shanahan" userId="ae473d9f-76e9-476f-892f-2674ea963afc" providerId="ADAL" clId="{604732C9-96FD-46F5-8A5B-C89833FD81B3}" dt="2024-10-16T01:19:43.812" v="336" actId="165"/>
          <pc:sldLayoutMkLst>
            <pc:docMk/>
            <pc:sldMasterMk cId="1034081160" sldId="2147483648"/>
            <pc:sldLayoutMk cId="309977591" sldId="2147483691"/>
          </pc:sldLayoutMkLst>
          <pc:spChg chg="mod topLvl">
            <ac:chgData name="Kerrie Shanahan" userId="ae473d9f-76e9-476f-892f-2674ea963afc" providerId="ADAL" clId="{604732C9-96FD-46F5-8A5B-C89833FD81B3}" dt="2024-10-16T01:19:43.812" v="336" actId="165"/>
            <ac:spMkLst>
              <pc:docMk/>
              <pc:sldMasterMk cId="1034081160" sldId="2147483648"/>
              <pc:sldLayoutMk cId="309977591" sldId="2147483691"/>
              <ac:spMk id="10" creationId="{11B1BCAA-71F2-B14F-B1EF-E9E4392DD5AE}"/>
            </ac:spMkLst>
          </pc:spChg>
          <pc:grpChg chg="mod topLvl">
            <ac:chgData name="Kerrie Shanahan" userId="ae473d9f-76e9-476f-892f-2674ea963afc" providerId="ADAL" clId="{604732C9-96FD-46F5-8A5B-C89833FD81B3}" dt="2024-10-16T01:19:43.812" v="336" actId="165"/>
            <ac:grpSpMkLst>
              <pc:docMk/>
              <pc:sldMasterMk cId="1034081160" sldId="2147483648"/>
              <pc:sldLayoutMk cId="309977591" sldId="2147483691"/>
              <ac:grpSpMk id="14" creationId="{B2EE4397-C487-5A44-8A4C-D322163D55A3}"/>
            </ac:grpSpMkLst>
          </pc:grpChg>
          <pc:picChg chg="mod">
            <ac:chgData name="Kerrie Shanahan" userId="ae473d9f-76e9-476f-892f-2674ea963afc" providerId="ADAL" clId="{604732C9-96FD-46F5-8A5B-C89833FD81B3}" dt="2024-10-16T01:19:43.812" v="336" actId="165"/>
            <ac:picMkLst>
              <pc:docMk/>
              <pc:sldMasterMk cId="1034081160" sldId="2147483648"/>
              <pc:sldLayoutMk cId="309977591" sldId="2147483691"/>
              <ac:picMk id="15" creationId="{FF2180A1-67EF-6C41-A02D-6263A524D8BB}"/>
            </ac:picMkLst>
          </pc:picChg>
          <pc:picChg chg="mod">
            <ac:chgData name="Kerrie Shanahan" userId="ae473d9f-76e9-476f-892f-2674ea963afc" providerId="ADAL" clId="{604732C9-96FD-46F5-8A5B-C89833FD81B3}" dt="2024-10-16T01:19:43.812" v="336" actId="165"/>
            <ac:picMkLst>
              <pc:docMk/>
              <pc:sldMasterMk cId="1034081160" sldId="2147483648"/>
              <pc:sldLayoutMk cId="309977591" sldId="2147483691"/>
              <ac:picMk id="16" creationId="{F0C3F78B-D6C3-2348-AAF5-79BD5C177EAC}"/>
            </ac:picMkLst>
          </pc:picChg>
        </pc:sldLayoutChg>
        <pc:sldLayoutChg chg="delSp modSp">
          <pc:chgData name="Kerrie Shanahan" userId="ae473d9f-76e9-476f-892f-2674ea963afc" providerId="ADAL" clId="{604732C9-96FD-46F5-8A5B-C89833FD81B3}" dt="2024-10-02T01:01:10.772" v="11" actId="165"/>
          <pc:sldLayoutMkLst>
            <pc:docMk/>
            <pc:sldMasterMk cId="1034081160" sldId="2147483648"/>
            <pc:sldLayoutMk cId="3231273194" sldId="2147483698"/>
          </pc:sldLayoutMkLst>
          <pc:spChg chg="mod topLvl">
            <ac:chgData name="Kerrie Shanahan" userId="ae473d9f-76e9-476f-892f-2674ea963afc" providerId="ADAL" clId="{604732C9-96FD-46F5-8A5B-C89833FD81B3}" dt="2024-10-02T01:01:10.772" v="11" actId="165"/>
            <ac:spMkLst>
              <pc:docMk/>
              <pc:sldMasterMk cId="1034081160" sldId="2147483648"/>
              <pc:sldLayoutMk cId="3231273194" sldId="2147483698"/>
              <ac:spMk id="17" creationId="{5722A1E8-5C47-8341-A0A5-FB823995C90B}"/>
            </ac:spMkLst>
          </pc:spChg>
          <pc:picChg chg="mod topLvl">
            <ac:chgData name="Kerrie Shanahan" userId="ae473d9f-76e9-476f-892f-2674ea963afc" providerId="ADAL" clId="{604732C9-96FD-46F5-8A5B-C89833FD81B3}" dt="2024-10-02T01:01:10.772" v="11" actId="165"/>
            <ac:picMkLst>
              <pc:docMk/>
              <pc:sldMasterMk cId="1034081160" sldId="2147483648"/>
              <pc:sldLayoutMk cId="3231273194" sldId="2147483698"/>
              <ac:picMk id="21" creationId="{1696F51B-97E5-6140-8EC9-F895F6B810BD}"/>
            </ac:picMkLst>
          </pc:picChg>
        </pc:sldLayoutChg>
        <pc:sldLayoutChg chg="addSp delSp modSp add mod modTransition">
          <pc:chgData name="Kerrie Shanahan" userId="ae473d9f-76e9-476f-892f-2674ea963afc" providerId="ADAL" clId="{604732C9-96FD-46F5-8A5B-C89833FD81B3}" dt="2024-10-02T01:01:28.139" v="12"/>
          <pc:sldLayoutMkLst>
            <pc:docMk/>
            <pc:sldMasterMk cId="1034081160" sldId="2147483648"/>
            <pc:sldLayoutMk cId="950830771" sldId="2147483702"/>
          </pc:sldLayoutMkLst>
          <pc:spChg chg="mod">
            <ac:chgData name="Kerrie Shanahan" userId="ae473d9f-76e9-476f-892f-2674ea963afc" providerId="ADAL" clId="{604732C9-96FD-46F5-8A5B-C89833FD81B3}" dt="2024-10-02T01:00:43.335" v="9" actId="14100"/>
            <ac:spMkLst>
              <pc:docMk/>
              <pc:sldMasterMk cId="1034081160" sldId="2147483648"/>
              <pc:sldLayoutMk cId="950830771" sldId="2147483702"/>
              <ac:spMk id="11" creationId="{42E7454B-B31A-AA4D-8E68-CADE56FE67CD}"/>
            </ac:spMkLst>
          </pc:spChg>
          <pc:spChg chg="mod">
            <ac:chgData name="Kerrie Shanahan" userId="ae473d9f-76e9-476f-892f-2674ea963afc" providerId="ADAL" clId="{604732C9-96FD-46F5-8A5B-C89833FD81B3}" dt="2024-10-02T01:00:36.345" v="8" actId="14100"/>
            <ac:spMkLst>
              <pc:docMk/>
              <pc:sldMasterMk cId="1034081160" sldId="2147483648"/>
              <pc:sldLayoutMk cId="950830771" sldId="2147483702"/>
              <ac:spMk id="15" creationId="{22F37A75-C21B-1747-9B04-9CB6B9FF886A}"/>
            </ac:spMkLst>
          </pc:spChg>
          <pc:picChg chg="add mod">
            <ac:chgData name="Kerrie Shanahan" userId="ae473d9f-76e9-476f-892f-2674ea963afc" providerId="ADAL" clId="{604732C9-96FD-46F5-8A5B-C89833FD81B3}" dt="2024-10-02T01:01:28.139" v="12"/>
            <ac:picMkLst>
              <pc:docMk/>
              <pc:sldMasterMk cId="1034081160" sldId="2147483648"/>
              <pc:sldLayoutMk cId="950830771" sldId="2147483702"/>
              <ac:picMk id="4" creationId="{988F98FF-7DA8-4773-4E19-682C91E0EC41}"/>
            </ac:picMkLst>
          </pc:picChg>
        </pc:sldLayoutChg>
        <pc:sldLayoutChg chg="modSp add mod modTransition">
          <pc:chgData name="Kerrie Shanahan" userId="ae473d9f-76e9-476f-892f-2674ea963afc" providerId="ADAL" clId="{604732C9-96FD-46F5-8A5B-C89833FD81B3}" dt="2024-10-02T01:02:27.634" v="17" actId="14100"/>
          <pc:sldLayoutMkLst>
            <pc:docMk/>
            <pc:sldMasterMk cId="1034081160" sldId="2147483648"/>
            <pc:sldLayoutMk cId="1108190216" sldId="2147483703"/>
          </pc:sldLayoutMkLst>
          <pc:spChg chg="mod">
            <ac:chgData name="Kerrie Shanahan" userId="ae473d9f-76e9-476f-892f-2674ea963afc" providerId="ADAL" clId="{604732C9-96FD-46F5-8A5B-C89833FD81B3}" dt="2024-10-02T01:02:27.634" v="17" actId="14100"/>
            <ac:spMkLst>
              <pc:docMk/>
              <pc:sldMasterMk cId="1034081160" sldId="2147483648"/>
              <pc:sldLayoutMk cId="1108190216" sldId="2147483703"/>
              <ac:spMk id="11" creationId="{42E7454B-B31A-AA4D-8E68-CADE56FE67CD}"/>
            </ac:spMkLst>
          </pc:spChg>
          <pc:spChg chg="mod">
            <ac:chgData name="Kerrie Shanahan" userId="ae473d9f-76e9-476f-892f-2674ea963afc" providerId="ADAL" clId="{604732C9-96FD-46F5-8A5B-C89833FD81B3}" dt="2024-10-02T01:02:23.079" v="16" actId="14100"/>
            <ac:spMkLst>
              <pc:docMk/>
              <pc:sldMasterMk cId="1034081160" sldId="2147483648"/>
              <pc:sldLayoutMk cId="1108190216" sldId="2147483703"/>
              <ac:spMk id="15" creationId="{22F37A75-C21B-1747-9B04-9CB6B9FF886A}"/>
            </ac:spMkLst>
          </pc:spChg>
        </pc:sldLayoutChg>
        <pc:sldLayoutChg chg="delSp modSp add mod modTransition">
          <pc:chgData name="Kerrie Shanahan" userId="ae473d9f-76e9-476f-892f-2674ea963afc" providerId="ADAL" clId="{604732C9-96FD-46F5-8A5B-C89833FD81B3}" dt="2024-10-02T01:19:30.912" v="62" actId="1076"/>
          <pc:sldLayoutMkLst>
            <pc:docMk/>
            <pc:sldMasterMk cId="1034081160" sldId="2147483648"/>
            <pc:sldLayoutMk cId="236742523" sldId="2147483704"/>
          </pc:sldLayoutMkLst>
          <pc:spChg chg="mod">
            <ac:chgData name="Kerrie Shanahan" userId="ae473d9f-76e9-476f-892f-2674ea963afc" providerId="ADAL" clId="{604732C9-96FD-46F5-8A5B-C89833FD81B3}" dt="2024-10-02T01:19:30.912" v="62" actId="1076"/>
            <ac:spMkLst>
              <pc:docMk/>
              <pc:sldMasterMk cId="1034081160" sldId="2147483648"/>
              <pc:sldLayoutMk cId="236742523" sldId="2147483704"/>
              <ac:spMk id="8" creationId="{55DDAAA7-7DEE-A441-8022-801B96AEBA45}"/>
            </ac:spMkLst>
          </pc:spChg>
          <pc:spChg chg="mod">
            <ac:chgData name="Kerrie Shanahan" userId="ae473d9f-76e9-476f-892f-2674ea963afc" providerId="ADAL" clId="{604732C9-96FD-46F5-8A5B-C89833FD81B3}" dt="2024-10-02T01:19:15.623" v="61" actId="14100"/>
            <ac:spMkLst>
              <pc:docMk/>
              <pc:sldMasterMk cId="1034081160" sldId="2147483648"/>
              <pc:sldLayoutMk cId="236742523" sldId="2147483704"/>
              <ac:spMk id="13" creationId="{79ECBD80-6A92-BA44-BD91-BD046B9A8EB9}"/>
            </ac:spMkLst>
          </pc:spChg>
        </pc:sldLayoutChg>
        <pc:sldLayoutChg chg="modSp mod">
          <pc:chgData name="Kerrie Shanahan" userId="ae473d9f-76e9-476f-892f-2674ea963afc" providerId="ADAL" clId="{604732C9-96FD-46F5-8A5B-C89833FD81B3}" dt="2024-10-07T03:12:20.157" v="140" actId="20577"/>
          <pc:sldLayoutMkLst>
            <pc:docMk/>
            <pc:sldMasterMk cId="1034081160" sldId="2147483648"/>
            <pc:sldLayoutMk cId="2020426827" sldId="2147483705"/>
          </pc:sldLayoutMkLst>
          <pc:spChg chg="mod">
            <ac:chgData name="Kerrie Shanahan" userId="ae473d9f-76e9-476f-892f-2674ea963afc" providerId="ADAL" clId="{604732C9-96FD-46F5-8A5B-C89833FD81B3}" dt="2024-10-07T03:12:20.157" v="140" actId="20577"/>
            <ac:spMkLst>
              <pc:docMk/>
              <pc:sldMasterMk cId="1034081160" sldId="2147483648"/>
              <pc:sldLayoutMk cId="2020426827" sldId="2147483705"/>
              <ac:spMk id="19" creationId="{355DC917-B4DE-3D46-A254-3FCDAF7B3C71}"/>
            </ac:spMkLst>
          </pc:spChg>
        </pc:sldLayoutChg>
        <pc:sldLayoutChg chg="addSp delSp modSp add mod replId modTransition">
          <pc:chgData name="Kerrie Shanahan" userId="ae473d9f-76e9-476f-892f-2674ea963afc" providerId="ADAL" clId="{604732C9-96FD-46F5-8A5B-C89833FD81B3}" dt="2024-10-16T01:32:04.554" v="397"/>
          <pc:sldLayoutMkLst>
            <pc:docMk/>
            <pc:sldMasterMk cId="1034081160" sldId="2147483648"/>
            <pc:sldLayoutMk cId="368663908" sldId="2147483708"/>
          </pc:sldLayoutMkLst>
          <pc:spChg chg="mod">
            <ac:chgData name="Kerrie Shanahan" userId="ae473d9f-76e9-476f-892f-2674ea963afc" providerId="ADAL" clId="{604732C9-96FD-46F5-8A5B-C89833FD81B3}" dt="2024-10-16T01:17:54.072" v="328" actId="20577"/>
            <ac:spMkLst>
              <pc:docMk/>
              <pc:sldMasterMk cId="1034081160" sldId="2147483648"/>
              <pc:sldLayoutMk cId="368663908" sldId="2147483708"/>
              <ac:spMk id="4" creationId="{A7B3410A-DF97-6ACD-0F11-F5808E7A2958}"/>
            </ac:spMkLst>
          </pc:spChg>
          <pc:spChg chg="add mod">
            <ac:chgData name="Kerrie Shanahan" userId="ae473d9f-76e9-476f-892f-2674ea963afc" providerId="ADAL" clId="{604732C9-96FD-46F5-8A5B-C89833FD81B3}" dt="2024-10-16T01:18:36.829" v="332" actId="1076"/>
            <ac:spMkLst>
              <pc:docMk/>
              <pc:sldMasterMk cId="1034081160" sldId="2147483648"/>
              <pc:sldLayoutMk cId="368663908" sldId="2147483708"/>
              <ac:spMk id="5" creationId="{5256907C-47C4-0678-DC54-8074EAD1965D}"/>
            </ac:spMkLst>
          </pc:spChg>
          <pc:spChg chg="add mod">
            <ac:chgData name="Kerrie Shanahan" userId="ae473d9f-76e9-476f-892f-2674ea963afc" providerId="ADAL" clId="{604732C9-96FD-46F5-8A5B-C89833FD81B3}" dt="2024-10-16T01:32:04.554" v="397"/>
            <ac:spMkLst>
              <pc:docMk/>
              <pc:sldMasterMk cId="1034081160" sldId="2147483648"/>
              <pc:sldLayoutMk cId="368663908" sldId="2147483708"/>
              <ac:spMk id="11" creationId="{D1910AB6-A8CF-373A-9AE2-15EA9E359BF7}"/>
            </ac:spMkLst>
          </pc:spChg>
          <pc:spChg chg="topLvl">
            <ac:chgData name="Kerrie Shanahan" userId="ae473d9f-76e9-476f-892f-2674ea963afc" providerId="ADAL" clId="{604732C9-96FD-46F5-8A5B-C89833FD81B3}" dt="2024-10-16T01:17:58.701" v="329" actId="478"/>
            <ac:spMkLst>
              <pc:docMk/>
              <pc:sldMasterMk cId="1034081160" sldId="2147483648"/>
              <pc:sldLayoutMk cId="368663908" sldId="2147483708"/>
              <ac:spMk id="27" creationId="{EC634268-D7B7-864C-A9C6-1F8B6676F6A0}"/>
            </ac:spMkLst>
          </pc:spChg>
          <pc:grpChg chg="add mod">
            <ac:chgData name="Kerrie Shanahan" userId="ae473d9f-76e9-476f-892f-2674ea963afc" providerId="ADAL" clId="{604732C9-96FD-46F5-8A5B-C89833FD81B3}" dt="2024-10-16T01:19:54.570" v="337"/>
            <ac:grpSpMkLst>
              <pc:docMk/>
              <pc:sldMasterMk cId="1034081160" sldId="2147483648"/>
              <pc:sldLayoutMk cId="368663908" sldId="2147483708"/>
              <ac:grpSpMk id="7" creationId="{0675E2A9-56F9-1CBB-B682-7689B36ED223}"/>
            </ac:grpSpMkLst>
          </pc:grpChg>
          <pc:picChg chg="add mod">
            <ac:chgData name="Kerrie Shanahan" userId="ae473d9f-76e9-476f-892f-2674ea963afc" providerId="ADAL" clId="{604732C9-96FD-46F5-8A5B-C89833FD81B3}" dt="2024-10-16T01:19:17.715" v="335" actId="1076"/>
            <ac:picMkLst>
              <pc:docMk/>
              <pc:sldMasterMk cId="1034081160" sldId="2147483648"/>
              <pc:sldLayoutMk cId="368663908" sldId="2147483708"/>
              <ac:picMk id="6" creationId="{BC4A81A6-71CA-11BE-A691-1D98C5F1895A}"/>
            </ac:picMkLst>
          </pc:picChg>
          <pc:picChg chg="mod">
            <ac:chgData name="Kerrie Shanahan" userId="ae473d9f-76e9-476f-892f-2674ea963afc" providerId="ADAL" clId="{604732C9-96FD-46F5-8A5B-C89833FD81B3}" dt="2024-10-16T01:19:54.570" v="337"/>
            <ac:picMkLst>
              <pc:docMk/>
              <pc:sldMasterMk cId="1034081160" sldId="2147483648"/>
              <pc:sldLayoutMk cId="368663908" sldId="2147483708"/>
              <ac:picMk id="8" creationId="{A0343B6A-FB84-4616-6D55-B885E94855CE}"/>
            </ac:picMkLst>
          </pc:picChg>
          <pc:picChg chg="mod">
            <ac:chgData name="Kerrie Shanahan" userId="ae473d9f-76e9-476f-892f-2674ea963afc" providerId="ADAL" clId="{604732C9-96FD-46F5-8A5B-C89833FD81B3}" dt="2024-10-16T01:19:54.570" v="337"/>
            <ac:picMkLst>
              <pc:docMk/>
              <pc:sldMasterMk cId="1034081160" sldId="2147483648"/>
              <pc:sldLayoutMk cId="368663908" sldId="2147483708"/>
              <ac:picMk id="9" creationId="{578529E2-59D5-8A00-F24C-8D79F87F63F9}"/>
            </ac:picMkLst>
          </pc:picChg>
          <pc:picChg chg="mod">
            <ac:chgData name="Kerrie Shanahan" userId="ae473d9f-76e9-476f-892f-2674ea963afc" providerId="ADAL" clId="{604732C9-96FD-46F5-8A5B-C89833FD81B3}" dt="2024-10-16T01:18:51.218" v="333" actId="1076"/>
            <ac:picMkLst>
              <pc:docMk/>
              <pc:sldMasterMk cId="1034081160" sldId="2147483648"/>
              <pc:sldLayoutMk cId="368663908" sldId="2147483708"/>
              <ac:picMk id="29" creationId="{D71A9EF9-92BB-5A48-8B4F-BE64BBEB9DED}"/>
            </ac:picMkLst>
          </pc:picChg>
        </pc:sldLayoutChg>
      </pc:sldMasterChg>
    </pc:docChg>
  </pc:docChgLst>
  <pc:docChgLst>
    <pc:chgData name="Liz Heynes" userId="e5ff50d5-f39a-42f6-9e9f-e790bcc8c38d" providerId="ADAL" clId="{E62FD505-C684-49B9-B3F7-4647CA2D7067}"/>
    <pc:docChg chg="custSel modSld modMainMaster">
      <pc:chgData name="Liz Heynes" userId="e5ff50d5-f39a-42f6-9e9f-e790bcc8c38d" providerId="ADAL" clId="{E62FD505-C684-49B9-B3F7-4647CA2D7067}" dt="2024-12-16T01:06:10.160" v="38" actId="1037"/>
      <pc:docMkLst>
        <pc:docMk/>
      </pc:docMkLst>
      <pc:sldChg chg="modNotesTx">
        <pc:chgData name="Liz Heynes" userId="e5ff50d5-f39a-42f6-9e9f-e790bcc8c38d" providerId="ADAL" clId="{E62FD505-C684-49B9-B3F7-4647CA2D7067}" dt="2024-12-16T00:39:09.994" v="3" actId="115"/>
        <pc:sldMkLst>
          <pc:docMk/>
          <pc:sldMk cId="409148390" sldId="514"/>
        </pc:sldMkLst>
      </pc:sldChg>
      <pc:sldMasterChg chg="modSldLayout">
        <pc:chgData name="Liz Heynes" userId="e5ff50d5-f39a-42f6-9e9f-e790bcc8c38d" providerId="ADAL" clId="{E62FD505-C684-49B9-B3F7-4647CA2D7067}" dt="2024-12-16T01:06:10.160" v="38" actId="1037"/>
        <pc:sldMasterMkLst>
          <pc:docMk/>
          <pc:sldMasterMk cId="1034081160" sldId="2147483648"/>
        </pc:sldMasterMkLst>
        <pc:sldLayoutChg chg="addSp delSp modSp mod">
          <pc:chgData name="Liz Heynes" userId="e5ff50d5-f39a-42f6-9e9f-e790bcc8c38d" providerId="ADAL" clId="{E62FD505-C684-49B9-B3F7-4647CA2D7067}" dt="2024-12-16T01:06:10.160" v="38" actId="1037"/>
          <pc:sldLayoutMkLst>
            <pc:docMk/>
            <pc:sldMasterMk cId="1034081160" sldId="2147483648"/>
            <pc:sldLayoutMk cId="2020426827" sldId="2147483705"/>
          </pc:sldLayoutMkLst>
          <pc:spChg chg="add mod">
            <ac:chgData name="Liz Heynes" userId="e5ff50d5-f39a-42f6-9e9f-e790bcc8c38d" providerId="ADAL" clId="{E62FD505-C684-49B9-B3F7-4647CA2D7067}" dt="2024-12-16T00:34:59.518" v="1"/>
            <ac:spMkLst>
              <pc:docMk/>
              <pc:sldMasterMk cId="1034081160" sldId="2147483648"/>
              <pc:sldLayoutMk cId="2020426827" sldId="2147483705"/>
              <ac:spMk id="6" creationId="{0069EABC-3D91-BF99-4D24-649600289BD7}"/>
            </ac:spMkLst>
          </pc:spChg>
          <pc:spChg chg="del">
            <ac:chgData name="Liz Heynes" userId="e5ff50d5-f39a-42f6-9e9f-e790bcc8c38d" providerId="ADAL" clId="{E62FD505-C684-49B9-B3F7-4647CA2D7067}" dt="2024-12-16T00:34:59.314" v="0" actId="478"/>
            <ac:spMkLst>
              <pc:docMk/>
              <pc:sldMasterMk cId="1034081160" sldId="2147483648"/>
              <pc:sldLayoutMk cId="2020426827" sldId="2147483705"/>
              <ac:spMk id="8" creationId="{DA37FD61-74A1-4F91-9EF7-6D0EE5FCEB00}"/>
            </ac:spMkLst>
          </pc:spChg>
          <pc:spChg chg="mod">
            <ac:chgData name="Liz Heynes" userId="e5ff50d5-f39a-42f6-9e9f-e790bcc8c38d" providerId="ADAL" clId="{E62FD505-C684-49B9-B3F7-4647CA2D7067}" dt="2024-12-16T01:06:10.160" v="38" actId="1037"/>
            <ac:spMkLst>
              <pc:docMk/>
              <pc:sldMasterMk cId="1034081160" sldId="2147483648"/>
              <pc:sldLayoutMk cId="2020426827" sldId="2147483705"/>
              <ac:spMk id="13" creationId="{F8E48FD6-CE74-41AC-E7E0-956EAC7C05D7}"/>
            </ac:spMkLst>
          </pc:spChg>
        </pc:sldLayoutChg>
      </pc:sldMasterChg>
    </pc:docChg>
  </pc:docChgLst>
  <pc:docChgLst>
    <pc:chgData name="Rebecca McEwan" userId="S::rebecca.mcewan@esa.edu.au::ff810c5d-fc8a-4cb6-9b96-8b31b958f764" providerId="AD" clId="Web-{FE51B229-D416-1087-2915-799DB6E58C94}"/>
    <pc:docChg chg="modSld">
      <pc:chgData name="Rebecca McEwan" userId="S::rebecca.mcewan@esa.edu.au::ff810c5d-fc8a-4cb6-9b96-8b31b958f764" providerId="AD" clId="Web-{FE51B229-D416-1087-2915-799DB6E58C94}" dt="2024-11-25T02:40:21.928" v="4"/>
      <pc:docMkLst>
        <pc:docMk/>
      </pc:docMkLst>
      <pc:sldChg chg="modNotes">
        <pc:chgData name="Rebecca McEwan" userId="S::rebecca.mcewan@esa.edu.au::ff810c5d-fc8a-4cb6-9b96-8b31b958f764" providerId="AD" clId="Web-{FE51B229-D416-1087-2915-799DB6E58C94}" dt="2024-11-25T02:40:21.928" v="4"/>
        <pc:sldMkLst>
          <pc:docMk/>
          <pc:sldMk cId="2244477292" sldId="457"/>
        </pc:sldMkLst>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5/02/2025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5/02/2025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6),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7 and 8)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a:t>a</a:t>
            </a:r>
            <a:r>
              <a:rPr lang="en-AU" dirty="0"/>
              <a:t> says /a/ (slides 9 to 16).</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15).</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10 and 11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16). For example, letter formation of the letters students have already learnt and phonemic awareness tasks.</a:t>
            </a:r>
          </a:p>
          <a:p>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dirty="0"/>
          </a:p>
          <a:p>
            <a:endParaRPr lang="en-AU"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1</a:t>
            </a:fld>
            <a:endParaRPr lang="en-AU"/>
          </a:p>
        </p:txBody>
      </p:sp>
    </p:spTree>
    <p:extLst>
      <p:ext uri="{BB962C8B-B14F-4D97-AF65-F5344CB8AC3E}">
        <p14:creationId xmlns:p14="http://schemas.microsoft.com/office/powerpoint/2010/main" val="41605844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solidFill>
                  <a:srgbClr val="0E1E42"/>
                </a:solidFill>
                <a:ea typeface="+mj-lt"/>
                <a:cs typeface="Calibri"/>
              </a:rPr>
              <a:t>Say: </a:t>
            </a:r>
          </a:p>
          <a:p>
            <a:pPr marL="171450" indent="-171450">
              <a:buFont typeface="Arial" panose="020B0604020202020204" pitchFamily="34" charset="0"/>
              <a:buChar char="•"/>
            </a:pPr>
            <a:r>
              <a:rPr lang="en-US">
                <a:solidFill>
                  <a:srgbClr val="0E1E42"/>
                </a:solidFill>
                <a:ea typeface="+mj-lt"/>
                <a:cs typeface="Calibri"/>
              </a:rPr>
              <a:t>today we are learning the letter </a:t>
            </a:r>
            <a:r>
              <a:rPr lang="en-US" b="1">
                <a:solidFill>
                  <a:srgbClr val="0E1E42"/>
                </a:solidFill>
                <a:ea typeface="+mj-lt"/>
                <a:cs typeface="Calibri"/>
              </a:rPr>
              <a:t>a</a:t>
            </a:r>
          </a:p>
          <a:p>
            <a:pPr marL="171450" indent="-171450">
              <a:buFont typeface="Arial" panose="020B0604020202020204" pitchFamily="34" charset="0"/>
              <a:buChar char="•"/>
            </a:pPr>
            <a:r>
              <a:rPr lang="en-US">
                <a:solidFill>
                  <a:srgbClr val="0E1E42"/>
                </a:solidFill>
                <a:ea typeface="+mj-lt"/>
                <a:cs typeface="Calibri"/>
              </a:rPr>
              <a:t>the sound that </a:t>
            </a:r>
            <a:r>
              <a:rPr lang="en-US" b="1">
                <a:solidFill>
                  <a:srgbClr val="0E1E42"/>
                </a:solidFill>
                <a:ea typeface="+mj-lt"/>
                <a:cs typeface="Calibri"/>
              </a:rPr>
              <a:t>a </a:t>
            </a:r>
            <a:r>
              <a:rPr lang="en-US">
                <a:solidFill>
                  <a:srgbClr val="0E1E42"/>
                </a:solidFill>
                <a:ea typeface="+mj-lt"/>
                <a:cs typeface="Calibri"/>
              </a:rPr>
              <a:t>makes is /a/.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 </a:t>
            </a:r>
            <a:r>
              <a:rPr lang="en-US"/>
              <a:t>says /a/</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a</a:t>
            </a:r>
            <a:r>
              <a:rPr lang="en-US"/>
              <a:t> says /a/</a:t>
            </a:r>
          </a:p>
          <a:p>
            <a:pPr marL="0" indent="0">
              <a:buFont typeface="Arial" panose="020B0604020202020204" pitchFamily="34" charset="0"/>
              <a:buNone/>
            </a:pPr>
            <a:endParaRPr lang="en-US"/>
          </a:p>
          <a:p>
            <a:r>
              <a:rPr lang="en-US"/>
              <a:t>Check that students are using the correct entry and exit points and give feedback.</a:t>
            </a:r>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11</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/a/: </a:t>
            </a:r>
            <a:r>
              <a:rPr lang="en-US" b="1"/>
              <a:t>ant</a:t>
            </a:r>
            <a:r>
              <a:rPr lang="en-US" b="0"/>
              <a:t>,</a:t>
            </a:r>
            <a:r>
              <a:rPr lang="en-US" b="1"/>
              <a:t> anchor</a:t>
            </a:r>
            <a:r>
              <a:rPr lang="en-US" b="0"/>
              <a:t>,</a:t>
            </a:r>
            <a:r>
              <a:rPr lang="en-US" b="1"/>
              <a:t> star</a:t>
            </a:r>
            <a:r>
              <a:rPr lang="en-US" b="0"/>
              <a:t>.</a:t>
            </a:r>
          </a:p>
          <a:p>
            <a:endParaRPr lang="en-US"/>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/a/: </a:t>
            </a:r>
            <a:r>
              <a:rPr lang="en-US" b="1"/>
              <a:t>apple</a:t>
            </a:r>
            <a:r>
              <a:rPr lang="en-US" b="0"/>
              <a:t>,</a:t>
            </a:r>
            <a:r>
              <a:rPr lang="en-US" b="1"/>
              <a:t> strawberry</a:t>
            </a:r>
            <a:r>
              <a:rPr lang="en-US" b="0"/>
              <a:t>,</a:t>
            </a:r>
            <a:r>
              <a:rPr lang="en-US" b="1"/>
              <a:t> axe</a:t>
            </a:r>
            <a:r>
              <a:rPr lang="en-US" b="0"/>
              <a:t>.</a:t>
            </a:r>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directly to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US" sz="1200">
                <a:solidFill>
                  <a:srgbClr val="404040"/>
                </a:solidFill>
                <a:effectLst/>
                <a:latin typeface="+mn-lt"/>
                <a:ea typeface="Calibri" panose="020F0502020204030204" pitchFamily="34" charset="0"/>
                <a:cs typeface="Times New Roman" panose="02020603050405020304" pitchFamily="18" charset="0"/>
              </a:rPr>
              <a:t>choose which </a:t>
            </a:r>
            <a:r>
              <a:rPr lang="en-US">
                <a:solidFill>
                  <a:srgbClr val="404040"/>
                </a:solidFill>
                <a:latin typeface="+mn-lt"/>
                <a:ea typeface="Calibri" panose="020F0502020204030204" pitchFamily="34" charset="0"/>
                <a:cs typeface="Times New Roman" panose="02020603050405020304" pitchFamily="18" charset="0"/>
              </a:rPr>
              <a:t>images</a:t>
            </a:r>
            <a:r>
              <a:rPr lang="en-US" sz="1200">
                <a:solidFill>
                  <a:srgbClr val="404040"/>
                </a:solidFill>
                <a:effectLst/>
                <a:latin typeface="+mn-lt"/>
                <a:ea typeface="Calibri" panose="020F0502020204030204" pitchFamily="34" charset="0"/>
                <a:cs typeface="Times New Roman" panose="02020603050405020304" pitchFamily="18" charset="0"/>
              </a:rPr>
              <a:t> on the slide begin with the target sound</a:t>
            </a:r>
            <a:r>
              <a:rPr lang="en-US" sz="1200">
                <a:solidFill>
                  <a:srgbClr val="404040"/>
                </a:solidFill>
                <a:effectLst/>
                <a:latin typeface="+mn-lt"/>
                <a:ea typeface="Verdana"/>
                <a:cs typeface="Times New Roman" panose="02020603050405020304" pitchFamily="18" charset="0"/>
              </a:rPr>
              <a:t>: </a:t>
            </a:r>
            <a:r>
              <a:rPr lang="en-US" sz="1200" b="1">
                <a:solidFill>
                  <a:srgbClr val="404040"/>
                </a:solidFill>
                <a:effectLst/>
                <a:latin typeface="+mn-lt"/>
                <a:ea typeface="Verdana"/>
                <a:cs typeface="Times New Roman" panose="02020603050405020304" pitchFamily="18" charset="0"/>
              </a:rPr>
              <a:t>ant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cat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avocado</a:t>
            </a:r>
            <a:r>
              <a:rPr lang="en-US" sz="1200" b="0">
                <a:solidFill>
                  <a:srgbClr val="404040"/>
                </a:solidFill>
                <a:effectLst/>
                <a:latin typeface="+mn-lt"/>
                <a:ea typeface="Verdana"/>
                <a:cs typeface="Times New Roman" panose="02020603050405020304" pitchFamily="18" charset="0"/>
              </a:rPr>
              <a:t>.</a:t>
            </a:r>
            <a:endParaRPr lang="en-AU" sz="1200" b="0">
              <a:solidFill>
                <a:srgbClr val="404040"/>
              </a:solidFill>
              <a:effectLst/>
              <a:latin typeface="+mn-lt"/>
              <a:ea typeface="Verdana"/>
              <a:cs typeface="Times New Roman" panose="02020603050405020304" pitchFamily="18" charset="0"/>
            </a:endParaRPr>
          </a:p>
          <a:p>
            <a:endParaRPr lang="en-US" sz="1200">
              <a:solidFill>
                <a:srgbClr val="00000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a:t>
            </a:r>
            <a:r>
              <a:rPr lang="en-US" sz="1200">
                <a:effectLst/>
                <a:highlight>
                  <a:srgbClr val="FFFF00"/>
                </a:highlight>
                <a:latin typeface="Verdana" panose="020B0604030504040204" pitchFamily="34" charset="0"/>
                <a:ea typeface="Calibri" panose="020F0502020204030204" pitchFamily="34" charset="0"/>
                <a:cs typeface="Times New Roman" panose="02020603050405020304" pitchFamily="18" charset="0"/>
              </a:rPr>
              <a:t>targeted instruction in a teacher-led focus group.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6000"/>
              </a:lnSpc>
              <a:spcBef>
                <a:spcPts val="0"/>
              </a:spcBef>
              <a:spcAft>
                <a:spcPts val="800"/>
              </a:spcAft>
              <a:buClrTx/>
              <a:buSzTx/>
              <a:buFont typeface="Arial"/>
              <a:buNone/>
              <a:tabLst/>
              <a:defRPr/>
            </a:pPr>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Trace and write letters</a:t>
            </a: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trace each letter while saying /a/.</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write each letter while saying /a/.</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Calibri" panose="020F0502020204030204" pitchFamily="34" charset="0"/>
                <a:cs typeface="Times New Roman" panose="02020603050405020304" pitchFamily="18" charset="0"/>
              </a:rPr>
              <a:t>Circle the beginning sound</a:t>
            </a: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say each word and listen for the beginning sound.</a:t>
            </a: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circle the images that begin with /a/.</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a teacher in a teacher-led focus group for targeted instruction.</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The remaining students continue with application tasks that have been taught previously and can be carried out independently. </a:t>
            </a:r>
            <a:endParaRPr lang="en-AU" b="0"/>
          </a:p>
          <a:p>
            <a:pPr marL="374650" indent="-230505">
              <a:spcBef>
                <a:spcPts val="100"/>
              </a:spcBef>
              <a:spcAft>
                <a:spcPts val="400"/>
              </a:spcAft>
            </a:pP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21312631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pPr marL="0" marR="0" lvl="0" indent="0" algn="l" defTabSz="914400">
              <a:lnSpc>
                <a:spcPct val="100000"/>
              </a:lnSpc>
              <a:spcBef>
                <a:spcPts val="0"/>
              </a:spcBef>
              <a:spcAft>
                <a:spcPts val="0"/>
              </a:spcAft>
              <a:buClrTx/>
              <a:buSzTx/>
              <a:buFontTx/>
              <a:buNone/>
              <a:tabLst/>
              <a:defRPr/>
            </a:pPr>
            <a:endParaRPr lang="en-US" b="1">
              <a:cs typeface="Calibri"/>
            </a:endParaRPr>
          </a:p>
          <a:p>
            <a:r>
              <a:rPr lang="en-US" b="1"/>
              <a:t>Robot sounds: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a broken sound robot who can say single sounds but can’t blend to say the word, so you need their help. </a:t>
            </a:r>
          </a:p>
          <a:p>
            <a:endParaRPr lang="en-US" b="0"/>
          </a:p>
          <a:p>
            <a:r>
              <a:rPr lang="en-US" b="0"/>
              <a:t>Say the single sounds for the word </a:t>
            </a:r>
            <a:r>
              <a:rPr lang="en-US" b="1"/>
              <a:t>moth</a:t>
            </a:r>
            <a:r>
              <a:rPr lang="en-US" b="0"/>
              <a:t>: </a:t>
            </a:r>
            <a:r>
              <a:rPr lang="en-US" b="1"/>
              <a:t>/</a:t>
            </a:r>
            <a:r>
              <a:rPr lang="en-US" b="1" i="1"/>
              <a:t>m/, /o/, /</a:t>
            </a:r>
            <a:r>
              <a:rPr lang="en-US" b="1" i="1" err="1"/>
              <a:t>th</a:t>
            </a:r>
            <a:r>
              <a:rPr lang="en-US" b="1" i="1"/>
              <a:t>/</a:t>
            </a:r>
            <a:r>
              <a:rPr lang="en-US" b="0" i="1"/>
              <a:t> </a:t>
            </a:r>
          </a:p>
          <a:p>
            <a:endParaRPr lang="en-US" b="0"/>
          </a:p>
          <a:p>
            <a:r>
              <a:rPr lang="en-US" b="0"/>
              <a:t>Students then say:</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/m/, /o/, /</a:t>
            </a:r>
            <a:r>
              <a:rPr lang="en-US" b="0" i="1" err="1"/>
              <a:t>th</a:t>
            </a:r>
            <a:r>
              <a:rPr lang="en-US" b="0" i="1"/>
              <a:t>/ </a:t>
            </a:r>
          </a:p>
          <a:p>
            <a:pPr marL="228600" indent="-228600">
              <a:buFont typeface="Arial" panose="020B0604020202020204" pitchFamily="34" charset="0"/>
              <a:buChar char="•"/>
            </a:pPr>
            <a:r>
              <a:rPr lang="en-US" b="0" i="1" err="1"/>
              <a:t>mmmmothhhh</a:t>
            </a:r>
            <a:endParaRPr lang="en-US" b="0" i="1"/>
          </a:p>
          <a:p>
            <a:pPr marL="228600" indent="-228600">
              <a:buFont typeface="Arial" panose="020B0604020202020204" pitchFamily="34" charset="0"/>
              <a:buChar char="•"/>
            </a:pPr>
            <a:r>
              <a:rPr lang="en-US" b="0" i="1"/>
              <a:t>moth.</a:t>
            </a: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Students can use some robot hand actions to reinforce the process.</a:t>
            </a:r>
          </a:p>
          <a:p>
            <a:endParaRPr lang="en-US" b="0"/>
          </a:p>
          <a:p>
            <a:pPr marL="0" indent="0">
              <a:buFont typeface="Arial" panose="020B0604020202020204" pitchFamily="34" charset="0"/>
              <a:buNone/>
            </a:pPr>
            <a:r>
              <a:rPr lang="en-US" b="0"/>
              <a:t>Repeat with the following words:</a:t>
            </a:r>
          </a:p>
          <a:p>
            <a:pPr marL="171450" indent="-171450">
              <a:buFont typeface="Arial" panose="020B0604020202020204" pitchFamily="34" charset="0"/>
              <a:buChar char="•"/>
            </a:pPr>
            <a:r>
              <a:rPr lang="en-US" b="1"/>
              <a:t>/s/, /ā/, /l/</a:t>
            </a:r>
            <a:r>
              <a:rPr lang="en-US" b="0"/>
              <a:t> (sail)</a:t>
            </a:r>
          </a:p>
          <a:p>
            <a:pPr marL="171450" indent="-171450">
              <a:buFont typeface="Arial" panose="020B0604020202020204" pitchFamily="34" charset="0"/>
              <a:buChar char="•"/>
            </a:pPr>
            <a:r>
              <a:rPr lang="en-US" b="1"/>
              <a:t>/r/, /ā/, /k/ </a:t>
            </a:r>
            <a:r>
              <a:rPr lang="en-US" b="0"/>
              <a:t>(rake)</a:t>
            </a:r>
          </a:p>
          <a:p>
            <a:pPr marL="171450" indent="-171450">
              <a:buFont typeface="Arial" panose="020B0604020202020204" pitchFamily="34" charset="0"/>
              <a:buChar char="•"/>
            </a:pPr>
            <a:r>
              <a:rPr lang="en-US" b="1"/>
              <a:t>/f/, /</a:t>
            </a:r>
            <a:r>
              <a:rPr lang="en-US" b="1" err="1"/>
              <a:t>i</a:t>
            </a:r>
            <a:r>
              <a:rPr lang="en-US" b="1"/>
              <a:t>/, /n/ </a:t>
            </a:r>
            <a:r>
              <a:rPr lang="en-US" b="0"/>
              <a:t>(fin)</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blending the sounds to say the word, model the process then support students to try again.</a:t>
            </a:r>
            <a:endParaRPr lang="en-US" b="1">
              <a:ea typeface="Calibri"/>
              <a:cs typeface="Calibri"/>
            </a:endParaRP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15182914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0"/>
              <a:t>(</a:t>
            </a:r>
            <a:r>
              <a:rPr lang="en-US" b="1"/>
              <a:t>sandwich</a:t>
            </a:r>
            <a:r>
              <a:rPr lang="en-US" b="0"/>
              <a:t>, </a:t>
            </a:r>
            <a:r>
              <a:rPr lang="en-US" b="1"/>
              <a:t>soap</a:t>
            </a:r>
            <a:r>
              <a:rPr lang="en-US" b="0"/>
              <a:t>,</a:t>
            </a:r>
            <a:r>
              <a:rPr lang="en-US" b="1"/>
              <a:t> monkey</a:t>
            </a:r>
            <a:r>
              <a:rPr lang="en-US" b="0"/>
              <a:t>,</a:t>
            </a:r>
            <a:r>
              <a:rPr lang="en-US" b="1"/>
              <a:t> pear</a:t>
            </a:r>
            <a:r>
              <a:rPr lang="en-US" b="0"/>
              <a:t>,</a:t>
            </a:r>
            <a:r>
              <a:rPr lang="en-US" b="1"/>
              <a:t> hat, sun</a:t>
            </a:r>
            <a:r>
              <a:rPr lang="en-US" b="0"/>
              <a:t>). </a:t>
            </a:r>
            <a:r>
              <a:rPr lang="en-US"/>
              <a:t>Have them repeat the words after you.</a:t>
            </a:r>
            <a:endParaRPr lang="en-US">
              <a:cs typeface="Calibri"/>
            </a:endParaRPr>
          </a:p>
          <a:p>
            <a:endParaRPr lang="en-US"/>
          </a:p>
          <a:p>
            <a:r>
              <a:rPr lang="en-US"/>
              <a:t>Say to students: </a:t>
            </a:r>
          </a:p>
          <a:p>
            <a:pPr marL="171450" indent="-171450">
              <a:buFont typeface="Arial" panose="020B0604020202020204" pitchFamily="34" charset="0"/>
              <a:buChar char="•"/>
            </a:pPr>
            <a:r>
              <a:rPr lang="en-US" i="1"/>
              <a:t>Listen for the word that starts with /s/</a:t>
            </a:r>
            <a:r>
              <a:rPr lang="en-US" i="0"/>
              <a:t>:</a:t>
            </a:r>
            <a:r>
              <a:rPr lang="en-US" i="1"/>
              <a:t> </a:t>
            </a:r>
            <a:r>
              <a:rPr lang="en-US" b="1"/>
              <a:t>sandwich</a:t>
            </a:r>
            <a:r>
              <a:rPr lang="en-US" b="0"/>
              <a:t>,</a:t>
            </a:r>
            <a:r>
              <a:rPr lang="en-US" b="1"/>
              <a:t> pear</a:t>
            </a:r>
            <a:r>
              <a:rPr lang="en-US" b="0"/>
              <a:t>.</a:t>
            </a:r>
          </a:p>
          <a:p>
            <a:pPr marL="171450" indent="-171450">
              <a:buFont typeface="Arial" panose="020B0604020202020204" pitchFamily="34" charset="0"/>
              <a:buChar char="•"/>
            </a:pPr>
            <a:r>
              <a:rPr lang="en-US" i="1"/>
              <a:t>Which one starts with /s/? </a:t>
            </a:r>
            <a:r>
              <a:rPr lang="en-US" i="0"/>
              <a:t>(Students say the matching word aloud.)</a:t>
            </a:r>
          </a:p>
          <a:p>
            <a:pPr marL="0" indent="0">
              <a:buFont typeface="Arial" panose="020B0604020202020204" pitchFamily="34" charset="0"/>
              <a:buNone/>
            </a:pPr>
            <a:endParaRPr lang="en-US" i="0"/>
          </a:p>
          <a:p>
            <a:pPr marL="0" indent="0">
              <a:buFont typeface="Arial" panose="020B0604020202020204" pitchFamily="34" charset="0"/>
              <a:buNone/>
            </a:pPr>
            <a:r>
              <a:rPr lang="en-US" i="0"/>
              <a:t>Repeat with the words:</a:t>
            </a:r>
          </a:p>
          <a:p>
            <a:pPr marL="171450" indent="-171450">
              <a:buFont typeface="Arial" panose="020B0604020202020204" pitchFamily="34" charset="0"/>
              <a:buChar char="•"/>
            </a:pPr>
            <a:r>
              <a:rPr lang="en-US" b="1" i="0"/>
              <a:t>soap </a:t>
            </a:r>
            <a:r>
              <a:rPr lang="en-US" i="0"/>
              <a:t>and </a:t>
            </a:r>
            <a:r>
              <a:rPr lang="en-US" b="1" i="0"/>
              <a:t>hat</a:t>
            </a:r>
          </a:p>
          <a:p>
            <a:pPr marL="171450" indent="-171450">
              <a:buFont typeface="Arial" panose="020B0604020202020204" pitchFamily="34" charset="0"/>
              <a:buChar char="•"/>
            </a:pPr>
            <a:r>
              <a:rPr lang="en-US" b="1" i="0"/>
              <a:t>monkey</a:t>
            </a:r>
            <a:r>
              <a:rPr lang="en-US" i="0"/>
              <a:t> and </a:t>
            </a:r>
            <a:r>
              <a:rPr lang="en-US" b="1" i="0"/>
              <a:t>sun</a:t>
            </a:r>
            <a:r>
              <a:rPr lang="en-US" b="0" i="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36881954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the letter </a:t>
            </a:r>
            <a:r>
              <a:rPr lang="en-US" b="1"/>
              <a:t>s</a:t>
            </a:r>
            <a:r>
              <a:rPr lang="en-US" b="0"/>
              <a:t>. As you point, students say the sound that has been taught.</a:t>
            </a:r>
          </a:p>
          <a:p>
            <a:endParaRPr lang="en-US" b="0"/>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2094896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a:effectLst/>
                <a:latin typeface="Aptos" panose="020B0004020202020204" pitchFamily="34" charset="0"/>
                <a:ea typeface="Aptos" panose="020B0004020202020204" pitchFamily="34" charset="0"/>
                <a:cs typeface="Aptos" panose="020B0004020202020204" pitchFamily="34" charset="0"/>
              </a:rPr>
              <a:t>Review</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Say the review sound /s/ while students write the corresponding letters on their mini-whiteboard.</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Students then show the letter they have written by placing their mini-whiteboard underneath their chin for you to check.</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200">
              <a:effectLst/>
              <a:latin typeface="Aptos" panose="020B0004020202020204" pitchFamily="34" charset="0"/>
              <a:ea typeface="Aptos" panose="020B0004020202020204" pitchFamily="34" charset="0"/>
              <a:cs typeface="Aptos" panose="020B0004020202020204" pitchFamily="34" charset="0"/>
            </a:endParaRPr>
          </a:p>
          <a:p>
            <a:r>
              <a:rPr lang="en-US" sz="12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200">
              <a:effectLst/>
              <a:latin typeface="Aptos" panose="020B0004020202020204" pitchFamily="34" charset="0"/>
              <a:ea typeface="Aptos" panose="020B0004020202020204" pitchFamily="34" charset="0"/>
              <a:cs typeface="Aptos" panose="020B0004020202020204" pitchFamily="34"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156417956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37577158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Jumping sounds: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going to jump out the sounds in a word then blend the sounds together to say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gum</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/g/, /u/, /m/</a:t>
            </a:r>
            <a:r>
              <a:rPr lang="en-US" b="0" i="0"/>
              <a:t> (jump each time you say a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gummmm</a:t>
            </a:r>
            <a:r>
              <a:rPr lang="en-US" b="0" i="0"/>
              <a:t> (jump faster this time, running the sounds 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gum.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/r/, /ō/, /d/ </a:t>
            </a:r>
            <a:r>
              <a:rPr lang="en-US" b="0"/>
              <a:t>(road)</a:t>
            </a:r>
          </a:p>
          <a:p>
            <a:pPr marL="171450" indent="-171450">
              <a:buFont typeface="Arial" panose="020B0604020202020204" pitchFamily="34" charset="0"/>
              <a:buChar char="•"/>
            </a:pPr>
            <a:r>
              <a:rPr lang="en-US" b="1"/>
              <a:t>/p/, /</a:t>
            </a:r>
            <a:r>
              <a:rPr lang="en-US" b="1" err="1"/>
              <a:t>i</a:t>
            </a:r>
            <a:r>
              <a:rPr lang="en-US" b="1"/>
              <a:t>/, /g/ </a:t>
            </a:r>
            <a:r>
              <a:rPr lang="en-US" b="0"/>
              <a:t>(pig)</a:t>
            </a:r>
          </a:p>
          <a:p>
            <a:pPr marL="171450" indent="-171450">
              <a:buFont typeface="Arial" panose="020B0604020202020204" pitchFamily="34" charset="0"/>
              <a:buChar char="•"/>
            </a:pPr>
            <a:r>
              <a:rPr lang="en-US" b="1"/>
              <a:t>/b/, /a/, /t/ </a:t>
            </a:r>
            <a:r>
              <a:rPr lang="en-US" b="0"/>
              <a:t>(bat)</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Provide further modelling as needed, according to student needs.  </a:t>
            </a:r>
          </a:p>
          <a:p>
            <a:pPr marL="0" indent="0">
              <a:buFontTx/>
              <a:buNone/>
            </a:pPr>
            <a:endParaRPr lang="en-US" b="1">
              <a:ea typeface="Calibri"/>
              <a:cs typeface="Calibri"/>
            </a:endParaRPr>
          </a:p>
          <a:p>
            <a:pPr marL="0" marR="0" lvl="0" indent="0" algn="l" defTabSz="914400">
              <a:lnSpc>
                <a:spcPct val="100000"/>
              </a:lnSpc>
              <a:spcBef>
                <a:spcPts val="0"/>
              </a:spcBef>
              <a:spcAft>
                <a:spcPts val="0"/>
              </a:spcAft>
              <a:buClrTx/>
              <a:buSzTx/>
              <a:buFontTx/>
              <a:buNone/>
              <a:tabLst/>
              <a:defRPr/>
            </a:pPr>
            <a:endParaRPr lang="en-US" b="1">
              <a:cs typeface="Calibri"/>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15214860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Jumping sounds: </a:t>
            </a:r>
            <a:r>
              <a:rPr lang="en-US" b="0"/>
              <a:t>targeting phoneme blending (3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For each word, support students to:</a:t>
            </a:r>
          </a:p>
          <a:p>
            <a:pPr marL="228600" indent="-228600">
              <a:buFont typeface="Arial" panose="020B0604020202020204" pitchFamily="34" charset="0"/>
              <a:buChar char="•"/>
            </a:pPr>
            <a:r>
              <a:rPr lang="en-US" b="0"/>
              <a:t>jump while repeating the single sounds you give them</a:t>
            </a:r>
          </a:p>
          <a:p>
            <a:pPr marL="228600" indent="-228600">
              <a:buFont typeface="Arial" panose="020B0604020202020204" pitchFamily="34" charset="0"/>
              <a:buChar char="•"/>
            </a:pPr>
            <a:r>
              <a:rPr lang="en-US" b="0"/>
              <a:t>run the sounds together with faster jumps</a:t>
            </a:r>
          </a:p>
          <a:p>
            <a:pPr marL="228600" indent="-228600">
              <a:buFont typeface="Arial" panose="020B0604020202020204" pitchFamily="34" charset="0"/>
              <a:buChar char="•"/>
            </a:pPr>
            <a:r>
              <a:rPr lang="en-US" b="0"/>
              <a:t>blend the sounds to say the word. </a:t>
            </a:r>
          </a:p>
          <a:p>
            <a:pPr marL="228600" indent="-228600">
              <a:buAutoNum type="arabicPeriod"/>
            </a:pPr>
            <a:endParaRPr lang="en-US" b="0"/>
          </a:p>
          <a:p>
            <a:pPr marL="0" indent="0">
              <a:buNone/>
            </a:pPr>
            <a:r>
              <a:rPr lang="en-US" b="0"/>
              <a:t>Use the following sounds:</a:t>
            </a:r>
          </a:p>
          <a:p>
            <a:pPr marL="171450" indent="-171450">
              <a:buFont typeface="Arial" panose="020B0604020202020204" pitchFamily="34" charset="0"/>
              <a:buChar char="•"/>
            </a:pPr>
            <a:r>
              <a:rPr lang="en-US" b="1"/>
              <a:t>/k/, /ā/, /v/ </a:t>
            </a:r>
            <a:r>
              <a:rPr lang="en-US" b="0"/>
              <a:t>(cave)</a:t>
            </a:r>
          </a:p>
          <a:p>
            <a:pPr marL="171450" indent="-171450">
              <a:buFont typeface="Arial" panose="020B0604020202020204" pitchFamily="34" charset="0"/>
              <a:buChar char="•"/>
            </a:pPr>
            <a:r>
              <a:rPr lang="en-US" b="1"/>
              <a:t>/</a:t>
            </a:r>
            <a:r>
              <a:rPr lang="en-US" b="1" err="1"/>
              <a:t>th</a:t>
            </a:r>
            <a:r>
              <a:rPr lang="en-US" b="1"/>
              <a:t>/, /</a:t>
            </a:r>
            <a:r>
              <a:rPr lang="en-US" b="1" err="1"/>
              <a:t>i</a:t>
            </a:r>
            <a:r>
              <a:rPr lang="en-US" b="1"/>
              <a:t>/, /n/ </a:t>
            </a:r>
            <a:r>
              <a:rPr lang="en-US" b="0"/>
              <a:t>(thin)</a:t>
            </a:r>
            <a:r>
              <a:rPr lang="en-US" b="1"/>
              <a:t> </a:t>
            </a:r>
          </a:p>
          <a:p>
            <a:pPr marL="171450" indent="-171450">
              <a:buFont typeface="Arial" panose="020B0604020202020204" pitchFamily="34" charset="0"/>
              <a:buChar char="•"/>
            </a:pPr>
            <a:r>
              <a:rPr lang="en-US" b="1"/>
              <a:t>/f/, /</a:t>
            </a:r>
            <a:r>
              <a:rPr lang="en-US" b="1" err="1"/>
              <a:t>i</a:t>
            </a:r>
            <a:r>
              <a:rPr lang="en-US" b="1"/>
              <a:t>/, /g/ </a:t>
            </a:r>
            <a:r>
              <a:rPr lang="en-US" b="0"/>
              <a:t>(fig)</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provide corrective feedback and further examples as needed. </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27907377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Set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a</a:t>
            </a:r>
            <a:r>
              <a:rPr lang="en-AU" sz="1200" kern="1200">
                <a:effectLst/>
                <a:latin typeface="Calibri" panose="020F0502020204030204" pitchFamily="34" charset="0"/>
                <a:ea typeface="Times New Roman" panose="02020603050405020304" pitchFamily="18" charset="0"/>
              </a:rPr>
              <a:t> making the /a/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572743163"/>
      </p:ext>
    </p:extLst>
  </p:cSld>
  <p:clrMapOvr>
    <a:masterClrMapping/>
  </p:clrMapOvr>
</p:notes>
</file>

<file path=ppt/slideLayouts/_rels/slideLayout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2.png"/><Relationship Id="rId7" Type="http://schemas.openxmlformats.org/officeDocument/2006/relationships/image" Target="file:////Users/ajabongiornonew/ESA%20Design/0_2024%20WIP/LitHub%20Phases%20Templates/Word%20Templates/Links/phase1-lozenge.png" TargetMode="External"/><Relationship Id="rId2" Type="http://schemas.openxmlformats.org/officeDocument/2006/relationships/image" Target="../media/image1.jpe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image" Target="../media/image4.png"/><Relationship Id="rId10" Type="http://schemas.openxmlformats.org/officeDocument/2006/relationships/hyperlink" Target="https://www.literacyhub.edu.au/plan-teach-and-assess/lesson-packs/" TargetMode="External"/><Relationship Id="rId4" Type="http://schemas.openxmlformats.org/officeDocument/2006/relationships/image" Target="../media/image3.svg"/><Relationship Id="rId9" Type="http://schemas.openxmlformats.org/officeDocument/2006/relationships/image" Target="../media/image7.sv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8.svg"/></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3.xml.rels><?xml version="1.0" encoding="UTF-8" standalone="yes"?>
<Relationships xmlns="http://schemas.openxmlformats.org/package/2006/relationships"><Relationship Id="rId8" Type="http://schemas.openxmlformats.org/officeDocument/2006/relationships/hyperlink" Target="https://www.literacyhub.edu.au/plan-teach-and-assess/lesson-packs/" TargetMode="External"/><Relationship Id="rId3" Type="http://schemas.openxmlformats.org/officeDocument/2006/relationships/image" Target="../media/image3.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21.png"/><Relationship Id="rId5" Type="http://schemas.openxmlformats.org/officeDocument/2006/relationships/image" Target="../media/image1.jpeg"/><Relationship Id="rId4" Type="http://schemas.openxmlformats.org/officeDocument/2006/relationships/image" Target="../media/image4.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1.jpeg"/><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1.sv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19.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5.png"/><Relationship Id="rId7"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3.svg"/><Relationship Id="rId11" Type="http://schemas.openxmlformats.org/officeDocument/2006/relationships/hyperlink" Target="https://www.literacyhub.edu.au/plan-teach-and-assess/lesson-packs/" TargetMode="External"/><Relationship Id="rId5" Type="http://schemas.openxmlformats.org/officeDocument/2006/relationships/image" Target="../media/image2.png"/><Relationship Id="rId10" Type="http://schemas.openxmlformats.org/officeDocument/2006/relationships/image" Target="../media/image1.jpeg"/><Relationship Id="rId4" Type="http://schemas.openxmlformats.org/officeDocument/2006/relationships/image" Target="file:////Users/ajabongiornonew/ESA%20Design/0_2024%20WIP/LitHub%20Phases%20Templates/Word%20Templates/Links/phase1-lozenge.png" TargetMode="External"/><Relationship Id="rId9" Type="http://schemas.openxmlformats.org/officeDocument/2006/relationships/image" Target="../media/image7.svg"/></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4.png"/><Relationship Id="rId1" Type="http://schemas.openxmlformats.org/officeDocument/2006/relationships/slideMaster" Target="../slideMasters/slideMaster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23.sv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11.svg"/><Relationship Id="rId4" Type="http://schemas.openxmlformats.org/officeDocument/2006/relationships/image" Target="../media/image10.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13.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5.svg"/><Relationship Id="rId5" Type="http://schemas.openxmlformats.org/officeDocument/2006/relationships/image" Target="../media/image14.png"/><Relationship Id="rId4" Type="http://schemas.openxmlformats.org/officeDocument/2006/relationships/image" Target="../media/image11.svg"/></Relationships>
</file>

<file path=ppt/slideLayouts/_rels/slideLayout7.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image" Target="../media/image14.png"/><Relationship Id="rId7" Type="http://schemas.openxmlformats.org/officeDocument/2006/relationships/image" Target="../media/image18.svg"/><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image" Target="../media/image17.png"/><Relationship Id="rId5" Type="http://schemas.openxmlformats.org/officeDocument/2006/relationships/image" Target="../media/image16.png"/><Relationship Id="rId4" Type="http://schemas.openxmlformats.org/officeDocument/2006/relationships/image" Target="../media/image15.svg"/><Relationship Id="rId9" Type="http://schemas.openxmlformats.org/officeDocument/2006/relationships/image" Target="../media/image20.svg"/></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Open Slide 1: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89559B1A-5C47-5D4D-B3C2-F608D8B2C8F2}"/>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Picture 14">
            <a:extLst>
              <a:ext uri="{FF2B5EF4-FFF2-40B4-BE49-F238E27FC236}">
                <a16:creationId xmlns:a16="http://schemas.microsoft.com/office/drawing/2014/main" id="{66633677-FE32-44C6-A1E2-C13936A5D692}"/>
              </a:ext>
            </a:extLst>
          </p:cNvPr>
          <p:cNvPicPr/>
          <p:nvPr userDrawn="1"/>
        </p:nvPicPr>
        <p:blipFill>
          <a:blip r:embed="rId2"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itle 1">
            <a:extLst>
              <a:ext uri="{FF2B5EF4-FFF2-40B4-BE49-F238E27FC236}">
                <a16:creationId xmlns:a16="http://schemas.microsoft.com/office/drawing/2014/main" id="{DD3398DF-9B2C-9C44-A6A9-09A19B5FAAFC}"/>
              </a:ext>
            </a:extLst>
          </p:cNvPr>
          <p:cNvSpPr>
            <a:spLocks noGrp="1"/>
          </p:cNvSpPr>
          <p:nvPr>
            <p:ph type="title"/>
          </p:nvPr>
        </p:nvSpPr>
        <p:spPr>
          <a:xfrm>
            <a:off x="283764" y="2800632"/>
            <a:ext cx="11666497" cy="1858755"/>
          </a:xfrm>
        </p:spPr>
        <p:txBody>
          <a:bodyPr anchor="ctr" anchorCtr="0">
            <a:noAutofit/>
          </a:bodyPr>
          <a:lstStyle>
            <a:lvl1pPr algn="ctr" defTabSz="914400" rtl="0" eaLnBrk="1" latinLnBrk="0" hangingPunct="1">
              <a:lnSpc>
                <a:spcPct val="70000"/>
              </a:lnSpc>
              <a:spcBef>
                <a:spcPct val="0"/>
              </a:spcBef>
              <a:buNone/>
              <a:defRPr lang="en-AU" sz="8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2" name="Rectangle 1">
            <a:extLst>
              <a:ext uri="{FF2B5EF4-FFF2-40B4-BE49-F238E27FC236}">
                <a16:creationId xmlns:a16="http://schemas.microsoft.com/office/drawing/2014/main" id="{82F1E141-3497-2ED5-F235-6540A210E2D7}"/>
              </a:ext>
            </a:extLst>
          </p:cNvPr>
          <p:cNvSpPr/>
          <p:nvPr userDrawn="1"/>
        </p:nvSpPr>
        <p:spPr>
          <a:xfrm>
            <a:off x="283763" y="2175348"/>
            <a:ext cx="11666497" cy="584775"/>
          </a:xfrm>
          <a:prstGeom prst="rect">
            <a:avLst/>
          </a:prstGeom>
        </p:spPr>
        <p:txBody>
          <a:bodyPr wrap="square">
            <a:spAutoFit/>
          </a:bodyPr>
          <a:lstStyle/>
          <a:p>
            <a:pPr algn="ctr"/>
            <a:r>
              <a:rPr lang="en-AU" sz="3200" b="1">
                <a:solidFill>
                  <a:srgbClr val="0E1E42"/>
                </a:solidFill>
                <a:effectLst/>
                <a:latin typeface="Calibri" panose="020F0502020204030204" pitchFamily="34" charset="0"/>
                <a:ea typeface="Aptos"/>
                <a:cs typeface="Calibri" panose="020F0502020204030204" pitchFamily="34" charset="0"/>
              </a:rPr>
              <a:t>SSP lesson </a:t>
            </a:r>
            <a:endParaRPr lang="en-US" sz="3200" b="1">
              <a:solidFill>
                <a:srgbClr val="0E1E42"/>
              </a:solidFill>
              <a:latin typeface="Calibri" panose="020F0502020204030204" pitchFamily="34" charset="0"/>
              <a:cs typeface="Calibri" panose="020F0502020204030204" pitchFamily="34" charset="0"/>
            </a:endParaRPr>
          </a:p>
        </p:txBody>
      </p:sp>
      <p:sp>
        <p:nvSpPr>
          <p:cNvPr id="7" name="TextBox 6">
            <a:extLst>
              <a:ext uri="{FF2B5EF4-FFF2-40B4-BE49-F238E27FC236}">
                <a16:creationId xmlns:a16="http://schemas.microsoft.com/office/drawing/2014/main" id="{5E92D904-9165-9EC5-34A8-E664B9A6416D}"/>
              </a:ext>
            </a:extLst>
          </p:cNvPr>
          <p:cNvSpPr txBox="1"/>
          <p:nvPr userDrawn="1"/>
        </p:nvSpPr>
        <p:spPr>
          <a:xfrm>
            <a:off x="863760" y="5149442"/>
            <a:ext cx="6900014"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nSpc>
                <a:spcPct val="90000"/>
              </a:lnSpc>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Download </a:t>
            </a:r>
            <a:r>
              <a:rPr lang="en-US" sz="2000" u="sng">
                <a:solidFill>
                  <a:srgbClr val="0E1E42"/>
                </a:solidFill>
                <a:latin typeface="Calibri" panose="020F0502020204030204" pitchFamily="34" charset="0"/>
                <a:ea typeface="Verdana" panose="020B0604030504040204" pitchFamily="34" charset="0"/>
                <a:cs typeface="Calibri" panose="020F0502020204030204" pitchFamily="34" charset="0"/>
              </a:rPr>
              <a:t>student sheet</a:t>
            </a: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 </a:t>
            </a:r>
          </a:p>
          <a:p>
            <a:pPr marL="0" marR="0" lvl="0" indent="0" algn="l" defTabSz="914400" rtl="0" eaLnBrk="1" fontAlgn="auto" latinLnBrk="0" hangingPunct="1">
              <a:lnSpc>
                <a:spcPct val="90000"/>
              </a:lnSpc>
              <a:spcBef>
                <a:spcPts val="0"/>
              </a:spcBef>
              <a:spcAft>
                <a:spcPts val="0"/>
              </a:spcAft>
              <a:buClrTx/>
              <a:buSzTx/>
              <a:buFontTx/>
              <a:buNone/>
              <a:tabLst/>
              <a:defRPr/>
            </a:pPr>
            <a:r>
              <a:rPr lang="en-US" sz="200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9" name="Footer Placeholder 4">
            <a:extLst>
              <a:ext uri="{FF2B5EF4-FFF2-40B4-BE49-F238E27FC236}">
                <a16:creationId xmlns:a16="http://schemas.microsoft.com/office/drawing/2014/main" id="{8AE81408-F644-4369-2CEB-F01BC3E96089}"/>
              </a:ext>
            </a:extLst>
          </p:cNvPr>
          <p:cNvSpPr txBox="1">
            <a:spLocks/>
          </p:cNvSpPr>
          <p:nvPr userDrawn="1"/>
        </p:nvSpPr>
        <p:spPr>
          <a:xfrm>
            <a:off x="4725595" y="6265940"/>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0"/>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21323207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852748" y="4497925"/>
              <a:ext cx="687978" cy="687978"/>
            </a:xfrm>
            <a:prstGeom prst="rect">
              <a:avLst/>
            </a:prstGeom>
          </p:spPr>
        </p:pic>
      </p:grpSp>
      <p:sp>
        <p:nvSpPr>
          <p:cNvPr id="3" name="Rectangle: Rounded Corners 2">
            <a:extLst>
              <a:ext uri="{FF2B5EF4-FFF2-40B4-BE49-F238E27FC236}">
                <a16:creationId xmlns:a16="http://schemas.microsoft.com/office/drawing/2014/main" id="{83535CEB-CB46-BF71-A3E7-FB76FB18C19B}"/>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99775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0BA1B806-4B51-E89E-7C3B-8DBDBA49A24F}"/>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E75AE936-7A05-7DAE-05B1-994CF9403F6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4" name="Rectangle: Rounded Corners 3">
            <a:extLst>
              <a:ext uri="{FF2B5EF4-FFF2-40B4-BE49-F238E27FC236}">
                <a16:creationId xmlns:a16="http://schemas.microsoft.com/office/drawing/2014/main" id="{E6FBA109-226F-1E36-C504-922A5CF287E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95254345-0EA9-9487-D3B8-1B5FE0CD6DEF}"/>
              </a:ext>
            </a:extLst>
          </p:cNvPr>
          <p:cNvGrpSpPr/>
          <p:nvPr userDrawn="1"/>
        </p:nvGrpSpPr>
        <p:grpSpPr>
          <a:xfrm>
            <a:off x="11029911" y="291263"/>
            <a:ext cx="876718" cy="645960"/>
            <a:chOff x="11029911" y="291263"/>
            <a:chExt cx="876718" cy="645960"/>
          </a:xfrm>
        </p:grpSpPr>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grpSp>
      <p:sp>
        <p:nvSpPr>
          <p:cNvPr id="5" name="Rounded Rectangle 6">
            <a:extLst>
              <a:ext uri="{FF2B5EF4-FFF2-40B4-BE49-F238E27FC236}">
                <a16:creationId xmlns:a16="http://schemas.microsoft.com/office/drawing/2014/main" id="{B8D995BD-2209-421C-BB65-0D01CFABD9CF}"/>
              </a:ext>
            </a:extLst>
          </p:cNvPr>
          <p:cNvSpPr/>
          <p:nvPr userDrawn="1"/>
        </p:nvSpPr>
        <p:spPr>
          <a:xfrm>
            <a:off x="283764" y="299356"/>
            <a:ext cx="519141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C0F80D97-ABCC-65E5-2008-392C7BC4B2F0}"/>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7" name="Rectangle: Rounded Corners 6">
            <a:extLst>
              <a:ext uri="{FF2B5EF4-FFF2-40B4-BE49-F238E27FC236}">
                <a16:creationId xmlns:a16="http://schemas.microsoft.com/office/drawing/2014/main" id="{8D546EA6-7103-C951-D2B2-C5FC961A566F}"/>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333846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
        <p:nvSpPr>
          <p:cNvPr id="3" name="Footer Placeholder 4">
            <a:extLst>
              <a:ext uri="{FF2B5EF4-FFF2-40B4-BE49-F238E27FC236}">
                <a16:creationId xmlns:a16="http://schemas.microsoft.com/office/drawing/2014/main" id="{754A2FCC-C23A-E8BC-8E31-C3102983ECBF}"/>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8"/>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extLst>
      <p:ext uri="{BB962C8B-B14F-4D97-AF65-F5344CB8AC3E}">
        <p14:creationId xmlns:p14="http://schemas.microsoft.com/office/powerpoint/2010/main" val="48805585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End review">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510286"/>
            <a:ext cx="11666496" cy="1742537"/>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283765" y="2711484"/>
            <a:ext cx="11666496" cy="1311128"/>
          </a:xfrm>
          <a:prstGeom prst="rect">
            <a:avLst/>
          </a:prstGeom>
        </p:spPr>
        <p:txBody>
          <a:bodyPr wrap="square">
            <a:spAutoFit/>
          </a:bodyPr>
          <a:lstStyle/>
          <a:p>
            <a:pPr algn="ctr">
              <a:lnSpc>
                <a:spcPct val="90000"/>
              </a:lnSpc>
            </a:pPr>
            <a:r>
              <a:rPr lang="en-US" sz="8800" b="1">
                <a:solidFill>
                  <a:srgbClr val="0E1E42"/>
                </a:solidFill>
              </a:rPr>
              <a:t>End of review</a:t>
            </a:r>
            <a:endParaRPr lang="en-AU" sz="8800" b="1">
              <a:solidFill>
                <a:srgbClr val="0E1E42"/>
              </a:solidFill>
            </a:endParaRPr>
          </a:p>
        </p:txBody>
      </p:sp>
    </p:spTree>
    <p:extLst>
      <p:ext uri="{BB962C8B-B14F-4D97-AF65-F5344CB8AC3E}">
        <p14:creationId xmlns:p14="http://schemas.microsoft.com/office/powerpoint/2010/main" val="2367425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_Phonemic awarenss I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3" descr="Teacher outline">
            <a:extLst>
              <a:ext uri="{FF2B5EF4-FFF2-40B4-BE49-F238E27FC236}">
                <a16:creationId xmlns:a16="http://schemas.microsoft.com/office/drawing/2014/main" id="{62CA635C-8D17-4FBC-C525-6DD104E5D179}"/>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Tree>
    <p:extLst>
      <p:ext uri="{BB962C8B-B14F-4D97-AF65-F5344CB8AC3E}">
        <p14:creationId xmlns:p14="http://schemas.microsoft.com/office/powerpoint/2010/main" val="78277065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_Phonemic awarenss We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4184717"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4184717"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2" name="Graphic 1" descr="Classroom outline">
            <a:extLst>
              <a:ext uri="{FF2B5EF4-FFF2-40B4-BE49-F238E27FC236}">
                <a16:creationId xmlns:a16="http://schemas.microsoft.com/office/drawing/2014/main" id="{EAED6493-0C40-2285-338C-0EDD41FF607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spTree>
    <p:extLst>
      <p:ext uri="{BB962C8B-B14F-4D97-AF65-F5344CB8AC3E}">
        <p14:creationId xmlns:p14="http://schemas.microsoft.com/office/powerpoint/2010/main" val="354696560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Phonemic awarenss 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5" y="299356"/>
            <a:ext cx="5418295"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541829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Phonemic awareness 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9508307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Review You do ">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Rounded Rectangle 10">
            <a:extLst>
              <a:ext uri="{FF2B5EF4-FFF2-40B4-BE49-F238E27FC236}">
                <a16:creationId xmlns:a16="http://schemas.microsoft.com/office/drawing/2014/main" id="{42E7454B-B31A-AA4D-8E68-CADE56FE67CD}"/>
              </a:ext>
            </a:extLst>
          </p:cNvPr>
          <p:cNvSpPr/>
          <p:nvPr userDrawn="1"/>
        </p:nvSpPr>
        <p:spPr>
          <a:xfrm>
            <a:off x="283766" y="299356"/>
            <a:ext cx="1545034"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15" name="Title 1">
            <a:extLst>
              <a:ext uri="{FF2B5EF4-FFF2-40B4-BE49-F238E27FC236}">
                <a16:creationId xmlns:a16="http://schemas.microsoft.com/office/drawing/2014/main" id="{22F37A75-C21B-1747-9B04-9CB6B9FF886A}"/>
              </a:ext>
            </a:extLst>
          </p:cNvPr>
          <p:cNvSpPr txBox="1">
            <a:spLocks/>
          </p:cNvSpPr>
          <p:nvPr userDrawn="1"/>
        </p:nvSpPr>
        <p:spPr>
          <a:xfrm>
            <a:off x="283764" y="293758"/>
            <a:ext cx="1545036"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40C60FF-495C-3D53-D4F2-4BEFEFD1D273}"/>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pic>
        <p:nvPicPr>
          <p:cNvPr id="4" name="Graphic 13" descr="Users outline">
            <a:extLst>
              <a:ext uri="{FF2B5EF4-FFF2-40B4-BE49-F238E27FC236}">
                <a16:creationId xmlns:a16="http://schemas.microsoft.com/office/drawing/2014/main" id="{988F98FF-7DA8-4773-4E19-682C91E0EC41}"/>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Tree>
    <p:extLst>
      <p:ext uri="{BB962C8B-B14F-4D97-AF65-F5344CB8AC3E}">
        <p14:creationId xmlns:p14="http://schemas.microsoft.com/office/powerpoint/2010/main" val="110819021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Open Slide Phase1">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A62AF13-18AC-11C8-D463-D6F9F8D2E340}"/>
              </a:ext>
            </a:extLst>
          </p:cNvPr>
          <p:cNvPicPr>
            <a:picLocks noChangeAspect="1"/>
          </p:cNvPicPr>
          <p:nvPr userDrawn="1"/>
        </p:nvPicPr>
        <p:blipFill>
          <a:blip r:embed="rId3" r:link="rId4">
            <a:extLst>
              <a:ext uri="{28A0092B-C50C-407E-A947-70E740481C1C}">
                <a14:useLocalDpi xmlns:a14="http://schemas.microsoft.com/office/drawing/2010/main" val="0"/>
              </a:ext>
            </a:extLst>
          </a:blip>
          <a:stretch>
            <a:fillRect/>
          </a:stretch>
        </p:blipFill>
        <p:spPr>
          <a:xfrm>
            <a:off x="6283497" y="437601"/>
            <a:ext cx="5547360" cy="711200"/>
          </a:xfrm>
          <a:prstGeom prst="rect">
            <a:avLst/>
          </a:prstGeom>
        </p:spPr>
      </p:pic>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7">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008253"/>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1</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pic>
        <p:nvPicPr>
          <p:cNvPr id="10" name="Picture 9">
            <a:extLst>
              <a:ext uri="{FF2B5EF4-FFF2-40B4-BE49-F238E27FC236}">
                <a16:creationId xmlns:a16="http://schemas.microsoft.com/office/drawing/2014/main" id="{A55F2FC8-96E8-3E39-8AB7-69D19D76A69A}"/>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36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36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2" name="Group 1">
            <a:extLst>
              <a:ext uri="{FF2B5EF4-FFF2-40B4-BE49-F238E27FC236}">
                <a16:creationId xmlns:a16="http://schemas.microsoft.com/office/drawing/2014/main" id="{EF0AFE81-23A9-9029-9668-F5D06677AAAB}"/>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userDrawn="1">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userDrawn="1">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13" name="Footer Placeholder 4">
            <a:extLst>
              <a:ext uri="{FF2B5EF4-FFF2-40B4-BE49-F238E27FC236}">
                <a16:creationId xmlns:a16="http://schemas.microsoft.com/office/drawing/2014/main" id="{F8E48FD6-CE74-41AC-E7E0-956EAC7C05D7}"/>
              </a:ext>
            </a:extLst>
          </p:cNvPr>
          <p:cNvSpPr txBox="1">
            <a:spLocks/>
          </p:cNvSpPr>
          <p:nvPr userDrawn="1"/>
        </p:nvSpPr>
        <p:spPr>
          <a:xfrm>
            <a:off x="4415058"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V1.2 </a:t>
            </a:r>
            <a:r>
              <a:rPr lang="en-US" sz="1000" dirty="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
        <p:nvSpPr>
          <p:cNvPr id="6" name="TextBox 5">
            <a:extLst>
              <a:ext uri="{FF2B5EF4-FFF2-40B4-BE49-F238E27FC236}">
                <a16:creationId xmlns:a16="http://schemas.microsoft.com/office/drawing/2014/main" id="{0069EABC-3D91-BF99-4D24-649600289BD7}"/>
              </a:ext>
            </a:extLst>
          </p:cNvPr>
          <p:cNvSpPr txBox="1"/>
          <p:nvPr userDrawn="1"/>
        </p:nvSpPr>
        <p:spPr>
          <a:xfrm>
            <a:off x="804249" y="5256940"/>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Tree>
    <p:custDataLst>
      <p:tags r:id="rId1"/>
    </p:custDataLst>
    <p:extLst>
      <p:ext uri="{BB962C8B-B14F-4D97-AF65-F5344CB8AC3E}">
        <p14:creationId xmlns:p14="http://schemas.microsoft.com/office/powerpoint/2010/main" val="202042682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8485CF95-D101-83E3-02CE-6A3BA01A0864}"/>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7736299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Ph1_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AU"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rPr>
              <a:t>Slide </a:t>
            </a:r>
            <a:fld id="{2FE587F3-1EAB-401C-94CE-76206AC5BCB1}" type="slidenum">
              <a:rPr kumimoji="0" lang="en-AU" sz="1400" b="1" i="0" u="none" strike="noStrike" kern="1200" cap="none" spc="0" normalizeH="0" baseline="0" noProof="0" smtClean="0">
                <a:ln>
                  <a:noFill/>
                </a:ln>
                <a:solidFill>
                  <a:srgbClr val="008253"/>
                </a:solidFill>
                <a:effectLst/>
                <a:uLnTx/>
                <a:uFillTx/>
                <a:latin typeface="Calibri" panose="020F0502020204030204" pitchFamily="34" charset="0"/>
                <a:ea typeface="+mn-ea"/>
                <a:cs typeface="Calibri" panose="020F0502020204030204" pitchFamily="34" charset="0"/>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GB" sz="1400" b="1" i="0" u="none" strike="noStrike" kern="1200" cap="none" spc="0" normalizeH="0" baseline="0" noProof="0">
              <a:ln>
                <a:noFill/>
              </a:ln>
              <a:solidFill>
                <a:srgbClr val="008253"/>
              </a:solidFill>
              <a:effectLst/>
              <a:uLnTx/>
              <a:uFillTx/>
              <a:latin typeface="Calibri" panose="020F0502020204030204" pitchFamily="34" charset="0"/>
              <a:ea typeface="+mn-ea"/>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Aptos" panose="02110004020202020204"/>
                <a:ea typeface="+mn-ea"/>
                <a:cs typeface="+mn-cs"/>
              </a:endParaRPr>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
        <p:nvSpPr>
          <p:cNvPr id="21" name="Title 1">
            <a:extLst>
              <a:ext uri="{FF2B5EF4-FFF2-40B4-BE49-F238E27FC236}">
                <a16:creationId xmlns:a16="http://schemas.microsoft.com/office/drawing/2014/main" id="{F6899047-B883-BF9D-3F9D-1B78C1874D47}"/>
              </a:ext>
            </a:extLst>
          </p:cNvPr>
          <p:cNvSpPr>
            <a:spLocks noGrp="1"/>
          </p:cNvSpPr>
          <p:nvPr>
            <p:ph type="title"/>
          </p:nvPr>
        </p:nvSpPr>
        <p:spPr>
          <a:xfrm>
            <a:off x="1753308" y="892467"/>
            <a:ext cx="6220243" cy="2326946"/>
          </a:xfrm>
        </p:spPr>
        <p:txBody>
          <a:bodyPr>
            <a:noAutofit/>
          </a:bodyPr>
          <a:lstStyle>
            <a:lvl1pPr>
              <a:lnSpc>
                <a:spcPct val="70000"/>
              </a:lnSpc>
              <a:defRPr sz="7200" b="1" i="0">
                <a:solidFill>
                  <a:srgbClr val="0E1E42"/>
                </a:solidFill>
                <a:latin typeface="Tenorite" pitchFamily="2" charset="0"/>
              </a:defRPr>
            </a:lvl1pPr>
          </a:lstStyle>
          <a:p>
            <a:r>
              <a:rPr lang="en-US"/>
              <a:t>Click to edit</a:t>
            </a:r>
            <a:endParaRPr lang="en-AU"/>
          </a:p>
        </p:txBody>
      </p:sp>
      <p:sp>
        <p:nvSpPr>
          <p:cNvPr id="29" name="Text Placeholder 2">
            <a:extLst>
              <a:ext uri="{FF2B5EF4-FFF2-40B4-BE49-F238E27FC236}">
                <a16:creationId xmlns:a16="http://schemas.microsoft.com/office/drawing/2014/main" id="{7CEE6070-2306-E9E7-59BF-B978F94F3711}"/>
              </a:ext>
            </a:extLst>
          </p:cNvPr>
          <p:cNvSpPr>
            <a:spLocks noGrp="1"/>
          </p:cNvSpPr>
          <p:nvPr>
            <p:ph type="body" idx="1"/>
          </p:nvPr>
        </p:nvSpPr>
        <p:spPr>
          <a:xfrm>
            <a:off x="3748851" y="3613706"/>
            <a:ext cx="8206773" cy="2381213"/>
          </a:xfrm>
        </p:spPr>
        <p:txBody>
          <a:bodyPr anchor="ctr" anchorCtr="0">
            <a:noAutofit/>
          </a:bodyPr>
          <a:lstStyle>
            <a:lvl1pPr marL="0" indent="0">
              <a:lnSpc>
                <a:spcPct val="70000"/>
              </a:lnSpc>
              <a:spcBef>
                <a:spcPts val="0"/>
              </a:spcBef>
              <a:buNone/>
              <a:defRPr sz="7200" b="1" i="0">
                <a:solidFill>
                  <a:schemeClr val="bg1"/>
                </a:solidFill>
                <a:latin typeface="Tenorite" pitchFamily="2"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a:t>
            </a:r>
          </a:p>
        </p:txBody>
      </p:sp>
    </p:spTree>
    <p:extLst>
      <p:ext uri="{BB962C8B-B14F-4D97-AF65-F5344CB8AC3E}">
        <p14:creationId xmlns:p14="http://schemas.microsoft.com/office/powerpoint/2010/main" val="111109580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3" name="Group 2">
            <a:extLst>
              <a:ext uri="{FF2B5EF4-FFF2-40B4-BE49-F238E27FC236}">
                <a16:creationId xmlns:a16="http://schemas.microsoft.com/office/drawing/2014/main" id="{1270C7ED-3E8D-D346-B6E6-4F62DEC647C8}"/>
              </a:ext>
            </a:extLst>
          </p:cNvPr>
          <p:cNvGrpSpPr/>
          <p:nvPr userDrawn="1"/>
        </p:nvGrpSpPr>
        <p:grpSpPr>
          <a:xfrm>
            <a:off x="11029911" y="248271"/>
            <a:ext cx="876718" cy="688952"/>
            <a:chOff x="11029911" y="248271"/>
            <a:chExt cx="876718" cy="688952"/>
          </a:xfrm>
        </p:grpSpPr>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2" name="Rounded Rectangle 10">
            <a:extLst>
              <a:ext uri="{FF2B5EF4-FFF2-40B4-BE49-F238E27FC236}">
                <a16:creationId xmlns:a16="http://schemas.microsoft.com/office/drawing/2014/main" id="{932CE1B2-FA31-C41A-B782-65137227D224}"/>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C5C6CCA0-37F6-41F4-2187-AEDFC51A34A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B02611F1-24C3-7F6A-62E6-3F71309D273C}"/>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0316813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 name="Group 1">
            <a:extLst>
              <a:ext uri="{FF2B5EF4-FFF2-40B4-BE49-F238E27FC236}">
                <a16:creationId xmlns:a16="http://schemas.microsoft.com/office/drawing/2014/main" id="{6945C63A-C188-9E48-89E2-113356EE2D51}"/>
              </a:ext>
            </a:extLst>
          </p:cNvPr>
          <p:cNvGrpSpPr/>
          <p:nvPr userDrawn="1"/>
        </p:nvGrpSpPr>
        <p:grpSpPr>
          <a:xfrm>
            <a:off x="11029911" y="291263"/>
            <a:ext cx="876718" cy="645960"/>
            <a:chOff x="11029911" y="291263"/>
            <a:chExt cx="876718" cy="645960"/>
          </a:xfrm>
        </p:grpSpPr>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grpSp>
      <p:sp>
        <p:nvSpPr>
          <p:cNvPr id="3" name="Rounded Rectangle 10">
            <a:extLst>
              <a:ext uri="{FF2B5EF4-FFF2-40B4-BE49-F238E27FC236}">
                <a16:creationId xmlns:a16="http://schemas.microsoft.com/office/drawing/2014/main" id="{8F5DE146-3A82-8B81-AEAE-EFC153C6B04F}"/>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46BBD395-EB92-2F46-AA82-8C1A1D75064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DFD25728-A1CE-14FA-E997-28E5CA5F8A80}"/>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85037246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3" name="Rounded Rectangle 10">
            <a:extLst>
              <a:ext uri="{FF2B5EF4-FFF2-40B4-BE49-F238E27FC236}">
                <a16:creationId xmlns:a16="http://schemas.microsoft.com/office/drawing/2014/main" id="{FE0D72EA-FFF5-20E6-A126-1F7A3BD18689}"/>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8662EE0-8D6C-2646-EF31-0A369667DD40}"/>
              </a:ext>
            </a:extLst>
          </p:cNvPr>
          <p:cNvSpPr txBox="1">
            <a:spLocks/>
          </p:cNvSpPr>
          <p:nvPr userDrawn="1"/>
        </p:nvSpPr>
        <p:spPr>
          <a:xfrm>
            <a:off x="283766" y="301851"/>
            <a:ext cx="1840188"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5" name="Rectangle: Rounded Corners 4">
            <a:extLst>
              <a:ext uri="{FF2B5EF4-FFF2-40B4-BE49-F238E27FC236}">
                <a16:creationId xmlns:a16="http://schemas.microsoft.com/office/drawing/2014/main" id="{239F802B-4EB8-09D5-EE5F-A44328F210D5}"/>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312731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grpSp>
        <p:nvGrpSpPr>
          <p:cNvPr id="26" name="Group 25">
            <a:extLst>
              <a:ext uri="{FF2B5EF4-FFF2-40B4-BE49-F238E27FC236}">
                <a16:creationId xmlns:a16="http://schemas.microsoft.com/office/drawing/2014/main" id="{D9F0897D-D206-5349-A28D-963C7F1F8D91}"/>
              </a:ext>
            </a:extLst>
          </p:cNvPr>
          <p:cNvGrpSpPr/>
          <p:nvPr userDrawn="1"/>
        </p:nvGrpSpPr>
        <p:grpSpPr>
          <a:xfrm>
            <a:off x="10048357" y="291262"/>
            <a:ext cx="876718" cy="645960"/>
            <a:chOff x="11029911" y="291263"/>
            <a:chExt cx="876718" cy="645960"/>
          </a:xfrm>
        </p:grpSpPr>
        <p:sp>
          <p:nvSpPr>
            <p:cNvPr id="27" name="Rounded Rectangle 26">
              <a:extLst>
                <a:ext uri="{FF2B5EF4-FFF2-40B4-BE49-F238E27FC236}">
                  <a16:creationId xmlns:a16="http://schemas.microsoft.com/office/drawing/2014/main" id="{EC634268-D7B7-864C-A9C6-1F8B6676F6A0}"/>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161844" y="307817"/>
              <a:ext cx="612851" cy="612851"/>
            </a:xfrm>
            <a:prstGeom prst="rect">
              <a:avLst/>
            </a:prstGeom>
          </p:spPr>
        </p:pic>
      </p:grpSp>
      <p:grpSp>
        <p:nvGrpSpPr>
          <p:cNvPr id="2" name="Group 1">
            <a:extLst>
              <a:ext uri="{FF2B5EF4-FFF2-40B4-BE49-F238E27FC236}">
                <a16:creationId xmlns:a16="http://schemas.microsoft.com/office/drawing/2014/main" id="{F4462D92-B7AF-4F49-B8B2-A6B877CE1146}"/>
              </a:ext>
            </a:extLst>
          </p:cNvPr>
          <p:cNvGrpSpPr/>
          <p:nvPr userDrawn="1"/>
        </p:nvGrpSpPr>
        <p:grpSpPr>
          <a:xfrm>
            <a:off x="11029911" y="291263"/>
            <a:ext cx="876718" cy="645960"/>
            <a:chOff x="11029911" y="291263"/>
            <a:chExt cx="876718"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Tree>
    <p:extLst>
      <p:ext uri="{BB962C8B-B14F-4D97-AF65-F5344CB8AC3E}">
        <p14:creationId xmlns:p14="http://schemas.microsoft.com/office/powerpoint/2010/main" val="38643958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Review + Pen + chin -it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 name="Group 1">
            <a:extLst>
              <a:ext uri="{FF2B5EF4-FFF2-40B4-BE49-F238E27FC236}">
                <a16:creationId xmlns:a16="http://schemas.microsoft.com/office/drawing/2014/main" id="{F4462D92-B7AF-4F49-B8B2-A6B877CE1146}"/>
              </a:ext>
            </a:extLst>
          </p:cNvPr>
          <p:cNvGrpSpPr/>
          <p:nvPr userDrawn="1"/>
        </p:nvGrpSpPr>
        <p:grpSpPr>
          <a:xfrm>
            <a:off x="10242468" y="291263"/>
            <a:ext cx="1664161" cy="645960"/>
            <a:chOff x="10242468" y="291263"/>
            <a:chExt cx="1664161" cy="645960"/>
          </a:xfrm>
        </p:grpSpPr>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242468" y="369233"/>
              <a:ext cx="490017" cy="490017"/>
            </a:xfrm>
            <a:prstGeom prst="rect">
              <a:avLst/>
            </a:prstGeom>
          </p:spPr>
        </p:pic>
      </p:grpSp>
      <p:sp>
        <p:nvSpPr>
          <p:cNvPr id="3" name="Rounded Rectangle 10">
            <a:extLst>
              <a:ext uri="{FF2B5EF4-FFF2-40B4-BE49-F238E27FC236}">
                <a16:creationId xmlns:a16="http://schemas.microsoft.com/office/drawing/2014/main" id="{783E99CF-0161-F6FF-3B88-939ECA9AAD85}"/>
              </a:ext>
            </a:extLst>
          </p:cNvPr>
          <p:cNvSpPr/>
          <p:nvPr userDrawn="1"/>
        </p:nvSpPr>
        <p:spPr>
          <a:xfrm>
            <a:off x="283765" y="299356"/>
            <a:ext cx="1840189"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A7B3410A-DF97-6ACD-0F11-F5808E7A295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5" name="Rounded Rectangle 13">
            <a:extLst>
              <a:ext uri="{FF2B5EF4-FFF2-40B4-BE49-F238E27FC236}">
                <a16:creationId xmlns:a16="http://schemas.microsoft.com/office/drawing/2014/main" id="{5256907C-47C4-0678-DC54-8074EAD1965D}"/>
              </a:ext>
            </a:extLst>
          </p:cNvPr>
          <p:cNvSpPr/>
          <p:nvPr userDrawn="1"/>
        </p:nvSpPr>
        <p:spPr>
          <a:xfrm>
            <a:off x="9066803" y="299356"/>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C4A81A6-71CA-11BE-A691-1D98C5F1895A}"/>
              </a:ext>
            </a:extLst>
          </p:cNvPr>
          <p:cNvPicPr>
            <a:picLocks noChangeAspect="1"/>
          </p:cNvPicPr>
          <p:nvPr userDrawn="1"/>
        </p:nvPicPr>
        <p:blipFill>
          <a:blip r:embed="rId5"/>
          <a:stretch>
            <a:fillRect/>
          </a:stretch>
        </p:blipFill>
        <p:spPr>
          <a:xfrm>
            <a:off x="9166859" y="277882"/>
            <a:ext cx="688908" cy="688908"/>
          </a:xfrm>
          <a:prstGeom prst="rect">
            <a:avLst/>
          </a:prstGeom>
        </p:spPr>
      </p:pic>
      <p:grpSp>
        <p:nvGrpSpPr>
          <p:cNvPr id="7" name="Group 6">
            <a:extLst>
              <a:ext uri="{FF2B5EF4-FFF2-40B4-BE49-F238E27FC236}">
                <a16:creationId xmlns:a16="http://schemas.microsoft.com/office/drawing/2014/main" id="{0675E2A9-56F9-1CBB-B682-7689B36ED223}"/>
              </a:ext>
            </a:extLst>
          </p:cNvPr>
          <p:cNvGrpSpPr/>
          <p:nvPr userDrawn="1"/>
        </p:nvGrpSpPr>
        <p:grpSpPr>
          <a:xfrm>
            <a:off x="11184229" y="284693"/>
            <a:ext cx="564546" cy="659100"/>
            <a:chOff x="1733006" y="4059633"/>
            <a:chExt cx="914400" cy="1126270"/>
          </a:xfrm>
          <a:solidFill>
            <a:srgbClr val="0E1F42"/>
          </a:solidFill>
        </p:grpSpPr>
        <p:pic>
          <p:nvPicPr>
            <p:cNvPr id="8" name="Graphic 7" descr="School boy outline">
              <a:extLst>
                <a:ext uri="{FF2B5EF4-FFF2-40B4-BE49-F238E27FC236}">
                  <a16:creationId xmlns:a16="http://schemas.microsoft.com/office/drawing/2014/main" id="{A0343B6A-FB84-4616-6D55-B885E94855CE}"/>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9" name="Graphic 8" descr="Blackboard with solid fill">
              <a:extLst>
                <a:ext uri="{FF2B5EF4-FFF2-40B4-BE49-F238E27FC236}">
                  <a16:creationId xmlns:a16="http://schemas.microsoft.com/office/drawing/2014/main" id="{578529E2-59D5-8A00-F24C-8D79F87F63F9}"/>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sp>
        <p:nvSpPr>
          <p:cNvPr id="11" name="Rectangle: Rounded Corners 10">
            <a:extLst>
              <a:ext uri="{FF2B5EF4-FFF2-40B4-BE49-F238E27FC236}">
                <a16:creationId xmlns:a16="http://schemas.microsoft.com/office/drawing/2014/main" id="{D1910AB6-A8CF-373A-9AE2-15EA9E359BF7}"/>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686639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79C82A8D-8828-8851-AC52-5787E380D539}"/>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00825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10" name="Group 9">
            <a:extLst>
              <a:ext uri="{FF2B5EF4-FFF2-40B4-BE49-F238E27FC236}">
                <a16:creationId xmlns:a16="http://schemas.microsoft.com/office/drawing/2014/main" id="{054F99B8-57E0-254E-8C28-3CC0B3680AD7}"/>
              </a:ext>
            </a:extLst>
          </p:cNvPr>
          <p:cNvGrpSpPr/>
          <p:nvPr userDrawn="1"/>
        </p:nvGrpSpPr>
        <p:grpSpPr>
          <a:xfrm>
            <a:off x="11029911" y="248271"/>
            <a:ext cx="876718" cy="688952"/>
            <a:chOff x="11029911" y="248271"/>
            <a:chExt cx="876718" cy="688952"/>
          </a:xfrm>
        </p:grpSpPr>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D9ECE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grpSp>
      <p:sp>
        <p:nvSpPr>
          <p:cNvPr id="11" name="Title 1">
            <a:extLst>
              <a:ext uri="{FF2B5EF4-FFF2-40B4-BE49-F238E27FC236}">
                <a16:creationId xmlns:a16="http://schemas.microsoft.com/office/drawing/2014/main" id="{02B473E3-D3A8-0848-84E0-922B506DB5C6}"/>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8315896-EC1B-DEE9-C8D6-9CCA98C13A1E}"/>
              </a:ext>
            </a:extLst>
          </p:cNvPr>
          <p:cNvSpPr/>
          <p:nvPr userDrawn="1"/>
        </p:nvSpPr>
        <p:spPr>
          <a:xfrm>
            <a:off x="11010278" y="6491824"/>
            <a:ext cx="896351" cy="296747"/>
          </a:xfrm>
          <a:prstGeom prst="roundRect">
            <a:avLst>
              <a:gd name="adj" fmla="val 50000"/>
            </a:avLst>
          </a:prstGeom>
          <a:solidFill>
            <a:srgbClr val="D9ECE5"/>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008253"/>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008253"/>
                </a:solidFill>
                <a:latin typeface="Calibri" panose="020F0502020204030204" pitchFamily="34" charset="0"/>
                <a:cs typeface="Calibri" panose="020F0502020204030204" pitchFamily="34" charset="0"/>
              </a:rPr>
              <a:t>‹#›</a:t>
            </a:fld>
            <a:endParaRPr lang="en-GB" sz="1400" b="1">
              <a:solidFill>
                <a:srgbClr val="008253"/>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D73FC79-8781-46F6-9E63-D8FEE9C58501}" type="datetime1">
              <a:rPr lang="en-AU" smtClean="0"/>
              <a:t>5/02/2025</a:t>
            </a:fld>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 2021 Commonwealth of Australia, unless otherwise indicated. Creative Commons Attribution 4.0, unless otherwise indicated.</a:t>
            </a:r>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103408116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95" r:id="rId3"/>
    <p:sldLayoutId id="2147483697" r:id="rId4"/>
    <p:sldLayoutId id="2147483698" r:id="rId5"/>
    <p:sldLayoutId id="2147483696" r:id="rId6"/>
    <p:sldLayoutId id="2147483708" r:id="rId7"/>
    <p:sldLayoutId id="2147483690" r:id="rId8"/>
    <p:sldLayoutId id="2147483699" r:id="rId9"/>
    <p:sldLayoutId id="2147483691" r:id="rId10"/>
    <p:sldLayoutId id="2147483692" r:id="rId11"/>
    <p:sldLayoutId id="2147483693" r:id="rId12"/>
    <p:sldLayoutId id="2147483694" r:id="rId13"/>
    <p:sldLayoutId id="2147483704" r:id="rId14"/>
    <p:sldLayoutId id="2147483700" r:id="rId15"/>
    <p:sldLayoutId id="2147483701" r:id="rId16"/>
    <p:sldLayoutId id="2147483702" r:id="rId17"/>
    <p:sldLayoutId id="2147483703" r:id="rId18"/>
    <p:sldLayoutId id="2147483705" r:id="rId19"/>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E7A0BAF1-D6A1-4EF8-8625-6AEE847D87E6}" type="datetimeFigureOut">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5/02/2025</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FEE064F2-FF32-49DE-831C-6F9C310B16F6}" type="slidenum">
              <a:rPr kumimoji="0" lang="en-AU" sz="1200" b="0" i="0" u="none" strike="noStrike" kern="1200" cap="none" spc="0" normalizeH="0" baseline="0" noProof="0" smtClean="0">
                <a:ln>
                  <a:noFill/>
                </a:ln>
                <a:solidFill>
                  <a:prstClr val="black">
                    <a:tint val="82000"/>
                  </a:prstClr>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AU" sz="1200" b="0" i="0" u="none" strike="noStrike" kern="1200" cap="none" spc="0" normalizeH="0" baseline="0" noProof="0">
              <a:ln>
                <a:noFill/>
              </a:ln>
              <a:solidFill>
                <a:prstClr val="black">
                  <a:tint val="82000"/>
                </a:prstClr>
              </a:solidFill>
              <a:effectLst/>
              <a:uLnTx/>
              <a:uFillTx/>
              <a:latin typeface="Aptos" panose="02110004020202020204"/>
              <a:ea typeface="+mn-ea"/>
              <a:cs typeface="+mn-cs"/>
            </a:endParaRPr>
          </a:p>
        </p:txBody>
      </p:sp>
    </p:spTree>
    <p:extLst>
      <p:ext uri="{BB962C8B-B14F-4D97-AF65-F5344CB8AC3E}">
        <p14:creationId xmlns:p14="http://schemas.microsoft.com/office/powerpoint/2010/main" val="149638940"/>
      </p:ext>
    </p:extLst>
  </p:cSld>
  <p:clrMap bg1="lt1" tx1="dk1" bg2="lt2" tx2="dk2" accent1="accent1" accent2="accent2" accent3="accent3" accent4="accent4" accent5="accent5" accent6="accent6" hlink="hlink" folHlink="folHlink"/>
  <p:sldLayoutIdLst>
    <p:sldLayoutId id="2147483707"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9.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3.xml"/><Relationship Id="rId1" Type="http://schemas.openxmlformats.org/officeDocument/2006/relationships/tags" Target="../tags/tag11.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2.xml"/></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tags" Target="../tags/tag1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43.png"/><Relationship Id="rId2" Type="http://schemas.openxmlformats.org/officeDocument/2006/relationships/slideLayout" Target="../slideLayouts/slideLayout4.xml"/><Relationship Id="rId1" Type="http://schemas.openxmlformats.org/officeDocument/2006/relationships/tags" Target="../tags/tag14.xml"/><Relationship Id="rId6" Type="http://schemas.openxmlformats.org/officeDocument/2006/relationships/image" Target="../media/image42.svg"/><Relationship Id="rId5" Type="http://schemas.openxmlformats.org/officeDocument/2006/relationships/image" Target="../media/image41.png"/><Relationship Id="rId4" Type="http://schemas.openxmlformats.org/officeDocument/2006/relationships/image" Target="../media/image40.png"/></Relationships>
</file>

<file path=ppt/slides/_rels/slide1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notesSlide" Target="../notesSlides/notesSlide14.xml"/><Relationship Id="rId7" Type="http://schemas.openxmlformats.org/officeDocument/2006/relationships/image" Target="../media/image46.png"/><Relationship Id="rId2" Type="http://schemas.openxmlformats.org/officeDocument/2006/relationships/slideLayout" Target="../slideLayouts/slideLayout10.xml"/><Relationship Id="rId1" Type="http://schemas.openxmlformats.org/officeDocument/2006/relationships/tags" Target="../tags/tag15.xml"/><Relationship Id="rId6" Type="http://schemas.openxmlformats.org/officeDocument/2006/relationships/image" Target="../media/image37.png"/><Relationship Id="rId5" Type="http://schemas.openxmlformats.org/officeDocument/2006/relationships/image" Target="../media/image45.svg"/><Relationship Id="rId4" Type="http://schemas.openxmlformats.org/officeDocument/2006/relationships/image" Target="../media/image44.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12.xml"/><Relationship Id="rId1" Type="http://schemas.openxmlformats.org/officeDocument/2006/relationships/tags" Target="../tags/tag16.xml"/><Relationship Id="rId4" Type="http://schemas.openxmlformats.org/officeDocument/2006/relationships/image" Target="../media/image48.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7" Type="http://schemas.openxmlformats.org/officeDocument/2006/relationships/image" Target="../media/image52.svg"/><Relationship Id="rId2" Type="http://schemas.openxmlformats.org/officeDocument/2006/relationships/slideLayout" Target="../slideLayouts/slideLayout5.xml"/><Relationship Id="rId1" Type="http://schemas.openxmlformats.org/officeDocument/2006/relationships/tags" Target="../tags/tag17.xml"/><Relationship Id="rId6" Type="http://schemas.openxmlformats.org/officeDocument/2006/relationships/image" Target="../media/image51.png"/><Relationship Id="rId5" Type="http://schemas.openxmlformats.org/officeDocument/2006/relationships/image" Target="../media/image50.svg"/><Relationship Id="rId4" Type="http://schemas.openxmlformats.org/officeDocument/2006/relationships/image" Target="../media/image49.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7.xml"/><Relationship Id="rId1" Type="http://schemas.openxmlformats.org/officeDocument/2006/relationships/tags" Target="../tags/tag4.xml"/><Relationship Id="rId5" Type="http://schemas.openxmlformats.org/officeDocument/2006/relationships/image" Target="../media/image27.svg"/><Relationship Id="rId4" Type="http://schemas.openxmlformats.org/officeDocument/2006/relationships/image" Target="../media/image26.png"/></Relationships>
</file>

<file path=ppt/slides/_rels/slide3.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notesSlide" Target="../notesSlides/notesSlide3.xml"/><Relationship Id="rId7" Type="http://schemas.openxmlformats.org/officeDocument/2006/relationships/image" Target="../media/image31.png"/><Relationship Id="rId2" Type="http://schemas.openxmlformats.org/officeDocument/2006/relationships/slideLayout" Target="../slideLayouts/slideLayout18.xml"/><Relationship Id="rId1" Type="http://schemas.openxmlformats.org/officeDocument/2006/relationships/tags" Target="../tags/tag5.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8.xml"/><Relationship Id="rId1" Type="http://schemas.openxmlformats.org/officeDocument/2006/relationships/tags" Target="../tags/tag6.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xml"/><Relationship Id="rId1" Type="http://schemas.openxmlformats.org/officeDocument/2006/relationships/tags" Target="../tags/tag7.xml"/><Relationship Id="rId5" Type="http://schemas.openxmlformats.org/officeDocument/2006/relationships/image" Target="../media/image35.svg"/><Relationship Id="rId4" Type="http://schemas.openxmlformats.org/officeDocument/2006/relationships/image" Target="../media/image34.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5.xml"/><Relationship Id="rId1" Type="http://schemas.openxmlformats.org/officeDocument/2006/relationships/tags" Target="../tags/tag8.xml"/><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6.xml"/><Relationship Id="rId1" Type="http://schemas.openxmlformats.org/officeDocument/2006/relationships/tags" Target="../tags/tag9.xml"/><Relationship Id="rId4" Type="http://schemas.openxmlformats.org/officeDocument/2006/relationships/image" Target="../media/image36.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 uri="{C183D7F6-B498-43B3-948B-1728B52AA6E4}">
                <adec:decorative xmlns:adec="http://schemas.microsoft.com/office/drawing/2017/decorative" val="0"/>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sz="4000">
                <a:solidFill>
                  <a:srgbClr val="0E1E42"/>
                </a:solidFill>
              </a:rPr>
              <a:t>s</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lstStyle/>
          <a:p>
            <a:r>
              <a:rPr lang="en-US" sz="4800" b="1">
                <a:solidFill>
                  <a:srgbClr val="0E1E42"/>
                </a:solidFill>
              </a:rPr>
              <a:t>a says /a/</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C8C6ECD-BA31-235F-E3A4-9B48D21163D8}"/>
              </a:ext>
            </a:extLst>
          </p:cNvPr>
          <p:cNvSpPr>
            <a:spLocks noGrp="1"/>
          </p:cNvSpPr>
          <p:nvPr>
            <p:ph type="title" idx="4294967295"/>
          </p:nvPr>
        </p:nvSpPr>
        <p:spPr>
          <a:xfrm>
            <a:off x="356286" y="-648615"/>
            <a:ext cx="8360968" cy="648615"/>
          </a:xfrm>
        </p:spPr>
        <p:txBody>
          <a:bodyPr>
            <a:normAutofit/>
          </a:bodyPr>
          <a:lstStyle/>
          <a:p>
            <a:r>
              <a:rPr lang="en-AU" sz="600">
                <a:solidFill>
                  <a:schemeClr val="bg2"/>
                </a:solidFill>
              </a:rPr>
              <a:t>I do</a:t>
            </a:r>
          </a:p>
        </p:txBody>
      </p:sp>
      <p:sp>
        <p:nvSpPr>
          <p:cNvPr id="6" name="Content Placeholder 2">
            <a:extLst>
              <a:ext uri="{FF2B5EF4-FFF2-40B4-BE49-F238E27FC236}">
                <a16:creationId xmlns:a16="http://schemas.microsoft.com/office/drawing/2014/main" id="{494FD0C9-4695-D759-F70E-F97782DBD58D}"/>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7" name="Oval 6" descr="Green dot">
            <a:extLst>
              <a:ext uri="{FF2B5EF4-FFF2-40B4-BE49-F238E27FC236}">
                <a16:creationId xmlns:a16="http://schemas.microsoft.com/office/drawing/2014/main" id="{5AA49C63-F913-CF8B-BF30-6D18167892DA}"/>
              </a:ext>
            </a:extLst>
          </p:cNvPr>
          <p:cNvSpPr/>
          <p:nvPr/>
        </p:nvSpPr>
        <p:spPr>
          <a:xfrm>
            <a:off x="2582725" y="312675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Oval 7" descr="red dot ">
            <a:extLst>
              <a:ext uri="{FF2B5EF4-FFF2-40B4-BE49-F238E27FC236}">
                <a16:creationId xmlns:a16="http://schemas.microsoft.com/office/drawing/2014/main" id="{A2AD5CAC-5520-EE67-E101-A96ADB13BDF3}"/>
              </a:ext>
            </a:extLst>
          </p:cNvPr>
          <p:cNvSpPr/>
          <p:nvPr/>
        </p:nvSpPr>
        <p:spPr>
          <a:xfrm>
            <a:off x="2603170" y="4088099"/>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Content Placeholder 2">
            <a:extLst>
              <a:ext uri="{FF2B5EF4-FFF2-40B4-BE49-F238E27FC236}">
                <a16:creationId xmlns:a16="http://schemas.microsoft.com/office/drawing/2014/main" id="{1518AB6C-0107-DCCE-4D8D-6909D50443BA}"/>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a</a:t>
            </a:r>
            <a:endParaRPr lang="en-AU" sz="21000">
              <a:solidFill>
                <a:srgbClr val="4557AD"/>
              </a:solidFill>
              <a:latin typeface="Tenorite" pitchFamily="2" charset="0"/>
              <a:cs typeface="Arial"/>
            </a:endParaRPr>
          </a:p>
        </p:txBody>
      </p:sp>
      <p:sp>
        <p:nvSpPr>
          <p:cNvPr id="15" name="Content Placeholder 2">
            <a:extLst>
              <a:ext uri="{FF2B5EF4-FFF2-40B4-BE49-F238E27FC236}">
                <a16:creationId xmlns:a16="http://schemas.microsoft.com/office/drawing/2014/main" id="{5A740E2B-85F7-F714-D7FC-ABE13762A239}"/>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a</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6943333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CD1AF767-1C04-4999-EA28-1B2D3B774D17}"/>
              </a:ext>
            </a:extLst>
          </p:cNvPr>
          <p:cNvSpPr>
            <a:spLocks noGrp="1"/>
          </p:cNvSpPr>
          <p:nvPr>
            <p:ph type="title" idx="4294967295"/>
          </p:nvPr>
        </p:nvSpPr>
        <p:spPr>
          <a:xfrm>
            <a:off x="405714" y="-572290"/>
            <a:ext cx="8997778" cy="524146"/>
          </a:xfrm>
        </p:spPr>
        <p:txBody>
          <a:bodyPr>
            <a:normAutofit/>
          </a:bodyPr>
          <a:lstStyle/>
          <a:p>
            <a:r>
              <a:rPr lang="en-AU" sz="600">
                <a:solidFill>
                  <a:schemeClr val="bg2"/>
                </a:solidFill>
              </a:rPr>
              <a:t>We do</a:t>
            </a:r>
          </a:p>
        </p:txBody>
      </p:sp>
      <p:sp>
        <p:nvSpPr>
          <p:cNvPr id="7" name="Content Placeholder 2">
            <a:extLst>
              <a:ext uri="{FF2B5EF4-FFF2-40B4-BE49-F238E27FC236}">
                <a16:creationId xmlns:a16="http://schemas.microsoft.com/office/drawing/2014/main" id="{516DD456-13A2-97FB-5650-292813B9B296}"/>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a</a:t>
            </a:r>
            <a:endParaRPr lang="en-AU" sz="21000" dirty="0">
              <a:solidFill>
                <a:srgbClr val="4557AD"/>
              </a:solidFill>
              <a:latin typeface="Tenorite" pitchFamily="2" charset="0"/>
              <a:cs typeface="Arial"/>
            </a:endParaRPr>
          </a:p>
        </p:txBody>
      </p:sp>
      <p:sp>
        <p:nvSpPr>
          <p:cNvPr id="14" name="Oval 13" descr="Green dot">
            <a:extLst>
              <a:ext uri="{FF2B5EF4-FFF2-40B4-BE49-F238E27FC236}">
                <a16:creationId xmlns:a16="http://schemas.microsoft.com/office/drawing/2014/main" id="{3E19CA93-EF88-D08D-85A5-704546A4B637}"/>
              </a:ext>
            </a:extLst>
          </p:cNvPr>
          <p:cNvSpPr/>
          <p:nvPr/>
        </p:nvSpPr>
        <p:spPr>
          <a:xfrm>
            <a:off x="2582725" y="3126750"/>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descr="red dot ">
            <a:extLst>
              <a:ext uri="{FF2B5EF4-FFF2-40B4-BE49-F238E27FC236}">
                <a16:creationId xmlns:a16="http://schemas.microsoft.com/office/drawing/2014/main" id="{E3ED8055-39D0-C85C-F693-AD6AEBFC8363}"/>
              </a:ext>
            </a:extLst>
          </p:cNvPr>
          <p:cNvSpPr/>
          <p:nvPr/>
        </p:nvSpPr>
        <p:spPr>
          <a:xfrm>
            <a:off x="2603170" y="4088099"/>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Content Placeholder 2">
            <a:extLst>
              <a:ext uri="{FF2B5EF4-FFF2-40B4-BE49-F238E27FC236}">
                <a16:creationId xmlns:a16="http://schemas.microsoft.com/office/drawing/2014/main" id="{F6C7EE97-BABB-EB5E-2E4E-BF2C7CECEA95}"/>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a</a:t>
            </a:r>
            <a:endParaRPr lang="en-AU" sz="210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43740066-A340-A4CF-B294-D7D20DDFB4E3}"/>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a</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819122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037B5A-B948-0FA9-A3BA-19C8BD795901}"/>
              </a:ext>
            </a:extLst>
          </p:cNvPr>
          <p:cNvSpPr>
            <a:spLocks noGrp="1"/>
          </p:cNvSpPr>
          <p:nvPr>
            <p:ph type="title" idx="4294967295"/>
          </p:nvPr>
        </p:nvSpPr>
        <p:spPr>
          <a:xfrm>
            <a:off x="455142" y="-573988"/>
            <a:ext cx="6810632" cy="398211"/>
          </a:xfrm>
        </p:spPr>
        <p:txBody>
          <a:bodyPr>
            <a:normAutofit/>
          </a:bodyPr>
          <a:lstStyle/>
          <a:p>
            <a:r>
              <a:rPr lang="en-AU" sz="600">
                <a:solidFill>
                  <a:schemeClr val="bg2"/>
                </a:solidFill>
              </a:rPr>
              <a:t>I do: part 2</a:t>
            </a:r>
          </a:p>
        </p:txBody>
      </p:sp>
      <p:pic>
        <p:nvPicPr>
          <p:cNvPr id="6" name="Picture 5" descr="Ant ">
            <a:extLst>
              <a:ext uri="{FF2B5EF4-FFF2-40B4-BE49-F238E27FC236}">
                <a16:creationId xmlns:a16="http://schemas.microsoft.com/office/drawing/2014/main" id="{2DE9FC61-DB28-5AA9-403C-7E16AE84117D}"/>
              </a:ext>
            </a:extLst>
          </p:cNvPr>
          <p:cNvPicPr>
            <a:picLocks noChangeAspect="1"/>
          </p:cNvPicPr>
          <p:nvPr/>
        </p:nvPicPr>
        <p:blipFill>
          <a:blip r:embed="rId4"/>
          <a:stretch>
            <a:fillRect/>
          </a:stretch>
        </p:blipFill>
        <p:spPr>
          <a:xfrm>
            <a:off x="919523" y="2110740"/>
            <a:ext cx="2453256" cy="2453256"/>
          </a:xfrm>
          <a:prstGeom prst="rect">
            <a:avLst/>
          </a:prstGeom>
        </p:spPr>
      </p:pic>
      <p:pic>
        <p:nvPicPr>
          <p:cNvPr id="3" name="Picture 2" descr="Anchor">
            <a:extLst>
              <a:ext uri="{FF2B5EF4-FFF2-40B4-BE49-F238E27FC236}">
                <a16:creationId xmlns:a16="http://schemas.microsoft.com/office/drawing/2014/main" id="{968EEA1A-B32E-2FC4-FA9B-DD1B883C2DE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6240" y="1888603"/>
            <a:ext cx="3080795" cy="3080795"/>
          </a:xfrm>
          <a:prstGeom prst="rect">
            <a:avLst/>
          </a:prstGeom>
        </p:spPr>
      </p:pic>
      <p:pic>
        <p:nvPicPr>
          <p:cNvPr id="4" name="Picture 3" descr="Star">
            <a:extLst>
              <a:ext uri="{FF2B5EF4-FFF2-40B4-BE49-F238E27FC236}">
                <a16:creationId xmlns:a16="http://schemas.microsoft.com/office/drawing/2014/main" id="{201C29F2-2CFA-94CA-134B-D14DB507A83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878466" y="1552594"/>
            <a:ext cx="3752811" cy="3752811"/>
          </a:xfrm>
          <a:prstGeom prst="rect">
            <a:avLst/>
          </a:prstGeom>
        </p:spPr>
      </p:pic>
    </p:spTree>
    <p:custDataLst>
      <p:tags r:id="rId1"/>
    </p:custDataLst>
    <p:extLst>
      <p:ext uri="{BB962C8B-B14F-4D97-AF65-F5344CB8AC3E}">
        <p14:creationId xmlns:p14="http://schemas.microsoft.com/office/powerpoint/2010/main" val="170171700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D5CA8A-63B3-A3EF-BC42-33524F2905A5}"/>
              </a:ext>
            </a:extLst>
          </p:cNvPr>
          <p:cNvSpPr>
            <a:spLocks noGrp="1"/>
          </p:cNvSpPr>
          <p:nvPr>
            <p:ph type="title" idx="4294967295"/>
          </p:nvPr>
        </p:nvSpPr>
        <p:spPr>
          <a:xfrm>
            <a:off x="586695" y="-499848"/>
            <a:ext cx="6291649" cy="393795"/>
          </a:xfrm>
        </p:spPr>
        <p:txBody>
          <a:bodyPr>
            <a:normAutofit/>
          </a:bodyPr>
          <a:lstStyle/>
          <a:p>
            <a:r>
              <a:rPr lang="en-AU" sz="600">
                <a:solidFill>
                  <a:schemeClr val="bg2"/>
                </a:solidFill>
              </a:rPr>
              <a:t>We do: part 2</a:t>
            </a:r>
          </a:p>
        </p:txBody>
      </p:sp>
      <p:pic>
        <p:nvPicPr>
          <p:cNvPr id="4" name="Picture 3" descr="Apple">
            <a:extLst>
              <a:ext uri="{FF2B5EF4-FFF2-40B4-BE49-F238E27FC236}">
                <a16:creationId xmlns:a16="http://schemas.microsoft.com/office/drawing/2014/main" id="{F5FBE718-B77F-138B-CA3B-159F676CB1B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58387" y="2110555"/>
            <a:ext cx="2554794" cy="2554794"/>
          </a:xfrm>
          <a:prstGeom prst="rect">
            <a:avLst/>
          </a:prstGeom>
        </p:spPr>
      </p:pic>
      <p:pic>
        <p:nvPicPr>
          <p:cNvPr id="3" name="Graphic 2" descr="Strawberry ">
            <a:extLst>
              <a:ext uri="{FF2B5EF4-FFF2-40B4-BE49-F238E27FC236}">
                <a16:creationId xmlns:a16="http://schemas.microsoft.com/office/drawing/2014/main" id="{AB8E358D-A28A-1C4A-9CCC-3DAF937DFDA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765461" y="1944245"/>
            <a:ext cx="2969509" cy="2969509"/>
          </a:xfrm>
          <a:prstGeom prst="rect">
            <a:avLst/>
          </a:prstGeom>
        </p:spPr>
      </p:pic>
      <p:pic>
        <p:nvPicPr>
          <p:cNvPr id="9" name="Picture 8" descr="Axe">
            <a:extLst>
              <a:ext uri="{FF2B5EF4-FFF2-40B4-BE49-F238E27FC236}">
                <a16:creationId xmlns:a16="http://schemas.microsoft.com/office/drawing/2014/main" id="{63B6C93D-9D2E-C0E3-2CF4-8BF91A479C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305544" y="2113869"/>
            <a:ext cx="2728069" cy="2728069"/>
          </a:xfrm>
          <a:prstGeom prst="rect">
            <a:avLst/>
          </a:prstGeom>
        </p:spPr>
      </p:pic>
    </p:spTree>
    <p:custDataLst>
      <p:tags r:id="rId1"/>
    </p:custDataLst>
    <p:extLst>
      <p:ext uri="{BB962C8B-B14F-4D97-AF65-F5344CB8AC3E}">
        <p14:creationId xmlns:p14="http://schemas.microsoft.com/office/powerpoint/2010/main" val="173812018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B4F4137-3605-2688-C71C-0348D39EE55C}"/>
              </a:ext>
            </a:extLst>
          </p:cNvPr>
          <p:cNvSpPr>
            <a:spLocks noGrp="1"/>
          </p:cNvSpPr>
          <p:nvPr>
            <p:ph type="title" idx="4294967295"/>
          </p:nvPr>
        </p:nvSpPr>
        <p:spPr>
          <a:xfrm>
            <a:off x="455140" y="-568185"/>
            <a:ext cx="7860957" cy="535383"/>
          </a:xfrm>
        </p:spPr>
        <p:txBody>
          <a:bodyPr>
            <a:normAutofit/>
          </a:bodyPr>
          <a:lstStyle/>
          <a:p>
            <a:r>
              <a:rPr lang="en-AU" sz="600">
                <a:solidFill>
                  <a:schemeClr val="bg2"/>
                </a:solidFill>
              </a:rPr>
              <a:t>Check for understanding </a:t>
            </a:r>
          </a:p>
        </p:txBody>
      </p:sp>
      <p:pic>
        <p:nvPicPr>
          <p:cNvPr id="3" name="Graphic 2" descr="Speech with solid fill">
            <a:extLst>
              <a:ext uri="{FF2B5EF4-FFF2-40B4-BE49-F238E27FC236}">
                <a16:creationId xmlns:a16="http://schemas.microsoft.com/office/drawing/2014/main" id="{7121C993-3D24-8140-AAFD-BD2F6BCD5EF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4" name="TextBox 3">
            <a:extLst>
              <a:ext uri="{FF2B5EF4-FFF2-40B4-BE49-F238E27FC236}">
                <a16:creationId xmlns:a16="http://schemas.microsoft.com/office/drawing/2014/main" id="{5DA474B8-90E8-BA49-A9BD-A50B8ED5FB26}"/>
              </a:ext>
            </a:extLst>
          </p:cNvPr>
          <p:cNvSpPr txBox="1"/>
          <p:nvPr/>
        </p:nvSpPr>
        <p:spPr>
          <a:xfrm>
            <a:off x="293682" y="2490135"/>
            <a:ext cx="3181882" cy="1092607"/>
          </a:xfrm>
          <a:prstGeom prst="rect">
            <a:avLst/>
          </a:prstGeom>
          <a:noFill/>
        </p:spPr>
        <p:txBody>
          <a:bodyPr wrap="square" rtlCol="0">
            <a:spAutoFit/>
          </a:bodyPr>
          <a:lstStyle/>
          <a:p>
            <a:pPr algn="ctr"/>
            <a:r>
              <a:rPr lang="en-US" sz="6500" b="1">
                <a:solidFill>
                  <a:srgbClr val="4857A6"/>
                </a:solidFill>
                <a:latin typeface="Calibri" panose="020F0502020204030204" pitchFamily="34" charset="0"/>
                <a:ea typeface="Verdana" panose="020B0604030504040204" pitchFamily="34" charset="0"/>
                <a:cs typeface="Calibri" panose="020F0502020204030204" pitchFamily="34" charset="0"/>
              </a:rPr>
              <a:t>I can…</a:t>
            </a:r>
            <a:endParaRPr lang="en-AU" sz="6500" b="1">
              <a:solidFill>
                <a:srgbClr val="4857A6"/>
              </a:solidFill>
              <a:latin typeface="Calibri" panose="020F0502020204030204" pitchFamily="34" charset="0"/>
              <a:ea typeface="Verdana" panose="020B0604030504040204" pitchFamily="34" charset="0"/>
              <a:cs typeface="Calibri" panose="020F0502020204030204" pitchFamily="34" charset="0"/>
            </a:endParaRPr>
          </a:p>
        </p:txBody>
      </p:sp>
      <p:sp>
        <p:nvSpPr>
          <p:cNvPr id="2" name="Title 1">
            <a:extLst>
              <a:ext uri="{FF2B5EF4-FFF2-40B4-BE49-F238E27FC236}">
                <a16:creationId xmlns:a16="http://schemas.microsoft.com/office/drawing/2014/main" id="{2C84BB66-4912-D34E-B899-E7C0CBF5536C}"/>
              </a:ext>
            </a:extLst>
          </p:cNvPr>
          <p:cNvSpPr txBox="1">
            <a:spLocks/>
          </p:cNvSpPr>
          <p:nvPr/>
        </p:nvSpPr>
        <p:spPr>
          <a:xfrm>
            <a:off x="3740116" y="1932228"/>
            <a:ext cx="1855287"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form the letter</a:t>
            </a:r>
            <a:endParaRPr lang="en-US" sz="2800">
              <a:solidFill>
                <a:srgbClr val="0E1E42"/>
              </a:solidFill>
              <a:latin typeface="Calibri" panose="020F0502020204030204" pitchFamily="34" charset="0"/>
              <a:ea typeface="Verdana" panose="020B0604030504040204" pitchFamily="34" charset="0"/>
            </a:endParaRPr>
          </a:p>
        </p:txBody>
      </p:sp>
      <p:sp>
        <p:nvSpPr>
          <p:cNvPr id="10" name="Content Placeholder 2">
            <a:extLst>
              <a:ext uri="{FF2B5EF4-FFF2-40B4-BE49-F238E27FC236}">
                <a16:creationId xmlns:a16="http://schemas.microsoft.com/office/drawing/2014/main" id="{61D9BBD6-117F-F84E-8012-63EE0CF9CB35}"/>
              </a:ext>
            </a:extLst>
          </p:cNvPr>
          <p:cNvSpPr txBox="1">
            <a:spLocks/>
          </p:cNvSpPr>
          <p:nvPr/>
        </p:nvSpPr>
        <p:spPr>
          <a:xfrm>
            <a:off x="3740116" y="2896358"/>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cs typeface="Arial"/>
              </a:rPr>
              <a:t>a</a:t>
            </a:r>
            <a:endParaRPr lang="en-AU" sz="12000">
              <a:solidFill>
                <a:srgbClr val="4557AD"/>
              </a:solidFill>
              <a:latin typeface="Tenorite" pitchFamily="2" charset="0"/>
              <a:cs typeface="Arial"/>
            </a:endParaRPr>
          </a:p>
        </p:txBody>
      </p:sp>
      <p:sp>
        <p:nvSpPr>
          <p:cNvPr id="5" name="Title 1">
            <a:extLst>
              <a:ext uri="{FF2B5EF4-FFF2-40B4-BE49-F238E27FC236}">
                <a16:creationId xmlns:a16="http://schemas.microsoft.com/office/drawing/2014/main" id="{E99F3ADB-D110-1B44-83CF-D4F4888176DF}"/>
              </a:ext>
            </a:extLst>
          </p:cNvPr>
          <p:cNvSpPr txBox="1">
            <a:spLocks/>
          </p:cNvSpPr>
          <p:nvPr/>
        </p:nvSpPr>
        <p:spPr>
          <a:xfrm>
            <a:off x="6065899" y="1932228"/>
            <a:ext cx="2035878"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say the sound</a:t>
            </a:r>
            <a:endParaRPr lang="en-US" sz="2800">
              <a:solidFill>
                <a:srgbClr val="0E1E42"/>
              </a:solidFill>
              <a:latin typeface="Calibri" panose="020F0502020204030204" pitchFamily="34" charset="0"/>
              <a:ea typeface="Verdana" panose="020B0604030504040204" pitchFamily="34" charset="0"/>
            </a:endParaRPr>
          </a:p>
        </p:txBody>
      </p:sp>
      <p:sp>
        <p:nvSpPr>
          <p:cNvPr id="11" name="Content Placeholder 2">
            <a:extLst>
              <a:ext uri="{FF2B5EF4-FFF2-40B4-BE49-F238E27FC236}">
                <a16:creationId xmlns:a16="http://schemas.microsoft.com/office/drawing/2014/main" id="{13570D16-12C5-0048-8870-7285D656E7BA}"/>
              </a:ext>
            </a:extLst>
          </p:cNvPr>
          <p:cNvSpPr txBox="1">
            <a:spLocks/>
          </p:cNvSpPr>
          <p:nvPr/>
        </p:nvSpPr>
        <p:spPr>
          <a:xfrm>
            <a:off x="6076067" y="2896357"/>
            <a:ext cx="202571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cs typeface="Arial"/>
              </a:rPr>
              <a:t>a</a:t>
            </a:r>
            <a:endParaRPr lang="en-AU" sz="12000">
              <a:solidFill>
                <a:srgbClr val="4557AD"/>
              </a:solidFill>
              <a:latin typeface="Tenorite" pitchFamily="2" charset="0"/>
              <a:cs typeface="Arial"/>
            </a:endParaRPr>
          </a:p>
        </p:txBody>
      </p:sp>
      <p:sp>
        <p:nvSpPr>
          <p:cNvPr id="6" name="Title 1">
            <a:extLst>
              <a:ext uri="{FF2B5EF4-FFF2-40B4-BE49-F238E27FC236}">
                <a16:creationId xmlns:a16="http://schemas.microsoft.com/office/drawing/2014/main" id="{DE1EAA1E-5DF6-0842-B5DB-C77E8F047171}"/>
              </a:ext>
            </a:extLst>
          </p:cNvPr>
          <p:cNvSpPr txBox="1">
            <a:spLocks/>
          </p:cNvSpPr>
          <p:nvPr/>
        </p:nvSpPr>
        <p:spPr>
          <a:xfrm>
            <a:off x="8481976" y="1926277"/>
            <a:ext cx="3298509" cy="790345"/>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80000"/>
              </a:lnSpc>
            </a:pPr>
            <a:r>
              <a:rPr lang="en-US" sz="2800" b="0">
                <a:solidFill>
                  <a:srgbClr val="0E1E42"/>
                </a:solidFill>
                <a:latin typeface="Calibri" panose="020F0502020204030204" pitchFamily="34" charset="0"/>
                <a:ea typeface="Verdana" panose="020B0604030504040204" pitchFamily="34" charset="0"/>
              </a:rPr>
              <a:t>choose which words begin with /a/</a:t>
            </a:r>
          </a:p>
        </p:txBody>
      </p:sp>
      <p:pic>
        <p:nvPicPr>
          <p:cNvPr id="14" name="Picture 13" descr="Ant">
            <a:extLst>
              <a:ext uri="{FF2B5EF4-FFF2-40B4-BE49-F238E27FC236}">
                <a16:creationId xmlns:a16="http://schemas.microsoft.com/office/drawing/2014/main" id="{39889DE4-BCB0-0415-1CE9-FDD2C5DF4679}"/>
              </a:ext>
            </a:extLst>
          </p:cNvPr>
          <p:cNvPicPr>
            <a:picLocks noChangeAspect="1"/>
          </p:cNvPicPr>
          <p:nvPr/>
        </p:nvPicPr>
        <p:blipFill>
          <a:blip r:embed="rId6"/>
          <a:stretch>
            <a:fillRect/>
          </a:stretch>
        </p:blipFill>
        <p:spPr>
          <a:xfrm>
            <a:off x="9718049" y="2801710"/>
            <a:ext cx="826362" cy="826362"/>
          </a:xfrm>
          <a:prstGeom prst="rect">
            <a:avLst/>
          </a:prstGeom>
        </p:spPr>
      </p:pic>
      <p:pic>
        <p:nvPicPr>
          <p:cNvPr id="8" name="Picture 7" descr="Cat">
            <a:extLst>
              <a:ext uri="{FF2B5EF4-FFF2-40B4-BE49-F238E27FC236}">
                <a16:creationId xmlns:a16="http://schemas.microsoft.com/office/drawing/2014/main" id="{52F6AB72-78E3-3CE7-A69B-FB24BA5BE60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620514" y="3815326"/>
            <a:ext cx="1013619" cy="1013619"/>
          </a:xfrm>
          <a:prstGeom prst="rect">
            <a:avLst/>
          </a:prstGeom>
        </p:spPr>
      </p:pic>
      <p:pic>
        <p:nvPicPr>
          <p:cNvPr id="13" name="Picture 12" descr="Avocado">
            <a:extLst>
              <a:ext uri="{FF2B5EF4-FFF2-40B4-BE49-F238E27FC236}">
                <a16:creationId xmlns:a16="http://schemas.microsoft.com/office/drawing/2014/main" id="{C52EB15C-3709-A6DE-9A91-351E2F52B7E2}"/>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864699" y="4939267"/>
            <a:ext cx="911453" cy="911453"/>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825C2BD-668D-1B47-A307-4478F57E8F9E}"/>
              </a:ext>
              <a:ext uri="{C183D7F6-B498-43B3-948B-1728B52AA6E4}">
                <adec:decorative xmlns:adec="http://schemas.microsoft.com/office/drawing/2017/decorative" val="1"/>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52595" y="395298"/>
            <a:ext cx="4087607" cy="5821950"/>
          </a:xfrm>
          <a:prstGeom prst="rect">
            <a:avLst/>
          </a:prstGeom>
          <a:effectLst>
            <a:outerShdw blurRad="63500" sx="102000" sy="102000" algn="ctr" rotWithShape="0">
              <a:prstClr val="black">
                <a:alpha val="40000"/>
              </a:prstClr>
            </a:outerShdw>
          </a:effectLst>
        </p:spPr>
      </p:pic>
      <p:sp>
        <p:nvSpPr>
          <p:cNvPr id="2" name="Title 1">
            <a:extLst>
              <a:ext uri="{FF2B5EF4-FFF2-40B4-BE49-F238E27FC236}">
                <a16:creationId xmlns:a16="http://schemas.microsoft.com/office/drawing/2014/main" id="{7EE32784-D6C4-D925-9388-BECA324DB88A}"/>
              </a:ext>
            </a:extLst>
          </p:cNvPr>
          <p:cNvSpPr>
            <a:spLocks noGrp="1"/>
          </p:cNvSpPr>
          <p:nvPr>
            <p:ph type="title" idx="4294967295"/>
          </p:nvPr>
        </p:nvSpPr>
        <p:spPr>
          <a:xfrm>
            <a:off x="213020" y="-796410"/>
            <a:ext cx="8083378" cy="573989"/>
          </a:xfrm>
        </p:spPr>
        <p:txBody>
          <a:bodyPr/>
          <a:lstStyle/>
          <a:p>
            <a:r>
              <a:rPr lang="en-AU" sz="600">
                <a:solidFill>
                  <a:schemeClr val="bg2"/>
                </a:solidFill>
              </a:rPr>
              <a:t>Check for understanding: part 2</a:t>
            </a:r>
          </a:p>
        </p:txBody>
      </p:sp>
    </p:spTree>
    <p:custDataLst>
      <p:tags r:id="rId1"/>
    </p:custDataLst>
    <p:extLst>
      <p:ext uri="{BB962C8B-B14F-4D97-AF65-F5344CB8AC3E}">
        <p14:creationId xmlns:p14="http://schemas.microsoft.com/office/powerpoint/2010/main" val="41505492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945BF9C-8B08-12A3-3EDC-4A7E72EAC840}"/>
              </a:ext>
            </a:extLst>
          </p:cNvPr>
          <p:cNvSpPr>
            <a:spLocks noGrp="1"/>
          </p:cNvSpPr>
          <p:nvPr>
            <p:ph type="title" idx="4294967295"/>
          </p:nvPr>
        </p:nvSpPr>
        <p:spPr>
          <a:xfrm>
            <a:off x="319216" y="-672841"/>
            <a:ext cx="7860957" cy="523220"/>
          </a:xfrm>
        </p:spPr>
        <p:txBody>
          <a:bodyPr>
            <a:normAutofit/>
          </a:bodyPr>
          <a:lstStyle/>
          <a:p>
            <a:r>
              <a:rPr lang="en-AU" sz="600">
                <a:solidFill>
                  <a:schemeClr val="bg2"/>
                </a:solidFill>
              </a:rPr>
              <a:t>You do</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658AD-C1B7-5BAF-9CEF-31A262D8CDE5}"/>
              </a:ext>
            </a:extLst>
          </p:cNvPr>
          <p:cNvSpPr>
            <a:spLocks noGrp="1"/>
          </p:cNvSpPr>
          <p:nvPr>
            <p:ph type="title" idx="4294967295"/>
          </p:nvPr>
        </p:nvSpPr>
        <p:spPr>
          <a:xfrm>
            <a:off x="220362" y="-771696"/>
            <a:ext cx="9356124" cy="586345"/>
          </a:xfrm>
        </p:spPr>
        <p:txBody>
          <a:bodyPr>
            <a:normAutofit/>
          </a:bodyPr>
          <a:lstStyle/>
          <a:p>
            <a:r>
              <a:rPr lang="en-AU" sz="600">
                <a:solidFill>
                  <a:schemeClr val="bg2"/>
                </a:solidFill>
              </a:rPr>
              <a:t>Literacy Hub</a:t>
            </a:r>
          </a:p>
        </p:txBody>
      </p:sp>
    </p:spTree>
    <p:extLst>
      <p:ext uri="{BB962C8B-B14F-4D97-AF65-F5344CB8AC3E}">
        <p14:creationId xmlns:p14="http://schemas.microsoft.com/office/powerpoint/2010/main" val="45848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71B28DA-FA5C-163E-8CC2-FB629859DD01}"/>
              </a:ext>
            </a:extLst>
          </p:cNvPr>
          <p:cNvSpPr>
            <a:spLocks noGrp="1"/>
          </p:cNvSpPr>
          <p:nvPr>
            <p:ph type="title" idx="4294967295"/>
          </p:nvPr>
        </p:nvSpPr>
        <p:spPr>
          <a:xfrm>
            <a:off x="104794" y="-499848"/>
            <a:ext cx="8948351" cy="388637"/>
          </a:xfrm>
        </p:spPr>
        <p:txBody>
          <a:bodyPr>
            <a:normAutofit/>
          </a:bodyPr>
          <a:lstStyle/>
          <a:p>
            <a:r>
              <a:rPr lang="en-AU" sz="600">
                <a:solidFill>
                  <a:schemeClr val="bg2"/>
                </a:solidFill>
              </a:rPr>
              <a:t>Phonemic awareness review </a:t>
            </a:r>
          </a:p>
        </p:txBody>
      </p:sp>
      <p:pic>
        <p:nvPicPr>
          <p:cNvPr id="2" name="Graphic 1" descr="Robot with solid fill">
            <a:extLst>
              <a:ext uri="{FF2B5EF4-FFF2-40B4-BE49-F238E27FC236}">
                <a16:creationId xmlns:a16="http://schemas.microsoft.com/office/drawing/2014/main" id="{63859F53-9EDC-CB6A-E900-8B757061D4B6}"/>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578970" y="2156670"/>
            <a:ext cx="3034059" cy="3034059"/>
          </a:xfrm>
          <a:prstGeom prst="rect">
            <a:avLst/>
          </a:prstGeom>
        </p:spPr>
      </p:pic>
    </p:spTree>
    <p:custDataLst>
      <p:tags r:id="rId1"/>
    </p:custDataLst>
    <p:extLst>
      <p:ext uri="{BB962C8B-B14F-4D97-AF65-F5344CB8AC3E}">
        <p14:creationId xmlns:p14="http://schemas.microsoft.com/office/powerpoint/2010/main" val="308900444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F190EF-4DBC-9AE9-0EAF-20B4B48A32CD}"/>
              </a:ext>
            </a:extLst>
          </p:cNvPr>
          <p:cNvSpPr>
            <a:spLocks noGrp="1"/>
          </p:cNvSpPr>
          <p:nvPr>
            <p:ph type="title" idx="4294967295"/>
          </p:nvPr>
        </p:nvSpPr>
        <p:spPr>
          <a:xfrm>
            <a:off x="257433" y="-648129"/>
            <a:ext cx="6395534" cy="532171"/>
          </a:xfrm>
        </p:spPr>
        <p:txBody>
          <a:bodyPr>
            <a:normAutofit/>
          </a:bodyPr>
          <a:lstStyle/>
          <a:p>
            <a:r>
              <a:rPr lang="en-AU" sz="600">
                <a:solidFill>
                  <a:schemeClr val="bg2"/>
                </a:solidFill>
              </a:rPr>
              <a:t>Review:</a:t>
            </a:r>
            <a:r>
              <a:rPr lang="en-AU" sz="600" baseline="0">
                <a:solidFill>
                  <a:schemeClr val="bg2"/>
                </a:solidFill>
              </a:rPr>
              <a:t> part 1</a:t>
            </a:r>
            <a:endParaRPr lang="en-AU" sz="600">
              <a:solidFill>
                <a:schemeClr val="bg2"/>
              </a:solidFill>
            </a:endParaRPr>
          </a:p>
        </p:txBody>
      </p:sp>
      <p:pic>
        <p:nvPicPr>
          <p:cNvPr id="9" name="Picture 8" descr="sandwich">
            <a:extLst>
              <a:ext uri="{FF2B5EF4-FFF2-40B4-BE49-F238E27FC236}">
                <a16:creationId xmlns:a16="http://schemas.microsoft.com/office/drawing/2014/main" id="{155DC8DC-395B-5423-35DD-0B6F9D136A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852932" y="1595300"/>
            <a:ext cx="2100203" cy="1990626"/>
          </a:xfrm>
          <a:prstGeom prst="rect">
            <a:avLst/>
          </a:prstGeom>
        </p:spPr>
      </p:pic>
      <p:pic>
        <p:nvPicPr>
          <p:cNvPr id="6" name="Picture 5" descr="soap">
            <a:extLst>
              <a:ext uri="{FF2B5EF4-FFF2-40B4-BE49-F238E27FC236}">
                <a16:creationId xmlns:a16="http://schemas.microsoft.com/office/drawing/2014/main" id="{C0ECFD06-E333-CC57-DFD8-091CDBA3ABA9}"/>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5192313" y="1240196"/>
            <a:ext cx="2188804" cy="2188804"/>
          </a:xfrm>
          <a:prstGeom prst="rect">
            <a:avLst/>
          </a:prstGeom>
        </p:spPr>
      </p:pic>
      <p:pic>
        <p:nvPicPr>
          <p:cNvPr id="4" name="Picture 3" descr="monkey">
            <a:extLst>
              <a:ext uri="{FF2B5EF4-FFF2-40B4-BE49-F238E27FC236}">
                <a16:creationId xmlns:a16="http://schemas.microsoft.com/office/drawing/2014/main" id="{DC86014F-60E9-B437-069E-5E10CE4ADCEB}"/>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523812" y="1594072"/>
            <a:ext cx="1766631" cy="1766631"/>
          </a:xfrm>
          <a:prstGeom prst="rect">
            <a:avLst/>
          </a:prstGeom>
        </p:spPr>
      </p:pic>
      <p:pic>
        <p:nvPicPr>
          <p:cNvPr id="8" name="Picture 7" descr="pear">
            <a:extLst>
              <a:ext uri="{FF2B5EF4-FFF2-40B4-BE49-F238E27FC236}">
                <a16:creationId xmlns:a16="http://schemas.microsoft.com/office/drawing/2014/main" id="{9B3699A0-C0F9-FD03-139C-4727B5B3C295}"/>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1677562" y="3757701"/>
            <a:ext cx="1990626" cy="1990626"/>
          </a:xfrm>
          <a:prstGeom prst="rect">
            <a:avLst/>
          </a:prstGeom>
        </p:spPr>
      </p:pic>
      <p:pic>
        <p:nvPicPr>
          <p:cNvPr id="7" name="Picture 6" descr="hat">
            <a:extLst>
              <a:ext uri="{FF2B5EF4-FFF2-40B4-BE49-F238E27FC236}">
                <a16:creationId xmlns:a16="http://schemas.microsoft.com/office/drawing/2014/main" id="{3B4547D4-6D64-58B5-30EC-A885BD858BFE}"/>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5243108" y="3970078"/>
            <a:ext cx="1990626" cy="1990626"/>
          </a:xfrm>
          <a:prstGeom prst="rect">
            <a:avLst/>
          </a:prstGeom>
        </p:spPr>
      </p:pic>
      <p:pic>
        <p:nvPicPr>
          <p:cNvPr id="5" name="Picture 4" descr="sun">
            <a:extLst>
              <a:ext uri="{FF2B5EF4-FFF2-40B4-BE49-F238E27FC236}">
                <a16:creationId xmlns:a16="http://schemas.microsoft.com/office/drawing/2014/main" id="{18480819-2913-B1BD-406F-D8199FCAD021}"/>
              </a:ext>
            </a:extLst>
          </p:cNvPr>
          <p:cNvPicPr>
            <a:picLocks noChangeAspect="1"/>
          </p:cNvPicPr>
          <p:nvPr/>
        </p:nvPicPr>
        <p:blipFill>
          <a:blip r:embed="rId9">
            <a:extLst>
              <a:ext uri="{28A0092B-C50C-407E-A947-70E740481C1C}">
                <a14:useLocalDpi xmlns:a14="http://schemas.microsoft.com/office/drawing/2010/main" val="0"/>
              </a:ext>
            </a:extLst>
          </a:blip>
          <a:srcRect/>
          <a:stretch/>
        </p:blipFill>
        <p:spPr>
          <a:xfrm>
            <a:off x="8583589" y="3970078"/>
            <a:ext cx="1647075" cy="1647075"/>
          </a:xfrm>
          <a:prstGeom prst="rect">
            <a:avLst/>
          </a:prstGeom>
        </p:spPr>
      </p:pic>
    </p:spTree>
    <p:custDataLst>
      <p:tags r:id="rId1"/>
    </p:custDataLst>
    <p:extLst>
      <p:ext uri="{BB962C8B-B14F-4D97-AF65-F5344CB8AC3E}">
        <p14:creationId xmlns:p14="http://schemas.microsoft.com/office/powerpoint/2010/main" val="22444772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E8BD6CF-27C8-B0C3-ED8A-E1C19C7C1CA2}"/>
              </a:ext>
            </a:extLst>
          </p:cNvPr>
          <p:cNvSpPr>
            <a:spLocks noGrp="1"/>
          </p:cNvSpPr>
          <p:nvPr>
            <p:ph type="title" idx="4294967295"/>
          </p:nvPr>
        </p:nvSpPr>
        <p:spPr>
          <a:xfrm>
            <a:off x="183292" y="-518983"/>
            <a:ext cx="10515600" cy="518984"/>
          </a:xfrm>
        </p:spPr>
        <p:txBody>
          <a:bodyPr>
            <a:normAutofit/>
          </a:bodyPr>
          <a:lstStyle/>
          <a:p>
            <a:r>
              <a:rPr lang="en-AU" sz="600">
                <a:solidFill>
                  <a:schemeClr val="bg2"/>
                </a:solidFill>
              </a:rPr>
              <a:t>Review:</a:t>
            </a:r>
            <a:r>
              <a:rPr lang="en-AU" sz="600" baseline="0">
                <a:solidFill>
                  <a:schemeClr val="bg2"/>
                </a:solidFill>
              </a:rPr>
              <a:t> part 2</a:t>
            </a:r>
            <a:endParaRPr lang="en-AU" sz="600">
              <a:solidFill>
                <a:schemeClr val="bg2"/>
              </a:solidFill>
            </a:endParaRPr>
          </a:p>
        </p:txBody>
      </p:sp>
      <p:grpSp>
        <p:nvGrpSpPr>
          <p:cNvPr id="5" name="Group 4" descr="S S S ">
            <a:extLst>
              <a:ext uri="{FF2B5EF4-FFF2-40B4-BE49-F238E27FC236}">
                <a16:creationId xmlns:a16="http://schemas.microsoft.com/office/drawing/2014/main" id="{A3909F04-E338-2C70-AC63-1C28BC886959}"/>
              </a:ext>
            </a:extLst>
          </p:cNvPr>
          <p:cNvGrpSpPr/>
          <p:nvPr/>
        </p:nvGrpSpPr>
        <p:grpSpPr>
          <a:xfrm>
            <a:off x="557956" y="1888193"/>
            <a:ext cx="11076087" cy="3081613"/>
            <a:chOff x="557957" y="2887116"/>
            <a:chExt cx="11076087" cy="3081613"/>
          </a:xfrm>
        </p:grpSpPr>
        <p:sp>
          <p:nvSpPr>
            <p:cNvPr id="2" name="Content Placeholder 2">
              <a:extLst>
                <a:ext uri="{FF2B5EF4-FFF2-40B4-BE49-F238E27FC236}">
                  <a16:creationId xmlns:a16="http://schemas.microsoft.com/office/drawing/2014/main" id="{37CECE0A-3566-9188-AC71-F2463AA51EC2}"/>
                </a:ext>
              </a:extLst>
            </p:cNvPr>
            <p:cNvSpPr txBox="1">
              <a:spLocks/>
            </p:cNvSpPr>
            <p:nvPr/>
          </p:nvSpPr>
          <p:spPr>
            <a:xfrm>
              <a:off x="557957" y="2887116"/>
              <a:ext cx="3383760"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s</a:t>
              </a:r>
              <a:endParaRPr lang="en-AU" sz="210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7825582B-D1C8-56C1-45AB-66ACAD9B86BB}"/>
                </a:ext>
              </a:extLst>
            </p:cNvPr>
            <p:cNvSpPr txBox="1">
              <a:spLocks/>
            </p:cNvSpPr>
            <p:nvPr/>
          </p:nvSpPr>
          <p:spPr>
            <a:xfrm>
              <a:off x="4404119"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s</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6D916084-036E-803A-B762-73C3DBBBBDBA}"/>
                </a:ext>
              </a:extLst>
            </p:cNvPr>
            <p:cNvSpPr txBox="1">
              <a:spLocks/>
            </p:cNvSpPr>
            <p:nvPr/>
          </p:nvSpPr>
          <p:spPr>
            <a:xfrm>
              <a:off x="8250283" y="2887116"/>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s</a:t>
              </a:r>
              <a:endParaRPr lang="en-AU" sz="21000">
                <a:solidFill>
                  <a:srgbClr val="4557AD"/>
                </a:solidFill>
                <a:latin typeface="Tenorite" pitchFamily="2" charset="0"/>
                <a:cs typeface="Arial"/>
              </a:endParaRPr>
            </a:p>
          </p:txBody>
        </p:sp>
      </p:grpSp>
    </p:spTree>
    <p:custDataLst>
      <p:tags r:id="rId1"/>
    </p:custDataLst>
    <p:extLst>
      <p:ext uri="{BB962C8B-B14F-4D97-AF65-F5344CB8AC3E}">
        <p14:creationId xmlns:p14="http://schemas.microsoft.com/office/powerpoint/2010/main" val="3122513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93EB56-3AFD-92DA-21E4-56DC8D1BED71}"/>
              </a:ext>
            </a:extLst>
          </p:cNvPr>
          <p:cNvSpPr>
            <a:spLocks noGrp="1"/>
          </p:cNvSpPr>
          <p:nvPr>
            <p:ph type="title" idx="4294967295"/>
          </p:nvPr>
        </p:nvSpPr>
        <p:spPr>
          <a:xfrm>
            <a:off x="170935" y="-573988"/>
            <a:ext cx="10515600" cy="487491"/>
          </a:xfrm>
        </p:spPr>
        <p:txBody>
          <a:bodyPr>
            <a:normAutofit/>
          </a:bodyPr>
          <a:lstStyle/>
          <a:p>
            <a:r>
              <a:rPr lang="en-AU" sz="600">
                <a:solidFill>
                  <a:schemeClr val="bg2"/>
                </a:solidFill>
              </a:rPr>
              <a:t>Review:</a:t>
            </a:r>
            <a:r>
              <a:rPr lang="en-AU" sz="600" baseline="0">
                <a:solidFill>
                  <a:schemeClr val="bg2"/>
                </a:solidFill>
              </a:rPr>
              <a:t> part 3</a:t>
            </a:r>
            <a:endParaRPr lang="en-AU" sz="600">
              <a:solidFill>
                <a:schemeClr val="bg2"/>
              </a:solidFill>
            </a:endParaRPr>
          </a:p>
        </p:txBody>
      </p:sp>
      <p:pic>
        <p:nvPicPr>
          <p:cNvPr id="6" name="Graphic 5" descr="Pencil ">
            <a:extLst>
              <a:ext uri="{FF2B5EF4-FFF2-40B4-BE49-F238E27FC236}">
                <a16:creationId xmlns:a16="http://schemas.microsoft.com/office/drawing/2014/main" id="{D775F1E7-8CC5-8B66-47A7-2CD8EAE0E1D9}"/>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133588738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BC779B-F0AF-3B40-A6B1-F36C73144F13}"/>
              </a:ext>
            </a:extLst>
          </p:cNvPr>
          <p:cNvSpPr>
            <a:spLocks noGrp="1"/>
          </p:cNvSpPr>
          <p:nvPr>
            <p:ph type="title"/>
          </p:nvPr>
        </p:nvSpPr>
        <p:spPr/>
        <p:txBody>
          <a:bodyPr/>
          <a:lstStyle/>
          <a:p>
            <a:r>
              <a:rPr lang="en-US"/>
              <a:t>End of review</a:t>
            </a:r>
            <a:endParaRPr lang="en-AU"/>
          </a:p>
        </p:txBody>
      </p:sp>
      <p:sp>
        <p:nvSpPr>
          <p:cNvPr id="3" name="Text Placeholder 2">
            <a:extLst>
              <a:ext uri="{FF2B5EF4-FFF2-40B4-BE49-F238E27FC236}">
                <a16:creationId xmlns:a16="http://schemas.microsoft.com/office/drawing/2014/main" id="{924757D0-6AA0-5C4D-DB90-457263C1E7EE}"/>
              </a:ext>
            </a:extLst>
          </p:cNvPr>
          <p:cNvSpPr>
            <a:spLocks noGrp="1"/>
          </p:cNvSpPr>
          <p:nvPr>
            <p:ph type="body" idx="1"/>
          </p:nvPr>
        </p:nvSpPr>
        <p:spPr/>
        <p:txBody>
          <a:bodyPr/>
          <a:lstStyle/>
          <a:p>
            <a:r>
              <a:rPr lang="en-US"/>
              <a:t>Start of SSP lesson</a:t>
            </a:r>
            <a:endParaRPr lang="en-AU"/>
          </a:p>
        </p:txBody>
      </p:sp>
    </p:spTree>
    <p:extLst>
      <p:ext uri="{BB962C8B-B14F-4D97-AF65-F5344CB8AC3E}">
        <p14:creationId xmlns:p14="http://schemas.microsoft.com/office/powerpoint/2010/main" val="38374485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900BB25-6B27-0DD7-FC70-5CE9F60E23B1}"/>
              </a:ext>
            </a:extLst>
          </p:cNvPr>
          <p:cNvSpPr>
            <a:spLocks noGrp="1"/>
          </p:cNvSpPr>
          <p:nvPr>
            <p:ph type="title" idx="4294967295"/>
          </p:nvPr>
        </p:nvSpPr>
        <p:spPr>
          <a:xfrm>
            <a:off x="294502" y="-573989"/>
            <a:ext cx="10515600" cy="388637"/>
          </a:xfrm>
        </p:spPr>
        <p:txBody>
          <a:bodyPr>
            <a:normAutofit/>
          </a:bodyPr>
          <a:lstStyle/>
          <a:p>
            <a:r>
              <a:rPr lang="en-AU" sz="600">
                <a:solidFill>
                  <a:schemeClr val="bg2"/>
                </a:solidFill>
              </a:rPr>
              <a:t>Phonemic awareness: I do</a:t>
            </a:r>
          </a:p>
        </p:txBody>
      </p:sp>
      <p:pic>
        <p:nvPicPr>
          <p:cNvPr id="2" name="Picture 1" descr="Girl jumping ">
            <a:extLst>
              <a:ext uri="{FF2B5EF4-FFF2-40B4-BE49-F238E27FC236}">
                <a16:creationId xmlns:a16="http://schemas.microsoft.com/office/drawing/2014/main" id="{9E13B040-4ED1-0CFB-2040-FEFEE15CA34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custDataLst>
      <p:tags r:id="rId1"/>
    </p:custDataLst>
    <p:extLst>
      <p:ext uri="{BB962C8B-B14F-4D97-AF65-F5344CB8AC3E}">
        <p14:creationId xmlns:p14="http://schemas.microsoft.com/office/powerpoint/2010/main" val="11353917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2F7FFB7-6111-BBA4-1613-2B679C2AF8B2}"/>
              </a:ext>
            </a:extLst>
          </p:cNvPr>
          <p:cNvSpPr>
            <a:spLocks noGrp="1"/>
          </p:cNvSpPr>
          <p:nvPr>
            <p:ph type="title" idx="4294967295"/>
          </p:nvPr>
        </p:nvSpPr>
        <p:spPr>
          <a:xfrm>
            <a:off x="541638" y="-573988"/>
            <a:ext cx="8466438" cy="438064"/>
          </a:xfrm>
        </p:spPr>
        <p:txBody>
          <a:bodyPr>
            <a:normAutofit/>
          </a:bodyPr>
          <a:lstStyle/>
          <a:p>
            <a:r>
              <a:rPr lang="en-AU" sz="600">
                <a:solidFill>
                  <a:schemeClr val="bg2"/>
                </a:solidFill>
              </a:rPr>
              <a:t>Phonemic </a:t>
            </a:r>
            <a:r>
              <a:rPr lang="en-AU" sz="600" kern="1200">
                <a:solidFill>
                  <a:schemeClr val="bg2"/>
                </a:solidFill>
                <a:latin typeface="+mj-lt"/>
                <a:ea typeface="+mj-ea"/>
                <a:cs typeface="+mj-cs"/>
              </a:rPr>
              <a:t>awareness</a:t>
            </a:r>
            <a:r>
              <a:rPr lang="en-AU" sz="600">
                <a:solidFill>
                  <a:schemeClr val="bg2"/>
                </a:solidFill>
              </a:rPr>
              <a:t>:</a:t>
            </a:r>
            <a:r>
              <a:rPr lang="en-AU" sz="600" baseline="0">
                <a:solidFill>
                  <a:schemeClr val="bg2"/>
                </a:solidFill>
              </a:rPr>
              <a:t> We do</a:t>
            </a:r>
            <a:endParaRPr lang="en-AU" sz="600">
              <a:solidFill>
                <a:schemeClr val="bg2"/>
              </a:solidFill>
            </a:endParaRPr>
          </a:p>
        </p:txBody>
      </p:sp>
      <p:pic>
        <p:nvPicPr>
          <p:cNvPr id="2" name="Picture 1" descr="Jumping sounds">
            <a:extLst>
              <a:ext uri="{FF2B5EF4-FFF2-40B4-BE49-F238E27FC236}">
                <a16:creationId xmlns:a16="http://schemas.microsoft.com/office/drawing/2014/main" id="{C6EE519F-647D-43D7-00B3-9653A2F4619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custDataLst>
      <p:tags r:id="rId1"/>
    </p:custDataLst>
    <p:extLst>
      <p:ext uri="{BB962C8B-B14F-4D97-AF65-F5344CB8AC3E}">
        <p14:creationId xmlns:p14="http://schemas.microsoft.com/office/powerpoint/2010/main" val="18218177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98831"/>
            <a:ext cx="9697416" cy="1050506"/>
          </a:xfrm>
        </p:spPr>
        <p:txBody>
          <a:bodyPr/>
          <a:lstStyle/>
          <a:p>
            <a:r>
              <a:rPr lang="en-US">
                <a:ea typeface="+mj-lt"/>
                <a:cs typeface="+mj-lt"/>
              </a:rPr>
              <a:t>We are learning about letters and sounds so that we can read words.</a:t>
            </a:r>
            <a:endParaRPr lang="en-US"/>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910222"/>
            <a:ext cx="8791300" cy="2196429"/>
          </a:xfrm>
        </p:spPr>
        <p:txBody>
          <a:bodyPr>
            <a:noAutofit/>
          </a:bodyPr>
          <a:lstStyle/>
          <a:p>
            <a:r>
              <a:rPr lang="en-US">
                <a:solidFill>
                  <a:srgbClr val="0E1E42"/>
                </a:solidFill>
              </a:rPr>
              <a:t>I will know I have been successful if I can:</a:t>
            </a:r>
          </a:p>
          <a:p>
            <a:pPr marL="285750" indent="-285750">
              <a:buFont typeface="Arial" panose="020B0604020202020204" pitchFamily="34" charset="0"/>
              <a:buChar char="•"/>
            </a:pPr>
            <a:r>
              <a:rPr lang="en-US">
                <a:solidFill>
                  <a:srgbClr val="0E1E42"/>
                </a:solidFill>
              </a:rPr>
              <a:t>form the letter a</a:t>
            </a:r>
          </a:p>
          <a:p>
            <a:pPr marL="285750" indent="-285750">
              <a:buFont typeface="Arial" panose="020B0604020202020204" pitchFamily="34" charset="0"/>
              <a:buChar char="•"/>
            </a:pPr>
            <a:r>
              <a:rPr lang="en-US">
                <a:solidFill>
                  <a:srgbClr val="0E1E42"/>
                </a:solidFill>
              </a:rPr>
              <a:t>say the sound for a</a:t>
            </a:r>
          </a:p>
          <a:p>
            <a:pPr marL="285750" indent="-285750">
              <a:buFont typeface="Arial" panose="020B0604020202020204" pitchFamily="34" charset="0"/>
              <a:buChar char="•"/>
            </a:pPr>
            <a:r>
              <a:rPr lang="en-US">
                <a:solidFill>
                  <a:srgbClr val="0E1E42"/>
                </a:solidFill>
              </a:rPr>
              <a:t>identify words that begin with /a/.</a:t>
            </a:r>
            <a:endParaRPr lang="en-US">
              <a:solidFill>
                <a:srgbClr val="0E1E42"/>
              </a:solidFill>
              <a:highlight>
                <a:srgbClr val="FFFF00"/>
              </a:highlight>
            </a:endParaRPr>
          </a:p>
        </p:txBody>
      </p:sp>
    </p:spTree>
    <p:custDataLst>
      <p:tags r:id="rId1"/>
    </p:custDataLst>
    <p:extLst>
      <p:ext uri="{BB962C8B-B14F-4D97-AF65-F5344CB8AC3E}">
        <p14:creationId xmlns:p14="http://schemas.microsoft.com/office/powerpoint/2010/main" val="366231605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COUNT" val="12"/>
  <p:tag name="ARTICULATE_DESIGN_ID_OFFICE THEME" val="Giysrjoq"/>
  <p:tag name="ARTICULATE_PROJECT_OPEN" val="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Martine Power</DisplayName>
        <AccountId>13</AccountId>
        <AccountType/>
      </UserInfo>
      <UserInfo>
        <DisplayName>Kerrie Shanahan</DisplayName>
        <AccountId>25</AccountId>
        <AccountType/>
      </UserInfo>
      <UserInfo>
        <DisplayName>Elaine Stanley</DisplayName>
        <AccountId>122</AccountId>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schemas.openxmlformats.org/package/2006/metadata/core-properties"/>
    <ds:schemaRef ds:uri="http://schemas.microsoft.com/office/2006/documentManagement/types"/>
    <ds:schemaRef ds:uri="http://www.w3.org/XML/1998/namespace"/>
    <ds:schemaRef ds:uri="http://purl.org/dc/terms/"/>
    <ds:schemaRef ds:uri="http://purl.org/dc/dcmitype/"/>
    <ds:schemaRef ds:uri="ff236c08-9611-4854-a4bb-16d44b7327b6"/>
    <ds:schemaRef ds:uri="http://purl.org/dc/elements/1.1/"/>
    <ds:schemaRef ds:uri="64eff3df-e3d6-48ed-978f-45ff25640900"/>
    <ds:schemaRef ds:uri="http://schemas.microsoft.com/office/infopath/2007/PartnerControls"/>
    <ds:schemaRef ds:uri="http://schemas.microsoft.com/office/2006/metadata/propertie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14</TotalTime>
  <Words>1489</Words>
  <Application>Microsoft Office PowerPoint</Application>
  <PresentationFormat>Widescreen</PresentationFormat>
  <Paragraphs>238</Paragraphs>
  <Slides>17</Slides>
  <Notes>17</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17</vt:i4>
      </vt:variant>
    </vt:vector>
  </HeadingPairs>
  <TitlesOfParts>
    <vt:vector size="26" baseType="lpstr">
      <vt:lpstr>Aptos</vt:lpstr>
      <vt:lpstr>Aptos Display</vt:lpstr>
      <vt:lpstr>Arial</vt:lpstr>
      <vt:lpstr>Calibri</vt:lpstr>
      <vt:lpstr>Calibri Light</vt:lpstr>
      <vt:lpstr>Tenorite</vt:lpstr>
      <vt:lpstr>Verdana</vt:lpstr>
      <vt:lpstr>Office Theme</vt:lpstr>
      <vt:lpstr>1_Office Theme</vt:lpstr>
      <vt:lpstr>Explicit teaching</vt:lpstr>
      <vt:lpstr>Phonemic awareness review </vt:lpstr>
      <vt:lpstr>Review: part 1</vt:lpstr>
      <vt:lpstr>Review: part 2</vt:lpstr>
      <vt:lpstr>Review: part 3</vt:lpstr>
      <vt:lpstr>End of review</vt:lpstr>
      <vt:lpstr>Phonemic awareness: I do</vt:lpstr>
      <vt:lpstr>Phonemic awareness: We do</vt:lpstr>
      <vt:lpstr>Learning intention</vt:lpstr>
      <vt:lpstr>I do</vt:lpstr>
      <vt:lpstr>We do</vt:lpstr>
      <vt:lpstr>I do: part 2</vt:lpstr>
      <vt:lpstr>We do: part 2</vt:lpstr>
      <vt:lpstr>Check for understanding </vt:lpstr>
      <vt:lpstr>Check for understanding: part 2</vt:lpstr>
      <vt:lpstr>You do</vt:lpstr>
      <vt:lpstr>Literacy Hub</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Kerrie Shanahan</cp:lastModifiedBy>
  <cp:revision>1</cp:revision>
  <dcterms:created xsi:type="dcterms:W3CDTF">2021-01-11T06:19:08Z</dcterms:created>
  <dcterms:modified xsi:type="dcterms:W3CDTF">2025-02-04T23:48:27Z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B6DC8F5B-1CF8-4FB2-85BD-6A2CFB3FF0FD</vt:lpwstr>
  </property>
  <property fmtid="{D5CDD505-2E9C-101B-9397-08002B2CF9AE}" pid="9" name="ArticulatePath">
    <vt:lpwstr>https://educationservicesaustralia.sharepoint.com/sites/DigitalTeachingLearning/Shared Documents/Literacy Hub Project/06_Content and deliverables/Content batch/Lesson plans/Design/Template/Final templates ready for DE feedback/Lesson plan 1.1_0807</vt:lpwstr>
  </property>
</Properties>
</file>