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314" r:id="rId5"/>
    <p:sldId id="416" r:id="rId6"/>
    <p:sldId id="315" r:id="rId7"/>
    <p:sldId id="283" r:id="rId8"/>
    <p:sldId id="317" r:id="rId9"/>
    <p:sldId id="318" r:id="rId10"/>
    <p:sldId id="321" r:id="rId11"/>
    <p:sldId id="322" r:id="rId12"/>
    <p:sldId id="323" r:id="rId13"/>
    <p:sldId id="324" r:id="rId14"/>
    <p:sldId id="325" r:id="rId15"/>
    <p:sldId id="326" r:id="rId16"/>
    <p:sldId id="327" r:id="rId17"/>
    <p:sldId id="292" r:id="rId18"/>
    <p:sldId id="301" r:id="rId19"/>
    <p:sldId id="328" r:id="rId20"/>
    <p:sldId id="329" r:id="rId21"/>
    <p:sldId id="330" r:id="rId22"/>
    <p:sldId id="319" r:id="rId23"/>
    <p:sldId id="320" r:id="rId24"/>
    <p:sldId id="331" r:id="rId25"/>
    <p:sldId id="332" r:id="rId26"/>
    <p:sldId id="333" r:id="rId27"/>
    <p:sldId id="281" r:id="rId28"/>
    <p:sldId id="334" r:id="rId29"/>
    <p:sldId id="306" r:id="rId30"/>
    <p:sldId id="308" r:id="rId31"/>
    <p:sldId id="41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7C1F53-FDA1-E1A7-7E25-60FB569BFAC6}" name="Katie Edwards" initials="KE" userId="S::katie.edwards@esa.edu.au::43829014-7c9f-466b-a8d2-53186a146c56" providerId="AD"/>
  <p188:author id="{6DCFF56C-C452-04AB-1CC8-788A250198E2}" name="Rebecca McEwan" initials="RM" userId="S::Rebecca.McEwan@esa.edu.au::ff810c5d-fc8a-4cb6-9b96-8b31b958f7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 id="{894CCCEB-FABF-0F85-7062-35BD6BC6D978}"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7AD"/>
    <a:srgbClr val="DFECF9"/>
    <a:srgbClr val="75D1A3"/>
    <a:srgbClr val="DBF1EE"/>
    <a:srgbClr val="B7D0D3"/>
    <a:srgbClr val="ABDFD9"/>
    <a:srgbClr val="A3E1C2"/>
    <a:srgbClr val="C1D6FF"/>
    <a:srgbClr val="F5F9FD"/>
    <a:srgbClr val="018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ED3B6A-636B-4B0B-954D-5A52B48AEE2A}" v="6" dt="2023-11-10T01:59:31.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348" y="30"/>
      </p:cViewPr>
      <p:guideLst>
        <p:guide orient="horz" pos="2160"/>
        <p:guide pos="3840"/>
      </p:guideLst>
    </p:cSldViewPr>
  </p:slideViewPr>
  <p:notesTextViewPr>
    <p:cViewPr>
      <p:scale>
        <a:sx n="1" d="1"/>
        <a:sy n="1" d="1"/>
      </p:scale>
      <p:origin x="0" y="-786"/>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Heynes" userId="S::liz.heynes@esa.edu.au::e5ff50d5-f39a-42f6-9e9f-e790bcc8c38d" providerId="AD" clId="Web-{F17F3112-B7B0-E50A-39D7-8D5ABD3D4261}"/>
    <pc:docChg chg="modSld">
      <pc:chgData name="Liz Heynes" userId="S::liz.heynes@esa.edu.au::e5ff50d5-f39a-42f6-9e9f-e790bcc8c38d" providerId="AD" clId="Web-{F17F3112-B7B0-E50A-39D7-8D5ABD3D4261}" dt="2023-06-29T01:26:49.842" v="23" actId="1076"/>
      <pc:docMkLst>
        <pc:docMk/>
      </pc:docMkLst>
      <pc:sldChg chg="modSp modNotes">
        <pc:chgData name="Liz Heynes" userId="S::liz.heynes@esa.edu.au::e5ff50d5-f39a-42f6-9e9f-e790bcc8c38d" providerId="AD" clId="Web-{F17F3112-B7B0-E50A-39D7-8D5ABD3D4261}" dt="2023-06-29T01:26:02.825" v="14" actId="14100"/>
        <pc:sldMkLst>
          <pc:docMk/>
          <pc:sldMk cId="3334894480" sldId="283"/>
        </pc:sldMkLst>
        <pc:spChg chg="mod">
          <ac:chgData name="Liz Heynes" userId="S::liz.heynes@esa.edu.au::e5ff50d5-f39a-42f6-9e9f-e790bcc8c38d" providerId="AD" clId="Web-{F17F3112-B7B0-E50A-39D7-8D5ABD3D4261}" dt="2023-06-29T01:26:02.825" v="14" actId="14100"/>
          <ac:spMkLst>
            <pc:docMk/>
            <pc:sldMk cId="3334894480" sldId="283"/>
            <ac:spMk id="9" creationId="{8D6788E9-AD98-4DC8-8458-7F04698CA380}"/>
          </ac:spMkLst>
        </pc:spChg>
      </pc:sldChg>
      <pc:sldChg chg="modSp">
        <pc:chgData name="Liz Heynes" userId="S::liz.heynes@esa.edu.au::e5ff50d5-f39a-42f6-9e9f-e790bcc8c38d" providerId="AD" clId="Web-{F17F3112-B7B0-E50A-39D7-8D5ABD3D4261}" dt="2023-06-29T01:24:29.978" v="4" actId="20577"/>
        <pc:sldMkLst>
          <pc:docMk/>
          <pc:sldMk cId="4292008902" sldId="314"/>
        </pc:sldMkLst>
        <pc:spChg chg="mod">
          <ac:chgData name="Liz Heynes" userId="S::liz.heynes@esa.edu.au::e5ff50d5-f39a-42f6-9e9f-e790bcc8c38d" providerId="AD" clId="Web-{F17F3112-B7B0-E50A-39D7-8D5ABD3D4261}" dt="2023-06-29T01:24:29.978" v="4" actId="20577"/>
          <ac:spMkLst>
            <pc:docMk/>
            <pc:sldMk cId="4292008902" sldId="314"/>
            <ac:spMk id="7" creationId="{59470811-F8A4-4AC9-B032-09E276151540}"/>
          </ac:spMkLst>
        </pc:spChg>
      </pc:sldChg>
      <pc:sldChg chg="modNotes">
        <pc:chgData name="Liz Heynes" userId="S::liz.heynes@esa.edu.au::e5ff50d5-f39a-42f6-9e9f-e790bcc8c38d" providerId="AD" clId="Web-{F17F3112-B7B0-E50A-39D7-8D5ABD3D4261}" dt="2023-06-29T01:25:25.605" v="8"/>
        <pc:sldMkLst>
          <pc:docMk/>
          <pc:sldMk cId="3917018050" sldId="317"/>
        </pc:sldMkLst>
      </pc:sldChg>
      <pc:sldChg chg="modNotes">
        <pc:chgData name="Liz Heynes" userId="S::liz.heynes@esa.edu.au::e5ff50d5-f39a-42f6-9e9f-e790bcc8c38d" providerId="AD" clId="Web-{F17F3112-B7B0-E50A-39D7-8D5ABD3D4261}" dt="2023-06-29T01:25:28.839" v="10"/>
        <pc:sldMkLst>
          <pc:docMk/>
          <pc:sldMk cId="3984394600" sldId="318"/>
        </pc:sldMkLst>
      </pc:sldChg>
      <pc:sldChg chg="modNotes">
        <pc:chgData name="Liz Heynes" userId="S::liz.heynes@esa.edu.au::e5ff50d5-f39a-42f6-9e9f-e790bcc8c38d" providerId="AD" clId="Web-{F17F3112-B7B0-E50A-39D7-8D5ABD3D4261}" dt="2023-06-29T01:24:52.729" v="5"/>
        <pc:sldMkLst>
          <pc:docMk/>
          <pc:sldMk cId="2257079776" sldId="321"/>
        </pc:sldMkLst>
      </pc:sldChg>
      <pc:sldChg chg="modNotes">
        <pc:chgData name="Liz Heynes" userId="S::liz.heynes@esa.edu.au::e5ff50d5-f39a-42f6-9e9f-e790bcc8c38d" providerId="AD" clId="Web-{F17F3112-B7B0-E50A-39D7-8D5ABD3D4261}" dt="2023-06-29T01:25:00.995" v="6"/>
        <pc:sldMkLst>
          <pc:docMk/>
          <pc:sldMk cId="3401848044" sldId="322"/>
        </pc:sldMkLst>
      </pc:sldChg>
      <pc:sldChg chg="modNotes">
        <pc:chgData name="Liz Heynes" userId="S::liz.heynes@esa.edu.au::e5ff50d5-f39a-42f6-9e9f-e790bcc8c38d" providerId="AD" clId="Web-{F17F3112-B7B0-E50A-39D7-8D5ABD3D4261}" dt="2023-06-29T01:25:39.980" v="13"/>
        <pc:sldMkLst>
          <pc:docMk/>
          <pc:sldMk cId="916812712" sldId="323"/>
        </pc:sldMkLst>
      </pc:sldChg>
      <pc:sldChg chg="addSp delSp modSp">
        <pc:chgData name="Liz Heynes" userId="S::liz.heynes@esa.edu.au::e5ff50d5-f39a-42f6-9e9f-e790bcc8c38d" providerId="AD" clId="Web-{F17F3112-B7B0-E50A-39D7-8D5ABD3D4261}" dt="2023-06-29T01:26:49.842" v="23" actId="1076"/>
        <pc:sldMkLst>
          <pc:docMk/>
          <pc:sldMk cId="1601217834" sldId="415"/>
        </pc:sldMkLst>
        <pc:picChg chg="add mod">
          <ac:chgData name="Liz Heynes" userId="S::liz.heynes@esa.edu.au::e5ff50d5-f39a-42f6-9e9f-e790bcc8c38d" providerId="AD" clId="Web-{F17F3112-B7B0-E50A-39D7-8D5ABD3D4261}" dt="2023-06-29T01:26:49.842" v="23" actId="1076"/>
          <ac:picMkLst>
            <pc:docMk/>
            <pc:sldMk cId="1601217834" sldId="415"/>
            <ac:picMk id="2" creationId="{D6D38C48-5DA8-14CA-9AEF-4BA4C33BCCE5}"/>
          </ac:picMkLst>
        </pc:picChg>
        <pc:picChg chg="del">
          <ac:chgData name="Liz Heynes" userId="S::liz.heynes@esa.edu.au::e5ff50d5-f39a-42f6-9e9f-e790bcc8c38d" providerId="AD" clId="Web-{F17F3112-B7B0-E50A-39D7-8D5ABD3D4261}" dt="2023-06-29T01:26:09.825" v="15"/>
          <ac:picMkLst>
            <pc:docMk/>
            <pc:sldMk cId="1601217834" sldId="415"/>
            <ac:picMk id="4" creationId="{AA752E93-8F96-BE70-0F83-59DC3E75289F}"/>
          </ac:picMkLst>
        </pc:picChg>
      </pc:sldChg>
    </pc:docChg>
  </pc:docChgLst>
  <pc:docChgLst>
    <pc:chgData name="Liz Heynes" userId="S::liz.heynes@esa.edu.au::e5ff50d5-f39a-42f6-9e9f-e790bcc8c38d" providerId="AD" clId="Web-{92B7B79E-39FB-6BBF-46C6-5C1C52F3F05C}"/>
    <pc:docChg chg="addSld modSld">
      <pc:chgData name="Liz Heynes" userId="S::liz.heynes@esa.edu.au::e5ff50d5-f39a-42f6-9e9f-e790bcc8c38d" providerId="AD" clId="Web-{92B7B79E-39FB-6BBF-46C6-5C1C52F3F05C}" dt="2023-11-09T00:13:23.556" v="151" actId="14100"/>
      <pc:docMkLst>
        <pc:docMk/>
      </pc:docMkLst>
      <pc:sldChg chg="modSp">
        <pc:chgData name="Liz Heynes" userId="S::liz.heynes@esa.edu.au::e5ff50d5-f39a-42f6-9e9f-e790bcc8c38d" providerId="AD" clId="Web-{92B7B79E-39FB-6BBF-46C6-5C1C52F3F05C}" dt="2023-11-09T00:13:23.556" v="151" actId="14100"/>
        <pc:sldMkLst>
          <pc:docMk/>
          <pc:sldMk cId="3671715320" sldId="315"/>
        </pc:sldMkLst>
        <pc:spChg chg="mod">
          <ac:chgData name="Liz Heynes" userId="S::liz.heynes@esa.edu.au::e5ff50d5-f39a-42f6-9e9f-e790bcc8c38d" providerId="AD" clId="Web-{92B7B79E-39FB-6BBF-46C6-5C1C52F3F05C}" dt="2023-11-09T00:12:51.665" v="142" actId="1076"/>
          <ac:spMkLst>
            <pc:docMk/>
            <pc:sldMk cId="3671715320" sldId="315"/>
            <ac:spMk id="18" creationId="{E7962974-B1A4-4F98-A6A9-7733FB4B3EF7}"/>
          </ac:spMkLst>
        </pc:spChg>
        <pc:grpChg chg="mod">
          <ac:chgData name="Liz Heynes" userId="S::liz.heynes@esa.edu.au::e5ff50d5-f39a-42f6-9e9f-e790bcc8c38d" providerId="AD" clId="Web-{92B7B79E-39FB-6BBF-46C6-5C1C52F3F05C}" dt="2023-11-09T00:13:23.556" v="151" actId="14100"/>
          <ac:grpSpMkLst>
            <pc:docMk/>
            <pc:sldMk cId="3671715320" sldId="315"/>
            <ac:grpSpMk id="20" creationId="{77275656-CC7F-4703-95EE-0E19032F2943}"/>
          </ac:grpSpMkLst>
        </pc:grpChg>
        <pc:grpChg chg="mod">
          <ac:chgData name="Liz Heynes" userId="S::liz.heynes@esa.edu.au::e5ff50d5-f39a-42f6-9e9f-e790bcc8c38d" providerId="AD" clId="Web-{92B7B79E-39FB-6BBF-46C6-5C1C52F3F05C}" dt="2023-11-09T00:13:23.556" v="150" actId="14100"/>
          <ac:grpSpMkLst>
            <pc:docMk/>
            <pc:sldMk cId="3671715320" sldId="315"/>
            <ac:grpSpMk id="23" creationId="{A7780B8F-B41F-4E1D-A69E-353D04FC7D4C}"/>
          </ac:grpSpMkLst>
        </pc:grpChg>
        <pc:grpChg chg="mod">
          <ac:chgData name="Liz Heynes" userId="S::liz.heynes@esa.edu.au::e5ff50d5-f39a-42f6-9e9f-e790bcc8c38d" providerId="AD" clId="Web-{92B7B79E-39FB-6BBF-46C6-5C1C52F3F05C}" dt="2023-11-09T00:13:23.556" v="149" actId="14100"/>
          <ac:grpSpMkLst>
            <pc:docMk/>
            <pc:sldMk cId="3671715320" sldId="315"/>
            <ac:grpSpMk id="29" creationId="{B80E6339-96AE-4DDF-8B9C-C96B89659725}"/>
          </ac:grpSpMkLst>
        </pc:grpChg>
      </pc:sldChg>
      <pc:sldChg chg="modSp add delCm">
        <pc:chgData name="Liz Heynes" userId="S::liz.heynes@esa.edu.au::e5ff50d5-f39a-42f6-9e9f-e790bcc8c38d" providerId="AD" clId="Web-{92B7B79E-39FB-6BBF-46C6-5C1C52F3F05C}" dt="2023-11-09T00:11:07.849" v="138" actId="1076"/>
        <pc:sldMkLst>
          <pc:docMk/>
          <pc:sldMk cId="263970238" sldId="416"/>
        </pc:sldMkLst>
        <pc:spChg chg="mod">
          <ac:chgData name="Liz Heynes" userId="S::liz.heynes@esa.edu.au::e5ff50d5-f39a-42f6-9e9f-e790bcc8c38d" providerId="AD" clId="Web-{92B7B79E-39FB-6BBF-46C6-5C1C52F3F05C}" dt="2023-11-09T00:11:07.849" v="138" actId="1076"/>
          <ac:spMkLst>
            <pc:docMk/>
            <pc:sldMk cId="263970238" sldId="416"/>
            <ac:spMk id="4" creationId="{57D7EC55-7941-C96F-1DC2-D9837B93B02E}"/>
          </ac:spMkLst>
        </pc:spChg>
        <pc:spChg chg="mod">
          <ac:chgData name="Liz Heynes" userId="S::liz.heynes@esa.edu.au::e5ff50d5-f39a-42f6-9e9f-e790bcc8c38d" providerId="AD" clId="Web-{92B7B79E-39FB-6BBF-46C6-5C1C52F3F05C}" dt="2023-11-09T00:10:07.473" v="136" actId="20577"/>
          <ac:spMkLst>
            <pc:docMk/>
            <pc:sldMk cId="263970238" sldId="416"/>
            <ac:spMk id="5" creationId="{31EB3C7A-CF55-429E-416B-470557744E03}"/>
          </ac:spMkLst>
        </pc:spChg>
        <pc:spChg chg="mod">
          <ac:chgData name="Liz Heynes" userId="S::liz.heynes@esa.edu.au::e5ff50d5-f39a-42f6-9e9f-e790bcc8c38d" providerId="AD" clId="Web-{92B7B79E-39FB-6BBF-46C6-5C1C52F3F05C}" dt="2023-11-09T00:09:06.767" v="132" actId="1076"/>
          <ac:spMkLst>
            <pc:docMk/>
            <pc:sldMk cId="263970238" sldId="416"/>
            <ac:spMk id="14" creationId="{ACF240A3-978A-4B35-BD35-EA692FE71D29}"/>
          </ac:spMkLst>
        </pc:spChg>
        <pc:extLst>
          <p:ext xmlns:p="http://schemas.openxmlformats.org/presentationml/2006/main" uri="{D6D511B9-2390-475A-947B-AFAB55BFBCF1}">
            <pc226:cmChg xmlns:pc226="http://schemas.microsoft.com/office/powerpoint/2022/06/main/command" chg="del">
              <pc226:chgData name="Liz Heynes" userId="S::liz.heynes@esa.edu.au::e5ff50d5-f39a-42f6-9e9f-e790bcc8c38d" providerId="AD" clId="Web-{92B7B79E-39FB-6BBF-46C6-5C1C52F3F05C}" dt="2023-11-08T23:57:14.747" v="1"/>
              <pc2:cmMkLst xmlns:pc2="http://schemas.microsoft.com/office/powerpoint/2019/9/main/command">
                <pc:docMk/>
                <pc:sldMk cId="263970238" sldId="416"/>
                <pc2:cmMk id="{BB0A292E-1CCD-4C88-94B7-A0A062BF82CE}"/>
              </pc2:cmMkLst>
            </pc226:cmChg>
          </p:ext>
        </pc:extLst>
      </pc:sldChg>
    </pc:docChg>
  </pc:docChgLst>
  <pc:docChgLst>
    <pc:chgData name="Elaine Stanley" userId="9dfc5ab9-b876-4d2e-b928-2720deac3464" providerId="ADAL" clId="{FA86B742-AB9C-42AA-B5FC-DDC56605A4BB}"/>
    <pc:docChg chg="custSel modSld">
      <pc:chgData name="Elaine Stanley" userId="9dfc5ab9-b876-4d2e-b928-2720deac3464" providerId="ADAL" clId="{FA86B742-AB9C-42AA-B5FC-DDC56605A4BB}" dt="2023-07-10T02:46:18.845" v="738" actId="20577"/>
      <pc:docMkLst>
        <pc:docMk/>
      </pc:docMkLst>
      <pc:sldChg chg="modNotesTx">
        <pc:chgData name="Elaine Stanley" userId="9dfc5ab9-b876-4d2e-b928-2720deac3464" providerId="ADAL" clId="{FA86B742-AB9C-42AA-B5FC-DDC56605A4BB}" dt="2023-07-10T02:46:18.845" v="738" actId="20577"/>
        <pc:sldMkLst>
          <pc:docMk/>
          <pc:sldMk cId="980326339" sldId="306"/>
        </pc:sldMkLst>
      </pc:sldChg>
      <pc:sldChg chg="modNotesTx">
        <pc:chgData name="Elaine Stanley" userId="9dfc5ab9-b876-4d2e-b928-2720deac3464" providerId="ADAL" clId="{FA86B742-AB9C-42AA-B5FC-DDC56605A4BB}" dt="2023-06-27T05:30:10.301" v="0" actId="20577"/>
        <pc:sldMkLst>
          <pc:docMk/>
          <pc:sldMk cId="2257079776" sldId="321"/>
        </pc:sldMkLst>
      </pc:sldChg>
      <pc:sldChg chg="modNotesTx">
        <pc:chgData name="Elaine Stanley" userId="9dfc5ab9-b876-4d2e-b928-2720deac3464" providerId="ADAL" clId="{FA86B742-AB9C-42AA-B5FC-DDC56605A4BB}" dt="2023-06-27T05:30:20.957" v="1" actId="20577"/>
        <pc:sldMkLst>
          <pc:docMk/>
          <pc:sldMk cId="3401848044" sldId="322"/>
        </pc:sldMkLst>
      </pc:sldChg>
      <pc:sldChg chg="modNotesTx">
        <pc:chgData name="Elaine Stanley" userId="9dfc5ab9-b876-4d2e-b928-2720deac3464" providerId="ADAL" clId="{FA86B742-AB9C-42AA-B5FC-DDC56605A4BB}" dt="2023-06-27T05:30:23.547" v="2" actId="20577"/>
        <pc:sldMkLst>
          <pc:docMk/>
          <pc:sldMk cId="916812712" sldId="323"/>
        </pc:sldMkLst>
      </pc:sldChg>
      <pc:sldChg chg="modNotesTx">
        <pc:chgData name="Elaine Stanley" userId="9dfc5ab9-b876-4d2e-b928-2720deac3464" providerId="ADAL" clId="{FA86B742-AB9C-42AA-B5FC-DDC56605A4BB}" dt="2023-06-27T05:30:26.055" v="3" actId="20577"/>
        <pc:sldMkLst>
          <pc:docMk/>
          <pc:sldMk cId="2328034669" sldId="324"/>
        </pc:sldMkLst>
      </pc:sldChg>
      <pc:sldChg chg="modNotesTx">
        <pc:chgData name="Elaine Stanley" userId="9dfc5ab9-b876-4d2e-b928-2720deac3464" providerId="ADAL" clId="{FA86B742-AB9C-42AA-B5FC-DDC56605A4BB}" dt="2023-06-27T05:30:28.623" v="4" actId="20577"/>
        <pc:sldMkLst>
          <pc:docMk/>
          <pc:sldMk cId="1262670506" sldId="325"/>
        </pc:sldMkLst>
      </pc:sldChg>
      <pc:sldChg chg="modNotesTx">
        <pc:chgData name="Elaine Stanley" userId="9dfc5ab9-b876-4d2e-b928-2720deac3464" providerId="ADAL" clId="{FA86B742-AB9C-42AA-B5FC-DDC56605A4BB}" dt="2023-06-27T05:30:31.151" v="5" actId="20577"/>
        <pc:sldMkLst>
          <pc:docMk/>
          <pc:sldMk cId="542206089" sldId="326"/>
        </pc:sldMkLst>
      </pc:sldChg>
      <pc:sldChg chg="modNotesTx">
        <pc:chgData name="Elaine Stanley" userId="9dfc5ab9-b876-4d2e-b928-2720deac3464" providerId="ADAL" clId="{FA86B742-AB9C-42AA-B5FC-DDC56605A4BB}" dt="2023-06-28T02:26:19.502" v="25" actId="20577"/>
        <pc:sldMkLst>
          <pc:docMk/>
          <pc:sldMk cId="1168699012" sldId="331"/>
        </pc:sldMkLst>
      </pc:sldChg>
    </pc:docChg>
  </pc:docChgLst>
  <pc:docChgLst>
    <pc:chgData name="Liz Heynes" userId="e5ff50d5-f39a-42f6-9e9f-e790bcc8c38d" providerId="ADAL" clId="{98A2F7A3-6ECD-42E6-8748-C7EDA2E9BA1F}"/>
    <pc:docChg chg="custSel modSld">
      <pc:chgData name="Liz Heynes" userId="e5ff50d5-f39a-42f6-9e9f-e790bcc8c38d" providerId="ADAL" clId="{98A2F7A3-6ECD-42E6-8748-C7EDA2E9BA1F}" dt="2023-07-27T02:04:12.941" v="89" actId="1076"/>
      <pc:docMkLst>
        <pc:docMk/>
      </pc:docMkLst>
      <pc:sldChg chg="addSp delSp modSp mod modNotesTx">
        <pc:chgData name="Liz Heynes" userId="e5ff50d5-f39a-42f6-9e9f-e790bcc8c38d" providerId="ADAL" clId="{98A2F7A3-6ECD-42E6-8748-C7EDA2E9BA1F}" dt="2023-07-27T02:04:12.941" v="89" actId="1076"/>
        <pc:sldMkLst>
          <pc:docMk/>
          <pc:sldMk cId="980326339" sldId="306"/>
        </pc:sldMkLst>
        <pc:picChg chg="add del mod">
          <ac:chgData name="Liz Heynes" userId="e5ff50d5-f39a-42f6-9e9f-e790bcc8c38d" providerId="ADAL" clId="{98A2F7A3-6ECD-42E6-8748-C7EDA2E9BA1F}" dt="2023-07-27T02:02:48.951" v="75" actId="478"/>
          <ac:picMkLst>
            <pc:docMk/>
            <pc:sldMk cId="980326339" sldId="306"/>
            <ac:picMk id="3" creationId="{E7FC758F-76CD-490E-7733-5BB5D6A460DF}"/>
          </ac:picMkLst>
        </pc:picChg>
        <pc:picChg chg="del">
          <ac:chgData name="Liz Heynes" userId="e5ff50d5-f39a-42f6-9e9f-e790bcc8c38d" providerId="ADAL" clId="{98A2F7A3-6ECD-42E6-8748-C7EDA2E9BA1F}" dt="2023-07-27T02:01:36.257" v="68" actId="478"/>
          <ac:picMkLst>
            <pc:docMk/>
            <pc:sldMk cId="980326339" sldId="306"/>
            <ac:picMk id="4" creationId="{379AF054-93CB-29EB-AC7D-277D1018EB6D}"/>
          </ac:picMkLst>
        </pc:picChg>
        <pc:picChg chg="add del mod">
          <ac:chgData name="Liz Heynes" userId="e5ff50d5-f39a-42f6-9e9f-e790bcc8c38d" providerId="ADAL" clId="{98A2F7A3-6ECD-42E6-8748-C7EDA2E9BA1F}" dt="2023-07-27T02:03:19.943" v="82" actId="478"/>
          <ac:picMkLst>
            <pc:docMk/>
            <pc:sldMk cId="980326339" sldId="306"/>
            <ac:picMk id="6" creationId="{00842A6F-A971-DD1F-7D0E-8146C5001BE7}"/>
          </ac:picMkLst>
        </pc:picChg>
        <pc:picChg chg="add mod">
          <ac:chgData name="Liz Heynes" userId="e5ff50d5-f39a-42f6-9e9f-e790bcc8c38d" providerId="ADAL" clId="{98A2F7A3-6ECD-42E6-8748-C7EDA2E9BA1F}" dt="2023-07-27T02:04:12.941" v="89" actId="1076"/>
          <ac:picMkLst>
            <pc:docMk/>
            <pc:sldMk cId="980326339" sldId="306"/>
            <ac:picMk id="8" creationId="{33D4D707-7864-6C5B-7390-1DED92036483}"/>
          </ac:picMkLst>
        </pc:picChg>
      </pc:sldChg>
      <pc:sldChg chg="modSp mod modNotesTx">
        <pc:chgData name="Liz Heynes" userId="e5ff50d5-f39a-42f6-9e9f-e790bcc8c38d" providerId="ADAL" clId="{98A2F7A3-6ECD-42E6-8748-C7EDA2E9BA1F}" dt="2023-07-27T01:24:07.190" v="67" actId="790"/>
        <pc:sldMkLst>
          <pc:docMk/>
          <pc:sldMk cId="595393356" sldId="319"/>
        </pc:sldMkLst>
        <pc:spChg chg="mod">
          <ac:chgData name="Liz Heynes" userId="e5ff50d5-f39a-42f6-9e9f-e790bcc8c38d" providerId="ADAL" clId="{98A2F7A3-6ECD-42E6-8748-C7EDA2E9BA1F}" dt="2023-07-27T01:23:44.925" v="66" actId="2"/>
          <ac:spMkLst>
            <pc:docMk/>
            <pc:sldMk cId="595393356" sldId="319"/>
            <ac:spMk id="22" creationId="{76C038B1-1975-4A62-B575-B8BA7F008C78}"/>
          </ac:spMkLst>
        </pc:spChg>
      </pc:sldChg>
      <pc:sldChg chg="modSp mod">
        <pc:chgData name="Liz Heynes" userId="e5ff50d5-f39a-42f6-9e9f-e790bcc8c38d" providerId="ADAL" clId="{98A2F7A3-6ECD-42E6-8748-C7EDA2E9BA1F}" dt="2023-07-27T01:23:28.430" v="64" actId="27107"/>
        <pc:sldMkLst>
          <pc:docMk/>
          <pc:sldMk cId="840602487" sldId="320"/>
        </pc:sldMkLst>
        <pc:spChg chg="mod">
          <ac:chgData name="Liz Heynes" userId="e5ff50d5-f39a-42f6-9e9f-e790bcc8c38d" providerId="ADAL" clId="{98A2F7A3-6ECD-42E6-8748-C7EDA2E9BA1F}" dt="2023-07-27T01:23:28.430" v="64" actId="27107"/>
          <ac:spMkLst>
            <pc:docMk/>
            <pc:sldMk cId="840602487" sldId="320"/>
            <ac:spMk id="10" creationId="{68DE50BE-589B-402C-AB24-19323E80ADF3}"/>
          </ac:spMkLst>
        </pc:spChg>
      </pc:sldChg>
      <pc:sldChg chg="modNotesTx">
        <pc:chgData name="Liz Heynes" userId="e5ff50d5-f39a-42f6-9e9f-e790bcc8c38d" providerId="ADAL" clId="{98A2F7A3-6ECD-42E6-8748-C7EDA2E9BA1F}" dt="2023-07-27T01:10:37.190" v="0" actId="948"/>
        <pc:sldMkLst>
          <pc:docMk/>
          <pc:sldMk cId="2905738682" sldId="334"/>
        </pc:sldMkLst>
      </pc:sldChg>
    </pc:docChg>
  </pc:docChgLst>
  <pc:docChgLst>
    <pc:chgData name="Liz Heynes" userId="e5ff50d5-f39a-42f6-9e9f-e790bcc8c38d" providerId="ADAL" clId="{BAED3B6A-636B-4B0B-954D-5A52B48AEE2A}"/>
    <pc:docChg chg="undo custSel modSld">
      <pc:chgData name="Liz Heynes" userId="e5ff50d5-f39a-42f6-9e9f-e790bcc8c38d" providerId="ADAL" clId="{BAED3B6A-636B-4B0B-954D-5A52B48AEE2A}" dt="2023-11-10T01:58:11.217" v="87" actId="20577"/>
      <pc:docMkLst>
        <pc:docMk/>
      </pc:docMkLst>
      <pc:sldChg chg="addSp modSp mod">
        <pc:chgData name="Liz Heynes" userId="e5ff50d5-f39a-42f6-9e9f-e790bcc8c38d" providerId="ADAL" clId="{BAED3B6A-636B-4B0B-954D-5A52B48AEE2A}" dt="2023-11-09T00:19:07.612" v="83" actId="20577"/>
        <pc:sldMkLst>
          <pc:docMk/>
          <pc:sldMk cId="3671715320" sldId="315"/>
        </pc:sldMkLst>
        <pc:spChg chg="add mod">
          <ac:chgData name="Liz Heynes" userId="e5ff50d5-f39a-42f6-9e9f-e790bcc8c38d" providerId="ADAL" clId="{BAED3B6A-636B-4B0B-954D-5A52B48AEE2A}" dt="2023-11-09T00:17:07.727" v="71" actId="1076"/>
          <ac:spMkLst>
            <pc:docMk/>
            <pc:sldMk cId="3671715320" sldId="315"/>
            <ac:spMk id="2" creationId="{A3F86A41-2FB2-1FD3-0AC0-2AEB31137E03}"/>
          </ac:spMkLst>
        </pc:spChg>
        <pc:spChg chg="add mod">
          <ac:chgData name="Liz Heynes" userId="e5ff50d5-f39a-42f6-9e9f-e790bcc8c38d" providerId="ADAL" clId="{BAED3B6A-636B-4B0B-954D-5A52B48AEE2A}" dt="2023-11-09T00:19:07.612" v="83" actId="20577"/>
          <ac:spMkLst>
            <pc:docMk/>
            <pc:sldMk cId="3671715320" sldId="315"/>
            <ac:spMk id="3" creationId="{91DE4C56-4C8A-6701-658C-0DF29964870C}"/>
          </ac:spMkLst>
        </pc:spChg>
        <pc:spChg chg="mod">
          <ac:chgData name="Liz Heynes" userId="e5ff50d5-f39a-42f6-9e9f-e790bcc8c38d" providerId="ADAL" clId="{BAED3B6A-636B-4B0B-954D-5A52B48AEE2A}" dt="2023-11-09T00:15:55.390" v="59" actId="1076"/>
          <ac:spMkLst>
            <pc:docMk/>
            <pc:sldMk cId="3671715320" sldId="315"/>
            <ac:spMk id="19" creationId="{FA6B0327-8092-41CA-93F1-5AF958956962}"/>
          </ac:spMkLst>
        </pc:spChg>
        <pc:spChg chg="mod">
          <ac:chgData name="Liz Heynes" userId="e5ff50d5-f39a-42f6-9e9f-e790bcc8c38d" providerId="ADAL" clId="{BAED3B6A-636B-4B0B-954D-5A52B48AEE2A}" dt="2023-11-09T00:16:02.198" v="60" actId="1076"/>
          <ac:spMkLst>
            <pc:docMk/>
            <pc:sldMk cId="3671715320" sldId="315"/>
            <ac:spMk id="32" creationId="{C8CE033C-53D9-40A4-8CC3-7289F3CC0695}"/>
          </ac:spMkLst>
        </pc:spChg>
        <pc:spChg chg="mod">
          <ac:chgData name="Liz Heynes" userId="e5ff50d5-f39a-42f6-9e9f-e790bcc8c38d" providerId="ADAL" clId="{BAED3B6A-636B-4B0B-954D-5A52B48AEE2A}" dt="2023-11-09T00:16:08.549" v="61" actId="1076"/>
          <ac:spMkLst>
            <pc:docMk/>
            <pc:sldMk cId="3671715320" sldId="315"/>
            <ac:spMk id="33" creationId="{AE322734-841D-4C05-82AF-1BF493C3F8A6}"/>
          </ac:spMkLst>
        </pc:spChg>
        <pc:spChg chg="mod">
          <ac:chgData name="Liz Heynes" userId="e5ff50d5-f39a-42f6-9e9f-e790bcc8c38d" providerId="ADAL" clId="{BAED3B6A-636B-4B0B-954D-5A52B48AEE2A}" dt="2023-11-09T00:15:34.717" v="56" actId="1076"/>
          <ac:spMkLst>
            <pc:docMk/>
            <pc:sldMk cId="3671715320" sldId="315"/>
            <ac:spMk id="34" creationId="{61B8ED68-42DD-4295-9DC9-8A8960112179}"/>
          </ac:spMkLst>
        </pc:spChg>
        <pc:spChg chg="mod">
          <ac:chgData name="Liz Heynes" userId="e5ff50d5-f39a-42f6-9e9f-e790bcc8c38d" providerId="ADAL" clId="{BAED3B6A-636B-4B0B-954D-5A52B48AEE2A}" dt="2023-11-09T00:17:30.673" v="80" actId="14100"/>
          <ac:spMkLst>
            <pc:docMk/>
            <pc:sldMk cId="3671715320" sldId="315"/>
            <ac:spMk id="41" creationId="{7B0AB016-6683-4328-A2ED-68E1EA28F184}"/>
          </ac:spMkLst>
        </pc:spChg>
        <pc:spChg chg="mod">
          <ac:chgData name="Liz Heynes" userId="e5ff50d5-f39a-42f6-9e9f-e790bcc8c38d" providerId="ADAL" clId="{BAED3B6A-636B-4B0B-954D-5A52B48AEE2A}" dt="2023-11-09T00:17:25.363" v="79" actId="1035"/>
          <ac:spMkLst>
            <pc:docMk/>
            <pc:sldMk cId="3671715320" sldId="315"/>
            <ac:spMk id="47" creationId="{B27D9AAB-FBE7-42F4-ACE9-337954F83FE7}"/>
          </ac:spMkLst>
        </pc:spChg>
        <pc:grpChg chg="mod">
          <ac:chgData name="Liz Heynes" userId="e5ff50d5-f39a-42f6-9e9f-e790bcc8c38d" providerId="ADAL" clId="{BAED3B6A-636B-4B0B-954D-5A52B48AEE2A}" dt="2023-11-09T00:14:27.957" v="13" actId="1036"/>
          <ac:grpSpMkLst>
            <pc:docMk/>
            <pc:sldMk cId="3671715320" sldId="315"/>
            <ac:grpSpMk id="20" creationId="{77275656-CC7F-4703-95EE-0E19032F2943}"/>
          </ac:grpSpMkLst>
        </pc:grpChg>
        <pc:grpChg chg="mod">
          <ac:chgData name="Liz Heynes" userId="e5ff50d5-f39a-42f6-9e9f-e790bcc8c38d" providerId="ADAL" clId="{BAED3B6A-636B-4B0B-954D-5A52B48AEE2A}" dt="2023-11-09T00:14:31.902" v="26" actId="1035"/>
          <ac:grpSpMkLst>
            <pc:docMk/>
            <pc:sldMk cId="3671715320" sldId="315"/>
            <ac:grpSpMk id="23" creationId="{A7780B8F-B41F-4E1D-A69E-353D04FC7D4C}"/>
          </ac:grpSpMkLst>
        </pc:grpChg>
        <pc:grpChg chg="mod">
          <ac:chgData name="Liz Heynes" userId="e5ff50d5-f39a-42f6-9e9f-e790bcc8c38d" providerId="ADAL" clId="{BAED3B6A-636B-4B0B-954D-5A52B48AEE2A}" dt="2023-11-09T00:15:18.413" v="53" actId="1076"/>
          <ac:grpSpMkLst>
            <pc:docMk/>
            <pc:sldMk cId="3671715320" sldId="315"/>
            <ac:grpSpMk id="26" creationId="{AC40AF13-6A72-42B4-8B13-5DD5AD761B03}"/>
          </ac:grpSpMkLst>
        </pc:grpChg>
        <pc:grpChg chg="mod">
          <ac:chgData name="Liz Heynes" userId="e5ff50d5-f39a-42f6-9e9f-e790bcc8c38d" providerId="ADAL" clId="{BAED3B6A-636B-4B0B-954D-5A52B48AEE2A}" dt="2023-11-09T00:14:36.048" v="44" actId="1035"/>
          <ac:grpSpMkLst>
            <pc:docMk/>
            <pc:sldMk cId="3671715320" sldId="315"/>
            <ac:grpSpMk id="29" creationId="{B80E6339-96AE-4DDF-8B9C-C96B89659725}"/>
          </ac:grpSpMkLst>
        </pc:grpChg>
        <pc:grpChg chg="mod">
          <ac:chgData name="Liz Heynes" userId="e5ff50d5-f39a-42f6-9e9f-e790bcc8c38d" providerId="ADAL" clId="{BAED3B6A-636B-4B0B-954D-5A52B48AEE2A}" dt="2023-11-09T00:15:30.613" v="55" actId="1076"/>
          <ac:grpSpMkLst>
            <pc:docMk/>
            <pc:sldMk cId="3671715320" sldId="315"/>
            <ac:grpSpMk id="42" creationId="{8755855E-597A-4DAC-A918-DF8EDC345B01}"/>
          </ac:grpSpMkLst>
        </pc:grpChg>
        <pc:grpChg chg="mod">
          <ac:chgData name="Liz Heynes" userId="e5ff50d5-f39a-42f6-9e9f-e790bcc8c38d" providerId="ADAL" clId="{BAED3B6A-636B-4B0B-954D-5A52B48AEE2A}" dt="2023-11-09T00:15:25.141" v="54" actId="1076"/>
          <ac:grpSpMkLst>
            <pc:docMk/>
            <pc:sldMk cId="3671715320" sldId="315"/>
            <ac:grpSpMk id="49" creationId="{0F4F6D4F-A946-44FF-9A53-40E1EF37D11E}"/>
          </ac:grpSpMkLst>
        </pc:grpChg>
      </pc:sldChg>
      <pc:sldChg chg="modSp mod addCm delCm">
        <pc:chgData name="Liz Heynes" userId="e5ff50d5-f39a-42f6-9e9f-e790bcc8c38d" providerId="ADAL" clId="{BAED3B6A-636B-4B0B-954D-5A52B48AEE2A}" dt="2023-11-10T01:58:11.217" v="87" actId="20577"/>
        <pc:sldMkLst>
          <pc:docMk/>
          <pc:sldMk cId="263970238" sldId="416"/>
        </pc:sldMkLst>
        <pc:spChg chg="mod">
          <ac:chgData name="Liz Heynes" userId="e5ff50d5-f39a-42f6-9e9f-e790bcc8c38d" providerId="ADAL" clId="{BAED3B6A-636B-4B0B-954D-5A52B48AEE2A}" dt="2023-11-10T01:58:11.217" v="87" actId="20577"/>
          <ac:spMkLst>
            <pc:docMk/>
            <pc:sldMk cId="263970238" sldId="416"/>
            <ac:spMk id="4" creationId="{57D7EC55-7941-C96F-1DC2-D9837B93B02E}"/>
          </ac:spMkLst>
        </pc:s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BAED3B6A-636B-4B0B-954D-5A52B48AEE2A}" dt="2023-11-10T01:32:54.288" v="85"/>
              <pc2:cmMkLst xmlns:pc2="http://schemas.microsoft.com/office/powerpoint/2019/9/main/command">
                <pc:docMk/>
                <pc:sldMk cId="263970238" sldId="416"/>
                <pc2:cmMk id="{2ABC6407-F1B9-4C4E-84C4-848C38B53A6E}"/>
              </pc2:cmMkLst>
            </pc226:cmChg>
          </p:ext>
        </pc:extLst>
      </pc:sldChg>
    </pc:docChg>
  </pc:docChgLst>
  <pc:docChgLst>
    <pc:chgData name="Martine Power" userId="f3410e55-3c0b-475c-b0b5-72038337e5c9" providerId="ADAL" clId="{F449B96B-2AE2-4B4C-A41F-28B6DDBB95DB}"/>
    <pc:docChg chg="custSel modSld sldOrd">
      <pc:chgData name="Martine Power" userId="f3410e55-3c0b-475c-b0b5-72038337e5c9" providerId="ADAL" clId="{F449B96B-2AE2-4B4C-A41F-28B6DDBB95DB}" dt="2023-07-04T05:58:13.284" v="204" actId="20577"/>
      <pc:docMkLst>
        <pc:docMk/>
      </pc:docMkLst>
      <pc:sldChg chg="modNotesTx">
        <pc:chgData name="Martine Power" userId="f3410e55-3c0b-475c-b0b5-72038337e5c9" providerId="ADAL" clId="{F449B96B-2AE2-4B4C-A41F-28B6DDBB95DB}" dt="2023-07-04T05:51:42.484" v="127" actId="20577"/>
        <pc:sldMkLst>
          <pc:docMk/>
          <pc:sldMk cId="4042367014" sldId="281"/>
        </pc:sldMkLst>
      </pc:sldChg>
      <pc:sldChg chg="modNotesTx">
        <pc:chgData name="Martine Power" userId="f3410e55-3c0b-475c-b0b5-72038337e5c9" providerId="ADAL" clId="{F449B96B-2AE2-4B4C-A41F-28B6DDBB95DB}" dt="2023-07-04T05:20:11.563" v="37" actId="20577"/>
        <pc:sldMkLst>
          <pc:docMk/>
          <pc:sldMk cId="3334894480" sldId="283"/>
        </pc:sldMkLst>
      </pc:sldChg>
      <pc:sldChg chg="modNotesTx">
        <pc:chgData name="Martine Power" userId="f3410e55-3c0b-475c-b0b5-72038337e5c9" providerId="ADAL" clId="{F449B96B-2AE2-4B4C-A41F-28B6DDBB95DB}" dt="2023-07-04T05:39:57.541" v="51" actId="20577"/>
        <pc:sldMkLst>
          <pc:docMk/>
          <pc:sldMk cId="4224750223" sldId="292"/>
        </pc:sldMkLst>
      </pc:sldChg>
      <pc:sldChg chg="modNotesTx">
        <pc:chgData name="Martine Power" userId="f3410e55-3c0b-475c-b0b5-72038337e5c9" providerId="ADAL" clId="{F449B96B-2AE2-4B4C-A41F-28B6DDBB95DB}" dt="2023-07-04T05:40:33.641" v="55" actId="20577"/>
        <pc:sldMkLst>
          <pc:docMk/>
          <pc:sldMk cId="3028203947" sldId="301"/>
        </pc:sldMkLst>
      </pc:sldChg>
      <pc:sldChg chg="modNotesTx">
        <pc:chgData name="Martine Power" userId="f3410e55-3c0b-475c-b0b5-72038337e5c9" providerId="ADAL" clId="{F449B96B-2AE2-4B4C-A41F-28B6DDBB95DB}" dt="2023-07-04T05:54:24.198" v="174" actId="20577"/>
        <pc:sldMkLst>
          <pc:docMk/>
          <pc:sldMk cId="980326339" sldId="306"/>
        </pc:sldMkLst>
      </pc:sldChg>
      <pc:sldChg chg="modNotesTx">
        <pc:chgData name="Martine Power" userId="f3410e55-3c0b-475c-b0b5-72038337e5c9" providerId="ADAL" clId="{F449B96B-2AE2-4B4C-A41F-28B6DDBB95DB}" dt="2023-07-04T05:54:52.962" v="195" actId="20577"/>
        <pc:sldMkLst>
          <pc:docMk/>
          <pc:sldMk cId="3731044898" sldId="308"/>
        </pc:sldMkLst>
      </pc:sldChg>
      <pc:sldChg chg="modSp mod">
        <pc:chgData name="Martine Power" userId="f3410e55-3c0b-475c-b0b5-72038337e5c9" providerId="ADAL" clId="{F449B96B-2AE2-4B4C-A41F-28B6DDBB95DB}" dt="2023-07-04T05:58:13.284" v="204" actId="20577"/>
        <pc:sldMkLst>
          <pc:docMk/>
          <pc:sldMk cId="3671715320" sldId="315"/>
        </pc:sldMkLst>
        <pc:spChg chg="mod">
          <ac:chgData name="Martine Power" userId="f3410e55-3c0b-475c-b0b5-72038337e5c9" providerId="ADAL" clId="{F449B96B-2AE2-4B4C-A41F-28B6DDBB95DB}" dt="2023-07-04T05:58:13.284" v="204" actId="20577"/>
          <ac:spMkLst>
            <pc:docMk/>
            <pc:sldMk cId="3671715320" sldId="315"/>
            <ac:spMk id="41" creationId="{7B0AB016-6683-4328-A2ED-68E1EA28F184}"/>
          </ac:spMkLst>
        </pc:spChg>
      </pc:sldChg>
      <pc:sldChg chg="modNotesTx">
        <pc:chgData name="Martine Power" userId="f3410e55-3c0b-475c-b0b5-72038337e5c9" providerId="ADAL" clId="{F449B96B-2AE2-4B4C-A41F-28B6DDBB95DB}" dt="2023-07-04T05:20:36.391" v="38" actId="20577"/>
        <pc:sldMkLst>
          <pc:docMk/>
          <pc:sldMk cId="3917018050" sldId="317"/>
        </pc:sldMkLst>
      </pc:sldChg>
      <pc:sldChg chg="modNotesTx">
        <pc:chgData name="Martine Power" userId="f3410e55-3c0b-475c-b0b5-72038337e5c9" providerId="ADAL" clId="{F449B96B-2AE2-4B4C-A41F-28B6DDBB95DB}" dt="2023-07-04T05:21:26.396" v="42" actId="20577"/>
        <pc:sldMkLst>
          <pc:docMk/>
          <pc:sldMk cId="3984394600" sldId="318"/>
        </pc:sldMkLst>
      </pc:sldChg>
      <pc:sldChg chg="ord modNotesTx">
        <pc:chgData name="Martine Power" userId="f3410e55-3c0b-475c-b0b5-72038337e5c9" providerId="ADAL" clId="{F449B96B-2AE2-4B4C-A41F-28B6DDBB95DB}" dt="2023-07-04T05:57:51.182" v="196" actId="20578"/>
        <pc:sldMkLst>
          <pc:docMk/>
          <pc:sldMk cId="595393356" sldId="319"/>
        </pc:sldMkLst>
      </pc:sldChg>
      <pc:sldChg chg="modNotesTx">
        <pc:chgData name="Martine Power" userId="f3410e55-3c0b-475c-b0b5-72038337e5c9" providerId="ADAL" clId="{F449B96B-2AE2-4B4C-A41F-28B6DDBB95DB}" dt="2023-07-04T05:22:18.906" v="43" actId="20577"/>
        <pc:sldMkLst>
          <pc:docMk/>
          <pc:sldMk cId="3401848044" sldId="322"/>
        </pc:sldMkLst>
      </pc:sldChg>
      <pc:sldChg chg="modNotesTx">
        <pc:chgData name="Martine Power" userId="f3410e55-3c0b-475c-b0b5-72038337e5c9" providerId="ADAL" clId="{F449B96B-2AE2-4B4C-A41F-28B6DDBB95DB}" dt="2023-07-04T05:35:17.701" v="44" actId="20577"/>
        <pc:sldMkLst>
          <pc:docMk/>
          <pc:sldMk cId="916812712" sldId="323"/>
        </pc:sldMkLst>
      </pc:sldChg>
      <pc:sldChg chg="modNotesTx">
        <pc:chgData name="Martine Power" userId="f3410e55-3c0b-475c-b0b5-72038337e5c9" providerId="ADAL" clId="{F449B96B-2AE2-4B4C-A41F-28B6DDBB95DB}" dt="2023-07-04T05:36:37.205" v="45" actId="20577"/>
        <pc:sldMkLst>
          <pc:docMk/>
          <pc:sldMk cId="1262670506" sldId="325"/>
        </pc:sldMkLst>
      </pc:sldChg>
      <pc:sldChg chg="modNotesTx">
        <pc:chgData name="Martine Power" userId="f3410e55-3c0b-475c-b0b5-72038337e5c9" providerId="ADAL" clId="{F449B96B-2AE2-4B4C-A41F-28B6DDBB95DB}" dt="2023-07-04T05:37:31.465" v="46" actId="20577"/>
        <pc:sldMkLst>
          <pc:docMk/>
          <pc:sldMk cId="542206089" sldId="326"/>
        </pc:sldMkLst>
      </pc:sldChg>
      <pc:sldChg chg="modNotesTx">
        <pc:chgData name="Martine Power" userId="f3410e55-3c0b-475c-b0b5-72038337e5c9" providerId="ADAL" clId="{F449B96B-2AE2-4B4C-A41F-28B6DDBB95DB}" dt="2023-07-04T05:38:58.694" v="48" actId="20577"/>
        <pc:sldMkLst>
          <pc:docMk/>
          <pc:sldMk cId="2327648123" sldId="327"/>
        </pc:sldMkLst>
      </pc:sldChg>
      <pc:sldChg chg="modNotesTx">
        <pc:chgData name="Martine Power" userId="f3410e55-3c0b-475c-b0b5-72038337e5c9" providerId="ADAL" clId="{F449B96B-2AE2-4B4C-A41F-28B6DDBB95DB}" dt="2023-07-04T05:41:10.640" v="57" actId="20577"/>
        <pc:sldMkLst>
          <pc:docMk/>
          <pc:sldMk cId="642550511" sldId="328"/>
        </pc:sldMkLst>
      </pc:sldChg>
      <pc:sldChg chg="modNotesTx">
        <pc:chgData name="Martine Power" userId="f3410e55-3c0b-475c-b0b5-72038337e5c9" providerId="ADAL" clId="{F449B96B-2AE2-4B4C-A41F-28B6DDBB95DB}" dt="2023-07-04T05:43:15.061" v="60" actId="20577"/>
        <pc:sldMkLst>
          <pc:docMk/>
          <pc:sldMk cId="3305367528" sldId="329"/>
        </pc:sldMkLst>
      </pc:sldChg>
      <pc:sldChg chg="modNotesTx">
        <pc:chgData name="Martine Power" userId="f3410e55-3c0b-475c-b0b5-72038337e5c9" providerId="ADAL" clId="{F449B96B-2AE2-4B4C-A41F-28B6DDBB95DB}" dt="2023-07-04T05:43:48.630" v="64" actId="20577"/>
        <pc:sldMkLst>
          <pc:docMk/>
          <pc:sldMk cId="894735507" sldId="330"/>
        </pc:sldMkLst>
      </pc:sldChg>
      <pc:sldChg chg="modNotesTx">
        <pc:chgData name="Martine Power" userId="f3410e55-3c0b-475c-b0b5-72038337e5c9" providerId="ADAL" clId="{F449B96B-2AE2-4B4C-A41F-28B6DDBB95DB}" dt="2023-07-04T05:47:59.973" v="122" actId="20577"/>
        <pc:sldMkLst>
          <pc:docMk/>
          <pc:sldMk cId="1168699012" sldId="331"/>
        </pc:sldMkLst>
      </pc:sldChg>
      <pc:sldChg chg="modNotesTx">
        <pc:chgData name="Martine Power" userId="f3410e55-3c0b-475c-b0b5-72038337e5c9" providerId="ADAL" clId="{F449B96B-2AE2-4B4C-A41F-28B6DDBB95DB}" dt="2023-07-04T05:48:49.311" v="123" actId="20577"/>
        <pc:sldMkLst>
          <pc:docMk/>
          <pc:sldMk cId="886865913" sldId="332"/>
        </pc:sldMkLst>
      </pc:sldChg>
      <pc:sldChg chg="modNotesTx">
        <pc:chgData name="Martine Power" userId="f3410e55-3c0b-475c-b0b5-72038337e5c9" providerId="ADAL" clId="{F449B96B-2AE2-4B4C-A41F-28B6DDBB95DB}" dt="2023-07-04T05:49:47.844" v="125" actId="20577"/>
        <pc:sldMkLst>
          <pc:docMk/>
          <pc:sldMk cId="708749138" sldId="333"/>
        </pc:sldMkLst>
      </pc:sldChg>
      <pc:sldChg chg="modNotesTx">
        <pc:chgData name="Martine Power" userId="f3410e55-3c0b-475c-b0b5-72038337e5c9" providerId="ADAL" clId="{F449B96B-2AE2-4B4C-A41F-28B6DDBB95DB}" dt="2023-07-04T05:52:50.910" v="132" actId="20577"/>
        <pc:sldMkLst>
          <pc:docMk/>
          <pc:sldMk cId="2905738682" sldId="334"/>
        </pc:sldMkLst>
      </pc:sldChg>
    </pc:docChg>
  </pc:docChgLst>
  <pc:docChgLst>
    <pc:chgData name="Liz Heynes" userId="e5ff50d5-f39a-42f6-9e9f-e790bcc8c38d" providerId="ADAL" clId="{1D9A6496-3C1B-482C-93A1-151EBA8757B1}"/>
    <pc:docChg chg="custSel modSld">
      <pc:chgData name="Liz Heynes" userId="e5ff50d5-f39a-42f6-9e9f-e790bcc8c38d" providerId="ADAL" clId="{1D9A6496-3C1B-482C-93A1-151EBA8757B1}" dt="2023-10-30T05:11:23.543" v="3"/>
      <pc:docMkLst>
        <pc:docMk/>
      </pc:docMkLst>
      <pc:sldChg chg="addSp modSp">
        <pc:chgData name="Liz Heynes" userId="e5ff50d5-f39a-42f6-9e9f-e790bcc8c38d" providerId="ADAL" clId="{1D9A6496-3C1B-482C-93A1-151EBA8757B1}" dt="2023-10-30T05:11:23.543" v="3"/>
        <pc:sldMkLst>
          <pc:docMk/>
          <pc:sldMk cId="4292008902" sldId="314"/>
        </pc:sldMkLst>
        <pc:spChg chg="add mod">
          <ac:chgData name="Liz Heynes" userId="e5ff50d5-f39a-42f6-9e9f-e790bcc8c38d" providerId="ADAL" clId="{1D9A6496-3C1B-482C-93A1-151EBA8757B1}" dt="2023-10-30T05:11:23.543" v="3"/>
          <ac:spMkLst>
            <pc:docMk/>
            <pc:sldMk cId="4292008902" sldId="314"/>
            <ac:spMk id="2" creationId="{6E8A7F5F-897D-D3A4-768A-33EBF5E48545}"/>
          </ac:spMkLst>
        </pc:spChg>
      </pc:sldChg>
      <pc:sldChg chg="delSp mod">
        <pc:chgData name="Liz Heynes" userId="e5ff50d5-f39a-42f6-9e9f-e790bcc8c38d" providerId="ADAL" clId="{1D9A6496-3C1B-482C-93A1-151EBA8757B1}" dt="2023-10-30T05:11:20.917" v="2" actId="478"/>
        <pc:sldMkLst>
          <pc:docMk/>
          <pc:sldMk cId="3671715320" sldId="315"/>
        </pc:sldMkLst>
        <pc:grpChg chg="del">
          <ac:chgData name="Liz Heynes" userId="e5ff50d5-f39a-42f6-9e9f-e790bcc8c38d" providerId="ADAL" clId="{1D9A6496-3C1B-482C-93A1-151EBA8757B1}" dt="2023-10-30T05:11:19.437" v="0" actId="478"/>
          <ac:grpSpMkLst>
            <pc:docMk/>
            <pc:sldMk cId="3671715320" sldId="315"/>
            <ac:grpSpMk id="35" creationId="{CE095194-AE7C-CD83-D266-81F8DF6A87D4}"/>
          </ac:grpSpMkLst>
        </pc:grpChg>
        <pc:grpChg chg="del">
          <ac:chgData name="Liz Heynes" userId="e5ff50d5-f39a-42f6-9e9f-e790bcc8c38d" providerId="ADAL" clId="{1D9A6496-3C1B-482C-93A1-151EBA8757B1}" dt="2023-10-30T05:11:20.181" v="1" actId="478"/>
          <ac:grpSpMkLst>
            <pc:docMk/>
            <pc:sldMk cId="3671715320" sldId="315"/>
            <ac:grpSpMk id="39" creationId="{13BB1695-EDF3-44C9-610E-119D8AE82198}"/>
          </ac:grpSpMkLst>
        </pc:grpChg>
        <pc:grpChg chg="del">
          <ac:chgData name="Liz Heynes" userId="e5ff50d5-f39a-42f6-9e9f-e790bcc8c38d" providerId="ADAL" clId="{1D9A6496-3C1B-482C-93A1-151EBA8757B1}" dt="2023-10-30T05:11:20.917" v="2" actId="478"/>
          <ac:grpSpMkLst>
            <pc:docMk/>
            <pc:sldMk cId="3671715320" sldId="315"/>
            <ac:grpSpMk id="51" creationId="{F80C01B0-22F5-4058-A556-43EFCC906BFA}"/>
          </ac:grpSpMkLst>
        </pc:grpChg>
      </pc:sldChg>
    </pc:docChg>
  </pc:docChgLst>
  <pc:docChgLst>
    <pc:chgData name="Liz Heynes" userId="e5ff50d5-f39a-42f6-9e9f-e790bcc8c38d" providerId="ADAL" clId="{7D102D59-ACFC-4D15-BF80-CECE5D1C3541}"/>
    <pc:docChg chg="modSld">
      <pc:chgData name="Liz Heynes" userId="e5ff50d5-f39a-42f6-9e9f-e790bcc8c38d" providerId="ADAL" clId="{7D102D59-ACFC-4D15-BF80-CECE5D1C3541}" dt="2023-08-02T08:45:27.790" v="1" actId="20577"/>
      <pc:docMkLst>
        <pc:docMk/>
      </pc:docMkLst>
      <pc:sldChg chg="modSp mod">
        <pc:chgData name="Liz Heynes" userId="e5ff50d5-f39a-42f6-9e9f-e790bcc8c38d" providerId="ADAL" clId="{7D102D59-ACFC-4D15-BF80-CECE5D1C3541}" dt="2023-08-02T08:45:27.790" v="1" actId="20577"/>
        <pc:sldMkLst>
          <pc:docMk/>
          <pc:sldMk cId="4292008902" sldId="314"/>
        </pc:sldMkLst>
        <pc:spChg chg="mod">
          <ac:chgData name="Liz Heynes" userId="e5ff50d5-f39a-42f6-9e9f-e790bcc8c38d" providerId="ADAL" clId="{7D102D59-ACFC-4D15-BF80-CECE5D1C3541}" dt="2023-08-02T08:45:27.790" v="1" actId="20577"/>
          <ac:spMkLst>
            <pc:docMk/>
            <pc:sldMk cId="4292008902" sldId="314"/>
            <ac:spMk id="6" creationId="{EB73CF64-384D-4D01-BD19-5440EE8937C1}"/>
          </ac:spMkLst>
        </pc:spChg>
      </pc:sldChg>
    </pc:docChg>
  </pc:docChgLst>
  <pc:docChgLst>
    <pc:chgData name="Liz Heynes" userId="e5ff50d5-f39a-42f6-9e9f-e790bcc8c38d" providerId="ADAL" clId="{F7381999-4BA2-4750-A4F7-EC410D4B76F7}"/>
    <pc:docChg chg="undo custSel modSld">
      <pc:chgData name="Liz Heynes" userId="e5ff50d5-f39a-42f6-9e9f-e790bcc8c38d" providerId="ADAL" clId="{F7381999-4BA2-4750-A4F7-EC410D4B76F7}" dt="2023-07-10T04:49:53.294" v="1374" actId="948"/>
      <pc:docMkLst>
        <pc:docMk/>
      </pc:docMkLst>
      <pc:sldChg chg="modNotesTx">
        <pc:chgData name="Liz Heynes" userId="e5ff50d5-f39a-42f6-9e9f-e790bcc8c38d" providerId="ADAL" clId="{F7381999-4BA2-4750-A4F7-EC410D4B76F7}" dt="2023-07-03T02:26:22.769" v="803" actId="20577"/>
        <pc:sldMkLst>
          <pc:docMk/>
          <pc:sldMk cId="4042367014" sldId="281"/>
        </pc:sldMkLst>
      </pc:sldChg>
      <pc:sldChg chg="modNotesTx">
        <pc:chgData name="Liz Heynes" userId="e5ff50d5-f39a-42f6-9e9f-e790bcc8c38d" providerId="ADAL" clId="{F7381999-4BA2-4750-A4F7-EC410D4B76F7}" dt="2023-07-03T02:12:22.445" v="488"/>
        <pc:sldMkLst>
          <pc:docMk/>
          <pc:sldMk cId="3334894480" sldId="283"/>
        </pc:sldMkLst>
      </pc:sldChg>
      <pc:sldChg chg="modNotesTx">
        <pc:chgData name="Liz Heynes" userId="e5ff50d5-f39a-42f6-9e9f-e790bcc8c38d" providerId="ADAL" clId="{F7381999-4BA2-4750-A4F7-EC410D4B76F7}" dt="2023-07-03T02:32:32.002" v="1032" actId="113"/>
        <pc:sldMkLst>
          <pc:docMk/>
          <pc:sldMk cId="4224750223" sldId="292"/>
        </pc:sldMkLst>
      </pc:sldChg>
      <pc:sldChg chg="modNotesTx">
        <pc:chgData name="Liz Heynes" userId="e5ff50d5-f39a-42f6-9e9f-e790bcc8c38d" providerId="ADAL" clId="{F7381999-4BA2-4750-A4F7-EC410D4B76F7}" dt="2023-07-03T02:32:36.858" v="1033" actId="113"/>
        <pc:sldMkLst>
          <pc:docMk/>
          <pc:sldMk cId="3028203947" sldId="301"/>
        </pc:sldMkLst>
      </pc:sldChg>
      <pc:sldChg chg="addSp delSp modSp mod delCm modNotesTx">
        <pc:chgData name="Liz Heynes" userId="e5ff50d5-f39a-42f6-9e9f-e790bcc8c38d" providerId="ADAL" clId="{F7381999-4BA2-4750-A4F7-EC410D4B76F7}" dt="2023-07-10T04:49:53.294" v="1374" actId="948"/>
        <pc:sldMkLst>
          <pc:docMk/>
          <pc:sldMk cId="980326339" sldId="306"/>
        </pc:sldMkLst>
        <pc:picChg chg="del">
          <ac:chgData name="Liz Heynes" userId="e5ff50d5-f39a-42f6-9e9f-e790bcc8c38d" providerId="ADAL" clId="{F7381999-4BA2-4750-A4F7-EC410D4B76F7}" dt="2023-07-05T05:15:06.011" v="1145" actId="478"/>
          <ac:picMkLst>
            <pc:docMk/>
            <pc:sldMk cId="980326339" sldId="306"/>
            <ac:picMk id="3" creationId="{ED962B38-E48A-7228-2CF9-5A8D480508F7}"/>
          </ac:picMkLst>
        </pc:picChg>
        <pc:picChg chg="add mod">
          <ac:chgData name="Liz Heynes" userId="e5ff50d5-f39a-42f6-9e9f-e790bcc8c38d" providerId="ADAL" clId="{F7381999-4BA2-4750-A4F7-EC410D4B76F7}" dt="2023-07-05T05:15:27.929" v="1149" actId="1076"/>
          <ac:picMkLst>
            <pc:docMk/>
            <pc:sldMk cId="980326339" sldId="306"/>
            <ac:picMk id="4" creationId="{379AF054-93CB-29EB-AC7D-277D1018EB6D}"/>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F7381999-4BA2-4750-A4F7-EC410D4B76F7}" dt="2023-07-10T04:43:36.790" v="1198"/>
              <pc2:cmMkLst xmlns:pc2="http://schemas.microsoft.com/office/powerpoint/2019/9/main/command">
                <pc:docMk/>
                <pc:sldMk cId="980326339" sldId="306"/>
                <pc2:cmMk id="{C2ACB812-4AFE-4AAE-B413-D7D3E0E7255C}"/>
              </pc2:cmMkLst>
            </pc226:cmChg>
          </p:ext>
        </pc:extLst>
      </pc:sldChg>
      <pc:sldChg chg="modSp mod">
        <pc:chgData name="Liz Heynes" userId="e5ff50d5-f39a-42f6-9e9f-e790bcc8c38d" providerId="ADAL" clId="{F7381999-4BA2-4750-A4F7-EC410D4B76F7}" dt="2023-07-03T05:20:38.945" v="1141" actId="20577"/>
        <pc:sldMkLst>
          <pc:docMk/>
          <pc:sldMk cId="4292008902" sldId="314"/>
        </pc:sldMkLst>
        <pc:spChg chg="mod">
          <ac:chgData name="Liz Heynes" userId="e5ff50d5-f39a-42f6-9e9f-e790bcc8c38d" providerId="ADAL" clId="{F7381999-4BA2-4750-A4F7-EC410D4B76F7}" dt="2023-07-03T04:29:31.997" v="1129" actId="1035"/>
          <ac:spMkLst>
            <pc:docMk/>
            <pc:sldMk cId="4292008902" sldId="314"/>
            <ac:spMk id="6" creationId="{EB73CF64-384D-4D01-BD19-5440EE8937C1}"/>
          </ac:spMkLst>
        </pc:spChg>
        <pc:spChg chg="mod">
          <ac:chgData name="Liz Heynes" userId="e5ff50d5-f39a-42f6-9e9f-e790bcc8c38d" providerId="ADAL" clId="{F7381999-4BA2-4750-A4F7-EC410D4B76F7}" dt="2023-07-03T05:20:38.945" v="1141" actId="20577"/>
          <ac:spMkLst>
            <pc:docMk/>
            <pc:sldMk cId="4292008902" sldId="314"/>
            <ac:spMk id="7" creationId="{59470811-F8A4-4AC9-B032-09E276151540}"/>
          </ac:spMkLst>
        </pc:spChg>
      </pc:sldChg>
      <pc:sldChg chg="modSp mod">
        <pc:chgData name="Liz Heynes" userId="e5ff50d5-f39a-42f6-9e9f-e790bcc8c38d" providerId="ADAL" clId="{F7381999-4BA2-4750-A4F7-EC410D4B76F7}" dt="2023-07-03T02:31:01.309" v="1012" actId="20577"/>
        <pc:sldMkLst>
          <pc:docMk/>
          <pc:sldMk cId="3671715320" sldId="315"/>
        </pc:sldMkLst>
        <pc:spChg chg="mod">
          <ac:chgData name="Liz Heynes" userId="e5ff50d5-f39a-42f6-9e9f-e790bcc8c38d" providerId="ADAL" clId="{F7381999-4BA2-4750-A4F7-EC410D4B76F7}" dt="2023-07-03T02:30:57.931" v="1010" actId="20577"/>
          <ac:spMkLst>
            <pc:docMk/>
            <pc:sldMk cId="3671715320" sldId="315"/>
            <ac:spMk id="32" creationId="{C8CE033C-53D9-40A4-8CC3-7289F3CC0695}"/>
          </ac:spMkLst>
        </pc:spChg>
        <pc:spChg chg="mod">
          <ac:chgData name="Liz Heynes" userId="e5ff50d5-f39a-42f6-9e9f-e790bcc8c38d" providerId="ADAL" clId="{F7381999-4BA2-4750-A4F7-EC410D4B76F7}" dt="2023-07-03T02:31:01.309" v="1012" actId="20577"/>
          <ac:spMkLst>
            <pc:docMk/>
            <pc:sldMk cId="3671715320" sldId="315"/>
            <ac:spMk id="33" creationId="{AE322734-841D-4C05-82AF-1BF493C3F8A6}"/>
          </ac:spMkLst>
        </pc:spChg>
        <pc:spChg chg="mod">
          <ac:chgData name="Liz Heynes" userId="e5ff50d5-f39a-42f6-9e9f-e790bcc8c38d" providerId="ADAL" clId="{F7381999-4BA2-4750-A4F7-EC410D4B76F7}" dt="2023-07-03T02:28:41.956" v="970" actId="20577"/>
          <ac:spMkLst>
            <pc:docMk/>
            <pc:sldMk cId="3671715320" sldId="315"/>
            <ac:spMk id="41" creationId="{7B0AB016-6683-4328-A2ED-68E1EA28F184}"/>
          </ac:spMkLst>
        </pc:spChg>
      </pc:sldChg>
      <pc:sldChg chg="modSp mod modNotesTx">
        <pc:chgData name="Liz Heynes" userId="e5ff50d5-f39a-42f6-9e9f-e790bcc8c38d" providerId="ADAL" clId="{F7381999-4BA2-4750-A4F7-EC410D4B76F7}" dt="2023-07-03T05:13:36.331" v="1133" actId="2"/>
        <pc:sldMkLst>
          <pc:docMk/>
          <pc:sldMk cId="3917018050" sldId="317"/>
        </pc:sldMkLst>
        <pc:spChg chg="mod">
          <ac:chgData name="Liz Heynes" userId="e5ff50d5-f39a-42f6-9e9f-e790bcc8c38d" providerId="ADAL" clId="{F7381999-4BA2-4750-A4F7-EC410D4B76F7}" dt="2023-07-03T05:13:36.331" v="1133" actId="2"/>
          <ac:spMkLst>
            <pc:docMk/>
            <pc:sldMk cId="3917018050" sldId="317"/>
            <ac:spMk id="2" creationId="{15DC4C83-144F-1D02-27C0-92E7F0192B7A}"/>
          </ac:spMkLst>
        </pc:spChg>
        <pc:spChg chg="mod">
          <ac:chgData name="Liz Heynes" userId="e5ff50d5-f39a-42f6-9e9f-e790bcc8c38d" providerId="ADAL" clId="{F7381999-4BA2-4750-A4F7-EC410D4B76F7}" dt="2023-07-03T02:13:07.648" v="493" actId="255"/>
          <ac:spMkLst>
            <pc:docMk/>
            <pc:sldMk cId="3917018050" sldId="317"/>
            <ac:spMk id="3" creationId="{4BC0D818-B5CE-6257-7278-CC67DE2C2922}"/>
          </ac:spMkLst>
        </pc:spChg>
        <pc:spChg chg="mod">
          <ac:chgData name="Liz Heynes" userId="e5ff50d5-f39a-42f6-9e9f-e790bcc8c38d" providerId="ADAL" clId="{F7381999-4BA2-4750-A4F7-EC410D4B76F7}" dt="2023-07-03T05:13:34.843" v="1131" actId="2"/>
          <ac:spMkLst>
            <pc:docMk/>
            <pc:sldMk cId="3917018050" sldId="317"/>
            <ac:spMk id="21" creationId="{B8A02195-DCA0-4C2C-ACB8-43DDACF2D36A}"/>
          </ac:spMkLst>
        </pc:spChg>
      </pc:sldChg>
      <pc:sldChg chg="modSp mod modNotesTx">
        <pc:chgData name="Liz Heynes" userId="e5ff50d5-f39a-42f6-9e9f-e790bcc8c38d" providerId="ADAL" clId="{F7381999-4BA2-4750-A4F7-EC410D4B76F7}" dt="2023-07-03T05:13:38.947" v="1137" actId="2"/>
        <pc:sldMkLst>
          <pc:docMk/>
          <pc:sldMk cId="3984394600" sldId="318"/>
        </pc:sldMkLst>
        <pc:spChg chg="mod">
          <ac:chgData name="Liz Heynes" userId="e5ff50d5-f39a-42f6-9e9f-e790bcc8c38d" providerId="ADAL" clId="{F7381999-4BA2-4750-A4F7-EC410D4B76F7}" dt="2023-07-03T05:13:37.715" v="1135" actId="2"/>
          <ac:spMkLst>
            <pc:docMk/>
            <pc:sldMk cId="3984394600" sldId="318"/>
            <ac:spMk id="2" creationId="{1C29EEE7-9AF3-4E3F-3935-9A34CB454DDF}"/>
          </ac:spMkLst>
        </pc:spChg>
        <pc:spChg chg="mod">
          <ac:chgData name="Liz Heynes" userId="e5ff50d5-f39a-42f6-9e9f-e790bcc8c38d" providerId="ADAL" clId="{F7381999-4BA2-4750-A4F7-EC410D4B76F7}" dt="2023-07-03T02:12:59.738" v="492" actId="255"/>
          <ac:spMkLst>
            <pc:docMk/>
            <pc:sldMk cId="3984394600" sldId="318"/>
            <ac:spMk id="3" creationId="{47B2F2C7-54F3-ED83-252B-253DABC9B485}"/>
          </ac:spMkLst>
        </pc:spChg>
        <pc:spChg chg="mod">
          <ac:chgData name="Liz Heynes" userId="e5ff50d5-f39a-42f6-9e9f-e790bcc8c38d" providerId="ADAL" clId="{F7381999-4BA2-4750-A4F7-EC410D4B76F7}" dt="2023-07-03T05:13:38.947" v="1137" actId="2"/>
          <ac:spMkLst>
            <pc:docMk/>
            <pc:sldMk cId="3984394600" sldId="318"/>
            <ac:spMk id="4" creationId="{0CB4100B-426B-E823-5152-25EE9ABFB3C9}"/>
          </ac:spMkLst>
        </pc:spChg>
      </pc:sldChg>
      <pc:sldChg chg="modSp mod modNotesTx">
        <pc:chgData name="Liz Heynes" userId="e5ff50d5-f39a-42f6-9e9f-e790bcc8c38d" providerId="ADAL" clId="{F7381999-4BA2-4750-A4F7-EC410D4B76F7}" dt="2023-07-03T05:14:03.313" v="1140" actId="27107"/>
        <pc:sldMkLst>
          <pc:docMk/>
          <pc:sldMk cId="595393356" sldId="319"/>
        </pc:sldMkLst>
        <pc:spChg chg="mod">
          <ac:chgData name="Liz Heynes" userId="e5ff50d5-f39a-42f6-9e9f-e790bcc8c38d" providerId="ADAL" clId="{F7381999-4BA2-4750-A4F7-EC410D4B76F7}" dt="2023-07-03T05:14:03.313" v="1140" actId="27107"/>
          <ac:spMkLst>
            <pc:docMk/>
            <pc:sldMk cId="595393356" sldId="319"/>
            <ac:spMk id="22" creationId="{76C038B1-1975-4A62-B575-B8BA7F008C78}"/>
          </ac:spMkLst>
        </pc:spChg>
      </pc:sldChg>
      <pc:sldChg chg="modNotesTx">
        <pc:chgData name="Liz Heynes" userId="e5ff50d5-f39a-42f6-9e9f-e790bcc8c38d" providerId="ADAL" clId="{F7381999-4BA2-4750-A4F7-EC410D4B76F7}" dt="2023-07-03T02:31:52.728" v="1015" actId="113"/>
        <pc:sldMkLst>
          <pc:docMk/>
          <pc:sldMk cId="2257079776" sldId="321"/>
        </pc:sldMkLst>
      </pc:sldChg>
      <pc:sldChg chg="modNotesTx">
        <pc:chgData name="Liz Heynes" userId="e5ff50d5-f39a-42f6-9e9f-e790bcc8c38d" providerId="ADAL" clId="{F7381999-4BA2-4750-A4F7-EC410D4B76F7}" dt="2023-07-03T02:31:58.739" v="1018" actId="113"/>
        <pc:sldMkLst>
          <pc:docMk/>
          <pc:sldMk cId="3401848044" sldId="322"/>
        </pc:sldMkLst>
      </pc:sldChg>
      <pc:sldChg chg="modNotesTx">
        <pc:chgData name="Liz Heynes" userId="e5ff50d5-f39a-42f6-9e9f-e790bcc8c38d" providerId="ADAL" clId="{F7381999-4BA2-4750-A4F7-EC410D4B76F7}" dt="2023-07-03T02:32:04.880" v="1021" actId="113"/>
        <pc:sldMkLst>
          <pc:docMk/>
          <pc:sldMk cId="916812712" sldId="323"/>
        </pc:sldMkLst>
      </pc:sldChg>
      <pc:sldChg chg="modNotesTx">
        <pc:chgData name="Liz Heynes" userId="e5ff50d5-f39a-42f6-9e9f-e790bcc8c38d" providerId="ADAL" clId="{F7381999-4BA2-4750-A4F7-EC410D4B76F7}" dt="2023-07-03T02:32:11.349" v="1024" actId="113"/>
        <pc:sldMkLst>
          <pc:docMk/>
          <pc:sldMk cId="2328034669" sldId="324"/>
        </pc:sldMkLst>
      </pc:sldChg>
      <pc:sldChg chg="modNotesTx">
        <pc:chgData name="Liz Heynes" userId="e5ff50d5-f39a-42f6-9e9f-e790bcc8c38d" providerId="ADAL" clId="{F7381999-4BA2-4750-A4F7-EC410D4B76F7}" dt="2023-07-03T02:32:17.169" v="1027" actId="113"/>
        <pc:sldMkLst>
          <pc:docMk/>
          <pc:sldMk cId="1262670506" sldId="325"/>
        </pc:sldMkLst>
      </pc:sldChg>
      <pc:sldChg chg="modNotesTx">
        <pc:chgData name="Liz Heynes" userId="e5ff50d5-f39a-42f6-9e9f-e790bcc8c38d" providerId="ADAL" clId="{F7381999-4BA2-4750-A4F7-EC410D4B76F7}" dt="2023-07-03T02:32:23.040" v="1030" actId="113"/>
        <pc:sldMkLst>
          <pc:docMk/>
          <pc:sldMk cId="542206089" sldId="326"/>
        </pc:sldMkLst>
      </pc:sldChg>
      <pc:sldChg chg="modNotesTx">
        <pc:chgData name="Liz Heynes" userId="e5ff50d5-f39a-42f6-9e9f-e790bcc8c38d" providerId="ADAL" clId="{F7381999-4BA2-4750-A4F7-EC410D4B76F7}" dt="2023-07-03T02:32:27.500" v="1031" actId="113"/>
        <pc:sldMkLst>
          <pc:docMk/>
          <pc:sldMk cId="2327648123" sldId="327"/>
        </pc:sldMkLst>
      </pc:sldChg>
      <pc:sldChg chg="modNotesTx">
        <pc:chgData name="Liz Heynes" userId="e5ff50d5-f39a-42f6-9e9f-e790bcc8c38d" providerId="ADAL" clId="{F7381999-4BA2-4750-A4F7-EC410D4B76F7}" dt="2023-07-03T02:32:40.996" v="1034" actId="113"/>
        <pc:sldMkLst>
          <pc:docMk/>
          <pc:sldMk cId="642550511" sldId="328"/>
        </pc:sldMkLst>
      </pc:sldChg>
      <pc:sldChg chg="modNotesTx">
        <pc:chgData name="Liz Heynes" userId="e5ff50d5-f39a-42f6-9e9f-e790bcc8c38d" providerId="ADAL" clId="{F7381999-4BA2-4750-A4F7-EC410D4B76F7}" dt="2023-07-03T02:32:47.879" v="1035" actId="113"/>
        <pc:sldMkLst>
          <pc:docMk/>
          <pc:sldMk cId="3305367528" sldId="329"/>
        </pc:sldMkLst>
      </pc:sldChg>
      <pc:sldChg chg="modNotesTx">
        <pc:chgData name="Liz Heynes" userId="e5ff50d5-f39a-42f6-9e9f-e790bcc8c38d" providerId="ADAL" clId="{F7381999-4BA2-4750-A4F7-EC410D4B76F7}" dt="2023-07-03T02:32:53.118" v="1036" actId="113"/>
        <pc:sldMkLst>
          <pc:docMk/>
          <pc:sldMk cId="894735507" sldId="330"/>
        </pc:sldMkLst>
      </pc:sldChg>
      <pc:sldChg chg="modNotesTx">
        <pc:chgData name="Liz Heynes" userId="e5ff50d5-f39a-42f6-9e9f-e790bcc8c38d" providerId="ADAL" clId="{F7381999-4BA2-4750-A4F7-EC410D4B76F7}" dt="2023-07-03T02:33:09.570" v="1042" actId="20577"/>
        <pc:sldMkLst>
          <pc:docMk/>
          <pc:sldMk cId="1168699012" sldId="331"/>
        </pc:sldMkLst>
      </pc:sldChg>
      <pc:sldChg chg="modNotesTx">
        <pc:chgData name="Liz Heynes" userId="e5ff50d5-f39a-42f6-9e9f-e790bcc8c38d" providerId="ADAL" clId="{F7381999-4BA2-4750-A4F7-EC410D4B76F7}" dt="2023-07-03T02:33:24.562" v="1048" actId="20577"/>
        <pc:sldMkLst>
          <pc:docMk/>
          <pc:sldMk cId="886865913" sldId="332"/>
        </pc:sldMkLst>
      </pc:sldChg>
      <pc:sldChg chg="modNotesTx">
        <pc:chgData name="Liz Heynes" userId="e5ff50d5-f39a-42f6-9e9f-e790bcc8c38d" providerId="ADAL" clId="{F7381999-4BA2-4750-A4F7-EC410D4B76F7}" dt="2023-07-03T02:25:51.120" v="799" actId="20577"/>
        <pc:sldMkLst>
          <pc:docMk/>
          <pc:sldMk cId="708749138" sldId="333"/>
        </pc:sldMkLst>
      </pc:sldChg>
      <pc:sldChg chg="modSp mod modNotesTx">
        <pc:chgData name="Liz Heynes" userId="e5ff50d5-f39a-42f6-9e9f-e790bcc8c38d" providerId="ADAL" clId="{F7381999-4BA2-4750-A4F7-EC410D4B76F7}" dt="2023-07-03T04:15:04.673" v="1096" actId="20577"/>
        <pc:sldMkLst>
          <pc:docMk/>
          <pc:sldMk cId="2905738682" sldId="334"/>
        </pc:sldMkLst>
        <pc:spChg chg="mod">
          <ac:chgData name="Liz Heynes" userId="e5ff50d5-f39a-42f6-9e9f-e790bcc8c38d" providerId="ADAL" clId="{F7381999-4BA2-4750-A4F7-EC410D4B76F7}" dt="2023-07-03T04:14:59.349" v="1092" actId="14100"/>
          <ac:spMkLst>
            <pc:docMk/>
            <pc:sldMk cId="2905738682" sldId="334"/>
            <ac:spMk id="17" creationId="{A4B34EB0-7B9B-455C-8077-1D8EDEB9BC70}"/>
          </ac:spMkLst>
        </pc:spChg>
        <pc:spChg chg="mod">
          <ac:chgData name="Liz Heynes" userId="e5ff50d5-f39a-42f6-9e9f-e790bcc8c38d" providerId="ADAL" clId="{F7381999-4BA2-4750-A4F7-EC410D4B76F7}" dt="2023-07-03T04:14:50.125" v="1091" actId="14100"/>
          <ac:spMkLst>
            <pc:docMk/>
            <pc:sldMk cId="2905738682" sldId="334"/>
            <ac:spMk id="21" creationId="{FF99DC42-C724-4248-A3E2-CD5477F2AF0A}"/>
          </ac:spMkLst>
        </pc:spChg>
        <pc:spChg chg="mod">
          <ac:chgData name="Liz Heynes" userId="e5ff50d5-f39a-42f6-9e9f-e790bcc8c38d" providerId="ADAL" clId="{F7381999-4BA2-4750-A4F7-EC410D4B76F7}" dt="2023-07-03T04:14:26.704" v="1077" actId="113"/>
          <ac:spMkLst>
            <pc:docMk/>
            <pc:sldMk cId="2905738682" sldId="334"/>
            <ac:spMk id="22" creationId="{4BFD7E68-C990-4D2C-8C36-50A68391F69A}"/>
          </ac:spMkLst>
        </pc:spChg>
      </pc:sldChg>
    </pc:docChg>
  </pc:docChgLst>
  <pc:docChgLst>
    <pc:chgData name="Liz Heynes" userId="e5ff50d5-f39a-42f6-9e9f-e790bcc8c38d" providerId="ADAL" clId="{5706275C-3207-4ED7-AAAA-7B4A7516F11C}"/>
    <pc:docChg chg="modSld">
      <pc:chgData name="Liz Heynes" userId="e5ff50d5-f39a-42f6-9e9f-e790bcc8c38d" providerId="ADAL" clId="{5706275C-3207-4ED7-AAAA-7B4A7516F11C}" dt="2023-08-18T02:29:07.894" v="0"/>
      <pc:docMkLst>
        <pc:docMk/>
      </pc:docMkLst>
      <pc:sldChg chg="modNotesTx">
        <pc:chgData name="Liz Heynes" userId="e5ff50d5-f39a-42f6-9e9f-e790bcc8c38d" providerId="ADAL" clId="{5706275C-3207-4ED7-AAAA-7B4A7516F11C}" dt="2023-08-18T02:29:07.894" v="0"/>
        <pc:sldMkLst>
          <pc:docMk/>
          <pc:sldMk cId="980326339" sldId="306"/>
        </pc:sldMkLst>
      </pc:sldChg>
    </pc:docChg>
  </pc:docChgLst>
  <pc:docChgLst>
    <pc:chgData name="Liz Heynes" userId="S::liz.heynes@esa.edu.au::e5ff50d5-f39a-42f6-9e9f-e790bcc8c38d" providerId="AD" clId="Web-{0CD4B890-0240-0790-7505-5C261BA8F327}"/>
    <pc:docChg chg="mod modSld">
      <pc:chgData name="Liz Heynes" userId="S::liz.heynes@esa.edu.au::e5ff50d5-f39a-42f6-9e9f-e790bcc8c38d" providerId="AD" clId="Web-{0CD4B890-0240-0790-7505-5C261BA8F327}" dt="2023-07-10T04:16:42.490" v="104"/>
      <pc:docMkLst>
        <pc:docMk/>
      </pc:docMkLst>
      <pc:sldChg chg="addCm modNotes">
        <pc:chgData name="Liz Heynes" userId="S::liz.heynes@esa.edu.au::e5ff50d5-f39a-42f6-9e9f-e790bcc8c38d" providerId="AD" clId="Web-{0CD4B890-0240-0790-7505-5C261BA8F327}" dt="2023-07-10T04:16:42.490" v="104"/>
        <pc:sldMkLst>
          <pc:docMk/>
          <pc:sldMk cId="980326339" sldId="306"/>
        </pc:sldMkLst>
        <pc:extLst>
          <p:ext xmlns:p="http://schemas.openxmlformats.org/presentationml/2006/main" uri="{D6D511B9-2390-475A-947B-AFAB55BFBCF1}">
            <pc226:cmChg xmlns:pc226="http://schemas.microsoft.com/office/powerpoint/2022/06/main/command" chg="add">
              <pc226:chgData name="Liz Heynes" userId="S::liz.heynes@esa.edu.au::e5ff50d5-f39a-42f6-9e9f-e790bcc8c38d" providerId="AD" clId="Web-{0CD4B890-0240-0790-7505-5C261BA8F327}" dt="2023-07-10T04:16:42.490" v="104"/>
              <pc2:cmMkLst xmlns:pc2="http://schemas.microsoft.com/office/powerpoint/2019/9/main/command">
                <pc:docMk/>
                <pc:sldMk cId="980326339" sldId="306"/>
                <pc2:cmMk id="{C2ACB812-4AFE-4AAE-B413-D7D3E0E7255C}"/>
              </pc2:cmMkLst>
            </pc226:cmChg>
          </p:ext>
        </pc:extLst>
      </pc:sldChg>
    </pc:docChg>
  </pc:docChgLst>
  <pc:docChgLst>
    <pc:chgData name="Liz Heynes" userId="S::liz.heynes@esa.edu.au::e5ff50d5-f39a-42f6-9e9f-e790bcc8c38d" providerId="AD" clId="Web-{DB4D0D47-7984-9B4A-4AC3-AC79D0A62299}"/>
    <pc:docChg chg="modSld">
      <pc:chgData name="Liz Heynes" userId="S::liz.heynes@esa.edu.au::e5ff50d5-f39a-42f6-9e9f-e790bcc8c38d" providerId="AD" clId="Web-{DB4D0D47-7984-9B4A-4AC3-AC79D0A62299}" dt="2023-11-09T00:28:30.405" v="2" actId="20577"/>
      <pc:docMkLst>
        <pc:docMk/>
      </pc:docMkLst>
      <pc:sldChg chg="modSp">
        <pc:chgData name="Liz Heynes" userId="S::liz.heynes@esa.edu.au::e5ff50d5-f39a-42f6-9e9f-e790bcc8c38d" providerId="AD" clId="Web-{DB4D0D47-7984-9B4A-4AC3-AC79D0A62299}" dt="2023-11-09T00:28:30.405" v="2" actId="20577"/>
        <pc:sldMkLst>
          <pc:docMk/>
          <pc:sldMk cId="263970238" sldId="416"/>
        </pc:sldMkLst>
        <pc:spChg chg="mod">
          <ac:chgData name="Liz Heynes" userId="S::liz.heynes@esa.edu.au::e5ff50d5-f39a-42f6-9e9f-e790bcc8c38d" providerId="AD" clId="Web-{DB4D0D47-7984-9B4A-4AC3-AC79D0A62299}" dt="2023-11-09T00:28:30.405" v="2" actId="20577"/>
          <ac:spMkLst>
            <pc:docMk/>
            <pc:sldMk cId="263970238" sldId="416"/>
            <ac:spMk id="4" creationId="{57D7EC55-7941-C96F-1DC2-D9837B93B02E}"/>
          </ac:spMkLst>
        </pc:spChg>
      </pc:sldChg>
    </pc:docChg>
  </pc:docChgLst>
  <pc:docChgLst>
    <pc:chgData name="Elaine Stanley" userId="S::elaine.stanley@esa.edu.au::9dfc5ab9-b876-4d2e-b928-2720deac3464" providerId="AD" clId="Web-{55B65B50-EE60-85A4-7C53-5624C519B2C7}"/>
    <pc:docChg chg="mod">
      <pc:chgData name="Elaine Stanley" userId="S::elaine.stanley@esa.edu.au::9dfc5ab9-b876-4d2e-b928-2720deac3464" providerId="AD" clId="Web-{55B65B50-EE60-85A4-7C53-5624C519B2C7}" dt="2023-07-10T04:28:11.831" v="2"/>
      <pc:docMkLst>
        <pc:docMk/>
      </pc:docMkLst>
      <pc:sldChg chg="modCm">
        <pc:chgData name="Elaine Stanley" userId="S::elaine.stanley@esa.edu.au::9dfc5ab9-b876-4d2e-b928-2720deac3464" providerId="AD" clId="Web-{55B65B50-EE60-85A4-7C53-5624C519B2C7}" dt="2023-07-10T04:28:11.831" v="2"/>
        <pc:sldMkLst>
          <pc:docMk/>
          <pc:sldMk cId="980326339" sldId="30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55B65B50-EE60-85A4-7C53-5624C519B2C7}" dt="2023-07-10T04:28:11.831" v="2"/>
              <pc2:cmMkLst xmlns:pc2="http://schemas.microsoft.com/office/powerpoint/2019/9/main/command">
                <pc:docMk/>
                <pc:sldMk cId="980326339" sldId="306"/>
                <pc2:cmMk id="{C2ACB812-4AFE-4AAE-B413-D7D3E0E7255C}"/>
              </pc2:cmMkLst>
              <pc226:cmRplyChg chg="add">
                <pc226:chgData name="Elaine Stanley" userId="S::elaine.stanley@esa.edu.au::9dfc5ab9-b876-4d2e-b928-2720deac3464" providerId="AD" clId="Web-{55B65B50-EE60-85A4-7C53-5624C519B2C7}" dt="2023-07-10T04:28:11.831" v="2"/>
                <pc2:cmRplyMkLst xmlns:pc2="http://schemas.microsoft.com/office/powerpoint/2019/9/main/command">
                  <pc:docMk/>
                  <pc:sldMk cId="980326339" sldId="306"/>
                  <pc2:cmMk id="{C2ACB812-4AFE-4AAE-B413-D7D3E0E7255C}"/>
                  <pc2:cmRplyMk id="{ABA04970-1F1B-445C-A759-20A73BF95BD0}"/>
                </pc2:cmRplyMkLst>
              </pc226:cmRplyChg>
              <pc226:cmRplyChg chg="add">
                <pc226:chgData name="Elaine Stanley" userId="S::elaine.stanley@esa.edu.au::9dfc5ab9-b876-4d2e-b928-2720deac3464" providerId="AD" clId="Web-{55B65B50-EE60-85A4-7C53-5624C519B2C7}" dt="2023-07-10T04:23:44.934" v="1"/>
                <pc2:cmRplyMkLst xmlns:pc2="http://schemas.microsoft.com/office/powerpoint/2019/9/main/command">
                  <pc:docMk/>
                  <pc:sldMk cId="980326339" sldId="306"/>
                  <pc2:cmMk id="{C2ACB812-4AFE-4AAE-B413-D7D3E0E7255C}"/>
                  <pc2:cmRplyMk id="{7F68B078-345A-440B-9427-CBE25481943C}"/>
                </pc2:cmRplyMkLst>
              </pc226:cmRplyChg>
            </pc226:cmChg>
          </p:ext>
        </pc:extLst>
      </pc:sldChg>
    </pc:docChg>
  </pc:docChgLst>
  <pc:docChgLst>
    <pc:chgData name="Elaine Stanley" userId="S::elaine.stanley@esa.edu.au::9dfc5ab9-b876-4d2e-b928-2720deac3464" providerId="AD" clId="Web-{052AD7D7-DAAB-8C48-7FCA-C9406FE4A9E0}"/>
    <pc:docChg chg="">
      <pc:chgData name="Elaine Stanley" userId="S::elaine.stanley@esa.edu.au::9dfc5ab9-b876-4d2e-b928-2720deac3464" providerId="AD" clId="Web-{052AD7D7-DAAB-8C48-7FCA-C9406FE4A9E0}" dt="2023-11-09T01:15:00.908" v="0"/>
      <pc:docMkLst>
        <pc:docMk/>
      </pc:docMkLst>
      <pc:sldChg chg="modCm">
        <pc:chgData name="Elaine Stanley" userId="S::elaine.stanley@esa.edu.au::9dfc5ab9-b876-4d2e-b928-2720deac3464" providerId="AD" clId="Web-{052AD7D7-DAAB-8C48-7FCA-C9406FE4A9E0}" dt="2023-11-09T01:15:00.908" v="0"/>
        <pc:sldMkLst>
          <pc:docMk/>
          <pc:sldMk cId="263970238" sldId="41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052AD7D7-DAAB-8C48-7FCA-C9406FE4A9E0}" dt="2023-11-09T01:15:00.908" v="0"/>
              <pc2:cmMkLst xmlns:pc2="http://schemas.microsoft.com/office/powerpoint/2019/9/main/command">
                <pc:docMk/>
                <pc:sldMk cId="263970238" sldId="416"/>
                <pc2:cmMk id="{2ABC6407-F1B9-4C4E-84C4-848C38B53A6E}"/>
              </pc2:cmMkLst>
              <pc226:cmRplyChg chg="add">
                <pc226:chgData name="Elaine Stanley" userId="S::elaine.stanley@esa.edu.au::9dfc5ab9-b876-4d2e-b928-2720deac3464" providerId="AD" clId="Web-{052AD7D7-DAAB-8C48-7FCA-C9406FE4A9E0}" dt="2023-11-09T01:15:00.908" v="0"/>
                <pc2:cmRplyMkLst xmlns:pc2="http://schemas.microsoft.com/office/powerpoint/2019/9/main/command">
                  <pc:docMk/>
                  <pc:sldMk cId="263970238" sldId="416"/>
                  <pc2:cmMk id="{2ABC6407-F1B9-4C4E-84C4-848C38B53A6E}"/>
                  <pc2:cmRplyMk id="{5A3393E4-8D13-434F-A89D-217D208972A6}"/>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10/11/2023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53297-7DEE-4CE4-B733-474A3A21B2D8}" type="datetimeFigureOut">
              <a:rPr lang="en-AU" smtClean="0"/>
              <a:t>10/11/2023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4A9DE-4760-4494-A2B3-6554A63B8D88}" type="slidenum">
              <a:rPr lang="en-AU" smtClean="0"/>
              <a:t>‹#›</a:t>
            </a:fld>
            <a:endParaRPr lang="en-AU" dirty="0"/>
          </a:p>
        </p:txBody>
      </p:sp>
    </p:spTree>
    <p:extLst>
      <p:ext uri="{BB962C8B-B14F-4D97-AF65-F5344CB8AC3E}">
        <p14:creationId xmlns:p14="http://schemas.microsoft.com/office/powerpoint/2010/main" val="4193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dirty="0"/>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the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a:t>
            </a:r>
            <a:r>
              <a:rPr lang="en-AU" b="0" dirty="0"/>
              <a:t>ord </a:t>
            </a:r>
            <a:r>
              <a:rPr lang="en-AU" b="1" dirty="0"/>
              <a:t>hail </a:t>
            </a:r>
            <a:r>
              <a:rPr lang="en-AU" dirty="0"/>
              <a:t>follows the ai spelling generalisation: ai makes the </a:t>
            </a:r>
            <a:r>
              <a:rPr lang="en-US" b="0" dirty="0"/>
              <a:t>/</a:t>
            </a:r>
            <a:r>
              <a:rPr lang="en-US" b="0" dirty="0">
                <a:latin typeface="Arial" panose="020B0604020202020204" pitchFamily="34" charset="0"/>
                <a:cs typeface="Arial" panose="020B0604020202020204" pitchFamily="34" charset="0"/>
              </a:rPr>
              <a:t>ā/ </a:t>
            </a:r>
            <a:r>
              <a:rPr lang="en-AU" dirty="0"/>
              <a:t>sound in the middle of the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10</a:t>
            </a:fld>
            <a:endParaRPr lang="en-AU" dirty="0"/>
          </a:p>
        </p:txBody>
      </p:sp>
    </p:spTree>
    <p:extLst>
      <p:ext uri="{BB962C8B-B14F-4D97-AF65-F5344CB8AC3E}">
        <p14:creationId xmlns:p14="http://schemas.microsoft.com/office/powerpoint/2010/main" val="2079911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word and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ray</a:t>
            </a:r>
            <a:r>
              <a:rPr lang="en-AU" b="0" dirty="0"/>
              <a:t> </a:t>
            </a:r>
            <a:r>
              <a:rPr lang="en-AU" dirty="0"/>
              <a:t>follows the ay spelling generalisation: 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11</a:t>
            </a:fld>
            <a:endParaRPr lang="en-AU" dirty="0"/>
          </a:p>
        </p:txBody>
      </p:sp>
    </p:spTree>
    <p:extLst>
      <p:ext uri="{BB962C8B-B14F-4D97-AF65-F5344CB8AC3E}">
        <p14:creationId xmlns:p14="http://schemas.microsoft.com/office/powerpoint/2010/main" val="265323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two words and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fray</a:t>
            </a:r>
            <a:r>
              <a:rPr lang="en-AU" dirty="0"/>
              <a:t> follows the ay spelling generalisation: 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12</a:t>
            </a:fld>
            <a:endParaRPr lang="en-AU" dirty="0"/>
          </a:p>
        </p:txBody>
      </p:sp>
    </p:spTree>
    <p:extLst>
      <p:ext uri="{BB962C8B-B14F-4D97-AF65-F5344CB8AC3E}">
        <p14:creationId xmlns:p14="http://schemas.microsoft.com/office/powerpoint/2010/main" val="203342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image represents the word to be written: </a:t>
            </a:r>
            <a:r>
              <a:rPr lang="en-US" b="1" dirty="0"/>
              <a:t>play</a:t>
            </a:r>
            <a:r>
              <a:rPr lang="en-US" dirty="0"/>
              <a:t>.</a:t>
            </a:r>
            <a:endParaRPr lang="en-US" b="1" dirty="0"/>
          </a:p>
          <a:p>
            <a:endParaRPr lang="en-US" dirty="0"/>
          </a:p>
          <a:p>
            <a:r>
              <a:rPr lang="en-US" dirty="0"/>
              <a:t>Demonstrate saying the word aloud and then segmenting individual phonemes, recording the relevant graphemes as you do so. </a:t>
            </a:r>
          </a:p>
          <a:p>
            <a:endParaRPr lang="en-US" dirty="0"/>
          </a:p>
          <a:p>
            <a:r>
              <a:rPr lang="en-US" dirty="0"/>
              <a:t>Demonstrate re-reading the word to make sure it is correct. Check that the written word follows the ay spelling generalisation: </a:t>
            </a:r>
            <a:r>
              <a:rPr lang="en-AU" dirty="0"/>
              <a:t>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13</a:t>
            </a:fld>
            <a:endParaRPr lang="en-AU" dirty="0"/>
          </a:p>
        </p:txBody>
      </p:sp>
    </p:spTree>
    <p:extLst>
      <p:ext uri="{BB962C8B-B14F-4D97-AF65-F5344CB8AC3E}">
        <p14:creationId xmlns:p14="http://schemas.microsoft.com/office/powerpoint/2010/main" val="4058037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play</a:t>
            </a:r>
            <a:r>
              <a:rPr lang="en-US" b="0" dirty="0"/>
              <a:t>,</a:t>
            </a:r>
            <a:r>
              <a:rPr lang="en-US" b="1" dirty="0"/>
              <a:t> paint</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ai spelling generalisation: </a:t>
            </a:r>
            <a:r>
              <a:rPr lang="en-AU" dirty="0"/>
              <a:t>ai makes the </a:t>
            </a:r>
            <a:r>
              <a:rPr lang="en-US" b="0" dirty="0"/>
              <a:t>/</a:t>
            </a:r>
            <a:r>
              <a:rPr lang="en-US" b="0" dirty="0">
                <a:latin typeface="Arial" panose="020B0604020202020204" pitchFamily="34" charset="0"/>
                <a:cs typeface="Arial" panose="020B0604020202020204" pitchFamily="34" charset="0"/>
              </a:rPr>
              <a:t>ā/ </a:t>
            </a:r>
            <a:r>
              <a:rPr lang="en-AU" dirty="0"/>
              <a:t>sound in the middle of the word.</a:t>
            </a:r>
          </a:p>
        </p:txBody>
      </p:sp>
      <p:sp>
        <p:nvSpPr>
          <p:cNvPr id="4" name="Slide Number Placeholder 3"/>
          <p:cNvSpPr>
            <a:spLocks noGrp="1"/>
          </p:cNvSpPr>
          <p:nvPr>
            <p:ph type="sldNum" sz="quarter" idx="5"/>
          </p:nvPr>
        </p:nvSpPr>
        <p:spPr/>
        <p:txBody>
          <a:bodyPr/>
          <a:lstStyle/>
          <a:p>
            <a:fld id="{5A44A9DE-4760-4494-A2B3-6554A63B8D88}" type="slidenum">
              <a:rPr lang="en-AU" smtClean="0"/>
              <a:t>14</a:t>
            </a:fld>
            <a:endParaRPr lang="en-AU" dirty="0"/>
          </a:p>
        </p:txBody>
      </p:sp>
    </p:spTree>
    <p:extLst>
      <p:ext uri="{BB962C8B-B14F-4D97-AF65-F5344CB8AC3E}">
        <p14:creationId xmlns:p14="http://schemas.microsoft.com/office/powerpoint/2010/main" val="1364172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play</a:t>
            </a:r>
            <a:r>
              <a:rPr lang="en-US" b="0" dirty="0"/>
              <a:t>,</a:t>
            </a:r>
            <a:r>
              <a:rPr lang="en-US" b="1" dirty="0"/>
              <a:t> paint</a:t>
            </a:r>
            <a:r>
              <a:rPr lang="en-US" b="0" dirty="0"/>
              <a:t>,</a:t>
            </a:r>
            <a:r>
              <a:rPr lang="en-US" b="1" dirty="0"/>
              <a:t> nails</a:t>
            </a:r>
            <a:r>
              <a:rPr lang="en-US" dirty="0"/>
              <a:t>.</a:t>
            </a:r>
            <a:endParaRPr lang="en-AU" b="1" dirty="0"/>
          </a:p>
          <a:p>
            <a:endParaRPr lang="en-AU"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ai spelling generalisation: </a:t>
            </a:r>
            <a:r>
              <a:rPr lang="en-AU" dirty="0"/>
              <a:t>ai makes the </a:t>
            </a:r>
            <a:r>
              <a:rPr lang="en-US" b="0" dirty="0"/>
              <a:t>/</a:t>
            </a:r>
            <a:r>
              <a:rPr lang="en-US" b="0" dirty="0">
                <a:latin typeface="Arial" panose="020B0604020202020204" pitchFamily="34" charset="0"/>
                <a:cs typeface="Arial" panose="020B0604020202020204" pitchFamily="34" charset="0"/>
              </a:rPr>
              <a:t>ā/ </a:t>
            </a:r>
            <a:r>
              <a:rPr lang="en-AU" dirty="0"/>
              <a:t>sound in the middle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15</a:t>
            </a:fld>
            <a:endParaRPr lang="en-AU" dirty="0"/>
          </a:p>
        </p:txBody>
      </p:sp>
    </p:spTree>
    <p:extLst>
      <p:ext uri="{BB962C8B-B14F-4D97-AF65-F5344CB8AC3E}">
        <p14:creationId xmlns:p14="http://schemas.microsoft.com/office/powerpoint/2010/main" val="3087343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 </a:t>
            </a:r>
            <a:r>
              <a:rPr lang="en-US" b="1" dirty="0"/>
              <a:t>rain</a:t>
            </a:r>
            <a:r>
              <a:rPr lang="en-US" dirty="0"/>
              <a:t>.</a:t>
            </a:r>
            <a:endParaRPr lang="en-AU" b="1" dirty="0"/>
          </a:p>
          <a:p>
            <a:endParaRPr lang="en-AU" dirty="0"/>
          </a:p>
          <a:p>
            <a:r>
              <a:rPr lang="en-US" dirty="0"/>
              <a:t>Students participate in saying the word aloud and then segmenting individual phonemes with teacher support.</a:t>
            </a:r>
          </a:p>
          <a:p>
            <a:endParaRPr lang="en-US" dirty="0"/>
          </a:p>
          <a:p>
            <a:r>
              <a:rPr lang="en-US" dirty="0"/>
              <a:t>Students tell the teacher which graphemes to record to write the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word to make sure it is correct while checking that the written word follows the ai spelling generalisation: </a:t>
            </a:r>
            <a:r>
              <a:rPr lang="en-AU" dirty="0"/>
              <a:t>ai makes the </a:t>
            </a:r>
            <a:r>
              <a:rPr lang="en-US" b="0" dirty="0"/>
              <a:t>/</a:t>
            </a:r>
            <a:r>
              <a:rPr lang="en-US" b="0" dirty="0">
                <a:latin typeface="Arial" panose="020B0604020202020204" pitchFamily="34" charset="0"/>
                <a:cs typeface="Arial" panose="020B0604020202020204" pitchFamily="34" charset="0"/>
              </a:rPr>
              <a:t>ā/ </a:t>
            </a:r>
            <a:r>
              <a:rPr lang="en-AU" dirty="0"/>
              <a:t>sound in the middle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16</a:t>
            </a:fld>
            <a:endParaRPr lang="en-AU" dirty="0"/>
          </a:p>
        </p:txBody>
      </p:sp>
    </p:spTree>
    <p:extLst>
      <p:ext uri="{BB962C8B-B14F-4D97-AF65-F5344CB8AC3E}">
        <p14:creationId xmlns:p14="http://schemas.microsoft.com/office/powerpoint/2010/main" val="893305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a:t>
            </a:r>
            <a:r>
              <a:rPr lang="en-US" b="1" dirty="0"/>
              <a:t> </a:t>
            </a:r>
            <a:r>
              <a:rPr lang="en-AU" b="1" dirty="0"/>
              <a:t>rain</a:t>
            </a:r>
            <a:r>
              <a:rPr lang="en-AU" b="0" dirty="0"/>
              <a:t>,</a:t>
            </a:r>
            <a:r>
              <a:rPr lang="en-AU" b="1" dirty="0"/>
              <a:t> say</a:t>
            </a:r>
            <a:r>
              <a:rPr lang="en-US" dirty="0"/>
              <a:t>.</a:t>
            </a:r>
            <a:endParaRPr lang="en-AU" b="1" dirty="0"/>
          </a:p>
          <a:p>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new word to make sure it is correct while checking that the written word follows the ay spelling generalisation: </a:t>
            </a:r>
            <a:r>
              <a:rPr lang="en-AU" dirty="0"/>
              <a:t>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p:txBody>
      </p:sp>
      <p:sp>
        <p:nvSpPr>
          <p:cNvPr id="4" name="Slide Number Placeholder 3"/>
          <p:cNvSpPr>
            <a:spLocks noGrp="1"/>
          </p:cNvSpPr>
          <p:nvPr>
            <p:ph type="sldNum" sz="quarter" idx="5"/>
          </p:nvPr>
        </p:nvSpPr>
        <p:spPr/>
        <p:txBody>
          <a:bodyPr/>
          <a:lstStyle/>
          <a:p>
            <a:fld id="{5A44A9DE-4760-4494-A2B3-6554A63B8D88}" type="slidenum">
              <a:rPr lang="en-AU" smtClean="0"/>
              <a:t>17</a:t>
            </a:fld>
            <a:endParaRPr lang="en-AU" dirty="0"/>
          </a:p>
        </p:txBody>
      </p:sp>
    </p:spTree>
    <p:extLst>
      <p:ext uri="{BB962C8B-B14F-4D97-AF65-F5344CB8AC3E}">
        <p14:creationId xmlns:p14="http://schemas.microsoft.com/office/powerpoint/2010/main" val="2095242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rain</a:t>
            </a:r>
            <a:r>
              <a:rPr lang="en-US" b="0" dirty="0"/>
              <a:t>,</a:t>
            </a:r>
            <a:r>
              <a:rPr lang="en-US" b="1" dirty="0"/>
              <a:t> say</a:t>
            </a:r>
            <a:r>
              <a:rPr lang="en-US" b="0" dirty="0"/>
              <a:t>,</a:t>
            </a:r>
            <a:r>
              <a:rPr lang="en-US" b="1" dirty="0"/>
              <a:t> day</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new word to make sure it is correct while checking that the written word follows the ay spelling generalisation: </a:t>
            </a:r>
            <a:r>
              <a:rPr lang="en-AU" dirty="0"/>
              <a:t>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18</a:t>
            </a:fld>
            <a:endParaRPr lang="en-AU" dirty="0"/>
          </a:p>
        </p:txBody>
      </p:sp>
    </p:spTree>
    <p:extLst>
      <p:ext uri="{BB962C8B-B14F-4D97-AF65-F5344CB8AC3E}">
        <p14:creationId xmlns:p14="http://schemas.microsoft.com/office/powerpoint/2010/main" val="3512183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a:effectLst/>
                <a:latin typeface="Calibri" panose="020F0502020204030204" pitchFamily="34" charset="0"/>
                <a:ea typeface="Times New Roman" panose="02020603050405020304" pitchFamily="18" charset="0"/>
              </a:rPr>
              <a:t>Demonstrate the following steps to draw students’ attention to the internal structure of the irregular word, including letter–sound correspondences that have not yet been taught.</a:t>
            </a:r>
          </a:p>
          <a:p>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the word you are going to spell.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800" kern="1200" dirty="0">
                <a:effectLst/>
                <a:latin typeface="Calibri" panose="020F0502020204030204" pitchFamily="34" charset="0"/>
                <a:ea typeface="Times New Roman" panose="02020603050405020304" pitchFamily="18" charset="0"/>
              </a:rPr>
              <a:t>Use the word in a sentence for context, for example, ‘It was their drink bottle.’</a:t>
            </a:r>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On your teacher whiteboard, draw a short horizontal line for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Write the corresponding letter on each sound line.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of the word, in this case the letters </a:t>
            </a:r>
            <a:r>
              <a:rPr lang="en-AU" sz="1800" noProof="0" dirty="0">
                <a:effectLst/>
                <a:latin typeface="Calibri" panose="020F0502020204030204" pitchFamily="34" charset="0"/>
                <a:ea typeface="Times New Roman" panose="02020603050405020304" pitchFamily="18" charset="0"/>
                <a:cs typeface="Calibri" panose="020F0502020204030204" pitchFamily="34" charset="0"/>
              </a:rPr>
              <a:t>eir</a:t>
            </a:r>
            <a:r>
              <a:rPr lang="en-AU" sz="1800" dirty="0">
                <a:effectLst/>
                <a:latin typeface="Calibri" panose="020F0502020204030204" pitchFamily="34" charset="0"/>
                <a:ea typeface="Times New Roman" panose="02020603050405020304" pitchFamily="18" charset="0"/>
                <a:cs typeface="Calibri" panose="020F0502020204030204" pitchFamily="34" charset="0"/>
              </a:rPr>
              <a:t> in ‘their’.</a:t>
            </a:r>
            <a:endParaRPr lang="en-AU" sz="18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kern="0" dirty="0">
                <a:effectLst/>
                <a:latin typeface="Calibri" panose="020F0502020204030204" pitchFamily="34" charset="0"/>
                <a:ea typeface="Times New Roman" panose="02020603050405020304" pitchFamily="18" charset="0"/>
              </a:rPr>
              <a:t>Spell the word orally, for example,  ‘t-h-e-i-r spells their.’ </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19</a:t>
            </a:fld>
            <a:endParaRPr lang="en-AU" dirty="0"/>
          </a:p>
        </p:txBody>
      </p:sp>
    </p:spTree>
    <p:extLst>
      <p:ext uri="{BB962C8B-B14F-4D97-AF65-F5344CB8AC3E}">
        <p14:creationId xmlns:p14="http://schemas.microsoft.com/office/powerpoint/2010/main" val="402188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dirty="0"/>
          </a:p>
        </p:txBody>
      </p:sp>
    </p:spTree>
    <p:extLst>
      <p:ext uri="{BB962C8B-B14F-4D97-AF65-F5344CB8AC3E}">
        <p14:creationId xmlns:p14="http://schemas.microsoft.com/office/powerpoint/2010/main" val="33365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r>
              <a:rPr lang="en-AU" sz="1800" dirty="0">
                <a:effectLst/>
                <a:latin typeface="Calibri" panose="020F0502020204030204" pitchFamily="34" charset="0"/>
                <a:ea typeface="Calibri" panose="020F0502020204030204" pitchFamily="34" charset="0"/>
                <a:cs typeface="Calibri" panose="020F0502020204030204" pitchFamily="34" charset="0"/>
              </a:rPr>
              <a:t>Prompt students to complete the process with you.</a:t>
            </a:r>
          </a:p>
          <a:p>
            <a:pPr>
              <a:lnSpc>
                <a:spcPct val="106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which word they are going to spell.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Use the word in a sentence.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the sounds.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Draw the sound lines.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Add the letters.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Spell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20</a:t>
            </a:fld>
            <a:endParaRPr lang="en-AU" dirty="0"/>
          </a:p>
        </p:txBody>
      </p:sp>
    </p:spTree>
    <p:extLst>
      <p:ext uri="{BB962C8B-B14F-4D97-AF65-F5344CB8AC3E}">
        <p14:creationId xmlns:p14="http://schemas.microsoft.com/office/powerpoint/2010/main" val="2792846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each word in the sentence.</a:t>
            </a:r>
          </a:p>
          <a:p>
            <a:endParaRPr lang="en-US" dirty="0"/>
          </a:p>
          <a:p>
            <a:r>
              <a:rPr lang="en-US" dirty="0"/>
              <a:t>Model re-reading the sentence with fluency.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words </a:t>
            </a:r>
            <a:r>
              <a:rPr lang="en-AU" b="1" dirty="0"/>
              <a:t>May </a:t>
            </a:r>
            <a:r>
              <a:rPr lang="en-AU" b="0" dirty="0"/>
              <a:t>and </a:t>
            </a:r>
            <a:r>
              <a:rPr lang="en-AU" b="1" dirty="0"/>
              <a:t>bay</a:t>
            </a:r>
            <a:r>
              <a:rPr lang="en-AU" b="0" dirty="0"/>
              <a:t> </a:t>
            </a:r>
            <a:r>
              <a:rPr lang="en-AU" dirty="0"/>
              <a:t>follow the ay spelling generalisation: ay makes the </a:t>
            </a:r>
            <a:r>
              <a:rPr lang="en-US" b="0" dirty="0"/>
              <a:t>/</a:t>
            </a:r>
            <a:r>
              <a:rPr lang="en-US" b="0" dirty="0">
                <a:latin typeface="Arial" panose="020B0604020202020204" pitchFamily="34" charset="0"/>
                <a:cs typeface="Arial" panose="020B0604020202020204" pitchFamily="34" charset="0"/>
              </a:rPr>
              <a:t>ā/ </a:t>
            </a:r>
            <a:r>
              <a:rPr lang="en-AU" dirty="0"/>
              <a:t>sound at the end of the word.</a:t>
            </a:r>
          </a:p>
        </p:txBody>
      </p:sp>
      <p:sp>
        <p:nvSpPr>
          <p:cNvPr id="4" name="Slide Number Placeholder 3"/>
          <p:cNvSpPr>
            <a:spLocks noGrp="1"/>
          </p:cNvSpPr>
          <p:nvPr>
            <p:ph type="sldNum" sz="quarter" idx="5"/>
          </p:nvPr>
        </p:nvSpPr>
        <p:spPr/>
        <p:txBody>
          <a:bodyPr/>
          <a:lstStyle/>
          <a:p>
            <a:fld id="{5A44A9DE-4760-4494-A2B3-6554A63B8D88}" type="slidenum">
              <a:rPr lang="en-AU" smtClean="0"/>
              <a:t>21</a:t>
            </a:fld>
            <a:endParaRPr lang="en-AU" dirty="0"/>
          </a:p>
        </p:txBody>
      </p:sp>
    </p:spTree>
    <p:extLst>
      <p:ext uri="{BB962C8B-B14F-4D97-AF65-F5344CB8AC3E}">
        <p14:creationId xmlns:p14="http://schemas.microsoft.com/office/powerpoint/2010/main" val="652575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each word in the sentence.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sentence with fluency.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words </a:t>
            </a:r>
            <a:r>
              <a:rPr lang="en-AU" b="1" dirty="0"/>
              <a:t>snail</a:t>
            </a:r>
            <a:r>
              <a:rPr lang="en-AU" b="0" dirty="0"/>
              <a:t> and </a:t>
            </a:r>
            <a:r>
              <a:rPr lang="en-AU" b="1" dirty="0"/>
              <a:t>mail</a:t>
            </a:r>
            <a:r>
              <a:rPr lang="en-AU" b="0" dirty="0"/>
              <a:t> </a:t>
            </a:r>
            <a:r>
              <a:rPr lang="en-AU" dirty="0"/>
              <a:t>follow the ai spelling generalisation: ai makes the </a:t>
            </a:r>
            <a:r>
              <a:rPr lang="en-US" b="0" dirty="0"/>
              <a:t>/</a:t>
            </a:r>
            <a:r>
              <a:rPr lang="en-US" b="0" dirty="0">
                <a:latin typeface="Arial" panose="020B0604020202020204" pitchFamily="34" charset="0"/>
                <a:cs typeface="Arial" panose="020B0604020202020204" pitchFamily="34" charset="0"/>
              </a:rPr>
              <a:t>ā/ </a:t>
            </a:r>
            <a:r>
              <a:rPr lang="en-AU" dirty="0"/>
              <a:t>sound in the middle of the word.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22</a:t>
            </a:fld>
            <a:endParaRPr lang="en-AU" dirty="0"/>
          </a:p>
        </p:txBody>
      </p:sp>
    </p:spTree>
    <p:extLst>
      <p:ext uri="{BB962C8B-B14F-4D97-AF65-F5344CB8AC3E}">
        <p14:creationId xmlns:p14="http://schemas.microsoft.com/office/powerpoint/2010/main" val="599395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a:t>
            </a:r>
            <a:r>
              <a:rPr lang="en-US" b="1" dirty="0"/>
              <a:t>: We pay to go on the train</a:t>
            </a:r>
            <a:r>
              <a:rPr lang="en-US" dirty="0"/>
              <a:t>.</a:t>
            </a:r>
            <a:endParaRPr lang="en-US" b="1" dirty="0"/>
          </a:p>
          <a:p>
            <a:endParaRPr lang="en-US" dirty="0"/>
          </a:p>
          <a:p>
            <a:r>
              <a:rPr lang="en-US" dirty="0"/>
              <a:t>Demonstrate saying the sentence aloud.</a:t>
            </a:r>
          </a:p>
          <a:p>
            <a:endParaRPr lang="en-US" dirty="0"/>
          </a:p>
          <a:p>
            <a:r>
              <a:rPr lang="en-US" dirty="0"/>
              <a:t>Model recording the sentence word by word, focusing each time on letter–sound correspondences, checking for accuracy.</a:t>
            </a:r>
          </a:p>
          <a:p>
            <a:endParaRPr lang="en-US" dirty="0"/>
          </a:p>
          <a:p>
            <a:r>
              <a:rPr lang="en-US" dirty="0"/>
              <a:t>Correct punctuation and spaces between words should also be explicitly taught during sentence dictation. Letter placement and formation can also be a focus here.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Model re-reading the whole sentence to check for accuracy or any editing required. Check that the words </a:t>
            </a:r>
            <a:r>
              <a:rPr lang="en-US" b="1" dirty="0"/>
              <a:t>pay</a:t>
            </a:r>
            <a:r>
              <a:rPr lang="en-US" dirty="0"/>
              <a:t> and </a:t>
            </a:r>
            <a:r>
              <a:rPr lang="en-US" b="1" dirty="0"/>
              <a:t>train</a:t>
            </a:r>
            <a:r>
              <a:rPr lang="en-AU" dirty="0"/>
              <a:t> follow the ai/ay spelling generalisation:</a:t>
            </a:r>
          </a:p>
          <a:p>
            <a:pPr marL="171450" indent="-171450">
              <a:buFont typeface="Arial" panose="020B0604020202020204" pitchFamily="34" charset="0"/>
              <a:buChar char="•"/>
            </a:pPr>
            <a:r>
              <a:rPr lang="en-US" b="1" dirty="0"/>
              <a:t>ai </a:t>
            </a:r>
            <a:r>
              <a:rPr lang="en-US" b="0" dirty="0"/>
              <a:t>says /</a:t>
            </a:r>
            <a:r>
              <a:rPr lang="en-US" b="0" dirty="0">
                <a:latin typeface="Arial" panose="020B0604020202020204" pitchFamily="34" charset="0"/>
                <a:cs typeface="Arial" panose="020B0604020202020204" pitchFamily="34" charset="0"/>
              </a:rPr>
              <a:t>ā/ in the middle and sometimes at the start of a word</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ay </a:t>
            </a:r>
            <a:r>
              <a:rPr lang="en-US" b="0" dirty="0">
                <a:latin typeface="Arial" panose="020B0604020202020204" pitchFamily="34" charset="0"/>
                <a:cs typeface="Arial" panose="020B0604020202020204" pitchFamily="34" charset="0"/>
              </a:rPr>
              <a:t>says </a:t>
            </a:r>
            <a:r>
              <a:rPr lang="en-US" b="0" dirty="0"/>
              <a:t>/</a:t>
            </a:r>
            <a:r>
              <a:rPr lang="en-US" b="0" dirty="0">
                <a:latin typeface="Arial" panose="020B0604020202020204" pitchFamily="34" charset="0"/>
                <a:cs typeface="Arial" panose="020B0604020202020204" pitchFamily="34" charset="0"/>
              </a:rPr>
              <a:t>ā/ at the end of a word</a:t>
            </a:r>
            <a:r>
              <a:rPr lang="en-AU" b="0" dirty="0">
                <a:latin typeface="Arial" panose="020B0604020202020204" pitchFamily="34" charset="0"/>
                <a:cs typeface="Arial" panose="020B0604020202020204" pitchFamily="34" charset="0"/>
              </a:rPr>
              <a:t>.</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23</a:t>
            </a:fld>
            <a:endParaRPr lang="en-AU" dirty="0"/>
          </a:p>
        </p:txBody>
      </p:sp>
    </p:spTree>
    <p:extLst>
      <p:ext uri="{BB962C8B-B14F-4D97-AF65-F5344CB8AC3E}">
        <p14:creationId xmlns:p14="http://schemas.microsoft.com/office/powerpoint/2010/main" val="275620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 </a:t>
            </a:r>
            <a:r>
              <a:rPr lang="en-US" b="1" dirty="0"/>
              <a:t>He saw a tail next to the hay</a:t>
            </a:r>
            <a:r>
              <a:rPr lang="en-US" dirty="0"/>
              <a:t>.</a:t>
            </a:r>
            <a:endParaRPr lang="en-US" b="1" dirty="0"/>
          </a:p>
          <a:p>
            <a:endParaRPr lang="en-US" dirty="0"/>
          </a:p>
          <a:p>
            <a:r>
              <a:rPr lang="en-US" dirty="0"/>
              <a:t>Students participate in saying the sentence aloud.</a:t>
            </a:r>
          </a:p>
          <a:p>
            <a:endParaRPr lang="en-US" dirty="0"/>
          </a:p>
          <a:p>
            <a:r>
              <a:rPr lang="en-US" dirty="0"/>
              <a:t>Students participate in segmenting phonemes in words and directing the teacher to write the corresponding graphemes word by word. </a:t>
            </a:r>
          </a:p>
          <a:p>
            <a:endParaRPr lang="en-US" dirty="0"/>
          </a:p>
          <a:p>
            <a:r>
              <a:rPr lang="en-US" dirty="0"/>
              <a:t>Students also participate in prompting the teacher to:</a:t>
            </a:r>
          </a:p>
          <a:p>
            <a:pPr marL="171450" indent="-171450">
              <a:buFont typeface="Arial" panose="020B0604020202020204" pitchFamily="34" charset="0"/>
              <a:buChar char="•"/>
            </a:pPr>
            <a:r>
              <a:rPr lang="en-US" dirty="0"/>
              <a:t>include correct punctuation and spaces between words </a:t>
            </a:r>
          </a:p>
          <a:p>
            <a:pPr marL="171450" indent="-171450">
              <a:buFont typeface="Arial" panose="020B0604020202020204" pitchFamily="34" charset="0"/>
              <a:buChar char="•"/>
            </a:pPr>
            <a:r>
              <a:rPr lang="en-US" dirty="0"/>
              <a:t>use correct letter placement and formation.</a:t>
            </a:r>
          </a:p>
          <a:p>
            <a:endParaRPr lang="en-US" dirty="0"/>
          </a:p>
          <a:p>
            <a:r>
              <a:rPr lang="en-US" dirty="0"/>
              <a:t>Students participate in re-reading the entire sentence to check for accuracy or any editing required. Students check that the words </a:t>
            </a:r>
            <a:r>
              <a:rPr lang="en-US" b="1" dirty="0"/>
              <a:t>tail </a:t>
            </a:r>
            <a:r>
              <a:rPr lang="en-US" dirty="0"/>
              <a:t>and </a:t>
            </a:r>
            <a:r>
              <a:rPr lang="en-US" b="1" dirty="0"/>
              <a:t>hay</a:t>
            </a:r>
            <a:r>
              <a:rPr lang="en-AU" dirty="0"/>
              <a:t> follow the ai/ay spelling generalisation: </a:t>
            </a:r>
          </a:p>
          <a:p>
            <a:pPr marL="171450" indent="-171450">
              <a:buFont typeface="Arial" panose="020B0604020202020204" pitchFamily="34" charset="0"/>
              <a:buChar char="•"/>
            </a:pPr>
            <a:r>
              <a:rPr lang="en-US" b="1" dirty="0"/>
              <a:t>ai </a:t>
            </a:r>
            <a:r>
              <a:rPr lang="en-US" b="0" dirty="0"/>
              <a:t>says /</a:t>
            </a:r>
            <a:r>
              <a:rPr lang="en-US" b="0" dirty="0">
                <a:latin typeface="Arial" panose="020B0604020202020204" pitchFamily="34" charset="0"/>
                <a:cs typeface="Arial" panose="020B0604020202020204" pitchFamily="34" charset="0"/>
              </a:rPr>
              <a:t>ā/ in the middle and sometimes at the start of a word</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ay </a:t>
            </a:r>
            <a:r>
              <a:rPr lang="en-US" b="0" dirty="0">
                <a:latin typeface="Arial" panose="020B0604020202020204" pitchFamily="34" charset="0"/>
                <a:cs typeface="Arial" panose="020B0604020202020204" pitchFamily="34" charset="0"/>
              </a:rPr>
              <a:t>says </a:t>
            </a:r>
            <a:r>
              <a:rPr lang="en-US" b="0" dirty="0"/>
              <a:t>/</a:t>
            </a:r>
            <a:r>
              <a:rPr lang="en-US" b="0" dirty="0">
                <a:latin typeface="Arial" panose="020B0604020202020204" pitchFamily="34" charset="0"/>
                <a:cs typeface="Arial" panose="020B0604020202020204" pitchFamily="34" charset="0"/>
              </a:rPr>
              <a:t>ā/ at the end of a word</a:t>
            </a:r>
            <a:r>
              <a:rPr lang="en-AU" b="0" dirty="0">
                <a:latin typeface="Arial" panose="020B0604020202020204" pitchFamily="34" charset="0"/>
                <a:cs typeface="Arial" panose="020B0604020202020204" pitchFamily="34" charset="0"/>
              </a:rPr>
              <a:t>.</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24</a:t>
            </a:fld>
            <a:endParaRPr lang="en-AU" dirty="0"/>
          </a:p>
        </p:txBody>
      </p:sp>
    </p:spTree>
    <p:extLst>
      <p:ext uri="{BB962C8B-B14F-4D97-AF65-F5344CB8AC3E}">
        <p14:creationId xmlns:p14="http://schemas.microsoft.com/office/powerpoint/2010/main" val="1149388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Verdana" panose="020B0604030504040204" pitchFamily="34" charset="0"/>
                <a:cs typeface="Times New Roman" panose="02020603050405020304" pitchFamily="18" charset="0"/>
              </a:rPr>
              <a:t>Refer to the success criteria.</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I will know I have been successful if I can:</a:t>
            </a:r>
          </a:p>
          <a:p>
            <a:pPr marL="172800" lvl="0" indent="-172800">
              <a:spcBef>
                <a:spcPts val="100"/>
              </a:spcBef>
              <a:spcAft>
                <a:spcPts val="400"/>
              </a:spcAft>
              <a:buClr>
                <a:srgbClr val="4656AD"/>
              </a:buClr>
              <a:buFont typeface="Symbol" panose="05050102010706020507" pitchFamily="18" charset="2"/>
              <a:buChar char=""/>
            </a:pPr>
            <a:r>
              <a:rPr lang="en-AU" sz="1200" dirty="0">
                <a:solidFill>
                  <a:srgbClr val="404040"/>
                </a:solidFill>
                <a:effectLst/>
                <a:latin typeface="Verdana" panose="020B0604030504040204" pitchFamily="34" charset="0"/>
                <a:ea typeface="Calibri" panose="020F0502020204030204" pitchFamily="34" charset="0"/>
                <a:cs typeface="Symbol" panose="05050102010706020507" pitchFamily="18" charset="2"/>
              </a:rPr>
              <a:t>say the sound for /ai/ and /ay/</a:t>
            </a:r>
          </a:p>
          <a:p>
            <a:pPr marL="172800" marR="0" lvl="0" indent="-172800" algn="l" defTabSz="914400" rtl="0" eaLnBrk="1" fontAlgn="auto" latinLnBrk="0" hangingPunct="1">
              <a:lnSpc>
                <a:spcPct val="100000"/>
              </a:lnSpc>
              <a:spcBef>
                <a:spcPts val="100"/>
              </a:spcBef>
              <a:spcAft>
                <a:spcPts val="400"/>
              </a:spcAft>
              <a:buClr>
                <a:srgbClr val="4656AD"/>
              </a:buClr>
              <a:buSzTx/>
              <a:buFont typeface="Symbol" panose="05050102010706020507" pitchFamily="18" charset="2"/>
              <a:buChar char=""/>
              <a:tabLst/>
              <a:defRPr/>
            </a:pPr>
            <a:r>
              <a:rPr lang="en-AU" sz="1200" dirty="0">
                <a:solidFill>
                  <a:srgbClr val="404040"/>
                </a:solidFill>
                <a:effectLst/>
                <a:latin typeface="Verdana" panose="020B0604030504040204" pitchFamily="34" charset="0"/>
                <a:ea typeface="Calibri" panose="020F0502020204030204" pitchFamily="34" charset="0"/>
                <a:cs typeface="Symbol" panose="05050102010706020507" pitchFamily="18" charset="2"/>
              </a:rPr>
              <a:t>read words with /ai/ and /ay/</a:t>
            </a:r>
          </a:p>
          <a:p>
            <a:pPr marL="172800" lvl="0" indent="-172800">
              <a:spcBef>
                <a:spcPts val="100"/>
              </a:spcBef>
              <a:spcAft>
                <a:spcPts val="400"/>
              </a:spcAft>
              <a:buClr>
                <a:srgbClr val="4656AD"/>
              </a:buClr>
              <a:buFont typeface="Symbol" panose="05050102010706020507" pitchFamily="18" charset="2"/>
              <a:buChar char=""/>
            </a:pPr>
            <a:r>
              <a:rPr lang="en-AU" sz="1200" dirty="0">
                <a:solidFill>
                  <a:srgbClr val="404040"/>
                </a:solidFill>
                <a:effectLst/>
                <a:latin typeface="Verdana" panose="020B0604030504040204" pitchFamily="34" charset="0"/>
                <a:ea typeface="Calibri" panose="020F0502020204030204" pitchFamily="34" charset="0"/>
                <a:cs typeface="Symbol" panose="05050102010706020507" pitchFamily="18" charset="2"/>
              </a:rPr>
              <a:t>write words with /ai/ and /ay/.</a:t>
            </a:r>
          </a:p>
          <a:p>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r>
              <a:rPr lang="en-US" sz="1200" dirty="0">
                <a:effectLst/>
                <a:latin typeface="Verdana" panose="020B0604030504040204" pitchFamily="34" charset="0"/>
                <a:ea typeface="Calibri" panose="020F0502020204030204" pitchFamily="34" charset="0"/>
                <a:cs typeface="Times New Roman" panose="02020603050405020304" pitchFamily="18" charset="0"/>
              </a:rPr>
              <a:t>Note: students who have not met the success criteria are top priority for small-group targeted instruction.</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The teacher writes a word on the board for students to read. Then, students write a word dictated by the teacher on their mini-whiteboard or equivalent, and they ’chin it’ (see Slide 2).</a:t>
            </a:r>
          </a:p>
          <a:p>
            <a:endParaRPr lang="en-US" sz="1200" dirty="0">
              <a:effectLst/>
              <a:latin typeface="Verdana" panose="020B060403050404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25</a:t>
            </a:fld>
            <a:endParaRPr lang="en-AU" dirty="0"/>
          </a:p>
        </p:txBody>
      </p:sp>
    </p:spTree>
    <p:extLst>
      <p:ext uri="{BB962C8B-B14F-4D97-AF65-F5344CB8AC3E}">
        <p14:creationId xmlns:p14="http://schemas.microsoft.com/office/powerpoint/2010/main" val="1568585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Bef>
                <a:spcPts val="100"/>
              </a:spcBef>
              <a:spcAft>
                <a:spcPts val="400"/>
              </a:spcAft>
              <a:buFontTx/>
              <a:buNone/>
            </a:pPr>
            <a:r>
              <a:rPr lang="en-US" sz="1200" b="0" dirty="0">
                <a:solidFill>
                  <a:srgbClr val="404040"/>
                </a:solidFill>
                <a:effectLst/>
                <a:latin typeface="Verdana"/>
                <a:ea typeface="Calibri" panose="020F0502020204030204" pitchFamily="34" charset="0"/>
                <a:cs typeface="Times New Roman" panose="02020603050405020304" pitchFamily="18" charset="0"/>
              </a:rPr>
              <a:t>Students move to their desks or use clipboards on the floor space to complete this sheet independently. As students complete the worksheet, the teacher will monitor progress and make note of</a:t>
            </a:r>
            <a:r>
              <a:rPr lang="en-US" sz="1200" b="0" dirty="0">
                <a:solidFill>
                  <a:srgbClr val="404040"/>
                </a:solidFill>
                <a:effectLst/>
                <a:latin typeface="Verdana"/>
                <a:ea typeface="Verdana"/>
                <a:cs typeface="Times New Roman" panose="02020603050405020304" pitchFamily="18" charset="0"/>
              </a:rPr>
              <a:t> students who need to join a teacher-led focused teaching group.</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This worksheet can be found on the Literacy Hub website: https://www.literacyhub.edu.au/search/phonics-lesson-student-worksheet-spelling-generalisation-for-letter-sound-correspondences-ai-ay/</a:t>
            </a:r>
          </a:p>
          <a:p>
            <a:pPr marL="0" indent="0" algn="l">
              <a:spcBef>
                <a:spcPts val="100"/>
              </a:spcBef>
              <a:spcAft>
                <a:spcPts val="400"/>
              </a:spcAft>
              <a:buFontTx/>
              <a:buNone/>
            </a:pPr>
            <a:endParaRPr lang="en-US" sz="1200" b="0" kern="1200" dirty="0">
              <a:solidFill>
                <a:srgbClr val="404040"/>
              </a:solidFill>
              <a:effectLst/>
              <a:latin typeface="Verdana"/>
              <a:ea typeface="Calibri" panose="020F0502020204030204" pitchFamily="34" charset="0"/>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For further examples of words and sentences, see the Literacy Hub’s decodable words and sentences document </a:t>
            </a:r>
            <a:r>
              <a:rPr lang="en-US" sz="1200" b="0" kern="1200" dirty="0">
                <a:solidFill>
                  <a:srgbClr val="404040"/>
                </a:solidFill>
                <a:effectLst/>
                <a:latin typeface="Verdana"/>
                <a:cs typeface="Times New Roman" panose="02020603050405020304" pitchFamily="18" charset="0"/>
              </a:rPr>
              <a:t>https://www.literacyhub.edu.au/search/decodable-words-and-sentences/; ai/ay is covered in Phase 11 (pages 13–14).</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Letter and sound practice</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 write each letter/letter pattern while saying the sound that represents it</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read</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The teacher roves around the class to listen to students whisper-reading one or more of the words from the worksheet.</a:t>
            </a: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a:t>
            </a:r>
            <a:r>
              <a:rPr lang="en-US" b="1" dirty="0">
                <a:solidFill>
                  <a:srgbClr val="404040"/>
                </a:solidFill>
                <a:latin typeface="Verdana"/>
                <a:ea typeface="Verdana"/>
                <a:cs typeface="Times New Roman" panose="02020603050405020304" pitchFamily="18" charset="0"/>
              </a:rPr>
              <a:t>write</a:t>
            </a:r>
            <a:endParaRPr lang="en-US" b="1" dirty="0">
              <a:solidFill>
                <a:srgbClr val="404040"/>
              </a:solidFill>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dirty="0">
                <a:solidFill>
                  <a:srgbClr val="404040"/>
                </a:solidFill>
                <a:latin typeface="Verdana"/>
                <a:ea typeface="Verdana"/>
                <a:cs typeface="Times New Roman" panose="02020603050405020304" pitchFamily="18" charset="0"/>
              </a:rPr>
              <a:t>The</a:t>
            </a:r>
            <a:r>
              <a:rPr lang="en-US" sz="1200" b="0" dirty="0">
                <a:solidFill>
                  <a:srgbClr val="404040"/>
                </a:solidFill>
                <a:effectLst/>
                <a:latin typeface="Verdana"/>
                <a:ea typeface="Verdana"/>
                <a:cs typeface="Times New Roman" panose="02020603050405020304" pitchFamily="18" charset="0"/>
              </a:rPr>
              <a:t> teacher dictates three words with </a:t>
            </a:r>
            <a:r>
              <a:rPr lang="en-US" dirty="0">
                <a:solidFill>
                  <a:srgbClr val="404040"/>
                </a:solidFill>
                <a:latin typeface="Verdana"/>
                <a:ea typeface="Verdana"/>
                <a:cs typeface="Times New Roman" panose="02020603050405020304" pitchFamily="18" charset="0"/>
              </a:rPr>
              <a:t>the target</a:t>
            </a:r>
            <a:r>
              <a:rPr lang="en-US" sz="1200" b="0" dirty="0">
                <a:solidFill>
                  <a:srgbClr val="404040"/>
                </a:solidFill>
                <a:effectLst/>
                <a:latin typeface="Verdana"/>
                <a:ea typeface="Verdana"/>
                <a:cs typeface="Times New Roman" panose="02020603050405020304" pitchFamily="18" charset="0"/>
              </a:rPr>
              <a:t> letter-sound correspondence for students to segment and spell</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Irregular word practice</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a:t>
            </a:r>
          </a:p>
          <a:p>
            <a:pPr marL="0" lvl="0" indent="-172800">
              <a:lnSpc>
                <a:spcPct val="106000"/>
              </a:lnSpc>
              <a:buFont typeface="Arial"/>
              <a:buChar char="•"/>
            </a:pPr>
            <a:r>
              <a:rPr lang="en-AU" dirty="0">
                <a:latin typeface="Calibri"/>
                <a:ea typeface="Times New Roman" panose="02020603050405020304" pitchFamily="18" charset="0"/>
                <a:cs typeface="Calibri"/>
              </a:rPr>
              <a:t>say</a:t>
            </a:r>
            <a:r>
              <a:rPr lang="en-AU" sz="1200" dirty="0">
                <a:effectLst/>
                <a:latin typeface="Calibri"/>
                <a:ea typeface="Times New Roman" panose="02020603050405020304" pitchFamily="18" charset="0"/>
                <a:cs typeface="Calibri"/>
              </a:rPr>
              <a:t> the sounds in the word</a:t>
            </a:r>
            <a:endParaRPr lang="en-AU" sz="1200" dirty="0">
              <a:effectLst/>
              <a:latin typeface="Calibri" panose="020F0502020204030204" pitchFamily="34" charset="0"/>
              <a:ea typeface="Calibri" panose="020F0502020204030204" pitchFamily="34" charset="0"/>
              <a:cs typeface="Calibri"/>
            </a:endParaRPr>
          </a:p>
          <a:p>
            <a:pPr marL="0" indent="-172800">
              <a:lnSpc>
                <a:spcPct val="106000"/>
              </a:lnSpc>
              <a:buFont typeface="Arial"/>
              <a:buChar char="•"/>
            </a:pPr>
            <a:r>
              <a:rPr lang="en-AU" dirty="0">
                <a:latin typeface="Calibri"/>
                <a:ea typeface="Times New Roman" panose="02020603050405020304" pitchFamily="18" charset="0"/>
                <a:cs typeface="Calibri"/>
              </a:rPr>
              <a:t>circle </a:t>
            </a:r>
            <a:r>
              <a:rPr lang="en-AU" sz="1200" dirty="0">
                <a:effectLst/>
                <a:latin typeface="Calibri"/>
                <a:ea typeface="Times New Roman" panose="02020603050405020304" pitchFamily="18" charset="0"/>
                <a:cs typeface="Calibri"/>
              </a:rPr>
              <a:t>the irregular part</a:t>
            </a:r>
            <a:r>
              <a:rPr lang="en-AU" dirty="0">
                <a:latin typeface="Calibri"/>
                <a:ea typeface="Times New Roman" panose="02020603050405020304" pitchFamily="18" charset="0"/>
                <a:cs typeface="Calibri"/>
              </a:rPr>
              <a:t> </a:t>
            </a:r>
            <a:endParaRPr lang="en-AU" sz="1200" dirty="0">
              <a:effectLst/>
              <a:latin typeface="Times New Roman"/>
              <a:ea typeface="Calibri" panose="020F0502020204030204" pitchFamily="34" charset="0"/>
              <a:cs typeface="Times New Roman" panose="02020603050405020304" pitchFamily="18" charset="0"/>
            </a:endParaRPr>
          </a:p>
          <a:p>
            <a:pPr marL="0" lvl="0" indent="-172800">
              <a:lnSpc>
                <a:spcPct val="106000"/>
              </a:lnSpc>
              <a:spcAft>
                <a:spcPts val="800"/>
              </a:spcAft>
              <a:buFont typeface="Arial"/>
              <a:buChar char="•"/>
            </a:pPr>
            <a:r>
              <a:rPr lang="en-AU" dirty="0">
                <a:latin typeface="Calibri"/>
                <a:ea typeface="Times New Roman" panose="02020603050405020304" pitchFamily="18" charset="0"/>
                <a:cs typeface="Calibri"/>
              </a:rPr>
              <a:t>write</a:t>
            </a:r>
            <a:r>
              <a:rPr lang="en-AU" sz="1200" dirty="0">
                <a:effectLst/>
                <a:latin typeface="Calibri"/>
                <a:ea typeface="Times New Roman" panose="02020603050405020304" pitchFamily="18" charset="0"/>
                <a:cs typeface="Calibri"/>
              </a:rPr>
              <a:t> and say the word.</a:t>
            </a:r>
          </a:p>
          <a:p>
            <a:pPr marL="0" lvl="0" indent="0">
              <a:lnSpc>
                <a:spcPct val="106000"/>
              </a:lnSpc>
              <a:spcAft>
                <a:spcPts val="800"/>
              </a:spcAft>
              <a:buFont typeface="Arial"/>
              <a:buNone/>
            </a:pPr>
            <a:endParaRPr lang="en-AU" sz="1200" b="1" dirty="0">
              <a:effectLst/>
              <a:latin typeface="Calibri"/>
              <a:ea typeface="Calibri" panose="020F0502020204030204" pitchFamily="34" charset="0"/>
              <a:cs typeface="Calibri"/>
            </a:endParaRPr>
          </a:p>
          <a:p>
            <a:pPr marL="0" lvl="0" indent="0">
              <a:lnSpc>
                <a:spcPct val="106000"/>
              </a:lnSpc>
              <a:spcAft>
                <a:spcPts val="800"/>
              </a:spcAft>
              <a:buFont typeface="Arial"/>
              <a:buNone/>
            </a:pPr>
            <a:r>
              <a:rPr lang="en-AU" sz="1200" b="1" dirty="0">
                <a:effectLst/>
                <a:latin typeface="Calibri"/>
                <a:ea typeface="Calibri" panose="020F0502020204030204" pitchFamily="34" charset="0"/>
                <a:cs typeface="Calibri"/>
              </a:rPr>
              <a:t>Sentence dictation</a:t>
            </a:r>
            <a:endParaRPr lang="en-US" sz="1200" b="1" dirty="0">
              <a:solidFill>
                <a:srgbClr val="404040"/>
              </a:solidFill>
              <a:effectLst/>
              <a:latin typeface="Calibri"/>
              <a:ea typeface="Calibri" panose="020F0502020204030204" pitchFamily="34" charset="0"/>
              <a:cs typeface="Calibri"/>
            </a:endParaRPr>
          </a:p>
          <a:p>
            <a:pPr marL="0" lvl="0" indent="0">
              <a:lnSpc>
                <a:spcPct val="106000"/>
              </a:lnSpc>
              <a:spcAft>
                <a:spcPts val="800"/>
              </a:spcAft>
              <a:buFont typeface="Arial"/>
              <a:buNone/>
            </a:pPr>
            <a:r>
              <a:rPr lang="en-US" sz="1200" b="0" dirty="0">
                <a:solidFill>
                  <a:srgbClr val="404040"/>
                </a:solidFill>
                <a:effectLst/>
                <a:latin typeface="Verdana"/>
                <a:ea typeface="Calibri" panose="020F0502020204030204" pitchFamily="34" charset="0"/>
                <a:cs typeface="Times New Roman" panose="02020603050405020304" pitchFamily="18" charset="0"/>
              </a:rPr>
              <a:t>The teacher </a:t>
            </a:r>
            <a:r>
              <a:rPr lang="en-US" dirty="0">
                <a:solidFill>
                  <a:srgbClr val="404040"/>
                </a:solidFill>
                <a:latin typeface="Verdana"/>
                <a:ea typeface="Calibri" panose="020F0502020204030204" pitchFamily="34" charset="0"/>
                <a:cs typeface="Times New Roman" panose="02020603050405020304" pitchFamily="18" charset="0"/>
              </a:rPr>
              <a:t>dictates</a:t>
            </a:r>
            <a:r>
              <a:rPr lang="en-US" sz="1200" b="0" dirty="0">
                <a:solidFill>
                  <a:srgbClr val="404040"/>
                </a:solidFill>
                <a:effectLst/>
                <a:latin typeface="Verdana"/>
                <a:ea typeface="Calibri" panose="020F0502020204030204" pitchFamily="34" charset="0"/>
                <a:cs typeface="Times New Roman" panose="02020603050405020304" pitchFamily="18" charset="0"/>
              </a:rPr>
              <a:t> a sentence with words containing </a:t>
            </a:r>
            <a:r>
              <a:rPr lang="en-US" dirty="0">
                <a:solidFill>
                  <a:srgbClr val="404040"/>
                </a:solidFill>
                <a:latin typeface="Verdana"/>
                <a:ea typeface="Calibri" panose="020F0502020204030204" pitchFamily="34" charset="0"/>
                <a:cs typeface="Times New Roman" panose="02020603050405020304" pitchFamily="18" charset="0"/>
              </a:rPr>
              <a:t>the target</a:t>
            </a:r>
            <a:r>
              <a:rPr lang="en-US" sz="1200" b="0" dirty="0">
                <a:solidFill>
                  <a:srgbClr val="404040"/>
                </a:solidFill>
                <a:effectLst/>
                <a:latin typeface="Verdana"/>
                <a:ea typeface="Calibri" panose="020F0502020204030204" pitchFamily="34" charset="0"/>
                <a:cs typeface="Times New Roman" panose="02020603050405020304" pitchFamily="18" charset="0"/>
              </a:rPr>
              <a:t> letter-sound correspondence for students to write.</a:t>
            </a:r>
            <a:endParaRPr lang="en-AU" sz="1200" b="0" dirty="0">
              <a:effectLst/>
              <a:latin typeface="Verdana"/>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26</a:t>
            </a:fld>
            <a:endParaRPr lang="en-AU" dirty="0"/>
          </a:p>
        </p:txBody>
      </p:sp>
    </p:spTree>
    <p:extLst>
      <p:ext uri="{BB962C8B-B14F-4D97-AF65-F5344CB8AC3E}">
        <p14:creationId xmlns:p14="http://schemas.microsoft.com/office/powerpoint/2010/main" val="3036836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4650" indent="-230505">
              <a:spcBef>
                <a:spcPts val="100"/>
              </a:spcBef>
              <a:spcAft>
                <a:spcPts val="400"/>
              </a:spcAft>
            </a:pPr>
            <a:r>
              <a:rPr lang="en-US" b="0" dirty="0"/>
              <a:t>Students who have been identified during the ‘check for understanding’ phase of the lesson stay with the teacher for small-group targeted instruction.</a:t>
            </a:r>
          </a:p>
          <a:p>
            <a:pPr marL="374650" indent="-230505">
              <a:spcBef>
                <a:spcPts val="100"/>
              </a:spcBef>
              <a:spcAft>
                <a:spcPts val="400"/>
              </a:spcAft>
            </a:pPr>
            <a:endParaRPr lang="en-US" b="0" dirty="0"/>
          </a:p>
          <a:p>
            <a:pPr marL="374650" indent="-230505">
              <a:spcBef>
                <a:spcPts val="100"/>
              </a:spcBef>
              <a:spcAft>
                <a:spcPts val="400"/>
              </a:spcAft>
            </a:pPr>
            <a:r>
              <a:rPr lang="en-US" b="0" dirty="0"/>
              <a:t>The remaining students continue independent practice with application tasks that have been taught previously and can be carried out independently. </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27</a:t>
            </a:fld>
            <a:endParaRPr lang="en-AU" dirty="0"/>
          </a:p>
        </p:txBody>
      </p:sp>
    </p:spTree>
    <p:extLst>
      <p:ext uri="{BB962C8B-B14F-4D97-AF65-F5344CB8AC3E}">
        <p14:creationId xmlns:p14="http://schemas.microsoft.com/office/powerpoint/2010/main" val="113397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28</a:t>
            </a:fld>
            <a:endParaRPr lang="en-AU" dirty="0"/>
          </a:p>
        </p:txBody>
      </p:sp>
    </p:spTree>
    <p:extLst>
      <p:ext uri="{BB962C8B-B14F-4D97-AF65-F5344CB8AC3E}">
        <p14:creationId xmlns:p14="http://schemas.microsoft.com/office/powerpoint/2010/main" val="214183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dirty="0"/>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kern="1200" dirty="0">
                <a:effectLst/>
                <a:latin typeface="Calibri" panose="020F0502020204030204" pitchFamily="34" charset="0"/>
                <a:ea typeface="Times New Roman" panose="02020603050405020304" pitchFamily="18" charset="0"/>
              </a:rPr>
              <a:t>The letter–sound correspondence introduced in this lesson is ai and ay making the long a sound, </a:t>
            </a:r>
            <a:r>
              <a:rPr lang="en-US" sz="1800" b="0" dirty="0"/>
              <a:t>/</a:t>
            </a:r>
            <a:r>
              <a:rPr lang="en-US" sz="1800" b="0" dirty="0">
                <a:latin typeface="Arial" panose="020B0604020202020204" pitchFamily="34" charset="0"/>
                <a:cs typeface="Arial" panose="020B0604020202020204" pitchFamily="34" charset="0"/>
              </a:rPr>
              <a:t>ā/</a:t>
            </a:r>
            <a:r>
              <a:rPr lang="en-AU" sz="1800" kern="1200" dirty="0">
                <a:effectLst/>
                <a:latin typeface="Calibri" panose="020F0502020204030204" pitchFamily="34" charset="0"/>
                <a:ea typeface="Times New Roman" panose="02020603050405020304" pitchFamily="18" charset="0"/>
              </a:rPr>
              <a:t>. </a:t>
            </a:r>
          </a:p>
          <a:p>
            <a:endParaRPr lang="en-AU" sz="1800" kern="1200" dirty="0">
              <a:effectLst/>
              <a:latin typeface="Calibri" panose="020F0502020204030204" pitchFamily="34" charset="0"/>
              <a:ea typeface="Times New Roman" panose="02020603050405020304" pitchFamily="18" charset="0"/>
            </a:endParaRPr>
          </a:p>
          <a:p>
            <a:r>
              <a:rPr lang="en-US" sz="1800" b="1" i="0" u="none" strike="noStrike" baseline="0" dirty="0">
                <a:solidFill>
                  <a:srgbClr val="000000"/>
                </a:solidFill>
                <a:latin typeface="New Hero"/>
              </a:rPr>
              <a:t>Spelling </a:t>
            </a:r>
            <a:r>
              <a:rPr lang="en-US" sz="1800" b="1" dirty="0">
                <a:solidFill>
                  <a:srgbClr val="000000"/>
                </a:solidFill>
                <a:latin typeface="New Hero"/>
              </a:rPr>
              <a:t>generalisation</a:t>
            </a:r>
            <a:endParaRPr lang="en-US" sz="1800" b="0" i="0" u="none" strike="noStrike" baseline="0" dirty="0">
              <a:solidFill>
                <a:srgbClr val="000000"/>
              </a:solidFill>
              <a:latin typeface="New Hero"/>
            </a:endParaRPr>
          </a:p>
          <a:p>
            <a:pPr marL="171450" indent="-171450">
              <a:buFont typeface="Arial" panose="020B0604020202020204" pitchFamily="34" charset="0"/>
              <a:buChar char="•"/>
            </a:pPr>
            <a:r>
              <a:rPr lang="en-US" sz="1800" b="1" dirty="0"/>
              <a:t>ai </a:t>
            </a:r>
            <a:r>
              <a:rPr lang="en-US" sz="1800" b="0" dirty="0"/>
              <a:t>says /</a:t>
            </a:r>
            <a:r>
              <a:rPr lang="en-US" sz="1800" b="0" dirty="0">
                <a:latin typeface="Arial" panose="020B0604020202020204" pitchFamily="34" charset="0"/>
                <a:cs typeface="Arial" panose="020B0604020202020204" pitchFamily="34" charset="0"/>
              </a:rPr>
              <a:t>ā/ in the middle and sometimes at the start of a word.</a:t>
            </a:r>
          </a:p>
          <a:p>
            <a:pPr marL="171450" indent="-171450">
              <a:buFont typeface="Arial" panose="020B0604020202020204" pitchFamily="34" charset="0"/>
              <a:buChar char="•"/>
            </a:pPr>
            <a:r>
              <a:rPr lang="en-US" sz="1800" b="1" dirty="0">
                <a:latin typeface="Arial" panose="020B0604020202020204" pitchFamily="34" charset="0"/>
                <a:cs typeface="Arial" panose="020B0604020202020204" pitchFamily="34" charset="0"/>
              </a:rPr>
              <a:t>ay </a:t>
            </a:r>
            <a:r>
              <a:rPr lang="en-US" sz="1800" b="0" dirty="0">
                <a:latin typeface="Arial" panose="020B0604020202020204" pitchFamily="34" charset="0"/>
                <a:cs typeface="Arial" panose="020B0604020202020204" pitchFamily="34" charset="0"/>
              </a:rPr>
              <a:t>says </a:t>
            </a:r>
            <a:r>
              <a:rPr lang="en-US" sz="1800" b="0" dirty="0"/>
              <a:t>/</a:t>
            </a:r>
            <a:r>
              <a:rPr lang="en-US" sz="1800" b="0" dirty="0">
                <a:latin typeface="Arial" panose="020B0604020202020204" pitchFamily="34" charset="0"/>
                <a:cs typeface="Arial" panose="020B0604020202020204" pitchFamily="34" charset="0"/>
              </a:rPr>
              <a:t>ā/ at the end of a word.</a:t>
            </a:r>
          </a:p>
          <a:p>
            <a:pPr marL="0" indent="0">
              <a:buFont typeface="Arial" panose="020B0604020202020204" pitchFamily="34" charset="0"/>
              <a:buNone/>
            </a:pPr>
            <a:endParaRPr lang="en-AU" sz="1800" kern="1200" dirty="0">
              <a:effectLst/>
              <a:latin typeface="Calibri" panose="020F0502020204030204" pitchFamily="34" charset="0"/>
              <a:ea typeface="Times New Roman" panose="02020603050405020304" pitchFamily="18" charset="0"/>
            </a:endParaRPr>
          </a:p>
          <a:p>
            <a:r>
              <a:rPr lang="en-US" sz="1800" b="0" dirty="0">
                <a:latin typeface="Arial" panose="020B0604020202020204" pitchFamily="34" charset="0"/>
                <a:cs typeface="Arial" panose="020B0604020202020204" pitchFamily="34" charset="0"/>
              </a:rPr>
              <a:t>This slideshow uses the notation </a:t>
            </a:r>
            <a:r>
              <a:rPr lang="en-US" sz="1800" b="0" dirty="0"/>
              <a:t>/</a:t>
            </a:r>
            <a:r>
              <a:rPr lang="en-US" sz="1800" b="0" dirty="0">
                <a:latin typeface="Arial" panose="020B0604020202020204" pitchFamily="34" charset="0"/>
                <a:cs typeface="Arial" panose="020B0604020202020204" pitchFamily="34" charset="0"/>
              </a:rPr>
              <a:t>ā/ to indicate the long a sound, as in ‘sail’ and ‘away’.  It indicates the sound the students should make; the notation itself does not need to be taught to students. </a:t>
            </a:r>
            <a:endParaRPr lang="en-AU" sz="1800" b="0" dirty="0"/>
          </a:p>
          <a:p>
            <a:endParaRPr lang="en-AU" sz="1800" kern="1200" dirty="0">
              <a:effectLst/>
              <a:latin typeface="Calibri" panose="020F0502020204030204" pitchFamily="34" charset="0"/>
              <a:ea typeface="Times New Roman" panose="02020603050405020304" pitchFamily="18" charset="0"/>
            </a:endParaRPr>
          </a:p>
          <a:p>
            <a:r>
              <a:rPr lang="en-AU" sz="1800" kern="1200" dirty="0">
                <a:effectLst/>
                <a:latin typeface="Calibri" panose="020F0502020204030204" pitchFamily="34" charset="0"/>
                <a:ea typeface="Times New Roman" panose="02020603050405020304" pitchFamily="18" charset="0"/>
              </a:rPr>
              <a:t>The irregular word in this lesson is ‘their’. </a:t>
            </a:r>
            <a:r>
              <a:rPr lang="en-US" sz="1800" dirty="0">
                <a:effectLst/>
                <a:latin typeface="Calibri" panose="020F0502020204030204" pitchFamily="34" charset="0"/>
                <a:ea typeface="Times New Roman" panose="02020603050405020304" pitchFamily="18" charset="0"/>
              </a:rPr>
              <a:t>Irregular words are words containing letter–sound correspondences that students have not yet learned. </a:t>
            </a:r>
            <a:r>
              <a:rPr lang="en-US" sz="1800" kern="1200" dirty="0">
                <a:effectLst/>
                <a:latin typeface="Calibri" panose="020F0502020204030204" pitchFamily="34" charset="0"/>
                <a:ea typeface="Times New Roman" panose="02020603050405020304" pitchFamily="18" charset="0"/>
              </a:rPr>
              <a:t>These </a:t>
            </a:r>
            <a:r>
              <a:rPr lang="en-AU" sz="1800" kern="1200" dirty="0">
                <a:effectLst/>
                <a:latin typeface="Calibri" panose="020F0502020204030204" pitchFamily="34" charset="0"/>
                <a:ea typeface="Times New Roman" panose="02020603050405020304" pitchFamily="18" charset="0"/>
              </a:rPr>
              <a:t>should be included as part of lessons, as students will need them early in their reading and writing development. The reading and writing of irregular words is not the primary focus for this lesson, so is not included in the success criteria. </a:t>
            </a:r>
          </a:p>
          <a:p>
            <a:endParaRPr lang="en-AU" sz="1800" kern="1200" dirty="0">
              <a:effectLst/>
              <a:latin typeface="Calibri" panose="020F0502020204030204" pitchFamily="34" charset="0"/>
              <a:ea typeface="Times New Roman" panose="02020603050405020304" pitchFamily="18" charset="0"/>
            </a:endParaRPr>
          </a:p>
          <a:p>
            <a:endParaRPr lang="en-AU"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4</a:t>
            </a:fld>
            <a:endParaRPr lang="en-AU" dirty="0"/>
          </a:p>
        </p:txBody>
      </p:sp>
    </p:spTree>
    <p:extLst>
      <p:ext uri="{BB962C8B-B14F-4D97-AF65-F5344CB8AC3E}">
        <p14:creationId xmlns:p14="http://schemas.microsoft.com/office/powerpoint/2010/main" val="83697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 the grapheme to your preferred font.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tracing over the grapheme on the large screen while saying the target phoneme and spelling generalisation: </a:t>
            </a:r>
            <a:endParaRPr lang="en-US" dirty="0">
              <a:cs typeface="Calibri"/>
            </a:endParaRPr>
          </a:p>
          <a:p>
            <a:pPr marL="171450" indent="-171450">
              <a:buFont typeface="Arial" panose="020B0604020202020204" pitchFamily="34" charset="0"/>
              <a:buChar char="•"/>
            </a:pPr>
            <a:r>
              <a:rPr lang="en-US" b="1" dirty="0"/>
              <a:t>ai </a:t>
            </a:r>
            <a:r>
              <a:rPr lang="en-US" b="0" dirty="0"/>
              <a:t>says /</a:t>
            </a:r>
            <a:r>
              <a:rPr lang="en-US" b="0" dirty="0">
                <a:latin typeface="Arial" panose="020B0604020202020204" pitchFamily="34" charset="0"/>
                <a:cs typeface="Arial" panose="020B0604020202020204" pitchFamily="34" charset="0"/>
              </a:rPr>
              <a:t>ā/ in the middle and sometimes at the start of a word</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ay </a:t>
            </a:r>
            <a:r>
              <a:rPr lang="en-US" b="0" dirty="0">
                <a:latin typeface="Arial" panose="020B0604020202020204" pitchFamily="34" charset="0"/>
                <a:cs typeface="Arial" panose="020B0604020202020204" pitchFamily="34" charset="0"/>
              </a:rPr>
              <a:t>says </a:t>
            </a:r>
            <a:r>
              <a:rPr lang="en-US" b="0" dirty="0"/>
              <a:t>/</a:t>
            </a:r>
            <a:r>
              <a:rPr lang="en-US" b="0" dirty="0">
                <a:latin typeface="Arial" panose="020B0604020202020204" pitchFamily="34" charset="0"/>
                <a:cs typeface="Arial" panose="020B0604020202020204" pitchFamily="34" charset="0"/>
              </a:rPr>
              <a:t>ā/ at the end of a word.</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dirty="0"/>
          </a:p>
        </p:txBody>
      </p:sp>
    </p:spTree>
    <p:extLst>
      <p:ext uri="{BB962C8B-B14F-4D97-AF65-F5344CB8AC3E}">
        <p14:creationId xmlns:p14="http://schemas.microsoft.com/office/powerpoint/2010/main" val="99570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forming the letter in the air, on the carpet or on a mini-whiteboard or equivalent, while saying the target phoneme and spelling generalisation:</a:t>
            </a:r>
          </a:p>
          <a:p>
            <a:pPr marL="171450" indent="-171450">
              <a:buFont typeface="Arial" panose="020B0604020202020204" pitchFamily="34" charset="0"/>
              <a:buChar char="•"/>
            </a:pPr>
            <a:r>
              <a:rPr lang="en-US" b="1" dirty="0"/>
              <a:t>ai </a:t>
            </a:r>
            <a:r>
              <a:rPr lang="en-US" b="0" dirty="0"/>
              <a:t>says /</a:t>
            </a:r>
            <a:r>
              <a:rPr lang="en-US" b="0" dirty="0">
                <a:latin typeface="Arial" panose="020B0604020202020204" pitchFamily="34" charset="0"/>
                <a:cs typeface="Arial" panose="020B0604020202020204" pitchFamily="34" charset="0"/>
              </a:rPr>
              <a:t>ā/ in the middle and sometimes at the start of a word</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ay </a:t>
            </a:r>
            <a:r>
              <a:rPr lang="en-US" b="0" dirty="0">
                <a:latin typeface="Arial" panose="020B0604020202020204" pitchFamily="34" charset="0"/>
                <a:cs typeface="Arial" panose="020B0604020202020204" pitchFamily="34" charset="0"/>
              </a:rPr>
              <a:t>says </a:t>
            </a:r>
            <a:r>
              <a:rPr lang="en-US" b="0" dirty="0"/>
              <a:t>/</a:t>
            </a:r>
            <a:r>
              <a:rPr lang="en-US" b="0" dirty="0">
                <a:latin typeface="Arial" panose="020B0604020202020204" pitchFamily="34" charset="0"/>
                <a:cs typeface="Arial" panose="020B0604020202020204" pitchFamily="34" charset="0"/>
              </a:rPr>
              <a:t>ā/ at the end of a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Check that students are using the correct entry and exit points for their letter formation and offer feedback.</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6</a:t>
            </a:fld>
            <a:endParaRPr lang="en-AU" dirty="0"/>
          </a:p>
        </p:txBody>
      </p:sp>
    </p:spTree>
    <p:extLst>
      <p:ext uri="{BB962C8B-B14F-4D97-AF65-F5344CB8AC3E}">
        <p14:creationId xmlns:p14="http://schemas.microsoft.com/office/powerpoint/2010/main" val="141725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the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tha</a:t>
            </a:r>
            <a:r>
              <a:rPr lang="en-US" b="0" dirty="0"/>
              <a:t>t </a:t>
            </a:r>
            <a:r>
              <a:rPr lang="en-US" b="1" dirty="0"/>
              <a:t>tail </a:t>
            </a:r>
            <a:r>
              <a:rPr lang="en-US" dirty="0"/>
              <a:t>follows the</a:t>
            </a:r>
            <a:r>
              <a:rPr lang="en-US" b="1" dirty="0"/>
              <a:t> </a:t>
            </a:r>
            <a:r>
              <a:rPr lang="en-US" b="0" dirty="0"/>
              <a:t>ai</a:t>
            </a:r>
            <a:r>
              <a:rPr lang="en-US" b="1" dirty="0"/>
              <a:t> </a:t>
            </a:r>
            <a:r>
              <a:rPr lang="en-US" dirty="0"/>
              <a:t>spelling generalisation:</a:t>
            </a:r>
            <a:r>
              <a:rPr lang="en-US" b="1" dirty="0"/>
              <a:t> </a:t>
            </a:r>
            <a:r>
              <a:rPr lang="en-US" b="0" dirty="0"/>
              <a:t>ai</a:t>
            </a:r>
            <a:r>
              <a:rPr lang="en-US" b="1" dirty="0"/>
              <a:t> </a:t>
            </a:r>
            <a:r>
              <a:rPr lang="en-US" dirty="0"/>
              <a:t>makes the </a:t>
            </a:r>
            <a:r>
              <a:rPr lang="en-US" b="0" dirty="0"/>
              <a:t>/</a:t>
            </a:r>
            <a:r>
              <a:rPr lang="en-US" b="0" dirty="0">
                <a:latin typeface="Arial" panose="020B0604020202020204" pitchFamily="34" charset="0"/>
                <a:cs typeface="Arial" panose="020B0604020202020204" pitchFamily="34" charset="0"/>
              </a:rPr>
              <a:t>ā/</a:t>
            </a:r>
            <a:r>
              <a:rPr lang="en-US" dirty="0"/>
              <a:t> sound in the middle of the word.</a:t>
            </a:r>
          </a:p>
        </p:txBody>
      </p:sp>
      <p:sp>
        <p:nvSpPr>
          <p:cNvPr id="4" name="Slide Number Placeholder 3"/>
          <p:cNvSpPr>
            <a:spLocks noGrp="1"/>
          </p:cNvSpPr>
          <p:nvPr>
            <p:ph type="sldNum" sz="quarter" idx="5"/>
          </p:nvPr>
        </p:nvSpPr>
        <p:spPr/>
        <p:txBody>
          <a:bodyPr/>
          <a:lstStyle/>
          <a:p>
            <a:fld id="{5A44A9DE-4760-4494-A2B3-6554A63B8D88}" type="slidenum">
              <a:rPr lang="en-AU" smtClean="0"/>
              <a:t>7</a:t>
            </a:fld>
            <a:endParaRPr lang="en-AU" dirty="0"/>
          </a:p>
        </p:txBody>
      </p:sp>
    </p:spTree>
    <p:extLst>
      <p:ext uri="{BB962C8B-B14F-4D97-AF65-F5344CB8AC3E}">
        <p14:creationId xmlns:p14="http://schemas.microsoft.com/office/powerpoint/2010/main" val="3418976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word and then model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a:t>
            </a:r>
            <a:r>
              <a:rPr lang="en-US" b="0" dirty="0"/>
              <a:t>that </a:t>
            </a:r>
            <a:r>
              <a:rPr lang="en-US" b="1" dirty="0"/>
              <a:t>way </a:t>
            </a:r>
            <a:r>
              <a:rPr lang="en-US" dirty="0"/>
              <a:t>follows the</a:t>
            </a:r>
            <a:r>
              <a:rPr lang="en-US" b="1" dirty="0"/>
              <a:t> </a:t>
            </a:r>
            <a:r>
              <a:rPr lang="en-US" b="0" dirty="0"/>
              <a:t>ay</a:t>
            </a:r>
            <a:r>
              <a:rPr lang="en-US" b="1" dirty="0"/>
              <a:t> </a:t>
            </a:r>
            <a:r>
              <a:rPr lang="en-US" dirty="0"/>
              <a:t>spelling generalisation:</a:t>
            </a:r>
            <a:r>
              <a:rPr lang="en-US" b="1" dirty="0"/>
              <a:t> </a:t>
            </a:r>
            <a:r>
              <a:rPr lang="en-US" b="0" dirty="0"/>
              <a:t>ay</a:t>
            </a:r>
            <a:r>
              <a:rPr lang="en-US" b="1" dirty="0"/>
              <a:t> </a:t>
            </a:r>
            <a:r>
              <a:rPr lang="en-US" dirty="0"/>
              <a:t>makes the </a:t>
            </a:r>
            <a:r>
              <a:rPr lang="en-US" b="0" dirty="0"/>
              <a:t>/</a:t>
            </a:r>
            <a:r>
              <a:rPr lang="en-US" b="0" dirty="0">
                <a:latin typeface="Arial" panose="020B0604020202020204" pitchFamily="34" charset="0"/>
                <a:cs typeface="Arial" panose="020B0604020202020204" pitchFamily="34" charset="0"/>
              </a:rPr>
              <a:t>ā/ </a:t>
            </a:r>
            <a:r>
              <a:rPr lang="en-US" dirty="0"/>
              <a:t>sound at the end of the word.</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8</a:t>
            </a:fld>
            <a:endParaRPr lang="en-AU" dirty="0"/>
          </a:p>
        </p:txBody>
      </p:sp>
    </p:spTree>
    <p:extLst>
      <p:ext uri="{BB962C8B-B14F-4D97-AF65-F5344CB8AC3E}">
        <p14:creationId xmlns:p14="http://schemas.microsoft.com/office/powerpoint/2010/main" val="276470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two words and then model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that </a:t>
            </a:r>
            <a:r>
              <a:rPr lang="en-US" b="1" dirty="0"/>
              <a:t>pail</a:t>
            </a:r>
            <a:r>
              <a:rPr lang="en-US" b="0" dirty="0"/>
              <a:t> </a:t>
            </a:r>
            <a:r>
              <a:rPr lang="en-US" dirty="0"/>
              <a:t>follows the</a:t>
            </a:r>
            <a:r>
              <a:rPr lang="en-US" b="1" dirty="0"/>
              <a:t> </a:t>
            </a:r>
            <a:r>
              <a:rPr lang="en-US" b="0" dirty="0"/>
              <a:t>ai</a:t>
            </a:r>
            <a:r>
              <a:rPr lang="en-US" b="1" dirty="0"/>
              <a:t> </a:t>
            </a:r>
            <a:r>
              <a:rPr lang="en-US" dirty="0"/>
              <a:t>spelling generalisation: </a:t>
            </a:r>
            <a:r>
              <a:rPr lang="en-US" b="0" dirty="0"/>
              <a:t>ai</a:t>
            </a:r>
            <a:r>
              <a:rPr lang="en-US" b="1" dirty="0"/>
              <a:t> </a:t>
            </a:r>
            <a:r>
              <a:rPr lang="en-US" dirty="0"/>
              <a:t>makes the </a:t>
            </a:r>
            <a:r>
              <a:rPr lang="en-US" b="0" dirty="0"/>
              <a:t>/</a:t>
            </a:r>
            <a:r>
              <a:rPr lang="en-US" b="0" dirty="0">
                <a:latin typeface="Arial" panose="020B0604020202020204" pitchFamily="34" charset="0"/>
                <a:cs typeface="Arial" panose="020B0604020202020204" pitchFamily="34" charset="0"/>
              </a:rPr>
              <a:t>ā/ </a:t>
            </a:r>
            <a:r>
              <a:rPr lang="en-US" dirty="0"/>
              <a:t>sound in the middle of the word.</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9</a:t>
            </a:fld>
            <a:endParaRPr lang="en-AU" dirty="0"/>
          </a:p>
        </p:txBody>
      </p:sp>
    </p:spTree>
    <p:extLst>
      <p:ext uri="{BB962C8B-B14F-4D97-AF65-F5344CB8AC3E}">
        <p14:creationId xmlns:p14="http://schemas.microsoft.com/office/powerpoint/2010/main" val="218909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87374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22114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10/11/2023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1" r:id="rId3"/>
    <p:sldLayoutId id="2147483650" r:id="rId4"/>
    <p:sldLayoutId id="2147483662" r:id="rId5"/>
    <p:sldLayoutId id="2147483652" r:id="rId6"/>
    <p:sldLayoutId id="2147483663" r:id="rId7"/>
    <p:sldLayoutId id="2147483670" r:id="rId8"/>
    <p:sldLayoutId id="2147483668" r:id="rId9"/>
    <p:sldLayoutId id="2147483667" r:id="rId10"/>
    <p:sldLayoutId id="2147483666" r:id="rId11"/>
    <p:sldLayoutId id="2147483665" r:id="rId12"/>
    <p:sldLayoutId id="2147483653" r:id="rId13"/>
    <p:sldLayoutId id="2147483654" r:id="rId14"/>
    <p:sldLayoutId id="2147483655" r:id="rId15"/>
    <p:sldLayoutId id="2147483669" r:id="rId16"/>
    <p:sldLayoutId id="2147483660" r:id="rId17"/>
    <p:sldLayoutId id="2147483664" r:id="rId18"/>
    <p:sldLayoutId id="2147483656" r:id="rId19"/>
    <p:sldLayoutId id="2147483657" r:id="rId20"/>
    <p:sldLayoutId id="2147483658" r:id="rId21"/>
    <p:sldLayoutId id="2147483659" r:id="rId22"/>
    <p:sldLayoutId id="2147483672"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svg"/></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3.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6.svg"/></Relationships>
</file>

<file path=ppt/slides/_rels/slide1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svg"/><Relationship Id="rId11" Type="http://schemas.openxmlformats.org/officeDocument/2006/relationships/image" Target="../media/image43.pn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45.png"/><Relationship Id="rId3" Type="http://schemas.openxmlformats.org/officeDocument/2006/relationships/image" Target="../media/image25.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6.svg"/><Relationship Id="rId11" Type="http://schemas.openxmlformats.org/officeDocument/2006/relationships/image" Target="../media/image43.pn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 Id="rId14" Type="http://schemas.openxmlformats.org/officeDocument/2006/relationships/image" Target="../media/image46.svg"/></Relationships>
</file>

<file path=ppt/slides/_rels/slide16.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25.png"/><Relationship Id="rId7" Type="http://schemas.openxmlformats.org/officeDocument/2006/relationships/image" Target="../media/image4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17.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25.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8.svg"/><Relationship Id="rId11" Type="http://schemas.openxmlformats.org/officeDocument/2006/relationships/image" Target="../media/image51.png"/><Relationship Id="rId5" Type="http://schemas.openxmlformats.org/officeDocument/2006/relationships/image" Target="../media/image37.png"/><Relationship Id="rId10" Type="http://schemas.openxmlformats.org/officeDocument/2006/relationships/image" Target="../media/image50.svg"/><Relationship Id="rId4" Type="http://schemas.openxmlformats.org/officeDocument/2006/relationships/image" Target="../media/image26.svg"/><Relationship Id="rId9" Type="http://schemas.openxmlformats.org/officeDocument/2006/relationships/image" Target="../media/image49.png"/></Relationships>
</file>

<file path=ppt/slides/_rels/slide18.xml.rels><?xml version="1.0" encoding="UTF-8" standalone="yes"?>
<Relationships xmlns="http://schemas.openxmlformats.org/package/2006/relationships"><Relationship Id="rId8" Type="http://schemas.openxmlformats.org/officeDocument/2006/relationships/image" Target="../media/image48.svg"/><Relationship Id="rId13" Type="http://schemas.openxmlformats.org/officeDocument/2006/relationships/image" Target="../media/image53.png"/><Relationship Id="rId3" Type="http://schemas.openxmlformats.org/officeDocument/2006/relationships/image" Target="../media/image25.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8.svg"/><Relationship Id="rId11" Type="http://schemas.openxmlformats.org/officeDocument/2006/relationships/image" Target="../media/image51.png"/><Relationship Id="rId5" Type="http://schemas.openxmlformats.org/officeDocument/2006/relationships/image" Target="../media/image37.png"/><Relationship Id="rId10" Type="http://schemas.openxmlformats.org/officeDocument/2006/relationships/image" Target="../media/image50.svg"/><Relationship Id="rId4" Type="http://schemas.openxmlformats.org/officeDocument/2006/relationships/image" Target="../media/image26.svg"/><Relationship Id="rId9" Type="http://schemas.openxmlformats.org/officeDocument/2006/relationships/image" Target="../media/image49.png"/><Relationship Id="rId14" Type="http://schemas.openxmlformats.org/officeDocument/2006/relationships/image" Target="../media/image54.svg"/></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3.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7.png"/><Relationship Id="rId7"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56.svg"/></Relationships>
</file>

<file path=ppt/slides/_rels/slide2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56.svg"/></Relationships>
</file>

<file path=ppt/slides/_rels/slide25.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57.png"/><Relationship Id="rId7" Type="http://schemas.openxmlformats.org/officeDocument/2006/relationships/image" Target="../media/image31.png"/><Relationship Id="rId12" Type="http://schemas.openxmlformats.org/officeDocument/2006/relationships/image" Target="../media/image61.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0.svg"/><Relationship Id="rId11" Type="http://schemas.openxmlformats.org/officeDocument/2006/relationships/image" Target="../media/image55.png"/><Relationship Id="rId5" Type="http://schemas.openxmlformats.org/officeDocument/2006/relationships/image" Target="../media/image29.png"/><Relationship Id="rId10" Type="http://schemas.openxmlformats.org/officeDocument/2006/relationships/image" Target="../media/image60.svg"/><Relationship Id="rId4" Type="http://schemas.openxmlformats.org/officeDocument/2006/relationships/image" Target="../media/image58.svg"/><Relationship Id="rId9" Type="http://schemas.openxmlformats.org/officeDocument/2006/relationships/image" Target="../media/image59.png"/></Relationships>
</file>

<file path=ppt/slides/_rels/slide26.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68.svg"/><Relationship Id="rId3" Type="http://schemas.openxmlformats.org/officeDocument/2006/relationships/image" Target="../media/image63.png"/><Relationship Id="rId7" Type="http://schemas.openxmlformats.org/officeDocument/2006/relationships/image" Target="../media/image67.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66.svg"/><Relationship Id="rId5" Type="http://schemas.openxmlformats.org/officeDocument/2006/relationships/image" Target="../media/image65.png"/><Relationship Id="rId4" Type="http://schemas.openxmlformats.org/officeDocument/2006/relationships/image" Target="../media/image64.svg"/></Relationships>
</file>

<file path=ppt/slides/_rels/slide28.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17" Type="http://schemas.openxmlformats.org/officeDocument/2006/relationships/hyperlink" Target="https://tinyurl.com/5388zd99" TargetMode="External"/><Relationship Id="rId2" Type="http://schemas.openxmlformats.org/officeDocument/2006/relationships/notesSlide" Target="../notesSlides/notesSlide3.xml"/><Relationship Id="rId16" Type="http://schemas.openxmlformats.org/officeDocument/2006/relationships/image" Target="../media/image34.svg"/><Relationship Id="rId1" Type="http://schemas.openxmlformats.org/officeDocument/2006/relationships/slideLayout" Target="../slideLayouts/slideLayout2.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6.sv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1960970"/>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dirty="0">
                <a:solidFill>
                  <a:srgbClr val="0E1E42"/>
                </a:solidFill>
                <a:latin typeface="+mn-lt"/>
              </a:rPr>
              <a:t>Phonics</a:t>
            </a:r>
          </a:p>
        </p:txBody>
      </p:sp>
      <p:sp>
        <p:nvSpPr>
          <p:cNvPr id="7" name="Subtitle 2">
            <a:extLst>
              <a:ext uri="{FF2B5EF4-FFF2-40B4-BE49-F238E27FC236}">
                <a16:creationId xmlns:a16="http://schemas.microsoft.com/office/drawing/2014/main" id="{59470811-F8A4-4AC9-B032-09E276151540}"/>
              </a:ext>
            </a:extLst>
          </p:cNvPr>
          <p:cNvSpPr txBox="1">
            <a:spLocks/>
          </p:cNvSpPr>
          <p:nvPr/>
        </p:nvSpPr>
        <p:spPr>
          <a:xfrm>
            <a:off x="350519" y="3373433"/>
            <a:ext cx="10981510" cy="1495794"/>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rgbClr val="002060"/>
                </a:solidFill>
                <a:latin typeface="+mj-lt"/>
              </a:rPr>
              <a:t>Spelling </a:t>
            </a:r>
            <a:r>
              <a:rPr lang="en-AU" sz="3600" dirty="0">
                <a:solidFill>
                  <a:srgbClr val="002060"/>
                </a:solidFill>
                <a:latin typeface="+mj-lt"/>
              </a:rPr>
              <a:t>generalisation</a:t>
            </a:r>
            <a:r>
              <a:rPr lang="en-US" sz="3600" dirty="0">
                <a:solidFill>
                  <a:srgbClr val="002060"/>
                </a:solidFill>
                <a:latin typeface="+mj-lt"/>
              </a:rPr>
              <a:t> for  </a:t>
            </a:r>
            <a:br>
              <a:rPr lang="en-US" sz="3600" dirty="0">
                <a:solidFill>
                  <a:srgbClr val="002060"/>
                </a:solidFill>
                <a:latin typeface="+mj-lt"/>
              </a:rPr>
            </a:br>
            <a:r>
              <a:rPr lang="en-US" sz="3600" dirty="0">
                <a:solidFill>
                  <a:srgbClr val="002060"/>
                </a:solidFill>
                <a:latin typeface="+mj-lt"/>
              </a:rPr>
              <a:t>letter–sound correspondences ai and ay</a:t>
            </a:r>
            <a:br>
              <a:rPr lang="en-US" sz="3600" dirty="0">
                <a:solidFill>
                  <a:srgbClr val="002060"/>
                </a:solidFill>
                <a:latin typeface="+mj-lt"/>
              </a:rPr>
            </a:br>
            <a:r>
              <a:rPr lang="en-US" sz="3600" dirty="0">
                <a:solidFill>
                  <a:srgbClr val="002060"/>
                </a:solidFill>
                <a:latin typeface="+mj-lt"/>
              </a:rPr>
              <a:t>Sail away</a:t>
            </a: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TextBox 1">
            <a:extLst>
              <a:ext uri="{FF2B5EF4-FFF2-40B4-BE49-F238E27FC236}">
                <a16:creationId xmlns:a16="http://schemas.microsoft.com/office/drawing/2014/main" id="{6E8A7F5F-897D-D3A4-768A-33EBF5E48545}"/>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C5C6460-986E-4454-A211-FAB95202029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A6241D7D-07BA-47AA-8CE7-D04B3A9C6624}"/>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8" name="Rectangle: Rounded Corners 17">
            <a:extLst>
              <a:ext uri="{FF2B5EF4-FFF2-40B4-BE49-F238E27FC236}">
                <a16:creationId xmlns:a16="http://schemas.microsoft.com/office/drawing/2014/main" id="{375AFF93-2A80-4B56-8509-35E95F556E6A}"/>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3">
            <a:extLst>
              <a:ext uri="{FF2B5EF4-FFF2-40B4-BE49-F238E27FC236}">
                <a16:creationId xmlns:a16="http://schemas.microsoft.com/office/drawing/2014/main" id="{EB1A9E85-8610-4E4C-97FD-6E80C957933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hail</a:t>
            </a:r>
          </a:p>
        </p:txBody>
      </p:sp>
      <p:pic>
        <p:nvPicPr>
          <p:cNvPr id="10" name="Graphic 9" descr="Classroom outline">
            <a:extLst>
              <a:ext uri="{FF2B5EF4-FFF2-40B4-BE49-F238E27FC236}">
                <a16:creationId xmlns:a16="http://schemas.microsoft.com/office/drawing/2014/main" id="{6632380D-4C16-950D-83E2-08DAF2F5346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AA367592-4B4C-35BB-43BD-15CCC496C65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3280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FBD698A-A015-4BE2-A6BA-A92B8DA7EF5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FB8698A3-4948-4E30-9F2B-4D4F272562C6}"/>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967B57BA-0810-4F6F-8175-24EE4EA7965E}"/>
              </a:ext>
            </a:extLst>
          </p:cNvPr>
          <p:cNvSpPr/>
          <p:nvPr/>
        </p:nvSpPr>
        <p:spPr>
          <a:xfrm>
            <a:off x="335280"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69FC764C-DEC7-4027-BFAC-E0E9E5B1B251}"/>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hail  ray</a:t>
            </a:r>
          </a:p>
        </p:txBody>
      </p:sp>
      <p:pic>
        <p:nvPicPr>
          <p:cNvPr id="12" name="Graphic 11" descr="Classroom outline">
            <a:extLst>
              <a:ext uri="{FF2B5EF4-FFF2-40B4-BE49-F238E27FC236}">
                <a16:creationId xmlns:a16="http://schemas.microsoft.com/office/drawing/2014/main" id="{E98F1393-2E88-C156-7D7A-D0FF45CBB5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7D92A933-BF6F-3432-7DA6-E3651428997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26267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C6140A3-A84E-48A6-8B9D-8999843F7ED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3BE5A6E7-47F4-4BFA-82E4-12CA972B3B1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DF7BBF6C-2618-4415-A8AA-6E983FBF5D6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C9954BEB-D59D-486C-94E4-073F2890E045}"/>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hail  ray  fray</a:t>
            </a:r>
          </a:p>
        </p:txBody>
      </p:sp>
      <p:pic>
        <p:nvPicPr>
          <p:cNvPr id="12" name="Graphic 11" descr="Classroom outline">
            <a:extLst>
              <a:ext uri="{FF2B5EF4-FFF2-40B4-BE49-F238E27FC236}">
                <a16:creationId xmlns:a16="http://schemas.microsoft.com/office/drawing/2014/main" id="{176FC682-1102-A02A-E034-C4869D61798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F168BA0B-F2CC-7D41-F4AA-DC2271DEDFF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54220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279B1E6-9B55-44A3-826D-BBF23FB7E093}"/>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32C93177-F986-4A75-8F51-1A829B4D41AF}"/>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Rounded Corners 19">
            <a:extLst>
              <a:ext uri="{FF2B5EF4-FFF2-40B4-BE49-F238E27FC236}">
                <a16:creationId xmlns:a16="http://schemas.microsoft.com/office/drawing/2014/main" id="{BA9D6E1F-D3D4-48B2-8F83-3F2018ECCD8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Pencil outline">
            <a:extLst>
              <a:ext uri="{FF2B5EF4-FFF2-40B4-BE49-F238E27FC236}">
                <a16:creationId xmlns:a16="http://schemas.microsoft.com/office/drawing/2014/main" id="{77B3B918-F015-B630-E001-1A0BFE87BB4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E3C58BD7-7E13-0140-AEF2-F513292D29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2" name="Graphic 1" descr="Cricket outline">
            <a:extLst>
              <a:ext uri="{FF2B5EF4-FFF2-40B4-BE49-F238E27FC236}">
                <a16:creationId xmlns:a16="http://schemas.microsoft.com/office/drawing/2014/main" id="{4D17D242-58FC-FB54-3C3C-008AA1DFD5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048743"/>
            <a:ext cx="2129408" cy="2129408"/>
          </a:xfrm>
          <a:prstGeom prst="rect">
            <a:avLst/>
          </a:prstGeom>
        </p:spPr>
      </p:pic>
    </p:spTree>
    <p:extLst>
      <p:ext uri="{BB962C8B-B14F-4D97-AF65-F5344CB8AC3E}">
        <p14:creationId xmlns:p14="http://schemas.microsoft.com/office/powerpoint/2010/main" val="232764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3" name="Graphic 2" descr="Cricket outline">
            <a:extLst>
              <a:ext uri="{FF2B5EF4-FFF2-40B4-BE49-F238E27FC236}">
                <a16:creationId xmlns:a16="http://schemas.microsoft.com/office/drawing/2014/main" id="{F7B699A7-F54B-F291-4D99-274F275BB9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048743"/>
            <a:ext cx="2129408" cy="2129408"/>
          </a:xfrm>
          <a:prstGeom prst="rect">
            <a:avLst/>
          </a:prstGeom>
        </p:spPr>
      </p:pic>
      <p:grpSp>
        <p:nvGrpSpPr>
          <p:cNvPr id="4" name="Group 3">
            <a:extLst>
              <a:ext uri="{FF2B5EF4-FFF2-40B4-BE49-F238E27FC236}">
                <a16:creationId xmlns:a16="http://schemas.microsoft.com/office/drawing/2014/main" id="{23B25F16-A44F-491D-7C94-270CD6B3B097}"/>
              </a:ext>
            </a:extLst>
          </p:cNvPr>
          <p:cNvGrpSpPr/>
          <p:nvPr/>
        </p:nvGrpSpPr>
        <p:grpSpPr>
          <a:xfrm>
            <a:off x="4995767" y="2161382"/>
            <a:ext cx="2764910" cy="2129408"/>
            <a:chOff x="4831644" y="2359458"/>
            <a:chExt cx="1821321" cy="1413942"/>
          </a:xfrm>
        </p:grpSpPr>
        <p:pic>
          <p:nvPicPr>
            <p:cNvPr id="5" name="Graphic 4" descr="Palette outline">
              <a:extLst>
                <a:ext uri="{FF2B5EF4-FFF2-40B4-BE49-F238E27FC236}">
                  <a16:creationId xmlns:a16="http://schemas.microsoft.com/office/drawing/2014/main" id="{484F23EC-55D6-04DE-5D5F-DA7D21DA51C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31644" y="2359458"/>
              <a:ext cx="1264356" cy="1264356"/>
            </a:xfrm>
            <a:prstGeom prst="rect">
              <a:avLst/>
            </a:prstGeom>
          </p:spPr>
        </p:pic>
        <p:pic>
          <p:nvPicPr>
            <p:cNvPr id="7" name="Graphic 6" descr="Paint brush outline">
              <a:extLst>
                <a:ext uri="{FF2B5EF4-FFF2-40B4-BE49-F238E27FC236}">
                  <a16:creationId xmlns:a16="http://schemas.microsoft.com/office/drawing/2014/main" id="{22E348D5-4C28-2F78-A095-60486CF9AB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577610" y="2698045"/>
              <a:ext cx="1075355" cy="1075355"/>
            </a:xfrm>
            <a:prstGeom prst="rect">
              <a:avLst/>
            </a:prstGeom>
          </p:spPr>
        </p:pic>
      </p:grpSp>
    </p:spTree>
    <p:extLst>
      <p:ext uri="{BB962C8B-B14F-4D97-AF65-F5344CB8AC3E}">
        <p14:creationId xmlns:p14="http://schemas.microsoft.com/office/powerpoint/2010/main" val="422475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612740E-E45E-4A38-A036-B1B52CCE5A18}"/>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8" name="Rectangle: Rounded Corners 17">
            <a:extLst>
              <a:ext uri="{FF2B5EF4-FFF2-40B4-BE49-F238E27FC236}">
                <a16:creationId xmlns:a16="http://schemas.microsoft.com/office/drawing/2014/main" id="{8CD14B60-FB23-46B6-B74F-3341100863B8}"/>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AB0C2CAC-F12A-4B8B-87CD-783892463F9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Pencil outline">
            <a:extLst>
              <a:ext uri="{FF2B5EF4-FFF2-40B4-BE49-F238E27FC236}">
                <a16:creationId xmlns:a16="http://schemas.microsoft.com/office/drawing/2014/main" id="{67FFAFE7-2D77-6154-E50D-B785BEB3D6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5" name="Graphic 9" descr="Teacher outline">
            <a:extLst>
              <a:ext uri="{FF2B5EF4-FFF2-40B4-BE49-F238E27FC236}">
                <a16:creationId xmlns:a16="http://schemas.microsoft.com/office/drawing/2014/main" id="{1F33581C-3A06-A61C-99BC-897EEA0A303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2" name="Graphic 1" descr="Cricket outline">
            <a:extLst>
              <a:ext uri="{FF2B5EF4-FFF2-40B4-BE49-F238E27FC236}">
                <a16:creationId xmlns:a16="http://schemas.microsoft.com/office/drawing/2014/main" id="{41E89C87-0525-B736-CB74-9DCEB15710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048743"/>
            <a:ext cx="2129408" cy="2129408"/>
          </a:xfrm>
          <a:prstGeom prst="rect">
            <a:avLst/>
          </a:prstGeom>
        </p:spPr>
      </p:pic>
      <p:grpSp>
        <p:nvGrpSpPr>
          <p:cNvPr id="8" name="Group 7">
            <a:extLst>
              <a:ext uri="{FF2B5EF4-FFF2-40B4-BE49-F238E27FC236}">
                <a16:creationId xmlns:a16="http://schemas.microsoft.com/office/drawing/2014/main" id="{63F34FCA-5A51-77DD-9B87-86CAE0682FFA}"/>
              </a:ext>
            </a:extLst>
          </p:cNvPr>
          <p:cNvGrpSpPr/>
          <p:nvPr/>
        </p:nvGrpSpPr>
        <p:grpSpPr>
          <a:xfrm>
            <a:off x="4995767" y="2161382"/>
            <a:ext cx="2764910" cy="2129408"/>
            <a:chOff x="4831644" y="2359458"/>
            <a:chExt cx="1821321" cy="1413942"/>
          </a:xfrm>
        </p:grpSpPr>
        <p:pic>
          <p:nvPicPr>
            <p:cNvPr id="3" name="Graphic 2" descr="Palette outline">
              <a:extLst>
                <a:ext uri="{FF2B5EF4-FFF2-40B4-BE49-F238E27FC236}">
                  <a16:creationId xmlns:a16="http://schemas.microsoft.com/office/drawing/2014/main" id="{089C744A-A506-B7C2-2EB3-718A1198A87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31644" y="2359458"/>
              <a:ext cx="1264356" cy="1264356"/>
            </a:xfrm>
            <a:prstGeom prst="rect">
              <a:avLst/>
            </a:prstGeom>
          </p:spPr>
        </p:pic>
        <p:pic>
          <p:nvPicPr>
            <p:cNvPr id="4" name="Graphic 3" descr="Paint brush outline">
              <a:extLst>
                <a:ext uri="{FF2B5EF4-FFF2-40B4-BE49-F238E27FC236}">
                  <a16:creationId xmlns:a16="http://schemas.microsoft.com/office/drawing/2014/main" id="{4822460C-180D-0D2B-3BBC-471782D66A9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577610" y="2698045"/>
              <a:ext cx="1075355" cy="1075355"/>
            </a:xfrm>
            <a:prstGeom prst="rect">
              <a:avLst/>
            </a:prstGeom>
          </p:spPr>
        </p:pic>
      </p:grpSp>
      <p:pic>
        <p:nvPicPr>
          <p:cNvPr id="17" name="Graphic 16" descr="Nails outline">
            <a:extLst>
              <a:ext uri="{FF2B5EF4-FFF2-40B4-BE49-F238E27FC236}">
                <a16:creationId xmlns:a16="http://schemas.microsoft.com/office/drawing/2014/main" id="{96928B8E-4B5E-9D53-1174-B425ECED847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82383" y="2048744"/>
            <a:ext cx="2129407" cy="2129407"/>
          </a:xfrm>
          <a:prstGeom prst="rect">
            <a:avLst/>
          </a:prstGeom>
        </p:spPr>
      </p:pic>
    </p:spTree>
    <p:extLst>
      <p:ext uri="{BB962C8B-B14F-4D97-AF65-F5344CB8AC3E}">
        <p14:creationId xmlns:p14="http://schemas.microsoft.com/office/powerpoint/2010/main" val="3028203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9CED54C-4E1E-4259-BC71-DAEC57DCBBBE}"/>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2" name="Rectangle: Rounded Corners 11">
            <a:extLst>
              <a:ext uri="{FF2B5EF4-FFF2-40B4-BE49-F238E27FC236}">
                <a16:creationId xmlns:a16="http://schemas.microsoft.com/office/drawing/2014/main" id="{5C058546-5FA8-4DAE-A41C-ED3C3E7DA8C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826E9125-6300-45C7-82E8-D4EDE5F6F5C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Pencil outline">
            <a:extLst>
              <a:ext uri="{FF2B5EF4-FFF2-40B4-BE49-F238E27FC236}">
                <a16:creationId xmlns:a16="http://schemas.microsoft.com/office/drawing/2014/main" id="{A01D84BF-551D-8958-CCA4-4FE5897D58B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9" name="Graphic 18" descr="Classroom outline">
            <a:extLst>
              <a:ext uri="{FF2B5EF4-FFF2-40B4-BE49-F238E27FC236}">
                <a16:creationId xmlns:a16="http://schemas.microsoft.com/office/drawing/2014/main" id="{0A35F349-F423-6FB2-E79A-4796D79704C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3" name="Graphic 2" descr="Rain outline">
            <a:extLst>
              <a:ext uri="{FF2B5EF4-FFF2-40B4-BE49-F238E27FC236}">
                <a16:creationId xmlns:a16="http://schemas.microsoft.com/office/drawing/2014/main" id="{E31DA8A8-36B4-458E-5451-2AAC522E60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144151"/>
            <a:ext cx="2569697" cy="2569697"/>
          </a:xfrm>
          <a:prstGeom prst="rect">
            <a:avLst/>
          </a:prstGeom>
        </p:spPr>
      </p:pic>
    </p:spTree>
    <p:extLst>
      <p:ext uri="{BB962C8B-B14F-4D97-AF65-F5344CB8AC3E}">
        <p14:creationId xmlns:p14="http://schemas.microsoft.com/office/powerpoint/2010/main" val="642550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1201A0D8-E3F5-459F-A898-A4C4EDEDA613}"/>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5" name="Rectangle: Rounded Corners 14">
            <a:extLst>
              <a:ext uri="{FF2B5EF4-FFF2-40B4-BE49-F238E27FC236}">
                <a16:creationId xmlns:a16="http://schemas.microsoft.com/office/drawing/2014/main" id="{BE7572B2-727A-4A9F-9670-01D24AE9D455}"/>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66DCC5FA-2411-44EE-BE9A-135ACBDD68AD}"/>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4334D4B-8D7B-8B9F-0703-BD020C83B7A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2" name="Graphic 11" descr="Classroom outline">
            <a:extLst>
              <a:ext uri="{FF2B5EF4-FFF2-40B4-BE49-F238E27FC236}">
                <a16:creationId xmlns:a16="http://schemas.microsoft.com/office/drawing/2014/main" id="{3ED99C55-38DA-D448-3EC4-F3276916395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2" name="Graphic 1" descr="Rain outline">
            <a:extLst>
              <a:ext uri="{FF2B5EF4-FFF2-40B4-BE49-F238E27FC236}">
                <a16:creationId xmlns:a16="http://schemas.microsoft.com/office/drawing/2014/main" id="{9D383290-A918-3071-8A69-D7056D284B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144151"/>
            <a:ext cx="2569697" cy="2569697"/>
          </a:xfrm>
          <a:prstGeom prst="rect">
            <a:avLst/>
          </a:prstGeom>
        </p:spPr>
      </p:pic>
      <p:grpSp>
        <p:nvGrpSpPr>
          <p:cNvPr id="5" name="Group 4">
            <a:extLst>
              <a:ext uri="{FF2B5EF4-FFF2-40B4-BE49-F238E27FC236}">
                <a16:creationId xmlns:a16="http://schemas.microsoft.com/office/drawing/2014/main" id="{21197ABF-788D-1832-ADFD-DB63953B311E}"/>
              </a:ext>
            </a:extLst>
          </p:cNvPr>
          <p:cNvGrpSpPr/>
          <p:nvPr/>
        </p:nvGrpSpPr>
        <p:grpSpPr>
          <a:xfrm>
            <a:off x="5177789" y="2144150"/>
            <a:ext cx="2293033" cy="2290983"/>
            <a:chOff x="5181600" y="2514600"/>
            <a:chExt cx="1846092" cy="1846092"/>
          </a:xfrm>
        </p:grpSpPr>
        <p:pic>
          <p:nvPicPr>
            <p:cNvPr id="6" name="Graphic 5" descr="Chat bubble outline">
              <a:extLst>
                <a:ext uri="{FF2B5EF4-FFF2-40B4-BE49-F238E27FC236}">
                  <a16:creationId xmlns:a16="http://schemas.microsoft.com/office/drawing/2014/main" id="{9AD74B46-5945-B7C0-741A-646811D284E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81600" y="2514600"/>
              <a:ext cx="914400" cy="914400"/>
            </a:xfrm>
            <a:prstGeom prst="rect">
              <a:avLst/>
            </a:prstGeom>
          </p:spPr>
        </p:pic>
        <p:pic>
          <p:nvPicPr>
            <p:cNvPr id="7" name="Graphic 6" descr="User outline">
              <a:extLst>
                <a:ext uri="{FF2B5EF4-FFF2-40B4-BE49-F238E27FC236}">
                  <a16:creationId xmlns:a16="http://schemas.microsoft.com/office/drawing/2014/main" id="{70CE6A48-B83D-01AB-4E9B-2029B991745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638799" y="2971799"/>
              <a:ext cx="1388893" cy="1388893"/>
            </a:xfrm>
            <a:prstGeom prst="rect">
              <a:avLst/>
            </a:prstGeom>
          </p:spPr>
        </p:pic>
      </p:grpSp>
    </p:spTree>
    <p:extLst>
      <p:ext uri="{BB962C8B-B14F-4D97-AF65-F5344CB8AC3E}">
        <p14:creationId xmlns:p14="http://schemas.microsoft.com/office/powerpoint/2010/main" val="3305367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2" name="Graphic 1" descr="Rain outline">
            <a:extLst>
              <a:ext uri="{FF2B5EF4-FFF2-40B4-BE49-F238E27FC236}">
                <a16:creationId xmlns:a16="http://schemas.microsoft.com/office/drawing/2014/main" id="{F23B3A35-76DE-C060-0EED-23486E03A92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144151"/>
            <a:ext cx="2569697" cy="2569697"/>
          </a:xfrm>
          <a:prstGeom prst="rect">
            <a:avLst/>
          </a:prstGeom>
        </p:spPr>
      </p:pic>
      <p:grpSp>
        <p:nvGrpSpPr>
          <p:cNvPr id="4" name="Group 3">
            <a:extLst>
              <a:ext uri="{FF2B5EF4-FFF2-40B4-BE49-F238E27FC236}">
                <a16:creationId xmlns:a16="http://schemas.microsoft.com/office/drawing/2014/main" id="{6FDAC245-D05B-8B4D-52DA-09D9231FAA7B}"/>
              </a:ext>
            </a:extLst>
          </p:cNvPr>
          <p:cNvGrpSpPr/>
          <p:nvPr/>
        </p:nvGrpSpPr>
        <p:grpSpPr>
          <a:xfrm>
            <a:off x="4949483" y="2144151"/>
            <a:ext cx="2293033" cy="2290983"/>
            <a:chOff x="5181600" y="2514600"/>
            <a:chExt cx="1846092" cy="1846092"/>
          </a:xfrm>
        </p:grpSpPr>
        <p:pic>
          <p:nvPicPr>
            <p:cNvPr id="5" name="Graphic 4" descr="Chat bubble outline">
              <a:extLst>
                <a:ext uri="{FF2B5EF4-FFF2-40B4-BE49-F238E27FC236}">
                  <a16:creationId xmlns:a16="http://schemas.microsoft.com/office/drawing/2014/main" id="{146C3011-2AB8-D3BE-3657-A8867BCD106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81600" y="2514600"/>
              <a:ext cx="914400" cy="914400"/>
            </a:xfrm>
            <a:prstGeom prst="rect">
              <a:avLst/>
            </a:prstGeom>
          </p:spPr>
        </p:pic>
        <p:pic>
          <p:nvPicPr>
            <p:cNvPr id="6" name="Graphic 5" descr="User outline">
              <a:extLst>
                <a:ext uri="{FF2B5EF4-FFF2-40B4-BE49-F238E27FC236}">
                  <a16:creationId xmlns:a16="http://schemas.microsoft.com/office/drawing/2014/main" id="{083801C8-697D-2985-CE57-6C56DC949B5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638799" y="2971799"/>
              <a:ext cx="1388893" cy="1388893"/>
            </a:xfrm>
            <a:prstGeom prst="rect">
              <a:avLst/>
            </a:prstGeom>
          </p:spPr>
        </p:pic>
      </p:grpSp>
      <p:pic>
        <p:nvPicPr>
          <p:cNvPr id="13" name="Graphic 12" descr="Sun outline">
            <a:extLst>
              <a:ext uri="{FF2B5EF4-FFF2-40B4-BE49-F238E27FC236}">
                <a16:creationId xmlns:a16="http://schemas.microsoft.com/office/drawing/2014/main" id="{66C244CA-9974-CC4C-1362-4F4F8FC3CC5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35505" y="2512988"/>
            <a:ext cx="1832022" cy="1832022"/>
          </a:xfrm>
          <a:prstGeom prst="rect">
            <a:avLst/>
          </a:prstGeom>
        </p:spPr>
      </p:pic>
    </p:spTree>
    <p:extLst>
      <p:ext uri="{BB962C8B-B14F-4D97-AF65-F5344CB8AC3E}">
        <p14:creationId xmlns:p14="http://schemas.microsoft.com/office/powerpoint/2010/main" val="89473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9FC77AE-A235-44D6-9F7A-FF6CD75B3B75}"/>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5" name="Rectangle: Rounded Corners 14">
            <a:extLst>
              <a:ext uri="{FF2B5EF4-FFF2-40B4-BE49-F238E27FC236}">
                <a16:creationId xmlns:a16="http://schemas.microsoft.com/office/drawing/2014/main" id="{41BF1FCA-A521-47C9-A170-7E2449D3919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3">
            <a:extLst>
              <a:ext uri="{FF2B5EF4-FFF2-40B4-BE49-F238E27FC236}">
                <a16:creationId xmlns:a16="http://schemas.microsoft.com/office/drawing/2014/main" id="{76C038B1-1975-4A62-B575-B8BA7F008C78}"/>
              </a:ext>
            </a:extLst>
          </p:cNvPr>
          <p:cNvSpPr txBox="1">
            <a:spLocks/>
          </p:cNvSpPr>
          <p:nvPr/>
        </p:nvSpPr>
        <p:spPr>
          <a:xfrm>
            <a:off x="727711" y="2551837"/>
            <a:ext cx="10726298" cy="1477328"/>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0000" b="1" dirty="0">
                <a:solidFill>
                  <a:srgbClr val="4557AD"/>
                </a:solidFill>
                <a:latin typeface="Arial"/>
                <a:cs typeface="Arial"/>
              </a:rPr>
              <a:t>their   their   their</a:t>
            </a:r>
          </a:p>
        </p:txBody>
      </p:sp>
      <p:grpSp>
        <p:nvGrpSpPr>
          <p:cNvPr id="23" name="Group 22">
            <a:extLst>
              <a:ext uri="{FF2B5EF4-FFF2-40B4-BE49-F238E27FC236}">
                <a16:creationId xmlns:a16="http://schemas.microsoft.com/office/drawing/2014/main" id="{9B24F000-A948-42F5-B03F-790F017697B1}"/>
              </a:ext>
            </a:extLst>
          </p:cNvPr>
          <p:cNvGrpSpPr/>
          <p:nvPr/>
        </p:nvGrpSpPr>
        <p:grpSpPr>
          <a:xfrm>
            <a:off x="1287780" y="5556940"/>
            <a:ext cx="784861" cy="799396"/>
            <a:chOff x="6471742" y="3121087"/>
            <a:chExt cx="1082040" cy="1102079"/>
          </a:xfrm>
        </p:grpSpPr>
        <p:sp>
          <p:nvSpPr>
            <p:cNvPr id="24" name="Rectangle: Rounded Corners 23">
              <a:extLst>
                <a:ext uri="{FF2B5EF4-FFF2-40B4-BE49-F238E27FC236}">
                  <a16:creationId xmlns:a16="http://schemas.microsoft.com/office/drawing/2014/main" id="{408FC67A-536B-4F4F-98EE-9DE9FC95947E}"/>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Glasses outline">
              <a:extLst>
                <a:ext uri="{FF2B5EF4-FFF2-40B4-BE49-F238E27FC236}">
                  <a16:creationId xmlns:a16="http://schemas.microsoft.com/office/drawing/2014/main" id="{4BD87DA7-2D04-41A9-8E96-6DA99132ED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0488" y="3359852"/>
              <a:ext cx="624548" cy="624548"/>
            </a:xfrm>
            <a:prstGeom prst="rect">
              <a:avLst/>
            </a:prstGeom>
          </p:spPr>
        </p:pic>
      </p:grpSp>
      <p:pic>
        <p:nvPicPr>
          <p:cNvPr id="18" name="Graphic 9" descr="Teacher outline">
            <a:extLst>
              <a:ext uri="{FF2B5EF4-FFF2-40B4-BE49-F238E27FC236}">
                <a16:creationId xmlns:a16="http://schemas.microsoft.com/office/drawing/2014/main" id="{D3FDC852-9DD1-0659-017F-F52B23EDAA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2" name="Rectangle: Rounded Corners 1">
            <a:extLst>
              <a:ext uri="{FF2B5EF4-FFF2-40B4-BE49-F238E27FC236}">
                <a16:creationId xmlns:a16="http://schemas.microsoft.com/office/drawing/2014/main" id="{DAD02D1D-3F52-0A02-43FA-C31A95938DD6}"/>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9B73EC1B-16DD-163F-490B-4432620F271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59539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678429"/>
            <a:ext cx="5309947" cy="365020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rgbClr val="0E1D42"/>
                </a:solidFill>
                <a:cs typeface="Calibri"/>
              </a:rPr>
              <a:t>1. Set learning intention and success criteria with students. (Slide 4)</a:t>
            </a:r>
            <a:endParaRPr lang="en-US" sz="1400" dirty="0">
              <a:cs typeface="Calibri"/>
            </a:endParaRPr>
          </a:p>
          <a:p>
            <a:pPr marL="0" indent="0">
              <a:buNone/>
            </a:pPr>
            <a:r>
              <a:rPr lang="en-US" sz="1400" dirty="0">
                <a:solidFill>
                  <a:srgbClr val="0E1D42"/>
                </a:solidFill>
                <a:cs typeface="Calibri"/>
              </a:rPr>
              <a:t>2.</a:t>
            </a:r>
            <a:r>
              <a:rPr lang="en-GB" sz="1400" dirty="0">
                <a:solidFill>
                  <a:srgbClr val="0E1D42"/>
                </a:solidFill>
                <a:cs typeface="Calibri"/>
              </a:rPr>
              <a:t> I do: the teacher models writing the target graphemes while saying the phonemes and spelling generalisation. (Slide 5) </a:t>
            </a:r>
          </a:p>
          <a:p>
            <a:pPr marL="0" indent="0">
              <a:buNone/>
            </a:pPr>
            <a:r>
              <a:rPr lang="en-GB" sz="1400" dirty="0">
                <a:solidFill>
                  <a:srgbClr val="0E1D42"/>
                </a:solidFill>
                <a:cs typeface="Calibri"/>
              </a:rPr>
              <a:t>3. We do: the teacher and students write the target graphemes while saying the phonemes and spelling generalisation. (Slide 6)</a:t>
            </a:r>
            <a:endParaRPr lang="en-GB" dirty="0"/>
          </a:p>
          <a:p>
            <a:pPr marL="0" indent="0">
              <a:buNone/>
            </a:pPr>
            <a:r>
              <a:rPr lang="en-GB" sz="1400" dirty="0">
                <a:solidFill>
                  <a:srgbClr val="0E1D42"/>
                </a:solidFill>
                <a:cs typeface="Calibri"/>
              </a:rPr>
              <a:t>4. I do: the teacher models decoding words with the target letter–sound correspondence and spelling generalisation. (Slides 7–9)</a:t>
            </a:r>
            <a:endParaRPr lang="en-GB" dirty="0"/>
          </a:p>
          <a:p>
            <a:pPr marL="0" indent="0">
              <a:buNone/>
            </a:pPr>
            <a:r>
              <a:rPr lang="en-GB" sz="1400" dirty="0">
                <a:solidFill>
                  <a:srgbClr val="0E1D42"/>
                </a:solidFill>
                <a:cs typeface="Calibri"/>
              </a:rPr>
              <a:t>5. We do: the teacher and students decode words with the target letter–sound correspondence and spelling generalisation. (Slides 10–12)</a:t>
            </a:r>
            <a:endParaRPr lang="en-GB" dirty="0"/>
          </a:p>
          <a:p>
            <a:pPr marL="0" indent="0">
              <a:buNone/>
            </a:pPr>
            <a:r>
              <a:rPr lang="en-GB" sz="1400" dirty="0">
                <a:solidFill>
                  <a:srgbClr val="0E1D42"/>
                </a:solidFill>
              </a:rPr>
              <a:t>6. I do: the teacher models encoding words with the target letter–sound correspondence and spelling generalisation. (Slides 13–15)</a:t>
            </a:r>
            <a:endParaRPr lang="en-GB" dirty="0"/>
          </a:p>
          <a:p>
            <a:pPr marL="0" indent="0">
              <a:buNone/>
            </a:pPr>
            <a:r>
              <a:rPr lang="en-GB" sz="1400" dirty="0">
                <a:solidFill>
                  <a:srgbClr val="0E1D42"/>
                </a:solidFill>
              </a:rPr>
              <a:t>7. We do: the teacher and students encode words with the target letter–sound correspondence and spelling generalisation. (Slides 16–18)</a:t>
            </a:r>
            <a:endParaRPr lang="en-GB" dirty="0"/>
          </a:p>
          <a:p>
            <a:pPr>
              <a:buNone/>
            </a:pPr>
            <a:r>
              <a:rPr lang="en-GB" sz="1400" dirty="0">
                <a:solidFill>
                  <a:srgbClr val="000000"/>
                </a:solidFill>
                <a:cs typeface="Calibri"/>
              </a:rPr>
              <a:t>8. I do: the teacher reads and spells a new irregular word. (Slide 19)</a:t>
            </a:r>
          </a:p>
          <a:p>
            <a:pPr>
              <a:buNone/>
            </a:pPr>
            <a:r>
              <a:rPr lang="en-GB" sz="1400" dirty="0">
                <a:solidFill>
                  <a:srgbClr val="000000"/>
                </a:solidFill>
                <a:cs typeface="Calibri"/>
              </a:rPr>
              <a:t>9. We do: the students read and spell the new irregular word. (Slide 20)</a:t>
            </a:r>
            <a:endParaRPr lang="en-GB" dirty="0"/>
          </a:p>
          <a:p>
            <a:pPr marL="0" indent="0">
              <a:buNone/>
            </a:pPr>
            <a:endParaRPr lang="en-GB" sz="1400" dirty="0">
              <a:solidFill>
                <a:srgbClr val="0E1D42"/>
              </a:solidFill>
              <a:cs typeface="Calibri"/>
            </a:endParaRPr>
          </a:p>
          <a:p>
            <a:pPr marL="0" indent="0">
              <a:buNone/>
            </a:pPr>
            <a:endParaRPr lang="en-GB" sz="1400" dirty="0">
              <a:solidFill>
                <a:srgbClr val="0E1D42"/>
              </a:solidFill>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E1E42"/>
                </a:solidFill>
                <a:latin typeface="+mn-lt"/>
                <a:ea typeface="+mj-lt"/>
                <a:cs typeface="+mj-lt"/>
              </a:rPr>
              <a:t>Notes for teachers</a:t>
            </a:r>
            <a:endParaRPr lang="en-US" sz="4000" dirty="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2" y="943139"/>
            <a:ext cx="10407286" cy="584775"/>
          </a:xfrm>
          <a:prstGeom prst="rect">
            <a:avLst/>
          </a:prstGeom>
          <a:noFill/>
        </p:spPr>
        <p:txBody>
          <a:bodyPr wrap="square" lIns="91440" tIns="45720" rIns="91440" bIns="45720" anchor="t">
            <a:spAutoFit/>
          </a:bodyPr>
          <a:lstStyle/>
          <a:p>
            <a:r>
              <a:rPr lang="en-US" sz="1600" dirty="0">
                <a:solidFill>
                  <a:srgbClr val="000000"/>
                </a:solidFill>
                <a:latin typeface="Calibri"/>
                <a:cs typeface="Times New Roman"/>
              </a:rPr>
              <a:t>These slides show a sample of a systematic synthetic phonics lesson incorporating a spelling </a:t>
            </a:r>
            <a:r>
              <a:rPr lang="en-AU" sz="1600" dirty="0">
                <a:solidFill>
                  <a:srgbClr val="000000"/>
                </a:solidFill>
                <a:latin typeface="Calibri"/>
                <a:cs typeface="Times New Roman"/>
              </a:rPr>
              <a:t>generalisation</a:t>
            </a:r>
            <a:r>
              <a:rPr lang="en-US" sz="1600" dirty="0">
                <a:solidFill>
                  <a:srgbClr val="000000"/>
                </a:solidFill>
                <a:latin typeface="Calibri"/>
                <a:cs typeface="Times New Roman"/>
              </a:rPr>
              <a:t>. The slides contain the following steps, aligned with an explicit instruction model:</a:t>
            </a:r>
            <a:endParaRPr lang="en-US" dirty="0">
              <a:solidFill>
                <a:srgbClr val="000000"/>
              </a:solidFill>
              <a:latin typeface="Calibri"/>
              <a:cs typeface="Times New Roman"/>
            </a:endParaRPr>
          </a:p>
        </p:txBody>
      </p:sp>
      <p:sp>
        <p:nvSpPr>
          <p:cNvPr id="4" name="TextBox 3">
            <a:extLst>
              <a:ext uri="{FF2B5EF4-FFF2-40B4-BE49-F238E27FC236}">
                <a16:creationId xmlns:a16="http://schemas.microsoft.com/office/drawing/2014/main" id="{57D7EC55-7941-C96F-1DC2-D9837B93B02E}"/>
              </a:ext>
            </a:extLst>
          </p:cNvPr>
          <p:cNvSpPr txBox="1"/>
          <p:nvPr/>
        </p:nvSpPr>
        <p:spPr>
          <a:xfrm>
            <a:off x="6266534" y="1637694"/>
            <a:ext cx="5551504" cy="413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10. I do: the teacher models decoding a sentence containing words with the target letter–sound correspondence and spelling generalisation. (Slide 21)</a:t>
            </a:r>
            <a:endParaRPr lang="en-GB" dirty="0"/>
          </a:p>
          <a:p>
            <a:pPr>
              <a:spcAft>
                <a:spcPts val="600"/>
              </a:spcAft>
            </a:pPr>
            <a:r>
              <a:rPr lang="en-GB" sz="1400" dirty="0"/>
              <a:t>11. We do: the teacher and students decode a sentence containing words with the target letter–sound correspondence and spelling generalisation. (Slide 22)</a:t>
            </a:r>
            <a:endParaRPr lang="en-GB" dirty="0"/>
          </a:p>
          <a:p>
            <a:pPr>
              <a:spcAft>
                <a:spcPts val="600"/>
              </a:spcAft>
            </a:pPr>
            <a:r>
              <a:rPr lang="en-GB" sz="1400" dirty="0"/>
              <a:t>12. I do: the teacher models writing a sentence containing words with the target letter–sound correspondence and spelling generalisation. (Slide 23)</a:t>
            </a:r>
            <a:endParaRPr lang="en-GB" dirty="0"/>
          </a:p>
          <a:p>
            <a:pPr>
              <a:spcAft>
                <a:spcPts val="600"/>
              </a:spcAft>
            </a:pPr>
            <a:r>
              <a:rPr lang="en-GB" sz="1400" dirty="0"/>
              <a:t>13. We do: the teacher and students write a sentence containing words with the target letter–sound correspondence and spelling generalisation. (Slide 24)</a:t>
            </a:r>
            <a:endParaRPr lang="en-GB" dirty="0"/>
          </a:p>
          <a:p>
            <a:pPr>
              <a:spcAft>
                <a:spcPts val="600"/>
              </a:spcAft>
            </a:pPr>
            <a:r>
              <a:rPr lang="en-GB" sz="1400" dirty="0"/>
              <a:t>14. Check for understanding: students demonstrate their understanding by completing a task on a whiteboard or worksheet using the skills they have just learned. The teacher monitors to ensure understanding. (Slides 25–26)</a:t>
            </a:r>
            <a:endParaRPr lang="en-GB" sz="1400" dirty="0">
              <a:ea typeface="Calibri"/>
              <a:cs typeface="Calibri"/>
            </a:endParaRPr>
          </a:p>
          <a:p>
            <a:pPr>
              <a:spcAft>
                <a:spcPts val="600"/>
              </a:spcAft>
            </a:pPr>
            <a:r>
              <a:rPr lang="en-GB" sz="1400" dirty="0"/>
              <a:t>15. You do: students complete an independent activity to apply the skills they have just learned. (Slide 27) </a:t>
            </a:r>
            <a:endParaRPr lang="en-US" sz="1400" dirty="0">
              <a:cs typeface="Calibri"/>
            </a:endParaRPr>
          </a:p>
        </p:txBody>
      </p:sp>
    </p:spTree>
    <p:extLst>
      <p:ext uri="{BB962C8B-B14F-4D97-AF65-F5344CB8AC3E}">
        <p14:creationId xmlns:p14="http://schemas.microsoft.com/office/powerpoint/2010/main" val="26397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68DE50BE-589B-402C-AB24-19323E80ADF3}"/>
              </a:ext>
            </a:extLst>
          </p:cNvPr>
          <p:cNvSpPr txBox="1">
            <a:spLocks/>
          </p:cNvSpPr>
          <p:nvPr/>
        </p:nvSpPr>
        <p:spPr>
          <a:xfrm>
            <a:off x="727711" y="2551837"/>
            <a:ext cx="10726298" cy="1477328"/>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0000" b="1" dirty="0">
                <a:solidFill>
                  <a:srgbClr val="4557AD"/>
                </a:solidFill>
                <a:latin typeface="Arial"/>
                <a:cs typeface="Arial"/>
              </a:rPr>
              <a:t>their   their   their</a:t>
            </a:r>
          </a:p>
        </p:txBody>
      </p:sp>
      <p:sp>
        <p:nvSpPr>
          <p:cNvPr id="12" name="Rectangle: Rounded Corners 11">
            <a:extLst>
              <a:ext uri="{FF2B5EF4-FFF2-40B4-BE49-F238E27FC236}">
                <a16:creationId xmlns:a16="http://schemas.microsoft.com/office/drawing/2014/main" id="{69036674-F1BB-43CA-886C-29D4DFE0C22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3F0C873-375F-4941-8B5F-143BB0187B2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6" name="Rectangle: Rounded Corners 15">
            <a:extLst>
              <a:ext uri="{FF2B5EF4-FFF2-40B4-BE49-F238E27FC236}">
                <a16:creationId xmlns:a16="http://schemas.microsoft.com/office/drawing/2014/main" id="{14DBE54C-A4C4-49B9-B5E4-A47031EAC99E}"/>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Classroom outline">
            <a:extLst>
              <a:ext uri="{FF2B5EF4-FFF2-40B4-BE49-F238E27FC236}">
                <a16:creationId xmlns:a16="http://schemas.microsoft.com/office/drawing/2014/main" id="{AE35ED3D-87C3-D1A8-D245-6E60B844E0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3C6D1121-1042-9670-26DE-930F4AE860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Rectangle: Rounded Corners 1">
            <a:extLst>
              <a:ext uri="{FF2B5EF4-FFF2-40B4-BE49-F238E27FC236}">
                <a16:creationId xmlns:a16="http://schemas.microsoft.com/office/drawing/2014/main" id="{4AF6EFA7-1DC9-C4CD-A6B1-0CB3B6036FEF}"/>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17AED0D5-F7B5-F331-D118-342B42C706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84060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514036C-4694-46EA-BD24-753DF4BE1D3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40D5D64F-BE8E-4E34-9FFB-2DFD125C9576}"/>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F0B30BB-C9E5-4DDF-BB70-D03C1820A451}"/>
              </a:ext>
            </a:extLst>
          </p:cNvPr>
          <p:cNvSpPr txBox="1">
            <a:spLocks/>
          </p:cNvSpPr>
          <p:nvPr/>
        </p:nvSpPr>
        <p:spPr>
          <a:xfrm>
            <a:off x="335280" y="2551837"/>
            <a:ext cx="10726298" cy="20867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May went for a swim in the bay.</a:t>
            </a:r>
          </a:p>
        </p:txBody>
      </p:sp>
      <p:sp>
        <p:nvSpPr>
          <p:cNvPr id="18" name="Rectangle: Rounded Corners 17">
            <a:extLst>
              <a:ext uri="{FF2B5EF4-FFF2-40B4-BE49-F238E27FC236}">
                <a16:creationId xmlns:a16="http://schemas.microsoft.com/office/drawing/2014/main" id="{F88FCF2A-CDEF-4536-9E16-72E1A5455C1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B4D08F45-56A4-2311-3BD3-0AECDEAF05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1" name="Graphic 10" descr="Glasses outline">
            <a:extLst>
              <a:ext uri="{FF2B5EF4-FFF2-40B4-BE49-F238E27FC236}">
                <a16:creationId xmlns:a16="http://schemas.microsoft.com/office/drawing/2014/main" id="{B64B45FD-22F8-D5CE-4E4B-92BE87B235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16869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77D96F0-DA70-457B-B30F-7CD8B486661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3" name="Rectangle: Rounded Corners 12">
            <a:extLst>
              <a:ext uri="{FF2B5EF4-FFF2-40B4-BE49-F238E27FC236}">
                <a16:creationId xmlns:a16="http://schemas.microsoft.com/office/drawing/2014/main" id="{CC537842-C46C-4A59-A2F6-DEF164759834}"/>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E23B9398-3AE9-4D55-8991-94E743F7DA91}"/>
              </a:ext>
            </a:extLst>
          </p:cNvPr>
          <p:cNvSpPr txBox="1">
            <a:spLocks/>
          </p:cNvSpPr>
          <p:nvPr/>
        </p:nvSpPr>
        <p:spPr>
          <a:xfrm>
            <a:off x="335279" y="2551837"/>
            <a:ext cx="11392263" cy="20867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There was a snail in the mail.</a:t>
            </a:r>
          </a:p>
        </p:txBody>
      </p:sp>
      <p:sp>
        <p:nvSpPr>
          <p:cNvPr id="17" name="Rectangle: Rounded Corners 16">
            <a:extLst>
              <a:ext uri="{FF2B5EF4-FFF2-40B4-BE49-F238E27FC236}">
                <a16:creationId xmlns:a16="http://schemas.microsoft.com/office/drawing/2014/main" id="{C37DD9DF-714B-46E1-AF8C-9C7EB2F63E9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Classroom outline">
            <a:extLst>
              <a:ext uri="{FF2B5EF4-FFF2-40B4-BE49-F238E27FC236}">
                <a16:creationId xmlns:a16="http://schemas.microsoft.com/office/drawing/2014/main" id="{3D1C79E6-DB6F-5796-8767-A508F130AEB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E1A9CF8D-8B67-BCB3-CD96-D2A580782FD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88686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C378BED-81E8-425B-9806-976B0B198D34}"/>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pic>
        <p:nvPicPr>
          <p:cNvPr id="11" name="Graphic 10" descr="Pencil outline">
            <a:extLst>
              <a:ext uri="{FF2B5EF4-FFF2-40B4-BE49-F238E27FC236}">
                <a16:creationId xmlns:a16="http://schemas.microsoft.com/office/drawing/2014/main" id="{4AA8EF72-0E0C-448D-B263-2271D508E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sp>
        <p:nvSpPr>
          <p:cNvPr id="13" name="Rectangle: Rounded Corners 12">
            <a:extLst>
              <a:ext uri="{FF2B5EF4-FFF2-40B4-BE49-F238E27FC236}">
                <a16:creationId xmlns:a16="http://schemas.microsoft.com/office/drawing/2014/main" id="{6B50EF25-3F10-418A-A0B1-FD0D35586AE4}"/>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9" descr="Teacher outline">
            <a:extLst>
              <a:ext uri="{FF2B5EF4-FFF2-40B4-BE49-F238E27FC236}">
                <a16:creationId xmlns:a16="http://schemas.microsoft.com/office/drawing/2014/main" id="{824D67E5-F2E1-7B04-F6C2-FEDCE84D3F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70874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504BE58-0D68-4773-AC80-241C7615CA52}"/>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We do…</a:t>
            </a:r>
          </a:p>
        </p:txBody>
      </p:sp>
      <p:pic>
        <p:nvPicPr>
          <p:cNvPr id="11" name="Graphic 10" descr="Pencil outline">
            <a:extLst>
              <a:ext uri="{FF2B5EF4-FFF2-40B4-BE49-F238E27FC236}">
                <a16:creationId xmlns:a16="http://schemas.microsoft.com/office/drawing/2014/main" id="{B1F5EC04-CA1E-4C4A-B176-C874F0935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grpSp>
        <p:nvGrpSpPr>
          <p:cNvPr id="12" name="Group 11">
            <a:extLst>
              <a:ext uri="{FF2B5EF4-FFF2-40B4-BE49-F238E27FC236}">
                <a16:creationId xmlns:a16="http://schemas.microsoft.com/office/drawing/2014/main" id="{5C4ABECC-9E73-4FAA-ADDE-6060F839C4FE}"/>
              </a:ext>
            </a:extLst>
          </p:cNvPr>
          <p:cNvGrpSpPr/>
          <p:nvPr/>
        </p:nvGrpSpPr>
        <p:grpSpPr>
          <a:xfrm>
            <a:off x="335280" y="5556941"/>
            <a:ext cx="784860" cy="799395"/>
            <a:chOff x="335280" y="3121087"/>
            <a:chExt cx="1082040" cy="1102079"/>
          </a:xfrm>
        </p:grpSpPr>
        <p:sp>
          <p:nvSpPr>
            <p:cNvPr id="13" name="Rectangle: Rounded Corners 12">
              <a:extLst>
                <a:ext uri="{FF2B5EF4-FFF2-40B4-BE49-F238E27FC236}">
                  <a16:creationId xmlns:a16="http://schemas.microsoft.com/office/drawing/2014/main" id="{BE0685BC-2137-451F-9CB7-0979C37E1933}"/>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assroom outline">
              <a:extLst>
                <a:ext uri="{FF2B5EF4-FFF2-40B4-BE49-F238E27FC236}">
                  <a16:creationId xmlns:a16="http://schemas.microsoft.com/office/drawing/2014/main" id="{C6F66E0B-69DC-4A4F-9591-F1FEDBAFA11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spTree>
    <p:extLst>
      <p:ext uri="{BB962C8B-B14F-4D97-AF65-F5344CB8AC3E}">
        <p14:creationId xmlns:p14="http://schemas.microsoft.com/office/powerpoint/2010/main" val="404236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457B176-9DD6-483C-AD04-FD0E9E849711}"/>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Check for understanding</a:t>
            </a:r>
          </a:p>
        </p:txBody>
      </p:sp>
      <p:sp>
        <p:nvSpPr>
          <p:cNvPr id="17" name="Title 1">
            <a:extLst>
              <a:ext uri="{FF2B5EF4-FFF2-40B4-BE49-F238E27FC236}">
                <a16:creationId xmlns:a16="http://schemas.microsoft.com/office/drawing/2014/main" id="{A4B34EB0-7B9B-455C-8077-1D8EDEB9BC70}"/>
              </a:ext>
            </a:extLst>
          </p:cNvPr>
          <p:cNvSpPr txBox="1">
            <a:spLocks/>
          </p:cNvSpPr>
          <p:nvPr/>
        </p:nvSpPr>
        <p:spPr>
          <a:xfrm>
            <a:off x="4240713" y="2813543"/>
            <a:ext cx="2211705"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say the sound for </a:t>
            </a:r>
          </a:p>
          <a:p>
            <a:pPr algn="ctr"/>
            <a:r>
              <a:rPr lang="en-US" sz="2400" dirty="0"/>
              <a:t>ai </a:t>
            </a:r>
            <a:r>
              <a:rPr lang="en-US" sz="2400" b="0" dirty="0"/>
              <a:t>and </a:t>
            </a:r>
            <a:r>
              <a:rPr lang="en-US" sz="2400" dirty="0"/>
              <a:t>ay</a:t>
            </a:r>
          </a:p>
        </p:txBody>
      </p:sp>
      <p:pic>
        <p:nvPicPr>
          <p:cNvPr id="18" name="Graphic 17" descr="Speech with solid fill">
            <a:extLst>
              <a:ext uri="{FF2B5EF4-FFF2-40B4-BE49-F238E27FC236}">
                <a16:creationId xmlns:a16="http://schemas.microsoft.com/office/drawing/2014/main" id="{7C87C02F-80BF-44AF-A86F-BE6FD49EC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342900" y="1172528"/>
            <a:ext cx="4869180" cy="4869180"/>
          </a:xfrm>
          <a:prstGeom prst="rect">
            <a:avLst/>
          </a:prstGeom>
        </p:spPr>
      </p:pic>
      <p:sp>
        <p:nvSpPr>
          <p:cNvPr id="19" name="TextBox 18">
            <a:extLst>
              <a:ext uri="{FF2B5EF4-FFF2-40B4-BE49-F238E27FC236}">
                <a16:creationId xmlns:a16="http://schemas.microsoft.com/office/drawing/2014/main" id="{B5BC61D8-57D0-4F37-B201-EF2E4CD851E0}"/>
              </a:ext>
            </a:extLst>
          </p:cNvPr>
          <p:cNvSpPr txBox="1"/>
          <p:nvPr/>
        </p:nvSpPr>
        <p:spPr>
          <a:xfrm>
            <a:off x="647516" y="2683788"/>
            <a:ext cx="2850064" cy="1107996"/>
          </a:xfrm>
          <a:prstGeom prst="rect">
            <a:avLst/>
          </a:prstGeom>
          <a:noFill/>
        </p:spPr>
        <p:txBody>
          <a:bodyPr wrap="square" rtlCol="0">
            <a:spAutoFit/>
          </a:bodyPr>
          <a:lstStyle/>
          <a:p>
            <a:r>
              <a:rPr lang="en-US" sz="6600" b="1" dirty="0">
                <a:solidFill>
                  <a:srgbClr val="4557AD"/>
                </a:solidFill>
                <a:cs typeface="Arial" panose="020B0604020202020204" pitchFamily="34" charset="0"/>
              </a:rPr>
              <a:t>I can…</a:t>
            </a:r>
            <a:endParaRPr lang="en-AU" sz="6600" b="1" dirty="0">
              <a:solidFill>
                <a:srgbClr val="4557AD"/>
              </a:solidFill>
              <a:cs typeface="Arial" panose="020B0604020202020204" pitchFamily="34" charset="0"/>
            </a:endParaRPr>
          </a:p>
        </p:txBody>
      </p:sp>
      <p:sp>
        <p:nvSpPr>
          <p:cNvPr id="21" name="Title 1">
            <a:extLst>
              <a:ext uri="{FF2B5EF4-FFF2-40B4-BE49-F238E27FC236}">
                <a16:creationId xmlns:a16="http://schemas.microsoft.com/office/drawing/2014/main" id="{FF99DC42-C724-4248-A3E2-CD5477F2AF0A}"/>
              </a:ext>
            </a:extLst>
          </p:cNvPr>
          <p:cNvSpPr txBox="1">
            <a:spLocks/>
          </p:cNvSpPr>
          <p:nvPr/>
        </p:nvSpPr>
        <p:spPr>
          <a:xfrm>
            <a:off x="6774180" y="2979742"/>
            <a:ext cx="2015913" cy="757130"/>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read words with </a:t>
            </a:r>
            <a:r>
              <a:rPr lang="en-US" sz="2400" dirty="0"/>
              <a:t>ai </a:t>
            </a:r>
            <a:r>
              <a:rPr lang="en-US" sz="2400" b="0" dirty="0"/>
              <a:t>and </a:t>
            </a:r>
            <a:r>
              <a:rPr lang="en-US" sz="2400" dirty="0"/>
              <a:t>ay</a:t>
            </a:r>
          </a:p>
        </p:txBody>
      </p:sp>
      <p:sp>
        <p:nvSpPr>
          <p:cNvPr id="22" name="Title 1">
            <a:extLst>
              <a:ext uri="{FF2B5EF4-FFF2-40B4-BE49-F238E27FC236}">
                <a16:creationId xmlns:a16="http://schemas.microsoft.com/office/drawing/2014/main" id="{4BFD7E68-C990-4D2C-8C36-50A68391F69A}"/>
              </a:ext>
            </a:extLst>
          </p:cNvPr>
          <p:cNvSpPr txBox="1">
            <a:spLocks/>
          </p:cNvSpPr>
          <p:nvPr/>
        </p:nvSpPr>
        <p:spPr>
          <a:xfrm>
            <a:off x="9109893" y="2979742"/>
            <a:ext cx="2211705" cy="757130"/>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write words with </a:t>
            </a:r>
            <a:r>
              <a:rPr lang="en-US" sz="2400" dirty="0"/>
              <a:t>ai </a:t>
            </a:r>
            <a:r>
              <a:rPr lang="en-US" sz="2400" b="0" dirty="0"/>
              <a:t>and </a:t>
            </a:r>
            <a:r>
              <a:rPr lang="en-US" sz="2400" dirty="0"/>
              <a:t>ay</a:t>
            </a:r>
          </a:p>
        </p:txBody>
      </p:sp>
      <p:sp>
        <p:nvSpPr>
          <p:cNvPr id="39" name="Content Placeholder 3">
            <a:extLst>
              <a:ext uri="{FF2B5EF4-FFF2-40B4-BE49-F238E27FC236}">
                <a16:creationId xmlns:a16="http://schemas.microsoft.com/office/drawing/2014/main" id="{6B29C257-8CC3-4961-83B5-A85606600E14}"/>
              </a:ext>
            </a:extLst>
          </p:cNvPr>
          <p:cNvSpPr txBox="1">
            <a:spLocks/>
          </p:cNvSpPr>
          <p:nvPr/>
        </p:nvSpPr>
        <p:spPr>
          <a:xfrm>
            <a:off x="6774180" y="3791784"/>
            <a:ext cx="2015913" cy="167840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b="1" dirty="0">
                <a:solidFill>
                  <a:srgbClr val="4557AD"/>
                </a:solidFill>
                <a:latin typeface="Arial"/>
                <a:cs typeface="Arial"/>
              </a:rPr>
              <a:t>ray</a:t>
            </a:r>
          </a:p>
          <a:p>
            <a:pPr marL="0" indent="0" algn="ctr">
              <a:buFont typeface="Arial" panose="020B0604020202020204" pitchFamily="34" charset="0"/>
              <a:buNone/>
            </a:pPr>
            <a:r>
              <a:rPr lang="en-US" sz="3200" b="1" dirty="0">
                <a:solidFill>
                  <a:srgbClr val="4557AD"/>
                </a:solidFill>
                <a:latin typeface="Arial"/>
                <a:cs typeface="Arial"/>
              </a:rPr>
              <a:t>pain</a:t>
            </a:r>
          </a:p>
          <a:p>
            <a:pPr marL="0" indent="0" algn="ctr">
              <a:buFont typeface="Arial" panose="020B0604020202020204" pitchFamily="34" charset="0"/>
              <a:buNone/>
            </a:pPr>
            <a:r>
              <a:rPr lang="en-US" sz="3200" b="1" dirty="0">
                <a:solidFill>
                  <a:srgbClr val="4557AD"/>
                </a:solidFill>
                <a:latin typeface="Arial"/>
                <a:cs typeface="Arial"/>
              </a:rPr>
              <a:t>brain</a:t>
            </a:r>
          </a:p>
        </p:txBody>
      </p:sp>
      <p:grpSp>
        <p:nvGrpSpPr>
          <p:cNvPr id="40" name="Group 39">
            <a:extLst>
              <a:ext uri="{FF2B5EF4-FFF2-40B4-BE49-F238E27FC236}">
                <a16:creationId xmlns:a16="http://schemas.microsoft.com/office/drawing/2014/main" id="{AA878035-E435-41D0-A783-07F0F4AD33A4}"/>
              </a:ext>
            </a:extLst>
          </p:cNvPr>
          <p:cNvGrpSpPr/>
          <p:nvPr/>
        </p:nvGrpSpPr>
        <p:grpSpPr>
          <a:xfrm>
            <a:off x="335280" y="5556940"/>
            <a:ext cx="784861" cy="799396"/>
            <a:chOff x="6471742" y="3121087"/>
            <a:chExt cx="1082040" cy="1102079"/>
          </a:xfrm>
        </p:grpSpPr>
        <p:sp>
          <p:nvSpPr>
            <p:cNvPr id="41" name="Rectangle: Rounded Corners 40">
              <a:extLst>
                <a:ext uri="{FF2B5EF4-FFF2-40B4-BE49-F238E27FC236}">
                  <a16:creationId xmlns:a16="http://schemas.microsoft.com/office/drawing/2014/main" id="{71AB60EA-0609-4DEA-82AD-057B545F733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4838BE5E-39CC-47C0-B6CB-F7FCED2D60BE}"/>
                </a:ext>
              </a:extLst>
            </p:cNvPr>
            <p:cNvGrpSpPr/>
            <p:nvPr/>
          </p:nvGrpSpPr>
          <p:grpSpPr>
            <a:xfrm>
              <a:off x="6689203" y="3294376"/>
              <a:ext cx="647118" cy="755501"/>
              <a:chOff x="1733006" y="4059633"/>
              <a:chExt cx="914400" cy="1126270"/>
            </a:xfrm>
            <a:solidFill>
              <a:srgbClr val="4557AD"/>
            </a:solidFill>
          </p:grpSpPr>
          <p:pic>
            <p:nvPicPr>
              <p:cNvPr id="43" name="Graphic 42" descr="School boy outline">
                <a:extLst>
                  <a:ext uri="{FF2B5EF4-FFF2-40B4-BE49-F238E27FC236}">
                    <a16:creationId xmlns:a16="http://schemas.microsoft.com/office/drawing/2014/main" id="{5726538D-D8A6-4E04-BBF3-80AE4CA388AC}"/>
                  </a:ext>
                </a:extLst>
              </p:cNvPr>
              <p:cNvPicPr>
                <a:picLocks noChangeAspect="1"/>
              </p:cNvPicPr>
              <p:nvPr/>
            </p:nvPicPr>
            <p:blipFill rotWithShape="1">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b="24762"/>
              <a:stretch/>
            </p:blipFill>
            <p:spPr>
              <a:xfrm>
                <a:off x="1733006" y="4059633"/>
                <a:ext cx="914400" cy="687976"/>
              </a:xfrm>
              <a:prstGeom prst="rect">
                <a:avLst/>
              </a:prstGeom>
            </p:spPr>
          </p:pic>
          <p:pic>
            <p:nvPicPr>
              <p:cNvPr id="44" name="Graphic 43" descr="Blackboard with solid fill">
                <a:extLst>
                  <a:ext uri="{FF2B5EF4-FFF2-40B4-BE49-F238E27FC236}">
                    <a16:creationId xmlns:a16="http://schemas.microsoft.com/office/drawing/2014/main" id="{1FBBC0EC-836C-45F6-A90A-030B511068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2748" y="4497925"/>
                <a:ext cx="687978" cy="687978"/>
              </a:xfrm>
              <a:prstGeom prst="rect">
                <a:avLst/>
              </a:prstGeom>
            </p:spPr>
          </p:pic>
        </p:grpSp>
      </p:grpSp>
      <p:grpSp>
        <p:nvGrpSpPr>
          <p:cNvPr id="45" name="Group 44">
            <a:extLst>
              <a:ext uri="{FF2B5EF4-FFF2-40B4-BE49-F238E27FC236}">
                <a16:creationId xmlns:a16="http://schemas.microsoft.com/office/drawing/2014/main" id="{8E6587AD-8548-48BC-A736-31199A94B606}"/>
              </a:ext>
            </a:extLst>
          </p:cNvPr>
          <p:cNvGrpSpPr/>
          <p:nvPr/>
        </p:nvGrpSpPr>
        <p:grpSpPr>
          <a:xfrm>
            <a:off x="7309392" y="2014124"/>
            <a:ext cx="784861" cy="799396"/>
            <a:chOff x="6471742" y="3121087"/>
            <a:chExt cx="1082040" cy="1102079"/>
          </a:xfrm>
        </p:grpSpPr>
        <p:sp>
          <p:nvSpPr>
            <p:cNvPr id="46" name="Rectangle: Rounded Corners 45">
              <a:extLst>
                <a:ext uri="{FF2B5EF4-FFF2-40B4-BE49-F238E27FC236}">
                  <a16:creationId xmlns:a16="http://schemas.microsoft.com/office/drawing/2014/main" id="{BE13CC71-DB88-403C-8F82-2EB6E5196A5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Glasses outline">
              <a:extLst>
                <a:ext uri="{FF2B5EF4-FFF2-40B4-BE49-F238E27FC236}">
                  <a16:creationId xmlns:a16="http://schemas.microsoft.com/office/drawing/2014/main" id="{53B529E4-DB23-4998-A8C9-F6222725B42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0488" y="3359852"/>
              <a:ext cx="624548" cy="624548"/>
            </a:xfrm>
            <a:prstGeom prst="rect">
              <a:avLst/>
            </a:prstGeom>
          </p:spPr>
        </p:pic>
      </p:grpSp>
      <p:grpSp>
        <p:nvGrpSpPr>
          <p:cNvPr id="48" name="Group 47">
            <a:extLst>
              <a:ext uri="{FF2B5EF4-FFF2-40B4-BE49-F238E27FC236}">
                <a16:creationId xmlns:a16="http://schemas.microsoft.com/office/drawing/2014/main" id="{B1D2A574-8363-463F-9E29-2A397E12BE6F}"/>
              </a:ext>
            </a:extLst>
          </p:cNvPr>
          <p:cNvGrpSpPr/>
          <p:nvPr/>
        </p:nvGrpSpPr>
        <p:grpSpPr>
          <a:xfrm>
            <a:off x="9823314" y="2014528"/>
            <a:ext cx="784861" cy="799396"/>
            <a:chOff x="6471742" y="1766013"/>
            <a:chExt cx="1082040" cy="1102079"/>
          </a:xfrm>
        </p:grpSpPr>
        <p:sp>
          <p:nvSpPr>
            <p:cNvPr id="49" name="Rectangle: Rounded Corners 48">
              <a:extLst>
                <a:ext uri="{FF2B5EF4-FFF2-40B4-BE49-F238E27FC236}">
                  <a16:creationId xmlns:a16="http://schemas.microsoft.com/office/drawing/2014/main" id="{7CE39152-1632-4BE7-B40C-2509EBC70FB9}"/>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Pencil outline">
              <a:extLst>
                <a:ext uri="{FF2B5EF4-FFF2-40B4-BE49-F238E27FC236}">
                  <a16:creationId xmlns:a16="http://schemas.microsoft.com/office/drawing/2014/main" id="{FB798775-7B2C-406A-ACBB-2C18B6300F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39839" y="2044129"/>
              <a:ext cx="545844" cy="545844"/>
            </a:xfrm>
            <a:prstGeom prst="rect">
              <a:avLst/>
            </a:prstGeom>
          </p:spPr>
        </p:pic>
      </p:grpSp>
    </p:spTree>
    <p:extLst>
      <p:ext uri="{BB962C8B-B14F-4D97-AF65-F5344CB8AC3E}">
        <p14:creationId xmlns:p14="http://schemas.microsoft.com/office/powerpoint/2010/main" val="290573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57F64E-4ABE-4D7E-901F-CF2225855D4C}"/>
              </a:ext>
            </a:extLst>
          </p:cNvPr>
          <p:cNvSpPr>
            <a:spLocks noGrp="1"/>
          </p:cNvSpPr>
          <p:nvPr>
            <p:ph type="title"/>
          </p:nvPr>
        </p:nvSpPr>
        <p:spPr>
          <a:xfrm>
            <a:off x="335280" y="546100"/>
            <a:ext cx="5579745" cy="1325563"/>
          </a:xfrm>
          <a:solidFill>
            <a:schemeClr val="bg1"/>
          </a:solidFill>
        </p:spPr>
        <p:txBody>
          <a:bodyPr/>
          <a:lstStyle/>
          <a:p>
            <a:r>
              <a:rPr lang="en-US" b="1" dirty="0">
                <a:latin typeface="+mn-lt"/>
                <a:cs typeface="Calibri" panose="020F0502020204030204" pitchFamily="34" charset="0"/>
              </a:rPr>
              <a:t>Check for understanding</a:t>
            </a:r>
            <a:endParaRPr lang="en-AU" dirty="0">
              <a:highlight>
                <a:srgbClr val="FFFF00"/>
              </a:highlight>
              <a:latin typeface="+mn-lt"/>
              <a:cs typeface="Calibri" panose="020F0502020204030204" pitchFamily="34" charset="0"/>
            </a:endParaRPr>
          </a:p>
        </p:txBody>
      </p:sp>
      <p:pic>
        <p:nvPicPr>
          <p:cNvPr id="8" name="Picture 7" descr="A screenshot of a computer screen&#10;&#10;Description automatically generated">
            <a:extLst>
              <a:ext uri="{FF2B5EF4-FFF2-40B4-BE49-F238E27FC236}">
                <a16:creationId xmlns:a16="http://schemas.microsoft.com/office/drawing/2014/main" id="{33D4D707-7864-6C5B-7390-1DED920364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0322" y="546100"/>
            <a:ext cx="3731355" cy="5243887"/>
          </a:xfrm>
          <a:prstGeom prst="rect">
            <a:avLst/>
          </a:prstGeom>
        </p:spPr>
      </p:pic>
    </p:spTree>
    <p:extLst>
      <p:ext uri="{BB962C8B-B14F-4D97-AF65-F5344CB8AC3E}">
        <p14:creationId xmlns:p14="http://schemas.microsoft.com/office/powerpoint/2010/main" val="980326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2">
            <a:extLst>
              <a:ext uri="{FF2B5EF4-FFF2-40B4-BE49-F238E27FC236}">
                <a16:creationId xmlns:a16="http://schemas.microsoft.com/office/drawing/2014/main" id="{B355E3D0-F100-4F92-88AC-62672799C06E}"/>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You do… </a:t>
            </a:r>
            <a:endParaRPr lang="en-AU" b="1" dirty="0">
              <a:latin typeface="+mn-lt"/>
              <a:cs typeface="Calibri" panose="020F0502020204030204" pitchFamily="34" charset="0"/>
            </a:endParaRPr>
          </a:p>
        </p:txBody>
      </p:sp>
      <p:grpSp>
        <p:nvGrpSpPr>
          <p:cNvPr id="17" name="Group 16">
            <a:extLst>
              <a:ext uri="{FF2B5EF4-FFF2-40B4-BE49-F238E27FC236}">
                <a16:creationId xmlns:a16="http://schemas.microsoft.com/office/drawing/2014/main" id="{FE7EAB9E-78A2-4EF5-9CF1-CDB3CFB8F30F}"/>
              </a:ext>
            </a:extLst>
          </p:cNvPr>
          <p:cNvGrpSpPr/>
          <p:nvPr/>
        </p:nvGrpSpPr>
        <p:grpSpPr>
          <a:xfrm>
            <a:off x="335280" y="5556940"/>
            <a:ext cx="784861" cy="799396"/>
            <a:chOff x="335280" y="4476161"/>
            <a:chExt cx="1082040" cy="1102079"/>
          </a:xfrm>
        </p:grpSpPr>
        <p:sp>
          <p:nvSpPr>
            <p:cNvPr id="18" name="Rectangle: Rounded Corners 17">
              <a:extLst>
                <a:ext uri="{FF2B5EF4-FFF2-40B4-BE49-F238E27FC236}">
                  <a16:creationId xmlns:a16="http://schemas.microsoft.com/office/drawing/2014/main" id="{22197383-3D0F-41C9-BF9B-412FEAF81C5A}"/>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3" descr="Users outline">
              <a:extLst>
                <a:ext uri="{FF2B5EF4-FFF2-40B4-BE49-F238E27FC236}">
                  <a16:creationId xmlns:a16="http://schemas.microsoft.com/office/drawing/2014/main" id="{FCE33E95-1744-4207-BCDD-6BE5EAABA7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824" y="4682724"/>
              <a:ext cx="688952" cy="688952"/>
            </a:xfrm>
            <a:prstGeom prst="rect">
              <a:avLst/>
            </a:prstGeom>
          </p:spPr>
        </p:pic>
      </p:grpSp>
      <p:sp>
        <p:nvSpPr>
          <p:cNvPr id="20" name="Content Placeholder 2">
            <a:extLst>
              <a:ext uri="{FF2B5EF4-FFF2-40B4-BE49-F238E27FC236}">
                <a16:creationId xmlns:a16="http://schemas.microsoft.com/office/drawing/2014/main" id="{063A30A1-451E-45D6-A6BA-CD4C48CB4EBF}"/>
              </a:ext>
            </a:extLst>
          </p:cNvPr>
          <p:cNvSpPr txBox="1">
            <a:spLocks/>
          </p:cNvSpPr>
          <p:nvPr/>
        </p:nvSpPr>
        <p:spPr>
          <a:xfrm>
            <a:off x="1359869"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a:rPr>
              <a:t>Focused teaching group</a:t>
            </a:r>
            <a:endParaRPr lang="en-US" dirty="0"/>
          </a:p>
        </p:txBody>
      </p:sp>
      <p:sp>
        <p:nvSpPr>
          <p:cNvPr id="21" name="Content Placeholder 3">
            <a:extLst>
              <a:ext uri="{FF2B5EF4-FFF2-40B4-BE49-F238E27FC236}">
                <a16:creationId xmlns:a16="http://schemas.microsoft.com/office/drawing/2014/main" id="{DA95742F-F749-4A73-BE99-26A68FD78458}"/>
              </a:ext>
            </a:extLst>
          </p:cNvPr>
          <p:cNvSpPr txBox="1">
            <a:spLocks/>
          </p:cNvSpPr>
          <p:nvPr/>
        </p:nvSpPr>
        <p:spPr>
          <a:xfrm>
            <a:off x="6332130"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panose="020F0502020204030204"/>
              </a:rPr>
              <a:t>Independent practice</a:t>
            </a:r>
            <a:endParaRPr lang="en-US" dirty="0"/>
          </a:p>
        </p:txBody>
      </p:sp>
      <p:pic>
        <p:nvPicPr>
          <p:cNvPr id="22" name="Graphic 7" descr="Social network outline">
            <a:extLst>
              <a:ext uri="{FF2B5EF4-FFF2-40B4-BE49-F238E27FC236}">
                <a16:creationId xmlns:a16="http://schemas.microsoft.com/office/drawing/2014/main" id="{A78E70CF-033A-4F41-9DB1-A3E0DA6C0F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75639" y="1909397"/>
            <a:ext cx="1747190" cy="1747190"/>
          </a:xfrm>
          <a:prstGeom prst="rect">
            <a:avLst/>
          </a:prstGeom>
        </p:spPr>
      </p:pic>
      <p:pic>
        <p:nvPicPr>
          <p:cNvPr id="23" name="Graphic 22" descr="Storytelling outline">
            <a:extLst>
              <a:ext uri="{FF2B5EF4-FFF2-40B4-BE49-F238E27FC236}">
                <a16:creationId xmlns:a16="http://schemas.microsoft.com/office/drawing/2014/main" id="{E7BBA1DF-25F5-42A8-B6B0-EE43ED80B69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91689" y="1909397"/>
            <a:ext cx="1472650" cy="1472650"/>
          </a:xfrm>
          <a:prstGeom prst="rect">
            <a:avLst/>
          </a:prstGeom>
        </p:spPr>
      </p:pic>
    </p:spTree>
    <p:extLst>
      <p:ext uri="{BB962C8B-B14F-4D97-AF65-F5344CB8AC3E}">
        <p14:creationId xmlns:p14="http://schemas.microsoft.com/office/powerpoint/2010/main" val="3731044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6D38C48-5DA8-14CA-9AEF-4BA4C33BCCE5}"/>
              </a:ext>
            </a:extLst>
          </p:cNvPr>
          <p:cNvPicPr>
            <a:picLocks noChangeAspect="1"/>
          </p:cNvPicPr>
          <p:nvPr/>
        </p:nvPicPr>
        <p:blipFill>
          <a:blip r:embed="rId3"/>
          <a:stretch>
            <a:fillRect/>
          </a:stretch>
        </p:blipFill>
        <p:spPr>
          <a:xfrm>
            <a:off x="787399" y="2670285"/>
            <a:ext cx="10617199" cy="1517428"/>
          </a:xfrm>
          <a:prstGeom prst="rect">
            <a:avLst/>
          </a:prstGeom>
        </p:spPr>
      </p:pic>
    </p:spTree>
    <p:extLst>
      <p:ext uri="{BB962C8B-B14F-4D97-AF65-F5344CB8AC3E}">
        <p14:creationId xmlns:p14="http://schemas.microsoft.com/office/powerpoint/2010/main" val="160121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a:xfrm>
            <a:off x="335280" y="365125"/>
            <a:ext cx="10515600" cy="1325563"/>
          </a:xfrm>
        </p:spPr>
        <p:txBody>
          <a:bodyPr/>
          <a:lstStyle/>
          <a:p>
            <a:r>
              <a:rPr lang="en-US" b="1" dirty="0">
                <a:solidFill>
                  <a:srgbClr val="0E1D42"/>
                </a:solidFill>
                <a:latin typeface="+mn-lt"/>
                <a:cs typeface="Calibri" panose="020F0502020204030204" pitchFamily="34" charset="0"/>
              </a:rPr>
              <a:t>When you see these icons…</a:t>
            </a:r>
            <a:endParaRPr lang="en-AU" b="1" dirty="0">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37391" y="1726608"/>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a:grpSpLocks noChangeAspect="1"/>
          </p:cNvGrpSpPr>
          <p:nvPr/>
        </p:nvGrpSpPr>
        <p:grpSpPr>
          <a:xfrm>
            <a:off x="335280" y="1567686"/>
            <a:ext cx="880203" cy="896504"/>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a:grpSpLocks noChangeAspect="1"/>
          </p:cNvGrpSpPr>
          <p:nvPr/>
        </p:nvGrpSpPr>
        <p:grpSpPr>
          <a:xfrm>
            <a:off x="335280" y="2777796"/>
            <a:ext cx="880203" cy="896504"/>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a:grpSpLocks noChangeAspect="1"/>
          </p:cNvGrpSpPr>
          <p:nvPr/>
        </p:nvGrpSpPr>
        <p:grpSpPr>
          <a:xfrm>
            <a:off x="6471740" y="1567686"/>
            <a:ext cx="880203" cy="896504"/>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a:grpSpLocks noChangeAspect="1"/>
          </p:cNvGrpSpPr>
          <p:nvPr/>
        </p:nvGrpSpPr>
        <p:grpSpPr>
          <a:xfrm>
            <a:off x="335280" y="3999056"/>
            <a:ext cx="880203" cy="896504"/>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34992" y="2838069"/>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34992" y="4083718"/>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648213" y="1719160"/>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643712" y="3728933"/>
            <a:ext cx="4213007"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a:grpSpLocks noChangeAspect="1"/>
          </p:cNvGrpSpPr>
          <p:nvPr/>
        </p:nvGrpSpPr>
        <p:grpSpPr>
          <a:xfrm>
            <a:off x="6471739" y="3999055"/>
            <a:ext cx="880203" cy="896504"/>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47" name="Content Placeholder 2">
            <a:extLst>
              <a:ext uri="{FF2B5EF4-FFF2-40B4-BE49-F238E27FC236}">
                <a16:creationId xmlns:a16="http://schemas.microsoft.com/office/drawing/2014/main" id="{B27D9AAB-FBE7-42F4-ACE9-337954F83FE7}"/>
              </a:ext>
            </a:extLst>
          </p:cNvPr>
          <p:cNvSpPr txBox="1">
            <a:spLocks/>
          </p:cNvSpPr>
          <p:nvPr/>
        </p:nvSpPr>
        <p:spPr>
          <a:xfrm>
            <a:off x="7643713" y="2823557"/>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Students have something to look at/read.</a:t>
            </a:r>
          </a:p>
        </p:txBody>
      </p:sp>
      <p:grpSp>
        <p:nvGrpSpPr>
          <p:cNvPr id="49" name="Group 48">
            <a:extLst>
              <a:ext uri="{FF2B5EF4-FFF2-40B4-BE49-F238E27FC236}">
                <a16:creationId xmlns:a16="http://schemas.microsoft.com/office/drawing/2014/main" id="{0F4F6D4F-A946-44FF-9A53-40E1EF37D11E}"/>
              </a:ext>
            </a:extLst>
          </p:cNvPr>
          <p:cNvGrpSpPr>
            <a:grpSpLocks noChangeAspect="1"/>
          </p:cNvGrpSpPr>
          <p:nvPr/>
        </p:nvGrpSpPr>
        <p:grpSpPr>
          <a:xfrm>
            <a:off x="6471739" y="2777796"/>
            <a:ext cx="880203" cy="896504"/>
            <a:chOff x="6471742" y="3121087"/>
            <a:chExt cx="1082040" cy="1102079"/>
          </a:xfrm>
        </p:grpSpPr>
        <p:sp>
          <p:nvSpPr>
            <p:cNvPr id="37" name="Rectangle: Rounded Corners 36">
              <a:extLst>
                <a:ext uri="{FF2B5EF4-FFF2-40B4-BE49-F238E27FC236}">
                  <a16:creationId xmlns:a16="http://schemas.microsoft.com/office/drawing/2014/main" id="{A5360570-2F40-49E9-A043-BACF0F3F337B}"/>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Graphic 47" descr="Glasses outline">
              <a:extLst>
                <a:ext uri="{FF2B5EF4-FFF2-40B4-BE49-F238E27FC236}">
                  <a16:creationId xmlns:a16="http://schemas.microsoft.com/office/drawing/2014/main" id="{24F53D70-A81F-437A-ADD3-7B1404B329A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700488" y="3359852"/>
              <a:ext cx="624548" cy="624548"/>
            </a:xfrm>
            <a:prstGeom prst="rect">
              <a:avLst/>
            </a:prstGeom>
          </p:spPr>
        </p:pic>
      </p:grpSp>
      <p:sp>
        <p:nvSpPr>
          <p:cNvPr id="2" name="Rectangle: Rounded Corners 1">
            <a:extLst>
              <a:ext uri="{FF2B5EF4-FFF2-40B4-BE49-F238E27FC236}">
                <a16:creationId xmlns:a16="http://schemas.microsoft.com/office/drawing/2014/main" id="{A3F86A41-2FB2-1FD3-0AC0-2AEB31137E03}"/>
              </a:ext>
            </a:extLst>
          </p:cNvPr>
          <p:cNvSpPr/>
          <p:nvPr/>
        </p:nvSpPr>
        <p:spPr>
          <a:xfrm>
            <a:off x="314997" y="5198549"/>
            <a:ext cx="8831023" cy="590931"/>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Content Placeholder 2">
            <a:extLst>
              <a:ext uri="{FF2B5EF4-FFF2-40B4-BE49-F238E27FC236}">
                <a16:creationId xmlns:a16="http://schemas.microsoft.com/office/drawing/2014/main" id="{91DE4C56-4C8A-6701-658C-0DF29964870C}"/>
              </a:ext>
            </a:extLst>
          </p:cNvPr>
          <p:cNvSpPr txBox="1">
            <a:spLocks/>
          </p:cNvSpPr>
          <p:nvPr/>
        </p:nvSpPr>
        <p:spPr>
          <a:xfrm>
            <a:off x="447328" y="5282579"/>
            <a:ext cx="8425538" cy="369332"/>
          </a:xfrm>
          <a:prstGeom prst="rect">
            <a:avLst/>
          </a:prstGeom>
          <a:ln>
            <a:noFill/>
          </a:ln>
        </p:spPr>
        <p:txBody>
          <a:bodyPr vert="horz"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 </a:t>
            </a:r>
            <a:r>
              <a:rPr lang="en-US" sz="1800" dirty="0">
                <a:cs typeface="Calibri"/>
                <a:hlinkClick r:id="rId17"/>
              </a:rPr>
              <a:t>https://tinyurl.com/5388zd99</a:t>
            </a:r>
            <a:endParaRPr lang="en-US" sz="1800" dirty="0">
              <a:cs typeface="Calibri"/>
            </a:endParaRPr>
          </a:p>
        </p:txBody>
      </p:sp>
    </p:spTree>
    <p:extLst>
      <p:ext uri="{BB962C8B-B14F-4D97-AF65-F5344CB8AC3E}">
        <p14:creationId xmlns:p14="http://schemas.microsoft.com/office/powerpoint/2010/main" val="367171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80" y="1741178"/>
            <a:ext cx="10603523" cy="424732"/>
          </a:xfrm>
          <a:ln>
            <a:noFill/>
          </a:ln>
        </p:spPr>
        <p:txBody>
          <a:bodyPr wrap="square">
            <a:spAutoFit/>
          </a:bodyPr>
          <a:lstStyle/>
          <a:p>
            <a:r>
              <a:rPr lang="en-US" sz="2400" b="0" dirty="0">
                <a:solidFill>
                  <a:schemeClr val="tx1"/>
                </a:solidFill>
                <a:latin typeface="+mn-lt"/>
                <a:ea typeface="+mj-lt"/>
                <a:cs typeface="+mj-lt"/>
              </a:rPr>
              <a:t>We are learning about letters and sounds so that we can read and write words.</a:t>
            </a: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33403"/>
            <a:ext cx="9902952" cy="1569660"/>
          </a:xfrm>
          <a:prstGeom prst="rect">
            <a:avLst/>
          </a:prstGeom>
          <a:noFill/>
        </p:spPr>
        <p:txBody>
          <a:bodyPr wrap="square" rtlCol="0">
            <a:spAutoFit/>
          </a:bodyPr>
          <a:lstStyle/>
          <a:p>
            <a:r>
              <a:rPr lang="en-US" sz="2400" dirty="0"/>
              <a:t>I will know I have been successful if I can:</a:t>
            </a:r>
          </a:p>
          <a:p>
            <a:r>
              <a:rPr lang="en-US" sz="2400" dirty="0"/>
              <a:t>- say the sound for ai and ay</a:t>
            </a:r>
          </a:p>
          <a:p>
            <a:r>
              <a:rPr lang="en-US" sz="2400" dirty="0"/>
              <a:t>- read words with ai and ay</a:t>
            </a:r>
          </a:p>
          <a:p>
            <a:r>
              <a:rPr lang="en-US" sz="2400" dirty="0"/>
              <a:t>- write words with ai and ay</a:t>
            </a:r>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Success criteria</a:t>
            </a:r>
          </a:p>
        </p:txBody>
      </p:sp>
    </p:spTree>
    <p:extLst>
      <p:ext uri="{BB962C8B-B14F-4D97-AF65-F5344CB8AC3E}">
        <p14:creationId xmlns:p14="http://schemas.microsoft.com/office/powerpoint/2010/main" val="33348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21" name="Content Placeholder 3">
            <a:extLst>
              <a:ext uri="{FF2B5EF4-FFF2-40B4-BE49-F238E27FC236}">
                <a16:creationId xmlns:a16="http://schemas.microsoft.com/office/drawing/2014/main" id="{B8A02195-DCA0-4C2C-ACB8-43DDACF2D36A}"/>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ai</a:t>
            </a: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ai   ai</a:t>
            </a:r>
            <a:endParaRPr lang="en-AU" sz="11000" b="1" dirty="0">
              <a:solidFill>
                <a:srgbClr val="4557AD"/>
              </a:solidFill>
              <a:latin typeface="VIC MODERN  CURSIVE" panose="00000400000000000000" pitchFamily="2" charset="0"/>
              <a:cs typeface="Arial"/>
            </a:endParaRPr>
          </a:p>
        </p:txBody>
      </p:sp>
      <p:sp>
        <p:nvSpPr>
          <p:cNvPr id="2" name="Content Placeholder 3">
            <a:extLst>
              <a:ext uri="{FF2B5EF4-FFF2-40B4-BE49-F238E27FC236}">
                <a16:creationId xmlns:a16="http://schemas.microsoft.com/office/drawing/2014/main" id="{15DC4C83-144F-1D02-27C0-92E7F0192B7A}"/>
              </a:ext>
            </a:extLst>
          </p:cNvPr>
          <p:cNvSpPr txBox="1">
            <a:spLocks/>
          </p:cNvSpPr>
          <p:nvPr/>
        </p:nvSpPr>
        <p:spPr>
          <a:xfrm>
            <a:off x="448722" y="35468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 ay   ay   ay</a:t>
            </a:r>
            <a:endParaRPr lang="en-AU" sz="11000" b="1" dirty="0">
              <a:solidFill>
                <a:srgbClr val="4557AD"/>
              </a:solidFill>
              <a:latin typeface="VIC MODERN  CURSIVE" panose="00000400000000000000" pitchFamily="2" charset="0"/>
              <a:cs typeface="Arial"/>
            </a:endParaRPr>
          </a:p>
        </p:txBody>
      </p:sp>
      <p:sp>
        <p:nvSpPr>
          <p:cNvPr id="3" name="TextBox 2">
            <a:extLst>
              <a:ext uri="{FF2B5EF4-FFF2-40B4-BE49-F238E27FC236}">
                <a16:creationId xmlns:a16="http://schemas.microsoft.com/office/drawing/2014/main" id="{4BC0D818-B5CE-6257-7278-CC67DE2C2922}"/>
              </a:ext>
            </a:extLst>
          </p:cNvPr>
          <p:cNvSpPr txBox="1"/>
          <p:nvPr/>
        </p:nvSpPr>
        <p:spPr>
          <a:xfrm>
            <a:off x="4526844" y="389454"/>
            <a:ext cx="3393686" cy="1107996"/>
          </a:xfrm>
          <a:prstGeom prst="rect">
            <a:avLst/>
          </a:prstGeom>
          <a:noFill/>
        </p:spPr>
        <p:txBody>
          <a:bodyPr wrap="none" rtlCol="0">
            <a:spAutoFit/>
          </a:bodyPr>
          <a:lstStyle/>
          <a:p>
            <a:r>
              <a:rPr lang="en-US" sz="6600" dirty="0"/>
              <a:t>S</a:t>
            </a:r>
            <a:r>
              <a:rPr lang="en-US" sz="6600" b="1" dirty="0">
                <a:solidFill>
                  <a:srgbClr val="4557AD"/>
                </a:solidFill>
              </a:rPr>
              <a:t>ai</a:t>
            </a:r>
            <a:r>
              <a:rPr lang="en-US" sz="6600" dirty="0"/>
              <a:t>l</a:t>
            </a:r>
            <a:r>
              <a:rPr lang="en-US" sz="6600" dirty="0">
                <a:solidFill>
                  <a:srgbClr val="4557AD"/>
                </a:solidFill>
              </a:rPr>
              <a:t> </a:t>
            </a:r>
            <a:r>
              <a:rPr lang="en-US" sz="6600" dirty="0"/>
              <a:t>aw</a:t>
            </a:r>
            <a:r>
              <a:rPr lang="en-US" sz="6600" b="1" dirty="0">
                <a:solidFill>
                  <a:srgbClr val="4557AD"/>
                </a:solidFill>
              </a:rPr>
              <a:t>ay</a:t>
            </a:r>
            <a:endParaRPr lang="en-AU" sz="6600" b="1" dirty="0">
              <a:solidFill>
                <a:srgbClr val="4557AD"/>
              </a:solidFill>
            </a:endParaRPr>
          </a:p>
        </p:txBody>
      </p:sp>
    </p:spTree>
    <p:extLst>
      <p:ext uri="{BB962C8B-B14F-4D97-AF65-F5344CB8AC3E}">
        <p14:creationId xmlns:p14="http://schemas.microsoft.com/office/powerpoint/2010/main" val="391701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28867B7-B853-4489-9891-A6B96B9DC64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86121957-251C-42AA-8DD6-CBDD3DE1DA7E}"/>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DA401F73-3FA2-4910-83F8-E8E34F968C3A}"/>
              </a:ext>
            </a:extLst>
          </p:cNvPr>
          <p:cNvSpPr/>
          <p:nvPr/>
        </p:nvSpPr>
        <p:spPr>
          <a:xfrm>
            <a:off x="335281"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Pencil outline">
            <a:extLst>
              <a:ext uri="{FF2B5EF4-FFF2-40B4-BE49-F238E27FC236}">
                <a16:creationId xmlns:a16="http://schemas.microsoft.com/office/drawing/2014/main" id="{5D80A115-86D5-245D-48B4-6B4455BBB90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24" name="Graphic 23" descr="Classroom outline">
            <a:extLst>
              <a:ext uri="{FF2B5EF4-FFF2-40B4-BE49-F238E27FC236}">
                <a16:creationId xmlns:a16="http://schemas.microsoft.com/office/drawing/2014/main" id="{C6770A91-AEFC-7026-B904-40CDB029149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sp>
        <p:nvSpPr>
          <p:cNvPr id="2" name="Content Placeholder 3">
            <a:extLst>
              <a:ext uri="{FF2B5EF4-FFF2-40B4-BE49-F238E27FC236}">
                <a16:creationId xmlns:a16="http://schemas.microsoft.com/office/drawing/2014/main" id="{1C29EEE7-9AF3-4E3F-3935-9A34CB454DDF}"/>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ai</a:t>
            </a: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ai   ai</a:t>
            </a:r>
            <a:endParaRPr lang="en-AU" sz="11000" b="1" dirty="0">
              <a:solidFill>
                <a:srgbClr val="4557AD"/>
              </a:solidFill>
              <a:latin typeface="VIC MODERN  CURSIVE" panose="00000400000000000000" pitchFamily="2" charset="0"/>
              <a:cs typeface="Arial"/>
            </a:endParaRPr>
          </a:p>
        </p:txBody>
      </p:sp>
      <p:sp>
        <p:nvSpPr>
          <p:cNvPr id="3" name="TextBox 2">
            <a:extLst>
              <a:ext uri="{FF2B5EF4-FFF2-40B4-BE49-F238E27FC236}">
                <a16:creationId xmlns:a16="http://schemas.microsoft.com/office/drawing/2014/main" id="{47B2F2C7-54F3-ED83-252B-253DABC9B485}"/>
              </a:ext>
            </a:extLst>
          </p:cNvPr>
          <p:cNvSpPr txBox="1"/>
          <p:nvPr/>
        </p:nvSpPr>
        <p:spPr>
          <a:xfrm>
            <a:off x="4526844" y="389454"/>
            <a:ext cx="3393686" cy="1107996"/>
          </a:xfrm>
          <a:prstGeom prst="rect">
            <a:avLst/>
          </a:prstGeom>
          <a:noFill/>
        </p:spPr>
        <p:txBody>
          <a:bodyPr wrap="none" rtlCol="0">
            <a:spAutoFit/>
          </a:bodyPr>
          <a:lstStyle/>
          <a:p>
            <a:r>
              <a:rPr lang="en-US" sz="6600" dirty="0"/>
              <a:t>S</a:t>
            </a:r>
            <a:r>
              <a:rPr lang="en-US" sz="6600" b="1" dirty="0">
                <a:solidFill>
                  <a:srgbClr val="4557AD"/>
                </a:solidFill>
              </a:rPr>
              <a:t>ai</a:t>
            </a:r>
            <a:r>
              <a:rPr lang="en-US" sz="6600" dirty="0"/>
              <a:t>l</a:t>
            </a:r>
            <a:r>
              <a:rPr lang="en-US" sz="6600" dirty="0">
                <a:solidFill>
                  <a:srgbClr val="4557AD"/>
                </a:solidFill>
              </a:rPr>
              <a:t> </a:t>
            </a:r>
            <a:r>
              <a:rPr lang="en-US" sz="6600" dirty="0"/>
              <a:t>aw</a:t>
            </a:r>
            <a:r>
              <a:rPr lang="en-US" sz="6600" b="1" dirty="0">
                <a:solidFill>
                  <a:srgbClr val="4557AD"/>
                </a:solidFill>
              </a:rPr>
              <a:t>ay</a:t>
            </a:r>
            <a:endParaRPr lang="en-AU" sz="6600" b="1" dirty="0">
              <a:solidFill>
                <a:srgbClr val="4557AD"/>
              </a:solidFill>
            </a:endParaRPr>
          </a:p>
        </p:txBody>
      </p:sp>
      <p:sp>
        <p:nvSpPr>
          <p:cNvPr id="4" name="Content Placeholder 3">
            <a:extLst>
              <a:ext uri="{FF2B5EF4-FFF2-40B4-BE49-F238E27FC236}">
                <a16:creationId xmlns:a16="http://schemas.microsoft.com/office/drawing/2014/main" id="{0CB4100B-426B-E823-5152-25EE9ABFB3C9}"/>
              </a:ext>
            </a:extLst>
          </p:cNvPr>
          <p:cNvSpPr txBox="1">
            <a:spLocks/>
          </p:cNvSpPr>
          <p:nvPr/>
        </p:nvSpPr>
        <p:spPr>
          <a:xfrm>
            <a:off x="448722" y="35468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 ay   ay   ay</a:t>
            </a:r>
            <a:endParaRPr lang="en-AU" sz="11000" b="1" dirty="0">
              <a:solidFill>
                <a:srgbClr val="4557AD"/>
              </a:solidFill>
              <a:latin typeface="VIC MODERN  CURSIVE" panose="00000400000000000000" pitchFamily="2" charset="0"/>
              <a:cs typeface="Arial"/>
            </a:endParaRPr>
          </a:p>
        </p:txBody>
      </p:sp>
    </p:spTree>
    <p:extLst>
      <p:ext uri="{BB962C8B-B14F-4D97-AF65-F5344CB8AC3E}">
        <p14:creationId xmlns:p14="http://schemas.microsoft.com/office/powerpoint/2010/main" val="398439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9277F3C-3C41-441C-B551-A6863463FF66}"/>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F91891A4-4508-413B-AC35-0E7E74168DA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70AD651-6FF9-41CF-ACE6-F136CEDBC56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tail</a:t>
            </a:r>
          </a:p>
        </p:txBody>
      </p:sp>
      <p:sp>
        <p:nvSpPr>
          <p:cNvPr id="18" name="Rectangle: Rounded Corners 17">
            <a:extLst>
              <a:ext uri="{FF2B5EF4-FFF2-40B4-BE49-F238E27FC236}">
                <a16:creationId xmlns:a16="http://schemas.microsoft.com/office/drawing/2014/main" id="{6589E9E8-6028-49B2-B83D-6AAA444AF1C1}"/>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F5443BAB-F1AA-EDD9-CDB6-B9EF2444C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4" name="Graphic 13" descr="Glasses outline">
            <a:extLst>
              <a:ext uri="{FF2B5EF4-FFF2-40B4-BE49-F238E27FC236}">
                <a16:creationId xmlns:a16="http://schemas.microsoft.com/office/drawing/2014/main" id="{D0063A00-932A-25B6-D410-AA4F61FD2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25707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14C693A-BCF6-4ADC-87B2-B2E93537815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DB490695-9ACA-4452-98D9-76D740BF0E8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89255983-27D6-4326-A510-80502C06526A}"/>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tail	way</a:t>
            </a:r>
          </a:p>
        </p:txBody>
      </p:sp>
      <p:sp>
        <p:nvSpPr>
          <p:cNvPr id="18" name="Rectangle: Rounded Corners 17">
            <a:extLst>
              <a:ext uri="{FF2B5EF4-FFF2-40B4-BE49-F238E27FC236}">
                <a16:creationId xmlns:a16="http://schemas.microsoft.com/office/drawing/2014/main" id="{F72ED6A0-EA50-49C7-BA73-DEDD32B7CE3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52FE7BAD-83CC-B537-A78C-2B779EEEF3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3" name="Graphic 12" descr="Glasses outline">
            <a:extLst>
              <a:ext uri="{FF2B5EF4-FFF2-40B4-BE49-F238E27FC236}">
                <a16:creationId xmlns:a16="http://schemas.microsoft.com/office/drawing/2014/main" id="{2BF53030-1BFD-4123-E97E-E3AFB9B2CBD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340184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BCA9736-2186-4B8A-A2DE-F277C4AC22D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2" name="Rectangle: Rounded Corners 11">
            <a:extLst>
              <a:ext uri="{FF2B5EF4-FFF2-40B4-BE49-F238E27FC236}">
                <a16:creationId xmlns:a16="http://schemas.microsoft.com/office/drawing/2014/main" id="{F93868D1-C0A6-41C2-B984-68728919BDF0}"/>
              </a:ext>
            </a:extLst>
          </p:cNvPr>
          <p:cNvSpPr/>
          <p:nvPr/>
        </p:nvSpPr>
        <p:spPr>
          <a:xfrm>
            <a:off x="335280"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1F47B64A-4229-422C-8366-CF6F29943B9D}"/>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tail	way  pail </a:t>
            </a:r>
          </a:p>
        </p:txBody>
      </p:sp>
      <p:sp>
        <p:nvSpPr>
          <p:cNvPr id="17" name="Rectangle: Rounded Corners 16">
            <a:extLst>
              <a:ext uri="{FF2B5EF4-FFF2-40B4-BE49-F238E27FC236}">
                <a16:creationId xmlns:a16="http://schemas.microsoft.com/office/drawing/2014/main" id="{51475878-BE28-4B16-8941-FB58B0A1A549}"/>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9" descr="Teacher outline">
            <a:extLst>
              <a:ext uri="{FF2B5EF4-FFF2-40B4-BE49-F238E27FC236}">
                <a16:creationId xmlns:a16="http://schemas.microsoft.com/office/drawing/2014/main" id="{BE161E3E-C1CB-E460-0C6F-D616C90D96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9" name="Graphic 18" descr="Glasses outline">
            <a:extLst>
              <a:ext uri="{FF2B5EF4-FFF2-40B4-BE49-F238E27FC236}">
                <a16:creationId xmlns:a16="http://schemas.microsoft.com/office/drawing/2014/main" id="{F32B2518-C61B-8D83-45EB-23213281C1E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916812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4eff3df-e3d6-48ed-978f-45ff25640900">
      <UserInfo>
        <DisplayName/>
        <AccountId xsi:nil="true"/>
        <AccountType/>
      </UserInfo>
    </SharedWithUsers>
    <MediaLengthInSeconds xmlns="ff236c08-9611-4854-a4bb-16d44b7327b6" xsi:nil="true"/>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Props1.xml><?xml version="1.0" encoding="utf-8"?>
<ds:datastoreItem xmlns:ds="http://schemas.openxmlformats.org/officeDocument/2006/customXml" ds:itemID="{C7B176A6-8F58-4F17-98E2-396BE645D568}">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3.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2688</Words>
  <Application>Microsoft Office PowerPoint</Application>
  <PresentationFormat>Widescreen</PresentationFormat>
  <Paragraphs>274</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New Hero</vt:lpstr>
      <vt:lpstr>Symbol</vt:lpstr>
      <vt:lpstr>Times New Roman</vt:lpstr>
      <vt:lpstr>Verdana</vt:lpstr>
      <vt:lpstr>VIC MODERN  CURSIVE</vt:lpstr>
      <vt:lpstr>Office Theme</vt:lpstr>
      <vt:lpstr>PowerPoint Presentation</vt:lpstr>
      <vt:lpstr>PowerPoint Presentation</vt:lpstr>
      <vt:lpstr>When you see these icons…</vt:lpstr>
      <vt:lpstr>We are learning about letters and sounds so that we can read and write words.</vt:lpstr>
      <vt:lpstr>I do…</vt:lpstr>
      <vt:lpstr>We do…</vt:lpstr>
      <vt:lpstr>I do…</vt:lpstr>
      <vt:lpstr>I do…</vt:lpstr>
      <vt:lpstr>I do…</vt:lpstr>
      <vt:lpstr>We do…</vt:lpstr>
      <vt:lpstr>We do…</vt:lpstr>
      <vt:lpstr>We do…</vt:lpstr>
      <vt:lpstr>I do…</vt:lpstr>
      <vt:lpstr>PowerPoint Presentation</vt:lpstr>
      <vt:lpstr>PowerPoint Presentation</vt:lpstr>
      <vt:lpstr>We do…</vt:lpstr>
      <vt:lpstr>We do…</vt:lpstr>
      <vt:lpstr>We do…</vt:lpstr>
      <vt:lpstr>I do…</vt:lpstr>
      <vt:lpstr>We do…</vt:lpstr>
      <vt:lpstr>I do…</vt:lpstr>
      <vt:lpstr>We do…</vt:lpstr>
      <vt:lpstr>I do…</vt:lpstr>
      <vt:lpstr>We do…</vt:lpstr>
      <vt:lpstr>PowerPoint Presentation</vt:lpstr>
      <vt:lpstr>Check for understanding</vt:lpstr>
      <vt:lpstr>You do…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Bloom</dc:creator>
  <cp:lastModifiedBy>Liz Heynes</cp:lastModifiedBy>
  <cp:revision>1</cp:revision>
  <dcterms:created xsi:type="dcterms:W3CDTF">2021-01-11T06:19:08Z</dcterms:created>
  <dcterms:modified xsi:type="dcterms:W3CDTF">2023-11-10T01:59:35Z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137500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