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2"/>
  </p:notesMasterIdLst>
  <p:handoutMasterIdLst>
    <p:handoutMasterId r:id="rId23"/>
  </p:handoutMasterIdLst>
  <p:sldIdLst>
    <p:sldId id="314" r:id="rId5"/>
    <p:sldId id="430" r:id="rId6"/>
    <p:sldId id="428" r:id="rId7"/>
    <p:sldId id="261" r:id="rId8"/>
    <p:sldId id="283" r:id="rId9"/>
    <p:sldId id="276" r:id="rId10"/>
    <p:sldId id="424" r:id="rId11"/>
    <p:sldId id="425" r:id="rId12"/>
    <p:sldId id="275" r:id="rId13"/>
    <p:sldId id="280" r:id="rId14"/>
    <p:sldId id="426" r:id="rId15"/>
    <p:sldId id="427" r:id="rId16"/>
    <p:sldId id="281" r:id="rId17"/>
    <p:sldId id="282" r:id="rId18"/>
    <p:sldId id="273" r:id="rId19"/>
    <p:sldId id="272" r:id="rId20"/>
    <p:sldId id="41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1996C2B-4B8D-F32D-8E78-516B68DF89F7}" name="Sarah Gerring" initials="SG" userId="55d9408fe0fd8945" providerId="Windows Live"/>
  <p188:author id="{F728863A-C0C4-092D-1229-B9CC6C4FAC29}" name="Elaine Stanley" initials="ES" userId="S::Elaine.Stanley@esa.edu.au::9dfc5ab9-b876-4d2e-b928-2720deac3464" providerId="AD"/>
  <p188:author id="{F2AA16A7-A401-F1E4-AE7E-451003CA81B3}" name="Elaine Stanley" initials="ES" userId="S::elaine.stanley@esa.edu.au::9dfc5ab9-b876-4d2e-b928-2720deac3464" providerId="AD"/>
  <p188:author id="{AC1A14C9-5C87-F7A0-98A6-59A8A750B5A3}" name="Liz Heynes" initials="LH" userId="S::Liz.Heynes@esa.edu.au::e5ff50d5-f39a-42f6-9e9f-e790bcc8c38d" providerId="AD"/>
  <p188:author id="{953796DC-BC6B-FF39-049E-CEDF9411EF5E}" name="Martine Power" initials="MP" userId="S::martine.power@esa.edu.au::f3410e55-3c0b-475c-b0b5-72038337e5c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ECE8"/>
    <a:srgbClr val="4656AD"/>
    <a:srgbClr val="7E35B5"/>
    <a:srgbClr val="E8D1FF"/>
    <a:srgbClr val="018F88"/>
    <a:srgbClr val="D1D5EB"/>
    <a:srgbClr val="E1CCF0"/>
    <a:srgbClr val="EBE3FA"/>
    <a:srgbClr val="F2F2F2"/>
    <a:srgbClr val="AD21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545" autoAdjust="0"/>
  </p:normalViewPr>
  <p:slideViewPr>
    <p:cSldViewPr snapToGrid="0">
      <p:cViewPr varScale="1">
        <p:scale>
          <a:sx n="83" d="100"/>
          <a:sy n="83" d="100"/>
        </p:scale>
        <p:origin x="163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ine Power" userId="S::martine.power@esa.edu.au::f3410e55-3c0b-475c-b0b5-72038337e5c9" providerId="AD" clId="Web-{FFCFBC5A-7BA5-29D0-0BB8-738FDBB6EDD3}"/>
    <pc:docChg chg="modSld">
      <pc:chgData name="Martine Power" userId="S::martine.power@esa.edu.au::f3410e55-3c0b-475c-b0b5-72038337e5c9" providerId="AD" clId="Web-{FFCFBC5A-7BA5-29D0-0BB8-738FDBB6EDD3}" dt="2023-08-17T01:44:39.848" v="8"/>
      <pc:docMkLst>
        <pc:docMk/>
      </pc:docMkLst>
      <pc:sldChg chg="modNotes">
        <pc:chgData name="Martine Power" userId="S::martine.power@esa.edu.au::f3410e55-3c0b-475c-b0b5-72038337e5c9" providerId="AD" clId="Web-{FFCFBC5A-7BA5-29D0-0BB8-738FDBB6EDD3}" dt="2023-08-17T01:43:04.763" v="2"/>
        <pc:sldMkLst>
          <pc:docMk/>
          <pc:sldMk cId="2177325358" sldId="261"/>
        </pc:sldMkLst>
      </pc:sldChg>
      <pc:sldChg chg="modNotes">
        <pc:chgData name="Martine Power" userId="S::martine.power@esa.edu.au::f3410e55-3c0b-475c-b0b5-72038337e5c9" providerId="AD" clId="Web-{FFCFBC5A-7BA5-29D0-0BB8-738FDBB6EDD3}" dt="2023-08-17T01:44:39.848" v="8"/>
        <pc:sldMkLst>
          <pc:docMk/>
          <pc:sldMk cId="2751178438" sldId="273"/>
        </pc:sldMkLst>
      </pc:sldChg>
      <pc:sldChg chg="delCm">
        <pc:chgData name="Martine Power" userId="S::martine.power@esa.edu.au::f3410e55-3c0b-475c-b0b5-72038337e5c9" providerId="AD" clId="Web-{FFCFBC5A-7BA5-29D0-0BB8-738FDBB6EDD3}" dt="2023-08-17T01:43:49.188" v="3"/>
        <pc:sldMkLst>
          <pc:docMk/>
          <pc:sldMk cId="3099534681" sldId="280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Martine Power" userId="S::martine.power@esa.edu.au::f3410e55-3c0b-475c-b0b5-72038337e5c9" providerId="AD" clId="Web-{FFCFBC5A-7BA5-29D0-0BB8-738FDBB6EDD3}" dt="2023-08-17T01:43:49.188" v="3"/>
              <pc2:cmMkLst xmlns:pc2="http://schemas.microsoft.com/office/powerpoint/2019/9/main/command">
                <pc:docMk/>
                <pc:sldMk cId="3099534681" sldId="280"/>
                <pc2:cmMk id="{E6A8B70A-5BED-4ED0-8867-4834CE8C1968}"/>
              </pc2:cmMkLst>
            </pc226:cmChg>
          </p:ext>
        </pc:extLst>
      </pc:sldChg>
      <pc:sldChg chg="delCm">
        <pc:chgData name="Martine Power" userId="S::martine.power@esa.edu.au::f3410e55-3c0b-475c-b0b5-72038337e5c9" providerId="AD" clId="Web-{FFCFBC5A-7BA5-29D0-0BB8-738FDBB6EDD3}" dt="2023-08-17T01:42:39.621" v="0"/>
        <pc:sldMkLst>
          <pc:docMk/>
          <pc:sldMk cId="2788717030" sldId="282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Martine Power" userId="S::martine.power@esa.edu.au::f3410e55-3c0b-475c-b0b5-72038337e5c9" providerId="AD" clId="Web-{FFCFBC5A-7BA5-29D0-0BB8-738FDBB6EDD3}" dt="2023-08-17T01:42:39.621" v="0"/>
              <pc2:cmMkLst xmlns:pc2="http://schemas.microsoft.com/office/powerpoint/2019/9/main/command">
                <pc:docMk/>
                <pc:sldMk cId="2788717030" sldId="282"/>
                <pc2:cmMk id="{27B3BD71-644A-485F-B588-F0206A3A19F9}"/>
              </pc2:cmMkLst>
            </pc226:cmChg>
          </p:ext>
        </pc:extLst>
      </pc:sldChg>
    </pc:docChg>
  </pc:docChgLst>
  <pc:docChgLst>
    <pc:chgData name="Liz Heynes" userId="e5ff50d5-f39a-42f6-9e9f-e790bcc8c38d" providerId="ADAL" clId="{CEA821D9-4C58-4BC2-B712-2C7E81AECC4E}"/>
    <pc:docChg chg="undo custSel addSld delSld modSld">
      <pc:chgData name="Liz Heynes" userId="e5ff50d5-f39a-42f6-9e9f-e790bcc8c38d" providerId="ADAL" clId="{CEA821D9-4C58-4BC2-B712-2C7E81AECC4E}" dt="2023-08-09T05:18:52.116" v="355" actId="478"/>
      <pc:docMkLst>
        <pc:docMk/>
      </pc:docMkLst>
      <pc:sldChg chg="del">
        <pc:chgData name="Liz Heynes" userId="e5ff50d5-f39a-42f6-9e9f-e790bcc8c38d" providerId="ADAL" clId="{CEA821D9-4C58-4BC2-B712-2C7E81AECC4E}" dt="2023-08-04T01:28:34.495" v="15" actId="47"/>
        <pc:sldMkLst>
          <pc:docMk/>
          <pc:sldMk cId="1861414753" sldId="257"/>
        </pc:sldMkLst>
      </pc:sldChg>
      <pc:sldChg chg="addSp modSp add del mod modClrScheme chgLayout modNotesTx">
        <pc:chgData name="Liz Heynes" userId="e5ff50d5-f39a-42f6-9e9f-e790bcc8c38d" providerId="ADAL" clId="{CEA821D9-4C58-4BC2-B712-2C7E81AECC4E}" dt="2023-08-09T04:36:31.789" v="219" actId="6549"/>
        <pc:sldMkLst>
          <pc:docMk/>
          <pc:sldMk cId="2177325358" sldId="261"/>
        </pc:sldMkLst>
        <pc:spChg chg="add mod ord">
          <ac:chgData name="Liz Heynes" userId="e5ff50d5-f39a-42f6-9e9f-e790bcc8c38d" providerId="ADAL" clId="{CEA821D9-4C58-4BC2-B712-2C7E81AECC4E}" dt="2023-08-04T01:28:41.890" v="16" actId="700"/>
          <ac:spMkLst>
            <pc:docMk/>
            <pc:sldMk cId="2177325358" sldId="261"/>
            <ac:spMk id="2" creationId="{B745DF7B-97E5-3494-A1F2-F052B23EFAB7}"/>
          </ac:spMkLst>
        </pc:spChg>
        <pc:spChg chg="mod ord">
          <ac:chgData name="Liz Heynes" userId="e5ff50d5-f39a-42f6-9e9f-e790bcc8c38d" providerId="ADAL" clId="{CEA821D9-4C58-4BC2-B712-2C7E81AECC4E}" dt="2023-08-04T01:28:41.890" v="16" actId="700"/>
          <ac:spMkLst>
            <pc:docMk/>
            <pc:sldMk cId="2177325358" sldId="261"/>
            <ac:spMk id="3" creationId="{AE4617B5-9A76-47DD-9238-2B215367E3C5}"/>
          </ac:spMkLst>
        </pc:spChg>
        <pc:spChg chg="mod ord">
          <ac:chgData name="Liz Heynes" userId="e5ff50d5-f39a-42f6-9e9f-e790bcc8c38d" providerId="ADAL" clId="{CEA821D9-4C58-4BC2-B712-2C7E81AECC4E}" dt="2023-08-04T01:28:41.890" v="16" actId="700"/>
          <ac:spMkLst>
            <pc:docMk/>
            <pc:sldMk cId="2177325358" sldId="261"/>
            <ac:spMk id="4" creationId="{0D1D91B1-5B78-4150-9A3C-916B3706FCE4}"/>
          </ac:spMkLst>
        </pc:spChg>
        <pc:spChg chg="mod ord">
          <ac:chgData name="Liz Heynes" userId="e5ff50d5-f39a-42f6-9e9f-e790bcc8c38d" providerId="ADAL" clId="{CEA821D9-4C58-4BC2-B712-2C7E81AECC4E}" dt="2023-08-04T01:28:41.890" v="16" actId="700"/>
          <ac:spMkLst>
            <pc:docMk/>
            <pc:sldMk cId="2177325358" sldId="261"/>
            <ac:spMk id="5" creationId="{92E8DB92-B79D-4635-B2E5-0631364F7B2B}"/>
          </ac:spMkLst>
        </pc:spChg>
      </pc:sldChg>
      <pc:sldChg chg="addSp modSp del mod modClrScheme chgLayout">
        <pc:chgData name="Liz Heynes" userId="e5ff50d5-f39a-42f6-9e9f-e790bcc8c38d" providerId="ADAL" clId="{CEA821D9-4C58-4BC2-B712-2C7E81AECC4E}" dt="2023-08-09T03:26:54.577" v="149" actId="47"/>
        <pc:sldMkLst>
          <pc:docMk/>
          <pc:sldMk cId="4248662152" sldId="264"/>
        </pc:sldMkLst>
        <pc:spChg chg="add mod ord">
          <ac:chgData name="Liz Heynes" userId="e5ff50d5-f39a-42f6-9e9f-e790bcc8c38d" providerId="ADAL" clId="{CEA821D9-4C58-4BC2-B712-2C7E81AECC4E}" dt="2023-08-04T01:29:05.931" v="17" actId="700"/>
          <ac:spMkLst>
            <pc:docMk/>
            <pc:sldMk cId="4248662152" sldId="264"/>
            <ac:spMk id="2" creationId="{58F3A2E1-893F-DBBC-40AF-841BAFC8B9A2}"/>
          </ac:spMkLst>
        </pc:spChg>
      </pc:sldChg>
      <pc:sldChg chg="addSp modSp del mod modClrScheme chgLayout">
        <pc:chgData name="Liz Heynes" userId="e5ff50d5-f39a-42f6-9e9f-e790bcc8c38d" providerId="ADAL" clId="{CEA821D9-4C58-4BC2-B712-2C7E81AECC4E}" dt="2023-08-09T03:26:54.577" v="149" actId="47"/>
        <pc:sldMkLst>
          <pc:docMk/>
          <pc:sldMk cId="3335377412" sldId="266"/>
        </pc:sldMkLst>
        <pc:spChg chg="add mod ord">
          <ac:chgData name="Liz Heynes" userId="e5ff50d5-f39a-42f6-9e9f-e790bcc8c38d" providerId="ADAL" clId="{CEA821D9-4C58-4BC2-B712-2C7E81AECC4E}" dt="2023-08-04T01:29:05.931" v="17" actId="700"/>
          <ac:spMkLst>
            <pc:docMk/>
            <pc:sldMk cId="3335377412" sldId="266"/>
            <ac:spMk id="2" creationId="{A4B0B8C5-1F4B-3DC7-86C5-EA89A4A8F329}"/>
          </ac:spMkLst>
        </pc:spChg>
      </pc:sldChg>
      <pc:sldChg chg="addSp modSp del mod modClrScheme chgLayout">
        <pc:chgData name="Liz Heynes" userId="e5ff50d5-f39a-42f6-9e9f-e790bcc8c38d" providerId="ADAL" clId="{CEA821D9-4C58-4BC2-B712-2C7E81AECC4E}" dt="2023-08-09T03:26:54.577" v="149" actId="47"/>
        <pc:sldMkLst>
          <pc:docMk/>
          <pc:sldMk cId="2709793713" sldId="267"/>
        </pc:sldMkLst>
        <pc:spChg chg="add mod ord">
          <ac:chgData name="Liz Heynes" userId="e5ff50d5-f39a-42f6-9e9f-e790bcc8c38d" providerId="ADAL" clId="{CEA821D9-4C58-4BC2-B712-2C7E81AECC4E}" dt="2023-08-04T01:29:05.931" v="17" actId="700"/>
          <ac:spMkLst>
            <pc:docMk/>
            <pc:sldMk cId="2709793713" sldId="267"/>
            <ac:spMk id="2" creationId="{DA644FFE-68C9-5B99-802A-E5CA1545BD17}"/>
          </ac:spMkLst>
        </pc:spChg>
      </pc:sldChg>
      <pc:sldChg chg="addSp modSp del mod modClrScheme chgLayout">
        <pc:chgData name="Liz Heynes" userId="e5ff50d5-f39a-42f6-9e9f-e790bcc8c38d" providerId="ADAL" clId="{CEA821D9-4C58-4BC2-B712-2C7E81AECC4E}" dt="2023-08-09T03:26:54.577" v="149" actId="47"/>
        <pc:sldMkLst>
          <pc:docMk/>
          <pc:sldMk cId="3904399280" sldId="269"/>
        </pc:sldMkLst>
        <pc:spChg chg="add mod ord">
          <ac:chgData name="Liz Heynes" userId="e5ff50d5-f39a-42f6-9e9f-e790bcc8c38d" providerId="ADAL" clId="{CEA821D9-4C58-4BC2-B712-2C7E81AECC4E}" dt="2023-08-04T01:29:05.931" v="17" actId="700"/>
          <ac:spMkLst>
            <pc:docMk/>
            <pc:sldMk cId="3904399280" sldId="269"/>
            <ac:spMk id="2" creationId="{A41AD09D-EDB3-91E8-C36F-030856C82339}"/>
          </ac:spMkLst>
        </pc:spChg>
      </pc:sldChg>
      <pc:sldChg chg="addSp delSp modSp mod modClrScheme chgLayout">
        <pc:chgData name="Liz Heynes" userId="e5ff50d5-f39a-42f6-9e9f-e790bcc8c38d" providerId="ADAL" clId="{CEA821D9-4C58-4BC2-B712-2C7E81AECC4E}" dt="2023-08-04T03:55:52.479" v="46"/>
        <pc:sldMkLst>
          <pc:docMk/>
          <pc:sldMk cId="2777539212" sldId="272"/>
        </pc:sldMkLst>
        <pc:spChg chg="add del mod ord">
          <ac:chgData name="Liz Heynes" userId="e5ff50d5-f39a-42f6-9e9f-e790bcc8c38d" providerId="ADAL" clId="{CEA821D9-4C58-4BC2-B712-2C7E81AECC4E}" dt="2023-08-04T03:55:32.308" v="43" actId="478"/>
          <ac:spMkLst>
            <pc:docMk/>
            <pc:sldMk cId="2777539212" sldId="272"/>
            <ac:spMk id="2" creationId="{54FE0306-1C2D-A0B3-907D-FA8ECE7073FF}"/>
          </ac:spMkLst>
        </pc:spChg>
        <pc:spChg chg="mod ord">
          <ac:chgData name="Liz Heynes" userId="e5ff50d5-f39a-42f6-9e9f-e790bcc8c38d" providerId="ADAL" clId="{CEA821D9-4C58-4BC2-B712-2C7E81AECC4E}" dt="2023-08-04T01:29:05.931" v="17" actId="700"/>
          <ac:spMkLst>
            <pc:docMk/>
            <pc:sldMk cId="2777539212" sldId="272"/>
            <ac:spMk id="3" creationId="{AE4617B5-9A76-47DD-9238-2B215367E3C5}"/>
          </ac:spMkLst>
        </pc:spChg>
        <pc:spChg chg="mod ord">
          <ac:chgData name="Liz Heynes" userId="e5ff50d5-f39a-42f6-9e9f-e790bcc8c38d" providerId="ADAL" clId="{CEA821D9-4C58-4BC2-B712-2C7E81AECC4E}" dt="2023-08-04T01:29:05.931" v="17" actId="700"/>
          <ac:spMkLst>
            <pc:docMk/>
            <pc:sldMk cId="2777539212" sldId="272"/>
            <ac:spMk id="4" creationId="{0D1D91B1-5B78-4150-9A3C-916B3706FCE4}"/>
          </ac:spMkLst>
        </pc:spChg>
        <pc:spChg chg="add mod">
          <ac:chgData name="Liz Heynes" userId="e5ff50d5-f39a-42f6-9e9f-e790bcc8c38d" providerId="ADAL" clId="{CEA821D9-4C58-4BC2-B712-2C7E81AECC4E}" dt="2023-08-04T03:55:52.479" v="46"/>
          <ac:spMkLst>
            <pc:docMk/>
            <pc:sldMk cId="2777539212" sldId="272"/>
            <ac:spMk id="5" creationId="{39E5FC9B-2D7F-F5EB-EAB4-CEEA0B695DF3}"/>
          </ac:spMkLst>
        </pc:spChg>
        <pc:spChg chg="mod ord">
          <ac:chgData name="Liz Heynes" userId="e5ff50d5-f39a-42f6-9e9f-e790bcc8c38d" providerId="ADAL" clId="{CEA821D9-4C58-4BC2-B712-2C7E81AECC4E}" dt="2023-08-04T01:29:05.931" v="17" actId="700"/>
          <ac:spMkLst>
            <pc:docMk/>
            <pc:sldMk cId="2777539212" sldId="272"/>
            <ac:spMk id="8" creationId="{9E313EF4-F517-46F4-973E-CD5D1F2642CF}"/>
          </ac:spMkLst>
        </pc:spChg>
        <pc:picChg chg="add mod">
          <ac:chgData name="Liz Heynes" userId="e5ff50d5-f39a-42f6-9e9f-e790bcc8c38d" providerId="ADAL" clId="{CEA821D9-4C58-4BC2-B712-2C7E81AECC4E}" dt="2023-08-04T03:55:52.479" v="46"/>
          <ac:picMkLst>
            <pc:docMk/>
            <pc:sldMk cId="2777539212" sldId="272"/>
            <ac:picMk id="6" creationId="{EB980D8D-A58B-0A0C-BDAB-2A8C2898D1B8}"/>
          </ac:picMkLst>
        </pc:picChg>
        <pc:picChg chg="del">
          <ac:chgData name="Liz Heynes" userId="e5ff50d5-f39a-42f6-9e9f-e790bcc8c38d" providerId="ADAL" clId="{CEA821D9-4C58-4BC2-B712-2C7E81AECC4E}" dt="2023-08-04T03:55:52.211" v="45" actId="478"/>
          <ac:picMkLst>
            <pc:docMk/>
            <pc:sldMk cId="2777539212" sldId="272"/>
            <ac:picMk id="11" creationId="{D91A9691-F8FA-4883-A217-5F35EAED6D1E}"/>
          </ac:picMkLst>
        </pc:picChg>
      </pc:sldChg>
      <pc:sldChg chg="addSp delSp modSp mod modClrScheme delCm chgLayout">
        <pc:chgData name="Liz Heynes" userId="e5ff50d5-f39a-42f6-9e9f-e790bcc8c38d" providerId="ADAL" clId="{CEA821D9-4C58-4BC2-B712-2C7E81AECC4E}" dt="2023-08-09T04:59:36.164" v="247"/>
        <pc:sldMkLst>
          <pc:docMk/>
          <pc:sldMk cId="2751178438" sldId="273"/>
        </pc:sldMkLst>
        <pc:spChg chg="add del mod ord">
          <ac:chgData name="Liz Heynes" userId="e5ff50d5-f39a-42f6-9e9f-e790bcc8c38d" providerId="ADAL" clId="{CEA821D9-4C58-4BC2-B712-2C7E81AECC4E}" dt="2023-08-04T03:55:28.546" v="42" actId="478"/>
          <ac:spMkLst>
            <pc:docMk/>
            <pc:sldMk cId="2751178438" sldId="273"/>
            <ac:spMk id="2" creationId="{FCBEC331-43D5-2AB4-5A6E-B7817526D368}"/>
          </ac:spMkLst>
        </pc:spChg>
        <pc:spChg chg="add mod">
          <ac:chgData name="Liz Heynes" userId="e5ff50d5-f39a-42f6-9e9f-e790bcc8c38d" providerId="ADAL" clId="{CEA821D9-4C58-4BC2-B712-2C7E81AECC4E}" dt="2023-08-04T03:56:09.138" v="48"/>
          <ac:spMkLst>
            <pc:docMk/>
            <pc:sldMk cId="2751178438" sldId="273"/>
            <ac:spMk id="5" creationId="{1C2F58D6-4018-5748-9D87-10C4631F4111}"/>
          </ac:spMkLst>
        </pc:spChg>
        <pc:spChg chg="mod ord">
          <ac:chgData name="Liz Heynes" userId="e5ff50d5-f39a-42f6-9e9f-e790bcc8c38d" providerId="ADAL" clId="{CEA821D9-4C58-4BC2-B712-2C7E81AECC4E}" dt="2023-08-04T01:29:05.931" v="17" actId="700"/>
          <ac:spMkLst>
            <pc:docMk/>
            <pc:sldMk cId="2751178438" sldId="273"/>
            <ac:spMk id="19" creationId="{65F02FA7-3690-48C5-94D5-821D9E128073}"/>
          </ac:spMkLst>
        </pc:spChg>
        <pc:grpChg chg="del">
          <ac:chgData name="Liz Heynes" userId="e5ff50d5-f39a-42f6-9e9f-e790bcc8c38d" providerId="ADAL" clId="{CEA821D9-4C58-4BC2-B712-2C7E81AECC4E}" dt="2023-08-04T03:55:57.435" v="47" actId="478"/>
          <ac:grpSpMkLst>
            <pc:docMk/>
            <pc:sldMk cId="2751178438" sldId="273"/>
            <ac:grpSpMk id="31" creationId="{67B5E51B-4704-4DF6-A569-4327AD840B16}"/>
          </ac:grpSpMkLst>
        </pc:grpChg>
        <pc:picChg chg="add mod">
          <ac:chgData name="Liz Heynes" userId="e5ff50d5-f39a-42f6-9e9f-e790bcc8c38d" providerId="ADAL" clId="{CEA821D9-4C58-4BC2-B712-2C7E81AECC4E}" dt="2023-08-04T03:56:09.138" v="48"/>
          <ac:picMkLst>
            <pc:docMk/>
            <pc:sldMk cId="2751178438" sldId="273"/>
            <ac:picMk id="6" creationId="{D63B9788-B57D-8844-83A4-D53151262FB5}"/>
          </ac:picMkLst>
        </pc:picChg>
        <pc:picChg chg="add mod">
          <ac:chgData name="Liz Heynes" userId="e5ff50d5-f39a-42f6-9e9f-e790bcc8c38d" providerId="ADAL" clId="{CEA821D9-4C58-4BC2-B712-2C7E81AECC4E}" dt="2023-08-04T03:56:09.138" v="48"/>
          <ac:picMkLst>
            <pc:docMk/>
            <pc:sldMk cId="2751178438" sldId="273"/>
            <ac:picMk id="7" creationId="{DB8F7140-6264-D29A-8E23-8462FE9A4B49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Liz Heynes" userId="e5ff50d5-f39a-42f6-9e9f-e790bcc8c38d" providerId="ADAL" clId="{CEA821D9-4C58-4BC2-B712-2C7E81AECC4E}" dt="2023-08-09T04:59:36.164" v="247"/>
              <pc2:cmMkLst xmlns:pc2="http://schemas.microsoft.com/office/powerpoint/2019/9/main/command">
                <pc:docMk/>
                <pc:sldMk cId="2751178438" sldId="273"/>
                <pc2:cmMk id="{3BCB6895-8B33-41DF-8443-005CC10E217F}"/>
              </pc2:cmMkLst>
            </pc226:cmChg>
          </p:ext>
        </pc:extLst>
      </pc:sldChg>
      <pc:sldChg chg="addSp delSp modSp del mod modClrScheme chgLayout">
        <pc:chgData name="Liz Heynes" userId="e5ff50d5-f39a-42f6-9e9f-e790bcc8c38d" providerId="ADAL" clId="{CEA821D9-4C58-4BC2-B712-2C7E81AECC4E}" dt="2023-08-04T04:02:04.209" v="118" actId="47"/>
        <pc:sldMkLst>
          <pc:docMk/>
          <pc:sldMk cId="525691723" sldId="274"/>
        </pc:sldMkLst>
        <pc:spChg chg="add del mod ord">
          <ac:chgData name="Liz Heynes" userId="e5ff50d5-f39a-42f6-9e9f-e790bcc8c38d" providerId="ADAL" clId="{CEA821D9-4C58-4BC2-B712-2C7E81AECC4E}" dt="2023-08-04T03:53:43.475" v="36" actId="478"/>
          <ac:spMkLst>
            <pc:docMk/>
            <pc:sldMk cId="525691723" sldId="274"/>
            <ac:spMk id="2" creationId="{A31A7C29-6EE1-AC1D-A50A-6E8607110815}"/>
          </ac:spMkLst>
        </pc:spChg>
        <pc:spChg chg="add mod">
          <ac:chgData name="Liz Heynes" userId="e5ff50d5-f39a-42f6-9e9f-e790bcc8c38d" providerId="ADAL" clId="{CEA821D9-4C58-4BC2-B712-2C7E81AECC4E}" dt="2023-08-04T03:57:52.246" v="67"/>
          <ac:spMkLst>
            <pc:docMk/>
            <pc:sldMk cId="525691723" sldId="274"/>
            <ac:spMk id="4" creationId="{99A0888F-CB8C-E48E-24AB-F8BA37A835A0}"/>
          </ac:spMkLst>
        </pc:spChg>
        <pc:spChg chg="mod ord">
          <ac:chgData name="Liz Heynes" userId="e5ff50d5-f39a-42f6-9e9f-e790bcc8c38d" providerId="ADAL" clId="{CEA821D9-4C58-4BC2-B712-2C7E81AECC4E}" dt="2023-08-04T01:29:05.931" v="17" actId="700"/>
          <ac:spMkLst>
            <pc:docMk/>
            <pc:sldMk cId="525691723" sldId="274"/>
            <ac:spMk id="7" creationId="{AF8A88B0-77E8-43D4-92C8-11FEE102F84D}"/>
          </ac:spMkLst>
        </pc:spChg>
        <pc:picChg chg="add mod">
          <ac:chgData name="Liz Heynes" userId="e5ff50d5-f39a-42f6-9e9f-e790bcc8c38d" providerId="ADAL" clId="{CEA821D9-4C58-4BC2-B712-2C7E81AECC4E}" dt="2023-08-04T03:57:52.246" v="67"/>
          <ac:picMkLst>
            <pc:docMk/>
            <pc:sldMk cId="525691723" sldId="274"/>
            <ac:picMk id="5" creationId="{F4103B95-7EEB-C77D-FE0C-8062E8FCC92A}"/>
          </ac:picMkLst>
        </pc:picChg>
        <pc:picChg chg="del">
          <ac:chgData name="Liz Heynes" userId="e5ff50d5-f39a-42f6-9e9f-e790bcc8c38d" providerId="ADAL" clId="{CEA821D9-4C58-4BC2-B712-2C7E81AECC4E}" dt="2023-08-04T03:57:51.988" v="66" actId="478"/>
          <ac:picMkLst>
            <pc:docMk/>
            <pc:sldMk cId="525691723" sldId="274"/>
            <ac:picMk id="6" creationId="{AFC6EA6B-D257-46BF-B5CD-24C81ED9B0F3}"/>
          </ac:picMkLst>
        </pc:picChg>
      </pc:sldChg>
      <pc:sldChg chg="addSp delSp modSp mod modClrScheme chgLayout">
        <pc:chgData name="Liz Heynes" userId="e5ff50d5-f39a-42f6-9e9f-e790bcc8c38d" providerId="ADAL" clId="{CEA821D9-4C58-4BC2-B712-2C7E81AECC4E}" dt="2023-08-04T04:03:47.200" v="132" actId="1076"/>
        <pc:sldMkLst>
          <pc:docMk/>
          <pc:sldMk cId="1143386547" sldId="275"/>
        </pc:sldMkLst>
        <pc:spChg chg="add del mod ord">
          <ac:chgData name="Liz Heynes" userId="e5ff50d5-f39a-42f6-9e9f-e790bcc8c38d" providerId="ADAL" clId="{CEA821D9-4C58-4BC2-B712-2C7E81AECC4E}" dt="2023-08-04T03:55:10.132" v="37" actId="478"/>
          <ac:spMkLst>
            <pc:docMk/>
            <pc:sldMk cId="1143386547" sldId="275"/>
            <ac:spMk id="2" creationId="{F7BEC7AD-12C4-4BFE-A7EF-532A4CC4BFD1}"/>
          </ac:spMkLst>
        </pc:spChg>
        <pc:spChg chg="add mod">
          <ac:chgData name="Liz Heynes" userId="e5ff50d5-f39a-42f6-9e9f-e790bcc8c38d" providerId="ADAL" clId="{CEA821D9-4C58-4BC2-B712-2C7E81AECC4E}" dt="2023-08-04T03:57:48.209" v="65"/>
          <ac:spMkLst>
            <pc:docMk/>
            <pc:sldMk cId="1143386547" sldId="275"/>
            <ac:spMk id="4" creationId="{A46D55FA-BD92-BDB6-9D5C-49216780B0AC}"/>
          </ac:spMkLst>
        </pc:spChg>
        <pc:spChg chg="mod ord">
          <ac:chgData name="Liz Heynes" userId="e5ff50d5-f39a-42f6-9e9f-e790bcc8c38d" providerId="ADAL" clId="{CEA821D9-4C58-4BC2-B712-2C7E81AECC4E}" dt="2023-08-04T01:29:05.931" v="17" actId="700"/>
          <ac:spMkLst>
            <pc:docMk/>
            <pc:sldMk cId="1143386547" sldId="275"/>
            <ac:spMk id="8" creationId="{2286D4D0-68E2-48BF-8C0F-9379F27221F6}"/>
          </ac:spMkLst>
        </pc:spChg>
        <pc:spChg chg="mod">
          <ac:chgData name="Liz Heynes" userId="e5ff50d5-f39a-42f6-9e9f-e790bcc8c38d" providerId="ADAL" clId="{CEA821D9-4C58-4BC2-B712-2C7E81AECC4E}" dt="2023-08-04T04:03:47.200" v="132" actId="1076"/>
          <ac:spMkLst>
            <pc:docMk/>
            <pc:sldMk cId="1143386547" sldId="275"/>
            <ac:spMk id="10" creationId="{B612CCB2-9C9D-4056-ABDA-8B1127ADD804}"/>
          </ac:spMkLst>
        </pc:spChg>
        <pc:picChg chg="add mod">
          <ac:chgData name="Liz Heynes" userId="e5ff50d5-f39a-42f6-9e9f-e790bcc8c38d" providerId="ADAL" clId="{CEA821D9-4C58-4BC2-B712-2C7E81AECC4E}" dt="2023-08-04T03:57:48.209" v="65"/>
          <ac:picMkLst>
            <pc:docMk/>
            <pc:sldMk cId="1143386547" sldId="275"/>
            <ac:picMk id="5" creationId="{F4F8B84D-104D-9351-7585-74068A165E6B}"/>
          </ac:picMkLst>
        </pc:picChg>
        <pc:picChg chg="add del">
          <ac:chgData name="Liz Heynes" userId="e5ff50d5-f39a-42f6-9e9f-e790bcc8c38d" providerId="ADAL" clId="{CEA821D9-4C58-4BC2-B712-2C7E81AECC4E}" dt="2023-08-04T03:57:47.954" v="64" actId="478"/>
          <ac:picMkLst>
            <pc:docMk/>
            <pc:sldMk cId="1143386547" sldId="275"/>
            <ac:picMk id="11" creationId="{B86B435F-CCE9-4230-8D80-3E4131F7A559}"/>
          </ac:picMkLst>
        </pc:picChg>
      </pc:sldChg>
      <pc:sldChg chg="addSp delSp modSp mod modClrScheme addCm chgLayout modNotesTx">
        <pc:chgData name="Liz Heynes" userId="e5ff50d5-f39a-42f6-9e9f-e790bcc8c38d" providerId="ADAL" clId="{CEA821D9-4C58-4BC2-B712-2C7E81AECC4E}" dt="2023-08-09T05:17:36.170" v="351"/>
        <pc:sldMkLst>
          <pc:docMk/>
          <pc:sldMk cId="2937028638" sldId="276"/>
        </pc:sldMkLst>
        <pc:spChg chg="mod">
          <ac:chgData name="Liz Heynes" userId="e5ff50d5-f39a-42f6-9e9f-e790bcc8c38d" providerId="ADAL" clId="{CEA821D9-4C58-4BC2-B712-2C7E81AECC4E}" dt="2023-08-04T03:59:26.154" v="83" actId="1076"/>
          <ac:spMkLst>
            <pc:docMk/>
            <pc:sldMk cId="2937028638" sldId="276"/>
            <ac:spMk id="2" creationId="{764A2A53-CAB8-6C67-4FFF-5EB19458A426}"/>
          </ac:spMkLst>
        </pc:spChg>
        <pc:spChg chg="add del mod ord">
          <ac:chgData name="Liz Heynes" userId="e5ff50d5-f39a-42f6-9e9f-e790bcc8c38d" providerId="ADAL" clId="{CEA821D9-4C58-4BC2-B712-2C7E81AECC4E}" dt="2023-08-04T03:53:38.416" v="35" actId="478"/>
          <ac:spMkLst>
            <pc:docMk/>
            <pc:sldMk cId="2937028638" sldId="276"/>
            <ac:spMk id="3" creationId="{8A2E7ACB-E2DE-AD51-3D36-5484C2E06091}"/>
          </ac:spMkLst>
        </pc:spChg>
        <pc:spChg chg="mod ord">
          <ac:chgData name="Liz Heynes" userId="e5ff50d5-f39a-42f6-9e9f-e790bcc8c38d" providerId="ADAL" clId="{CEA821D9-4C58-4BC2-B712-2C7E81AECC4E}" dt="2023-08-04T03:58:34.388" v="72" actId="1076"/>
          <ac:spMkLst>
            <pc:docMk/>
            <pc:sldMk cId="2937028638" sldId="276"/>
            <ac:spMk id="4" creationId="{0D1D91B1-5B78-4150-9A3C-916B3706FCE4}"/>
          </ac:spMkLst>
        </pc:spChg>
        <pc:spChg chg="add mod">
          <ac:chgData name="Liz Heynes" userId="e5ff50d5-f39a-42f6-9e9f-e790bcc8c38d" providerId="ADAL" clId="{CEA821D9-4C58-4BC2-B712-2C7E81AECC4E}" dt="2023-08-04T03:57:58.810" v="69"/>
          <ac:spMkLst>
            <pc:docMk/>
            <pc:sldMk cId="2937028638" sldId="276"/>
            <ac:spMk id="6" creationId="{DAD0EC4C-5FBF-EE10-D929-0FC0F4C9E6FA}"/>
          </ac:spMkLst>
        </pc:spChg>
        <pc:spChg chg="add mod">
          <ac:chgData name="Liz Heynes" userId="e5ff50d5-f39a-42f6-9e9f-e790bcc8c38d" providerId="ADAL" clId="{CEA821D9-4C58-4BC2-B712-2C7E81AECC4E}" dt="2023-08-04T03:59:30.777" v="84" actId="1076"/>
          <ac:spMkLst>
            <pc:docMk/>
            <pc:sldMk cId="2937028638" sldId="276"/>
            <ac:spMk id="8" creationId="{455A7817-7B91-7A45-FBDB-C3D1DE1457D0}"/>
          </ac:spMkLst>
        </pc:spChg>
        <pc:spChg chg="add mod">
          <ac:chgData name="Liz Heynes" userId="e5ff50d5-f39a-42f6-9e9f-e790bcc8c38d" providerId="ADAL" clId="{CEA821D9-4C58-4BC2-B712-2C7E81AECC4E}" dt="2023-08-04T04:00:26.581" v="94" actId="1076"/>
          <ac:spMkLst>
            <pc:docMk/>
            <pc:sldMk cId="2937028638" sldId="276"/>
            <ac:spMk id="9" creationId="{53C2424A-8E51-7B14-6372-9F1E6D0CA62F}"/>
          </ac:spMkLst>
        </pc:spChg>
        <pc:spChg chg="mod">
          <ac:chgData name="Liz Heynes" userId="e5ff50d5-f39a-42f6-9e9f-e790bcc8c38d" providerId="ADAL" clId="{CEA821D9-4C58-4BC2-B712-2C7E81AECC4E}" dt="2023-08-04T04:00:00.017" v="89" actId="1076"/>
          <ac:spMkLst>
            <pc:docMk/>
            <pc:sldMk cId="2937028638" sldId="276"/>
            <ac:spMk id="10" creationId="{ED4E556D-0904-C113-6253-24EF93C1E8EB}"/>
          </ac:spMkLst>
        </pc:spChg>
        <pc:spChg chg="del mod">
          <ac:chgData name="Liz Heynes" userId="e5ff50d5-f39a-42f6-9e9f-e790bcc8c38d" providerId="ADAL" clId="{CEA821D9-4C58-4BC2-B712-2C7E81AECC4E}" dt="2023-08-04T03:59:07.923" v="77" actId="478"/>
          <ac:spMkLst>
            <pc:docMk/>
            <pc:sldMk cId="2937028638" sldId="276"/>
            <ac:spMk id="11" creationId="{480882AC-BE7E-A2BA-EA2B-FA1D039D0A48}"/>
          </ac:spMkLst>
        </pc:spChg>
        <pc:spChg chg="mod">
          <ac:chgData name="Liz Heynes" userId="e5ff50d5-f39a-42f6-9e9f-e790bcc8c38d" providerId="ADAL" clId="{CEA821D9-4C58-4BC2-B712-2C7E81AECC4E}" dt="2023-08-04T03:59:36.265" v="85" actId="1076"/>
          <ac:spMkLst>
            <pc:docMk/>
            <pc:sldMk cId="2937028638" sldId="276"/>
            <ac:spMk id="14" creationId="{90D0AB03-56B6-4B7F-8073-C348ED575368}"/>
          </ac:spMkLst>
        </pc:spChg>
        <pc:spChg chg="mod">
          <ac:chgData name="Liz Heynes" userId="e5ff50d5-f39a-42f6-9e9f-e790bcc8c38d" providerId="ADAL" clId="{CEA821D9-4C58-4BC2-B712-2C7E81AECC4E}" dt="2023-08-04T03:58:28.650" v="71" actId="1076"/>
          <ac:spMkLst>
            <pc:docMk/>
            <pc:sldMk cId="2937028638" sldId="276"/>
            <ac:spMk id="16" creationId="{FF520AD5-D064-4FDD-8106-B3691269ABFC}"/>
          </ac:spMkLst>
        </pc:spChg>
        <pc:spChg chg="mod ord">
          <ac:chgData name="Liz Heynes" userId="e5ff50d5-f39a-42f6-9e9f-e790bcc8c38d" providerId="ADAL" clId="{CEA821D9-4C58-4BC2-B712-2C7E81AECC4E}" dt="2023-08-04T01:29:05.931" v="17" actId="700"/>
          <ac:spMkLst>
            <pc:docMk/>
            <pc:sldMk cId="2937028638" sldId="276"/>
            <ac:spMk id="19" creationId="{BA8050DD-5761-4A75-83FF-AB93FE062AA2}"/>
          </ac:spMkLst>
        </pc:spChg>
        <pc:spChg chg="mod">
          <ac:chgData name="Liz Heynes" userId="e5ff50d5-f39a-42f6-9e9f-e790bcc8c38d" providerId="ADAL" clId="{CEA821D9-4C58-4BC2-B712-2C7E81AECC4E}" dt="2023-08-04T04:03:56.546" v="133" actId="1076"/>
          <ac:spMkLst>
            <pc:docMk/>
            <pc:sldMk cId="2937028638" sldId="276"/>
            <ac:spMk id="22" creationId="{5266C994-BF32-44F7-949D-B9DF1A747CCA}"/>
          </ac:spMkLst>
        </pc:spChg>
        <pc:picChg chg="mod">
          <ac:chgData name="Liz Heynes" userId="e5ff50d5-f39a-42f6-9e9f-e790bcc8c38d" providerId="ADAL" clId="{CEA821D9-4C58-4BC2-B712-2C7E81AECC4E}" dt="2023-08-04T03:59:39.946" v="86" actId="1076"/>
          <ac:picMkLst>
            <pc:docMk/>
            <pc:sldMk cId="2937028638" sldId="276"/>
            <ac:picMk id="5" creationId="{6735895F-2B57-57C6-8940-AC23741462B9}"/>
          </ac:picMkLst>
        </pc:picChg>
        <pc:picChg chg="add mod">
          <ac:chgData name="Liz Heynes" userId="e5ff50d5-f39a-42f6-9e9f-e790bcc8c38d" providerId="ADAL" clId="{CEA821D9-4C58-4BC2-B712-2C7E81AECC4E}" dt="2023-08-04T03:57:58.810" v="69"/>
          <ac:picMkLst>
            <pc:docMk/>
            <pc:sldMk cId="2937028638" sldId="276"/>
            <ac:picMk id="7" creationId="{733B59FF-C7BD-8B49-F2E5-5BFC0A88A79F}"/>
          </ac:picMkLst>
        </pc:picChg>
        <pc:picChg chg="mod">
          <ac:chgData name="Liz Heynes" userId="e5ff50d5-f39a-42f6-9e9f-e790bcc8c38d" providerId="ADAL" clId="{CEA821D9-4C58-4BC2-B712-2C7E81AECC4E}" dt="2023-08-04T03:59:44.162" v="87" actId="1076"/>
          <ac:picMkLst>
            <pc:docMk/>
            <pc:sldMk cId="2937028638" sldId="276"/>
            <ac:picMk id="13" creationId="{664CE5F7-D660-8C44-707E-EC66EDCF5779}"/>
          </ac:picMkLst>
        </pc:picChg>
        <pc:picChg chg="del">
          <ac:chgData name="Liz Heynes" userId="e5ff50d5-f39a-42f6-9e9f-e790bcc8c38d" providerId="ADAL" clId="{CEA821D9-4C58-4BC2-B712-2C7E81AECC4E}" dt="2023-08-04T03:57:58.256" v="68" actId="478"/>
          <ac:picMkLst>
            <pc:docMk/>
            <pc:sldMk cId="2937028638" sldId="276"/>
            <ac:picMk id="26" creationId="{556AD5DC-3080-4850-9C4C-FC55D8687089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Liz Heynes" userId="e5ff50d5-f39a-42f6-9e9f-e790bcc8c38d" providerId="ADAL" clId="{CEA821D9-4C58-4BC2-B712-2C7E81AECC4E}" dt="2023-08-09T05:17:36.170" v="351"/>
              <pc2:cmMkLst xmlns:pc2="http://schemas.microsoft.com/office/powerpoint/2019/9/main/command">
                <pc:docMk/>
                <pc:sldMk cId="2937028638" sldId="276"/>
                <pc2:cmMk id="{9B8528D7-E8B5-4226-8A9A-3E88BCF06361}"/>
              </pc2:cmMkLst>
            </pc226:cmChg>
          </p:ext>
        </pc:extLst>
      </pc:sldChg>
      <pc:sldChg chg="modSp del mod modClrScheme chgLayout">
        <pc:chgData name="Liz Heynes" userId="e5ff50d5-f39a-42f6-9e9f-e790bcc8c38d" providerId="ADAL" clId="{CEA821D9-4C58-4BC2-B712-2C7E81AECC4E}" dt="2023-08-04T02:05:53.401" v="32" actId="47"/>
        <pc:sldMkLst>
          <pc:docMk/>
          <pc:sldMk cId="2689695376" sldId="277"/>
        </pc:sldMkLst>
        <pc:spChg chg="mod ord">
          <ac:chgData name="Liz Heynes" userId="e5ff50d5-f39a-42f6-9e9f-e790bcc8c38d" providerId="ADAL" clId="{CEA821D9-4C58-4BC2-B712-2C7E81AECC4E}" dt="2023-08-04T01:28:41.890" v="16" actId="700"/>
          <ac:spMkLst>
            <pc:docMk/>
            <pc:sldMk cId="2689695376" sldId="277"/>
            <ac:spMk id="2" creationId="{BB67D4A6-AD0B-4B64-B234-4987AAF92DFF}"/>
          </ac:spMkLst>
        </pc:spChg>
        <pc:spChg chg="mod ord">
          <ac:chgData name="Liz Heynes" userId="e5ff50d5-f39a-42f6-9e9f-e790bcc8c38d" providerId="ADAL" clId="{CEA821D9-4C58-4BC2-B712-2C7E81AECC4E}" dt="2023-08-04T01:28:41.890" v="16" actId="700"/>
          <ac:spMkLst>
            <pc:docMk/>
            <pc:sldMk cId="2689695376" sldId="277"/>
            <ac:spMk id="5" creationId="{92E8DB92-B79D-4635-B2E5-0631364F7B2B}"/>
          </ac:spMkLst>
        </pc:spChg>
      </pc:sldChg>
      <pc:sldChg chg="modSp del mod modClrScheme chgLayout">
        <pc:chgData name="Liz Heynes" userId="e5ff50d5-f39a-42f6-9e9f-e790bcc8c38d" providerId="ADAL" clId="{CEA821D9-4C58-4BC2-B712-2C7E81AECC4E}" dt="2023-08-04T02:04:28.902" v="19" actId="47"/>
        <pc:sldMkLst>
          <pc:docMk/>
          <pc:sldMk cId="1885080832" sldId="279"/>
        </pc:sldMkLst>
        <pc:spChg chg="mod ord">
          <ac:chgData name="Liz Heynes" userId="e5ff50d5-f39a-42f6-9e9f-e790bcc8c38d" providerId="ADAL" clId="{CEA821D9-4C58-4BC2-B712-2C7E81AECC4E}" dt="2023-08-04T01:28:41.890" v="16" actId="700"/>
          <ac:spMkLst>
            <pc:docMk/>
            <pc:sldMk cId="1885080832" sldId="279"/>
            <ac:spMk id="2" creationId="{BB67D4A6-AD0B-4B64-B234-4987AAF92DFF}"/>
          </ac:spMkLst>
        </pc:spChg>
        <pc:spChg chg="mod ord">
          <ac:chgData name="Liz Heynes" userId="e5ff50d5-f39a-42f6-9e9f-e790bcc8c38d" providerId="ADAL" clId="{CEA821D9-4C58-4BC2-B712-2C7E81AECC4E}" dt="2023-08-04T01:28:41.890" v="16" actId="700"/>
          <ac:spMkLst>
            <pc:docMk/>
            <pc:sldMk cId="1885080832" sldId="279"/>
            <ac:spMk id="3" creationId="{AE4617B5-9A76-47DD-9238-2B215367E3C5}"/>
          </ac:spMkLst>
        </pc:spChg>
        <pc:spChg chg="mod ord">
          <ac:chgData name="Liz Heynes" userId="e5ff50d5-f39a-42f6-9e9f-e790bcc8c38d" providerId="ADAL" clId="{CEA821D9-4C58-4BC2-B712-2C7E81AECC4E}" dt="2023-08-04T01:28:41.890" v="16" actId="700"/>
          <ac:spMkLst>
            <pc:docMk/>
            <pc:sldMk cId="1885080832" sldId="279"/>
            <ac:spMk id="5" creationId="{92E8DB92-B79D-4635-B2E5-0631364F7B2B}"/>
          </ac:spMkLst>
        </pc:spChg>
      </pc:sldChg>
      <pc:sldChg chg="addSp delSp modSp mod modClrScheme delCm chgLayout">
        <pc:chgData name="Liz Heynes" userId="e5ff50d5-f39a-42f6-9e9f-e790bcc8c38d" providerId="ADAL" clId="{CEA821D9-4C58-4BC2-B712-2C7E81AECC4E}" dt="2023-08-09T04:53:41.073" v="244"/>
        <pc:sldMkLst>
          <pc:docMk/>
          <pc:sldMk cId="3099534681" sldId="280"/>
        </pc:sldMkLst>
        <pc:spChg chg="add del mod ord">
          <ac:chgData name="Liz Heynes" userId="e5ff50d5-f39a-42f6-9e9f-e790bcc8c38d" providerId="ADAL" clId="{CEA821D9-4C58-4BC2-B712-2C7E81AECC4E}" dt="2023-08-04T03:55:17.829" v="39" actId="478"/>
          <ac:spMkLst>
            <pc:docMk/>
            <pc:sldMk cId="3099534681" sldId="280"/>
            <ac:spMk id="2" creationId="{3D51BD9E-C588-7D16-3188-4B0341F26691}"/>
          </ac:spMkLst>
        </pc:spChg>
        <pc:spChg chg="add mod">
          <ac:chgData name="Liz Heynes" userId="e5ff50d5-f39a-42f6-9e9f-e790bcc8c38d" providerId="ADAL" clId="{CEA821D9-4C58-4BC2-B712-2C7E81AECC4E}" dt="2023-08-04T03:56:53.872" v="57"/>
          <ac:spMkLst>
            <pc:docMk/>
            <pc:sldMk cId="3099534681" sldId="280"/>
            <ac:spMk id="4" creationId="{D1C5B795-4ECB-00BE-DF8A-5904B1802C45}"/>
          </ac:spMkLst>
        </pc:spChg>
        <pc:spChg chg="add mod">
          <ac:chgData name="Liz Heynes" userId="e5ff50d5-f39a-42f6-9e9f-e790bcc8c38d" providerId="ADAL" clId="{CEA821D9-4C58-4BC2-B712-2C7E81AECC4E}" dt="2023-08-04T03:57:03.373" v="58"/>
          <ac:spMkLst>
            <pc:docMk/>
            <pc:sldMk cId="3099534681" sldId="280"/>
            <ac:spMk id="6" creationId="{A017A03A-3FE4-E5C8-3EC0-19DA86805C05}"/>
          </ac:spMkLst>
        </pc:spChg>
        <pc:spChg chg="mod ord">
          <ac:chgData name="Liz Heynes" userId="e5ff50d5-f39a-42f6-9e9f-e790bcc8c38d" providerId="ADAL" clId="{CEA821D9-4C58-4BC2-B712-2C7E81AECC4E}" dt="2023-08-04T01:29:05.931" v="17" actId="700"/>
          <ac:spMkLst>
            <pc:docMk/>
            <pc:sldMk cId="3099534681" sldId="280"/>
            <ac:spMk id="7" creationId="{AF416FA6-E12D-41FF-B6DA-7631DB523374}"/>
          </ac:spMkLst>
        </pc:spChg>
        <pc:spChg chg="mod">
          <ac:chgData name="Liz Heynes" userId="e5ff50d5-f39a-42f6-9e9f-e790bcc8c38d" providerId="ADAL" clId="{CEA821D9-4C58-4BC2-B712-2C7E81AECC4E}" dt="2023-08-04T04:04:43.480" v="140" actId="1076"/>
          <ac:spMkLst>
            <pc:docMk/>
            <pc:sldMk cId="3099534681" sldId="280"/>
            <ac:spMk id="11" creationId="{6A261EE1-9BF3-4181-ABB5-CD855C8361D9}"/>
          </ac:spMkLst>
        </pc:spChg>
        <pc:picChg chg="add mod">
          <ac:chgData name="Liz Heynes" userId="e5ff50d5-f39a-42f6-9e9f-e790bcc8c38d" providerId="ADAL" clId="{CEA821D9-4C58-4BC2-B712-2C7E81AECC4E}" dt="2023-08-04T03:56:53.872" v="57"/>
          <ac:picMkLst>
            <pc:docMk/>
            <pc:sldMk cId="3099534681" sldId="280"/>
            <ac:picMk id="5" creationId="{9F86F6F3-EA2E-4392-A49D-6F3B319C8072}"/>
          </ac:picMkLst>
        </pc:picChg>
        <pc:picChg chg="add mod">
          <ac:chgData name="Liz Heynes" userId="e5ff50d5-f39a-42f6-9e9f-e790bcc8c38d" providerId="ADAL" clId="{CEA821D9-4C58-4BC2-B712-2C7E81AECC4E}" dt="2023-08-04T03:57:03.373" v="58"/>
          <ac:picMkLst>
            <pc:docMk/>
            <pc:sldMk cId="3099534681" sldId="280"/>
            <ac:picMk id="8" creationId="{AB2EE58F-A95C-8CEB-A640-05B35074B3F3}"/>
          </ac:picMkLst>
        </pc:picChg>
        <pc:picChg chg="del">
          <ac:chgData name="Liz Heynes" userId="e5ff50d5-f39a-42f6-9e9f-e790bcc8c38d" providerId="ADAL" clId="{CEA821D9-4C58-4BC2-B712-2C7E81AECC4E}" dt="2023-08-04T03:56:49.258" v="55" actId="478"/>
          <ac:picMkLst>
            <pc:docMk/>
            <pc:sldMk cId="3099534681" sldId="280"/>
            <ac:picMk id="9" creationId="{4986A63C-7660-4205-8237-020BC06DCAE8}"/>
          </ac:picMkLst>
        </pc:picChg>
        <pc:picChg chg="del">
          <ac:chgData name="Liz Heynes" userId="e5ff50d5-f39a-42f6-9e9f-e790bcc8c38d" providerId="ADAL" clId="{CEA821D9-4C58-4BC2-B712-2C7E81AECC4E}" dt="2023-08-04T03:56:52.384" v="56" actId="478"/>
          <ac:picMkLst>
            <pc:docMk/>
            <pc:sldMk cId="3099534681" sldId="280"/>
            <ac:picMk id="12" creationId="{7F28DB0A-4253-4873-B827-669F7186967D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Liz Heynes" userId="e5ff50d5-f39a-42f6-9e9f-e790bcc8c38d" providerId="ADAL" clId="{CEA821D9-4C58-4BC2-B712-2C7E81AECC4E}" dt="2023-08-09T04:53:41.073" v="244"/>
              <pc2:cmMkLst xmlns:pc2="http://schemas.microsoft.com/office/powerpoint/2019/9/main/command">
                <pc:docMk/>
                <pc:sldMk cId="3099534681" sldId="280"/>
                <pc2:cmMk id="{C080DDBE-1445-4A3E-989D-DCBE382A53E6}"/>
              </pc2:cmMkLst>
            </pc226:cmChg>
          </p:ext>
        </pc:extLst>
      </pc:sldChg>
      <pc:sldChg chg="addSp delSp modSp mod modClrScheme chgLayout">
        <pc:chgData name="Liz Heynes" userId="e5ff50d5-f39a-42f6-9e9f-e790bcc8c38d" providerId="ADAL" clId="{CEA821D9-4C58-4BC2-B712-2C7E81AECC4E}" dt="2023-08-04T04:04:53.568" v="141" actId="1076"/>
        <pc:sldMkLst>
          <pc:docMk/>
          <pc:sldMk cId="2080103385" sldId="281"/>
        </pc:sldMkLst>
        <pc:spChg chg="add del mod ord">
          <ac:chgData name="Liz Heynes" userId="e5ff50d5-f39a-42f6-9e9f-e790bcc8c38d" providerId="ADAL" clId="{CEA821D9-4C58-4BC2-B712-2C7E81AECC4E}" dt="2023-08-04T03:55:21.775" v="40" actId="478"/>
          <ac:spMkLst>
            <pc:docMk/>
            <pc:sldMk cId="2080103385" sldId="281"/>
            <ac:spMk id="2" creationId="{D6F6B421-E7EB-A3AB-6C08-650C82A2B1DF}"/>
          </ac:spMkLst>
        </pc:spChg>
        <pc:spChg chg="add mod">
          <ac:chgData name="Liz Heynes" userId="e5ff50d5-f39a-42f6-9e9f-e790bcc8c38d" providerId="ADAL" clId="{CEA821D9-4C58-4BC2-B712-2C7E81AECC4E}" dt="2023-08-04T03:56:30.888" v="52"/>
          <ac:spMkLst>
            <pc:docMk/>
            <pc:sldMk cId="2080103385" sldId="281"/>
            <ac:spMk id="4" creationId="{77C70300-8FB6-0D9C-E31E-5DBF24844F1C}"/>
          </ac:spMkLst>
        </pc:spChg>
        <pc:spChg chg="add mod">
          <ac:chgData name="Liz Heynes" userId="e5ff50d5-f39a-42f6-9e9f-e790bcc8c38d" providerId="ADAL" clId="{CEA821D9-4C58-4BC2-B712-2C7E81AECC4E}" dt="2023-08-04T03:56:41.220" v="53"/>
          <ac:spMkLst>
            <pc:docMk/>
            <pc:sldMk cId="2080103385" sldId="281"/>
            <ac:spMk id="7" creationId="{80BBEEB5-D6F2-2152-3A45-A7841ACBD244}"/>
          </ac:spMkLst>
        </pc:spChg>
        <pc:spChg chg="mod ord">
          <ac:chgData name="Liz Heynes" userId="e5ff50d5-f39a-42f6-9e9f-e790bcc8c38d" providerId="ADAL" clId="{CEA821D9-4C58-4BC2-B712-2C7E81AECC4E}" dt="2023-08-04T01:29:05.931" v="17" actId="700"/>
          <ac:spMkLst>
            <pc:docMk/>
            <pc:sldMk cId="2080103385" sldId="281"/>
            <ac:spMk id="9" creationId="{F24B0038-9E38-456D-8799-355D25671B71}"/>
          </ac:spMkLst>
        </pc:spChg>
        <pc:spChg chg="mod">
          <ac:chgData name="Liz Heynes" userId="e5ff50d5-f39a-42f6-9e9f-e790bcc8c38d" providerId="ADAL" clId="{CEA821D9-4C58-4BC2-B712-2C7E81AECC4E}" dt="2023-08-04T04:04:53.568" v="141" actId="1076"/>
          <ac:spMkLst>
            <pc:docMk/>
            <pc:sldMk cId="2080103385" sldId="281"/>
            <ac:spMk id="13" creationId="{148FFD10-2B36-4819-97B6-A28004B48507}"/>
          </ac:spMkLst>
        </pc:spChg>
        <pc:picChg chg="del">
          <ac:chgData name="Liz Heynes" userId="e5ff50d5-f39a-42f6-9e9f-e790bcc8c38d" providerId="ADAL" clId="{CEA821D9-4C58-4BC2-B712-2C7E81AECC4E}" dt="2023-08-04T03:56:43.556" v="54" actId="478"/>
          <ac:picMkLst>
            <pc:docMk/>
            <pc:sldMk cId="2080103385" sldId="281"/>
            <ac:picMk id="3" creationId="{27427ED4-4D82-4E37-9F20-EE06229D2001}"/>
          </ac:picMkLst>
        </pc:picChg>
        <pc:picChg chg="add mod">
          <ac:chgData name="Liz Heynes" userId="e5ff50d5-f39a-42f6-9e9f-e790bcc8c38d" providerId="ADAL" clId="{CEA821D9-4C58-4BC2-B712-2C7E81AECC4E}" dt="2023-08-04T03:56:30.888" v="52"/>
          <ac:picMkLst>
            <pc:docMk/>
            <pc:sldMk cId="2080103385" sldId="281"/>
            <ac:picMk id="5" creationId="{E502054E-ECA3-3C55-FEB4-05ECF63712E9}"/>
          </ac:picMkLst>
        </pc:picChg>
        <pc:picChg chg="add mod">
          <ac:chgData name="Liz Heynes" userId="e5ff50d5-f39a-42f6-9e9f-e790bcc8c38d" providerId="ADAL" clId="{CEA821D9-4C58-4BC2-B712-2C7E81AECC4E}" dt="2023-08-04T03:56:41.220" v="53"/>
          <ac:picMkLst>
            <pc:docMk/>
            <pc:sldMk cId="2080103385" sldId="281"/>
            <ac:picMk id="8" creationId="{261B73EC-E50C-487E-A43E-D446EF4CCB0F}"/>
          </ac:picMkLst>
        </pc:picChg>
        <pc:picChg chg="del">
          <ac:chgData name="Liz Heynes" userId="e5ff50d5-f39a-42f6-9e9f-e790bcc8c38d" providerId="ADAL" clId="{CEA821D9-4C58-4BC2-B712-2C7E81AECC4E}" dt="2023-08-04T03:56:30.187" v="51" actId="478"/>
          <ac:picMkLst>
            <pc:docMk/>
            <pc:sldMk cId="2080103385" sldId="281"/>
            <ac:picMk id="12" creationId="{A5CB15CD-3119-440E-ABCD-6685AD2EBAA6}"/>
          </ac:picMkLst>
        </pc:picChg>
      </pc:sldChg>
      <pc:sldChg chg="addSp delSp modSp mod modClrScheme chgLayout modNotesTx">
        <pc:chgData name="Liz Heynes" userId="e5ff50d5-f39a-42f6-9e9f-e790bcc8c38d" providerId="ADAL" clId="{CEA821D9-4C58-4BC2-B712-2C7E81AECC4E}" dt="2023-08-09T04:50:21.551" v="234"/>
        <pc:sldMkLst>
          <pc:docMk/>
          <pc:sldMk cId="2788717030" sldId="282"/>
        </pc:sldMkLst>
        <pc:spChg chg="add del mod ord">
          <ac:chgData name="Liz Heynes" userId="e5ff50d5-f39a-42f6-9e9f-e790bcc8c38d" providerId="ADAL" clId="{CEA821D9-4C58-4BC2-B712-2C7E81AECC4E}" dt="2023-08-04T03:55:25.540" v="41" actId="478"/>
          <ac:spMkLst>
            <pc:docMk/>
            <pc:sldMk cId="2788717030" sldId="282"/>
            <ac:spMk id="2" creationId="{6E9A1119-6136-84D3-E664-3533F87FCCC8}"/>
          </ac:spMkLst>
        </pc:spChg>
        <pc:spChg chg="add mod">
          <ac:chgData name="Liz Heynes" userId="e5ff50d5-f39a-42f6-9e9f-e790bcc8c38d" providerId="ADAL" clId="{CEA821D9-4C58-4BC2-B712-2C7E81AECC4E}" dt="2023-08-09T04:50:21.551" v="234"/>
          <ac:spMkLst>
            <pc:docMk/>
            <pc:sldMk cId="2788717030" sldId="282"/>
            <ac:spMk id="2" creationId="{A7A8F4B9-8A95-50EA-6A3A-13FC4138AF1F}"/>
          </ac:spMkLst>
        </pc:spChg>
        <pc:spChg chg="mod ord">
          <ac:chgData name="Liz Heynes" userId="e5ff50d5-f39a-42f6-9e9f-e790bcc8c38d" providerId="ADAL" clId="{CEA821D9-4C58-4BC2-B712-2C7E81AECC4E}" dt="2023-08-04T01:29:05.931" v="17" actId="700"/>
          <ac:spMkLst>
            <pc:docMk/>
            <pc:sldMk cId="2788717030" sldId="282"/>
            <ac:spMk id="3" creationId="{25270862-ADCB-43BD-BC11-CF8CEF2EF796}"/>
          </ac:spMkLst>
        </pc:spChg>
        <pc:spChg chg="mod">
          <ac:chgData name="Liz Heynes" userId="e5ff50d5-f39a-42f6-9e9f-e790bcc8c38d" providerId="ADAL" clId="{CEA821D9-4C58-4BC2-B712-2C7E81AECC4E}" dt="2023-08-04T04:05:09.071" v="142" actId="1076"/>
          <ac:spMkLst>
            <pc:docMk/>
            <pc:sldMk cId="2788717030" sldId="282"/>
            <ac:spMk id="5" creationId="{412FF9C8-68BD-4BE5-AABE-DB12ED707897}"/>
          </ac:spMkLst>
        </pc:spChg>
        <pc:spChg chg="add del mod">
          <ac:chgData name="Liz Heynes" userId="e5ff50d5-f39a-42f6-9e9f-e790bcc8c38d" providerId="ADAL" clId="{CEA821D9-4C58-4BC2-B712-2C7E81AECC4E}" dt="2023-08-09T04:50:21.288" v="233" actId="478"/>
          <ac:spMkLst>
            <pc:docMk/>
            <pc:sldMk cId="2788717030" sldId="282"/>
            <ac:spMk id="6" creationId="{5EF9EAE1-9C16-8D38-50DE-B149B7D0A313}"/>
          </ac:spMkLst>
        </pc:spChg>
        <pc:picChg chg="del">
          <ac:chgData name="Liz Heynes" userId="e5ff50d5-f39a-42f6-9e9f-e790bcc8c38d" providerId="ADAL" clId="{CEA821D9-4C58-4BC2-B712-2C7E81AECC4E}" dt="2023-08-04T03:56:13.323" v="49" actId="478"/>
          <ac:picMkLst>
            <pc:docMk/>
            <pc:sldMk cId="2788717030" sldId="282"/>
            <ac:picMk id="4" creationId="{F53494C4-A3AE-4189-8739-CCB43222DBD4}"/>
          </ac:picMkLst>
        </pc:picChg>
        <pc:picChg chg="add del mod">
          <ac:chgData name="Liz Heynes" userId="e5ff50d5-f39a-42f6-9e9f-e790bcc8c38d" providerId="ADAL" clId="{CEA821D9-4C58-4BC2-B712-2C7E81AECC4E}" dt="2023-08-09T04:50:19.757" v="232" actId="478"/>
          <ac:picMkLst>
            <pc:docMk/>
            <pc:sldMk cId="2788717030" sldId="282"/>
            <ac:picMk id="7" creationId="{BEC6B079-0F0B-0BEC-9721-4E45784CD6D2}"/>
          </ac:picMkLst>
        </pc:picChg>
      </pc:sldChg>
      <pc:sldChg chg="modSp add mod addCm delCm modNotesTx">
        <pc:chgData name="Liz Heynes" userId="e5ff50d5-f39a-42f6-9e9f-e790bcc8c38d" providerId="ADAL" clId="{CEA821D9-4C58-4BC2-B712-2C7E81AECC4E}" dt="2023-08-09T04:40:34.754" v="230" actId="14100"/>
        <pc:sldMkLst>
          <pc:docMk/>
          <pc:sldMk cId="3334894480" sldId="283"/>
        </pc:sldMkLst>
        <pc:spChg chg="mod">
          <ac:chgData name="Liz Heynes" userId="e5ff50d5-f39a-42f6-9e9f-e790bcc8c38d" providerId="ADAL" clId="{CEA821D9-4C58-4BC2-B712-2C7E81AECC4E}" dt="2023-08-04T02:05:15.273" v="24" actId="20577"/>
          <ac:spMkLst>
            <pc:docMk/>
            <pc:sldMk cId="3334894480" sldId="283"/>
            <ac:spMk id="9" creationId="{8D6788E9-AD98-4DC8-8458-7F04698CA380}"/>
          </ac:spMkLst>
        </pc:spChg>
        <pc:spChg chg="mod">
          <ac:chgData name="Liz Heynes" userId="e5ff50d5-f39a-42f6-9e9f-e790bcc8c38d" providerId="ADAL" clId="{CEA821D9-4C58-4BC2-B712-2C7E81AECC4E}" dt="2023-08-09T04:40:34.754" v="230" actId="14100"/>
          <ac:spMkLst>
            <pc:docMk/>
            <pc:sldMk cId="3334894480" sldId="283"/>
            <ac:spMk id="10" creationId="{6424663C-24C3-43E9-B305-4BA826D0F46D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 del">
              <pc226:chgData name="Liz Heynes" userId="e5ff50d5-f39a-42f6-9e9f-e790bcc8c38d" providerId="ADAL" clId="{CEA821D9-4C58-4BC2-B712-2C7E81AECC4E}" dt="2023-08-09T04:39:56.596" v="222"/>
              <pc2:cmMkLst xmlns:pc2="http://schemas.microsoft.com/office/powerpoint/2019/9/main/command">
                <pc:docMk/>
                <pc:sldMk cId="3334894480" sldId="283"/>
                <pc2:cmMk id="{B56C30A1-6798-41F1-9A6C-3311FA836913}"/>
              </pc2:cmMkLst>
            </pc226:cmChg>
          </p:ext>
        </pc:extLst>
      </pc:sldChg>
      <pc:sldChg chg="addSp delSp modSp del mod modClrScheme chgLayout">
        <pc:chgData name="Liz Heynes" userId="e5ff50d5-f39a-42f6-9e9f-e790bcc8c38d" providerId="ADAL" clId="{CEA821D9-4C58-4BC2-B712-2C7E81AECC4E}" dt="2023-08-04T04:03:07.095" v="127" actId="47"/>
        <pc:sldMkLst>
          <pc:docMk/>
          <pc:sldMk cId="4205782107" sldId="286"/>
        </pc:sldMkLst>
        <pc:spChg chg="add del mod ord">
          <ac:chgData name="Liz Heynes" userId="e5ff50d5-f39a-42f6-9e9f-e790bcc8c38d" providerId="ADAL" clId="{CEA821D9-4C58-4BC2-B712-2C7E81AECC4E}" dt="2023-08-04T03:55:13.577" v="38" actId="478"/>
          <ac:spMkLst>
            <pc:docMk/>
            <pc:sldMk cId="4205782107" sldId="286"/>
            <ac:spMk id="2" creationId="{FE56CB50-EFA9-BC79-9E4D-6D9C7448189A}"/>
          </ac:spMkLst>
        </pc:spChg>
        <pc:spChg chg="add mod">
          <ac:chgData name="Liz Heynes" userId="e5ff50d5-f39a-42f6-9e9f-e790bcc8c38d" providerId="ADAL" clId="{CEA821D9-4C58-4BC2-B712-2C7E81AECC4E}" dt="2023-08-04T03:57:20.116" v="60"/>
          <ac:spMkLst>
            <pc:docMk/>
            <pc:sldMk cId="4205782107" sldId="286"/>
            <ac:spMk id="4" creationId="{B39A8F92-C91F-03BA-8A64-542732C3301C}"/>
          </ac:spMkLst>
        </pc:spChg>
        <pc:spChg chg="mod ord">
          <ac:chgData name="Liz Heynes" userId="e5ff50d5-f39a-42f6-9e9f-e790bcc8c38d" providerId="ADAL" clId="{CEA821D9-4C58-4BC2-B712-2C7E81AECC4E}" dt="2023-08-04T01:29:05.931" v="17" actId="700"/>
          <ac:spMkLst>
            <pc:docMk/>
            <pc:sldMk cId="4205782107" sldId="286"/>
            <ac:spMk id="7" creationId="{AF8A88B0-77E8-43D4-92C8-11FEE102F84D}"/>
          </ac:spMkLst>
        </pc:spChg>
        <pc:spChg chg="add mod">
          <ac:chgData name="Liz Heynes" userId="e5ff50d5-f39a-42f6-9e9f-e790bcc8c38d" providerId="ADAL" clId="{CEA821D9-4C58-4BC2-B712-2C7E81AECC4E}" dt="2023-08-04T03:57:20.116" v="60"/>
          <ac:spMkLst>
            <pc:docMk/>
            <pc:sldMk cId="4205782107" sldId="286"/>
            <ac:spMk id="8" creationId="{E1D588EA-090C-956C-482F-B6FEA10C0797}"/>
          </ac:spMkLst>
        </pc:spChg>
        <pc:picChg chg="add mod">
          <ac:chgData name="Liz Heynes" userId="e5ff50d5-f39a-42f6-9e9f-e790bcc8c38d" providerId="ADAL" clId="{CEA821D9-4C58-4BC2-B712-2C7E81AECC4E}" dt="2023-08-04T03:57:20.116" v="60"/>
          <ac:picMkLst>
            <pc:docMk/>
            <pc:sldMk cId="4205782107" sldId="286"/>
            <ac:picMk id="5" creationId="{F0761EAE-BB14-C0FB-9856-21B9FCDF3529}"/>
          </ac:picMkLst>
        </pc:picChg>
        <pc:picChg chg="del">
          <ac:chgData name="Liz Heynes" userId="e5ff50d5-f39a-42f6-9e9f-e790bcc8c38d" providerId="ADAL" clId="{CEA821D9-4C58-4BC2-B712-2C7E81AECC4E}" dt="2023-08-04T03:57:19.714" v="59" actId="478"/>
          <ac:picMkLst>
            <pc:docMk/>
            <pc:sldMk cId="4205782107" sldId="286"/>
            <ac:picMk id="6" creationId="{AFC6EA6B-D257-46BF-B5CD-24C81ED9B0F3}"/>
          </ac:picMkLst>
        </pc:picChg>
        <pc:picChg chg="add mod">
          <ac:chgData name="Liz Heynes" userId="e5ff50d5-f39a-42f6-9e9f-e790bcc8c38d" providerId="ADAL" clId="{CEA821D9-4C58-4BC2-B712-2C7E81AECC4E}" dt="2023-08-04T03:57:20.116" v="60"/>
          <ac:picMkLst>
            <pc:docMk/>
            <pc:sldMk cId="4205782107" sldId="286"/>
            <ac:picMk id="10" creationId="{570057F5-0475-9929-ECB3-9BDC2236D5A0}"/>
          </ac:picMkLst>
        </pc:picChg>
        <pc:picChg chg="del">
          <ac:chgData name="Liz Heynes" userId="e5ff50d5-f39a-42f6-9e9f-e790bcc8c38d" providerId="ADAL" clId="{CEA821D9-4C58-4BC2-B712-2C7E81AECC4E}" dt="2023-08-04T03:57:22.698" v="61" actId="478"/>
          <ac:picMkLst>
            <pc:docMk/>
            <pc:sldMk cId="4205782107" sldId="286"/>
            <ac:picMk id="12" creationId="{03232B7C-2B95-4D28-844A-4016663FB2EB}"/>
          </ac:picMkLst>
        </pc:picChg>
      </pc:sldChg>
      <pc:sldChg chg="addSp modSp del mod modClrScheme chgLayout">
        <pc:chgData name="Liz Heynes" userId="e5ff50d5-f39a-42f6-9e9f-e790bcc8c38d" providerId="ADAL" clId="{CEA821D9-4C58-4BC2-B712-2C7E81AECC4E}" dt="2023-08-09T03:26:54.577" v="149" actId="47"/>
        <pc:sldMkLst>
          <pc:docMk/>
          <pc:sldMk cId="192199499" sldId="305"/>
        </pc:sldMkLst>
        <pc:spChg chg="add mod ord">
          <ac:chgData name="Liz Heynes" userId="e5ff50d5-f39a-42f6-9e9f-e790bcc8c38d" providerId="ADAL" clId="{CEA821D9-4C58-4BC2-B712-2C7E81AECC4E}" dt="2023-08-04T01:29:05.931" v="17" actId="700"/>
          <ac:spMkLst>
            <pc:docMk/>
            <pc:sldMk cId="192199499" sldId="305"/>
            <ac:spMk id="2" creationId="{30228ADD-A586-EABE-06EB-EB1A5D818060}"/>
          </ac:spMkLst>
        </pc:spChg>
      </pc:sldChg>
      <pc:sldChg chg="addSp modSp del mod modClrScheme chgLayout">
        <pc:chgData name="Liz Heynes" userId="e5ff50d5-f39a-42f6-9e9f-e790bcc8c38d" providerId="ADAL" clId="{CEA821D9-4C58-4BC2-B712-2C7E81AECC4E}" dt="2023-08-09T03:26:54.577" v="149" actId="47"/>
        <pc:sldMkLst>
          <pc:docMk/>
          <pc:sldMk cId="3097816862" sldId="306"/>
        </pc:sldMkLst>
        <pc:spChg chg="add mod ord">
          <ac:chgData name="Liz Heynes" userId="e5ff50d5-f39a-42f6-9e9f-e790bcc8c38d" providerId="ADAL" clId="{CEA821D9-4C58-4BC2-B712-2C7E81AECC4E}" dt="2023-08-04T01:29:05.931" v="17" actId="700"/>
          <ac:spMkLst>
            <pc:docMk/>
            <pc:sldMk cId="3097816862" sldId="306"/>
            <ac:spMk id="2" creationId="{DBA5FF8C-F71B-1B2F-69F4-40289E9EACFD}"/>
          </ac:spMkLst>
        </pc:spChg>
      </pc:sldChg>
      <pc:sldChg chg="modSp add mod">
        <pc:chgData name="Liz Heynes" userId="e5ff50d5-f39a-42f6-9e9f-e790bcc8c38d" providerId="ADAL" clId="{CEA821D9-4C58-4BC2-B712-2C7E81AECC4E}" dt="2023-08-04T01:28:29.029" v="14" actId="20577"/>
        <pc:sldMkLst>
          <pc:docMk/>
          <pc:sldMk cId="4292008902" sldId="314"/>
        </pc:sldMkLst>
        <pc:spChg chg="mod">
          <ac:chgData name="Liz Heynes" userId="e5ff50d5-f39a-42f6-9e9f-e790bcc8c38d" providerId="ADAL" clId="{CEA821D9-4C58-4BC2-B712-2C7E81AECC4E}" dt="2023-08-04T01:28:29.029" v="14" actId="20577"/>
          <ac:spMkLst>
            <pc:docMk/>
            <pc:sldMk cId="4292008902" sldId="314"/>
            <ac:spMk id="7" creationId="{59470811-F8A4-4AC9-B032-09E276151540}"/>
          </ac:spMkLst>
        </pc:spChg>
      </pc:sldChg>
      <pc:sldChg chg="delSp modSp add del mod">
        <pc:chgData name="Liz Heynes" userId="e5ff50d5-f39a-42f6-9e9f-e790bcc8c38d" providerId="ADAL" clId="{CEA821D9-4C58-4BC2-B712-2C7E81AECC4E}" dt="2023-08-09T04:32:59.899" v="196" actId="47"/>
        <pc:sldMkLst>
          <pc:docMk/>
          <pc:sldMk cId="3671715320" sldId="315"/>
        </pc:sldMkLst>
        <pc:spChg chg="mod">
          <ac:chgData name="Liz Heynes" userId="e5ff50d5-f39a-42f6-9e9f-e790bcc8c38d" providerId="ADAL" clId="{CEA821D9-4C58-4BC2-B712-2C7E81AECC4E}" dt="2023-08-09T04:29:55.214" v="194" actId="1035"/>
          <ac:spMkLst>
            <pc:docMk/>
            <pc:sldMk cId="3671715320" sldId="315"/>
            <ac:spMk id="41" creationId="{7B0AB016-6683-4328-A2ED-68E1EA28F184}"/>
          </ac:spMkLst>
        </pc:spChg>
        <pc:spChg chg="del">
          <ac:chgData name="Liz Heynes" userId="e5ff50d5-f39a-42f6-9e9f-e790bcc8c38d" providerId="ADAL" clId="{CEA821D9-4C58-4BC2-B712-2C7E81AECC4E}" dt="2023-08-09T04:29:46.989" v="157" actId="478"/>
          <ac:spMkLst>
            <pc:docMk/>
            <pc:sldMk cId="3671715320" sldId="315"/>
            <ac:spMk id="47" creationId="{B27D9AAB-FBE7-42F4-ACE9-337954F83FE7}"/>
          </ac:spMkLst>
        </pc:spChg>
        <pc:grpChg chg="mod">
          <ac:chgData name="Liz Heynes" userId="e5ff50d5-f39a-42f6-9e9f-e790bcc8c38d" providerId="ADAL" clId="{CEA821D9-4C58-4BC2-B712-2C7E81AECC4E}" dt="2023-08-09T04:29:55.214" v="194" actId="1035"/>
          <ac:grpSpMkLst>
            <pc:docMk/>
            <pc:sldMk cId="3671715320" sldId="315"/>
            <ac:grpSpMk id="42" creationId="{8755855E-597A-4DAC-A918-DF8EDC345B01}"/>
          </ac:grpSpMkLst>
        </pc:grpChg>
        <pc:grpChg chg="del">
          <ac:chgData name="Liz Heynes" userId="e5ff50d5-f39a-42f6-9e9f-e790bcc8c38d" providerId="ADAL" clId="{CEA821D9-4C58-4BC2-B712-2C7E81AECC4E}" dt="2023-08-09T04:29:44.838" v="156" actId="478"/>
          <ac:grpSpMkLst>
            <pc:docMk/>
            <pc:sldMk cId="3671715320" sldId="315"/>
            <ac:grpSpMk id="49" creationId="{0F4F6D4F-A946-44FF-9A53-40E1EF37D11E}"/>
          </ac:grpSpMkLst>
        </pc:grpChg>
      </pc:sldChg>
      <pc:sldChg chg="addSp modSp del mod modClrScheme chgLayout">
        <pc:chgData name="Liz Heynes" userId="e5ff50d5-f39a-42f6-9e9f-e790bcc8c38d" providerId="ADAL" clId="{CEA821D9-4C58-4BC2-B712-2C7E81AECC4E}" dt="2023-08-09T03:26:54.577" v="149" actId="47"/>
        <pc:sldMkLst>
          <pc:docMk/>
          <pc:sldMk cId="3390815491" sldId="318"/>
        </pc:sldMkLst>
        <pc:spChg chg="add mod ord">
          <ac:chgData name="Liz Heynes" userId="e5ff50d5-f39a-42f6-9e9f-e790bcc8c38d" providerId="ADAL" clId="{CEA821D9-4C58-4BC2-B712-2C7E81AECC4E}" dt="2023-08-04T01:29:05.931" v="17" actId="700"/>
          <ac:spMkLst>
            <pc:docMk/>
            <pc:sldMk cId="3390815491" sldId="318"/>
            <ac:spMk id="2" creationId="{7C78D5FF-2A8D-789C-599F-E94704E1AD0F}"/>
          </ac:spMkLst>
        </pc:spChg>
      </pc:sldChg>
      <pc:sldChg chg="addSp modSp del mod modClrScheme chgLayout">
        <pc:chgData name="Liz Heynes" userId="e5ff50d5-f39a-42f6-9e9f-e790bcc8c38d" providerId="ADAL" clId="{CEA821D9-4C58-4BC2-B712-2C7E81AECC4E}" dt="2023-08-09T03:26:54.577" v="149" actId="47"/>
        <pc:sldMkLst>
          <pc:docMk/>
          <pc:sldMk cId="3808321526" sldId="320"/>
        </pc:sldMkLst>
        <pc:spChg chg="add mod ord">
          <ac:chgData name="Liz Heynes" userId="e5ff50d5-f39a-42f6-9e9f-e790bcc8c38d" providerId="ADAL" clId="{CEA821D9-4C58-4BC2-B712-2C7E81AECC4E}" dt="2023-08-04T01:29:05.931" v="17" actId="700"/>
          <ac:spMkLst>
            <pc:docMk/>
            <pc:sldMk cId="3808321526" sldId="320"/>
            <ac:spMk id="2" creationId="{C6014317-6071-7CE2-E882-180483D6EF7B}"/>
          </ac:spMkLst>
        </pc:spChg>
      </pc:sldChg>
      <pc:sldChg chg="addSp modSp del mod modClrScheme chgLayout">
        <pc:chgData name="Liz Heynes" userId="e5ff50d5-f39a-42f6-9e9f-e790bcc8c38d" providerId="ADAL" clId="{CEA821D9-4C58-4BC2-B712-2C7E81AECC4E}" dt="2023-08-09T03:26:54.577" v="149" actId="47"/>
        <pc:sldMkLst>
          <pc:docMk/>
          <pc:sldMk cId="185826126" sldId="325"/>
        </pc:sldMkLst>
        <pc:spChg chg="add mod ord">
          <ac:chgData name="Liz Heynes" userId="e5ff50d5-f39a-42f6-9e9f-e790bcc8c38d" providerId="ADAL" clId="{CEA821D9-4C58-4BC2-B712-2C7E81AECC4E}" dt="2023-08-04T01:29:05.931" v="17" actId="700"/>
          <ac:spMkLst>
            <pc:docMk/>
            <pc:sldMk cId="185826126" sldId="325"/>
            <ac:spMk id="8" creationId="{1CEF94F7-9CF7-8835-1571-84A6F94E1A2B}"/>
          </ac:spMkLst>
        </pc:spChg>
      </pc:sldChg>
      <pc:sldChg chg="addSp modSp del mod modClrScheme chgLayout">
        <pc:chgData name="Liz Heynes" userId="e5ff50d5-f39a-42f6-9e9f-e790bcc8c38d" providerId="ADAL" clId="{CEA821D9-4C58-4BC2-B712-2C7E81AECC4E}" dt="2023-08-09T03:26:54.577" v="149" actId="47"/>
        <pc:sldMkLst>
          <pc:docMk/>
          <pc:sldMk cId="1776061978" sldId="326"/>
        </pc:sldMkLst>
        <pc:spChg chg="add mod ord">
          <ac:chgData name="Liz Heynes" userId="e5ff50d5-f39a-42f6-9e9f-e790bcc8c38d" providerId="ADAL" clId="{CEA821D9-4C58-4BC2-B712-2C7E81AECC4E}" dt="2023-08-04T01:29:05.931" v="17" actId="700"/>
          <ac:spMkLst>
            <pc:docMk/>
            <pc:sldMk cId="1776061978" sldId="326"/>
            <ac:spMk id="8" creationId="{9DAE20F1-8510-D646-92D3-4D77702D9D78}"/>
          </ac:spMkLst>
        </pc:spChg>
      </pc:sldChg>
      <pc:sldChg chg="addSp modSp del mod modClrScheme chgLayout">
        <pc:chgData name="Liz Heynes" userId="e5ff50d5-f39a-42f6-9e9f-e790bcc8c38d" providerId="ADAL" clId="{CEA821D9-4C58-4BC2-B712-2C7E81AECC4E}" dt="2023-08-09T03:26:54.577" v="149" actId="47"/>
        <pc:sldMkLst>
          <pc:docMk/>
          <pc:sldMk cId="3953974604" sldId="327"/>
        </pc:sldMkLst>
        <pc:spChg chg="add mod ord">
          <ac:chgData name="Liz Heynes" userId="e5ff50d5-f39a-42f6-9e9f-e790bcc8c38d" providerId="ADAL" clId="{CEA821D9-4C58-4BC2-B712-2C7E81AECC4E}" dt="2023-08-04T01:29:05.931" v="17" actId="700"/>
          <ac:spMkLst>
            <pc:docMk/>
            <pc:sldMk cId="3953974604" sldId="327"/>
            <ac:spMk id="8" creationId="{EA00CAA7-D4BC-4B61-7EC1-AFD093B83FA6}"/>
          </ac:spMkLst>
        </pc:spChg>
      </pc:sldChg>
      <pc:sldChg chg="addSp delSp modSp mod chgLayout">
        <pc:chgData name="Liz Heynes" userId="e5ff50d5-f39a-42f6-9e9f-e790bcc8c38d" providerId="ADAL" clId="{CEA821D9-4C58-4BC2-B712-2C7E81AECC4E}" dt="2023-08-04T03:55:35.976" v="44" actId="478"/>
        <pc:sldMkLst>
          <pc:docMk/>
          <pc:sldMk cId="1601217834" sldId="415"/>
        </pc:sldMkLst>
        <pc:spChg chg="add del mod ord">
          <ac:chgData name="Liz Heynes" userId="e5ff50d5-f39a-42f6-9e9f-e790bcc8c38d" providerId="ADAL" clId="{CEA821D9-4C58-4BC2-B712-2C7E81AECC4E}" dt="2023-08-04T03:55:35.976" v="44" actId="478"/>
          <ac:spMkLst>
            <pc:docMk/>
            <pc:sldMk cId="1601217834" sldId="415"/>
            <ac:spMk id="2" creationId="{0B8377E3-B57C-BAEA-5687-FD9225E7D89D}"/>
          </ac:spMkLst>
        </pc:spChg>
      </pc:sldChg>
      <pc:sldChg chg="del addCm modCm">
        <pc:chgData name="Liz Heynes" userId="e5ff50d5-f39a-42f6-9e9f-e790bcc8c38d" providerId="ADAL" clId="{CEA821D9-4C58-4BC2-B712-2C7E81AECC4E}" dt="2023-08-09T03:26:54.577" v="149" actId="47"/>
        <pc:sldMkLst>
          <pc:docMk/>
          <pc:sldMk cId="1569019938" sldId="41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Liz Heynes" userId="e5ff50d5-f39a-42f6-9e9f-e790bcc8c38d" providerId="ADAL" clId="{CEA821D9-4C58-4BC2-B712-2C7E81AECC4E}" dt="2023-08-04T02:07:04.956" v="34"/>
              <pc2:cmMkLst xmlns:pc2="http://schemas.microsoft.com/office/powerpoint/2019/9/main/command">
                <pc:docMk/>
                <pc:sldMk cId="1569019938" sldId="416"/>
                <pc2:cmMk id="{83BA18E4-00B6-48A1-89BD-BED6A0869A4B}"/>
              </pc2:cmMkLst>
            </pc226:cmChg>
          </p:ext>
        </pc:extLst>
      </pc:sldChg>
      <pc:sldChg chg="addSp modSp del mod modClrScheme chgLayout">
        <pc:chgData name="Liz Heynes" userId="e5ff50d5-f39a-42f6-9e9f-e790bcc8c38d" providerId="ADAL" clId="{CEA821D9-4C58-4BC2-B712-2C7E81AECC4E}" dt="2023-08-09T03:26:54.577" v="149" actId="47"/>
        <pc:sldMkLst>
          <pc:docMk/>
          <pc:sldMk cId="1601732042" sldId="417"/>
        </pc:sldMkLst>
        <pc:spChg chg="add mod ord">
          <ac:chgData name="Liz Heynes" userId="e5ff50d5-f39a-42f6-9e9f-e790bcc8c38d" providerId="ADAL" clId="{CEA821D9-4C58-4BC2-B712-2C7E81AECC4E}" dt="2023-08-04T01:29:05.931" v="17" actId="700"/>
          <ac:spMkLst>
            <pc:docMk/>
            <pc:sldMk cId="1601732042" sldId="417"/>
            <ac:spMk id="2" creationId="{045D6770-49AF-09FE-1FA4-A29066C48BFD}"/>
          </ac:spMkLst>
        </pc:spChg>
      </pc:sldChg>
      <pc:sldChg chg="addSp modSp del mod modClrScheme chgLayout">
        <pc:chgData name="Liz Heynes" userId="e5ff50d5-f39a-42f6-9e9f-e790bcc8c38d" providerId="ADAL" clId="{CEA821D9-4C58-4BC2-B712-2C7E81AECC4E}" dt="2023-08-09T03:26:54.577" v="149" actId="47"/>
        <pc:sldMkLst>
          <pc:docMk/>
          <pc:sldMk cId="731919613" sldId="418"/>
        </pc:sldMkLst>
        <pc:spChg chg="add mod ord">
          <ac:chgData name="Liz Heynes" userId="e5ff50d5-f39a-42f6-9e9f-e790bcc8c38d" providerId="ADAL" clId="{CEA821D9-4C58-4BC2-B712-2C7E81AECC4E}" dt="2023-08-04T01:29:05.931" v="17" actId="700"/>
          <ac:spMkLst>
            <pc:docMk/>
            <pc:sldMk cId="731919613" sldId="418"/>
            <ac:spMk id="2" creationId="{B643A913-C61A-4B62-FE91-D78DC1D569C5}"/>
          </ac:spMkLst>
        </pc:spChg>
      </pc:sldChg>
      <pc:sldChg chg="addSp modSp del mod modClrScheme chgLayout">
        <pc:chgData name="Liz Heynes" userId="e5ff50d5-f39a-42f6-9e9f-e790bcc8c38d" providerId="ADAL" clId="{CEA821D9-4C58-4BC2-B712-2C7E81AECC4E}" dt="2023-08-09T03:26:54.577" v="149" actId="47"/>
        <pc:sldMkLst>
          <pc:docMk/>
          <pc:sldMk cId="3247534125" sldId="419"/>
        </pc:sldMkLst>
        <pc:spChg chg="add mod ord">
          <ac:chgData name="Liz Heynes" userId="e5ff50d5-f39a-42f6-9e9f-e790bcc8c38d" providerId="ADAL" clId="{CEA821D9-4C58-4BC2-B712-2C7E81AECC4E}" dt="2023-08-04T01:29:05.931" v="17" actId="700"/>
          <ac:spMkLst>
            <pc:docMk/>
            <pc:sldMk cId="3247534125" sldId="419"/>
            <ac:spMk id="2" creationId="{B4BEE9AB-122E-1298-042B-A26D62566B8F}"/>
          </ac:spMkLst>
        </pc:spChg>
      </pc:sldChg>
      <pc:sldChg chg="addSp delSp modSp del mod modClrScheme chgLayout">
        <pc:chgData name="Liz Heynes" userId="e5ff50d5-f39a-42f6-9e9f-e790bcc8c38d" providerId="ADAL" clId="{CEA821D9-4C58-4BC2-B712-2C7E81AECC4E}" dt="2023-08-09T03:26:54.577" v="149" actId="47"/>
        <pc:sldMkLst>
          <pc:docMk/>
          <pc:sldMk cId="810399158" sldId="420"/>
        </pc:sldMkLst>
        <pc:spChg chg="add del mod ord">
          <ac:chgData name="Liz Heynes" userId="e5ff50d5-f39a-42f6-9e9f-e790bcc8c38d" providerId="ADAL" clId="{CEA821D9-4C58-4BC2-B712-2C7E81AECC4E}" dt="2023-08-04T04:05:23.802" v="143" actId="478"/>
          <ac:spMkLst>
            <pc:docMk/>
            <pc:sldMk cId="810399158" sldId="420"/>
            <ac:spMk id="3" creationId="{04E959E6-951B-85D4-96BF-85CC498FF927}"/>
          </ac:spMkLst>
        </pc:spChg>
        <pc:spChg chg="mod ord">
          <ac:chgData name="Liz Heynes" userId="e5ff50d5-f39a-42f6-9e9f-e790bcc8c38d" providerId="ADAL" clId="{CEA821D9-4C58-4BC2-B712-2C7E81AECC4E}" dt="2023-08-04T01:29:05.931" v="17" actId="700"/>
          <ac:spMkLst>
            <pc:docMk/>
            <pc:sldMk cId="810399158" sldId="420"/>
            <ac:spMk id="4" creationId="{9783812A-A723-425B-B21C-2CC6BC648FB7}"/>
          </ac:spMkLst>
        </pc:spChg>
      </pc:sldChg>
      <pc:sldChg chg="addSp modSp del mod modClrScheme chgLayout">
        <pc:chgData name="Liz Heynes" userId="e5ff50d5-f39a-42f6-9e9f-e790bcc8c38d" providerId="ADAL" clId="{CEA821D9-4C58-4BC2-B712-2C7E81AECC4E}" dt="2023-08-09T03:26:54.577" v="149" actId="47"/>
        <pc:sldMkLst>
          <pc:docMk/>
          <pc:sldMk cId="2756143785" sldId="421"/>
        </pc:sldMkLst>
        <pc:spChg chg="add mod ord">
          <ac:chgData name="Liz Heynes" userId="e5ff50d5-f39a-42f6-9e9f-e790bcc8c38d" providerId="ADAL" clId="{CEA821D9-4C58-4BC2-B712-2C7E81AECC4E}" dt="2023-08-04T01:29:05.931" v="17" actId="700"/>
          <ac:spMkLst>
            <pc:docMk/>
            <pc:sldMk cId="2756143785" sldId="421"/>
            <ac:spMk id="2" creationId="{332846E6-B002-BB3E-6754-80ED5B22268F}"/>
          </ac:spMkLst>
        </pc:spChg>
      </pc:sldChg>
      <pc:sldChg chg="addSp modSp del mod modClrScheme chgLayout">
        <pc:chgData name="Liz Heynes" userId="e5ff50d5-f39a-42f6-9e9f-e790bcc8c38d" providerId="ADAL" clId="{CEA821D9-4C58-4BC2-B712-2C7E81AECC4E}" dt="2023-08-09T03:26:54.577" v="149" actId="47"/>
        <pc:sldMkLst>
          <pc:docMk/>
          <pc:sldMk cId="1980404313" sldId="422"/>
        </pc:sldMkLst>
        <pc:spChg chg="add mod ord">
          <ac:chgData name="Liz Heynes" userId="e5ff50d5-f39a-42f6-9e9f-e790bcc8c38d" providerId="ADAL" clId="{CEA821D9-4C58-4BC2-B712-2C7E81AECC4E}" dt="2023-08-04T01:29:05.931" v="17" actId="700"/>
          <ac:spMkLst>
            <pc:docMk/>
            <pc:sldMk cId="1980404313" sldId="422"/>
            <ac:spMk id="8" creationId="{B082F91E-A276-4966-BC16-9E474FD68F14}"/>
          </ac:spMkLst>
        </pc:spChg>
      </pc:sldChg>
      <pc:sldChg chg="modSp add del mod">
        <pc:chgData name="Liz Heynes" userId="e5ff50d5-f39a-42f6-9e9f-e790bcc8c38d" providerId="ADAL" clId="{CEA821D9-4C58-4BC2-B712-2C7E81AECC4E}" dt="2023-08-09T04:35:46.691" v="200" actId="47"/>
        <pc:sldMkLst>
          <pc:docMk/>
          <pc:sldMk cId="2825676031" sldId="423"/>
        </pc:sldMkLst>
        <pc:spChg chg="mod">
          <ac:chgData name="Liz Heynes" userId="e5ff50d5-f39a-42f6-9e9f-e790bcc8c38d" providerId="ADAL" clId="{CEA821D9-4C58-4BC2-B712-2C7E81AECC4E}" dt="2023-08-09T04:28:58.178" v="155" actId="20577"/>
          <ac:spMkLst>
            <pc:docMk/>
            <pc:sldMk cId="2825676031" sldId="423"/>
            <ac:spMk id="4" creationId="{0D1D91B1-5B78-4150-9A3C-916B3706FCE4}"/>
          </ac:spMkLst>
        </pc:spChg>
      </pc:sldChg>
      <pc:sldChg chg="addSp delSp modSp add mod delCm modNotesTx">
        <pc:chgData name="Liz Heynes" userId="e5ff50d5-f39a-42f6-9e9f-e790bcc8c38d" providerId="ADAL" clId="{CEA821D9-4C58-4BC2-B712-2C7E81AECC4E}" dt="2023-08-09T05:01:01.175" v="250"/>
        <pc:sldMkLst>
          <pc:docMk/>
          <pc:sldMk cId="1691044384" sldId="424"/>
        </pc:sldMkLst>
        <pc:spChg chg="mod">
          <ac:chgData name="Liz Heynes" userId="e5ff50d5-f39a-42f6-9e9f-e790bcc8c38d" providerId="ADAL" clId="{CEA821D9-4C58-4BC2-B712-2C7E81AECC4E}" dt="2023-08-04T04:03:27.456" v="130" actId="1076"/>
          <ac:spMkLst>
            <pc:docMk/>
            <pc:sldMk cId="1691044384" sldId="424"/>
            <ac:spMk id="11" creationId="{EB5D1407-E0E7-4DA2-AB8C-AFFC47995FC1}"/>
          </ac:spMkLst>
        </pc:spChg>
        <pc:graphicFrameChg chg="mod modGraphic">
          <ac:chgData name="Liz Heynes" userId="e5ff50d5-f39a-42f6-9e9f-e790bcc8c38d" providerId="ADAL" clId="{CEA821D9-4C58-4BC2-B712-2C7E81AECC4E}" dt="2023-08-04T04:01:31.883" v="116" actId="207"/>
          <ac:graphicFrameMkLst>
            <pc:docMk/>
            <pc:sldMk cId="1691044384" sldId="424"/>
            <ac:graphicFrameMk id="3" creationId="{99191696-FA51-4B06-A678-3A01F6B82EE1}"/>
          </ac:graphicFrameMkLst>
        </pc:graphicFrameChg>
        <pc:picChg chg="add mod">
          <ac:chgData name="Liz Heynes" userId="e5ff50d5-f39a-42f6-9e9f-e790bcc8c38d" providerId="ADAL" clId="{CEA821D9-4C58-4BC2-B712-2C7E81AECC4E}" dt="2023-08-09T05:00:55.962" v="249"/>
          <ac:picMkLst>
            <pc:docMk/>
            <pc:sldMk cId="1691044384" sldId="424"/>
            <ac:picMk id="2" creationId="{9DD17F1F-062A-89EE-F495-A15415FBAB5C}"/>
          </ac:picMkLst>
        </pc:picChg>
        <pc:picChg chg="del">
          <ac:chgData name="Liz Heynes" userId="e5ff50d5-f39a-42f6-9e9f-e790bcc8c38d" providerId="ADAL" clId="{CEA821D9-4C58-4BC2-B712-2C7E81AECC4E}" dt="2023-08-09T05:00:48.743" v="248" actId="478"/>
          <ac:picMkLst>
            <pc:docMk/>
            <pc:sldMk cId="1691044384" sldId="424"/>
            <ac:picMk id="10" creationId="{00D895F3-951D-D1BA-3ADC-BD6366B58D0A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Liz Heynes" userId="e5ff50d5-f39a-42f6-9e9f-e790bcc8c38d" providerId="ADAL" clId="{CEA821D9-4C58-4BC2-B712-2C7E81AECC4E}" dt="2023-08-09T05:01:01.175" v="250"/>
              <pc2:cmMkLst xmlns:pc2="http://schemas.microsoft.com/office/powerpoint/2019/9/main/command">
                <pc:docMk/>
                <pc:sldMk cId="1691044384" sldId="424"/>
                <pc2:cmMk id="{49E8D549-C53C-49F6-A032-78517F9F99BA}"/>
              </pc2:cmMkLst>
            </pc226:cmChg>
          </p:ext>
        </pc:extLst>
      </pc:sldChg>
      <pc:sldChg chg="addSp delSp modSp add mod delCm modNotesTx">
        <pc:chgData name="Liz Heynes" userId="e5ff50d5-f39a-42f6-9e9f-e790bcc8c38d" providerId="ADAL" clId="{CEA821D9-4C58-4BC2-B712-2C7E81AECC4E}" dt="2023-08-09T05:01:07.866" v="251"/>
        <pc:sldMkLst>
          <pc:docMk/>
          <pc:sldMk cId="2826714280" sldId="425"/>
        </pc:sldMkLst>
        <pc:spChg chg="add mod">
          <ac:chgData name="Liz Heynes" userId="e5ff50d5-f39a-42f6-9e9f-e790bcc8c38d" providerId="ADAL" clId="{CEA821D9-4C58-4BC2-B712-2C7E81AECC4E}" dt="2023-08-04T04:02:39.057" v="125"/>
          <ac:spMkLst>
            <pc:docMk/>
            <pc:sldMk cId="2826714280" sldId="425"/>
            <ac:spMk id="2" creationId="{16621691-882C-224D-50EF-CACF7C7986E5}"/>
          </ac:spMkLst>
        </pc:spChg>
        <pc:spChg chg="add mod">
          <ac:chgData name="Liz Heynes" userId="e5ff50d5-f39a-42f6-9e9f-e790bcc8c38d" providerId="ADAL" clId="{CEA821D9-4C58-4BC2-B712-2C7E81AECC4E}" dt="2023-08-04T04:02:39.057" v="125"/>
          <ac:spMkLst>
            <pc:docMk/>
            <pc:sldMk cId="2826714280" sldId="425"/>
            <ac:spMk id="5" creationId="{AE4A217A-47F7-A6FA-93F4-262A3E25B7F9}"/>
          </ac:spMkLst>
        </pc:spChg>
        <pc:spChg chg="del">
          <ac:chgData name="Liz Heynes" userId="e5ff50d5-f39a-42f6-9e9f-e790bcc8c38d" providerId="ADAL" clId="{CEA821D9-4C58-4BC2-B712-2C7E81AECC4E}" dt="2023-08-04T04:02:38.773" v="124" actId="478"/>
          <ac:spMkLst>
            <pc:docMk/>
            <pc:sldMk cId="2826714280" sldId="425"/>
            <ac:spMk id="8" creationId="{916909F9-F5C3-22F8-C329-9C65AC74BBCC}"/>
          </ac:spMkLst>
        </pc:spChg>
        <pc:spChg chg="mod">
          <ac:chgData name="Liz Heynes" userId="e5ff50d5-f39a-42f6-9e9f-e790bcc8c38d" providerId="ADAL" clId="{CEA821D9-4C58-4BC2-B712-2C7E81AECC4E}" dt="2023-08-04T04:04:22.163" v="138" actId="1035"/>
          <ac:spMkLst>
            <pc:docMk/>
            <pc:sldMk cId="2826714280" sldId="425"/>
            <ac:spMk id="11" creationId="{EB5D1407-E0E7-4DA2-AB8C-AFFC47995FC1}"/>
          </ac:spMkLst>
        </pc:spChg>
        <pc:picChg chg="add mod">
          <ac:chgData name="Liz Heynes" userId="e5ff50d5-f39a-42f6-9e9f-e790bcc8c38d" providerId="ADAL" clId="{CEA821D9-4C58-4BC2-B712-2C7E81AECC4E}" dt="2023-08-04T04:02:39.057" v="125"/>
          <ac:picMkLst>
            <pc:docMk/>
            <pc:sldMk cId="2826714280" sldId="425"/>
            <ac:picMk id="4" creationId="{E95BECF7-4ACE-AFDB-A5BD-C2F8A715A2F7}"/>
          </ac:picMkLst>
        </pc:picChg>
        <pc:picChg chg="add mod">
          <ac:chgData name="Liz Heynes" userId="e5ff50d5-f39a-42f6-9e9f-e790bcc8c38d" providerId="ADAL" clId="{CEA821D9-4C58-4BC2-B712-2C7E81AECC4E}" dt="2023-08-04T04:02:39.057" v="125"/>
          <ac:picMkLst>
            <pc:docMk/>
            <pc:sldMk cId="2826714280" sldId="425"/>
            <ac:picMk id="6" creationId="{E06601B8-603F-7AC3-D948-C7C3076AAB18}"/>
          </ac:picMkLst>
        </pc:picChg>
        <pc:picChg chg="del">
          <ac:chgData name="Liz Heynes" userId="e5ff50d5-f39a-42f6-9e9f-e790bcc8c38d" providerId="ADAL" clId="{CEA821D9-4C58-4BC2-B712-2C7E81AECC4E}" dt="2023-08-04T04:02:37.195" v="123" actId="478"/>
          <ac:picMkLst>
            <pc:docMk/>
            <pc:sldMk cId="2826714280" sldId="425"/>
            <ac:picMk id="10" creationId="{00D895F3-951D-D1BA-3ADC-BD6366B58D0A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Liz Heynes" userId="e5ff50d5-f39a-42f6-9e9f-e790bcc8c38d" providerId="ADAL" clId="{CEA821D9-4C58-4BC2-B712-2C7E81AECC4E}" dt="2023-08-04T04:03:10.808" v="128"/>
              <pc2:cmMkLst xmlns:pc2="http://schemas.microsoft.com/office/powerpoint/2019/9/main/command">
                <pc:docMk/>
                <pc:sldMk cId="2826714280" sldId="425"/>
                <pc2:cmMk id="{5A59D593-7520-4699-839A-BEDA0E6D60CB}"/>
              </pc2:cmMkLst>
            </pc226:cmChg>
            <pc226:cmChg xmlns:pc226="http://schemas.microsoft.com/office/powerpoint/2022/06/main/command" chg="del">
              <pc226:chgData name="Liz Heynes" userId="e5ff50d5-f39a-42f6-9e9f-e790bcc8c38d" providerId="ADAL" clId="{CEA821D9-4C58-4BC2-B712-2C7E81AECC4E}" dt="2023-08-09T05:01:07.866" v="251"/>
              <pc2:cmMkLst xmlns:pc2="http://schemas.microsoft.com/office/powerpoint/2019/9/main/command">
                <pc:docMk/>
                <pc:sldMk cId="2826714280" sldId="425"/>
                <pc2:cmMk id="{434D26B1-0116-46F6-8F6C-BA638BBC145E}"/>
              </pc2:cmMkLst>
            </pc226:cmChg>
          </p:ext>
        </pc:extLst>
      </pc:sldChg>
      <pc:sldChg chg="addSp delSp modSp mod">
        <pc:chgData name="Liz Heynes" userId="e5ff50d5-f39a-42f6-9e9f-e790bcc8c38d" providerId="ADAL" clId="{CEA821D9-4C58-4BC2-B712-2C7E81AECC4E}" dt="2023-08-09T04:54:00.526" v="246"/>
        <pc:sldMkLst>
          <pc:docMk/>
          <pc:sldMk cId="3510044852" sldId="426"/>
        </pc:sldMkLst>
        <pc:spChg chg="del">
          <ac:chgData name="Liz Heynes" userId="e5ff50d5-f39a-42f6-9e9f-e790bcc8c38d" providerId="ADAL" clId="{CEA821D9-4C58-4BC2-B712-2C7E81AECC4E}" dt="2023-08-09T04:53:08.410" v="235" actId="478"/>
          <ac:spMkLst>
            <pc:docMk/>
            <pc:sldMk cId="3510044852" sldId="426"/>
            <ac:spMk id="3" creationId="{670EB993-E3F1-C410-E31C-6E2D81B15C71}"/>
          </ac:spMkLst>
        </pc:spChg>
        <pc:spChg chg="add del mod">
          <ac:chgData name="Liz Heynes" userId="e5ff50d5-f39a-42f6-9e9f-e790bcc8c38d" providerId="ADAL" clId="{CEA821D9-4C58-4BC2-B712-2C7E81AECC4E}" dt="2023-08-09T04:53:13.410" v="237" actId="478"/>
          <ac:spMkLst>
            <pc:docMk/>
            <pc:sldMk cId="3510044852" sldId="426"/>
            <ac:spMk id="5" creationId="{E2B1689B-FA20-3D38-4BCD-F66FFFFEE9EA}"/>
          </ac:spMkLst>
        </pc:spChg>
        <pc:spChg chg="add mod">
          <ac:chgData name="Liz Heynes" userId="e5ff50d5-f39a-42f6-9e9f-e790bcc8c38d" providerId="ADAL" clId="{CEA821D9-4C58-4BC2-B712-2C7E81AECC4E}" dt="2023-08-09T04:53:16.687" v="240" actId="20577"/>
          <ac:spMkLst>
            <pc:docMk/>
            <pc:sldMk cId="3510044852" sldId="426"/>
            <ac:spMk id="6" creationId="{1AAD53B2-4B37-D435-364A-A36FF4E2FF92}"/>
          </ac:spMkLst>
        </pc:spChg>
        <pc:spChg chg="add mod">
          <ac:chgData name="Liz Heynes" userId="e5ff50d5-f39a-42f6-9e9f-e790bcc8c38d" providerId="ADAL" clId="{CEA821D9-4C58-4BC2-B712-2C7E81AECC4E}" dt="2023-08-09T04:54:00.526" v="246"/>
          <ac:spMkLst>
            <pc:docMk/>
            <pc:sldMk cId="3510044852" sldId="426"/>
            <ac:spMk id="7" creationId="{52B52E4A-6C69-E1F2-CE2C-09DAABB5C321}"/>
          </ac:spMkLst>
        </pc:spChg>
        <pc:picChg chg="add mod">
          <ac:chgData name="Liz Heynes" userId="e5ff50d5-f39a-42f6-9e9f-e790bcc8c38d" providerId="ADAL" clId="{CEA821D9-4C58-4BC2-B712-2C7E81AECC4E}" dt="2023-08-09T04:54:00.526" v="246"/>
          <ac:picMkLst>
            <pc:docMk/>
            <pc:sldMk cId="3510044852" sldId="426"/>
            <ac:picMk id="8" creationId="{95837877-3E4F-D91F-001D-FAEB6E14D6F9}"/>
          </ac:picMkLst>
        </pc:picChg>
      </pc:sldChg>
      <pc:sldChg chg="addSp delSp modSp mod">
        <pc:chgData name="Liz Heynes" userId="e5ff50d5-f39a-42f6-9e9f-e790bcc8c38d" providerId="ADAL" clId="{CEA821D9-4C58-4BC2-B712-2C7E81AECC4E}" dt="2023-08-09T04:53:48.376" v="245"/>
        <pc:sldMkLst>
          <pc:docMk/>
          <pc:sldMk cId="242523207" sldId="427"/>
        </pc:sldMkLst>
        <pc:spChg chg="del">
          <ac:chgData name="Liz Heynes" userId="e5ff50d5-f39a-42f6-9e9f-e790bcc8c38d" providerId="ADAL" clId="{CEA821D9-4C58-4BC2-B712-2C7E81AECC4E}" dt="2023-08-09T04:53:22.265" v="241" actId="478"/>
          <ac:spMkLst>
            <pc:docMk/>
            <pc:sldMk cId="242523207" sldId="427"/>
            <ac:spMk id="3" creationId="{670EB993-E3F1-C410-E31C-6E2D81B15C71}"/>
          </ac:spMkLst>
        </pc:spChg>
        <pc:spChg chg="add del mod">
          <ac:chgData name="Liz Heynes" userId="e5ff50d5-f39a-42f6-9e9f-e790bcc8c38d" providerId="ADAL" clId="{CEA821D9-4C58-4BC2-B712-2C7E81AECC4E}" dt="2023-08-09T04:53:25.612" v="243" actId="478"/>
          <ac:spMkLst>
            <pc:docMk/>
            <pc:sldMk cId="242523207" sldId="427"/>
            <ac:spMk id="5" creationId="{26043C20-612B-6174-A745-2F8BAB4BA6D8}"/>
          </ac:spMkLst>
        </pc:spChg>
        <pc:spChg chg="add mod">
          <ac:chgData name="Liz Heynes" userId="e5ff50d5-f39a-42f6-9e9f-e790bcc8c38d" providerId="ADAL" clId="{CEA821D9-4C58-4BC2-B712-2C7E81AECC4E}" dt="2023-08-09T04:53:22.653" v="242"/>
          <ac:spMkLst>
            <pc:docMk/>
            <pc:sldMk cId="242523207" sldId="427"/>
            <ac:spMk id="6" creationId="{CCCD74C3-A2F5-7997-D077-2623FE478FF6}"/>
          </ac:spMkLst>
        </pc:spChg>
        <pc:spChg chg="add mod">
          <ac:chgData name="Liz Heynes" userId="e5ff50d5-f39a-42f6-9e9f-e790bcc8c38d" providerId="ADAL" clId="{CEA821D9-4C58-4BC2-B712-2C7E81AECC4E}" dt="2023-08-09T04:53:48.376" v="245"/>
          <ac:spMkLst>
            <pc:docMk/>
            <pc:sldMk cId="242523207" sldId="427"/>
            <ac:spMk id="7" creationId="{B1C4B038-49A0-90D5-D50F-BB562476D70D}"/>
          </ac:spMkLst>
        </pc:spChg>
        <pc:picChg chg="add mod">
          <ac:chgData name="Liz Heynes" userId="e5ff50d5-f39a-42f6-9e9f-e790bcc8c38d" providerId="ADAL" clId="{CEA821D9-4C58-4BC2-B712-2C7E81AECC4E}" dt="2023-08-09T04:53:48.376" v="245"/>
          <ac:picMkLst>
            <pc:docMk/>
            <pc:sldMk cId="242523207" sldId="427"/>
            <ac:picMk id="8" creationId="{C6B60096-7F4A-5029-574B-0761C9CE4F99}"/>
          </ac:picMkLst>
        </pc:picChg>
      </pc:sldChg>
      <pc:sldChg chg="delSp modSp add mod">
        <pc:chgData name="Liz Heynes" userId="e5ff50d5-f39a-42f6-9e9f-e790bcc8c38d" providerId="ADAL" clId="{CEA821D9-4C58-4BC2-B712-2C7E81AECC4E}" dt="2023-08-09T05:18:52.116" v="355" actId="478"/>
        <pc:sldMkLst>
          <pc:docMk/>
          <pc:sldMk cId="3694518880" sldId="428"/>
        </pc:sldMkLst>
        <pc:spChg chg="mod">
          <ac:chgData name="Liz Heynes" userId="e5ff50d5-f39a-42f6-9e9f-e790bcc8c38d" providerId="ADAL" clId="{CEA821D9-4C58-4BC2-B712-2C7E81AECC4E}" dt="2023-08-09T04:33:45.603" v="198" actId="207"/>
          <ac:spMkLst>
            <pc:docMk/>
            <pc:sldMk cId="3694518880" sldId="428"/>
            <ac:spMk id="6" creationId="{AA051A96-3795-E058-2054-6DDFC382505F}"/>
          </ac:spMkLst>
        </pc:spChg>
        <pc:grpChg chg="del">
          <ac:chgData name="Liz Heynes" userId="e5ff50d5-f39a-42f6-9e9f-e790bcc8c38d" providerId="ADAL" clId="{CEA821D9-4C58-4BC2-B712-2C7E81AECC4E}" dt="2023-08-09T05:18:50.282" v="352" actId="478"/>
          <ac:grpSpMkLst>
            <pc:docMk/>
            <pc:sldMk cId="3694518880" sldId="428"/>
            <ac:grpSpMk id="35" creationId="{CE095194-AE7C-CD83-D266-81F8DF6A87D4}"/>
          </ac:grpSpMkLst>
        </pc:grpChg>
        <pc:grpChg chg="del">
          <ac:chgData name="Liz Heynes" userId="e5ff50d5-f39a-42f6-9e9f-e790bcc8c38d" providerId="ADAL" clId="{CEA821D9-4C58-4BC2-B712-2C7E81AECC4E}" dt="2023-08-09T05:18:51.134" v="353" actId="478"/>
          <ac:grpSpMkLst>
            <pc:docMk/>
            <pc:sldMk cId="3694518880" sldId="428"/>
            <ac:grpSpMk id="39" creationId="{13BB1695-EDF3-44C9-610E-119D8AE82198}"/>
          </ac:grpSpMkLst>
        </pc:grpChg>
        <pc:grpChg chg="del mod">
          <ac:chgData name="Liz Heynes" userId="e5ff50d5-f39a-42f6-9e9f-e790bcc8c38d" providerId="ADAL" clId="{CEA821D9-4C58-4BC2-B712-2C7E81AECC4E}" dt="2023-08-09T05:18:52.116" v="355" actId="478"/>
          <ac:grpSpMkLst>
            <pc:docMk/>
            <pc:sldMk cId="3694518880" sldId="428"/>
            <ac:grpSpMk id="51" creationId="{F80C01B0-22F5-4058-A556-43EFCC906BFA}"/>
          </ac:grpSpMkLst>
        </pc:grpChg>
      </pc:sldChg>
    </pc:docChg>
  </pc:docChgLst>
  <pc:docChgLst>
    <pc:chgData name="Elaine Stanley" userId="S::elaine.stanley@esa.edu.au::9dfc5ab9-b876-4d2e-b928-2720deac3464" providerId="AD" clId="Web-{D62E63CE-0C2A-1549-9633-1F4E419D0297}"/>
    <pc:docChg chg="modSld">
      <pc:chgData name="Elaine Stanley" userId="S::elaine.stanley@esa.edu.au::9dfc5ab9-b876-4d2e-b928-2720deac3464" providerId="AD" clId="Web-{D62E63CE-0C2A-1549-9633-1F4E419D0297}" dt="2023-08-15T22:42:44.301" v="11"/>
      <pc:docMkLst>
        <pc:docMk/>
      </pc:docMkLst>
      <pc:sldChg chg="modNotes">
        <pc:chgData name="Elaine Stanley" userId="S::elaine.stanley@esa.edu.au::9dfc5ab9-b876-4d2e-b928-2720deac3464" providerId="AD" clId="Web-{D62E63CE-0C2A-1549-9633-1F4E419D0297}" dt="2023-08-15T22:42:06.487" v="7"/>
        <pc:sldMkLst>
          <pc:docMk/>
          <pc:sldMk cId="3099534681" sldId="280"/>
        </pc:sldMkLst>
      </pc:sldChg>
      <pc:sldChg chg="modNotes">
        <pc:chgData name="Elaine Stanley" userId="S::elaine.stanley@esa.edu.au::9dfc5ab9-b876-4d2e-b928-2720deac3464" providerId="AD" clId="Web-{D62E63CE-0C2A-1549-9633-1F4E419D0297}" dt="2023-08-15T22:42:44.301" v="11"/>
        <pc:sldMkLst>
          <pc:docMk/>
          <pc:sldMk cId="2788717030" sldId="282"/>
        </pc:sldMkLst>
      </pc:sldChg>
      <pc:sldChg chg="modNotes">
        <pc:chgData name="Elaine Stanley" userId="S::elaine.stanley@esa.edu.au::9dfc5ab9-b876-4d2e-b928-2720deac3464" providerId="AD" clId="Web-{D62E63CE-0C2A-1549-9633-1F4E419D0297}" dt="2023-08-15T22:41:45.502" v="3"/>
        <pc:sldMkLst>
          <pc:docMk/>
          <pc:sldMk cId="2826714280" sldId="425"/>
        </pc:sldMkLst>
      </pc:sldChg>
    </pc:docChg>
  </pc:docChgLst>
  <pc:docChgLst>
    <pc:chgData name="Craig Kilburn" userId="0cf89adb-341c-4849-b287-4349b021e60a" providerId="ADAL" clId="{3486BDF0-954C-423B-8E11-B2E410B1032A}"/>
    <pc:docChg chg="modSld">
      <pc:chgData name="Craig Kilburn" userId="0cf89adb-341c-4849-b287-4349b021e60a" providerId="ADAL" clId="{3486BDF0-954C-423B-8E11-B2E410B1032A}" dt="2024-01-23T04:52:59.005" v="11" actId="20577"/>
      <pc:docMkLst>
        <pc:docMk/>
      </pc:docMkLst>
      <pc:sldChg chg="modNotesTx">
        <pc:chgData name="Craig Kilburn" userId="0cf89adb-341c-4849-b287-4349b021e60a" providerId="ADAL" clId="{3486BDF0-954C-423B-8E11-B2E410B1032A}" dt="2024-01-23T04:52:59.005" v="11" actId="20577"/>
        <pc:sldMkLst>
          <pc:docMk/>
          <pc:sldMk cId="3334894480" sldId="283"/>
        </pc:sldMkLst>
      </pc:sldChg>
    </pc:docChg>
  </pc:docChgLst>
  <pc:docChgLst>
    <pc:chgData name="Liz Heynes" userId="e5ff50d5-f39a-42f6-9e9f-e790bcc8c38d" providerId="ADAL" clId="{FF1ACE6D-1E87-42E0-88EC-795B07BD84C8}"/>
    <pc:docChg chg="undo custSel modSld">
      <pc:chgData name="Liz Heynes" userId="e5ff50d5-f39a-42f6-9e9f-e790bcc8c38d" providerId="ADAL" clId="{FF1ACE6D-1E87-42E0-88EC-795B07BD84C8}" dt="2023-08-28T05:37:17.826" v="168" actId="20577"/>
      <pc:docMkLst>
        <pc:docMk/>
      </pc:docMkLst>
      <pc:sldChg chg="delSp modSp mod modNotesTx">
        <pc:chgData name="Liz Heynes" userId="e5ff50d5-f39a-42f6-9e9f-e790bcc8c38d" providerId="ADAL" clId="{FF1ACE6D-1E87-42E0-88EC-795B07BD84C8}" dt="2023-08-28T05:36:47.114" v="166" actId="20577"/>
        <pc:sldMkLst>
          <pc:docMk/>
          <pc:sldMk cId="2177325358" sldId="261"/>
        </pc:sldMkLst>
        <pc:spChg chg="mod">
          <ac:chgData name="Liz Heynes" userId="e5ff50d5-f39a-42f6-9e9f-e790bcc8c38d" providerId="ADAL" clId="{FF1ACE6D-1E87-42E0-88EC-795B07BD84C8}" dt="2023-08-17T06:35:50.260" v="3" actId="20577"/>
          <ac:spMkLst>
            <pc:docMk/>
            <pc:sldMk cId="2177325358" sldId="261"/>
            <ac:spMk id="3" creationId="{AE4617B5-9A76-47DD-9238-2B215367E3C5}"/>
          </ac:spMkLst>
        </pc:spChg>
        <pc:spChg chg="mod">
          <ac:chgData name="Liz Heynes" userId="e5ff50d5-f39a-42f6-9e9f-e790bcc8c38d" providerId="ADAL" clId="{FF1ACE6D-1E87-42E0-88EC-795B07BD84C8}" dt="2023-08-17T06:37:48.753" v="13" actId="20577"/>
          <ac:spMkLst>
            <pc:docMk/>
            <pc:sldMk cId="2177325358" sldId="261"/>
            <ac:spMk id="4" creationId="{0D1D91B1-5B78-4150-9A3C-916B3706FCE4}"/>
          </ac:spMkLst>
        </pc:spChg>
        <pc:spChg chg="del">
          <ac:chgData name="Liz Heynes" userId="e5ff50d5-f39a-42f6-9e9f-e790bcc8c38d" providerId="ADAL" clId="{FF1ACE6D-1E87-42E0-88EC-795B07BD84C8}" dt="2023-08-28T05:21:48.859" v="65" actId="478"/>
          <ac:spMkLst>
            <pc:docMk/>
            <pc:sldMk cId="2177325358" sldId="261"/>
            <ac:spMk id="5" creationId="{92E8DB92-B79D-4635-B2E5-0631364F7B2B}"/>
          </ac:spMkLst>
        </pc:spChg>
        <pc:spChg chg="mod">
          <ac:chgData name="Liz Heynes" userId="e5ff50d5-f39a-42f6-9e9f-e790bcc8c38d" providerId="ADAL" clId="{FF1ACE6D-1E87-42E0-88EC-795B07BD84C8}" dt="2023-08-17T06:35:47.970" v="1" actId="20577"/>
          <ac:spMkLst>
            <pc:docMk/>
            <pc:sldMk cId="2177325358" sldId="261"/>
            <ac:spMk id="17" creationId="{B8744681-5D0B-4BF7-BBE8-11427D90C10C}"/>
          </ac:spMkLst>
        </pc:spChg>
      </pc:sldChg>
      <pc:sldChg chg="delSp modSp mod modNotesTx">
        <pc:chgData name="Liz Heynes" userId="e5ff50d5-f39a-42f6-9e9f-e790bcc8c38d" providerId="ADAL" clId="{FF1ACE6D-1E87-42E0-88EC-795B07BD84C8}" dt="2023-08-28T05:22:20.711" v="77" actId="1076"/>
        <pc:sldMkLst>
          <pc:docMk/>
          <pc:sldMk cId="2777539212" sldId="272"/>
        </pc:sldMkLst>
        <pc:spChg chg="mod">
          <ac:chgData name="Liz Heynes" userId="e5ff50d5-f39a-42f6-9e9f-e790bcc8c38d" providerId="ADAL" clId="{FF1ACE6D-1E87-42E0-88EC-795B07BD84C8}" dt="2023-08-28T05:22:20.711" v="77" actId="1076"/>
          <ac:spMkLst>
            <pc:docMk/>
            <pc:sldMk cId="2777539212" sldId="272"/>
            <ac:spMk id="3" creationId="{AE4617B5-9A76-47DD-9238-2B215367E3C5}"/>
          </ac:spMkLst>
        </pc:spChg>
        <pc:spChg chg="del">
          <ac:chgData name="Liz Heynes" userId="e5ff50d5-f39a-42f6-9e9f-e790bcc8c38d" providerId="ADAL" clId="{FF1ACE6D-1E87-42E0-88EC-795B07BD84C8}" dt="2023-08-28T05:22:17.370" v="76" actId="478"/>
          <ac:spMkLst>
            <pc:docMk/>
            <pc:sldMk cId="2777539212" sldId="272"/>
            <ac:spMk id="8" creationId="{9E313EF4-F517-46F4-973E-CD5D1F2642CF}"/>
          </ac:spMkLst>
        </pc:spChg>
      </pc:sldChg>
      <pc:sldChg chg="delSp mod modNotesTx">
        <pc:chgData name="Liz Heynes" userId="e5ff50d5-f39a-42f6-9e9f-e790bcc8c38d" providerId="ADAL" clId="{FF1ACE6D-1E87-42E0-88EC-795B07BD84C8}" dt="2023-08-28T05:22:14.763" v="75" actId="478"/>
        <pc:sldMkLst>
          <pc:docMk/>
          <pc:sldMk cId="2751178438" sldId="273"/>
        </pc:sldMkLst>
        <pc:spChg chg="del">
          <ac:chgData name="Liz Heynes" userId="e5ff50d5-f39a-42f6-9e9f-e790bcc8c38d" providerId="ADAL" clId="{FF1ACE6D-1E87-42E0-88EC-795B07BD84C8}" dt="2023-08-28T05:22:14.763" v="75" actId="478"/>
          <ac:spMkLst>
            <pc:docMk/>
            <pc:sldMk cId="2751178438" sldId="273"/>
            <ac:spMk id="19" creationId="{65F02FA7-3690-48C5-94D5-821D9E128073}"/>
          </ac:spMkLst>
        </pc:spChg>
      </pc:sldChg>
      <pc:sldChg chg="delSp mod">
        <pc:chgData name="Liz Heynes" userId="e5ff50d5-f39a-42f6-9e9f-e790bcc8c38d" providerId="ADAL" clId="{FF1ACE6D-1E87-42E0-88EC-795B07BD84C8}" dt="2023-08-28T05:21:56.520" v="69" actId="478"/>
        <pc:sldMkLst>
          <pc:docMk/>
          <pc:sldMk cId="1143386547" sldId="275"/>
        </pc:sldMkLst>
        <pc:spChg chg="del">
          <ac:chgData name="Liz Heynes" userId="e5ff50d5-f39a-42f6-9e9f-e790bcc8c38d" providerId="ADAL" clId="{FF1ACE6D-1E87-42E0-88EC-795B07BD84C8}" dt="2023-08-28T05:21:56.520" v="69" actId="478"/>
          <ac:spMkLst>
            <pc:docMk/>
            <pc:sldMk cId="1143386547" sldId="275"/>
            <ac:spMk id="8" creationId="{2286D4D0-68E2-48BF-8C0F-9379F27221F6}"/>
          </ac:spMkLst>
        </pc:spChg>
      </pc:sldChg>
      <pc:sldChg chg="delSp mod delCm modNotesTx">
        <pc:chgData name="Liz Heynes" userId="e5ff50d5-f39a-42f6-9e9f-e790bcc8c38d" providerId="ADAL" clId="{FF1ACE6D-1E87-42E0-88EC-795B07BD84C8}" dt="2023-08-28T05:21:50.801" v="66" actId="478"/>
        <pc:sldMkLst>
          <pc:docMk/>
          <pc:sldMk cId="2937028638" sldId="276"/>
        </pc:sldMkLst>
        <pc:spChg chg="del">
          <ac:chgData name="Liz Heynes" userId="e5ff50d5-f39a-42f6-9e9f-e790bcc8c38d" providerId="ADAL" clId="{FF1ACE6D-1E87-42E0-88EC-795B07BD84C8}" dt="2023-08-28T05:21:50.801" v="66" actId="478"/>
          <ac:spMkLst>
            <pc:docMk/>
            <pc:sldMk cId="2937028638" sldId="276"/>
            <ac:spMk id="19" creationId="{BA8050DD-5761-4A75-83FF-AB93FE062AA2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Liz Heynes" userId="e5ff50d5-f39a-42f6-9e9f-e790bcc8c38d" providerId="ADAL" clId="{FF1ACE6D-1E87-42E0-88EC-795B07BD84C8}" dt="2023-08-17T06:36:18.844" v="10"/>
              <pc2:cmMkLst xmlns:pc2="http://schemas.microsoft.com/office/powerpoint/2019/9/main/command">
                <pc:docMk/>
                <pc:sldMk cId="2937028638" sldId="276"/>
                <pc2:cmMk id="{9B8528D7-E8B5-4226-8A9A-3E88BCF06361}"/>
              </pc2:cmMkLst>
            </pc226:cmChg>
          </p:ext>
        </pc:extLst>
      </pc:sldChg>
      <pc:sldChg chg="delSp mod modNotesTx">
        <pc:chgData name="Liz Heynes" userId="e5ff50d5-f39a-42f6-9e9f-e790bcc8c38d" providerId="ADAL" clId="{FF1ACE6D-1E87-42E0-88EC-795B07BD84C8}" dt="2023-08-28T05:21:58.627" v="70" actId="478"/>
        <pc:sldMkLst>
          <pc:docMk/>
          <pc:sldMk cId="3099534681" sldId="280"/>
        </pc:sldMkLst>
        <pc:spChg chg="del">
          <ac:chgData name="Liz Heynes" userId="e5ff50d5-f39a-42f6-9e9f-e790bcc8c38d" providerId="ADAL" clId="{FF1ACE6D-1E87-42E0-88EC-795B07BD84C8}" dt="2023-08-28T05:21:58.627" v="70" actId="478"/>
          <ac:spMkLst>
            <pc:docMk/>
            <pc:sldMk cId="3099534681" sldId="280"/>
            <ac:spMk id="7" creationId="{AF416FA6-E12D-41FF-B6DA-7631DB523374}"/>
          </ac:spMkLst>
        </pc:spChg>
      </pc:sldChg>
      <pc:sldChg chg="delSp mod modNotesTx">
        <pc:chgData name="Liz Heynes" userId="e5ff50d5-f39a-42f6-9e9f-e790bcc8c38d" providerId="ADAL" clId="{FF1ACE6D-1E87-42E0-88EC-795B07BD84C8}" dt="2023-08-28T05:22:02.170" v="71" actId="478"/>
        <pc:sldMkLst>
          <pc:docMk/>
          <pc:sldMk cId="2080103385" sldId="281"/>
        </pc:sldMkLst>
        <pc:spChg chg="del">
          <ac:chgData name="Liz Heynes" userId="e5ff50d5-f39a-42f6-9e9f-e790bcc8c38d" providerId="ADAL" clId="{FF1ACE6D-1E87-42E0-88EC-795B07BD84C8}" dt="2023-08-28T05:22:02.170" v="71" actId="478"/>
          <ac:spMkLst>
            <pc:docMk/>
            <pc:sldMk cId="2080103385" sldId="281"/>
            <ac:spMk id="9" creationId="{F24B0038-9E38-456D-8799-355D25671B71}"/>
          </ac:spMkLst>
        </pc:spChg>
      </pc:sldChg>
      <pc:sldChg chg="addSp delSp mod modNotesTx">
        <pc:chgData name="Liz Heynes" userId="e5ff50d5-f39a-42f6-9e9f-e790bcc8c38d" providerId="ADAL" clId="{FF1ACE6D-1E87-42E0-88EC-795B07BD84C8}" dt="2023-08-28T05:37:17.826" v="168" actId="20577"/>
        <pc:sldMkLst>
          <pc:docMk/>
          <pc:sldMk cId="2788717030" sldId="282"/>
        </pc:sldMkLst>
        <pc:spChg chg="add del">
          <ac:chgData name="Liz Heynes" userId="e5ff50d5-f39a-42f6-9e9f-e790bcc8c38d" providerId="ADAL" clId="{FF1ACE6D-1E87-42E0-88EC-795B07BD84C8}" dt="2023-08-28T05:22:09.300" v="74" actId="478"/>
          <ac:spMkLst>
            <pc:docMk/>
            <pc:sldMk cId="2788717030" sldId="282"/>
            <ac:spMk id="3" creationId="{25270862-ADCB-43BD-BC11-CF8CEF2EF796}"/>
          </ac:spMkLst>
        </pc:spChg>
      </pc:sldChg>
      <pc:sldChg chg="modNotesTx">
        <pc:chgData name="Liz Heynes" userId="e5ff50d5-f39a-42f6-9e9f-e790bcc8c38d" providerId="ADAL" clId="{FF1ACE6D-1E87-42E0-88EC-795B07BD84C8}" dt="2023-08-28T05:33:46.758" v="164" actId="20577"/>
        <pc:sldMkLst>
          <pc:docMk/>
          <pc:sldMk cId="3334894480" sldId="283"/>
        </pc:sldMkLst>
      </pc:sldChg>
      <pc:sldChg chg="modSp mod">
        <pc:chgData name="Liz Heynes" userId="e5ff50d5-f39a-42f6-9e9f-e790bcc8c38d" providerId="ADAL" clId="{FF1ACE6D-1E87-42E0-88EC-795B07BD84C8}" dt="2023-08-28T05:28:57.329" v="158" actId="255"/>
        <pc:sldMkLst>
          <pc:docMk/>
          <pc:sldMk cId="4292008902" sldId="314"/>
        </pc:sldMkLst>
        <pc:spChg chg="mod">
          <ac:chgData name="Liz Heynes" userId="e5ff50d5-f39a-42f6-9e9f-e790bcc8c38d" providerId="ADAL" clId="{FF1ACE6D-1E87-42E0-88EC-795B07BD84C8}" dt="2023-08-28T05:28:57.329" v="158" actId="255"/>
          <ac:spMkLst>
            <pc:docMk/>
            <pc:sldMk cId="4292008902" sldId="314"/>
            <ac:spMk id="7" creationId="{59470811-F8A4-4AC9-B032-09E276151540}"/>
          </ac:spMkLst>
        </pc:spChg>
      </pc:sldChg>
      <pc:sldChg chg="delSp mod delCm modNotesTx">
        <pc:chgData name="Liz Heynes" userId="e5ff50d5-f39a-42f6-9e9f-e790bcc8c38d" providerId="ADAL" clId="{FF1ACE6D-1E87-42E0-88EC-795B07BD84C8}" dt="2023-08-28T05:21:52.643" v="67" actId="478"/>
        <pc:sldMkLst>
          <pc:docMk/>
          <pc:sldMk cId="1691044384" sldId="424"/>
        </pc:sldMkLst>
        <pc:spChg chg="del">
          <ac:chgData name="Liz Heynes" userId="e5ff50d5-f39a-42f6-9e9f-e790bcc8c38d" providerId="ADAL" clId="{FF1ACE6D-1E87-42E0-88EC-795B07BD84C8}" dt="2023-08-28T05:21:52.643" v="67" actId="478"/>
          <ac:spMkLst>
            <pc:docMk/>
            <pc:sldMk cId="1691044384" sldId="424"/>
            <ac:spMk id="7" creationId="{AF8A88B0-77E8-43D4-92C8-11FEE102F84D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Liz Heynes" userId="e5ff50d5-f39a-42f6-9e9f-e790bcc8c38d" providerId="ADAL" clId="{FF1ACE6D-1E87-42E0-88EC-795B07BD84C8}" dt="2023-08-17T06:36:44.598" v="11"/>
              <pc2:cmMkLst xmlns:pc2="http://schemas.microsoft.com/office/powerpoint/2019/9/main/command">
                <pc:docMk/>
                <pc:sldMk cId="1691044384" sldId="424"/>
                <pc2:cmMk id="{EC74CA7F-0532-440B-A31F-B3742BD45D79}"/>
              </pc2:cmMkLst>
            </pc226:cmChg>
          </p:ext>
        </pc:extLst>
      </pc:sldChg>
      <pc:sldChg chg="delSp mod modNotesTx">
        <pc:chgData name="Liz Heynes" userId="e5ff50d5-f39a-42f6-9e9f-e790bcc8c38d" providerId="ADAL" clId="{FF1ACE6D-1E87-42E0-88EC-795B07BD84C8}" dt="2023-08-28T05:21:54.542" v="68" actId="478"/>
        <pc:sldMkLst>
          <pc:docMk/>
          <pc:sldMk cId="2826714280" sldId="425"/>
        </pc:sldMkLst>
        <pc:spChg chg="del">
          <ac:chgData name="Liz Heynes" userId="e5ff50d5-f39a-42f6-9e9f-e790bcc8c38d" providerId="ADAL" clId="{FF1ACE6D-1E87-42E0-88EC-795B07BD84C8}" dt="2023-08-28T05:21:54.542" v="68" actId="478"/>
          <ac:spMkLst>
            <pc:docMk/>
            <pc:sldMk cId="2826714280" sldId="425"/>
            <ac:spMk id="7" creationId="{AF8A88B0-77E8-43D4-92C8-11FEE102F84D}"/>
          </ac:spMkLst>
        </pc:spChg>
      </pc:sldChg>
      <pc:sldChg chg="modSp mod modNotesTx">
        <pc:chgData name="Liz Heynes" userId="e5ff50d5-f39a-42f6-9e9f-e790bcc8c38d" providerId="ADAL" clId="{FF1ACE6D-1E87-42E0-88EC-795B07BD84C8}" dt="2023-08-23T05:56:06.316" v="24" actId="20577"/>
        <pc:sldMkLst>
          <pc:docMk/>
          <pc:sldMk cId="3510044852" sldId="426"/>
        </pc:sldMkLst>
        <pc:spChg chg="mod">
          <ac:chgData name="Liz Heynes" userId="e5ff50d5-f39a-42f6-9e9f-e790bcc8c38d" providerId="ADAL" clId="{FF1ACE6D-1E87-42E0-88EC-795B07BD84C8}" dt="2023-08-17T06:37:09.451" v="12" actId="1076"/>
          <ac:spMkLst>
            <pc:docMk/>
            <pc:sldMk cId="3510044852" sldId="426"/>
            <ac:spMk id="4" creationId="{3B6A74F6-3563-BDDB-0270-998667D106CF}"/>
          </ac:spMkLst>
        </pc:spChg>
      </pc:sldChg>
      <pc:sldChg chg="modNotesTx">
        <pc:chgData name="Liz Heynes" userId="e5ff50d5-f39a-42f6-9e9f-e790bcc8c38d" providerId="ADAL" clId="{FF1ACE6D-1E87-42E0-88EC-795B07BD84C8}" dt="2023-08-23T05:56:09.331" v="25" actId="20577"/>
        <pc:sldMkLst>
          <pc:docMk/>
          <pc:sldMk cId="242523207" sldId="427"/>
        </pc:sldMkLst>
      </pc:sldChg>
    </pc:docChg>
  </pc:docChgLst>
  <pc:docChgLst>
    <pc:chgData name="Elaine Stanley" userId="S::elaine.stanley@esa.edu.au::9dfc5ab9-b876-4d2e-b928-2720deac3464" providerId="AD" clId="Web-{A49CD466-7562-3919-0DE8-E5F9F89C5758}"/>
    <pc:docChg chg="mod modSld">
      <pc:chgData name="Elaine Stanley" userId="S::elaine.stanley@esa.edu.au::9dfc5ab9-b876-4d2e-b928-2720deac3464" providerId="AD" clId="Web-{A49CD466-7562-3919-0DE8-E5F9F89C5758}" dt="2023-08-10T00:50:50.872" v="21"/>
      <pc:docMkLst>
        <pc:docMk/>
      </pc:docMkLst>
      <pc:sldChg chg="modSp modCm modNotes">
        <pc:chgData name="Elaine Stanley" userId="S::elaine.stanley@esa.edu.au::9dfc5ab9-b876-4d2e-b928-2720deac3464" providerId="AD" clId="Web-{A49CD466-7562-3919-0DE8-E5F9F89C5758}" dt="2023-08-10T00:50:50.872" v="21"/>
        <pc:sldMkLst>
          <pc:docMk/>
          <pc:sldMk cId="2937028638" sldId="276"/>
        </pc:sldMkLst>
        <pc:spChg chg="mod">
          <ac:chgData name="Elaine Stanley" userId="S::elaine.stanley@esa.edu.au::9dfc5ab9-b876-4d2e-b928-2720deac3464" providerId="AD" clId="Web-{A49CD466-7562-3919-0DE8-E5F9F89C5758}" dt="2023-08-10T00:48:00.743" v="1" actId="14100"/>
          <ac:spMkLst>
            <pc:docMk/>
            <pc:sldMk cId="2937028638" sldId="276"/>
            <ac:spMk id="9" creationId="{53C2424A-8E51-7B14-6372-9F1E6D0CA62F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Elaine Stanley" userId="S::elaine.stanley@esa.edu.au::9dfc5ab9-b876-4d2e-b928-2720deac3464" providerId="AD" clId="Web-{A49CD466-7562-3919-0DE8-E5F9F89C5758}" dt="2023-08-10T00:50:50.591" v="20"/>
              <pc2:cmMkLst xmlns:pc2="http://schemas.microsoft.com/office/powerpoint/2019/9/main/command">
                <pc:docMk/>
                <pc:sldMk cId="2937028638" sldId="276"/>
                <pc2:cmMk id="{9B8528D7-E8B5-4226-8A9A-3E88BCF06361}"/>
              </pc2:cmMkLst>
              <pc226:cmRplyChg chg="add">
                <pc226:chgData name="Elaine Stanley" userId="S::elaine.stanley@esa.edu.au::9dfc5ab9-b876-4d2e-b928-2720deac3464" providerId="AD" clId="Web-{A49CD466-7562-3919-0DE8-E5F9F89C5758}" dt="2023-08-10T00:50:50.591" v="20"/>
                <pc2:cmRplyMkLst xmlns:pc2="http://schemas.microsoft.com/office/powerpoint/2019/9/main/command">
                  <pc:docMk/>
                  <pc:sldMk cId="2937028638" sldId="276"/>
                  <pc2:cmMk id="{9B8528D7-E8B5-4226-8A9A-3E88BCF06361}"/>
                  <pc2:cmRplyMk id="{B83C23F1-63F8-4885-AE66-C99AC8142587}"/>
                </pc2:cmRplyMkLst>
              </pc226:cmRplyChg>
            </pc226:cmChg>
          </p:ext>
        </pc:extLst>
      </pc:sldChg>
    </pc:docChg>
  </pc:docChgLst>
  <pc:docChgLst>
    <pc:chgData name="Amanda Coleiro" userId="S::amanda.coleiro@esa.edu.au::b30aea03-0fa7-4240-b1c4-13bfd1507b63" providerId="AD" clId="Web-{F97CAC66-C9F1-4FB1-0869-CD7674057FBC}"/>
    <pc:docChg chg="modSld">
      <pc:chgData name="Amanda Coleiro" userId="S::amanda.coleiro@esa.edu.au::b30aea03-0fa7-4240-b1c4-13bfd1507b63" providerId="AD" clId="Web-{F97CAC66-C9F1-4FB1-0869-CD7674057FBC}" dt="2023-08-28T05:29:08.041" v="2" actId="1076"/>
      <pc:docMkLst>
        <pc:docMk/>
      </pc:docMkLst>
      <pc:sldChg chg="modSp">
        <pc:chgData name="Amanda Coleiro" userId="S::amanda.coleiro@esa.edu.au::b30aea03-0fa7-4240-b1c4-13bfd1507b63" providerId="AD" clId="Web-{F97CAC66-C9F1-4FB1-0869-CD7674057FBC}" dt="2023-08-28T05:29:08.041" v="2" actId="1076"/>
        <pc:sldMkLst>
          <pc:docMk/>
          <pc:sldMk cId="2777539212" sldId="272"/>
        </pc:sldMkLst>
        <pc:spChg chg="mod">
          <ac:chgData name="Amanda Coleiro" userId="S::amanda.coleiro@esa.edu.au::b30aea03-0fa7-4240-b1c4-13bfd1507b63" providerId="AD" clId="Web-{F97CAC66-C9F1-4FB1-0869-CD7674057FBC}" dt="2023-08-28T05:29:08.041" v="2" actId="1076"/>
          <ac:spMkLst>
            <pc:docMk/>
            <pc:sldMk cId="2777539212" sldId="272"/>
            <ac:spMk id="4" creationId="{0D1D91B1-5B78-4150-9A3C-916B3706FCE4}"/>
          </ac:spMkLst>
        </pc:spChg>
        <pc:picChg chg="mod">
          <ac:chgData name="Amanda Coleiro" userId="S::amanda.coleiro@esa.edu.au::b30aea03-0fa7-4240-b1c4-13bfd1507b63" providerId="AD" clId="Web-{F97CAC66-C9F1-4FB1-0869-CD7674057FBC}" dt="2023-08-28T05:28:58.150" v="0" actId="1076"/>
          <ac:picMkLst>
            <pc:docMk/>
            <pc:sldMk cId="2777539212" sldId="272"/>
            <ac:picMk id="7" creationId="{28FA6E61-6090-4AA6-9588-3BE6E9A95AA1}"/>
          </ac:picMkLst>
        </pc:picChg>
      </pc:sldChg>
    </pc:docChg>
  </pc:docChgLst>
  <pc:docChgLst>
    <pc:chgData name="Amanda Coleiro" userId="S::amanda.coleiro@esa.edu.au::b30aea03-0fa7-4240-b1c4-13bfd1507b63" providerId="AD" clId="Web-{B4F25155-740A-0399-C7AB-6E795BFB0334}"/>
    <pc:docChg chg="modSld">
      <pc:chgData name="Amanda Coleiro" userId="S::amanda.coleiro@esa.edu.au::b30aea03-0fa7-4240-b1c4-13bfd1507b63" providerId="AD" clId="Web-{B4F25155-740A-0399-C7AB-6E795BFB0334}" dt="2023-09-20T04:25:25.970" v="2"/>
      <pc:docMkLst>
        <pc:docMk/>
      </pc:docMkLst>
      <pc:sldChg chg="modNotes">
        <pc:chgData name="Amanda Coleiro" userId="S::amanda.coleiro@esa.edu.au::b30aea03-0fa7-4240-b1c4-13bfd1507b63" providerId="AD" clId="Web-{B4F25155-740A-0399-C7AB-6E795BFB0334}" dt="2023-09-20T04:25:25.970" v="2"/>
        <pc:sldMkLst>
          <pc:docMk/>
          <pc:sldMk cId="2177325358" sldId="261"/>
        </pc:sldMkLst>
      </pc:sldChg>
    </pc:docChg>
  </pc:docChgLst>
  <pc:docChgLst>
    <pc:chgData name="Martine Power" userId="S::martine.power@esa.edu.au::f3410e55-3c0b-475c-b0b5-72038337e5c9" providerId="AD" clId="Web-{F10859AA-8764-8D6F-E288-7D586C32498D}"/>
    <pc:docChg chg="mod modSld">
      <pc:chgData name="Martine Power" userId="S::martine.power@esa.edu.au::f3410e55-3c0b-475c-b0b5-72038337e5c9" providerId="AD" clId="Web-{F10859AA-8764-8D6F-E288-7D586C32498D}" dt="2023-08-15T04:41:47.613" v="748"/>
      <pc:docMkLst>
        <pc:docMk/>
      </pc:docMkLst>
      <pc:sldChg chg="modNotes">
        <pc:chgData name="Martine Power" userId="S::martine.power@esa.edu.au::f3410e55-3c0b-475c-b0b5-72038337e5c9" providerId="AD" clId="Web-{F10859AA-8764-8D6F-E288-7D586C32498D}" dt="2023-08-15T04:04:57.953" v="12"/>
        <pc:sldMkLst>
          <pc:docMk/>
          <pc:sldMk cId="2177325358" sldId="261"/>
        </pc:sldMkLst>
      </pc:sldChg>
      <pc:sldChg chg="modNotes">
        <pc:chgData name="Martine Power" userId="S::martine.power@esa.edu.au::f3410e55-3c0b-475c-b0b5-72038337e5c9" providerId="AD" clId="Web-{F10859AA-8764-8D6F-E288-7D586C32498D}" dt="2023-08-15T04:41:47.613" v="748"/>
        <pc:sldMkLst>
          <pc:docMk/>
          <pc:sldMk cId="2777539212" sldId="272"/>
        </pc:sldMkLst>
      </pc:sldChg>
      <pc:sldChg chg="modNotes">
        <pc:chgData name="Martine Power" userId="S::martine.power@esa.edu.au::f3410e55-3c0b-475c-b0b5-72038337e5c9" providerId="AD" clId="Web-{F10859AA-8764-8D6F-E288-7D586C32498D}" dt="2023-08-15T04:41:33.081" v="746"/>
        <pc:sldMkLst>
          <pc:docMk/>
          <pc:sldMk cId="2751178438" sldId="273"/>
        </pc:sldMkLst>
      </pc:sldChg>
      <pc:sldChg chg="modNotes">
        <pc:chgData name="Martine Power" userId="S::martine.power@esa.edu.au::f3410e55-3c0b-475c-b0b5-72038337e5c9" providerId="AD" clId="Web-{F10859AA-8764-8D6F-E288-7D586C32498D}" dt="2023-08-15T04:14:24.669" v="142"/>
        <pc:sldMkLst>
          <pc:docMk/>
          <pc:sldMk cId="1143386547" sldId="275"/>
        </pc:sldMkLst>
      </pc:sldChg>
      <pc:sldChg chg="modNotes">
        <pc:chgData name="Martine Power" userId="S::martine.power@esa.edu.au::f3410e55-3c0b-475c-b0b5-72038337e5c9" providerId="AD" clId="Web-{F10859AA-8764-8D6F-E288-7D586C32498D}" dt="2023-08-15T04:07:34.379" v="29"/>
        <pc:sldMkLst>
          <pc:docMk/>
          <pc:sldMk cId="2937028638" sldId="276"/>
        </pc:sldMkLst>
      </pc:sldChg>
      <pc:sldChg chg="modSp addCm modNotes">
        <pc:chgData name="Martine Power" userId="S::martine.power@esa.edu.au::f3410e55-3c0b-475c-b0b5-72038337e5c9" providerId="AD" clId="Web-{F10859AA-8764-8D6F-E288-7D586C32498D}" dt="2023-08-15T04:25:34.732" v="210"/>
        <pc:sldMkLst>
          <pc:docMk/>
          <pc:sldMk cId="3099534681" sldId="280"/>
        </pc:sldMkLst>
        <pc:spChg chg="mod">
          <ac:chgData name="Martine Power" userId="S::martine.power@esa.edu.au::f3410e55-3c0b-475c-b0b5-72038337e5c9" providerId="AD" clId="Web-{F10859AA-8764-8D6F-E288-7D586C32498D}" dt="2023-08-15T04:22:31.055" v="144" actId="20577"/>
          <ac:spMkLst>
            <pc:docMk/>
            <pc:sldMk cId="3099534681" sldId="280"/>
            <ac:spMk id="11" creationId="{6A261EE1-9BF3-4181-ABB5-CD855C8361D9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artine Power" userId="S::martine.power@esa.edu.au::f3410e55-3c0b-475c-b0b5-72038337e5c9" providerId="AD" clId="Web-{F10859AA-8764-8D6F-E288-7D586C32498D}" dt="2023-08-15T04:24:12.261" v="182"/>
              <pc2:cmMkLst xmlns:pc2="http://schemas.microsoft.com/office/powerpoint/2019/9/main/command">
                <pc:docMk/>
                <pc:sldMk cId="3099534681" sldId="280"/>
                <pc2:cmMk id="{E6A8B70A-5BED-4ED0-8867-4834CE8C1968}"/>
              </pc2:cmMkLst>
            </pc226:cmChg>
          </p:ext>
        </pc:extLst>
      </pc:sldChg>
      <pc:sldChg chg="modNotes">
        <pc:chgData name="Martine Power" userId="S::martine.power@esa.edu.au::f3410e55-3c0b-475c-b0b5-72038337e5c9" providerId="AD" clId="Web-{F10859AA-8764-8D6F-E288-7D586C32498D}" dt="2023-08-15T04:31:39.678" v="464"/>
        <pc:sldMkLst>
          <pc:docMk/>
          <pc:sldMk cId="2080103385" sldId="281"/>
        </pc:sldMkLst>
      </pc:sldChg>
      <pc:sldChg chg="addCm modNotes">
        <pc:chgData name="Martine Power" userId="S::martine.power@esa.edu.au::f3410e55-3c0b-475c-b0b5-72038337e5c9" providerId="AD" clId="Web-{F10859AA-8764-8D6F-E288-7D586C32498D}" dt="2023-08-15T04:39:16.235" v="653"/>
        <pc:sldMkLst>
          <pc:docMk/>
          <pc:sldMk cId="2788717030" sldId="282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artine Power" userId="S::martine.power@esa.edu.au::f3410e55-3c0b-475c-b0b5-72038337e5c9" providerId="AD" clId="Web-{F10859AA-8764-8D6F-E288-7D586C32498D}" dt="2023-08-15T04:36:36.106" v="560"/>
              <pc2:cmMkLst xmlns:pc2="http://schemas.microsoft.com/office/powerpoint/2019/9/main/command">
                <pc:docMk/>
                <pc:sldMk cId="2788717030" sldId="282"/>
                <pc2:cmMk id="{27B3BD71-644A-485F-B588-F0206A3A19F9}"/>
              </pc2:cmMkLst>
            </pc226:cmChg>
          </p:ext>
        </pc:extLst>
      </pc:sldChg>
      <pc:sldChg chg="modNotes">
        <pc:chgData name="Martine Power" userId="S::martine.power@esa.edu.au::f3410e55-3c0b-475c-b0b5-72038337e5c9" providerId="AD" clId="Web-{F10859AA-8764-8D6F-E288-7D586C32498D}" dt="2023-08-15T04:06:32.159" v="21"/>
        <pc:sldMkLst>
          <pc:docMk/>
          <pc:sldMk cId="3334894480" sldId="283"/>
        </pc:sldMkLst>
      </pc:sldChg>
      <pc:sldChg chg="modSp addCm modNotes">
        <pc:chgData name="Martine Power" userId="S::martine.power@esa.edu.au::f3410e55-3c0b-475c-b0b5-72038337e5c9" providerId="AD" clId="Web-{F10859AA-8764-8D6F-E288-7D586C32498D}" dt="2023-08-15T04:11:55.182" v="80"/>
        <pc:sldMkLst>
          <pc:docMk/>
          <pc:sldMk cId="1691044384" sldId="424"/>
        </pc:sldMkLst>
        <pc:graphicFrameChg chg="mod modGraphic">
          <ac:chgData name="Martine Power" userId="S::martine.power@esa.edu.au::f3410e55-3c0b-475c-b0b5-72038337e5c9" providerId="AD" clId="Web-{F10859AA-8764-8D6F-E288-7D586C32498D}" dt="2023-08-15T04:08:10.989" v="43"/>
          <ac:graphicFrameMkLst>
            <pc:docMk/>
            <pc:sldMk cId="1691044384" sldId="424"/>
            <ac:graphicFrameMk id="3" creationId="{99191696-FA51-4B06-A678-3A01F6B82EE1}"/>
          </ac:graphicFrameMkLst>
        </pc:graphicFrame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artine Power" userId="S::martine.power@esa.edu.au::f3410e55-3c0b-475c-b0b5-72038337e5c9" providerId="AD" clId="Web-{F10859AA-8764-8D6F-E288-7D586C32498D}" dt="2023-08-15T04:11:55.182" v="80"/>
              <pc2:cmMkLst xmlns:pc2="http://schemas.microsoft.com/office/powerpoint/2019/9/main/command">
                <pc:docMk/>
                <pc:sldMk cId="1691044384" sldId="424"/>
                <pc2:cmMk id="{EC74CA7F-0532-440B-A31F-B3742BD45D79}"/>
              </pc2:cmMkLst>
            </pc226:cmChg>
          </p:ext>
        </pc:extLst>
      </pc:sldChg>
      <pc:sldChg chg="modSp modNotes">
        <pc:chgData name="Martine Power" userId="S::martine.power@esa.edu.au::f3410e55-3c0b-475c-b0b5-72038337e5c9" providerId="AD" clId="Web-{F10859AA-8764-8D6F-E288-7D586C32498D}" dt="2023-08-15T04:12:55.449" v="115"/>
        <pc:sldMkLst>
          <pc:docMk/>
          <pc:sldMk cId="2826714280" sldId="425"/>
        </pc:sldMkLst>
        <pc:graphicFrameChg chg="mod modGraphic">
          <ac:chgData name="Martine Power" userId="S::martine.power@esa.edu.au::f3410e55-3c0b-475c-b0b5-72038337e5c9" providerId="AD" clId="Web-{F10859AA-8764-8D6F-E288-7D586C32498D}" dt="2023-08-15T04:12:55.449" v="115"/>
          <ac:graphicFrameMkLst>
            <pc:docMk/>
            <pc:sldMk cId="2826714280" sldId="425"/>
            <ac:graphicFrameMk id="3" creationId="{99191696-FA51-4B06-A678-3A01F6B82EE1}"/>
          </ac:graphicFrameMkLst>
        </pc:graphicFrameChg>
      </pc:sldChg>
      <pc:sldChg chg="modSp modNotes">
        <pc:chgData name="Martine Power" userId="S::martine.power@esa.edu.au::f3410e55-3c0b-475c-b0b5-72038337e5c9" providerId="AD" clId="Web-{F10859AA-8764-8D6F-E288-7D586C32498D}" dt="2023-08-15T04:27:55.563" v="282"/>
        <pc:sldMkLst>
          <pc:docMk/>
          <pc:sldMk cId="3510044852" sldId="426"/>
        </pc:sldMkLst>
        <pc:spChg chg="mod">
          <ac:chgData name="Martine Power" userId="S::martine.power@esa.edu.au::f3410e55-3c0b-475c-b0b5-72038337e5c9" providerId="AD" clId="Web-{F10859AA-8764-8D6F-E288-7D586C32498D}" dt="2023-08-15T04:25:56.482" v="214" actId="20577"/>
          <ac:spMkLst>
            <pc:docMk/>
            <pc:sldMk cId="3510044852" sldId="426"/>
            <ac:spMk id="4" creationId="{3B6A74F6-3563-BDDB-0270-998667D106CF}"/>
          </ac:spMkLst>
        </pc:spChg>
        <pc:spChg chg="mod">
          <ac:chgData name="Martine Power" userId="S::martine.power@esa.edu.au::f3410e55-3c0b-475c-b0b5-72038337e5c9" providerId="AD" clId="Web-{F10859AA-8764-8D6F-E288-7D586C32498D}" dt="2023-08-15T04:25:49.435" v="212" actId="20577"/>
          <ac:spMkLst>
            <pc:docMk/>
            <pc:sldMk cId="3510044852" sldId="426"/>
            <ac:spMk id="6" creationId="{1AAD53B2-4B37-D435-364A-A36FF4E2FF92}"/>
          </ac:spMkLst>
        </pc:spChg>
      </pc:sldChg>
      <pc:sldChg chg="modSp modNotes">
        <pc:chgData name="Martine Power" userId="S::martine.power@esa.edu.au::f3410e55-3c0b-475c-b0b5-72038337e5c9" providerId="AD" clId="Web-{F10859AA-8764-8D6F-E288-7D586C32498D}" dt="2023-08-15T04:29:52.941" v="402"/>
        <pc:sldMkLst>
          <pc:docMk/>
          <pc:sldMk cId="242523207" sldId="427"/>
        </pc:sldMkLst>
        <pc:spChg chg="mod">
          <ac:chgData name="Martine Power" userId="S::martine.power@esa.edu.au::f3410e55-3c0b-475c-b0b5-72038337e5c9" providerId="AD" clId="Web-{F10859AA-8764-8D6F-E288-7D586C32498D}" dt="2023-08-15T04:28:07.782" v="284" actId="20577"/>
          <ac:spMkLst>
            <pc:docMk/>
            <pc:sldMk cId="242523207" sldId="427"/>
            <ac:spMk id="6" creationId="{CCCD74C3-A2F5-7997-D077-2623FE478FF6}"/>
          </ac:spMkLst>
        </pc:spChg>
      </pc:sldChg>
    </pc:docChg>
  </pc:docChgLst>
  <pc:docChgLst>
    <pc:chgData name="Amanda Coleiro" userId="S::amanda.coleiro@esa.edu.au::b30aea03-0fa7-4240-b1c4-13bfd1507b63" providerId="AD" clId="Web-{DCD88858-F0D1-1EDB-09E9-3026C9F12CFF}"/>
    <pc:docChg chg="modSld">
      <pc:chgData name="Amanda Coleiro" userId="S::amanda.coleiro@esa.edu.au::b30aea03-0fa7-4240-b1c4-13bfd1507b63" providerId="AD" clId="Web-{DCD88858-F0D1-1EDB-09E9-3026C9F12CFF}" dt="2023-09-20T06:30:44.906" v="3"/>
      <pc:docMkLst>
        <pc:docMk/>
      </pc:docMkLst>
      <pc:sldChg chg="modSp delCm modCm">
        <pc:chgData name="Amanda Coleiro" userId="S::amanda.coleiro@esa.edu.au::b30aea03-0fa7-4240-b1c4-13bfd1507b63" providerId="AD" clId="Web-{DCD88858-F0D1-1EDB-09E9-3026C9F12CFF}" dt="2023-09-20T06:30:44.906" v="3"/>
        <pc:sldMkLst>
          <pc:docMk/>
          <pc:sldMk cId="3694518880" sldId="428"/>
        </pc:sldMkLst>
        <pc:spChg chg="mod">
          <ac:chgData name="Amanda Coleiro" userId="S::amanda.coleiro@esa.edu.au::b30aea03-0fa7-4240-b1c4-13bfd1507b63" providerId="AD" clId="Web-{DCD88858-F0D1-1EDB-09E9-3026C9F12CFF}" dt="2023-09-20T06:30:38.874" v="2" actId="20577"/>
          <ac:spMkLst>
            <pc:docMk/>
            <pc:sldMk cId="3694518880" sldId="428"/>
            <ac:spMk id="2" creationId="{F49F2BB5-0F86-9074-8EB2-A1D84B53EFB5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del mod">
              <pc226:chgData name="Amanda Coleiro" userId="S::amanda.coleiro@esa.edu.au::b30aea03-0fa7-4240-b1c4-13bfd1507b63" providerId="AD" clId="Web-{DCD88858-F0D1-1EDB-09E9-3026C9F12CFF}" dt="2023-09-20T06:30:44.906" v="3"/>
              <pc2:cmMkLst xmlns:pc2="http://schemas.microsoft.com/office/powerpoint/2019/9/main/command">
                <pc:docMk/>
                <pc:sldMk cId="3694518880" sldId="428"/>
                <pc2:cmMk id="{36E6754D-7AA8-4547-8A18-8F0AE0A1B459}"/>
              </pc2:cmMkLst>
            </pc226:cmChg>
          </p:ext>
        </pc:extLst>
      </pc:sldChg>
    </pc:docChg>
  </pc:docChgLst>
  <pc:docChgLst>
    <pc:chgData name="Elaine Stanley" userId="9dfc5ab9-b876-4d2e-b928-2720deac3464" providerId="ADAL" clId="{CB6ECB41-12F4-408C-BF11-977AB4D411DC}"/>
    <pc:docChg chg="custSel addSld modSld sldOrd">
      <pc:chgData name="Elaine Stanley" userId="9dfc5ab9-b876-4d2e-b928-2720deac3464" providerId="ADAL" clId="{CB6ECB41-12F4-408C-BF11-977AB4D411DC}" dt="2023-08-08T01:57:34.082" v="589"/>
      <pc:docMkLst>
        <pc:docMk/>
      </pc:docMkLst>
      <pc:sldChg chg="addCm">
        <pc:chgData name="Elaine Stanley" userId="9dfc5ab9-b876-4d2e-b928-2720deac3464" providerId="ADAL" clId="{CB6ECB41-12F4-408C-BF11-977AB4D411DC}" dt="2023-08-07T05:27:28.831" v="130"/>
        <pc:sldMkLst>
          <pc:docMk/>
          <pc:sldMk cId="2751178438" sldId="273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Elaine Stanley" userId="9dfc5ab9-b876-4d2e-b928-2720deac3464" providerId="ADAL" clId="{CB6ECB41-12F4-408C-BF11-977AB4D411DC}" dt="2023-08-07T05:27:28.831" v="130"/>
              <pc2:cmMkLst xmlns:pc2="http://schemas.microsoft.com/office/powerpoint/2019/9/main/command">
                <pc:docMk/>
                <pc:sldMk cId="2751178438" sldId="273"/>
                <pc2:cmMk id="{3BCB6895-8B33-41DF-8443-005CC10E217F}"/>
              </pc2:cmMkLst>
            </pc226:cmChg>
          </p:ext>
        </pc:extLst>
      </pc:sldChg>
      <pc:sldChg chg="addCm">
        <pc:chgData name="Elaine Stanley" userId="9dfc5ab9-b876-4d2e-b928-2720deac3464" providerId="ADAL" clId="{CB6ECB41-12F4-408C-BF11-977AB4D411DC}" dt="2023-08-07T05:27:08.120" v="129"/>
        <pc:sldMkLst>
          <pc:docMk/>
          <pc:sldMk cId="3099534681" sldId="280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Elaine Stanley" userId="9dfc5ab9-b876-4d2e-b928-2720deac3464" providerId="ADAL" clId="{CB6ECB41-12F4-408C-BF11-977AB4D411DC}" dt="2023-08-07T05:27:08.120" v="129"/>
              <pc2:cmMkLst xmlns:pc2="http://schemas.microsoft.com/office/powerpoint/2019/9/main/command">
                <pc:docMk/>
                <pc:sldMk cId="3099534681" sldId="280"/>
                <pc2:cmMk id="{C080DDBE-1445-4A3E-989D-DCBE382A53E6}"/>
              </pc2:cmMkLst>
            </pc226:cmChg>
          </p:ext>
        </pc:extLst>
      </pc:sldChg>
      <pc:sldChg chg="modSp mod modCm modNotesTx">
        <pc:chgData name="Elaine Stanley" userId="9dfc5ab9-b876-4d2e-b928-2720deac3464" providerId="ADAL" clId="{CB6ECB41-12F4-408C-BF11-977AB4D411DC}" dt="2023-08-08T01:57:34.082" v="589"/>
        <pc:sldMkLst>
          <pc:docMk/>
          <pc:sldMk cId="3334894480" sldId="283"/>
        </pc:sldMkLst>
        <pc:spChg chg="mod">
          <ac:chgData name="Elaine Stanley" userId="9dfc5ab9-b876-4d2e-b928-2720deac3464" providerId="ADAL" clId="{CB6ECB41-12F4-408C-BF11-977AB4D411DC}" dt="2023-08-07T05:25:48.092" v="123" actId="20577"/>
          <ac:spMkLst>
            <pc:docMk/>
            <pc:sldMk cId="3334894480" sldId="283"/>
            <ac:spMk id="10" creationId="{6424663C-24C3-43E9-B305-4BA826D0F46D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Elaine Stanley" userId="9dfc5ab9-b876-4d2e-b928-2720deac3464" providerId="ADAL" clId="{CB6ECB41-12F4-408C-BF11-977AB4D411DC}" dt="2023-08-08T01:57:34.082" v="589"/>
              <pc2:cmMkLst xmlns:pc2="http://schemas.microsoft.com/office/powerpoint/2019/9/main/command">
                <pc:docMk/>
                <pc:sldMk cId="3334894480" sldId="283"/>
                <pc2:cmMk id="{B56C30A1-6798-41F1-9A6C-3311FA836913}"/>
              </pc2:cmMkLst>
              <pc226:cmRplyChg chg="add">
                <pc226:chgData name="Elaine Stanley" userId="9dfc5ab9-b876-4d2e-b928-2720deac3464" providerId="ADAL" clId="{CB6ECB41-12F4-408C-BF11-977AB4D411DC}" dt="2023-08-08T01:57:34.082" v="589"/>
                <pc2:cmRplyMkLst xmlns:pc2="http://schemas.microsoft.com/office/powerpoint/2019/9/main/command">
                  <pc:docMk/>
                  <pc:sldMk cId="3334894480" sldId="283"/>
                  <pc2:cmMk id="{B56C30A1-6798-41F1-9A6C-3311FA836913}"/>
                  <pc2:cmRplyMk id="{7906DF7E-F192-4133-9A9F-C6EADAA8E144}"/>
                </pc2:cmRplyMkLst>
              </pc226:cmRplyChg>
            </pc226:cmChg>
          </p:ext>
        </pc:extLst>
      </pc:sldChg>
      <pc:sldChg chg="modCm">
        <pc:chgData name="Elaine Stanley" userId="9dfc5ab9-b876-4d2e-b928-2720deac3464" providerId="ADAL" clId="{CB6ECB41-12F4-408C-BF11-977AB4D411DC}" dt="2023-08-07T05:26:04.728" v="124"/>
        <pc:sldMkLst>
          <pc:docMk/>
          <pc:sldMk cId="1569019938" sldId="41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Elaine Stanley" userId="9dfc5ab9-b876-4d2e-b928-2720deac3464" providerId="ADAL" clId="{CB6ECB41-12F4-408C-BF11-977AB4D411DC}" dt="2023-08-07T05:26:04.728" v="124"/>
              <pc2:cmMkLst xmlns:pc2="http://schemas.microsoft.com/office/powerpoint/2019/9/main/command">
                <pc:docMk/>
                <pc:sldMk cId="1569019938" sldId="416"/>
                <pc2:cmMk id="{83BA18E4-00B6-48A1-89BD-BED6A0869A4B}"/>
              </pc2:cmMkLst>
              <pc226:cmRplyChg chg="add">
                <pc226:chgData name="Elaine Stanley" userId="9dfc5ab9-b876-4d2e-b928-2720deac3464" providerId="ADAL" clId="{CB6ECB41-12F4-408C-BF11-977AB4D411DC}" dt="2023-08-07T05:26:04.728" v="124"/>
                <pc2:cmRplyMkLst xmlns:pc2="http://schemas.microsoft.com/office/powerpoint/2019/9/main/command">
                  <pc:docMk/>
                  <pc:sldMk cId="1569019938" sldId="416"/>
                  <pc2:cmMk id="{83BA18E4-00B6-48A1-89BD-BED6A0869A4B}"/>
                  <pc2:cmRplyMk id="{EB184945-3E32-4818-8881-DFE16FEBEAC1}"/>
                </pc2:cmRplyMkLst>
              </pc226:cmRplyChg>
            </pc226:cmChg>
          </p:ext>
        </pc:extLst>
      </pc:sldChg>
      <pc:sldChg chg="modCm">
        <pc:chgData name="Elaine Stanley" userId="9dfc5ab9-b876-4d2e-b928-2720deac3464" providerId="ADAL" clId="{CB6ECB41-12F4-408C-BF11-977AB4D411DC}" dt="2023-08-07T05:26:26.778" v="127"/>
        <pc:sldMkLst>
          <pc:docMk/>
          <pc:sldMk cId="1691044384" sldId="424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Elaine Stanley" userId="9dfc5ab9-b876-4d2e-b928-2720deac3464" providerId="ADAL" clId="{CB6ECB41-12F4-408C-BF11-977AB4D411DC}" dt="2023-08-07T05:26:26.778" v="127"/>
              <pc2:cmMkLst xmlns:pc2="http://schemas.microsoft.com/office/powerpoint/2019/9/main/command">
                <pc:docMk/>
                <pc:sldMk cId="1691044384" sldId="424"/>
                <pc2:cmMk id="{49E8D549-C53C-49F6-A032-78517F9F99BA}"/>
              </pc2:cmMkLst>
              <pc226:cmRplyChg chg="add">
                <pc226:chgData name="Elaine Stanley" userId="9dfc5ab9-b876-4d2e-b928-2720deac3464" providerId="ADAL" clId="{CB6ECB41-12F4-408C-BF11-977AB4D411DC}" dt="2023-08-07T05:26:26.778" v="127"/>
                <pc2:cmRplyMkLst xmlns:pc2="http://schemas.microsoft.com/office/powerpoint/2019/9/main/command">
                  <pc:docMk/>
                  <pc:sldMk cId="1691044384" sldId="424"/>
                  <pc2:cmMk id="{49E8D549-C53C-49F6-A032-78517F9F99BA}"/>
                  <pc2:cmRplyMk id="{89385B2C-609C-4CBC-BE34-79C8877179EE}"/>
                </pc2:cmRplyMkLst>
              </pc226:cmRplyChg>
            </pc226:cmChg>
          </p:ext>
        </pc:extLst>
      </pc:sldChg>
      <pc:sldChg chg="ord addCm">
        <pc:chgData name="Elaine Stanley" userId="9dfc5ab9-b876-4d2e-b928-2720deac3464" providerId="ADAL" clId="{CB6ECB41-12F4-408C-BF11-977AB4D411DC}" dt="2023-08-07T05:26:51.880" v="128"/>
        <pc:sldMkLst>
          <pc:docMk/>
          <pc:sldMk cId="2826714280" sldId="425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Elaine Stanley" userId="9dfc5ab9-b876-4d2e-b928-2720deac3464" providerId="ADAL" clId="{CB6ECB41-12F4-408C-BF11-977AB4D411DC}" dt="2023-08-07T05:26:51.880" v="128"/>
              <pc2:cmMkLst xmlns:pc2="http://schemas.microsoft.com/office/powerpoint/2019/9/main/command">
                <pc:docMk/>
                <pc:sldMk cId="2826714280" sldId="425"/>
                <pc2:cmMk id="{434D26B1-0116-46F6-8F6C-BA638BBC145E}"/>
              </pc2:cmMkLst>
            </pc226:cmChg>
          </p:ext>
        </pc:extLst>
      </pc:sldChg>
      <pc:sldChg chg="addSp delSp modSp new mod ord modNotesTx">
        <pc:chgData name="Elaine Stanley" userId="9dfc5ab9-b876-4d2e-b928-2720deac3464" providerId="ADAL" clId="{CB6ECB41-12F4-408C-BF11-977AB4D411DC}" dt="2023-08-08T01:46:13.888" v="332" actId="20577"/>
        <pc:sldMkLst>
          <pc:docMk/>
          <pc:sldMk cId="3510044852" sldId="426"/>
        </pc:sldMkLst>
        <pc:spChg chg="del">
          <ac:chgData name="Elaine Stanley" userId="9dfc5ab9-b876-4d2e-b928-2720deac3464" providerId="ADAL" clId="{CB6ECB41-12F4-408C-BF11-977AB4D411DC}" dt="2023-08-08T01:34:14.211" v="132"/>
          <ac:spMkLst>
            <pc:docMk/>
            <pc:sldMk cId="3510044852" sldId="426"/>
            <ac:spMk id="2" creationId="{4A7E8761-8537-F26E-420B-0D1A0BD39BEB}"/>
          </ac:spMkLst>
        </pc:spChg>
        <pc:spChg chg="add mod">
          <ac:chgData name="Elaine Stanley" userId="9dfc5ab9-b876-4d2e-b928-2720deac3464" providerId="ADAL" clId="{CB6ECB41-12F4-408C-BF11-977AB4D411DC}" dt="2023-08-08T01:34:14.211" v="132"/>
          <ac:spMkLst>
            <pc:docMk/>
            <pc:sldMk cId="3510044852" sldId="426"/>
            <ac:spMk id="3" creationId="{670EB993-E3F1-C410-E31C-6E2D81B15C71}"/>
          </ac:spMkLst>
        </pc:spChg>
        <pc:spChg chg="add mod">
          <ac:chgData name="Elaine Stanley" userId="9dfc5ab9-b876-4d2e-b928-2720deac3464" providerId="ADAL" clId="{CB6ECB41-12F4-408C-BF11-977AB4D411DC}" dt="2023-08-08T01:40:00.697" v="228" actId="1076"/>
          <ac:spMkLst>
            <pc:docMk/>
            <pc:sldMk cId="3510044852" sldId="426"/>
            <ac:spMk id="4" creationId="{3B6A74F6-3563-BDDB-0270-998667D106CF}"/>
          </ac:spMkLst>
        </pc:spChg>
      </pc:sldChg>
      <pc:sldChg chg="modSp add mod modNotesTx">
        <pc:chgData name="Elaine Stanley" userId="9dfc5ab9-b876-4d2e-b928-2720deac3464" providerId="ADAL" clId="{CB6ECB41-12F4-408C-BF11-977AB4D411DC}" dt="2023-08-08T01:46:51.658" v="344" actId="20577"/>
        <pc:sldMkLst>
          <pc:docMk/>
          <pc:sldMk cId="242523207" sldId="427"/>
        </pc:sldMkLst>
        <pc:spChg chg="mod">
          <ac:chgData name="Elaine Stanley" userId="9dfc5ab9-b876-4d2e-b928-2720deac3464" providerId="ADAL" clId="{CB6ECB41-12F4-408C-BF11-977AB4D411DC}" dt="2023-08-08T01:44:34.428" v="319" actId="20577"/>
          <ac:spMkLst>
            <pc:docMk/>
            <pc:sldMk cId="242523207" sldId="427"/>
            <ac:spMk id="4" creationId="{3B6A74F6-3563-BDDB-0270-998667D106CF}"/>
          </ac:spMkLst>
        </pc:spChg>
      </pc:sldChg>
    </pc:docChg>
  </pc:docChgLst>
  <pc:docChgLst>
    <pc:chgData name="Liz Heynes" userId="e5ff50d5-f39a-42f6-9e9f-e790bcc8c38d" providerId="ADAL" clId="{582F452F-EE48-411C-BDD3-342F433CEB96}"/>
    <pc:docChg chg="addSld modSld">
      <pc:chgData name="Liz Heynes" userId="e5ff50d5-f39a-42f6-9e9f-e790bcc8c38d" providerId="ADAL" clId="{582F452F-EE48-411C-BDD3-342F433CEB96}" dt="2023-11-09T05:55:17.113" v="1"/>
      <pc:docMkLst>
        <pc:docMk/>
      </pc:docMkLst>
      <pc:sldChg chg="addSp modSp">
        <pc:chgData name="Liz Heynes" userId="e5ff50d5-f39a-42f6-9e9f-e790bcc8c38d" providerId="ADAL" clId="{582F452F-EE48-411C-BDD3-342F433CEB96}" dt="2023-11-09T05:55:17.113" v="1"/>
        <pc:sldMkLst>
          <pc:docMk/>
          <pc:sldMk cId="4292008902" sldId="314"/>
        </pc:sldMkLst>
        <pc:spChg chg="add mod">
          <ac:chgData name="Liz Heynes" userId="e5ff50d5-f39a-42f6-9e9f-e790bcc8c38d" providerId="ADAL" clId="{582F452F-EE48-411C-BDD3-342F433CEB96}" dt="2023-11-09T05:55:17.113" v="1"/>
          <ac:spMkLst>
            <pc:docMk/>
            <pc:sldMk cId="4292008902" sldId="314"/>
            <ac:spMk id="2" creationId="{A1D01BC6-BB27-0963-3F58-2113A7DBAF57}"/>
          </ac:spMkLst>
        </pc:spChg>
      </pc:sldChg>
      <pc:sldChg chg="add">
        <pc:chgData name="Liz Heynes" userId="e5ff50d5-f39a-42f6-9e9f-e790bcc8c38d" providerId="ADAL" clId="{582F452F-EE48-411C-BDD3-342F433CEB96}" dt="2023-11-09T05:53:29.924" v="0"/>
        <pc:sldMkLst>
          <pc:docMk/>
          <pc:sldMk cId="1661032281" sldId="430"/>
        </pc:sldMkLst>
      </pc:sldChg>
    </pc:docChg>
  </pc:docChgLst>
  <pc:docChgLst>
    <pc:chgData name="Amanda Coleiro" userId="S::amanda.coleiro@esa.edu.au::b30aea03-0fa7-4240-b1c4-13bfd1507b63" providerId="AD" clId="Web-{C0354D1C-7DDA-4801-1CFF-4E7D55E54629}"/>
    <pc:docChg chg="modSld">
      <pc:chgData name="Amanda Coleiro" userId="S::amanda.coleiro@esa.edu.au::b30aea03-0fa7-4240-b1c4-13bfd1507b63" providerId="AD" clId="Web-{C0354D1C-7DDA-4801-1CFF-4E7D55E54629}" dt="2023-09-20T06:32:48.053" v="4" actId="20577"/>
      <pc:docMkLst>
        <pc:docMk/>
      </pc:docMkLst>
      <pc:sldChg chg="modSp">
        <pc:chgData name="Amanda Coleiro" userId="S::amanda.coleiro@esa.edu.au::b30aea03-0fa7-4240-b1c4-13bfd1507b63" providerId="AD" clId="Web-{C0354D1C-7DDA-4801-1CFF-4E7D55E54629}" dt="2023-09-20T06:32:48.053" v="4" actId="20577"/>
        <pc:sldMkLst>
          <pc:docMk/>
          <pc:sldMk cId="3694518880" sldId="428"/>
        </pc:sldMkLst>
        <pc:spChg chg="mod">
          <ac:chgData name="Amanda Coleiro" userId="S::amanda.coleiro@esa.edu.au::b30aea03-0fa7-4240-b1c4-13bfd1507b63" providerId="AD" clId="Web-{C0354D1C-7DDA-4801-1CFF-4E7D55E54629}" dt="2023-09-20T06:32:48.053" v="4" actId="20577"/>
          <ac:spMkLst>
            <pc:docMk/>
            <pc:sldMk cId="3694518880" sldId="428"/>
            <ac:spMk id="2" creationId="{F49F2BB5-0F86-9074-8EB2-A1D84B53EFB5}"/>
          </ac:spMkLst>
        </pc:spChg>
      </pc:sldChg>
    </pc:docChg>
  </pc:docChgLst>
  <pc:docChgLst>
    <pc:chgData name="Elaine Stanley" userId="S::elaine.stanley@esa.edu.au::9dfc5ab9-b876-4d2e-b928-2720deac3464" providerId="AD" clId="Web-{E19BF1B4-9E27-1D82-17C4-93AFA55A8FB8}"/>
    <pc:docChg chg="modSld">
      <pc:chgData name="Elaine Stanley" userId="S::elaine.stanley@esa.edu.au::9dfc5ab9-b876-4d2e-b928-2720deac3464" providerId="AD" clId="Web-{E19BF1B4-9E27-1D82-17C4-93AFA55A8FB8}" dt="2023-08-15T22:41:04.263" v="4"/>
      <pc:docMkLst>
        <pc:docMk/>
      </pc:docMkLst>
      <pc:sldChg chg="modCm modNotes">
        <pc:chgData name="Elaine Stanley" userId="S::elaine.stanley@esa.edu.au::9dfc5ab9-b876-4d2e-b928-2720deac3464" providerId="AD" clId="Web-{E19BF1B4-9E27-1D82-17C4-93AFA55A8FB8}" dt="2023-08-15T22:41:04.263" v="4"/>
        <pc:sldMkLst>
          <pc:docMk/>
          <pc:sldMk cId="1691044384" sldId="424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Elaine Stanley" userId="S::elaine.stanley@esa.edu.au::9dfc5ab9-b876-4d2e-b928-2720deac3464" providerId="AD" clId="Web-{E19BF1B4-9E27-1D82-17C4-93AFA55A8FB8}" dt="2023-08-15T22:41:04.091" v="3"/>
              <pc2:cmMkLst xmlns:pc2="http://schemas.microsoft.com/office/powerpoint/2019/9/main/command">
                <pc:docMk/>
                <pc:sldMk cId="1691044384" sldId="424"/>
                <pc2:cmMk id="{EC74CA7F-0532-440B-A31F-B3742BD45D79}"/>
              </pc2:cmMkLst>
              <pc226:cmRplyChg chg="add">
                <pc226:chgData name="Elaine Stanley" userId="S::elaine.stanley@esa.edu.au::9dfc5ab9-b876-4d2e-b928-2720deac3464" providerId="AD" clId="Web-{E19BF1B4-9E27-1D82-17C4-93AFA55A8FB8}" dt="2023-08-15T22:41:04.091" v="3"/>
                <pc2:cmRplyMkLst xmlns:pc2="http://schemas.microsoft.com/office/powerpoint/2019/9/main/command">
                  <pc:docMk/>
                  <pc:sldMk cId="1691044384" sldId="424"/>
                  <pc2:cmMk id="{EC74CA7F-0532-440B-A31F-B3742BD45D79}"/>
                  <pc2:cmRplyMk id="{20228946-CB95-4DD9-9608-781CF3330A97}"/>
                </pc2:cmRplyMkLst>
              </pc226:cmRplyChg>
            </pc226:cmChg>
          </p:ext>
        </pc:ext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A64F4B7-307B-460A-9216-CC21E96F22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897C1B-43FC-4D09-8B0C-C5FC5D8B1A5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0C8173-52BC-4F8E-A1DB-073827CA7B9E}" type="datetimeFigureOut">
              <a:rPr lang="en-AU" smtClean="0"/>
              <a:t>23/01/2024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5A003B-9AFC-40BD-9E27-3767AF8D2BB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18DC3A-9E06-4EC9-94DD-1749B9ECC69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0E9432-9770-41A6-ACDC-B313F45D28C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070671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994B07-5BE4-4153-96B6-72B05AC6F0F3}" type="datetimeFigureOut">
              <a:rPr lang="en-AU" smtClean="0"/>
              <a:t>23/01/2024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C394AD-53D1-4F12-B903-2DCC978C763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82300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44A9DE-4760-4494-A2B3-6554A63B8D88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476525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100"/>
              </a:spcBef>
              <a:spcAft>
                <a:spcPts val="400"/>
              </a:spcAft>
            </a:pPr>
            <a:r>
              <a:rPr lang="en-AU" b="1"/>
              <a:t>Teacher steps and script</a:t>
            </a:r>
            <a:endParaRPr lang="en-US"/>
          </a:p>
          <a:p>
            <a:pPr marL="171450" indent="-171450">
              <a:spcBef>
                <a:spcPts val="100"/>
              </a:spcBef>
              <a:spcAft>
                <a:spcPts val="400"/>
              </a:spcAft>
              <a:buFont typeface="Arial,Sans-Serif"/>
              <a:buChar char="•"/>
            </a:pPr>
            <a:r>
              <a:rPr lang="en-AU"/>
              <a:t>Have students read the first base word: </a:t>
            </a:r>
            <a:r>
              <a:rPr lang="en-AU" b="1"/>
              <a:t>zip</a:t>
            </a:r>
            <a:r>
              <a:rPr lang="en-AU"/>
              <a:t>.</a:t>
            </a:r>
            <a:endParaRPr lang="en-AU">
              <a:cs typeface="Calibri"/>
            </a:endParaRPr>
          </a:p>
          <a:p>
            <a:pPr marL="171450" indent="-171450">
              <a:spcBef>
                <a:spcPts val="100"/>
              </a:spcBef>
              <a:spcAft>
                <a:spcPts val="400"/>
              </a:spcAft>
              <a:buFont typeface="Arial,Sans-Serif"/>
              <a:buChar char="•"/>
            </a:pPr>
            <a:r>
              <a:rPr lang="en-AU"/>
              <a:t>What do we need to do to this word to show 'not' or 'opposite of'? (Students respond: add un-.)</a:t>
            </a:r>
            <a:endParaRPr lang="en-AU">
              <a:cs typeface="Calibri" panose="020F0502020204030204"/>
            </a:endParaRPr>
          </a:p>
          <a:p>
            <a:pPr marL="171450" indent="-171450">
              <a:spcBef>
                <a:spcPts val="100"/>
              </a:spcBef>
              <a:spcAft>
                <a:spcPts val="400"/>
              </a:spcAft>
              <a:buFont typeface="Arial,Sans-Serif"/>
              <a:buChar char="•"/>
            </a:pPr>
            <a:r>
              <a:rPr lang="en-AU"/>
              <a:t>Have students complete the first base word on their worksheets.</a:t>
            </a:r>
            <a:endParaRPr lang="en-AU">
              <a:cs typeface="Calibri" panose="020F0502020204030204"/>
            </a:endParaRPr>
          </a:p>
          <a:p>
            <a:pPr marL="171450" indent="-171450">
              <a:spcBef>
                <a:spcPts val="100"/>
              </a:spcBef>
              <a:spcAft>
                <a:spcPts val="400"/>
              </a:spcAft>
              <a:buFont typeface="Arial,Sans-Serif"/>
              <a:buChar char="•"/>
            </a:pPr>
            <a:r>
              <a:rPr lang="en-AU"/>
              <a:t>Roam the classroom to support students, as needed.</a:t>
            </a:r>
            <a:endParaRPr lang="en-AU">
              <a:cs typeface="Calibri" panose="020F0502020204030204"/>
            </a:endParaRPr>
          </a:p>
          <a:p>
            <a:pPr marL="171450" indent="-171450">
              <a:spcBef>
                <a:spcPts val="100"/>
              </a:spcBef>
              <a:spcAft>
                <a:spcPts val="400"/>
              </a:spcAft>
              <a:buFont typeface="Arial,Sans-Serif"/>
              <a:buChar char="•"/>
            </a:pPr>
            <a:r>
              <a:rPr lang="en-AU"/>
              <a:t>Repeat with the words: </a:t>
            </a:r>
            <a:r>
              <a:rPr lang="en-AU" b="1"/>
              <a:t>load</a:t>
            </a:r>
            <a:r>
              <a:rPr lang="en-AU"/>
              <a:t> and</a:t>
            </a:r>
            <a:r>
              <a:rPr lang="en-AU" b="1"/>
              <a:t> block</a:t>
            </a:r>
            <a:r>
              <a:rPr lang="en-AU"/>
              <a:t>.</a:t>
            </a:r>
            <a:endParaRPr lang="en-AU">
              <a:cs typeface="Calibri"/>
            </a:endParaRPr>
          </a:p>
          <a:p>
            <a:pPr marL="171450" indent="-171450">
              <a:spcBef>
                <a:spcPts val="100"/>
              </a:spcBef>
              <a:spcAft>
                <a:spcPts val="400"/>
              </a:spcAft>
              <a:buFont typeface="Arial,Sans-Serif"/>
              <a:buChar char="•"/>
            </a:pPr>
            <a:r>
              <a:rPr lang="en-AU"/>
              <a:t>Have students share the meaning of each word with a partner once the un- prefix has been added, for example, ‘I unzip my bag.’</a:t>
            </a:r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C394AD-53D1-4F12-B903-2DCC978C763C}" type="slidenum">
              <a:rPr lang="en-AU" smtClean="0"/>
              <a:t>10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340422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Teacher steps</a:t>
            </a:r>
            <a:endParaRPr lang="en-US"/>
          </a:p>
          <a:p>
            <a:pPr marL="171450" indent="-171450">
              <a:buFont typeface="Arial,Sans-Serif"/>
              <a:buChar char="•"/>
            </a:pPr>
            <a:r>
              <a:rPr lang="en-US"/>
              <a:t>Model decoding the sentence and re-reading for fluency.</a:t>
            </a:r>
            <a:endParaRPr lang="en-US">
              <a:cs typeface="Calibri"/>
            </a:endParaRPr>
          </a:p>
          <a:p>
            <a:pPr marL="171450" indent="-171450">
              <a:buFont typeface="Arial,Sans-Serif"/>
              <a:buChar char="•"/>
            </a:pPr>
            <a:r>
              <a:rPr lang="en-US"/>
              <a:t>Explain how the meaning of each word is changed when the un- prefix is added.</a:t>
            </a:r>
            <a:endParaRPr lang="en-US">
              <a:cs typeface="Calibri"/>
            </a:endParaRPr>
          </a:p>
          <a:p>
            <a:endParaRPr lang="en-AU">
              <a:cs typeface="Calibri" panose="020F050202020403020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C394AD-53D1-4F12-B903-2DCC978C763C}" type="slidenum">
              <a:rPr lang="en-AU" smtClean="0"/>
              <a:t>11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642239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Teacher steps</a:t>
            </a:r>
            <a:endParaRPr lang="en-US"/>
          </a:p>
          <a:p>
            <a:pPr marL="171450" indent="-171450">
              <a:buFont typeface="Arial,Sans-Serif"/>
              <a:buChar char="•"/>
            </a:pPr>
            <a:r>
              <a:rPr lang="en-US"/>
              <a:t>Help students decode the sentence, following along on their own copy of the worksheet.</a:t>
            </a:r>
            <a:endParaRPr lang="en-US">
              <a:cs typeface="Calibri"/>
            </a:endParaRPr>
          </a:p>
          <a:p>
            <a:pPr marL="171450" indent="-171450">
              <a:spcBef>
                <a:spcPts val="100"/>
              </a:spcBef>
              <a:spcAft>
                <a:spcPts val="400"/>
              </a:spcAft>
              <a:buFont typeface="Arial,Sans-Serif"/>
              <a:buChar char="•"/>
            </a:pPr>
            <a:r>
              <a:rPr lang="en-AU"/>
              <a:t>Discuss how the meaning of each word is changed when the un- prefix is added.</a:t>
            </a:r>
          </a:p>
          <a:p>
            <a:endParaRPr lang="en-AU">
              <a:cs typeface="Calibri" panose="020F050202020403020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C394AD-53D1-4F12-B903-2DCC978C763C}" type="slidenum">
              <a:rPr lang="en-AU" smtClean="0"/>
              <a:t>12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856534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100"/>
              </a:spcBef>
              <a:spcAft>
                <a:spcPts val="400"/>
              </a:spcAft>
            </a:pPr>
            <a:r>
              <a:rPr lang="en-AU" b="1">
                <a:effectLst/>
              </a:rPr>
              <a:t>Teacher </a:t>
            </a:r>
            <a:r>
              <a:rPr lang="en-AU" b="1"/>
              <a:t>steps</a:t>
            </a:r>
            <a:endParaRPr lang="en-US"/>
          </a:p>
          <a:p>
            <a:pPr marL="171450" indent="-171450">
              <a:spcBef>
                <a:spcPts val="100"/>
              </a:spcBef>
              <a:spcAft>
                <a:spcPts val="400"/>
              </a:spcAft>
              <a:buFont typeface="Arial,Sans-Serif"/>
              <a:buChar char="•"/>
            </a:pPr>
            <a:r>
              <a:rPr lang="en-AU"/>
              <a:t>Dictate the following sentence to show example words with the un- prefix added: </a:t>
            </a:r>
            <a:r>
              <a:rPr lang="en-AU" b="1"/>
              <a:t>It was unsafe to unlock the gate.</a:t>
            </a:r>
            <a:endParaRPr lang="en-AU"/>
          </a:p>
          <a:p>
            <a:pPr marL="171450" indent="-171450">
              <a:spcBef>
                <a:spcPts val="100"/>
              </a:spcBef>
              <a:spcAft>
                <a:spcPts val="400"/>
              </a:spcAft>
              <a:buFont typeface="Arial,Sans-Serif"/>
              <a:buChar char="•"/>
            </a:pPr>
            <a:r>
              <a:rPr lang="en-AU"/>
              <a:t>Have students write the dictated sentence on their worksheet.</a:t>
            </a:r>
            <a:endParaRPr lang="en-AU">
              <a:cs typeface="Calibri"/>
            </a:endParaRPr>
          </a:p>
          <a:p>
            <a:pPr marL="171450" indent="-171450">
              <a:spcBef>
                <a:spcPts val="100"/>
              </a:spcBef>
              <a:spcAft>
                <a:spcPts val="400"/>
              </a:spcAft>
              <a:buFont typeface="Arial,Sans-Serif"/>
              <a:buChar char="•"/>
            </a:pPr>
            <a:r>
              <a:rPr lang="en-AU"/>
              <a:t>Optional: have students write an additional sentence using one of the other example words.</a:t>
            </a:r>
            <a:endParaRPr lang="en-US"/>
          </a:p>
          <a:p>
            <a:endParaRPr lang="en-US">
              <a:solidFill>
                <a:srgbClr val="000000"/>
              </a:solidFill>
              <a:effectLst/>
              <a:latin typeface="Calibri" panose="020F0502020204030204"/>
              <a:ea typeface="Calibri" panose="020F0502020204030204" pitchFamily="34" charset="0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C394AD-53D1-4F12-B903-2DCC978C763C}" type="slidenum">
              <a:rPr lang="en-AU" smtClean="0"/>
              <a:t>13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426903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/>
              <a:t>This review slide sets students up for future morphology reviews, by practising the expected student responses when this slide is shown.</a:t>
            </a:r>
            <a:endParaRPr lang="en-AU" b="1"/>
          </a:p>
          <a:p>
            <a:pPr>
              <a:defRPr/>
            </a:pPr>
            <a:endParaRPr lang="en-AU" b="1"/>
          </a:p>
          <a:p>
            <a:pPr>
              <a:defRPr/>
            </a:pPr>
            <a:r>
              <a:rPr lang="en-AU" b="1"/>
              <a:t>Teacher steps and script</a:t>
            </a:r>
            <a:endParaRPr lang="en-US" b="1"/>
          </a:p>
          <a:p>
            <a:pPr marL="171450" indent="-171450">
              <a:buFont typeface="Arial,Sans-Serif"/>
              <a:buChar char="•"/>
              <a:defRPr/>
            </a:pPr>
            <a:r>
              <a:rPr lang="en-AU"/>
              <a:t>What is this prefix? (Students respond: </a:t>
            </a:r>
            <a:r>
              <a:rPr lang="en-US"/>
              <a:t>un-.)</a:t>
            </a:r>
            <a:endParaRPr lang="en-AU"/>
          </a:p>
          <a:p>
            <a:pPr marL="171450" indent="-171450">
              <a:buFont typeface="Arial,Sans-Serif"/>
              <a:buChar char="•"/>
              <a:defRPr/>
            </a:pPr>
            <a:r>
              <a:rPr lang="en-AU"/>
              <a:t>What does it mean? (Students respond: 'not' or 'opposite of’.)</a:t>
            </a:r>
            <a:endParaRPr lang="en-AU">
              <a:cs typeface="Calibri"/>
            </a:endParaRPr>
          </a:p>
          <a:p>
            <a:pPr marL="171450" indent="-171450">
              <a:buFont typeface="Arial,Sans-Serif"/>
              <a:buChar char="•"/>
              <a:defRPr/>
            </a:pPr>
            <a:r>
              <a:rPr lang="en-AU">
                <a:cs typeface="Calibri"/>
              </a:rPr>
              <a:t>Your word is 'happy’. Add the prefix. (Students respond: unhappy.)</a:t>
            </a:r>
          </a:p>
          <a:p>
            <a:pPr marL="171450" indent="-171450">
              <a:buFont typeface="Arial,Sans-Serif"/>
              <a:buChar char="•"/>
              <a:defRPr/>
            </a:pPr>
            <a:r>
              <a:rPr lang="en-AU">
                <a:cs typeface="Calibri"/>
              </a:rPr>
              <a:t>What does it mean? (Students respond: not happy.)</a:t>
            </a: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17182C-4625-404C-B159-1198EE46DE26}" type="slidenum">
              <a:rPr lang="en-AU" smtClean="0"/>
              <a:t>14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771475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100"/>
              </a:spcBef>
              <a:spcAft>
                <a:spcPts val="400"/>
              </a:spcAft>
            </a:pPr>
            <a:r>
              <a:rPr lang="en-AU" b="1"/>
              <a:t>Teacher steps and script</a:t>
            </a:r>
            <a:endParaRPr lang="en-US"/>
          </a:p>
          <a:p>
            <a:pPr marL="285750" indent="-285750">
              <a:spcBef>
                <a:spcPts val="100"/>
              </a:spcBef>
              <a:spcAft>
                <a:spcPts val="400"/>
              </a:spcAft>
              <a:buFont typeface="Arial,Sans-Serif"/>
              <a:buChar char="•"/>
            </a:pPr>
            <a:r>
              <a:rPr lang="en-AU"/>
              <a:t>Give the students a new word to add un- prefix to: </a:t>
            </a:r>
            <a:r>
              <a:rPr lang="en-AU" b="1"/>
              <a:t>plug</a:t>
            </a:r>
            <a:r>
              <a:rPr lang="en-AU"/>
              <a:t>.</a:t>
            </a:r>
            <a:endParaRPr lang="en-AU">
              <a:cs typeface="Calibri"/>
            </a:endParaRPr>
          </a:p>
          <a:p>
            <a:pPr marL="285750" indent="-285750">
              <a:spcBef>
                <a:spcPts val="100"/>
              </a:spcBef>
              <a:spcAft>
                <a:spcPts val="400"/>
              </a:spcAft>
              <a:buFont typeface="Arial,Sans-Serif"/>
              <a:buChar char="•"/>
            </a:pPr>
            <a:r>
              <a:rPr lang="en-AU"/>
              <a:t>Students write the base word on their mini-whiteboard, paper or equivalent.</a:t>
            </a:r>
            <a:endParaRPr lang="en-US"/>
          </a:p>
          <a:p>
            <a:pPr marL="285750" indent="-285750">
              <a:spcBef>
                <a:spcPts val="100"/>
              </a:spcBef>
              <a:spcAft>
                <a:spcPts val="400"/>
              </a:spcAft>
              <a:buFont typeface="Arial,Sans-Serif"/>
              <a:buChar char="•"/>
            </a:pPr>
            <a:r>
              <a:rPr lang="en-AU"/>
              <a:t>What do we need to do to this word to show 'not' or 'opposite of'? (Students respond: add un-.)</a:t>
            </a:r>
            <a:endParaRPr lang="en-AU">
              <a:cs typeface="Calibri"/>
            </a:endParaRPr>
          </a:p>
          <a:p>
            <a:pPr marL="285750" indent="-285750">
              <a:buFont typeface="Arial,Sans-Serif"/>
              <a:buChar char="•"/>
            </a:pPr>
            <a:r>
              <a:rPr lang="en-AU"/>
              <a:t>Do that now and ‘chin it’ to show me your word.</a:t>
            </a:r>
            <a:endParaRPr lang="en-US"/>
          </a:p>
          <a:p>
            <a:pPr marL="285750" indent="-285750">
              <a:buFont typeface="Arial,Sans-Serif"/>
              <a:buChar char="•"/>
            </a:pPr>
            <a:r>
              <a:rPr lang="en-AU"/>
              <a:t>Have each student explain to a partner what the word with the prefix added means.</a:t>
            </a:r>
            <a:endParaRPr lang="en-US"/>
          </a:p>
          <a:p>
            <a:pPr marL="285750" indent="-285750">
              <a:spcBef>
                <a:spcPts val="100"/>
              </a:spcBef>
              <a:spcAft>
                <a:spcPts val="400"/>
              </a:spcAft>
              <a:buFont typeface="Arial,Sans-Serif"/>
              <a:buChar char="•"/>
            </a:pPr>
            <a:r>
              <a:rPr lang="en-AU"/>
              <a:t>Have some students share with the whole class (use pop-sticks with student names to choose some students).</a:t>
            </a:r>
            <a:endParaRPr lang="en-AU">
              <a:cs typeface="Calibri"/>
            </a:endParaRPr>
          </a:p>
          <a:p>
            <a:pPr marL="285750" indent="-285750">
              <a:buFont typeface="Arial,Sans-Serif"/>
              <a:buChar char="•"/>
            </a:pPr>
            <a:r>
              <a:rPr lang="en-AU"/>
              <a:t>Repeat with base word: </a:t>
            </a:r>
            <a:r>
              <a:rPr lang="en-AU" b="1"/>
              <a:t>pack</a:t>
            </a:r>
            <a:r>
              <a:rPr lang="en-AU"/>
              <a:t>.</a:t>
            </a:r>
            <a:endParaRPr lang="en-AU" b="1">
              <a:latin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C394AD-53D1-4F12-B903-2DCC978C763C}" type="slidenum">
              <a:rPr lang="en-AU" smtClean="0"/>
              <a:t>15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648594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-230505">
              <a:spcBef>
                <a:spcPts val="100"/>
              </a:spcBef>
              <a:spcAft>
                <a:spcPts val="400"/>
              </a:spcAft>
            </a:pPr>
            <a:r>
              <a:rPr lang="en-US" b="1"/>
              <a:t>Teacher steps</a:t>
            </a:r>
            <a:endParaRPr lang="en-US"/>
          </a:p>
          <a:p>
            <a:pPr marL="171450" indent="-230505">
              <a:spcBef>
                <a:spcPts val="100"/>
              </a:spcBef>
              <a:spcAft>
                <a:spcPts val="400"/>
              </a:spcAft>
              <a:buFont typeface="Arial,Sans-Serif"/>
              <a:buChar char="•"/>
            </a:pPr>
            <a:r>
              <a:rPr lang="en-US" b="0"/>
              <a:t>Students who </a:t>
            </a:r>
            <a:r>
              <a:rPr lang="en-US"/>
              <a:t>need further instruction (</a:t>
            </a:r>
            <a:r>
              <a:rPr lang="en-US" b="0"/>
              <a:t>identified during the ‘check for understanding’ phase of the lesson</a:t>
            </a:r>
            <a:r>
              <a:rPr lang="en-US"/>
              <a:t>)</a:t>
            </a:r>
            <a:r>
              <a:rPr lang="en-US" b="0"/>
              <a:t> stay with the teacher for small-group targeted instruction.</a:t>
            </a:r>
            <a:endParaRPr lang="en-US" b="0">
              <a:cs typeface="Calibri"/>
            </a:endParaRPr>
          </a:p>
          <a:p>
            <a:pPr marL="171450" indent="-230505">
              <a:spcBef>
                <a:spcPts val="100"/>
              </a:spcBef>
              <a:spcAft>
                <a:spcPts val="400"/>
              </a:spcAft>
              <a:buFont typeface="Arial,Sans-Serif"/>
              <a:buChar char="•"/>
            </a:pPr>
            <a:r>
              <a:rPr lang="en-US" b="0"/>
              <a:t>The remaining students continue </a:t>
            </a:r>
            <a:r>
              <a:rPr lang="en-US"/>
              <a:t>independent practice </a:t>
            </a:r>
            <a:r>
              <a:rPr lang="en-US" b="0"/>
              <a:t>with application tasks that </a:t>
            </a:r>
            <a:r>
              <a:rPr lang="en-US"/>
              <a:t>have been taught previously and </a:t>
            </a:r>
            <a:r>
              <a:rPr lang="en-US" b="0"/>
              <a:t>can be carried out independently.</a:t>
            </a:r>
            <a:r>
              <a:rPr lang="en-US"/>
              <a:t> </a:t>
            </a:r>
            <a:endParaRPr lang="en-AU"/>
          </a:p>
          <a:p>
            <a:pPr marL="374650" indent="-230505">
              <a:spcBef>
                <a:spcPts val="100"/>
              </a:spcBef>
              <a:spcAft>
                <a:spcPts val="400"/>
              </a:spcAft>
            </a:pPr>
            <a:endParaRPr lang="en-US" b="0">
              <a:cs typeface="Calibri"/>
            </a:endParaRPr>
          </a:p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C394AD-53D1-4F12-B903-2DCC978C763C}" type="slidenum">
              <a:rPr lang="en-AU" smtClean="0"/>
              <a:t>16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9512270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C31577-97A4-4887-8789-CF06B159749B}" type="slidenum">
              <a:rPr lang="en-AU" smtClean="0"/>
              <a:t>17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418380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44A9DE-4760-4494-A2B3-6554A63B8D88}" type="slidenum">
              <a:rPr lang="en-AU" smtClean="0"/>
              <a:t>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36563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44A9DE-4760-4494-A2B3-6554A63B8D88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294938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/>
              <a:buChar char="•"/>
              <a:defRPr/>
            </a:pPr>
            <a:r>
              <a:rPr lang="en-US"/>
              <a:t>The concepts presented on this slide may relevant to un- prefix; this material may not be necessary for every morphology lesson.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/>
              <a:t>Give the definition of a noun and a verb and ask students to repeat. Talk through the example words.</a:t>
            </a:r>
            <a:endParaRPr lang="en-US">
              <a:cs typeface="Calibri" panose="020F0502020204030204"/>
            </a:endParaRPr>
          </a:p>
          <a:p>
            <a:pPr marL="285750" indent="-285750">
              <a:buFont typeface="Arial"/>
              <a:buChar char="•"/>
            </a:pPr>
            <a:r>
              <a:rPr lang="en-AU"/>
              <a:t>Call out words that are either nouns or verbs (see sample words listed below). </a:t>
            </a:r>
            <a:endParaRPr lang="en-AU">
              <a:cs typeface="Calibri" panose="020F0502020204030204"/>
            </a:endParaRPr>
          </a:p>
          <a:p>
            <a:pPr marL="285750" indent="-285750">
              <a:buFont typeface="Arial"/>
              <a:buChar char="•"/>
            </a:pPr>
            <a:r>
              <a:rPr lang="en-AU"/>
              <a:t>As each word is called out, students </a:t>
            </a:r>
            <a:r>
              <a:rPr lang="en-AU" sz="1800">
                <a:effectLst/>
                <a:latin typeface="Calibri"/>
                <a:ea typeface="Times New Roman" panose="02020603050405020304" pitchFamily="18" charset="0"/>
                <a:cs typeface="Calibri"/>
              </a:rPr>
              <a:t>place hands on head and say ‘</a:t>
            </a:r>
            <a:r>
              <a:rPr lang="en-AU" sz="1800">
                <a:latin typeface="Calibri"/>
                <a:ea typeface="Times New Roman" panose="02020603050405020304" pitchFamily="18" charset="0"/>
                <a:cs typeface="Calibri"/>
              </a:rPr>
              <a:t>noun’,</a:t>
            </a:r>
            <a:r>
              <a:rPr lang="en-AU" sz="1800">
                <a:effectLst/>
                <a:latin typeface="Calibri"/>
                <a:ea typeface="Times New Roman" panose="02020603050405020304" pitchFamily="18" charset="0"/>
                <a:cs typeface="Calibri"/>
              </a:rPr>
              <a:t> or hands on knees and say ‘</a:t>
            </a:r>
            <a:r>
              <a:rPr lang="en-AU" sz="1800">
                <a:latin typeface="Calibri"/>
                <a:ea typeface="Times New Roman" panose="02020603050405020304" pitchFamily="18" charset="0"/>
                <a:cs typeface="Calibri"/>
              </a:rPr>
              <a:t>verb</a:t>
            </a:r>
            <a:r>
              <a:rPr lang="en-AU" sz="1800">
                <a:effectLst/>
                <a:latin typeface="Calibri"/>
                <a:ea typeface="Times New Roman" panose="02020603050405020304" pitchFamily="18" charset="0"/>
                <a:cs typeface="Calibri"/>
              </a:rPr>
              <a:t>’.</a:t>
            </a:r>
          </a:p>
          <a:p>
            <a:pPr marL="285750" indent="-285750">
              <a:buFont typeface="Arial"/>
              <a:buChar char="•"/>
            </a:pPr>
            <a:r>
              <a:rPr lang="en-AU" sz="1800" b="0">
                <a:effectLst/>
                <a:latin typeface="Calibri"/>
                <a:cs typeface="Calibri"/>
              </a:rPr>
              <a:t>Sample nouns: </a:t>
            </a:r>
            <a:r>
              <a:rPr lang="en-AU" sz="2000" b="0">
                <a:effectLst/>
                <a:latin typeface="Calibri"/>
                <a:cs typeface="Calibri"/>
              </a:rPr>
              <a:t>apple, car, city, supermarket.</a:t>
            </a:r>
            <a:endParaRPr lang="en-AU" sz="1800" b="0">
              <a:effectLst/>
              <a:latin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AU" sz="2000" b="0">
                <a:effectLst/>
                <a:latin typeface="Calibri"/>
                <a:cs typeface="Calibri"/>
              </a:rPr>
              <a:t>Sample verbs: read, duck*, </a:t>
            </a:r>
            <a:r>
              <a:rPr lang="en-AU" sz="1800" b="0">
                <a:effectLst/>
                <a:latin typeface="Calibri"/>
                <a:cs typeface="Calibri"/>
              </a:rPr>
              <a:t>jump*, point*.</a:t>
            </a:r>
            <a:r>
              <a:rPr lang="en-AU" sz="1800">
                <a:latin typeface="Calibri"/>
                <a:cs typeface="Calibri"/>
              </a:rPr>
              <a:t> </a:t>
            </a:r>
            <a:endParaRPr lang="en-AU" sz="1800" b="0">
              <a:effectLst/>
              <a:latin typeface="Calibri" panose="020F0502020204030204" pitchFamily="34" charset="0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AU" sz="1800">
                <a:effectLst/>
                <a:latin typeface="Calibri"/>
                <a:cs typeface="Calibri"/>
              </a:rPr>
              <a:t>*A talking point for classroom discussion could be that these words can be either nouns or verbs, depending on context.</a:t>
            </a:r>
            <a:endParaRPr lang="en-AU">
              <a:latin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C394AD-53D1-4F12-B903-2DCC978C763C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50722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sz="1800" kern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 morpheme introduced in this lesson is the prefix un- which can have two meanings: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800" kern="12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‘</a:t>
            </a:r>
            <a:r>
              <a:rPr lang="en-AU" sz="1800" dirty="0">
                <a:latin typeface="Calibri"/>
                <a:ea typeface="Times New Roman" panose="02020603050405020304" pitchFamily="18" charset="0"/>
                <a:cs typeface="Calibri"/>
              </a:rPr>
              <a:t>not’ as</a:t>
            </a:r>
            <a:r>
              <a:rPr lang="en-AU" sz="1800" kern="12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 in untrue (not true)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800" kern="12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‘opposite of’ as in undo (opposite of do</a:t>
            </a:r>
            <a:r>
              <a:rPr lang="en-AU" sz="1800" dirty="0">
                <a:latin typeface="Calibri"/>
                <a:ea typeface="Times New Roman" panose="02020603050405020304" pitchFamily="18" charset="0"/>
                <a:cs typeface="Calibri"/>
              </a:rPr>
              <a:t>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1800" kern="1200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AU" sz="1800" dirty="0">
                <a:cs typeface="Calibri" panose="020F0502020204030204"/>
              </a:rPr>
              <a:t>If you are following the Literacy Hub phonics progression, this is covered in Phase 15.</a:t>
            </a:r>
            <a:endParaRPr lang="en-AU" sz="1800" kern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1800" kern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1800" b="1" i="0" dirty="0">
                <a:cs typeface="Calibri" panose="020F0502020204030204"/>
              </a:rPr>
              <a:t>Vocabulary to unpack</a:t>
            </a: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sz="1800" i="0" dirty="0"/>
              <a:t>Prefix: a letter or group of letters added to </a:t>
            </a:r>
            <a:r>
              <a:rPr lang="en-US" sz="1800" i="0"/>
              <a:t>the beginning </a:t>
            </a:r>
            <a:r>
              <a:rPr lang="en-US" sz="1800" i="0" dirty="0"/>
              <a:t>of a word to change its meaning</a:t>
            </a:r>
            <a:r>
              <a:rPr lang="en-US" sz="1800" dirty="0"/>
              <a:t>.</a:t>
            </a:r>
            <a:endParaRPr lang="en-US" sz="1800" i="0" dirty="0">
              <a:cs typeface="Calibri"/>
            </a:endParaRP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sz="1800" i="0" dirty="0"/>
              <a:t>Base word: a word that carries meaning on its own</a:t>
            </a:r>
            <a:r>
              <a:rPr lang="en-US" sz="1800" dirty="0"/>
              <a:t>.</a:t>
            </a:r>
            <a:endParaRPr lang="en-US" sz="1800" i="0" dirty="0">
              <a:cs typeface="Calibri" panose="020F0502020204030204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AU" sz="1800" kern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endParaRPr lang="en-AU" sz="1800" kern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endParaRPr lang="en-AU" sz="1800" kern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AU" sz="1800" kern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endParaRPr lang="en-AU" sz="1800" kern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endParaRPr lang="en-US" sz="1800" i="1" dirty="0"/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endParaRPr lang="en-US" sz="18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44A9DE-4760-4494-A2B3-6554A63B8D88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369718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100"/>
              </a:spcBef>
              <a:spcAft>
                <a:spcPts val="400"/>
              </a:spcAft>
            </a:pPr>
            <a:r>
              <a:rPr lang="en-AU" sz="1800" b="1">
                <a:latin typeface="Calibri"/>
                <a:cs typeface="Calibri"/>
              </a:rPr>
              <a:t>Teacher steps</a:t>
            </a:r>
            <a:endParaRPr lang="en-US" b="1">
              <a:cs typeface="Calibri"/>
            </a:endParaRPr>
          </a:p>
          <a:p>
            <a:pPr marL="285750" indent="-285750">
              <a:spcBef>
                <a:spcPts val="100"/>
              </a:spcBef>
              <a:spcAft>
                <a:spcPts val="400"/>
              </a:spcAft>
              <a:buFont typeface="Arial"/>
              <a:buChar char="•"/>
            </a:pPr>
            <a:r>
              <a:rPr lang="en-AU" sz="1800">
                <a:latin typeface="Calibri"/>
                <a:cs typeface="Calibri"/>
              </a:rPr>
              <a:t>Explain that when we add un- prefix to the start of a word, we change the meaning of the word to mean 'not' or 'opposite of'.</a:t>
            </a:r>
            <a:endParaRPr lang="en-AU">
              <a:cs typeface="Calibri" panose="020F0502020204030204"/>
            </a:endParaRPr>
          </a:p>
          <a:p>
            <a:pPr marL="285750" indent="-285750">
              <a:buFont typeface="Arial"/>
              <a:buChar char="•"/>
            </a:pPr>
            <a:r>
              <a:rPr lang="en-AU" sz="1800">
                <a:latin typeface="Calibri" panose="020F0502020204030204" pitchFamily="34" charset="0"/>
              </a:rPr>
              <a:t>Talk through the example on the slide.</a:t>
            </a:r>
            <a:endParaRPr lang="en-AU" sz="1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C394AD-53D1-4F12-B903-2DCC978C763C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89661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Teacher steps and script</a:t>
            </a:r>
            <a:endParaRPr lang="en-US"/>
          </a:p>
          <a:p>
            <a:pPr marL="171450" indent="-171450">
              <a:buFont typeface="Arial,Sans-Serif"/>
              <a:buChar char="•"/>
            </a:pPr>
            <a:r>
              <a:rPr lang="en-US"/>
              <a:t>This is the prefix un-, which means 'not' or 'opposite of'.</a:t>
            </a:r>
            <a:endParaRPr lang="en-US">
              <a:cs typeface="Calibri"/>
            </a:endParaRPr>
          </a:p>
          <a:p>
            <a:pPr marL="171450" indent="-171450">
              <a:buFont typeface="Arial,Sans-Serif"/>
              <a:buChar char="•"/>
            </a:pPr>
            <a:r>
              <a:rPr lang="en-AU"/>
              <a:t>Students follow along on their own copy of the worksheet.</a:t>
            </a:r>
            <a:endParaRPr lang="en-AU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C394AD-53D1-4F12-B903-2DCC978C763C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650343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/>
              <a:t>Teacher script and steps</a:t>
            </a:r>
            <a:endParaRPr lang="en-US"/>
          </a:p>
          <a:p>
            <a:pPr marL="171450" indent="-171450">
              <a:buFont typeface="Arial,Sans-Serif" panose="020B0604020202020204" pitchFamily="34" charset="0"/>
              <a:buChar char="•"/>
            </a:pPr>
            <a:r>
              <a:rPr lang="en-US"/>
              <a:t>What is the prefix? (Students respond: un-.)</a:t>
            </a:r>
            <a:endParaRPr lang="en-US">
              <a:cs typeface="Calibri"/>
            </a:endParaRPr>
          </a:p>
          <a:p>
            <a:pPr marL="171450" indent="-171450">
              <a:buFont typeface="Arial,Sans-Serif" panose="020B0604020202020204" pitchFamily="34" charset="0"/>
              <a:buChar char="•"/>
            </a:pPr>
            <a:r>
              <a:rPr lang="en-US"/>
              <a:t>What does it mean? (Students respond: 'not' or 'opposite of'.)</a:t>
            </a:r>
            <a:endParaRPr lang="en-US">
              <a:cs typeface="Calibri" panose="020F0502020204030204"/>
            </a:endParaRPr>
          </a:p>
          <a:p>
            <a:endParaRPr lang="en-US">
              <a:cs typeface="Calibri" panose="020F0502020204030204"/>
            </a:endParaRPr>
          </a:p>
          <a:p>
            <a:endParaRPr lang="en-US">
              <a:cs typeface="Calibri" panose="020F050202020403020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C394AD-53D1-4F12-B903-2DCC978C763C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306923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100"/>
              </a:spcBef>
              <a:spcAft>
                <a:spcPts val="400"/>
              </a:spcAft>
            </a:pPr>
            <a:r>
              <a:rPr lang="en-AU" b="1">
                <a:effectLst/>
              </a:rPr>
              <a:t>Teacher </a:t>
            </a:r>
            <a:r>
              <a:rPr lang="en-AU" b="1"/>
              <a:t>steps and script:</a:t>
            </a:r>
            <a:endParaRPr lang="en-US"/>
          </a:p>
          <a:p>
            <a:pPr marL="171450" indent="-171450">
              <a:spcBef>
                <a:spcPts val="100"/>
              </a:spcBef>
              <a:spcAft>
                <a:spcPts val="400"/>
              </a:spcAft>
              <a:buFont typeface="Arial,Sans-Serif"/>
              <a:buChar char="•"/>
            </a:pPr>
            <a:r>
              <a:rPr lang="en-AU"/>
              <a:t>Model adding un- prefix to base words on whiteboard: do, well, bend.</a:t>
            </a:r>
            <a:endParaRPr lang="en-US"/>
          </a:p>
          <a:p>
            <a:pPr marL="171450" indent="-171450">
              <a:spcBef>
                <a:spcPts val="100"/>
              </a:spcBef>
              <a:spcAft>
                <a:spcPts val="400"/>
              </a:spcAft>
              <a:buFont typeface="Arial,Sans-Serif"/>
              <a:buChar char="•"/>
            </a:pPr>
            <a:r>
              <a:rPr lang="en-AU"/>
              <a:t>Discuss how the meaning of each word changes when the un- is added.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C394AD-53D1-4F12-B903-2DCC978C763C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14700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9.svg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92B1C28E-FB69-42DD-A813-12C2D71F091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85649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9E0EEF7-D1A0-48DB-B220-EA22026259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58EE98-527A-424D-B46E-8381939CAE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4B3051-68CF-4D98-BC9A-4CAB54EEC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5DAE1-7B8B-4C7C-83FF-3DD6341096D6}" type="datetimeFigureOut">
              <a:rPr lang="en-AU" smtClean="0"/>
              <a:t>23/01/2024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8B91A4-B8D1-417D-B87A-B8B4E91F2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© 2021 Commonwealth of Australia, unless otherwise indicated. Creative Commons Attribution 4.0, unless otherwise indicated.</a:t>
            </a:r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A9D037-9917-4ECE-BE1C-A60EC5485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0705A-9875-450F-9AE0-9789426F280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32320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2F08234-8EB3-4EA8-B4C4-2DAB6256F1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157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35B2FE8-866F-4C62-9E92-B728C82F1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8084E7-D6B7-40A7-BEC9-535774869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91CAE0-DA0C-461C-9D64-C54BEE9D4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AB0705A-9875-450F-9AE0-9789426F280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90F5BED-8BAD-407D-A8F5-63568D8885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EA8FD315-0047-4427-B40B-57FEDF63F1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25410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5D294C5-08BE-4D51-8498-FCC11B09BA8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85649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2FFDBC2-6846-4C94-8B96-A05BD974C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F55586-495E-410C-81E5-C2ECA9B3FD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43562F-8283-4BD6-AD1B-0B6CA23019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F07EF0-8687-4D97-B712-397ACCFF8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351802-3006-4D21-93DD-78337EB85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AB0705A-9875-450F-9AE0-9789426F280F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744275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A085A-F675-448C-BA16-A6B0AA4C7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49CB2C-A91C-482F-AA77-2A0A63C5C5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60FFA0-9B70-41C3-977B-02071B2AFE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408C7C-FF23-4BCE-8CB8-8094AF2C08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48E2C8-E34A-419E-A59E-3DC8FF73F7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94558A-8AFF-4109-B9D4-649AD17D3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5DAE1-7B8B-4C7C-83FF-3DD6341096D6}" type="datetimeFigureOut">
              <a:rPr lang="en-AU" smtClean="0"/>
              <a:t>23/01/2024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575B91-8E5E-4A69-BC9F-5815423CA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DE3833-86B4-4338-A2E9-96029BB02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0705A-9875-450F-9AE0-9789426F280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051599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3FD6D-6A63-4C70-92DB-08A9A48C4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EB3569-7319-4ABB-B17F-9C21C00D5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5DAE1-7B8B-4C7C-83FF-3DD6341096D6}" type="datetimeFigureOut">
              <a:rPr lang="en-AU" smtClean="0"/>
              <a:t>23/01/2024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DB46C7-D3A0-4205-907A-27F1974ED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E99B6B-FA0B-4E74-B030-BF4FC637C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0705A-9875-450F-9AE0-9789426F280F}" type="slidenum">
              <a:rPr lang="en-AU" smtClean="0"/>
              <a:t>‹#›</a:t>
            </a:fld>
            <a:endParaRPr lang="en-AU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857540D-68A3-4396-BEB8-E8E4B0634E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615805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62B7C04-A10C-4037-93E5-3E543E56034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81"/>
            <a:ext cx="12192000" cy="6861574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5FC609-86E5-4A9F-BA7C-9BDA333BE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106B97-9BD8-4648-87A6-01816D60F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0705A-9875-450F-9AE0-9789426F280F}" type="slidenum">
              <a:rPr lang="en-AU" smtClean="0"/>
              <a:t>‹#›</a:t>
            </a:fld>
            <a:endParaRPr lang="en-AU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00B304B-AB5D-48E2-A5D1-8B4F1DAB8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4BFECE4-1DCA-45E1-B91B-EDB4F4EB03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720288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10915AC2-E264-478E-B81E-320A6FF291A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1" y="0"/>
            <a:ext cx="12185649" cy="6858000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5FC609-86E5-4A9F-BA7C-9BDA333BE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106B97-9BD8-4648-87A6-01816D60F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AB0705A-9875-450F-9AE0-9789426F280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00B304B-AB5D-48E2-A5D1-8B4F1DAB8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4BFECE4-1DCA-45E1-B91B-EDB4F4EB03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529903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6F2A050-8B86-4DEF-85D0-A649C0A70D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157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9F6C18D-6395-41E2-BED8-D563CA611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4ABAFD-E178-44EF-A789-121993098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B3D4BC-70D2-49C3-B874-7F843C0E3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0705A-9875-450F-9AE0-9789426F280F}" type="slidenum">
              <a:rPr lang="en-AU" smtClean="0"/>
              <a:t>‹#›</a:t>
            </a:fld>
            <a:endParaRPr lang="en-AU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55E446E-87CA-433F-AC2E-E50D7CC7DE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013323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75DD409-11D5-4735-A70F-002418AEBE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157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9F6C18D-6395-41E2-BED8-D563CA611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4ABAFD-E178-44EF-A789-121993098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B3D4BC-70D2-49C3-B874-7F843C0E3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AB0705A-9875-450F-9AE0-9789426F280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EED529D-EBC5-40CC-8E42-57C26105C1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507267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6CCAC-BA8F-4322-A54B-C6069CC90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11616B-A691-4652-BC99-C4484DEB81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87085D-3AC4-4C18-9476-6E25201F15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53BAF2-F4E9-47B3-81B5-F5CB43412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5DAE1-7B8B-4C7C-83FF-3DD6341096D6}" type="datetimeFigureOut">
              <a:rPr lang="en-AU" smtClean="0"/>
              <a:t>23/01/2024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388018-EAC1-4C2D-AAE5-8B7BE607F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A84F6C-0C21-45E7-A020-98388C020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0705A-9875-450F-9AE0-9789426F280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881530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B24A26-0751-4BAA-8A70-3327A0E4F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82BEA4-0DE5-4F3C-A27B-A696AA284C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57B709-0C58-4B67-87E0-3D8A0D160B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49DD68-F58A-4226-B58B-AC6CE574B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5DAE1-7B8B-4C7C-83FF-3DD6341096D6}" type="datetimeFigureOut">
              <a:rPr lang="en-AU" smtClean="0"/>
              <a:t>23/01/2024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1FD2DE-ECC4-45D2-BB77-8A6EA9AC5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0EFB28-E32D-4BCD-8D01-39DDA152A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0705A-9875-450F-9AE0-9789426F280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03100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18035B3-D866-4D0F-B8DD-C4AD2A7437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1574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21491E-E5B1-4D28-A7CE-FE1125842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595DAE1-7B8B-4C7C-83FF-3DD6341096D6}" type="datetimeFigureOut">
              <a:rPr lang="en-AU" smtClean="0"/>
              <a:pPr/>
              <a:t>23/01/2024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BC8ED4-F856-4816-88C2-97FF58DD6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B0C4E3-657D-41B2-80E9-18BEC91D5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AB0705A-9875-450F-9AE0-9789426F280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57E2338-9A27-4BFC-A72C-BEDE1FBFC2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D617FF8B-957B-4063-A554-027BC0C89E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98754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F1173-4B8F-45CA-BE72-795A728B1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5B326E-DDDC-4832-A788-99A8CC7031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C5D84-3C8C-4DC9-9967-1D8C8E71B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5DAE1-7B8B-4C7C-83FF-3DD6341096D6}" type="datetimeFigureOut">
              <a:rPr lang="en-AU" smtClean="0"/>
              <a:t>23/01/2024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C2439E-860F-422A-95F5-098B84619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712F1F-1509-40E3-86BE-5203C8F96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0705A-9875-450F-9AE0-9789426F280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761782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0D4FE89-1412-4EF2-96EB-52BA7DFCD4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9DCCE7-BD15-4998-8A38-56F92DB214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BEFF8B-B7CD-4DCC-A167-15C1F9948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5DAE1-7B8B-4C7C-83FF-3DD6341096D6}" type="datetimeFigureOut">
              <a:rPr lang="en-AU" smtClean="0"/>
              <a:t>23/01/2024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5111DF-7830-47E4-8AE8-45C9392EA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DB3553-5613-4AAB-B18C-D0BEAD2E1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0705A-9875-450F-9AE0-9789426F280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79546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5DD94739-AF8B-EFA4-AF09-86F887057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6"/>
            <a:ext cx="10515600" cy="1198744"/>
          </a:xfrm>
        </p:spPr>
        <p:txBody>
          <a:bodyPr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AU" sz="4400" b="1" kern="1200">
                <a:solidFill>
                  <a:srgbClr val="0E1D42"/>
                </a:solidFill>
                <a:latin typeface="+mn-lt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4EB6B64-2E38-04BA-BDA1-9348D020C482}"/>
              </a:ext>
            </a:extLst>
          </p:cNvPr>
          <p:cNvSpPr/>
          <p:nvPr userDrawn="1"/>
        </p:nvSpPr>
        <p:spPr>
          <a:xfrm>
            <a:off x="0" y="5950021"/>
            <a:ext cx="12192000" cy="907979"/>
          </a:xfrm>
          <a:prstGeom prst="rect">
            <a:avLst/>
          </a:prstGeom>
          <a:solidFill>
            <a:srgbClr val="0E1D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C3B9433-C63E-7483-993F-C5CA614D26FC}"/>
              </a:ext>
            </a:extLst>
          </p:cNvPr>
          <p:cNvSpPr/>
          <p:nvPr userDrawn="1"/>
        </p:nvSpPr>
        <p:spPr>
          <a:xfrm>
            <a:off x="10272713" y="6376787"/>
            <a:ext cx="438149" cy="597299"/>
          </a:xfrm>
          <a:prstGeom prst="roundRect">
            <a:avLst>
              <a:gd name="adj" fmla="val 1390"/>
            </a:avLst>
          </a:prstGeom>
          <a:solidFill>
            <a:srgbClr val="80DD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0BE2EFD-1327-7826-C6D5-587834F60457}"/>
              </a:ext>
            </a:extLst>
          </p:cNvPr>
          <p:cNvSpPr/>
          <p:nvPr userDrawn="1"/>
        </p:nvSpPr>
        <p:spPr>
          <a:xfrm>
            <a:off x="10934700" y="5762626"/>
            <a:ext cx="438149" cy="1133474"/>
          </a:xfrm>
          <a:prstGeom prst="roundRect">
            <a:avLst>
              <a:gd name="adj" fmla="val 1390"/>
            </a:avLst>
          </a:prstGeom>
          <a:solidFill>
            <a:srgbClr val="A2AB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Slide Number Placeholder 4">
            <a:extLst>
              <a:ext uri="{FF2B5EF4-FFF2-40B4-BE49-F238E27FC236}">
                <a16:creationId xmlns:a16="http://schemas.microsoft.com/office/drawing/2014/main" id="{33085947-B258-0317-65DA-7DA497329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AB0705A-9875-450F-9AE0-9789426F280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2EA1F991-183C-3009-0C1A-7B29C644FEFD}"/>
              </a:ext>
            </a:extLst>
          </p:cNvPr>
          <p:cNvSpPr txBox="1">
            <a:spLocks/>
          </p:cNvSpPr>
          <p:nvPr userDrawn="1"/>
        </p:nvSpPr>
        <p:spPr>
          <a:xfrm>
            <a:off x="342604" y="6492875"/>
            <a:ext cx="7224665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/>
              <a:t>© 2023 Commonwealth of Australia, unless otherwise indicated. Creative Commons Attribution 4.0, unless otherwise indicated.</a:t>
            </a:r>
            <a:endParaRPr lang="en-AU" sz="100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102738F-8824-7191-B3E4-5569E5C16A57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7473" y="6566689"/>
            <a:ext cx="549796" cy="199390"/>
          </a:xfrm>
          <a:prstGeom prst="rect">
            <a:avLst/>
          </a:prstGeom>
        </p:spPr>
      </p:pic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7A5C77F5-23CB-0C59-DD6E-0C1D45F19D3B}"/>
              </a:ext>
            </a:extLst>
          </p:cNvPr>
          <p:cNvSpPr/>
          <p:nvPr userDrawn="1"/>
        </p:nvSpPr>
        <p:spPr>
          <a:xfrm rot="20855960">
            <a:off x="11444534" y="6074692"/>
            <a:ext cx="438149" cy="892637"/>
          </a:xfrm>
          <a:prstGeom prst="roundRect">
            <a:avLst>
              <a:gd name="adj" fmla="val 1390"/>
            </a:avLst>
          </a:prstGeom>
          <a:solidFill>
            <a:srgbClr val="80DD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1800503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5BFAA804-1217-4880-989F-48364C9BB392}"/>
              </a:ext>
            </a:extLst>
          </p:cNvPr>
          <p:cNvSpPr/>
          <p:nvPr userDrawn="1"/>
        </p:nvSpPr>
        <p:spPr>
          <a:xfrm>
            <a:off x="10272713" y="6376787"/>
            <a:ext cx="438149" cy="597299"/>
          </a:xfrm>
          <a:prstGeom prst="roundRect">
            <a:avLst>
              <a:gd name="adj" fmla="val 1390"/>
            </a:avLst>
          </a:prstGeom>
          <a:solidFill>
            <a:srgbClr val="80DD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7B973347-E103-44F4-935A-8C21D1032AE2}"/>
              </a:ext>
            </a:extLst>
          </p:cNvPr>
          <p:cNvSpPr/>
          <p:nvPr userDrawn="1"/>
        </p:nvSpPr>
        <p:spPr>
          <a:xfrm>
            <a:off x="10934700" y="5762626"/>
            <a:ext cx="438149" cy="1133474"/>
          </a:xfrm>
          <a:prstGeom prst="roundRect">
            <a:avLst>
              <a:gd name="adj" fmla="val 1390"/>
            </a:avLst>
          </a:prstGeom>
          <a:solidFill>
            <a:srgbClr val="A2AB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lide Number Placeholder 4">
            <a:extLst>
              <a:ext uri="{FF2B5EF4-FFF2-40B4-BE49-F238E27FC236}">
                <a16:creationId xmlns:a16="http://schemas.microsoft.com/office/drawing/2014/main" id="{94988C15-EA2C-43AD-A195-99098E830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AB0705A-9875-450F-9AE0-9789426F280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CDAC046B-4180-4DCC-8C7C-C19F71F912F7}"/>
              </a:ext>
            </a:extLst>
          </p:cNvPr>
          <p:cNvSpPr txBox="1">
            <a:spLocks/>
          </p:cNvSpPr>
          <p:nvPr userDrawn="1"/>
        </p:nvSpPr>
        <p:spPr>
          <a:xfrm>
            <a:off x="342604" y="6492875"/>
            <a:ext cx="7224665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/>
              <a:t>© 2023 Commonwealth of Australia, unless otherwise indicated. Creative Commons Attribution 4.0, unless otherwise indicated.</a:t>
            </a:r>
            <a:endParaRPr lang="en-AU" sz="100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836F800-B80D-435F-ACCC-6C45868FF2FC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7473" y="6566689"/>
            <a:ext cx="549796" cy="199390"/>
          </a:xfrm>
          <a:prstGeom prst="rect">
            <a:avLst/>
          </a:prstGeom>
        </p:spPr>
      </p:pic>
      <p:pic>
        <p:nvPicPr>
          <p:cNvPr id="14" name="Graphic 37">
            <a:extLst>
              <a:ext uri="{FF2B5EF4-FFF2-40B4-BE49-F238E27FC236}">
                <a16:creationId xmlns:a16="http://schemas.microsoft.com/office/drawing/2014/main" id="{61F736AD-F879-4C6D-B2AA-B196F9C038A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24326" y="288390"/>
            <a:ext cx="2535555" cy="705865"/>
          </a:xfrm>
          <a:prstGeom prst="rect">
            <a:avLst/>
          </a:prstGeom>
        </p:spPr>
      </p:pic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5E91E0E9-5947-4DE1-BF87-BD3CFCE3E66E}"/>
              </a:ext>
            </a:extLst>
          </p:cNvPr>
          <p:cNvSpPr/>
          <p:nvPr userDrawn="1"/>
        </p:nvSpPr>
        <p:spPr>
          <a:xfrm rot="20855960">
            <a:off x="11444534" y="6074692"/>
            <a:ext cx="438149" cy="892637"/>
          </a:xfrm>
          <a:prstGeom prst="roundRect">
            <a:avLst>
              <a:gd name="adj" fmla="val 1390"/>
            </a:avLst>
          </a:prstGeom>
          <a:solidFill>
            <a:srgbClr val="80DD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4401861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55D8B2B-8BF3-4976-9D34-E496D396FE05}"/>
              </a:ext>
            </a:extLst>
          </p:cNvPr>
          <p:cNvSpPr/>
          <p:nvPr userDrawn="1"/>
        </p:nvSpPr>
        <p:spPr>
          <a:xfrm>
            <a:off x="0" y="5950021"/>
            <a:ext cx="12192000" cy="907979"/>
          </a:xfrm>
          <a:prstGeom prst="rect">
            <a:avLst/>
          </a:prstGeom>
          <a:solidFill>
            <a:srgbClr val="0E1D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F5F838B9-B286-477E-A18F-42DDEDFC3998}"/>
              </a:ext>
            </a:extLst>
          </p:cNvPr>
          <p:cNvSpPr/>
          <p:nvPr userDrawn="1"/>
        </p:nvSpPr>
        <p:spPr>
          <a:xfrm>
            <a:off x="10272713" y="6376787"/>
            <a:ext cx="438149" cy="597299"/>
          </a:xfrm>
          <a:prstGeom prst="roundRect">
            <a:avLst>
              <a:gd name="adj" fmla="val 1390"/>
            </a:avLst>
          </a:prstGeom>
          <a:solidFill>
            <a:srgbClr val="80DD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BC9F1FC6-9F50-4A4B-81D8-645A31663736}"/>
              </a:ext>
            </a:extLst>
          </p:cNvPr>
          <p:cNvSpPr/>
          <p:nvPr userDrawn="1"/>
        </p:nvSpPr>
        <p:spPr>
          <a:xfrm>
            <a:off x="10934700" y="5762626"/>
            <a:ext cx="438149" cy="1133474"/>
          </a:xfrm>
          <a:prstGeom prst="roundRect">
            <a:avLst>
              <a:gd name="adj" fmla="val 1390"/>
            </a:avLst>
          </a:prstGeom>
          <a:solidFill>
            <a:srgbClr val="A2AB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Slide Number Placeholder 4">
            <a:extLst>
              <a:ext uri="{FF2B5EF4-FFF2-40B4-BE49-F238E27FC236}">
                <a16:creationId xmlns:a16="http://schemas.microsoft.com/office/drawing/2014/main" id="{BCF79453-AC35-4621-96F2-84C5FF43C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AB0705A-9875-450F-9AE0-9789426F280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65C347AD-9238-422B-93EE-05B5F56E36CD}"/>
              </a:ext>
            </a:extLst>
          </p:cNvPr>
          <p:cNvSpPr txBox="1">
            <a:spLocks/>
          </p:cNvSpPr>
          <p:nvPr userDrawn="1"/>
        </p:nvSpPr>
        <p:spPr>
          <a:xfrm>
            <a:off x="342604" y="6492875"/>
            <a:ext cx="7224665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/>
              <a:t>© 2023 Commonwealth of Australia, unless otherwise indicated. Creative Commons Attribution 4.0, unless otherwise indicated.</a:t>
            </a:r>
            <a:endParaRPr lang="en-AU" sz="100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36363808-97E6-46C9-8A85-FC5E891F7107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7473" y="6566689"/>
            <a:ext cx="549796" cy="199390"/>
          </a:xfrm>
          <a:prstGeom prst="rect">
            <a:avLst/>
          </a:prstGeom>
        </p:spPr>
      </p:pic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E089F554-6D36-4F2B-AB8E-A5E676A58E82}"/>
              </a:ext>
            </a:extLst>
          </p:cNvPr>
          <p:cNvSpPr/>
          <p:nvPr userDrawn="1"/>
        </p:nvSpPr>
        <p:spPr>
          <a:xfrm rot="20855960">
            <a:off x="11444534" y="6074692"/>
            <a:ext cx="438149" cy="892637"/>
          </a:xfrm>
          <a:prstGeom prst="roundRect">
            <a:avLst>
              <a:gd name="adj" fmla="val 1390"/>
            </a:avLst>
          </a:prstGeom>
          <a:solidFill>
            <a:srgbClr val="80DD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FE93ADFF-F197-4E30-AC2F-74685B255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280" y="365125"/>
            <a:ext cx="10515600" cy="1325563"/>
          </a:xfr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AU" sz="4400" b="1" kern="1200">
                <a:solidFill>
                  <a:srgbClr val="0E1D42"/>
                </a:solidFill>
                <a:latin typeface="+mn-lt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36285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4401674-083B-4F98-A6C2-8F426076A3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157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1708BEE-34E8-4722-A8AE-09E1C9E32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03223-2C56-435F-9E6A-66B81A8A02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E26669-6D91-487D-B426-07A74D6AB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7524F-8852-42E6-B3B0-6299EF6A1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0705A-9875-450F-9AE0-9789426F280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00417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1DB9A95-5C8A-40EA-A9BB-0CDFAF21EC9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4"/>
            <a:ext cx="12192000" cy="686157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1708BEE-34E8-4722-A8AE-09E1C9E32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03223-2C56-435F-9E6A-66B81A8A02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E26669-6D91-487D-B426-07A74D6AB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7524F-8852-42E6-B3B0-6299EF6A1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AB0705A-9875-450F-9AE0-9789426F280F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31348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2CDB7A80-ABB3-4E86-9F95-D66BE3ADABC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1"/>
            <a:ext cx="12192000" cy="686157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2FFDBC2-6846-4C94-8B96-A05BD974C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F07EF0-8687-4D97-B712-397ACCFF8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351802-3006-4D21-93DD-78337EB85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0705A-9875-450F-9AE0-9789426F280F}" type="slidenum">
              <a:rPr lang="en-AU" smtClean="0"/>
              <a:t>‹#›</a:t>
            </a:fld>
            <a:endParaRPr lang="en-AU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6EFA8E5F-4E41-43A5-B099-24E6A526D6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1031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1959DBA-8239-4403-8D71-43594E683B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573"/>
            <a:ext cx="12192000" cy="686157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2FFDBC2-6846-4C94-8B96-A05BD974C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F55586-495E-410C-81E5-C2ECA9B3FD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43562F-8283-4BD6-AD1B-0B6CA23019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14493DB2-B38F-47A3-80A4-465C8C925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en-AU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ADCAB1B0-5A79-4388-B40D-C9D3879FB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AB0705A-9875-450F-9AE0-9789426F280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65495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5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24A44F9-63C4-4E8C-869C-C27DE3E1621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157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2FFDBC2-6846-4C94-8B96-A05BD974C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F55586-495E-410C-81E5-C2ECA9B3FD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43562F-8283-4BD6-AD1B-0B6CA23019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F07EF0-8687-4D97-B712-397ACCFF8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351802-3006-4D21-93DD-78337EB85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AB0705A-9875-450F-9AE0-9789426F280F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72980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4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8182957-047A-4364-9E4F-9EE0B5BE37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157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2FFDBC2-6846-4C94-8B96-A05BD974C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F55586-495E-410C-81E5-C2ECA9B3FD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43562F-8283-4BD6-AD1B-0B6CA23019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C98E8B6F-7A73-4901-942C-1A4DF40B7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en-AU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3CB34FF-D338-4E0F-B7EA-A08B2BB60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AB0705A-9875-450F-9AE0-9789426F280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32789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14D37DA-C34A-4166-B5C2-316902D67C1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157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2FFDBC2-6846-4C94-8B96-A05BD974C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F55586-495E-410C-81E5-C2ECA9B3FD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43562F-8283-4BD6-AD1B-0B6CA23019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F07EF0-8687-4D97-B712-397ACCFF8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351802-3006-4D21-93DD-78337EB85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AB0705A-9875-450F-9AE0-9789426F280F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03480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E8AE92-0213-437C-B940-E546331FD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9BF950-B261-4035-8EDE-B2D5DCADC8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F18C0A-A42C-4D0E-94B9-3FDF9E1FE5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5DAE1-7B8B-4C7C-83FF-3DD6341096D6}" type="datetimeFigureOut">
              <a:rPr lang="en-AU" smtClean="0"/>
              <a:t>23/01/2024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F79769-F158-4776-B700-9935E348B1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2021 Commonwealth of Australia, unless otherwise indicated. Creative Commons Attribution 4.0, unless otherwise indicated.</a:t>
            </a:r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6AE215-8FC2-4F79-B2ED-DF41FC3171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B0705A-9875-450F-9AE0-9789426F280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34081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62" r:id="rId4"/>
    <p:sldLayoutId id="2147483652" r:id="rId5"/>
    <p:sldLayoutId id="2147483663" r:id="rId6"/>
    <p:sldLayoutId id="2147483670" r:id="rId7"/>
    <p:sldLayoutId id="2147483668" r:id="rId8"/>
    <p:sldLayoutId id="2147483667" r:id="rId9"/>
    <p:sldLayoutId id="2147483666" r:id="rId10"/>
    <p:sldLayoutId id="2147483665" r:id="rId11"/>
    <p:sldLayoutId id="2147483653" r:id="rId12"/>
    <p:sldLayoutId id="2147483654" r:id="rId13"/>
    <p:sldLayoutId id="2147483655" r:id="rId14"/>
    <p:sldLayoutId id="2147483669" r:id="rId15"/>
    <p:sldLayoutId id="2147483660" r:id="rId16"/>
    <p:sldLayoutId id="2147483664" r:id="rId17"/>
    <p:sldLayoutId id="2147483656" r:id="rId18"/>
    <p:sldLayoutId id="2147483657" r:id="rId19"/>
    <p:sldLayoutId id="2147483658" r:id="rId20"/>
    <p:sldLayoutId id="2147483659" r:id="rId21"/>
    <p:sldLayoutId id="2147483671" r:id="rId22"/>
    <p:sldLayoutId id="2147483672" r:id="rId23"/>
    <p:sldLayoutId id="2147483673" r:id="rId2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21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2.xml"/><Relationship Id="rId6" Type="http://schemas.openxmlformats.org/officeDocument/2006/relationships/image" Target="../media/image53.svg"/><Relationship Id="rId5" Type="http://schemas.openxmlformats.org/officeDocument/2006/relationships/image" Target="../media/image52.png"/><Relationship Id="rId4" Type="http://schemas.openxmlformats.org/officeDocument/2006/relationships/image" Target="../media/image27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2.xml"/><Relationship Id="rId4" Type="http://schemas.openxmlformats.org/officeDocument/2006/relationships/image" Target="../media/image51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2.xml"/><Relationship Id="rId4" Type="http://schemas.openxmlformats.org/officeDocument/2006/relationships/image" Target="../media/image53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2.xml"/><Relationship Id="rId6" Type="http://schemas.openxmlformats.org/officeDocument/2006/relationships/image" Target="../media/image27.svg"/><Relationship Id="rId5" Type="http://schemas.openxmlformats.org/officeDocument/2006/relationships/image" Target="../media/image26.png"/><Relationship Id="rId4" Type="http://schemas.openxmlformats.org/officeDocument/2006/relationships/image" Target="../media/image53.sv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svg"/><Relationship Id="rId13" Type="http://schemas.openxmlformats.org/officeDocument/2006/relationships/image" Target="../media/image32.png"/><Relationship Id="rId3" Type="http://schemas.openxmlformats.org/officeDocument/2006/relationships/image" Target="../media/image54.png"/><Relationship Id="rId7" Type="http://schemas.openxmlformats.org/officeDocument/2006/relationships/image" Target="../media/image58.png"/><Relationship Id="rId12" Type="http://schemas.openxmlformats.org/officeDocument/2006/relationships/image" Target="../media/image31.sv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2.xml"/><Relationship Id="rId6" Type="http://schemas.openxmlformats.org/officeDocument/2006/relationships/image" Target="../media/image57.svg"/><Relationship Id="rId11" Type="http://schemas.openxmlformats.org/officeDocument/2006/relationships/image" Target="../media/image30.png"/><Relationship Id="rId5" Type="http://schemas.openxmlformats.org/officeDocument/2006/relationships/image" Target="../media/image56.png"/><Relationship Id="rId10" Type="http://schemas.openxmlformats.org/officeDocument/2006/relationships/image" Target="../media/image61.svg"/><Relationship Id="rId4" Type="http://schemas.openxmlformats.org/officeDocument/2006/relationships/image" Target="../media/image55.svg"/><Relationship Id="rId9" Type="http://schemas.openxmlformats.org/officeDocument/2006/relationships/image" Target="../media/image60.png"/><Relationship Id="rId14" Type="http://schemas.openxmlformats.org/officeDocument/2006/relationships/image" Target="../media/image33.sv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svg"/><Relationship Id="rId3" Type="http://schemas.openxmlformats.org/officeDocument/2006/relationships/image" Target="../media/image62.png"/><Relationship Id="rId7" Type="http://schemas.openxmlformats.org/officeDocument/2006/relationships/image" Target="../media/image6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2.xml"/><Relationship Id="rId6" Type="http://schemas.openxmlformats.org/officeDocument/2006/relationships/image" Target="../media/image65.svg"/><Relationship Id="rId5" Type="http://schemas.openxmlformats.org/officeDocument/2006/relationships/image" Target="../media/image64.png"/><Relationship Id="rId4" Type="http://schemas.openxmlformats.org/officeDocument/2006/relationships/image" Target="../media/image63.sv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teracyhub.edu.au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2.xml"/><Relationship Id="rId4" Type="http://schemas.openxmlformats.org/officeDocument/2006/relationships/image" Target="../media/image6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svg"/><Relationship Id="rId13" Type="http://schemas.openxmlformats.org/officeDocument/2006/relationships/image" Target="../media/image32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12" Type="http://schemas.openxmlformats.org/officeDocument/2006/relationships/image" Target="../media/image31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25.svg"/><Relationship Id="rId11" Type="http://schemas.openxmlformats.org/officeDocument/2006/relationships/image" Target="../media/image30.png"/><Relationship Id="rId5" Type="http://schemas.openxmlformats.org/officeDocument/2006/relationships/image" Target="../media/image24.png"/><Relationship Id="rId15" Type="http://schemas.openxmlformats.org/officeDocument/2006/relationships/hyperlink" Target="https://tinyurl.com/32524ynj" TargetMode="External"/><Relationship Id="rId10" Type="http://schemas.openxmlformats.org/officeDocument/2006/relationships/image" Target="../media/image29.svg"/><Relationship Id="rId4" Type="http://schemas.openxmlformats.org/officeDocument/2006/relationships/image" Target="../media/image23.svg"/><Relationship Id="rId9" Type="http://schemas.openxmlformats.org/officeDocument/2006/relationships/image" Target="../media/image28.png"/><Relationship Id="rId14" Type="http://schemas.openxmlformats.org/officeDocument/2006/relationships/image" Target="../media/image33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svg"/><Relationship Id="rId13" Type="http://schemas.openxmlformats.org/officeDocument/2006/relationships/image" Target="../media/image44.png"/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12" Type="http://schemas.openxmlformats.org/officeDocument/2006/relationships/image" Target="../media/image43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2.xml"/><Relationship Id="rId6" Type="http://schemas.openxmlformats.org/officeDocument/2006/relationships/image" Target="../media/image37.svg"/><Relationship Id="rId11" Type="http://schemas.openxmlformats.org/officeDocument/2006/relationships/image" Target="../media/image42.png"/><Relationship Id="rId5" Type="http://schemas.openxmlformats.org/officeDocument/2006/relationships/image" Target="../media/image36.png"/><Relationship Id="rId10" Type="http://schemas.openxmlformats.org/officeDocument/2006/relationships/image" Target="../media/image41.svg"/><Relationship Id="rId4" Type="http://schemas.openxmlformats.org/officeDocument/2006/relationships/image" Target="../media/image35.svg"/><Relationship Id="rId9" Type="http://schemas.openxmlformats.org/officeDocument/2006/relationships/image" Target="../media/image40.png"/><Relationship Id="rId14" Type="http://schemas.openxmlformats.org/officeDocument/2006/relationships/image" Target="../media/image45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svg"/><Relationship Id="rId3" Type="http://schemas.openxmlformats.org/officeDocument/2006/relationships/image" Target="../media/image46.png"/><Relationship Id="rId7" Type="http://schemas.openxmlformats.org/officeDocument/2006/relationships/image" Target="../media/image5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2.xml"/><Relationship Id="rId6" Type="http://schemas.openxmlformats.org/officeDocument/2006/relationships/image" Target="../media/image49.svg"/><Relationship Id="rId5" Type="http://schemas.openxmlformats.org/officeDocument/2006/relationships/image" Target="../media/image48.png"/><Relationship Id="rId4" Type="http://schemas.openxmlformats.org/officeDocument/2006/relationships/image" Target="../media/image47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2.xml"/><Relationship Id="rId4" Type="http://schemas.openxmlformats.org/officeDocument/2006/relationships/image" Target="../media/image51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2.xml"/><Relationship Id="rId6" Type="http://schemas.openxmlformats.org/officeDocument/2006/relationships/image" Target="../media/image53.svg"/><Relationship Id="rId5" Type="http://schemas.openxmlformats.org/officeDocument/2006/relationships/image" Target="../media/image52.png"/><Relationship Id="rId4" Type="http://schemas.openxmlformats.org/officeDocument/2006/relationships/image" Target="../media/image27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2.xml"/><Relationship Id="rId4" Type="http://schemas.openxmlformats.org/officeDocument/2006/relationships/image" Target="../media/image51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C62297A-B85B-4573-A7E3-7A69F52A5879}"/>
              </a:ext>
            </a:extLst>
          </p:cNvPr>
          <p:cNvSpPr txBox="1"/>
          <p:nvPr/>
        </p:nvSpPr>
        <p:spPr>
          <a:xfrm>
            <a:off x="963609" y="5101003"/>
            <a:ext cx="3821751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>
                <a:cs typeface="Calibri"/>
              </a:rPr>
              <a:t>Instructions for teachers are included in the ‘notes’ section under each slide.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B73CF64-384D-4D01-BD19-5440EE8937C1}"/>
              </a:ext>
            </a:extLst>
          </p:cNvPr>
          <p:cNvSpPr txBox="1">
            <a:spLocks/>
          </p:cNvSpPr>
          <p:nvPr/>
        </p:nvSpPr>
        <p:spPr>
          <a:xfrm>
            <a:off x="350520" y="2189575"/>
            <a:ext cx="6469380" cy="1329595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AU" sz="9600" b="1">
                <a:solidFill>
                  <a:srgbClr val="0E1E42"/>
                </a:solidFill>
                <a:latin typeface="+mn-lt"/>
              </a:rPr>
              <a:t>Morphology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59470811-F8A4-4AC9-B032-09E276151540}"/>
              </a:ext>
            </a:extLst>
          </p:cNvPr>
          <p:cNvSpPr txBox="1">
            <a:spLocks/>
          </p:cNvSpPr>
          <p:nvPr/>
        </p:nvSpPr>
        <p:spPr>
          <a:xfrm>
            <a:off x="350518" y="3602038"/>
            <a:ext cx="10866121" cy="7755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600">
                <a:solidFill>
                  <a:srgbClr val="002060"/>
                </a:solidFill>
                <a:latin typeface="+mj-lt"/>
              </a:rPr>
              <a:t>Sample lesson: un- prefix</a:t>
            </a:r>
            <a:br>
              <a:rPr lang="en-US" sz="3600">
                <a:solidFill>
                  <a:srgbClr val="002060"/>
                </a:solidFill>
                <a:latin typeface="+mj-lt"/>
              </a:rPr>
            </a:br>
            <a:r>
              <a:rPr lang="en-US" sz="2000">
                <a:solidFill>
                  <a:srgbClr val="002060"/>
                </a:solidFill>
                <a:latin typeface="+mj-lt"/>
              </a:rPr>
              <a:t>Aligns with Phase 15 of the Literacy Hub phonics progression</a:t>
            </a:r>
          </a:p>
        </p:txBody>
      </p:sp>
      <p:pic>
        <p:nvPicPr>
          <p:cNvPr id="12" name="Graphic 11" descr="Circle with left arrow outline">
            <a:extLst>
              <a:ext uri="{FF2B5EF4-FFF2-40B4-BE49-F238E27FC236}">
                <a16:creationId xmlns:a16="http://schemas.microsoft.com/office/drawing/2014/main" id="{0B3D330E-4890-476B-A349-33F52542322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308581" y="5101003"/>
            <a:ext cx="624548" cy="62454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1D01BC6-BB27-0963-3F58-2113A7DBAF57}"/>
              </a:ext>
            </a:extLst>
          </p:cNvPr>
          <p:cNvSpPr txBox="1"/>
          <p:nvPr/>
        </p:nvSpPr>
        <p:spPr>
          <a:xfrm>
            <a:off x="11019418" y="157948"/>
            <a:ext cx="117258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800" dirty="0">
                <a:solidFill>
                  <a:schemeClr val="bg1">
                    <a:lumMod val="75000"/>
                  </a:schemeClr>
                </a:solidFill>
              </a:rPr>
              <a:t>Version 2, Oct 2023</a:t>
            </a:r>
          </a:p>
        </p:txBody>
      </p:sp>
    </p:spTree>
    <p:extLst>
      <p:ext uri="{BB962C8B-B14F-4D97-AF65-F5344CB8AC3E}">
        <p14:creationId xmlns:p14="http://schemas.microsoft.com/office/powerpoint/2010/main" val="42920089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AD44E46-F52C-4F92-B81E-CC0DB6845F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0647601"/>
              </p:ext>
            </p:extLst>
          </p:nvPr>
        </p:nvGraphicFramePr>
        <p:xfrm>
          <a:off x="838199" y="1719072"/>
          <a:ext cx="10515599" cy="31115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02667">
                  <a:extLst>
                    <a:ext uri="{9D8B030D-6E8A-4147-A177-3AD203B41FA5}">
                      <a16:colId xmlns:a16="http://schemas.microsoft.com/office/drawing/2014/main" val="1261948045"/>
                    </a:ext>
                  </a:extLst>
                </a:gridCol>
                <a:gridCol w="2803808">
                  <a:extLst>
                    <a:ext uri="{9D8B030D-6E8A-4147-A177-3AD203B41FA5}">
                      <a16:colId xmlns:a16="http://schemas.microsoft.com/office/drawing/2014/main" val="984351696"/>
                    </a:ext>
                  </a:extLst>
                </a:gridCol>
                <a:gridCol w="2804562">
                  <a:extLst>
                    <a:ext uri="{9D8B030D-6E8A-4147-A177-3AD203B41FA5}">
                      <a16:colId xmlns:a16="http://schemas.microsoft.com/office/drawing/2014/main" val="1816133748"/>
                    </a:ext>
                  </a:extLst>
                </a:gridCol>
                <a:gridCol w="2804562">
                  <a:extLst>
                    <a:ext uri="{9D8B030D-6E8A-4147-A177-3AD203B41FA5}">
                      <a16:colId xmlns:a16="http://schemas.microsoft.com/office/drawing/2014/main" val="2090795197"/>
                    </a:ext>
                  </a:extLst>
                </a:gridCol>
              </a:tblGrid>
              <a:tr h="1633728"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800" b="0">
                          <a:solidFill>
                            <a:schemeClr val="tx1"/>
                          </a:solidFill>
                          <a:effectLst/>
                        </a:rPr>
                        <a:t>Base word</a:t>
                      </a:r>
                      <a:endParaRPr lang="en-AU" sz="28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zip</a:t>
                      </a:r>
                      <a:endParaRPr lang="en-AU" sz="44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4400" b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load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4400" b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block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8425269"/>
                  </a:ext>
                </a:extLst>
              </a:tr>
              <a:tr h="14777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800" b="0" dirty="0">
                          <a:solidFill>
                            <a:schemeClr val="tx1"/>
                          </a:solidFill>
                          <a:effectLst/>
                        </a:rPr>
                        <a:t>Base word </a:t>
                      </a:r>
                      <a:r>
                        <a:rPr lang="en-AU" sz="2800" b="0">
                          <a:solidFill>
                            <a:schemeClr val="tx1"/>
                          </a:solidFill>
                          <a:effectLst/>
                        </a:rPr>
                        <a:t>with prefix </a:t>
                      </a:r>
                      <a:r>
                        <a:rPr lang="en-AU" sz="2800" b="0" dirty="0">
                          <a:solidFill>
                            <a:schemeClr val="tx1"/>
                          </a:solidFill>
                          <a:effectLst/>
                        </a:rPr>
                        <a:t>added</a:t>
                      </a:r>
                      <a:endParaRPr lang="en-AU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AU" sz="28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8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AU" sz="28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AU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3960553"/>
                  </a:ext>
                </a:extLst>
              </a:tr>
            </a:tbl>
          </a:graphicData>
        </a:graphic>
      </p:graphicFrame>
      <p:sp>
        <p:nvSpPr>
          <p:cNvPr id="11" name="Title 1">
            <a:extLst>
              <a:ext uri="{FF2B5EF4-FFF2-40B4-BE49-F238E27FC236}">
                <a16:creationId xmlns:a16="http://schemas.microsoft.com/office/drawing/2014/main" id="{6A261EE1-9BF3-4181-ABB5-CD855C8361D9}"/>
              </a:ext>
            </a:extLst>
          </p:cNvPr>
          <p:cNvSpPr txBox="1">
            <a:spLocks/>
          </p:cNvSpPr>
          <p:nvPr/>
        </p:nvSpPr>
        <p:spPr>
          <a:xfrm>
            <a:off x="335280" y="127052"/>
            <a:ext cx="10515600" cy="1045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>
                <a:latin typeface="+mn-lt"/>
                <a:cs typeface="Calibri"/>
              </a:rPr>
              <a:t>We do…</a:t>
            </a:r>
            <a:endParaRPr lang="en-US" b="1">
              <a:highlight>
                <a:srgbClr val="FFFF00"/>
              </a:highlight>
              <a:latin typeface="+mn-lt"/>
              <a:cs typeface="Calibri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D1C5B795-4ECB-00BE-DF8A-5904B1802C45}"/>
              </a:ext>
            </a:extLst>
          </p:cNvPr>
          <p:cNvSpPr/>
          <p:nvPr/>
        </p:nvSpPr>
        <p:spPr>
          <a:xfrm>
            <a:off x="1287780" y="5556940"/>
            <a:ext cx="784861" cy="799396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368300" sx="90000" sy="90000" algn="ctr" rotWithShape="0">
              <a:prstClr val="black">
                <a:alpha val="2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Graphic 4" descr="Pencil outline">
            <a:extLst>
              <a:ext uri="{FF2B5EF4-FFF2-40B4-BE49-F238E27FC236}">
                <a16:creationId xmlns:a16="http://schemas.microsoft.com/office/drawing/2014/main" id="{9F86F6F3-EA2E-4392-A49D-6F3B319C807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482245" y="5758672"/>
            <a:ext cx="395930" cy="395929"/>
          </a:xfrm>
          <a:prstGeom prst="rect">
            <a:avLst/>
          </a:prstGeom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017A03A-3FE4-E5C8-3EC0-19DA86805C05}"/>
              </a:ext>
            </a:extLst>
          </p:cNvPr>
          <p:cNvSpPr/>
          <p:nvPr/>
        </p:nvSpPr>
        <p:spPr>
          <a:xfrm>
            <a:off x="335280" y="5556941"/>
            <a:ext cx="784860" cy="799395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368300" sx="90000" sy="90000" algn="ctr" rotWithShape="0">
              <a:prstClr val="black">
                <a:alpha val="2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Graphic 7" descr="Classroom outline">
            <a:extLst>
              <a:ext uri="{FF2B5EF4-FFF2-40B4-BE49-F238E27FC236}">
                <a16:creationId xmlns:a16="http://schemas.microsoft.com/office/drawing/2014/main" id="{AB2EE58F-A95C-8CEB-A640-05B35074B3F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76233" y="5705162"/>
            <a:ext cx="502954" cy="502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5346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B6A74F6-3563-BDDB-0270-998667D106CF}"/>
              </a:ext>
            </a:extLst>
          </p:cNvPr>
          <p:cNvSpPr txBox="1"/>
          <p:nvPr/>
        </p:nvSpPr>
        <p:spPr>
          <a:xfrm>
            <a:off x="1428728" y="1697800"/>
            <a:ext cx="9334543" cy="2862322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sz="6000"/>
              <a:t>We could not undo the lock </a:t>
            </a:r>
            <a:endParaRPr lang="en-US" sz="6000">
              <a:cs typeface="Calibri"/>
            </a:endParaRPr>
          </a:p>
          <a:p>
            <a:r>
              <a:rPr lang="en-US" sz="6000"/>
              <a:t>so Mum had to unscrew it to </a:t>
            </a:r>
            <a:endParaRPr lang="en-US" sz="6000">
              <a:cs typeface="Calibri"/>
            </a:endParaRPr>
          </a:p>
          <a:p>
            <a:r>
              <a:rPr lang="en-US" sz="6000"/>
              <a:t>take it off. </a:t>
            </a:r>
            <a:endParaRPr lang="en-AU" sz="720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AAD53B2-4B37-D435-364A-A36FF4E2FF92}"/>
              </a:ext>
            </a:extLst>
          </p:cNvPr>
          <p:cNvSpPr txBox="1">
            <a:spLocks/>
          </p:cNvSpPr>
          <p:nvPr/>
        </p:nvSpPr>
        <p:spPr>
          <a:xfrm>
            <a:off x="335280" y="127052"/>
            <a:ext cx="10515600" cy="1045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>
                <a:latin typeface="+mn-lt"/>
                <a:cs typeface="Calibri"/>
              </a:rPr>
              <a:t>I do…</a:t>
            </a:r>
            <a:endParaRPr lang="en-US" b="1">
              <a:highlight>
                <a:srgbClr val="FFFF00"/>
              </a:highlight>
              <a:latin typeface="+mn-lt"/>
              <a:cs typeface="Calibri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52B52E4A-6C69-E1F2-CE2C-09DAABB5C321}"/>
              </a:ext>
            </a:extLst>
          </p:cNvPr>
          <p:cNvSpPr/>
          <p:nvPr/>
        </p:nvSpPr>
        <p:spPr>
          <a:xfrm>
            <a:off x="335281" y="5556940"/>
            <a:ext cx="784860" cy="799396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368300" sx="90000" sy="90000" algn="ctr" rotWithShape="0">
              <a:prstClr val="black">
                <a:alpha val="2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Graphic 7" descr="Teacher outline">
            <a:extLst>
              <a:ext uri="{FF2B5EF4-FFF2-40B4-BE49-F238E27FC236}">
                <a16:creationId xmlns:a16="http://schemas.microsoft.com/office/drawing/2014/main" id="{95837877-3E4F-D91F-001D-FAEB6E14D6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48722" y="5685752"/>
            <a:ext cx="499733" cy="499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00448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B6A74F6-3563-BDDB-0270-998667D106CF}"/>
              </a:ext>
            </a:extLst>
          </p:cNvPr>
          <p:cNvSpPr txBox="1"/>
          <p:nvPr/>
        </p:nvSpPr>
        <p:spPr>
          <a:xfrm>
            <a:off x="514728" y="1967976"/>
            <a:ext cx="1130142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/>
              <a:t>It was untrue that the scruffy </a:t>
            </a:r>
          </a:p>
          <a:p>
            <a:r>
              <a:rPr lang="en-US" sz="7200"/>
              <a:t>dog was untrained.</a:t>
            </a:r>
            <a:endParaRPr lang="en-AU" sz="720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CCD74C3-A2F5-7997-D077-2623FE478FF6}"/>
              </a:ext>
            </a:extLst>
          </p:cNvPr>
          <p:cNvSpPr txBox="1">
            <a:spLocks/>
          </p:cNvSpPr>
          <p:nvPr/>
        </p:nvSpPr>
        <p:spPr>
          <a:xfrm>
            <a:off x="335280" y="127052"/>
            <a:ext cx="10515600" cy="1045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>
                <a:latin typeface="+mn-lt"/>
                <a:cs typeface="Calibri"/>
              </a:rPr>
              <a:t>We do…</a:t>
            </a:r>
            <a:endParaRPr lang="en-US" b="1">
              <a:highlight>
                <a:srgbClr val="FFFF00"/>
              </a:highlight>
              <a:latin typeface="+mn-lt"/>
              <a:cs typeface="Calibri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B1C4B038-49A0-90D5-D50F-BB562476D70D}"/>
              </a:ext>
            </a:extLst>
          </p:cNvPr>
          <p:cNvSpPr/>
          <p:nvPr/>
        </p:nvSpPr>
        <p:spPr>
          <a:xfrm>
            <a:off x="335280" y="5556941"/>
            <a:ext cx="784860" cy="799395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368300" sx="90000" sy="90000" algn="ctr" rotWithShape="0">
              <a:prstClr val="black">
                <a:alpha val="2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Graphic 7" descr="Classroom outline">
            <a:extLst>
              <a:ext uri="{FF2B5EF4-FFF2-40B4-BE49-F238E27FC236}">
                <a16:creationId xmlns:a16="http://schemas.microsoft.com/office/drawing/2014/main" id="{C6B60096-7F4A-5029-574B-0761C9CE4F9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76233" y="5705162"/>
            <a:ext cx="502954" cy="502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232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66F55EAC-F7E1-4238-9382-8C9166CDCA4D}"/>
              </a:ext>
            </a:extLst>
          </p:cNvPr>
          <p:cNvSpPr txBox="1"/>
          <p:nvPr/>
        </p:nvSpPr>
        <p:spPr>
          <a:xfrm>
            <a:off x="4932218" y="1607128"/>
            <a:ext cx="1801091" cy="133036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 sz="8000">
              <a:cs typeface="Calibri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D75BE19-C4E8-4B4D-ABBC-6AF8815F5F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8497109"/>
              </p:ext>
            </p:extLst>
          </p:nvPr>
        </p:nvGraphicFramePr>
        <p:xfrm>
          <a:off x="838201" y="2272311"/>
          <a:ext cx="10515599" cy="26009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30974">
                  <a:extLst>
                    <a:ext uri="{9D8B030D-6E8A-4147-A177-3AD203B41FA5}">
                      <a16:colId xmlns:a16="http://schemas.microsoft.com/office/drawing/2014/main" val="2128830986"/>
                    </a:ext>
                  </a:extLst>
                </a:gridCol>
                <a:gridCol w="7684625">
                  <a:extLst>
                    <a:ext uri="{9D8B030D-6E8A-4147-A177-3AD203B41FA5}">
                      <a16:colId xmlns:a16="http://schemas.microsoft.com/office/drawing/2014/main" val="2003281432"/>
                    </a:ext>
                  </a:extLst>
                </a:gridCol>
              </a:tblGrid>
              <a:tr h="12685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800" b="0">
                          <a:solidFill>
                            <a:schemeClr val="tx1"/>
                          </a:solidFill>
                          <a:effectLst/>
                        </a:rPr>
                        <a:t>Dictated sentence </a:t>
                      </a:r>
                      <a:endParaRPr lang="en-AU" sz="28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AU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AU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A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4923788"/>
                  </a:ext>
                </a:extLst>
              </a:tr>
              <a:tr h="1332411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8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My own sentence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1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AU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1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A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2488149"/>
                  </a:ext>
                </a:extLst>
              </a:tr>
            </a:tbl>
          </a:graphicData>
        </a:graphic>
      </p:graphicFrame>
      <p:sp>
        <p:nvSpPr>
          <p:cNvPr id="13" name="Title 1">
            <a:extLst>
              <a:ext uri="{FF2B5EF4-FFF2-40B4-BE49-F238E27FC236}">
                <a16:creationId xmlns:a16="http://schemas.microsoft.com/office/drawing/2014/main" id="{148FFD10-2B36-4819-97B6-A28004B48507}"/>
              </a:ext>
            </a:extLst>
          </p:cNvPr>
          <p:cNvSpPr txBox="1">
            <a:spLocks/>
          </p:cNvSpPr>
          <p:nvPr/>
        </p:nvSpPr>
        <p:spPr>
          <a:xfrm>
            <a:off x="335280" y="139435"/>
            <a:ext cx="10515600" cy="1045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>
                <a:latin typeface="+mn-lt"/>
                <a:cs typeface="Calibri" panose="020F0502020204030204" pitchFamily="34" charset="0"/>
              </a:rPr>
              <a:t>We do… </a:t>
            </a:r>
            <a:endParaRPr lang="en-AU" b="1">
              <a:latin typeface="+mn-lt"/>
              <a:cs typeface="Calibri" panose="020F0502020204030204" pitchFamily="34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7C70300-8FB6-0D9C-E31E-5DBF24844F1C}"/>
              </a:ext>
            </a:extLst>
          </p:cNvPr>
          <p:cNvSpPr/>
          <p:nvPr/>
        </p:nvSpPr>
        <p:spPr>
          <a:xfrm>
            <a:off x="335280" y="5556941"/>
            <a:ext cx="784860" cy="799395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368300" sx="90000" sy="90000" algn="ctr" rotWithShape="0">
              <a:prstClr val="black">
                <a:alpha val="2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Graphic 4" descr="Classroom outline">
            <a:extLst>
              <a:ext uri="{FF2B5EF4-FFF2-40B4-BE49-F238E27FC236}">
                <a16:creationId xmlns:a16="http://schemas.microsoft.com/office/drawing/2014/main" id="{E502054E-ECA3-3C55-FEB4-05ECF63712E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76233" y="5705162"/>
            <a:ext cx="502954" cy="502954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0BBEEB5-D6F2-2152-3A45-A7841ACBD244}"/>
              </a:ext>
            </a:extLst>
          </p:cNvPr>
          <p:cNvSpPr/>
          <p:nvPr/>
        </p:nvSpPr>
        <p:spPr>
          <a:xfrm>
            <a:off x="1287780" y="5556940"/>
            <a:ext cx="784861" cy="799396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368300" sx="90000" sy="90000" algn="ctr" rotWithShape="0">
              <a:prstClr val="black">
                <a:alpha val="2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Graphic 7" descr="Pencil outline">
            <a:extLst>
              <a:ext uri="{FF2B5EF4-FFF2-40B4-BE49-F238E27FC236}">
                <a16:creationId xmlns:a16="http://schemas.microsoft.com/office/drawing/2014/main" id="{261B73EC-E50C-487E-A43E-D446EF4CCB0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482245" y="5758672"/>
            <a:ext cx="395930" cy="395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1033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12FF9C8-68BD-4BE5-AABE-DB12ED707897}"/>
              </a:ext>
            </a:extLst>
          </p:cNvPr>
          <p:cNvSpPr txBox="1">
            <a:spLocks/>
          </p:cNvSpPr>
          <p:nvPr/>
        </p:nvSpPr>
        <p:spPr>
          <a:xfrm>
            <a:off x="727710" y="766808"/>
            <a:ext cx="10515600" cy="4351338"/>
          </a:xfrm>
          <a:prstGeom prst="rect">
            <a:avLst/>
          </a:prstGeom>
          <a:solidFill>
            <a:srgbClr val="CDECE8"/>
          </a:solidFill>
          <a:ln>
            <a:noFill/>
          </a:ln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0000">
                <a:latin typeface="Arial"/>
                <a:cs typeface="Arial"/>
              </a:rPr>
              <a:t>un-</a:t>
            </a:r>
            <a:endParaRPr lang="en-AU" sz="30000">
              <a:latin typeface="Arial"/>
              <a:cs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7A8F4B9-8A95-50EA-6A3A-13FC4138AF1F}"/>
              </a:ext>
            </a:extLst>
          </p:cNvPr>
          <p:cNvSpPr txBox="1"/>
          <p:nvPr/>
        </p:nvSpPr>
        <p:spPr>
          <a:xfrm>
            <a:off x="165340" y="6035356"/>
            <a:ext cx="25361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b="1">
                <a:solidFill>
                  <a:schemeClr val="bg1"/>
                </a:solidFill>
              </a:rPr>
              <a:t>Prefix</a:t>
            </a:r>
          </a:p>
        </p:txBody>
      </p:sp>
    </p:spTree>
    <p:extLst>
      <p:ext uri="{BB962C8B-B14F-4D97-AF65-F5344CB8AC3E}">
        <p14:creationId xmlns:p14="http://schemas.microsoft.com/office/powerpoint/2010/main" val="27887170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61C11D5A-9E6D-4F65-8E4E-561857475C24}"/>
              </a:ext>
            </a:extLst>
          </p:cNvPr>
          <p:cNvSpPr/>
          <p:nvPr/>
        </p:nvSpPr>
        <p:spPr>
          <a:xfrm>
            <a:off x="838200" y="1711207"/>
            <a:ext cx="4941710" cy="35089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9E044D6-C743-44AF-BFC0-FB8A350C00C2}"/>
              </a:ext>
            </a:extLst>
          </p:cNvPr>
          <p:cNvSpPr/>
          <p:nvPr/>
        </p:nvSpPr>
        <p:spPr>
          <a:xfrm>
            <a:off x="6412089" y="1711207"/>
            <a:ext cx="4941710" cy="35089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itle 1">
            <a:extLst>
              <a:ext uri="{FF2B5EF4-FFF2-40B4-BE49-F238E27FC236}">
                <a16:creationId xmlns:a16="http://schemas.microsoft.com/office/drawing/2014/main" id="{2A7A51C3-C34F-4ADA-9309-57DAEF684D3C}"/>
              </a:ext>
            </a:extLst>
          </p:cNvPr>
          <p:cNvSpPr txBox="1">
            <a:spLocks/>
          </p:cNvSpPr>
          <p:nvPr/>
        </p:nvSpPr>
        <p:spPr>
          <a:xfrm>
            <a:off x="838200" y="551815"/>
            <a:ext cx="10515600" cy="1045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>
                <a:latin typeface="+mn-lt"/>
                <a:cs typeface="Calibri" panose="020F0502020204030204" pitchFamily="34" charset="0"/>
              </a:rPr>
              <a:t>Check for understanding</a:t>
            </a:r>
            <a:endParaRPr lang="en-AU">
              <a:highlight>
                <a:srgbClr val="FFFF00"/>
              </a:highlight>
              <a:latin typeface="+mn-lt"/>
              <a:cs typeface="Calibri" panose="020F0502020204030204" pitchFamily="34" charset="0"/>
            </a:endParaRPr>
          </a:p>
        </p:txBody>
      </p:sp>
      <p:sp>
        <p:nvSpPr>
          <p:cNvPr id="35" name="Arrow: Right 34">
            <a:extLst>
              <a:ext uri="{FF2B5EF4-FFF2-40B4-BE49-F238E27FC236}">
                <a16:creationId xmlns:a16="http://schemas.microsoft.com/office/drawing/2014/main" id="{97362EF1-BDE3-4A93-BFF6-B3F68C105561}"/>
              </a:ext>
            </a:extLst>
          </p:cNvPr>
          <p:cNvSpPr/>
          <p:nvPr/>
        </p:nvSpPr>
        <p:spPr>
          <a:xfrm>
            <a:off x="3041138" y="2390324"/>
            <a:ext cx="976745" cy="484909"/>
          </a:xfrm>
          <a:prstGeom prst="rightArrow">
            <a:avLst/>
          </a:prstGeom>
          <a:solidFill>
            <a:srgbClr val="4656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Arrow: Right 35">
            <a:extLst>
              <a:ext uri="{FF2B5EF4-FFF2-40B4-BE49-F238E27FC236}">
                <a16:creationId xmlns:a16="http://schemas.microsoft.com/office/drawing/2014/main" id="{E669B344-E125-4DBD-9288-55D637F7BD43}"/>
              </a:ext>
            </a:extLst>
          </p:cNvPr>
          <p:cNvSpPr/>
          <p:nvPr/>
        </p:nvSpPr>
        <p:spPr>
          <a:xfrm>
            <a:off x="8770583" y="2390324"/>
            <a:ext cx="976745" cy="484909"/>
          </a:xfrm>
          <a:prstGeom prst="rightArrow">
            <a:avLst/>
          </a:prstGeom>
          <a:solidFill>
            <a:srgbClr val="4656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239908D-D58B-9AB8-B95D-7D3E26E203D5}"/>
              </a:ext>
            </a:extLst>
          </p:cNvPr>
          <p:cNvSpPr txBox="1"/>
          <p:nvPr/>
        </p:nvSpPr>
        <p:spPr>
          <a:xfrm>
            <a:off x="1428099" y="2243373"/>
            <a:ext cx="117371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/>
              <a:t>plug</a:t>
            </a:r>
            <a:endParaRPr lang="en-AU" sz="440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4AF4F12-F6DD-C3E6-6A36-340FD1FC302E}"/>
              </a:ext>
            </a:extLst>
          </p:cNvPr>
          <p:cNvSpPr txBox="1"/>
          <p:nvPr/>
        </p:nvSpPr>
        <p:spPr>
          <a:xfrm>
            <a:off x="6864329" y="2243374"/>
            <a:ext cx="124745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/>
              <a:t>pack</a:t>
            </a:r>
            <a:endParaRPr lang="en-AU" sz="4400"/>
          </a:p>
        </p:txBody>
      </p:sp>
      <p:pic>
        <p:nvPicPr>
          <p:cNvPr id="3" name="Graphic 2" descr="Plugged Unplugged with solid fill">
            <a:extLst>
              <a:ext uri="{FF2B5EF4-FFF2-40B4-BE49-F238E27FC236}">
                <a16:creationId xmlns:a16="http://schemas.microsoft.com/office/drawing/2014/main" id="{B65EB5EB-3279-47C1-7EEC-1A834C646B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04958" y="3210668"/>
            <a:ext cx="1885938" cy="1885938"/>
          </a:xfrm>
          <a:prstGeom prst="rect">
            <a:avLst/>
          </a:prstGeom>
        </p:spPr>
      </p:pic>
      <p:grpSp>
        <p:nvGrpSpPr>
          <p:cNvPr id="18" name="Group 17">
            <a:extLst>
              <a:ext uri="{FF2B5EF4-FFF2-40B4-BE49-F238E27FC236}">
                <a16:creationId xmlns:a16="http://schemas.microsoft.com/office/drawing/2014/main" id="{00FBADFB-DF85-38AA-A4AD-3DD537409645}"/>
              </a:ext>
            </a:extLst>
          </p:cNvPr>
          <p:cNvGrpSpPr/>
          <p:nvPr/>
        </p:nvGrpSpPr>
        <p:grpSpPr>
          <a:xfrm>
            <a:off x="7370588" y="2795944"/>
            <a:ext cx="3983211" cy="2424226"/>
            <a:chOff x="6337161" y="2837730"/>
            <a:chExt cx="3983211" cy="2424226"/>
          </a:xfrm>
        </p:grpSpPr>
        <p:pic>
          <p:nvPicPr>
            <p:cNvPr id="11" name="Graphic 10" descr="Lunch Box outline">
              <a:extLst>
                <a:ext uri="{FF2B5EF4-FFF2-40B4-BE49-F238E27FC236}">
                  <a16:creationId xmlns:a16="http://schemas.microsoft.com/office/drawing/2014/main" id="{4928E988-546A-D7A6-5E3C-1467CBC8113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8917835" y="3838526"/>
              <a:ext cx="1402537" cy="1402537"/>
            </a:xfrm>
            <a:prstGeom prst="rect">
              <a:avLst/>
            </a:prstGeom>
          </p:spPr>
        </p:pic>
        <p:pic>
          <p:nvPicPr>
            <p:cNvPr id="15" name="Graphic 14" descr="Water bottle outline">
              <a:extLst>
                <a:ext uri="{FF2B5EF4-FFF2-40B4-BE49-F238E27FC236}">
                  <a16:creationId xmlns:a16="http://schemas.microsoft.com/office/drawing/2014/main" id="{70AD9E37-02F7-4C01-7850-C2BBF1D04F7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8235828" y="3194803"/>
              <a:ext cx="1402537" cy="1402537"/>
            </a:xfrm>
            <a:prstGeom prst="rect">
              <a:avLst/>
            </a:prstGeom>
          </p:spPr>
        </p:pic>
        <p:pic>
          <p:nvPicPr>
            <p:cNvPr id="17" name="Graphic 16" descr="Backpack with solid fill">
              <a:extLst>
                <a:ext uri="{FF2B5EF4-FFF2-40B4-BE49-F238E27FC236}">
                  <a16:creationId xmlns:a16="http://schemas.microsoft.com/office/drawing/2014/main" id="{69BA5C37-DCA5-2C1A-E973-33226EFE28C6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6337161" y="2837730"/>
              <a:ext cx="2424226" cy="2424226"/>
            </a:xfrm>
            <a:prstGeom prst="rect">
              <a:avLst/>
            </a:prstGeom>
          </p:spPr>
        </p:pic>
      </p:grp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C2F58D6-4018-5748-9D87-10C4631F4111}"/>
              </a:ext>
            </a:extLst>
          </p:cNvPr>
          <p:cNvSpPr/>
          <p:nvPr/>
        </p:nvSpPr>
        <p:spPr>
          <a:xfrm>
            <a:off x="335900" y="5591419"/>
            <a:ext cx="921400" cy="839171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368300" sx="90000" sy="90000" algn="ctr" rotWithShape="0">
              <a:prstClr val="black">
                <a:alpha val="2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 descr="School boy outline">
            <a:extLst>
              <a:ext uri="{FF2B5EF4-FFF2-40B4-BE49-F238E27FC236}">
                <a16:creationId xmlns:a16="http://schemas.microsoft.com/office/drawing/2014/main" id="{D63B9788-B57D-8844-83A4-D53151262FB5}"/>
              </a:ext>
            </a:extLst>
          </p:cNvPr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rcRect b="24762"/>
          <a:stretch/>
        </p:blipFill>
        <p:spPr>
          <a:xfrm>
            <a:off x="514641" y="5597734"/>
            <a:ext cx="616927" cy="439963"/>
          </a:xfrm>
          <a:prstGeom prst="rect">
            <a:avLst/>
          </a:prstGeom>
        </p:spPr>
      </p:pic>
      <p:pic>
        <p:nvPicPr>
          <p:cNvPr id="7" name="Graphic 6" descr="Blackboard with solid fill">
            <a:extLst>
              <a:ext uri="{FF2B5EF4-FFF2-40B4-BE49-F238E27FC236}">
                <a16:creationId xmlns:a16="http://schemas.microsoft.com/office/drawing/2014/main" id="{DB8F7140-6264-D29A-8E23-8462FE9A4B49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599382" y="5891741"/>
            <a:ext cx="464165" cy="439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1784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4617B5-9A76-47DD-9238-2B215367E3C5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-75258" y="1825625"/>
            <a:ext cx="5181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n-AU">
                <a:cs typeface="Calibri"/>
              </a:rPr>
              <a:t>Focused teaching group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1D91B1-5B78-4150-9A3C-916B3706FCE4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6307931" y="1825625"/>
            <a:ext cx="5181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n-AU">
                <a:cs typeface="Calibri" panose="020F0502020204030204"/>
              </a:rPr>
              <a:t>Independent practice</a:t>
            </a:r>
            <a:endParaRPr lang="en-US"/>
          </a:p>
        </p:txBody>
      </p:sp>
      <p:pic>
        <p:nvPicPr>
          <p:cNvPr id="7" name="Graphic 7" descr="Social network outline">
            <a:extLst>
              <a:ext uri="{FF2B5EF4-FFF2-40B4-BE49-F238E27FC236}">
                <a16:creationId xmlns:a16="http://schemas.microsoft.com/office/drawing/2014/main" id="{28FA6E61-6090-4AA6-9588-3BE6E9A95A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313891" y="2747785"/>
            <a:ext cx="2325510" cy="2325510"/>
          </a:xfrm>
          <a:prstGeom prst="rect">
            <a:avLst/>
          </a:prstGeom>
        </p:spPr>
      </p:pic>
      <p:pic>
        <p:nvPicPr>
          <p:cNvPr id="9" name="Graphic 9" descr="Storytelling with solid fill">
            <a:extLst>
              <a:ext uri="{FF2B5EF4-FFF2-40B4-BE49-F238E27FC236}">
                <a16:creationId xmlns:a16="http://schemas.microsoft.com/office/drawing/2014/main" id="{5A7CAD22-3FEA-4E34-BB87-F92FA0BFD09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840133" y="3000022"/>
            <a:ext cx="1836325" cy="1826918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BCDC5649-67A9-4A5B-A405-7E080EBB40AA}"/>
              </a:ext>
            </a:extLst>
          </p:cNvPr>
          <p:cNvSpPr txBox="1">
            <a:spLocks/>
          </p:cNvSpPr>
          <p:nvPr/>
        </p:nvSpPr>
        <p:spPr>
          <a:xfrm>
            <a:off x="838200" y="709448"/>
            <a:ext cx="10515600" cy="1045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>
                <a:latin typeface="+mn-lt"/>
                <a:cs typeface="Calibri" panose="020F0502020204030204" pitchFamily="34" charset="0"/>
              </a:rPr>
              <a:t>You do… </a:t>
            </a:r>
            <a:endParaRPr lang="en-AU" b="1">
              <a:latin typeface="+mn-lt"/>
              <a:cs typeface="Calibri" panose="020F0502020204030204" pitchFamily="34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9E5FC9B-2D7F-F5EB-EAB4-CEEA0B695DF3}"/>
              </a:ext>
            </a:extLst>
          </p:cNvPr>
          <p:cNvSpPr/>
          <p:nvPr/>
        </p:nvSpPr>
        <p:spPr>
          <a:xfrm>
            <a:off x="335280" y="5556940"/>
            <a:ext cx="784861" cy="799396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368300" sx="90000" sy="90000" algn="ctr" rotWithShape="0">
              <a:prstClr val="black">
                <a:alpha val="2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13" descr="Users outline">
            <a:extLst>
              <a:ext uri="{FF2B5EF4-FFF2-40B4-BE49-F238E27FC236}">
                <a16:creationId xmlns:a16="http://schemas.microsoft.com/office/drawing/2014/main" id="{EB980D8D-A58B-0A0C-BDAB-2A8C2898D1B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77844" y="5706771"/>
            <a:ext cx="499733" cy="499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5392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raphical user interface, application, Teams&#10;&#10;Description automatically generated">
            <a:hlinkClick r:id="rId3"/>
            <a:extLst>
              <a:ext uri="{FF2B5EF4-FFF2-40B4-BE49-F238E27FC236}">
                <a16:creationId xmlns:a16="http://schemas.microsoft.com/office/drawing/2014/main" id="{AA752E93-8F96-BE70-0F83-59DC3E75289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31" y="2220676"/>
            <a:ext cx="10501737" cy="1826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1217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ACF240A3-978A-4B35-BD35-EA692FE71D29}"/>
              </a:ext>
            </a:extLst>
          </p:cNvPr>
          <p:cNvSpPr txBox="1">
            <a:spLocks/>
          </p:cNvSpPr>
          <p:nvPr/>
        </p:nvSpPr>
        <p:spPr>
          <a:xfrm>
            <a:off x="605083" y="1505590"/>
            <a:ext cx="5309947" cy="36502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dirty="0">
                <a:solidFill>
                  <a:srgbClr val="0E1D42"/>
                </a:solidFill>
                <a:cs typeface="Calibri"/>
              </a:rPr>
              <a:t>1. Set learning intention and success criteria with students. (Slide 5)</a:t>
            </a:r>
            <a:endParaRPr lang="en-US" sz="1400" dirty="0">
              <a:cs typeface="Calibri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0E1D42"/>
                </a:solidFill>
                <a:cs typeface="Calibri"/>
              </a:rPr>
              <a:t>2.</a:t>
            </a:r>
            <a:r>
              <a:rPr lang="en-GB" sz="1400" dirty="0">
                <a:solidFill>
                  <a:srgbClr val="0E1D42"/>
                </a:solidFill>
                <a:cs typeface="Calibri"/>
              </a:rPr>
              <a:t> I do: the teacher introduces the target morpheme and shows how the meaning of a base word is altered when the morpheme is added. </a:t>
            </a:r>
            <a:br>
              <a:rPr lang="en-GB" sz="1400" dirty="0">
                <a:solidFill>
                  <a:srgbClr val="0E1D42"/>
                </a:solidFill>
                <a:cs typeface="Calibri"/>
              </a:rPr>
            </a:br>
            <a:r>
              <a:rPr lang="en-GB" sz="1400" dirty="0">
                <a:solidFill>
                  <a:srgbClr val="0E1D42"/>
                </a:solidFill>
                <a:cs typeface="Calibri"/>
              </a:rPr>
              <a:t>(Slide 6)</a:t>
            </a:r>
          </a:p>
          <a:p>
            <a:pPr marL="0" indent="0">
              <a:buNone/>
            </a:pPr>
            <a:r>
              <a:rPr lang="en-GB" sz="1400" dirty="0">
                <a:solidFill>
                  <a:srgbClr val="0E1D42"/>
                </a:solidFill>
                <a:cs typeface="Calibri"/>
              </a:rPr>
              <a:t>3. I do: the teacher states the target morpheme and its meaning. (Slide 7)</a:t>
            </a:r>
          </a:p>
          <a:p>
            <a:pPr marL="0" indent="0">
              <a:buNone/>
            </a:pPr>
            <a:r>
              <a:rPr lang="en-GB" sz="1400" dirty="0">
                <a:solidFill>
                  <a:srgbClr val="0E1D42"/>
                </a:solidFill>
                <a:cs typeface="Calibri"/>
              </a:rPr>
              <a:t>4. We do: the teacher and students state the target morpheme and its meaning. (Slide 8)</a:t>
            </a:r>
          </a:p>
          <a:p>
            <a:pPr marL="0" indent="0">
              <a:buNone/>
            </a:pPr>
            <a:r>
              <a:rPr lang="en-GB" sz="1400" dirty="0">
                <a:solidFill>
                  <a:srgbClr val="0E1D42"/>
                </a:solidFill>
                <a:cs typeface="Calibri"/>
              </a:rPr>
              <a:t>5. I do: the teacher models decoding sample base words, writing each word and then adding the target morpheme to alter meaning. (Slide 9)</a:t>
            </a:r>
          </a:p>
          <a:p>
            <a:pPr marL="0" indent="0">
              <a:buNone/>
            </a:pPr>
            <a:r>
              <a:rPr lang="en-GB" sz="1400" dirty="0">
                <a:solidFill>
                  <a:srgbClr val="0E1D42"/>
                </a:solidFill>
                <a:cs typeface="Calibri"/>
              </a:rPr>
              <a:t>6. We do: the teacher and students decode sample base words, write each base word and then add the target morpheme to alter meaning. (Slide 10)</a:t>
            </a:r>
          </a:p>
          <a:p>
            <a:pPr marL="0" indent="0">
              <a:buNone/>
            </a:pPr>
            <a:r>
              <a:rPr lang="en-GB" sz="1400" dirty="0"/>
              <a:t>7. I do: the teacher models decoding a sentence containing words with the target morpheme. (Slide 11)</a:t>
            </a:r>
            <a:endParaRPr lang="en-GB" sz="1400" dirty="0">
              <a:solidFill>
                <a:srgbClr val="0E1D42"/>
              </a:solidFill>
              <a:cs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7542FE-4F5E-7158-184E-E3FCF36F278E}"/>
              </a:ext>
            </a:extLst>
          </p:cNvPr>
          <p:cNvSpPr txBox="1">
            <a:spLocks/>
          </p:cNvSpPr>
          <p:nvPr/>
        </p:nvSpPr>
        <p:spPr>
          <a:xfrm>
            <a:off x="604993" y="0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rgbClr val="0E1E42"/>
                </a:solidFill>
                <a:latin typeface="+mn-lt"/>
                <a:ea typeface="+mj-lt"/>
                <a:cs typeface="+mj-lt"/>
              </a:rPr>
              <a:t>Notes for teachers</a:t>
            </a:r>
            <a:endParaRPr lang="en-US" sz="4000" dirty="0">
              <a:solidFill>
                <a:srgbClr val="00BB7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EB3C7A-CF55-429E-416B-470557744E03}"/>
              </a:ext>
            </a:extLst>
          </p:cNvPr>
          <p:cNvSpPr txBox="1"/>
          <p:nvPr/>
        </p:nvSpPr>
        <p:spPr>
          <a:xfrm>
            <a:off x="508711" y="943139"/>
            <a:ext cx="10999347" cy="33855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 dirty="0">
                <a:solidFill>
                  <a:srgbClr val="0E1D42"/>
                </a:solidFill>
                <a:cs typeface="Calibri"/>
              </a:rPr>
              <a:t>These slides show a sample morphology lesson. The slides contain the following steps, aligned with an explicit instruction model: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D7EC55-7941-C96F-1DC2-D9837B93B02E}"/>
              </a:ext>
            </a:extLst>
          </p:cNvPr>
          <p:cNvSpPr txBox="1"/>
          <p:nvPr/>
        </p:nvSpPr>
        <p:spPr>
          <a:xfrm>
            <a:off x="6275495" y="1416375"/>
            <a:ext cx="5311422" cy="320087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600"/>
              </a:spcAft>
            </a:pPr>
            <a:r>
              <a:rPr lang="en-GB" sz="1400" dirty="0"/>
              <a:t>8. We do: the teacher and students decode a sentence containing words with the target morpheme. (Slide 12)</a:t>
            </a:r>
          </a:p>
          <a:p>
            <a:pPr>
              <a:spcAft>
                <a:spcPts val="600"/>
              </a:spcAft>
            </a:pPr>
            <a:r>
              <a:rPr lang="en-GB" sz="1400" dirty="0"/>
              <a:t>9. We do: the teacher dictates a sentence with the target morpheme. Students write the sentence with teacher assistance. (Slide 13)</a:t>
            </a:r>
            <a:endParaRPr lang="en-GB" sz="1400" dirty="0">
              <a:ea typeface="Calibri"/>
              <a:cs typeface="Calibri"/>
            </a:endParaRPr>
          </a:p>
          <a:p>
            <a:pPr>
              <a:spcAft>
                <a:spcPts val="600"/>
              </a:spcAft>
            </a:pPr>
            <a:r>
              <a:rPr lang="en-GB" sz="1400" dirty="0"/>
              <a:t>10. We do: the teacher introduces a review slide for the target morpheme. The teacher and students practise using the review slide together. (Slide 14)</a:t>
            </a:r>
            <a:endParaRPr lang="en-GB" sz="1400" dirty="0">
              <a:ea typeface="Calibri"/>
              <a:cs typeface="Calibri"/>
            </a:endParaRPr>
          </a:p>
          <a:p>
            <a:pPr>
              <a:spcAft>
                <a:spcPts val="600"/>
              </a:spcAft>
            </a:pPr>
            <a:r>
              <a:rPr lang="en-GB" sz="1400" dirty="0"/>
              <a:t>11. Check for understanding: students demonstrate their understanding by completing a task on a whiteboard or worksheet using the skills they have just learned. The teacher monitors to ensure understanding. (Slide 15)</a:t>
            </a:r>
            <a:endParaRPr lang="en-GB" sz="1400" dirty="0">
              <a:ea typeface="Calibri"/>
              <a:cs typeface="Calibri"/>
            </a:endParaRPr>
          </a:p>
          <a:p>
            <a:pPr>
              <a:spcAft>
                <a:spcPts val="600"/>
              </a:spcAft>
            </a:pPr>
            <a:r>
              <a:rPr lang="en-GB" sz="1400" dirty="0"/>
              <a:t>12. You do: students complete an independent activity to apply the skills they have just learned. (Slide 16) </a:t>
            </a:r>
            <a:endParaRPr lang="en-US" sz="1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61032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A051A96-3795-E058-2054-6DDFC382505F}"/>
              </a:ext>
            </a:extLst>
          </p:cNvPr>
          <p:cNvSpPr/>
          <p:nvPr/>
        </p:nvSpPr>
        <p:spPr>
          <a:xfrm>
            <a:off x="5913540" y="4664912"/>
            <a:ext cx="5943180" cy="799396"/>
          </a:xfrm>
          <a:prstGeom prst="roundRect">
            <a:avLst/>
          </a:prstGeom>
          <a:solidFill>
            <a:srgbClr val="CDECE8"/>
          </a:solidFill>
          <a:ln>
            <a:noFill/>
          </a:ln>
          <a:effectLst>
            <a:outerShdw blurRad="368300" sx="90000" sy="90000" algn="ctr" rotWithShape="0">
              <a:prstClr val="black">
                <a:alpha val="2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E7962974-B1A4-4F98-A6A9-7733FB4B3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rgbClr val="0E1D42"/>
                </a:solidFill>
                <a:latin typeface="+mn-lt"/>
                <a:cs typeface="Calibri" panose="020F0502020204030204" pitchFamily="34" charset="0"/>
              </a:rPr>
              <a:t>When you see these icons…</a:t>
            </a:r>
            <a:endParaRPr lang="en-AU" b="1">
              <a:solidFill>
                <a:srgbClr val="0E1D42"/>
              </a:solidFill>
              <a:latin typeface="+mn-lt"/>
              <a:cs typeface="Calibri" panose="020F0502020204030204" pitchFamily="34" charset="0"/>
            </a:endParaRP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FA6B0327-8092-41CA-93F1-5AF958956962}"/>
              </a:ext>
            </a:extLst>
          </p:cNvPr>
          <p:cNvSpPr txBox="1">
            <a:spLocks/>
          </p:cNvSpPr>
          <p:nvPr/>
        </p:nvSpPr>
        <p:spPr>
          <a:xfrm>
            <a:off x="1669283" y="2005011"/>
            <a:ext cx="3398017" cy="590931"/>
          </a:xfrm>
          <a:prstGeom prst="rect">
            <a:avLst/>
          </a:prstGeom>
          <a:ln>
            <a:noFill/>
          </a:ln>
        </p:spPr>
        <p:txBody>
          <a:bodyPr vert="horz" wrap="square" lIns="91440" tIns="45720" rIns="91440" bIns="45720" rtlCol="0" anchor="t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>
                <a:cs typeface="Calibri"/>
              </a:rPr>
              <a:t>The teacher explicitly teaches and models (I do).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77275656-CC7F-4703-95EE-0E19032F2943}"/>
              </a:ext>
            </a:extLst>
          </p:cNvPr>
          <p:cNvGrpSpPr/>
          <p:nvPr/>
        </p:nvGrpSpPr>
        <p:grpSpPr>
          <a:xfrm>
            <a:off x="335280" y="1766014"/>
            <a:ext cx="1082040" cy="1102079"/>
            <a:chOff x="335280" y="1766014"/>
            <a:chExt cx="1082040" cy="1102079"/>
          </a:xfrm>
        </p:grpSpPr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18856980-BE11-467F-8C39-02EB38B94625}"/>
                </a:ext>
              </a:extLst>
            </p:cNvPr>
            <p:cNvSpPr/>
            <p:nvPr/>
          </p:nvSpPr>
          <p:spPr>
            <a:xfrm>
              <a:off x="335280" y="1766014"/>
              <a:ext cx="1082040" cy="1102079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outerShdw blurRad="368300" sx="90000" sy="90000" algn="ctr" rotWithShape="0">
                <a:prstClr val="black">
                  <a:alpha val="2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Graphic 9" descr="Teacher outline">
              <a:extLst>
                <a:ext uri="{FF2B5EF4-FFF2-40B4-BE49-F238E27FC236}">
                  <a16:creationId xmlns:a16="http://schemas.microsoft.com/office/drawing/2014/main" id="{9C6D3F71-F70C-44EF-A048-4A077CBC9C4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91674" y="1943600"/>
              <a:ext cx="688952" cy="688952"/>
            </a:xfrm>
            <a:prstGeom prst="rect">
              <a:avLst/>
            </a:prstGeom>
          </p:spPr>
        </p:pic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7780B8F-B41F-4E1D-A69E-353D04FC7D4C}"/>
              </a:ext>
            </a:extLst>
          </p:cNvPr>
          <p:cNvGrpSpPr/>
          <p:nvPr/>
        </p:nvGrpSpPr>
        <p:grpSpPr>
          <a:xfrm>
            <a:off x="335280" y="3121087"/>
            <a:ext cx="1082040" cy="1102079"/>
            <a:chOff x="335280" y="3121087"/>
            <a:chExt cx="1082040" cy="1102079"/>
          </a:xfrm>
        </p:grpSpPr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D691806A-DBBB-458C-B411-4BCEA05C719C}"/>
                </a:ext>
              </a:extLst>
            </p:cNvPr>
            <p:cNvSpPr/>
            <p:nvPr/>
          </p:nvSpPr>
          <p:spPr>
            <a:xfrm>
              <a:off x="335280" y="3121087"/>
              <a:ext cx="1082040" cy="1102079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outerShdw blurRad="368300" sx="90000" sy="90000" algn="ctr" rotWithShape="0">
                <a:prstClr val="black">
                  <a:alpha val="2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5" name="Graphic 24" descr="Classroom outline">
              <a:extLst>
                <a:ext uri="{FF2B5EF4-FFF2-40B4-BE49-F238E27FC236}">
                  <a16:creationId xmlns:a16="http://schemas.microsoft.com/office/drawing/2014/main" id="{960A1213-1867-4123-9AA3-DFBC1D04F86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29604" y="3325430"/>
              <a:ext cx="693393" cy="693393"/>
            </a:xfrm>
            <a:prstGeom prst="rect">
              <a:avLst/>
            </a:prstGeom>
          </p:spPr>
        </p:pic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AC40AF13-6A72-42B4-8B13-5DD5AD761B03}"/>
              </a:ext>
            </a:extLst>
          </p:cNvPr>
          <p:cNvGrpSpPr/>
          <p:nvPr/>
        </p:nvGrpSpPr>
        <p:grpSpPr>
          <a:xfrm>
            <a:off x="6471742" y="1766013"/>
            <a:ext cx="1082040" cy="1102079"/>
            <a:chOff x="6471742" y="1766013"/>
            <a:chExt cx="1082040" cy="1102079"/>
          </a:xfrm>
        </p:grpSpPr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424AA494-EE46-455E-9AEC-AC6F82AE0F38}"/>
                </a:ext>
              </a:extLst>
            </p:cNvPr>
            <p:cNvSpPr/>
            <p:nvPr/>
          </p:nvSpPr>
          <p:spPr>
            <a:xfrm>
              <a:off x="6471742" y="1766013"/>
              <a:ext cx="1082040" cy="1102079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outerShdw blurRad="368300" sx="90000" sy="90000" algn="ctr" rotWithShape="0">
                <a:prstClr val="black">
                  <a:alpha val="2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8" name="Graphic 27" descr="Pencil outline">
              <a:extLst>
                <a:ext uri="{FF2B5EF4-FFF2-40B4-BE49-F238E27FC236}">
                  <a16:creationId xmlns:a16="http://schemas.microsoft.com/office/drawing/2014/main" id="{98A11F92-B843-4A9E-A41A-C109F24BE46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6739839" y="2044129"/>
              <a:ext cx="545844" cy="545844"/>
            </a:xfrm>
            <a:prstGeom prst="rect">
              <a:avLst/>
            </a:prstGeom>
          </p:spPr>
        </p:pic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B80E6339-96AE-4DDF-8B9C-C96B89659725}"/>
              </a:ext>
            </a:extLst>
          </p:cNvPr>
          <p:cNvGrpSpPr/>
          <p:nvPr/>
        </p:nvGrpSpPr>
        <p:grpSpPr>
          <a:xfrm>
            <a:off x="335280" y="4476161"/>
            <a:ext cx="1082040" cy="1102079"/>
            <a:chOff x="335280" y="4476161"/>
            <a:chExt cx="1082040" cy="1102079"/>
          </a:xfrm>
        </p:grpSpPr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E59B80D3-90BC-4544-81BE-D9DE37962E2F}"/>
                </a:ext>
              </a:extLst>
            </p:cNvPr>
            <p:cNvSpPr/>
            <p:nvPr/>
          </p:nvSpPr>
          <p:spPr>
            <a:xfrm>
              <a:off x="335280" y="4476161"/>
              <a:ext cx="1082040" cy="1102079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outerShdw blurRad="368300" sx="90000" sy="90000" algn="ctr" rotWithShape="0">
                <a:prstClr val="black">
                  <a:alpha val="2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1" name="Graphic 13" descr="Users outline">
              <a:extLst>
                <a:ext uri="{FF2B5EF4-FFF2-40B4-BE49-F238E27FC236}">
                  <a16:creationId xmlns:a16="http://schemas.microsoft.com/office/drawing/2014/main" id="{56A2C8B8-63C4-401F-BACC-077EBC436F18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531824" y="4682724"/>
              <a:ext cx="688952" cy="688952"/>
            </a:xfrm>
            <a:prstGeom prst="rect">
              <a:avLst/>
            </a:prstGeom>
          </p:spPr>
        </p:pic>
      </p:grp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C8CE033C-53D9-40A4-8CC3-7289F3CC0695}"/>
              </a:ext>
            </a:extLst>
          </p:cNvPr>
          <p:cNvSpPr txBox="1">
            <a:spLocks/>
          </p:cNvSpPr>
          <p:nvPr/>
        </p:nvSpPr>
        <p:spPr>
          <a:xfrm>
            <a:off x="1669283" y="3376660"/>
            <a:ext cx="3908557" cy="590931"/>
          </a:xfrm>
          <a:prstGeom prst="rect">
            <a:avLst/>
          </a:prstGeom>
          <a:ln>
            <a:noFill/>
          </a:ln>
        </p:spPr>
        <p:txBody>
          <a:bodyPr vert="horz" wrap="square" lIns="91440" tIns="45720" rIns="91440" bIns="45720" rtlCol="0" anchor="t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>
                <a:cs typeface="Calibri"/>
              </a:rPr>
              <a:t>The teacher guides students and provides immediate feedback (We do).</a:t>
            </a:r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AE322734-841D-4C05-82AF-1BF493C3F8A6}"/>
              </a:ext>
            </a:extLst>
          </p:cNvPr>
          <p:cNvSpPr txBox="1">
            <a:spLocks/>
          </p:cNvSpPr>
          <p:nvPr/>
        </p:nvSpPr>
        <p:spPr>
          <a:xfrm>
            <a:off x="1613864" y="4731734"/>
            <a:ext cx="4103132" cy="590931"/>
          </a:xfrm>
          <a:prstGeom prst="rect">
            <a:avLst/>
          </a:prstGeom>
          <a:ln>
            <a:noFill/>
          </a:ln>
        </p:spPr>
        <p:txBody>
          <a:bodyPr vert="horz" wrap="square" lIns="91440" tIns="45720" rIns="91440" bIns="45720" rtlCol="0" anchor="t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>
                <a:cs typeface="Calibri"/>
              </a:rPr>
              <a:t>Students apply their knowledge independently (You do).</a:t>
            </a:r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61B8ED68-42DD-4295-9DC9-8A8960112179}"/>
              </a:ext>
            </a:extLst>
          </p:cNvPr>
          <p:cNvSpPr txBox="1">
            <a:spLocks/>
          </p:cNvSpPr>
          <p:nvPr/>
        </p:nvSpPr>
        <p:spPr>
          <a:xfrm>
            <a:off x="7791449" y="1986484"/>
            <a:ext cx="2906396" cy="590931"/>
          </a:xfrm>
          <a:prstGeom prst="rect">
            <a:avLst/>
          </a:prstGeom>
          <a:ln>
            <a:noFill/>
          </a:ln>
        </p:spPr>
        <p:txBody>
          <a:bodyPr vert="horz" wrap="square" lIns="91440" tIns="45720" rIns="91440" bIns="45720" rtlCol="0" anchor="t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>
                <a:cs typeface="Calibri"/>
              </a:rPr>
              <a:t>Students have something to fill out/write/draw.</a:t>
            </a:r>
          </a:p>
        </p:txBody>
      </p:sp>
      <p:sp>
        <p:nvSpPr>
          <p:cNvPr id="41" name="Content Placeholder 2">
            <a:extLst>
              <a:ext uri="{FF2B5EF4-FFF2-40B4-BE49-F238E27FC236}">
                <a16:creationId xmlns:a16="http://schemas.microsoft.com/office/drawing/2014/main" id="{7B0AB016-6683-4328-A2ED-68E1EA28F184}"/>
              </a:ext>
            </a:extLst>
          </p:cNvPr>
          <p:cNvSpPr txBox="1">
            <a:spLocks/>
          </p:cNvSpPr>
          <p:nvPr/>
        </p:nvSpPr>
        <p:spPr>
          <a:xfrm>
            <a:off x="7791449" y="3032078"/>
            <a:ext cx="4103132" cy="1338828"/>
          </a:xfrm>
          <a:prstGeom prst="rect">
            <a:avLst/>
          </a:prstGeom>
          <a:ln>
            <a:noFill/>
          </a:ln>
        </p:spPr>
        <p:txBody>
          <a:bodyPr vert="horz" wrap="square" lIns="91440" tIns="45720" rIns="91440" bIns="45720" rtlCol="0" anchor="t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>
                <a:cs typeface="Calibri"/>
              </a:rPr>
              <a:t>‘Chin it’: students apply their learning by writing on a mini-whiteboard or worksheet or equivalent. They hold this under their chins so the teacher can monitor for student understanding.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8755855E-597A-4DAC-A918-DF8EDC345B01}"/>
              </a:ext>
            </a:extLst>
          </p:cNvPr>
          <p:cNvGrpSpPr/>
          <p:nvPr/>
        </p:nvGrpSpPr>
        <p:grpSpPr>
          <a:xfrm>
            <a:off x="6471742" y="3227653"/>
            <a:ext cx="1082040" cy="1102079"/>
            <a:chOff x="6471742" y="3121087"/>
            <a:chExt cx="1082040" cy="1102079"/>
          </a:xfrm>
        </p:grpSpPr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982FA486-0A0C-4CDF-9099-0B72E784CDD9}"/>
                </a:ext>
              </a:extLst>
            </p:cNvPr>
            <p:cNvSpPr/>
            <p:nvPr/>
          </p:nvSpPr>
          <p:spPr>
            <a:xfrm>
              <a:off x="6471742" y="3121087"/>
              <a:ext cx="1082040" cy="1102079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outerShdw blurRad="368300" sx="90000" sy="90000" algn="ctr" rotWithShape="0">
                <a:prstClr val="black">
                  <a:alpha val="2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3D529FF1-E288-4BB8-83F9-6941C8618E06}"/>
                </a:ext>
              </a:extLst>
            </p:cNvPr>
            <p:cNvGrpSpPr/>
            <p:nvPr/>
          </p:nvGrpSpPr>
          <p:grpSpPr>
            <a:xfrm>
              <a:off x="6689203" y="3294376"/>
              <a:ext cx="647118" cy="755501"/>
              <a:chOff x="1733006" y="4059633"/>
              <a:chExt cx="914400" cy="1126270"/>
            </a:xfrm>
            <a:solidFill>
              <a:srgbClr val="4557AD"/>
            </a:solidFill>
          </p:grpSpPr>
          <p:pic>
            <p:nvPicPr>
              <p:cNvPr id="45" name="Graphic 44" descr="School boy outline">
                <a:extLst>
                  <a:ext uri="{FF2B5EF4-FFF2-40B4-BE49-F238E27FC236}">
                    <a16:creationId xmlns:a16="http://schemas.microsoft.com/office/drawing/2014/main" id="{3FB89FC8-AC14-41EE-919B-893F52500B3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rcRect b="24762"/>
              <a:stretch/>
            </p:blipFill>
            <p:spPr>
              <a:xfrm>
                <a:off x="1733006" y="4059633"/>
                <a:ext cx="914400" cy="687976"/>
              </a:xfrm>
              <a:prstGeom prst="rect">
                <a:avLst/>
              </a:prstGeom>
            </p:spPr>
          </p:pic>
          <p:pic>
            <p:nvPicPr>
              <p:cNvPr id="46" name="Graphic 45" descr="Blackboard with solid fill">
                <a:extLst>
                  <a:ext uri="{FF2B5EF4-FFF2-40B4-BE49-F238E27FC236}">
                    <a16:creationId xmlns:a16="http://schemas.microsoft.com/office/drawing/2014/main" id="{C79977B5-03C9-4DB6-ABCD-CDEEDF1BE9A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4"/>
                  </a:ext>
                </a:extLst>
              </a:blip>
              <a:stretch>
                <a:fillRect/>
              </a:stretch>
            </p:blipFill>
            <p:spPr>
              <a:xfrm>
                <a:off x="1852748" y="4497925"/>
                <a:ext cx="687978" cy="687978"/>
              </a:xfrm>
              <a:prstGeom prst="rect">
                <a:avLst/>
              </a:prstGeom>
            </p:spPr>
          </p:pic>
        </p:grpSp>
      </p:grp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F49F2BB5-0F86-9074-8EB2-A1D84B53EFB5}"/>
              </a:ext>
            </a:extLst>
          </p:cNvPr>
          <p:cNvSpPr txBox="1">
            <a:spLocks/>
          </p:cNvSpPr>
          <p:nvPr/>
        </p:nvSpPr>
        <p:spPr>
          <a:xfrm>
            <a:off x="6096000" y="4724375"/>
            <a:ext cx="5760720" cy="590931"/>
          </a:xfrm>
          <a:prstGeom prst="rect">
            <a:avLst/>
          </a:prstGeom>
          <a:ln>
            <a:noFill/>
          </a:ln>
        </p:spPr>
        <p:txBody>
          <a:bodyPr vert="horz" wrap="square" lIns="91440" tIns="45720" rIns="91440" bIns="45720" rtlCol="0" anchor="t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cs typeface="Calibri"/>
              </a:rPr>
              <a:t>Print a class set of worksheets to accompany this lesson: </a:t>
            </a:r>
            <a:r>
              <a:rPr lang="en-US" sz="1800" dirty="0">
                <a:cs typeface="Calibri"/>
                <a:hlinkClick r:id="rId15"/>
              </a:rPr>
              <a:t>https://tinyurl.com/32524ynj</a:t>
            </a:r>
            <a:r>
              <a:rPr lang="en-US" sz="1800" dirty="0">
                <a:cs typeface="Calibri"/>
              </a:rPr>
              <a:t> </a:t>
            </a:r>
            <a:endParaRPr lang="en-US" sz="18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94518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4617B5-9A76-47DD-9238-2B215367E3C5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481631" y="1606731"/>
            <a:ext cx="4922838" cy="3471862"/>
          </a:xfrm>
          <a:ln>
            <a:noFill/>
          </a:ln>
        </p:spPr>
        <p:txBody>
          <a:bodyPr/>
          <a:lstStyle/>
          <a:p>
            <a:pPr marL="0" indent="0">
              <a:buNone/>
            </a:pPr>
            <a:r>
              <a:rPr lang="en-US"/>
              <a:t>Definition: a </a:t>
            </a:r>
            <a:r>
              <a:rPr lang="en-US" b="1"/>
              <a:t>noun </a:t>
            </a:r>
            <a:r>
              <a:rPr lang="en-US"/>
              <a:t>is the name of a person, place or thing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Examples: teacher, school, desk</a:t>
            </a:r>
          </a:p>
          <a:p>
            <a:endParaRPr lang="en-AU" sz="240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1D91B1-5B78-4150-9A3C-916B3706FCE4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6764090" y="1603556"/>
            <a:ext cx="4922837" cy="3475037"/>
          </a:xfrm>
          <a:ln>
            <a:noFill/>
          </a:ln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/>
              <a:t>Definition: a </a:t>
            </a:r>
            <a:r>
              <a:rPr lang="en-US" b="1"/>
              <a:t>verb </a:t>
            </a:r>
            <a:r>
              <a:rPr lang="en-US"/>
              <a:t>is an action or ‘doing’ word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Examples: jump, run, write</a:t>
            </a:r>
            <a:endParaRPr lang="en-US">
              <a:cs typeface="Calibri"/>
            </a:endParaRPr>
          </a:p>
          <a:p>
            <a:pPr marL="0" indent="0">
              <a:buNone/>
            </a:pPr>
            <a:endParaRPr lang="en-AU" sz="2400"/>
          </a:p>
        </p:txBody>
      </p:sp>
      <p:pic>
        <p:nvPicPr>
          <p:cNvPr id="8" name="Graphic 7" descr="Classroom with solid fill">
            <a:extLst>
              <a:ext uri="{FF2B5EF4-FFF2-40B4-BE49-F238E27FC236}">
                <a16:creationId xmlns:a16="http://schemas.microsoft.com/office/drawing/2014/main" id="{39156914-048F-44E6-B0D1-F3943DFAFE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27828" y="3865550"/>
            <a:ext cx="1386544" cy="1386544"/>
          </a:xfrm>
          <a:prstGeom prst="rect">
            <a:avLst/>
          </a:prstGeom>
        </p:spPr>
      </p:pic>
      <p:pic>
        <p:nvPicPr>
          <p:cNvPr id="11" name="Graphic 10" descr="Schoolhouse with solid fill">
            <a:extLst>
              <a:ext uri="{FF2B5EF4-FFF2-40B4-BE49-F238E27FC236}">
                <a16:creationId xmlns:a16="http://schemas.microsoft.com/office/drawing/2014/main" id="{FE5D292D-A1CC-42C5-80CA-859DC8EFC83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495086" y="3809419"/>
            <a:ext cx="1386544" cy="1386544"/>
          </a:xfrm>
          <a:prstGeom prst="rect">
            <a:avLst/>
          </a:prstGeom>
        </p:spPr>
      </p:pic>
      <p:pic>
        <p:nvPicPr>
          <p:cNvPr id="6" name="Graphic 6" descr="Skipping Rope with solid fill">
            <a:extLst>
              <a:ext uri="{FF2B5EF4-FFF2-40B4-BE49-F238E27FC236}">
                <a16:creationId xmlns:a16="http://schemas.microsoft.com/office/drawing/2014/main" id="{3542BE6D-B4C4-412C-9760-6DA3D224A26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822096" y="3865550"/>
            <a:ext cx="1185554" cy="1185554"/>
          </a:xfrm>
          <a:prstGeom prst="rect">
            <a:avLst/>
          </a:prstGeom>
        </p:spPr>
      </p:pic>
      <p:pic>
        <p:nvPicPr>
          <p:cNvPr id="13" name="Graphic 12" descr="Desk with solid fill">
            <a:extLst>
              <a:ext uri="{FF2B5EF4-FFF2-40B4-BE49-F238E27FC236}">
                <a16:creationId xmlns:a16="http://schemas.microsoft.com/office/drawing/2014/main" id="{BB82AE25-045B-4B0F-BF88-90CE88A3528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211782" y="3864725"/>
            <a:ext cx="1386544" cy="1386544"/>
          </a:xfrm>
          <a:prstGeom prst="rect">
            <a:avLst/>
          </a:prstGeom>
        </p:spPr>
      </p:pic>
      <p:pic>
        <p:nvPicPr>
          <p:cNvPr id="7" name="Graphic 8" descr="Run with solid fill">
            <a:extLst>
              <a:ext uri="{FF2B5EF4-FFF2-40B4-BE49-F238E27FC236}">
                <a16:creationId xmlns:a16="http://schemas.microsoft.com/office/drawing/2014/main" id="{65F28A05-E6AA-47A3-A3D0-A909AD8465E7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334550" y="3865550"/>
            <a:ext cx="1185554" cy="1185554"/>
          </a:xfrm>
          <a:prstGeom prst="rect">
            <a:avLst/>
          </a:prstGeom>
        </p:spPr>
      </p:pic>
      <p:pic>
        <p:nvPicPr>
          <p:cNvPr id="9" name="Graphic 9" descr="Signature with solid fill">
            <a:extLst>
              <a:ext uri="{FF2B5EF4-FFF2-40B4-BE49-F238E27FC236}">
                <a16:creationId xmlns:a16="http://schemas.microsoft.com/office/drawing/2014/main" id="{57DB6FB6-B58A-476F-89F1-7733C0DDCA70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 flipH="1">
            <a:off x="9901267" y="3865551"/>
            <a:ext cx="1254412" cy="1185554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2BEADA7-3F0D-41BA-90E4-F68D72526B51}"/>
              </a:ext>
            </a:extLst>
          </p:cNvPr>
          <p:cNvCxnSpPr>
            <a:cxnSpLocks/>
          </p:cNvCxnSpPr>
          <p:nvPr/>
        </p:nvCxnSpPr>
        <p:spPr>
          <a:xfrm>
            <a:off x="6096000" y="1606731"/>
            <a:ext cx="0" cy="3690982"/>
          </a:xfrm>
          <a:prstGeom prst="line">
            <a:avLst/>
          </a:prstGeom>
          <a:ln w="95250">
            <a:solidFill>
              <a:srgbClr val="4656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1">
            <a:extLst>
              <a:ext uri="{FF2B5EF4-FFF2-40B4-BE49-F238E27FC236}">
                <a16:creationId xmlns:a16="http://schemas.microsoft.com/office/drawing/2014/main" id="{B8744681-5D0B-4BF7-BBE8-11427D90C10C}"/>
              </a:ext>
            </a:extLst>
          </p:cNvPr>
          <p:cNvSpPr txBox="1">
            <a:spLocks/>
          </p:cNvSpPr>
          <p:nvPr/>
        </p:nvSpPr>
        <p:spPr>
          <a:xfrm>
            <a:off x="481631" y="440522"/>
            <a:ext cx="10515600" cy="1045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>
                <a:latin typeface="+mn-lt"/>
                <a:cs typeface="Calibri" panose="020F0502020204030204" pitchFamily="34" charset="0"/>
              </a:rPr>
              <a:t>Review: nouns and verbs</a:t>
            </a:r>
            <a:endParaRPr lang="en-AU" b="1">
              <a:latin typeface="+mn-lt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7325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8D6788E9-AD98-4DC8-8458-7F04698CA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280" y="1741178"/>
            <a:ext cx="11186160" cy="424732"/>
          </a:xfrm>
          <a:ln>
            <a:noFill/>
          </a:ln>
        </p:spPr>
        <p:txBody>
          <a:bodyPr wrap="square">
            <a:spAutoFit/>
          </a:bodyPr>
          <a:lstStyle/>
          <a:p>
            <a:r>
              <a:rPr lang="en-GB" sz="2400" b="0">
                <a:solidFill>
                  <a:schemeClr val="tx1"/>
                </a:solidFill>
                <a:latin typeface="+mn-lt"/>
                <a:ea typeface="+mj-lt"/>
                <a:cs typeface="+mj-lt"/>
              </a:rPr>
              <a:t>We are learning to add an un- prefix to a base word to show ‘not’ or ‘opposite of’.</a:t>
            </a:r>
            <a:endParaRPr lang="en-US" sz="2400" b="0">
              <a:solidFill>
                <a:schemeClr val="tx1"/>
              </a:solidFill>
              <a:latin typeface="+mn-lt"/>
              <a:ea typeface="+mj-lt"/>
              <a:cs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424663C-24C3-43E9-B305-4BA826D0F46D}"/>
              </a:ext>
            </a:extLst>
          </p:cNvPr>
          <p:cNvSpPr txBox="1"/>
          <p:nvPr/>
        </p:nvSpPr>
        <p:spPr>
          <a:xfrm>
            <a:off x="335280" y="3633403"/>
            <a:ext cx="109677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/>
              <a:t>I will know I have been successful if I can:</a:t>
            </a:r>
          </a:p>
          <a:p>
            <a:pPr marL="342900" indent="-342900">
              <a:buFontTx/>
              <a:buChar char="-"/>
            </a:pPr>
            <a:r>
              <a:rPr lang="en-GB" sz="2400"/>
              <a:t>add an un- prefix to a base word</a:t>
            </a:r>
          </a:p>
          <a:p>
            <a:pPr marL="342900" indent="-342900">
              <a:buFontTx/>
              <a:buChar char="-"/>
            </a:pPr>
            <a:r>
              <a:rPr lang="en-GB" sz="2400"/>
              <a:t>explain the meaning of the word when the un- prefix is added.</a:t>
            </a:r>
          </a:p>
          <a:p>
            <a:endParaRPr lang="en-US" sz="240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83C64F75-6798-4D82-A9C5-7205C071E026}"/>
              </a:ext>
            </a:extLst>
          </p:cNvPr>
          <p:cNvSpPr txBox="1">
            <a:spLocks/>
          </p:cNvSpPr>
          <p:nvPr/>
        </p:nvSpPr>
        <p:spPr>
          <a:xfrm>
            <a:off x="33528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AU" sz="4400" b="1" kern="1200">
                <a:solidFill>
                  <a:srgbClr val="0E1D42"/>
                </a:solidFill>
                <a:latin typeface="+mn-lt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US"/>
              <a:t>Learning intention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C5FCB3F3-6D12-4C20-9D27-CBF5DBADE1FE}"/>
              </a:ext>
            </a:extLst>
          </p:cNvPr>
          <p:cNvSpPr txBox="1">
            <a:spLocks/>
          </p:cNvSpPr>
          <p:nvPr/>
        </p:nvSpPr>
        <p:spPr>
          <a:xfrm>
            <a:off x="335280" y="241938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AU" sz="4400" b="1" kern="1200">
                <a:solidFill>
                  <a:srgbClr val="0E1D42"/>
                </a:solidFill>
                <a:latin typeface="+mn-lt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US">
                <a:solidFill>
                  <a:schemeClr val="tx1"/>
                </a:solidFill>
              </a:rPr>
              <a:t>Success criteria</a:t>
            </a:r>
          </a:p>
        </p:txBody>
      </p:sp>
    </p:spTree>
    <p:extLst>
      <p:ext uri="{BB962C8B-B14F-4D97-AF65-F5344CB8AC3E}">
        <p14:creationId xmlns:p14="http://schemas.microsoft.com/office/powerpoint/2010/main" val="33348944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1D91B1-5B78-4150-9A3C-916B3706FCE4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4922945" y="1113066"/>
            <a:ext cx="6561137" cy="14319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/>
              <a:t>When we add an un- prefix to a word, we change the meaning of the word to mean ‘not’ or ’opposite of’.</a:t>
            </a:r>
            <a:endParaRPr lang="en-AU"/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90D0AB03-56B6-4B7F-8073-C348ED575368}"/>
              </a:ext>
            </a:extLst>
          </p:cNvPr>
          <p:cNvSpPr/>
          <p:nvPr/>
        </p:nvSpPr>
        <p:spPr>
          <a:xfrm>
            <a:off x="5144154" y="3477490"/>
            <a:ext cx="976745" cy="484909"/>
          </a:xfrm>
          <a:prstGeom prst="rightArrow">
            <a:avLst/>
          </a:prstGeom>
          <a:solidFill>
            <a:srgbClr val="4656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9B8EF1D-66EA-4ECD-A468-F05F5BE51BBD}"/>
              </a:ext>
            </a:extLst>
          </p:cNvPr>
          <p:cNvSpPr txBox="1"/>
          <p:nvPr/>
        </p:nvSpPr>
        <p:spPr>
          <a:xfrm>
            <a:off x="1574966" y="3477490"/>
            <a:ext cx="1580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AU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81265A3-B7C0-413D-A200-1F50E8A21569}"/>
              </a:ext>
            </a:extLst>
          </p:cNvPr>
          <p:cNvSpPr/>
          <p:nvPr/>
        </p:nvSpPr>
        <p:spPr>
          <a:xfrm>
            <a:off x="838201" y="1424420"/>
            <a:ext cx="9314584" cy="17041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F520AD5-D064-4FDD-8106-B3691269ABFC}"/>
              </a:ext>
            </a:extLst>
          </p:cNvPr>
          <p:cNvSpPr txBox="1"/>
          <p:nvPr/>
        </p:nvSpPr>
        <p:spPr>
          <a:xfrm>
            <a:off x="2242379" y="1121493"/>
            <a:ext cx="2690388" cy="1446550"/>
          </a:xfrm>
          <a:prstGeom prst="rect">
            <a:avLst/>
          </a:prstGeom>
          <a:solidFill>
            <a:srgbClr val="CDECE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800"/>
              <a:t>un-</a:t>
            </a:r>
            <a:endParaRPr lang="en-AU" sz="8800"/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5266C994-BF32-44F7-949D-B9DF1A747CCA}"/>
              </a:ext>
            </a:extLst>
          </p:cNvPr>
          <p:cNvSpPr txBox="1">
            <a:spLocks/>
          </p:cNvSpPr>
          <p:nvPr/>
        </p:nvSpPr>
        <p:spPr>
          <a:xfrm>
            <a:off x="335281" y="149683"/>
            <a:ext cx="10515600" cy="1045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>
                <a:latin typeface="+mn-lt"/>
                <a:cs typeface="Calibri" panose="020F0502020204030204" pitchFamily="34" charset="0"/>
              </a:rPr>
              <a:t>I do…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64A2A53-CAB8-6C67-4FFF-5EB19458A426}"/>
              </a:ext>
            </a:extLst>
          </p:cNvPr>
          <p:cNvSpPr txBox="1"/>
          <p:nvPr/>
        </p:nvSpPr>
        <p:spPr>
          <a:xfrm>
            <a:off x="1775423" y="2896184"/>
            <a:ext cx="301005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/>
              <a:t>happy</a:t>
            </a:r>
            <a:endParaRPr lang="en-AU" sz="880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D4E556D-0904-C113-6253-24EF93C1E8EB}"/>
              </a:ext>
            </a:extLst>
          </p:cNvPr>
          <p:cNvSpPr txBox="1"/>
          <p:nvPr/>
        </p:nvSpPr>
        <p:spPr>
          <a:xfrm>
            <a:off x="7458695" y="5372318"/>
            <a:ext cx="18545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/>
              <a:t>‘not happy’</a:t>
            </a:r>
            <a:endParaRPr lang="en-AU" sz="2800">
              <a:solidFill>
                <a:srgbClr val="7E35B5"/>
              </a:solidFill>
            </a:endParaRPr>
          </a:p>
        </p:txBody>
      </p:sp>
      <p:pic>
        <p:nvPicPr>
          <p:cNvPr id="5" name="Graphic 4" descr="Smiling face outline with solid fill">
            <a:extLst>
              <a:ext uri="{FF2B5EF4-FFF2-40B4-BE49-F238E27FC236}">
                <a16:creationId xmlns:a16="http://schemas.microsoft.com/office/drawing/2014/main" id="{6735895F-2B57-57C6-8940-AC23741462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439934" y="4181578"/>
            <a:ext cx="1431867" cy="1431867"/>
          </a:xfrm>
          <a:prstGeom prst="rect">
            <a:avLst/>
          </a:prstGeom>
        </p:spPr>
      </p:pic>
      <p:pic>
        <p:nvPicPr>
          <p:cNvPr id="13" name="Graphic 12" descr="Sad face outline with solid fill">
            <a:extLst>
              <a:ext uri="{FF2B5EF4-FFF2-40B4-BE49-F238E27FC236}">
                <a16:creationId xmlns:a16="http://schemas.microsoft.com/office/drawing/2014/main" id="{664CE5F7-D660-8C44-707E-EC66EDCF577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670036" y="4174449"/>
            <a:ext cx="1431867" cy="1431867"/>
          </a:xfrm>
          <a:prstGeom prst="rect">
            <a:avLst/>
          </a:prstGeom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AD0EC4C-5FBF-EE10-D929-0FC0F4C9E6FA}"/>
              </a:ext>
            </a:extLst>
          </p:cNvPr>
          <p:cNvSpPr/>
          <p:nvPr/>
        </p:nvSpPr>
        <p:spPr>
          <a:xfrm>
            <a:off x="335281" y="5556940"/>
            <a:ext cx="784860" cy="799396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368300" sx="90000" sy="90000" algn="ctr" rotWithShape="0">
              <a:prstClr val="black">
                <a:alpha val="2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Teacher outline">
            <a:extLst>
              <a:ext uri="{FF2B5EF4-FFF2-40B4-BE49-F238E27FC236}">
                <a16:creationId xmlns:a16="http://schemas.microsoft.com/office/drawing/2014/main" id="{733B59FF-C7BD-8B49-F2E5-5BFC0A88A79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48722" y="5685752"/>
            <a:ext cx="499733" cy="49973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55A7817-7B91-7A45-FBDB-C3D1DE1457D0}"/>
              </a:ext>
            </a:extLst>
          </p:cNvPr>
          <p:cNvSpPr txBox="1"/>
          <p:nvPr/>
        </p:nvSpPr>
        <p:spPr>
          <a:xfrm>
            <a:off x="6287832" y="2879848"/>
            <a:ext cx="419627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/>
              <a:t>unhappy</a:t>
            </a:r>
            <a:endParaRPr lang="en-AU" sz="880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3C2424A-8E51-7B14-6372-9F1E6D0CA62F}"/>
              </a:ext>
            </a:extLst>
          </p:cNvPr>
          <p:cNvSpPr/>
          <p:nvPr/>
        </p:nvSpPr>
        <p:spPr>
          <a:xfrm>
            <a:off x="6377509" y="2879848"/>
            <a:ext cx="1181941" cy="1662013"/>
          </a:xfrm>
          <a:prstGeom prst="ellipse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37028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9191696-FA51-4B06-A678-3A01F6B82E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7494287"/>
              </p:ext>
            </p:extLst>
          </p:nvPr>
        </p:nvGraphicFramePr>
        <p:xfrm>
          <a:off x="2266657" y="1724493"/>
          <a:ext cx="7658686" cy="304565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87338">
                  <a:extLst>
                    <a:ext uri="{9D8B030D-6E8A-4147-A177-3AD203B41FA5}">
                      <a16:colId xmlns:a16="http://schemas.microsoft.com/office/drawing/2014/main" val="1174973447"/>
                    </a:ext>
                  </a:extLst>
                </a:gridCol>
                <a:gridCol w="5071348">
                  <a:extLst>
                    <a:ext uri="{9D8B030D-6E8A-4147-A177-3AD203B41FA5}">
                      <a16:colId xmlns:a16="http://schemas.microsoft.com/office/drawing/2014/main" val="2314007287"/>
                    </a:ext>
                  </a:extLst>
                </a:gridCol>
              </a:tblGrid>
              <a:tr h="12500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4400" b="1">
                          <a:solidFill>
                            <a:schemeClr val="tx1"/>
                          </a:solidFill>
                          <a:effectLst/>
                        </a:rPr>
                        <a:t>Prefix</a:t>
                      </a:r>
                      <a:endParaRPr lang="en-AU" sz="4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C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4400" b="1">
                          <a:solidFill>
                            <a:schemeClr val="tx1"/>
                          </a:solidFill>
                          <a:effectLst/>
                        </a:rPr>
                        <a:t>un-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0528011"/>
                  </a:ext>
                </a:extLst>
              </a:tr>
              <a:tr h="179565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44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Meaning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4400" b="0">
                          <a:solidFill>
                            <a:schemeClr val="tx1"/>
                          </a:solidFill>
                          <a:effectLst/>
                        </a:rPr>
                        <a:t>‘not’ or </a:t>
                      </a:r>
                      <a:br>
                        <a:rPr lang="en-AU" sz="4400" b="0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en-AU" sz="4400" b="0">
                          <a:solidFill>
                            <a:schemeClr val="tx1"/>
                          </a:solidFill>
                          <a:effectLst/>
                        </a:rPr>
                        <a:t>‘opposite of’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4435688"/>
                  </a:ext>
                </a:extLst>
              </a:tr>
            </a:tbl>
          </a:graphicData>
        </a:graphic>
      </p:graphicFrame>
      <p:sp>
        <p:nvSpPr>
          <p:cNvPr id="11" name="Title 1">
            <a:extLst>
              <a:ext uri="{FF2B5EF4-FFF2-40B4-BE49-F238E27FC236}">
                <a16:creationId xmlns:a16="http://schemas.microsoft.com/office/drawing/2014/main" id="{EB5D1407-E0E7-4DA2-AB8C-AFFC47995FC1}"/>
              </a:ext>
            </a:extLst>
          </p:cNvPr>
          <p:cNvSpPr txBox="1">
            <a:spLocks/>
          </p:cNvSpPr>
          <p:nvPr/>
        </p:nvSpPr>
        <p:spPr>
          <a:xfrm>
            <a:off x="335280" y="127052"/>
            <a:ext cx="10515600" cy="1045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>
                <a:latin typeface="+mn-lt"/>
                <a:cs typeface="Calibri" panose="020F0502020204030204" pitchFamily="34" charset="0"/>
              </a:rPr>
              <a:t>I do… </a:t>
            </a:r>
            <a:endParaRPr lang="en-AU" b="1">
              <a:latin typeface="+mn-lt"/>
              <a:cs typeface="Calibri" panose="020F0502020204030204" pitchFamily="34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16909F9-F5C3-22F8-C329-9C65AC74BBCC}"/>
              </a:ext>
            </a:extLst>
          </p:cNvPr>
          <p:cNvSpPr/>
          <p:nvPr/>
        </p:nvSpPr>
        <p:spPr>
          <a:xfrm>
            <a:off x="335280" y="5556941"/>
            <a:ext cx="784860" cy="799395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368300" sx="90000" sy="90000" algn="ctr" rotWithShape="0">
              <a:prstClr val="black">
                <a:alpha val="2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Graphic 1" descr="Teacher outline">
            <a:extLst>
              <a:ext uri="{FF2B5EF4-FFF2-40B4-BE49-F238E27FC236}">
                <a16:creationId xmlns:a16="http://schemas.microsoft.com/office/drawing/2014/main" id="{9DD17F1F-062A-89EE-F495-A15415FBAB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48722" y="5685752"/>
            <a:ext cx="499733" cy="499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0443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9191696-FA51-4B06-A678-3A01F6B82E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9678052"/>
              </p:ext>
            </p:extLst>
          </p:nvPr>
        </p:nvGraphicFramePr>
        <p:xfrm>
          <a:off x="2266657" y="1724493"/>
          <a:ext cx="7658686" cy="304565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87338">
                  <a:extLst>
                    <a:ext uri="{9D8B030D-6E8A-4147-A177-3AD203B41FA5}">
                      <a16:colId xmlns:a16="http://schemas.microsoft.com/office/drawing/2014/main" val="1174973447"/>
                    </a:ext>
                  </a:extLst>
                </a:gridCol>
                <a:gridCol w="5071348">
                  <a:extLst>
                    <a:ext uri="{9D8B030D-6E8A-4147-A177-3AD203B41FA5}">
                      <a16:colId xmlns:a16="http://schemas.microsoft.com/office/drawing/2014/main" val="2314007287"/>
                    </a:ext>
                  </a:extLst>
                </a:gridCol>
              </a:tblGrid>
              <a:tr h="12500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4400" b="1">
                          <a:solidFill>
                            <a:schemeClr val="tx1"/>
                          </a:solidFill>
                          <a:effectLst/>
                        </a:rPr>
                        <a:t>Prefix</a:t>
                      </a:r>
                      <a:endParaRPr lang="en-AU" sz="44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C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4400" b="1">
                          <a:solidFill>
                            <a:schemeClr val="tx1"/>
                          </a:solidFill>
                          <a:effectLst/>
                        </a:rPr>
                        <a:t>un-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0528011"/>
                  </a:ext>
                </a:extLst>
              </a:tr>
              <a:tr h="179565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44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Meaning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4400" b="0">
                          <a:solidFill>
                            <a:schemeClr val="tx1"/>
                          </a:solidFill>
                          <a:effectLst/>
                        </a:rPr>
                        <a:t>‘not’ or </a:t>
                      </a:r>
                      <a:br>
                        <a:rPr lang="en-AU" sz="4400" b="0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en-AU" sz="4400" b="0">
                          <a:solidFill>
                            <a:schemeClr val="tx1"/>
                          </a:solidFill>
                          <a:effectLst/>
                        </a:rPr>
                        <a:t>‘opposite of’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4435688"/>
                  </a:ext>
                </a:extLst>
              </a:tr>
            </a:tbl>
          </a:graphicData>
        </a:graphic>
      </p:graphicFrame>
      <p:sp>
        <p:nvSpPr>
          <p:cNvPr id="11" name="Title 1">
            <a:extLst>
              <a:ext uri="{FF2B5EF4-FFF2-40B4-BE49-F238E27FC236}">
                <a16:creationId xmlns:a16="http://schemas.microsoft.com/office/drawing/2014/main" id="{EB5D1407-E0E7-4DA2-AB8C-AFFC47995FC1}"/>
              </a:ext>
            </a:extLst>
          </p:cNvPr>
          <p:cNvSpPr txBox="1">
            <a:spLocks/>
          </p:cNvSpPr>
          <p:nvPr/>
        </p:nvSpPr>
        <p:spPr>
          <a:xfrm>
            <a:off x="335280" y="127052"/>
            <a:ext cx="10515600" cy="1045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>
                <a:latin typeface="+mn-lt"/>
                <a:cs typeface="Calibri" panose="020F0502020204030204" pitchFamily="34" charset="0"/>
              </a:rPr>
              <a:t>We do… </a:t>
            </a:r>
            <a:endParaRPr lang="en-AU" b="1">
              <a:latin typeface="+mn-lt"/>
              <a:cs typeface="Calibri" panose="020F0502020204030204" pitchFamily="34" charset="0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16621691-882C-224D-50EF-CACF7C7986E5}"/>
              </a:ext>
            </a:extLst>
          </p:cNvPr>
          <p:cNvSpPr/>
          <p:nvPr/>
        </p:nvSpPr>
        <p:spPr>
          <a:xfrm>
            <a:off x="1287780" y="5556940"/>
            <a:ext cx="784861" cy="799396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368300" sx="90000" sy="90000" algn="ctr" rotWithShape="0">
              <a:prstClr val="black">
                <a:alpha val="2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Graphic 3" descr="Pencil outline">
            <a:extLst>
              <a:ext uri="{FF2B5EF4-FFF2-40B4-BE49-F238E27FC236}">
                <a16:creationId xmlns:a16="http://schemas.microsoft.com/office/drawing/2014/main" id="{E95BECF7-4ACE-AFDB-A5BD-C2F8A715A2F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482245" y="5758672"/>
            <a:ext cx="395930" cy="395929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AE4A217A-47F7-A6FA-93F4-262A3E25B7F9}"/>
              </a:ext>
            </a:extLst>
          </p:cNvPr>
          <p:cNvSpPr/>
          <p:nvPr/>
        </p:nvSpPr>
        <p:spPr>
          <a:xfrm>
            <a:off x="335280" y="5556941"/>
            <a:ext cx="784860" cy="799395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368300" sx="90000" sy="90000" algn="ctr" rotWithShape="0">
              <a:prstClr val="black">
                <a:alpha val="2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 descr="Classroom outline">
            <a:extLst>
              <a:ext uri="{FF2B5EF4-FFF2-40B4-BE49-F238E27FC236}">
                <a16:creationId xmlns:a16="http://schemas.microsoft.com/office/drawing/2014/main" id="{E06601B8-603F-7AC3-D948-C7C3076AAB1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76233" y="5705162"/>
            <a:ext cx="502954" cy="502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7142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447DADEF-7D71-45F8-ABA0-AFC4469E8044}"/>
              </a:ext>
            </a:extLst>
          </p:cNvPr>
          <p:cNvSpPr txBox="1"/>
          <p:nvPr/>
        </p:nvSpPr>
        <p:spPr>
          <a:xfrm>
            <a:off x="2196175" y="1493792"/>
            <a:ext cx="4693921" cy="3770263"/>
          </a:xfrm>
          <a:prstGeom prst="rect">
            <a:avLst/>
          </a:prstGeom>
          <a:solidFill>
            <a:srgbClr val="CDECE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3900"/>
              <a:t>un-</a:t>
            </a:r>
            <a:endParaRPr lang="en-A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E513DB6-D47E-4CA5-AABA-B1B4786A7C25}"/>
              </a:ext>
            </a:extLst>
          </p:cNvPr>
          <p:cNvSpPr txBox="1"/>
          <p:nvPr/>
        </p:nvSpPr>
        <p:spPr>
          <a:xfrm>
            <a:off x="7648865" y="1501528"/>
            <a:ext cx="3031938" cy="3785652"/>
          </a:xfrm>
          <a:prstGeom prst="rect">
            <a:avLst/>
          </a:prstGeom>
          <a:solidFill>
            <a:srgbClr val="F2F2F2"/>
          </a:solidFill>
        </p:spPr>
        <p:txBody>
          <a:bodyPr wrap="square" rtlCol="0">
            <a:spAutoFit/>
          </a:bodyPr>
          <a:lstStyle/>
          <a:p>
            <a:r>
              <a:rPr lang="en-US" sz="8000"/>
              <a:t>do</a:t>
            </a:r>
          </a:p>
          <a:p>
            <a:r>
              <a:rPr lang="en-US" sz="8000"/>
              <a:t>well</a:t>
            </a:r>
          </a:p>
          <a:p>
            <a:r>
              <a:rPr lang="en-US" sz="8000"/>
              <a:t>bend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B612CCB2-9C9D-4056-ABDA-8B1127ADD804}"/>
              </a:ext>
            </a:extLst>
          </p:cNvPr>
          <p:cNvSpPr txBox="1">
            <a:spLocks/>
          </p:cNvSpPr>
          <p:nvPr/>
        </p:nvSpPr>
        <p:spPr>
          <a:xfrm>
            <a:off x="335281" y="149683"/>
            <a:ext cx="10515600" cy="1045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>
                <a:latin typeface="+mn-lt"/>
                <a:cs typeface="Calibri" panose="020F0502020204030204" pitchFamily="34" charset="0"/>
              </a:rPr>
              <a:t>I do… </a:t>
            </a:r>
            <a:endParaRPr lang="en-AU" b="1">
              <a:latin typeface="+mn-lt"/>
              <a:cs typeface="Calibri" panose="020F0502020204030204" pitchFamily="34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46D55FA-BD92-BDB6-9D5C-49216780B0AC}"/>
              </a:ext>
            </a:extLst>
          </p:cNvPr>
          <p:cNvSpPr/>
          <p:nvPr/>
        </p:nvSpPr>
        <p:spPr>
          <a:xfrm>
            <a:off x="335281" y="5556940"/>
            <a:ext cx="784860" cy="799396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368300" sx="90000" sy="90000" algn="ctr" rotWithShape="0">
              <a:prstClr val="black">
                <a:alpha val="2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Graphic 4" descr="Teacher outline">
            <a:extLst>
              <a:ext uri="{FF2B5EF4-FFF2-40B4-BE49-F238E27FC236}">
                <a16:creationId xmlns:a16="http://schemas.microsoft.com/office/drawing/2014/main" id="{F4F8B84D-104D-9351-7585-74068A165E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48722" y="5685752"/>
            <a:ext cx="499733" cy="499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3865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810856600FD2D4391AFDDFCF33A69BD" ma:contentTypeVersion="19" ma:contentTypeDescription="Create a new document." ma:contentTypeScope="" ma:versionID="e39b5eb3708ccab1ed6e63c44a6ae965">
  <xsd:schema xmlns:xsd="http://www.w3.org/2001/XMLSchema" xmlns:xs="http://www.w3.org/2001/XMLSchema" xmlns:p="http://schemas.microsoft.com/office/2006/metadata/properties" xmlns:ns2="64eff3df-e3d6-48ed-978f-45ff25640900" xmlns:ns3="ff236c08-9611-4854-a4bb-16d44b7327b6" targetNamespace="http://schemas.microsoft.com/office/2006/metadata/properties" ma:root="true" ma:fieldsID="c02f4a560dbdabc0115429e529d2fd1b" ns2:_="" ns3:_="">
    <xsd:import namespace="64eff3df-e3d6-48ed-978f-45ff25640900"/>
    <xsd:import namespace="ff236c08-9611-4854-a4bb-16d44b7327b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Comments" minOccurs="0"/>
                <xsd:element ref="ns3:lcf76f155ced4ddcb4097134ff3c332f" minOccurs="0"/>
                <xsd:element ref="ns2:TaxCatchAll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eff3df-e3d6-48ed-978f-45ff2564090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7267be2-ffe6-46cd-94d9-2cfd9b1e6422}" ma:internalName="TaxCatchAll" ma:showField="CatchAllData" ma:web="64eff3df-e3d6-48ed-978f-45ff256409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236c08-9611-4854-a4bb-16d44b7327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Comments" ma:index="20" nillable="true" ma:displayName="Comments" ma:format="Dropdown" ma:internalName="Comments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f7212af-5298-4b34-9fde-95afa33fa15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s xmlns="ff236c08-9611-4854-a4bb-16d44b7327b6" xsi:nil="true"/>
    <lcf76f155ced4ddcb4097134ff3c332f xmlns="ff236c08-9611-4854-a4bb-16d44b7327b6">
      <Terms xmlns="http://schemas.microsoft.com/office/infopath/2007/PartnerControls"/>
    </lcf76f155ced4ddcb4097134ff3c332f>
    <TaxCatchAll xmlns="64eff3df-e3d6-48ed-978f-45ff25640900" xsi:nil="true"/>
  </documentManagement>
</p:properties>
</file>

<file path=customXml/itemProps1.xml><?xml version="1.0" encoding="utf-8"?>
<ds:datastoreItem xmlns:ds="http://schemas.openxmlformats.org/officeDocument/2006/customXml" ds:itemID="{A9EB370D-FFC4-4C76-B48C-82552F8E511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eff3df-e3d6-48ed-978f-45ff25640900"/>
    <ds:schemaRef ds:uri="ff236c08-9611-4854-a4bb-16d44b7327b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8D2FF6D-0E7C-45C2-87F9-BD1C136D3F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4B6B44C-FE25-47D4-AD61-028CF4DE9483}">
  <ds:schemaRefs>
    <ds:schemaRef ds:uri="64eff3df-e3d6-48ed-978f-45ff25640900"/>
    <ds:schemaRef ds:uri="ff236c08-9611-4854-a4bb-16d44b7327b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1548</Words>
  <Application>Microsoft Office PowerPoint</Application>
  <PresentationFormat>Widescreen</PresentationFormat>
  <Paragraphs>177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Arial,Sans-Serif</vt:lpstr>
      <vt:lpstr>Calibri</vt:lpstr>
      <vt:lpstr>Calibri Light</vt:lpstr>
      <vt:lpstr>Office Theme</vt:lpstr>
      <vt:lpstr>PowerPoint Presentation</vt:lpstr>
      <vt:lpstr>PowerPoint Presentation</vt:lpstr>
      <vt:lpstr>When you see these icons…</vt:lpstr>
      <vt:lpstr>PowerPoint Presentation</vt:lpstr>
      <vt:lpstr>We are learning to add an un- prefix to a base word to show ‘not’ or ‘opposite of’.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Lucy Booth</dc:creator>
  <cp:lastModifiedBy>Craig Kilburn</cp:lastModifiedBy>
  <cp:revision>10</cp:revision>
  <dcterms:created xsi:type="dcterms:W3CDTF">2021-01-11T06:19:08Z</dcterms:created>
  <dcterms:modified xsi:type="dcterms:W3CDTF">2024-01-23T04:53:05Z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0x0101000810856600FD2D4391AFDDFCF33A69BD</vt:lpwstr>
  </property>
  <property fmtid="{D5CDD505-2E9C-101B-9397-08002B2CF9AE}" pid="3" name="MediaServiceImageTags">
    <vt:lpwstr/>
  </property>
</Properties>
</file>