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6"/>
  </p:notesMasterIdLst>
  <p:handoutMasterIdLst>
    <p:handoutMasterId r:id="rId47"/>
  </p:handoutMasterIdLst>
  <p:sldIdLst>
    <p:sldId id="314" r:id="rId5"/>
    <p:sldId id="395" r:id="rId6"/>
    <p:sldId id="423" r:id="rId7"/>
    <p:sldId id="279" r:id="rId8"/>
    <p:sldId id="287" r:id="rId9"/>
    <p:sldId id="264" r:id="rId10"/>
    <p:sldId id="272" r:id="rId11"/>
    <p:sldId id="305" r:id="rId12"/>
    <p:sldId id="266" r:id="rId13"/>
    <p:sldId id="273" r:id="rId14"/>
    <p:sldId id="306" r:id="rId15"/>
    <p:sldId id="269" r:id="rId16"/>
    <p:sldId id="276" r:id="rId17"/>
    <p:sldId id="324" r:id="rId18"/>
    <p:sldId id="325" r:id="rId19"/>
    <p:sldId id="267" r:id="rId20"/>
    <p:sldId id="274" r:id="rId21"/>
    <p:sldId id="326" r:id="rId22"/>
    <p:sldId id="327" r:id="rId23"/>
    <p:sldId id="318" r:id="rId24"/>
    <p:sldId id="320" r:id="rId25"/>
    <p:sldId id="268" r:id="rId26"/>
    <p:sldId id="275" r:id="rId27"/>
    <p:sldId id="270" r:id="rId28"/>
    <p:sldId id="277" r:id="rId29"/>
    <p:sldId id="317" r:id="rId30"/>
    <p:sldId id="290" r:id="rId31"/>
    <p:sldId id="289" r:id="rId32"/>
    <p:sldId id="271" r:id="rId33"/>
    <p:sldId id="278" r:id="rId34"/>
    <p:sldId id="282" r:id="rId35"/>
    <p:sldId id="283" r:id="rId36"/>
    <p:sldId id="291" r:id="rId37"/>
    <p:sldId id="292" r:id="rId38"/>
    <p:sldId id="293" r:id="rId39"/>
    <p:sldId id="294" r:id="rId40"/>
    <p:sldId id="295" r:id="rId41"/>
    <p:sldId id="296" r:id="rId42"/>
    <p:sldId id="297" r:id="rId43"/>
    <p:sldId id="298" r:id="rId44"/>
    <p:sldId id="422"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728863A-C0C4-092D-1229-B9CC6C4FAC29}" name="Elaine Stanley" initials="ES" userId="S::Elaine.Stanley@esa.edu.au::9dfc5ab9-b876-4d2e-b928-2720deac3464" providerId="AD"/>
  <p188:author id="{1D3DF46B-767A-D2D4-E3CA-B591AC581DB4}" name="Rebecca McEwan" initials="RM" userId="S::rebecca.mcewan@esa.edu.au::ff810c5d-fc8a-4cb6-9b96-8b31b958f764" providerId="AD"/>
  <p188:author id="{6DCFF56C-C452-04AB-1CC8-788A250198E2}" name="Rebecca McEwan" initials="RM" userId="S::Rebecca.McEwan@esa.edu.au::ff810c5d-fc8a-4cb6-9b96-8b31b958f764" providerId="AD"/>
  <p188:author id="{F2AA16A7-A401-F1E4-AE7E-451003CA81B3}" name="Elaine Stanley" initials="ES" userId="S::elaine.stanley@esa.edu.au::9dfc5ab9-b876-4d2e-b928-2720deac3464" providerId="AD"/>
  <p188:author id="{4AE003B9-A74D-A995-8D04-A0030C40E748}" name="Melinda Tuckfield" initials="MT" userId="S::melinda.tuckfield@esa.edu.au::9c79a9fa-8706-4d5d-a799-3179fc598c8e" providerId="AD"/>
  <p188:author id="{AC1A14C9-5C87-F7A0-98A6-59A8A750B5A3}" name="Liz Heynes" initials="LH" userId="S::Liz.Heynes@esa.edu.au::e5ff50d5-f39a-42f6-9e9f-e790bcc8c38d" providerId="AD"/>
  <p188:author id="{953796DC-BC6B-FF39-049E-CEDF9411EF5E}" name="Martine Power" initials="MP" userId="S::martine.power@esa.edu.au::f3410e55-3c0b-475c-b0b5-72038337e5c9" providerId="AD"/>
  <p188:author id="{894CCCEB-FABF-0F85-7062-35BD6BC6D978}" name="Liz Heynes" initials="LH" userId="S::liz.heynes@esa.edu.au::e5ff50d5-f39a-42f6-9e9f-e790bcc8c38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ECE8"/>
    <a:srgbClr val="4656AD"/>
    <a:srgbClr val="EAE3F9"/>
    <a:srgbClr val="018F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DEA539-5161-4C2E-BD6B-4CFD7EA1572D}" v="1" dt="2023-10-30T05:37:03.2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7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nda Coleiro" userId="S::amanda.coleiro@esa.edu.au::b30aea03-0fa7-4240-b1c4-13bfd1507b63" providerId="AD" clId="Web-{89B76C90-48EE-79CA-7DE0-EE69A21009E2}"/>
    <pc:docChg chg="modSld">
      <pc:chgData name="Amanda Coleiro" userId="S::amanda.coleiro@esa.edu.au::b30aea03-0fa7-4240-b1c4-13bfd1507b63" providerId="AD" clId="Web-{89B76C90-48EE-79CA-7DE0-EE69A21009E2}" dt="2023-09-20T05:05:51.238" v="29"/>
      <pc:docMkLst>
        <pc:docMk/>
      </pc:docMkLst>
      <pc:sldChg chg="modNotes">
        <pc:chgData name="Amanda Coleiro" userId="S::amanda.coleiro@esa.edu.au::b30aea03-0fa7-4240-b1c4-13bfd1507b63" providerId="AD" clId="Web-{89B76C90-48EE-79CA-7DE0-EE69A21009E2}" dt="2023-09-20T05:00:39.261" v="18"/>
        <pc:sldMkLst>
          <pc:docMk/>
          <pc:sldMk cId="2788717030" sldId="264"/>
        </pc:sldMkLst>
      </pc:sldChg>
      <pc:sldChg chg="modNotes">
        <pc:chgData name="Amanda Coleiro" userId="S::amanda.coleiro@esa.edu.au::b30aea03-0fa7-4240-b1c4-13bfd1507b63" providerId="AD" clId="Web-{89B76C90-48EE-79CA-7DE0-EE69A21009E2}" dt="2023-09-20T05:02:25.950" v="21"/>
        <pc:sldMkLst>
          <pc:docMk/>
          <pc:sldMk cId="1665029084" sldId="270"/>
        </pc:sldMkLst>
      </pc:sldChg>
      <pc:sldChg chg="modSp">
        <pc:chgData name="Amanda Coleiro" userId="S::amanda.coleiro@esa.edu.au::b30aea03-0fa7-4240-b1c4-13bfd1507b63" providerId="AD" clId="Web-{89B76C90-48EE-79CA-7DE0-EE69A21009E2}" dt="2023-09-20T04:45:08.635" v="7" actId="20577"/>
        <pc:sldMkLst>
          <pc:docMk/>
          <pc:sldMk cId="2734686442" sldId="279"/>
        </pc:sldMkLst>
        <pc:spChg chg="mod">
          <ac:chgData name="Amanda Coleiro" userId="S::amanda.coleiro@esa.edu.au::b30aea03-0fa7-4240-b1c4-13bfd1507b63" providerId="AD" clId="Web-{89B76C90-48EE-79CA-7DE0-EE69A21009E2}" dt="2023-09-20T04:45:08.635" v="7" actId="20577"/>
          <ac:spMkLst>
            <pc:docMk/>
            <pc:sldMk cId="2734686442" sldId="279"/>
            <ac:spMk id="7" creationId="{704F0F1C-1EEA-4CB5-A087-6D1FC201393B}"/>
          </ac:spMkLst>
        </pc:spChg>
      </pc:sldChg>
      <pc:sldChg chg="modNotes">
        <pc:chgData name="Amanda Coleiro" userId="S::amanda.coleiro@esa.edu.au::b30aea03-0fa7-4240-b1c4-13bfd1507b63" providerId="AD" clId="Web-{89B76C90-48EE-79CA-7DE0-EE69A21009E2}" dt="2023-09-20T05:05:51.238" v="29"/>
        <pc:sldMkLst>
          <pc:docMk/>
          <pc:sldMk cId="2995261323" sldId="297"/>
        </pc:sldMkLst>
      </pc:sldChg>
      <pc:sldChg chg="modSp modNotes">
        <pc:chgData name="Amanda Coleiro" userId="S::amanda.coleiro@esa.edu.au::b30aea03-0fa7-4240-b1c4-13bfd1507b63" providerId="AD" clId="Web-{89B76C90-48EE-79CA-7DE0-EE69A21009E2}" dt="2023-09-20T04:46:16.950" v="11"/>
        <pc:sldMkLst>
          <pc:docMk/>
          <pc:sldMk cId="3390815491" sldId="318"/>
        </pc:sldMkLst>
        <pc:spChg chg="mod">
          <ac:chgData name="Amanda Coleiro" userId="S::amanda.coleiro@esa.edu.au::b30aea03-0fa7-4240-b1c4-13bfd1507b63" providerId="AD" clId="Web-{89B76C90-48EE-79CA-7DE0-EE69A21009E2}" dt="2023-09-20T04:45:31.933" v="9" actId="20577"/>
          <ac:spMkLst>
            <pc:docMk/>
            <pc:sldMk cId="3390815491" sldId="318"/>
            <ac:spMk id="19" creationId="{CA6724F0-3F37-47CB-A14B-2C701FF1FEBA}"/>
          </ac:spMkLst>
        </pc:spChg>
      </pc:sldChg>
    </pc:docChg>
  </pc:docChgLst>
  <pc:docChgLst>
    <pc:chgData name="Liz Heynes" userId="e5ff50d5-f39a-42f6-9e9f-e790bcc8c38d" providerId="ADAL" clId="{F2219553-8F07-4DB6-B4E2-6049CC6FF8B3}"/>
    <pc:docChg chg="undo custSel addSld delSld modSld sldOrd modMainMaster">
      <pc:chgData name="Liz Heynes" userId="e5ff50d5-f39a-42f6-9e9f-e790bcc8c38d" providerId="ADAL" clId="{F2219553-8F07-4DB6-B4E2-6049CC6FF8B3}" dt="2023-08-16T05:50:53.243" v="5919"/>
      <pc:docMkLst>
        <pc:docMk/>
      </pc:docMkLst>
      <pc:sldChg chg="del">
        <pc:chgData name="Liz Heynes" userId="e5ff50d5-f39a-42f6-9e9f-e790bcc8c38d" providerId="ADAL" clId="{F2219553-8F07-4DB6-B4E2-6049CC6FF8B3}" dt="2023-08-03T23:22:44.004" v="25" actId="47"/>
        <pc:sldMkLst>
          <pc:docMk/>
          <pc:sldMk cId="1861414753" sldId="257"/>
        </pc:sldMkLst>
      </pc:sldChg>
      <pc:sldChg chg="modSp del mod modClrScheme chgLayout">
        <pc:chgData name="Liz Heynes" userId="e5ff50d5-f39a-42f6-9e9f-e790bcc8c38d" providerId="ADAL" clId="{F2219553-8F07-4DB6-B4E2-6049CC6FF8B3}" dt="2023-08-04T04:51:32.209" v="112" actId="47"/>
        <pc:sldMkLst>
          <pc:docMk/>
          <pc:sldMk cId="2177325358" sldId="261"/>
        </pc:sldMkLst>
        <pc:spChg chg="mod ord">
          <ac:chgData name="Liz Heynes" userId="e5ff50d5-f39a-42f6-9e9f-e790bcc8c38d" providerId="ADAL" clId="{F2219553-8F07-4DB6-B4E2-6049CC6FF8B3}" dt="2023-08-04T04:49:21.244" v="105" actId="700"/>
          <ac:spMkLst>
            <pc:docMk/>
            <pc:sldMk cId="2177325358" sldId="261"/>
            <ac:spMk id="3" creationId="{A8608DE1-DDA4-4668-9C6A-2EFEDD68F7A2}"/>
          </ac:spMkLst>
        </pc:spChg>
        <pc:spChg chg="mod ord">
          <ac:chgData name="Liz Heynes" userId="e5ff50d5-f39a-42f6-9e9f-e790bcc8c38d" providerId="ADAL" clId="{F2219553-8F07-4DB6-B4E2-6049CC6FF8B3}" dt="2023-08-04T04:49:21.244" v="105" actId="700"/>
          <ac:spMkLst>
            <pc:docMk/>
            <pc:sldMk cId="2177325358" sldId="261"/>
            <ac:spMk id="5" creationId="{92E8DB92-B79D-4635-B2E5-0631364F7B2B}"/>
          </ac:spMkLst>
        </pc:spChg>
        <pc:spChg chg="mod ord">
          <ac:chgData name="Liz Heynes" userId="e5ff50d5-f39a-42f6-9e9f-e790bcc8c38d" providerId="ADAL" clId="{F2219553-8F07-4DB6-B4E2-6049CC6FF8B3}" dt="2023-08-04T04:49:21.244" v="105" actId="700"/>
          <ac:spMkLst>
            <pc:docMk/>
            <pc:sldMk cId="2177325358" sldId="261"/>
            <ac:spMk id="6" creationId="{81DAC8A6-471C-4163-BC5E-A568763DF7CF}"/>
          </ac:spMkLst>
        </pc:spChg>
      </pc:sldChg>
      <pc:sldChg chg="addSp delSp modSp del mod modClrScheme addCm modCm chgLayout">
        <pc:chgData name="Liz Heynes" userId="e5ff50d5-f39a-42f6-9e9f-e790bcc8c38d" providerId="ADAL" clId="{F2219553-8F07-4DB6-B4E2-6049CC6FF8B3}" dt="2023-08-07T05:52:17.958" v="4637" actId="47"/>
        <pc:sldMkLst>
          <pc:docMk/>
          <pc:sldMk cId="3080244424" sldId="263"/>
        </pc:sldMkLst>
        <pc:spChg chg="add del mod ord">
          <ac:chgData name="Liz Heynes" userId="e5ff50d5-f39a-42f6-9e9f-e790bcc8c38d" providerId="ADAL" clId="{F2219553-8F07-4DB6-B4E2-6049CC6FF8B3}" dt="2023-08-04T04:48:00.982" v="94" actId="478"/>
          <ac:spMkLst>
            <pc:docMk/>
            <pc:sldMk cId="3080244424" sldId="263"/>
            <ac:spMk id="2" creationId="{CD2201EE-408C-CC4A-7DBA-822E12E9BB32}"/>
          </ac:spMkLst>
        </pc:spChg>
        <pc:spChg chg="mod ord">
          <ac:chgData name="Liz Heynes" userId="e5ff50d5-f39a-42f6-9e9f-e790bcc8c38d" providerId="ADAL" clId="{F2219553-8F07-4DB6-B4E2-6049CC6FF8B3}" dt="2023-08-03T23:23:10.206" v="27" actId="700"/>
          <ac:spMkLst>
            <pc:docMk/>
            <pc:sldMk cId="3080244424" sldId="263"/>
            <ac:spMk id="5" creationId="{92E8DB92-B79D-4635-B2E5-0631364F7B2B}"/>
          </ac:spMkLst>
        </pc:spChg>
        <pc:spChg chg="mod ord">
          <ac:chgData name="Liz Heynes" userId="e5ff50d5-f39a-42f6-9e9f-e790bcc8c38d" providerId="ADAL" clId="{F2219553-8F07-4DB6-B4E2-6049CC6FF8B3}" dt="2023-08-04T04:48:06.135" v="95" actId="14100"/>
          <ac:spMkLst>
            <pc:docMk/>
            <pc:sldMk cId="3080244424" sldId="263"/>
            <ac:spMk id="7" creationId="{704F0F1C-1EEA-4CB5-A087-6D1FC201393B}"/>
          </ac:spMkLst>
        </pc:spChg>
        <pc:spChg chg="mod ord">
          <ac:chgData name="Liz Heynes" userId="e5ff50d5-f39a-42f6-9e9f-e790bcc8c38d" providerId="ADAL" clId="{F2219553-8F07-4DB6-B4E2-6049CC6FF8B3}" dt="2023-08-04T04:47:55.846" v="93" actId="1076"/>
          <ac:spMkLst>
            <pc:docMk/>
            <pc:sldMk cId="3080244424" sldId="263"/>
            <ac:spMk id="8" creationId="{2474C295-56EE-433C-AC6A-521BEE2B569F}"/>
          </ac:spMkLst>
        </pc:spChg>
        <pc:extLst>
          <p:ext xmlns:p="http://schemas.openxmlformats.org/presentationml/2006/main" uri="{D6D511B9-2390-475A-947B-AFAB55BFBCF1}">
            <pc226:cmChg xmlns:pc226="http://schemas.microsoft.com/office/powerpoint/2022/06/main/command" chg="mod modRxn">
              <pc226:chgData name="Liz Heynes" userId="e5ff50d5-f39a-42f6-9e9f-e790bcc8c38d" providerId="ADAL" clId="{F2219553-8F07-4DB6-B4E2-6049CC6FF8B3}" dt="2023-08-04T04:48:24.065" v="97"/>
              <pc2:cmMkLst xmlns:pc2="http://schemas.microsoft.com/office/powerpoint/2019/9/main/command">
                <pc:docMk/>
                <pc:sldMk cId="3080244424" sldId="263"/>
                <pc2:cmMk id="{9BFA14A6-8F1E-435A-B45D-41A7A377B09D}"/>
              </pc2:cmMkLst>
            </pc226:cmChg>
            <pc226:cmChg xmlns:pc226="http://schemas.microsoft.com/office/powerpoint/2022/06/main/command" chg="add">
              <pc226:chgData name="Liz Heynes" userId="e5ff50d5-f39a-42f6-9e9f-e790bcc8c38d" providerId="ADAL" clId="{F2219553-8F07-4DB6-B4E2-6049CC6FF8B3}" dt="2023-08-04T04:52:58.729" v="116"/>
              <pc2:cmMkLst xmlns:pc2="http://schemas.microsoft.com/office/powerpoint/2019/9/main/command">
                <pc:docMk/>
                <pc:sldMk cId="3080244424" sldId="263"/>
                <pc2:cmMk id="{D0E166D2-8F2D-4230-B4DB-302E7004236E}"/>
              </pc2:cmMkLst>
            </pc226:cmChg>
          </p:ext>
        </pc:extLst>
      </pc:sldChg>
      <pc:sldChg chg="addSp delSp modSp mod modClrScheme addCm chgLayout modNotesTx">
        <pc:chgData name="Liz Heynes" userId="e5ff50d5-f39a-42f6-9e9f-e790bcc8c38d" providerId="ADAL" clId="{F2219553-8F07-4DB6-B4E2-6049CC6FF8B3}" dt="2023-08-16T05:39:54.696" v="5872" actId="2711"/>
        <pc:sldMkLst>
          <pc:docMk/>
          <pc:sldMk cId="2788717030" sldId="264"/>
        </pc:sldMkLst>
        <pc:spChg chg="add del mod ord">
          <ac:chgData name="Liz Heynes" userId="e5ff50d5-f39a-42f6-9e9f-e790bcc8c38d" providerId="ADAL" clId="{F2219553-8F07-4DB6-B4E2-6049CC6FF8B3}" dt="2023-08-04T04:55:12.989" v="123" actId="700"/>
          <ac:spMkLst>
            <pc:docMk/>
            <pc:sldMk cId="2788717030" sldId="264"/>
            <ac:spMk id="2" creationId="{D884642A-E9E2-FC15-95C9-A6A376FE6AFE}"/>
          </ac:spMkLst>
        </pc:spChg>
        <pc:spChg chg="add mod">
          <ac:chgData name="Liz Heynes" userId="e5ff50d5-f39a-42f6-9e9f-e790bcc8c38d" providerId="ADAL" clId="{F2219553-8F07-4DB6-B4E2-6049CC6FF8B3}" dt="2023-08-04T05:10:49.985" v="208" actId="1076"/>
          <ac:spMkLst>
            <pc:docMk/>
            <pc:sldMk cId="2788717030" sldId="264"/>
            <ac:spMk id="3" creationId="{7691B751-60AD-897F-B12C-A018600E6419}"/>
          </ac:spMkLst>
        </pc:spChg>
        <pc:spChg chg="mod">
          <ac:chgData name="Liz Heynes" userId="e5ff50d5-f39a-42f6-9e9f-e790bcc8c38d" providerId="ADAL" clId="{F2219553-8F07-4DB6-B4E2-6049CC6FF8B3}" dt="2023-08-04T05:09:48.812" v="195"/>
          <ac:spMkLst>
            <pc:docMk/>
            <pc:sldMk cId="2788717030" sldId="264"/>
            <ac:spMk id="5" creationId="{412FF9C8-68BD-4BE5-AABE-DB12ED707897}"/>
          </ac:spMkLst>
        </pc:sp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F2219553-8F07-4DB6-B4E2-6049CC6FF8B3}" dt="2023-08-04T05:28:39.262" v="654"/>
              <pc2:cmMkLst xmlns:pc2="http://schemas.microsoft.com/office/powerpoint/2019/9/main/command">
                <pc:docMk/>
                <pc:sldMk cId="2788717030" sldId="264"/>
                <pc2:cmMk id="{82B06EFE-0E25-4FD9-95F8-F460C6814FD7}"/>
              </pc2:cmMkLst>
            </pc226:cmChg>
          </p:ext>
        </pc:extLst>
      </pc:sldChg>
      <pc:sldChg chg="addSp delSp modSp mod modClrScheme chgLayout modNotesTx">
        <pc:chgData name="Liz Heynes" userId="e5ff50d5-f39a-42f6-9e9f-e790bcc8c38d" providerId="ADAL" clId="{F2219553-8F07-4DB6-B4E2-6049CC6FF8B3}" dt="2023-08-16T05:40:44.998" v="5875" actId="2711"/>
        <pc:sldMkLst>
          <pc:docMk/>
          <pc:sldMk cId="3335377412" sldId="266"/>
        </pc:sldMkLst>
        <pc:spChg chg="add del mod ord">
          <ac:chgData name="Liz Heynes" userId="e5ff50d5-f39a-42f6-9e9f-e790bcc8c38d" providerId="ADAL" clId="{F2219553-8F07-4DB6-B4E2-6049CC6FF8B3}" dt="2023-08-04T04:55:12.989" v="123" actId="700"/>
          <ac:spMkLst>
            <pc:docMk/>
            <pc:sldMk cId="3335377412" sldId="266"/>
            <ac:spMk id="2" creationId="{54355F75-34F9-715A-54A6-A19DD7FB59EA}"/>
          </ac:spMkLst>
        </pc:spChg>
        <pc:spChg chg="add mod">
          <ac:chgData name="Liz Heynes" userId="e5ff50d5-f39a-42f6-9e9f-e790bcc8c38d" providerId="ADAL" clId="{F2219553-8F07-4DB6-B4E2-6049CC6FF8B3}" dt="2023-08-04T05:11:03.088" v="211"/>
          <ac:spMkLst>
            <pc:docMk/>
            <pc:sldMk cId="3335377412" sldId="266"/>
            <ac:spMk id="3" creationId="{68D71BA5-1B35-8D11-AB2E-B7D7F63CA54C}"/>
          </ac:spMkLst>
        </pc:spChg>
      </pc:sldChg>
      <pc:sldChg chg="addSp delSp modSp mod modClrScheme chgLayout modNotesTx">
        <pc:chgData name="Liz Heynes" userId="e5ff50d5-f39a-42f6-9e9f-e790bcc8c38d" providerId="ADAL" clId="{F2219553-8F07-4DB6-B4E2-6049CC6FF8B3}" dt="2023-08-07T07:05:30.494" v="5686" actId="20577"/>
        <pc:sldMkLst>
          <pc:docMk/>
          <pc:sldMk cId="2709793713" sldId="267"/>
        </pc:sldMkLst>
        <pc:spChg chg="add del mod ord">
          <ac:chgData name="Liz Heynes" userId="e5ff50d5-f39a-42f6-9e9f-e790bcc8c38d" providerId="ADAL" clId="{F2219553-8F07-4DB6-B4E2-6049CC6FF8B3}" dt="2023-08-04T04:55:12.989" v="123" actId="700"/>
          <ac:spMkLst>
            <pc:docMk/>
            <pc:sldMk cId="2709793713" sldId="267"/>
            <ac:spMk id="2" creationId="{FD7878D9-EFCB-DEA1-389E-0BA685794714}"/>
          </ac:spMkLst>
        </pc:spChg>
        <pc:spChg chg="add mod">
          <ac:chgData name="Liz Heynes" userId="e5ff50d5-f39a-42f6-9e9f-e790bcc8c38d" providerId="ADAL" clId="{F2219553-8F07-4DB6-B4E2-6049CC6FF8B3}" dt="2023-08-04T05:11:21.695" v="218"/>
          <ac:spMkLst>
            <pc:docMk/>
            <pc:sldMk cId="2709793713" sldId="267"/>
            <ac:spMk id="3" creationId="{B7AD218B-C13E-C06B-5C96-8F3093A43AA7}"/>
          </ac:spMkLst>
        </pc:spChg>
      </pc:sldChg>
      <pc:sldChg chg="addSp delSp modSp mod modClrScheme chgLayout modNotesTx">
        <pc:chgData name="Liz Heynes" userId="e5ff50d5-f39a-42f6-9e9f-e790bcc8c38d" providerId="ADAL" clId="{F2219553-8F07-4DB6-B4E2-6049CC6FF8B3}" dt="2023-08-16T05:44:58.949" v="5888" actId="2711"/>
        <pc:sldMkLst>
          <pc:docMk/>
          <pc:sldMk cId="2337501981" sldId="268"/>
        </pc:sldMkLst>
        <pc:spChg chg="add del mod ord">
          <ac:chgData name="Liz Heynes" userId="e5ff50d5-f39a-42f6-9e9f-e790bcc8c38d" providerId="ADAL" clId="{F2219553-8F07-4DB6-B4E2-6049CC6FF8B3}" dt="2023-08-04T04:55:12.989" v="123" actId="700"/>
          <ac:spMkLst>
            <pc:docMk/>
            <pc:sldMk cId="2337501981" sldId="268"/>
            <ac:spMk id="2" creationId="{825345CD-C992-A080-4E7E-250EEE643CCF}"/>
          </ac:spMkLst>
        </pc:spChg>
        <pc:spChg chg="add mod">
          <ac:chgData name="Liz Heynes" userId="e5ff50d5-f39a-42f6-9e9f-e790bcc8c38d" providerId="ADAL" clId="{F2219553-8F07-4DB6-B4E2-6049CC6FF8B3}" dt="2023-08-04T05:11:39.016" v="230" actId="20577"/>
          <ac:spMkLst>
            <pc:docMk/>
            <pc:sldMk cId="2337501981" sldId="268"/>
            <ac:spMk id="3" creationId="{C5613222-CDF0-A4EA-2ABE-C13D60F18E52}"/>
          </ac:spMkLst>
        </pc:spChg>
        <pc:spChg chg="mod ord">
          <ac:chgData name="Liz Heynes" userId="e5ff50d5-f39a-42f6-9e9f-e790bcc8c38d" providerId="ADAL" clId="{F2219553-8F07-4DB6-B4E2-6049CC6FF8B3}" dt="2023-08-04T04:56:33.332" v="132" actId="1076"/>
          <ac:spMkLst>
            <pc:docMk/>
            <pc:sldMk cId="2337501981" sldId="268"/>
            <ac:spMk id="4" creationId="{9291DCFF-F7B5-4560-A56A-43E6F3EAA058}"/>
          </ac:spMkLst>
        </pc:spChg>
      </pc:sldChg>
      <pc:sldChg chg="addSp delSp modSp mod modClrScheme chgLayout modNotesTx">
        <pc:chgData name="Liz Heynes" userId="e5ff50d5-f39a-42f6-9e9f-e790bcc8c38d" providerId="ADAL" clId="{F2219553-8F07-4DB6-B4E2-6049CC6FF8B3}" dt="2023-08-07T07:04:39.023" v="5665" actId="6549"/>
        <pc:sldMkLst>
          <pc:docMk/>
          <pc:sldMk cId="3904399280" sldId="269"/>
        </pc:sldMkLst>
        <pc:spChg chg="add del mod ord">
          <ac:chgData name="Liz Heynes" userId="e5ff50d5-f39a-42f6-9e9f-e790bcc8c38d" providerId="ADAL" clId="{F2219553-8F07-4DB6-B4E2-6049CC6FF8B3}" dt="2023-08-04T04:55:12.989" v="123" actId="700"/>
          <ac:spMkLst>
            <pc:docMk/>
            <pc:sldMk cId="3904399280" sldId="269"/>
            <ac:spMk id="2" creationId="{31B3C900-CA68-E33B-7F94-40F2A18ABDFD}"/>
          </ac:spMkLst>
        </pc:spChg>
        <pc:spChg chg="add mod">
          <ac:chgData name="Liz Heynes" userId="e5ff50d5-f39a-42f6-9e9f-e790bcc8c38d" providerId="ADAL" clId="{F2219553-8F07-4DB6-B4E2-6049CC6FF8B3}" dt="2023-08-04T05:11:10.773" v="214"/>
          <ac:spMkLst>
            <pc:docMk/>
            <pc:sldMk cId="3904399280" sldId="269"/>
            <ac:spMk id="3" creationId="{030EC616-B3DD-1302-CBE5-864A9F60F0B2}"/>
          </ac:spMkLst>
        </pc:spChg>
      </pc:sldChg>
      <pc:sldChg chg="addSp delSp modSp mod modClrScheme chgLayout modNotesTx">
        <pc:chgData name="Liz Heynes" userId="e5ff50d5-f39a-42f6-9e9f-e790bcc8c38d" providerId="ADAL" clId="{F2219553-8F07-4DB6-B4E2-6049CC6FF8B3}" dt="2023-08-16T05:45:47.633" v="5894" actId="20577"/>
        <pc:sldMkLst>
          <pc:docMk/>
          <pc:sldMk cId="1665029084" sldId="270"/>
        </pc:sldMkLst>
        <pc:spChg chg="add del mod ord">
          <ac:chgData name="Liz Heynes" userId="e5ff50d5-f39a-42f6-9e9f-e790bcc8c38d" providerId="ADAL" clId="{F2219553-8F07-4DB6-B4E2-6049CC6FF8B3}" dt="2023-08-04T04:55:12.989" v="123" actId="700"/>
          <ac:spMkLst>
            <pc:docMk/>
            <pc:sldMk cId="1665029084" sldId="270"/>
            <ac:spMk id="2" creationId="{33D8BDF7-21E3-5AD7-64BF-2B6297CCFEDE}"/>
          </ac:spMkLst>
        </pc:spChg>
        <pc:spChg chg="add mod">
          <ac:chgData name="Liz Heynes" userId="e5ff50d5-f39a-42f6-9e9f-e790bcc8c38d" providerId="ADAL" clId="{F2219553-8F07-4DB6-B4E2-6049CC6FF8B3}" dt="2023-08-04T05:11:52.424" v="237" actId="20577"/>
          <ac:spMkLst>
            <pc:docMk/>
            <pc:sldMk cId="1665029084" sldId="270"/>
            <ac:spMk id="3" creationId="{A76E61C9-14F9-01EB-BE1F-5C1580FC13A7}"/>
          </ac:spMkLst>
        </pc:spChg>
      </pc:sldChg>
      <pc:sldChg chg="addSp delSp modSp mod modClrScheme chgLayout modNotesTx">
        <pc:chgData name="Liz Heynes" userId="e5ff50d5-f39a-42f6-9e9f-e790bcc8c38d" providerId="ADAL" clId="{F2219553-8F07-4DB6-B4E2-6049CC6FF8B3}" dt="2023-08-16T05:47:10.681" v="5902" actId="20577"/>
        <pc:sldMkLst>
          <pc:docMk/>
          <pc:sldMk cId="2127920421" sldId="271"/>
        </pc:sldMkLst>
        <pc:spChg chg="add del mod ord">
          <ac:chgData name="Liz Heynes" userId="e5ff50d5-f39a-42f6-9e9f-e790bcc8c38d" providerId="ADAL" clId="{F2219553-8F07-4DB6-B4E2-6049CC6FF8B3}" dt="2023-08-04T04:55:12.989" v="123" actId="700"/>
          <ac:spMkLst>
            <pc:docMk/>
            <pc:sldMk cId="2127920421" sldId="271"/>
            <ac:spMk id="2" creationId="{2F916872-DC13-A362-2EFA-8DF1DEF6A20A}"/>
          </ac:spMkLst>
        </pc:spChg>
        <pc:spChg chg="add mod">
          <ac:chgData name="Liz Heynes" userId="e5ff50d5-f39a-42f6-9e9f-e790bcc8c38d" providerId="ADAL" clId="{F2219553-8F07-4DB6-B4E2-6049CC6FF8B3}" dt="2023-08-04T05:13:02.391" v="260"/>
          <ac:spMkLst>
            <pc:docMk/>
            <pc:sldMk cId="2127920421" sldId="271"/>
            <ac:spMk id="3" creationId="{1F8CD038-6C20-49AF-BF8B-405EA52F3526}"/>
          </ac:spMkLst>
        </pc:spChg>
        <pc:spChg chg="mod ord">
          <ac:chgData name="Liz Heynes" userId="e5ff50d5-f39a-42f6-9e9f-e790bcc8c38d" providerId="ADAL" clId="{F2219553-8F07-4DB6-B4E2-6049CC6FF8B3}" dt="2023-08-04T04:56:44.764" v="133" actId="1076"/>
          <ac:spMkLst>
            <pc:docMk/>
            <pc:sldMk cId="2127920421" sldId="271"/>
            <ac:spMk id="4" creationId="{9291DCFF-F7B5-4560-A56A-43E6F3EAA058}"/>
          </ac:spMkLst>
        </pc:spChg>
      </pc:sldChg>
      <pc:sldChg chg="addSp delSp modSp mod modClrScheme chgLayout modNotesTx">
        <pc:chgData name="Liz Heynes" userId="e5ff50d5-f39a-42f6-9e9f-e790bcc8c38d" providerId="ADAL" clId="{F2219553-8F07-4DB6-B4E2-6049CC6FF8B3}" dt="2023-08-16T05:40:12.747" v="5873" actId="2711"/>
        <pc:sldMkLst>
          <pc:docMk/>
          <pc:sldMk cId="1601732042" sldId="272"/>
        </pc:sldMkLst>
        <pc:spChg chg="add del mod ord">
          <ac:chgData name="Liz Heynes" userId="e5ff50d5-f39a-42f6-9e9f-e790bcc8c38d" providerId="ADAL" clId="{F2219553-8F07-4DB6-B4E2-6049CC6FF8B3}" dt="2023-08-04T04:54:29.153" v="120" actId="478"/>
          <ac:spMkLst>
            <pc:docMk/>
            <pc:sldMk cId="1601732042" sldId="272"/>
            <ac:spMk id="2" creationId="{BAFA9720-FEDB-A667-D0EA-F271D2A9399F}"/>
          </ac:spMkLst>
        </pc:spChg>
        <pc:spChg chg="add del mod ord">
          <ac:chgData name="Liz Heynes" userId="e5ff50d5-f39a-42f6-9e9f-e790bcc8c38d" providerId="ADAL" clId="{F2219553-8F07-4DB6-B4E2-6049CC6FF8B3}" dt="2023-08-04T04:55:12.989" v="123" actId="700"/>
          <ac:spMkLst>
            <pc:docMk/>
            <pc:sldMk cId="1601732042" sldId="272"/>
            <ac:spMk id="4" creationId="{FB4CA336-EFE9-BEEE-DF74-AB82C6FA30ED}"/>
          </ac:spMkLst>
        </pc:spChg>
        <pc:spChg chg="add mod">
          <ac:chgData name="Liz Heynes" userId="e5ff50d5-f39a-42f6-9e9f-e790bcc8c38d" providerId="ADAL" clId="{F2219553-8F07-4DB6-B4E2-6049CC6FF8B3}" dt="2023-08-04T05:10:58.572" v="209"/>
          <ac:spMkLst>
            <pc:docMk/>
            <pc:sldMk cId="1601732042" sldId="272"/>
            <ac:spMk id="6" creationId="{D1379973-4B69-8B28-0152-0674DD646D9C}"/>
          </ac:spMkLst>
        </pc:spChg>
      </pc:sldChg>
      <pc:sldChg chg="addSp delSp modSp mod modClrScheme chgLayout modNotesTx">
        <pc:chgData name="Liz Heynes" userId="e5ff50d5-f39a-42f6-9e9f-e790bcc8c38d" providerId="ADAL" clId="{F2219553-8F07-4DB6-B4E2-6049CC6FF8B3}" dt="2023-08-07T07:10:27.092" v="5810" actId="5793"/>
        <pc:sldMkLst>
          <pc:docMk/>
          <pc:sldMk cId="731919613" sldId="273"/>
        </pc:sldMkLst>
        <pc:spChg chg="add del mod ord">
          <ac:chgData name="Liz Heynes" userId="e5ff50d5-f39a-42f6-9e9f-e790bcc8c38d" providerId="ADAL" clId="{F2219553-8F07-4DB6-B4E2-6049CC6FF8B3}" dt="2023-08-04T04:55:12.989" v="123" actId="700"/>
          <ac:spMkLst>
            <pc:docMk/>
            <pc:sldMk cId="731919613" sldId="273"/>
            <ac:spMk id="2" creationId="{21789902-5C8F-C5EF-287C-13553D56459D}"/>
          </ac:spMkLst>
        </pc:spChg>
        <pc:spChg chg="add mod">
          <ac:chgData name="Liz Heynes" userId="e5ff50d5-f39a-42f6-9e9f-e790bcc8c38d" providerId="ADAL" clId="{F2219553-8F07-4DB6-B4E2-6049CC6FF8B3}" dt="2023-08-04T05:11:05.215" v="212"/>
          <ac:spMkLst>
            <pc:docMk/>
            <pc:sldMk cId="731919613" sldId="273"/>
            <ac:spMk id="4" creationId="{4CC3CFA5-6E8A-F989-C7EF-9973610785EE}"/>
          </ac:spMkLst>
        </pc:spChg>
      </pc:sldChg>
      <pc:sldChg chg="addSp delSp modSp mod modClrScheme chgLayout modNotesTx">
        <pc:chgData name="Liz Heynes" userId="e5ff50d5-f39a-42f6-9e9f-e790bcc8c38d" providerId="ADAL" clId="{F2219553-8F07-4DB6-B4E2-6049CC6FF8B3}" dt="2023-08-07T07:11:07.658" v="5828" actId="20577"/>
        <pc:sldMkLst>
          <pc:docMk/>
          <pc:sldMk cId="2756143785" sldId="274"/>
        </pc:sldMkLst>
        <pc:spChg chg="add del mod ord">
          <ac:chgData name="Liz Heynes" userId="e5ff50d5-f39a-42f6-9e9f-e790bcc8c38d" providerId="ADAL" clId="{F2219553-8F07-4DB6-B4E2-6049CC6FF8B3}" dt="2023-08-04T04:55:12.989" v="123" actId="700"/>
          <ac:spMkLst>
            <pc:docMk/>
            <pc:sldMk cId="2756143785" sldId="274"/>
            <ac:spMk id="2" creationId="{C8D34F89-A2FA-B8DB-118A-1436C33DBB0F}"/>
          </ac:spMkLst>
        </pc:spChg>
        <pc:spChg chg="add mod">
          <ac:chgData name="Liz Heynes" userId="e5ff50d5-f39a-42f6-9e9f-e790bcc8c38d" providerId="ADAL" clId="{F2219553-8F07-4DB6-B4E2-6049CC6FF8B3}" dt="2023-08-04T05:11:23.704" v="219"/>
          <ac:spMkLst>
            <pc:docMk/>
            <pc:sldMk cId="2756143785" sldId="274"/>
            <ac:spMk id="4" creationId="{F4802E60-7997-0C62-C259-FC42164485D5}"/>
          </ac:spMkLst>
        </pc:spChg>
      </pc:sldChg>
      <pc:sldChg chg="addSp delSp modSp mod modClrScheme chgLayout modNotesTx">
        <pc:chgData name="Liz Heynes" userId="e5ff50d5-f39a-42f6-9e9f-e790bcc8c38d" providerId="ADAL" clId="{F2219553-8F07-4DB6-B4E2-6049CC6FF8B3}" dt="2023-08-16T05:45:16.774" v="5889" actId="2711"/>
        <pc:sldMkLst>
          <pc:docMk/>
          <pc:sldMk cId="490715436" sldId="275"/>
        </pc:sldMkLst>
        <pc:spChg chg="add del mod ord">
          <ac:chgData name="Liz Heynes" userId="e5ff50d5-f39a-42f6-9e9f-e790bcc8c38d" providerId="ADAL" clId="{F2219553-8F07-4DB6-B4E2-6049CC6FF8B3}" dt="2023-08-04T04:55:12.989" v="123" actId="700"/>
          <ac:spMkLst>
            <pc:docMk/>
            <pc:sldMk cId="490715436" sldId="275"/>
            <ac:spMk id="2" creationId="{94B01898-A1F9-9CB6-7B14-029D492245E5}"/>
          </ac:spMkLst>
        </pc:spChg>
        <pc:spChg chg="add mod">
          <ac:chgData name="Liz Heynes" userId="e5ff50d5-f39a-42f6-9e9f-e790bcc8c38d" providerId="ADAL" clId="{F2219553-8F07-4DB6-B4E2-6049CC6FF8B3}" dt="2023-08-04T05:11:46.224" v="231"/>
          <ac:spMkLst>
            <pc:docMk/>
            <pc:sldMk cId="490715436" sldId="275"/>
            <ac:spMk id="4" creationId="{71656171-BED6-1419-4060-5E9AD74CEED0}"/>
          </ac:spMkLst>
        </pc:spChg>
      </pc:sldChg>
      <pc:sldChg chg="addSp delSp modSp mod modClrScheme chgLayout modNotesTx">
        <pc:chgData name="Liz Heynes" userId="e5ff50d5-f39a-42f6-9e9f-e790bcc8c38d" providerId="ADAL" clId="{F2219553-8F07-4DB6-B4E2-6049CC6FF8B3}" dt="2023-08-07T07:10:46.110" v="5817" actId="20577"/>
        <pc:sldMkLst>
          <pc:docMk/>
          <pc:sldMk cId="3247534125" sldId="276"/>
        </pc:sldMkLst>
        <pc:spChg chg="add del mod ord">
          <ac:chgData name="Liz Heynes" userId="e5ff50d5-f39a-42f6-9e9f-e790bcc8c38d" providerId="ADAL" clId="{F2219553-8F07-4DB6-B4E2-6049CC6FF8B3}" dt="2023-08-03T23:25:15.543" v="55" actId="700"/>
          <ac:spMkLst>
            <pc:docMk/>
            <pc:sldMk cId="3247534125" sldId="276"/>
            <ac:spMk id="2" creationId="{18D2FDCB-864E-52C1-2E99-5FB31A82B85E}"/>
          </ac:spMkLst>
        </pc:spChg>
        <pc:spChg chg="add mod">
          <ac:chgData name="Liz Heynes" userId="e5ff50d5-f39a-42f6-9e9f-e790bcc8c38d" providerId="ADAL" clId="{F2219553-8F07-4DB6-B4E2-6049CC6FF8B3}" dt="2023-08-04T05:11:13.159" v="215"/>
          <ac:spMkLst>
            <pc:docMk/>
            <pc:sldMk cId="3247534125" sldId="276"/>
            <ac:spMk id="2" creationId="{88A4EABE-3271-EDAC-FBC3-9AB4D62A2ED9}"/>
          </ac:spMkLst>
        </pc:spChg>
        <pc:spChg chg="add del mod ord">
          <ac:chgData name="Liz Heynes" userId="e5ff50d5-f39a-42f6-9e9f-e790bcc8c38d" providerId="ADAL" clId="{F2219553-8F07-4DB6-B4E2-6049CC6FF8B3}" dt="2023-08-04T04:55:12.989" v="123" actId="700"/>
          <ac:spMkLst>
            <pc:docMk/>
            <pc:sldMk cId="3247534125" sldId="276"/>
            <ac:spMk id="4" creationId="{BDF22291-DA0C-EFE8-C441-D219855E474E}"/>
          </ac:spMkLst>
        </pc:spChg>
      </pc:sldChg>
      <pc:sldChg chg="addSp delSp modSp mod modClrScheme chgLayout modNotesTx">
        <pc:chgData name="Liz Heynes" userId="e5ff50d5-f39a-42f6-9e9f-e790bcc8c38d" providerId="ADAL" clId="{F2219553-8F07-4DB6-B4E2-6049CC6FF8B3}" dt="2023-08-16T05:46:07.507" v="5895" actId="2711"/>
        <pc:sldMkLst>
          <pc:docMk/>
          <pc:sldMk cId="2864020045" sldId="277"/>
        </pc:sldMkLst>
        <pc:spChg chg="add del mod ord">
          <ac:chgData name="Liz Heynes" userId="e5ff50d5-f39a-42f6-9e9f-e790bcc8c38d" providerId="ADAL" clId="{F2219553-8F07-4DB6-B4E2-6049CC6FF8B3}" dt="2023-08-04T04:55:12.989" v="123" actId="700"/>
          <ac:spMkLst>
            <pc:docMk/>
            <pc:sldMk cId="2864020045" sldId="277"/>
            <ac:spMk id="2" creationId="{16986149-AAB8-3030-41D6-717CFE202FDE}"/>
          </ac:spMkLst>
        </pc:spChg>
        <pc:spChg chg="add mod">
          <ac:chgData name="Liz Heynes" userId="e5ff50d5-f39a-42f6-9e9f-e790bcc8c38d" providerId="ADAL" clId="{F2219553-8F07-4DB6-B4E2-6049CC6FF8B3}" dt="2023-08-04T05:11:59.391" v="238"/>
          <ac:spMkLst>
            <pc:docMk/>
            <pc:sldMk cId="2864020045" sldId="277"/>
            <ac:spMk id="4" creationId="{29FE5E6A-78F8-9343-30AC-B7CBE04002CF}"/>
          </ac:spMkLst>
        </pc:spChg>
      </pc:sldChg>
      <pc:sldChg chg="addSp delSp modSp mod modClrScheme chgLayout modNotesTx">
        <pc:chgData name="Liz Heynes" userId="e5ff50d5-f39a-42f6-9e9f-e790bcc8c38d" providerId="ADAL" clId="{F2219553-8F07-4DB6-B4E2-6049CC6FF8B3}" dt="2023-08-16T05:47:39.339" v="5904" actId="2711"/>
        <pc:sldMkLst>
          <pc:docMk/>
          <pc:sldMk cId="910972152" sldId="278"/>
        </pc:sldMkLst>
        <pc:spChg chg="add del mod ord">
          <ac:chgData name="Liz Heynes" userId="e5ff50d5-f39a-42f6-9e9f-e790bcc8c38d" providerId="ADAL" clId="{F2219553-8F07-4DB6-B4E2-6049CC6FF8B3}" dt="2023-08-04T04:55:12.989" v="123" actId="700"/>
          <ac:spMkLst>
            <pc:docMk/>
            <pc:sldMk cId="910972152" sldId="278"/>
            <ac:spMk id="2" creationId="{718EBFDA-C2B0-C552-FE32-7D3DC4673983}"/>
          </ac:spMkLst>
        </pc:spChg>
        <pc:spChg chg="add mod">
          <ac:chgData name="Liz Heynes" userId="e5ff50d5-f39a-42f6-9e9f-e790bcc8c38d" providerId="ADAL" clId="{F2219553-8F07-4DB6-B4E2-6049CC6FF8B3}" dt="2023-08-04T05:13:00.742" v="259"/>
          <ac:spMkLst>
            <pc:docMk/>
            <pc:sldMk cId="910972152" sldId="278"/>
            <ac:spMk id="4" creationId="{4CF88019-6DB1-2274-E52C-B0D7CDBF1CA8}"/>
          </ac:spMkLst>
        </pc:spChg>
      </pc:sldChg>
      <pc:sldChg chg="addSp delSp modSp mod ord modClrScheme chgLayout">
        <pc:chgData name="Liz Heynes" userId="e5ff50d5-f39a-42f6-9e9f-e790bcc8c38d" providerId="ADAL" clId="{F2219553-8F07-4DB6-B4E2-6049CC6FF8B3}" dt="2023-08-07T07:01:32.713" v="5624" actId="1076"/>
        <pc:sldMkLst>
          <pc:docMk/>
          <pc:sldMk cId="2734686442" sldId="279"/>
        </pc:sldMkLst>
        <pc:spChg chg="add del mod ord">
          <ac:chgData name="Liz Heynes" userId="e5ff50d5-f39a-42f6-9e9f-e790bcc8c38d" providerId="ADAL" clId="{F2219553-8F07-4DB6-B4E2-6049CC6FF8B3}" dt="2023-08-04T04:47:30.296" v="90" actId="478"/>
          <ac:spMkLst>
            <pc:docMk/>
            <pc:sldMk cId="2734686442" sldId="279"/>
            <ac:spMk id="2" creationId="{3311F9B4-24F2-3BE1-246C-E86C906C870C}"/>
          </ac:spMkLst>
        </pc:spChg>
        <pc:spChg chg="del mod ord">
          <ac:chgData name="Liz Heynes" userId="e5ff50d5-f39a-42f6-9e9f-e790bcc8c38d" providerId="ADAL" clId="{F2219553-8F07-4DB6-B4E2-6049CC6FF8B3}" dt="2023-08-07T07:01:24.122" v="5622" actId="478"/>
          <ac:spMkLst>
            <pc:docMk/>
            <pc:sldMk cId="2734686442" sldId="279"/>
            <ac:spMk id="5" creationId="{92E8DB92-B79D-4635-B2E5-0631364F7B2B}"/>
          </ac:spMkLst>
        </pc:spChg>
        <pc:spChg chg="mod ord">
          <ac:chgData name="Liz Heynes" userId="e5ff50d5-f39a-42f6-9e9f-e790bcc8c38d" providerId="ADAL" clId="{F2219553-8F07-4DB6-B4E2-6049CC6FF8B3}" dt="2023-08-07T07:01:32.713" v="5624" actId="1076"/>
          <ac:spMkLst>
            <pc:docMk/>
            <pc:sldMk cId="2734686442" sldId="279"/>
            <ac:spMk id="6" creationId="{81DAC8A6-471C-4163-BC5E-A568763DF7CF}"/>
          </ac:spMkLst>
        </pc:spChg>
        <pc:spChg chg="mod ord">
          <ac:chgData name="Liz Heynes" userId="e5ff50d5-f39a-42f6-9e9f-e790bcc8c38d" providerId="ADAL" clId="{F2219553-8F07-4DB6-B4E2-6049CC6FF8B3}" dt="2023-08-07T07:01:27.930" v="5623" actId="1076"/>
          <ac:spMkLst>
            <pc:docMk/>
            <pc:sldMk cId="2734686442" sldId="279"/>
            <ac:spMk id="7" creationId="{704F0F1C-1EEA-4CB5-A087-6D1FC201393B}"/>
          </ac:spMkLst>
        </pc:spChg>
      </pc:sldChg>
      <pc:sldChg chg="modSp del mod modClrScheme chgLayout">
        <pc:chgData name="Liz Heynes" userId="e5ff50d5-f39a-42f6-9e9f-e790bcc8c38d" providerId="ADAL" clId="{F2219553-8F07-4DB6-B4E2-6049CC6FF8B3}" dt="2023-08-04T04:51:34.049" v="113" actId="47"/>
        <pc:sldMkLst>
          <pc:docMk/>
          <pc:sldMk cId="667765373" sldId="281"/>
        </pc:sldMkLst>
        <pc:spChg chg="mod ord">
          <ac:chgData name="Liz Heynes" userId="e5ff50d5-f39a-42f6-9e9f-e790bcc8c38d" providerId="ADAL" clId="{F2219553-8F07-4DB6-B4E2-6049CC6FF8B3}" dt="2023-08-04T04:49:21.244" v="105" actId="700"/>
          <ac:spMkLst>
            <pc:docMk/>
            <pc:sldMk cId="667765373" sldId="281"/>
            <ac:spMk id="3" creationId="{A8608DE1-DDA4-4668-9C6A-2EFEDD68F7A2}"/>
          </ac:spMkLst>
        </pc:spChg>
        <pc:spChg chg="mod ord">
          <ac:chgData name="Liz Heynes" userId="e5ff50d5-f39a-42f6-9e9f-e790bcc8c38d" providerId="ADAL" clId="{F2219553-8F07-4DB6-B4E2-6049CC6FF8B3}" dt="2023-08-04T04:49:21.244" v="105" actId="700"/>
          <ac:spMkLst>
            <pc:docMk/>
            <pc:sldMk cId="667765373" sldId="281"/>
            <ac:spMk id="5" creationId="{92E8DB92-B79D-4635-B2E5-0631364F7B2B}"/>
          </ac:spMkLst>
        </pc:spChg>
        <pc:spChg chg="mod ord">
          <ac:chgData name="Liz Heynes" userId="e5ff50d5-f39a-42f6-9e9f-e790bcc8c38d" providerId="ADAL" clId="{F2219553-8F07-4DB6-B4E2-6049CC6FF8B3}" dt="2023-08-04T04:49:21.244" v="105" actId="700"/>
          <ac:spMkLst>
            <pc:docMk/>
            <pc:sldMk cId="667765373" sldId="281"/>
            <ac:spMk id="8" creationId="{C704A54B-7C2C-4C4D-A963-6CEEB60032A9}"/>
          </ac:spMkLst>
        </pc:spChg>
      </pc:sldChg>
      <pc:sldChg chg="addSp delSp modSp mod modClrScheme chgLayout modNotesTx">
        <pc:chgData name="Liz Heynes" userId="e5ff50d5-f39a-42f6-9e9f-e790bcc8c38d" providerId="ADAL" clId="{F2219553-8F07-4DB6-B4E2-6049CC6FF8B3}" dt="2023-08-16T05:47:53.980" v="5905" actId="2711"/>
        <pc:sldMkLst>
          <pc:docMk/>
          <pc:sldMk cId="2271895393" sldId="282"/>
        </pc:sldMkLst>
        <pc:spChg chg="add del mod ord">
          <ac:chgData name="Liz Heynes" userId="e5ff50d5-f39a-42f6-9e9f-e790bcc8c38d" providerId="ADAL" clId="{F2219553-8F07-4DB6-B4E2-6049CC6FF8B3}" dt="2023-08-04T04:55:12.989" v="123" actId="700"/>
          <ac:spMkLst>
            <pc:docMk/>
            <pc:sldMk cId="2271895393" sldId="282"/>
            <ac:spMk id="2" creationId="{D472F85C-044F-9F60-3107-626FFD18CAE1}"/>
          </ac:spMkLst>
        </pc:spChg>
        <pc:spChg chg="add mod">
          <ac:chgData name="Liz Heynes" userId="e5ff50d5-f39a-42f6-9e9f-e790bcc8c38d" providerId="ADAL" clId="{F2219553-8F07-4DB6-B4E2-6049CC6FF8B3}" dt="2023-08-04T05:12:56.999" v="258"/>
          <ac:spMkLst>
            <pc:docMk/>
            <pc:sldMk cId="2271895393" sldId="282"/>
            <ac:spMk id="3" creationId="{15DF14CB-A903-B0BC-B7E2-1CA477975DA6}"/>
          </ac:spMkLst>
        </pc:spChg>
        <pc:spChg chg="mod ord">
          <ac:chgData name="Liz Heynes" userId="e5ff50d5-f39a-42f6-9e9f-e790bcc8c38d" providerId="ADAL" clId="{F2219553-8F07-4DB6-B4E2-6049CC6FF8B3}" dt="2023-08-04T04:56:52.659" v="134" actId="1076"/>
          <ac:spMkLst>
            <pc:docMk/>
            <pc:sldMk cId="2271895393" sldId="282"/>
            <ac:spMk id="4" creationId="{9291DCFF-F7B5-4560-A56A-43E6F3EAA058}"/>
          </ac:spMkLst>
        </pc:spChg>
      </pc:sldChg>
      <pc:sldChg chg="addSp delSp modSp mod modClrScheme chgLayout modNotesTx">
        <pc:chgData name="Liz Heynes" userId="e5ff50d5-f39a-42f6-9e9f-e790bcc8c38d" providerId="ADAL" clId="{F2219553-8F07-4DB6-B4E2-6049CC6FF8B3}" dt="2023-08-16T05:48:08.407" v="5906" actId="2711"/>
        <pc:sldMkLst>
          <pc:docMk/>
          <pc:sldMk cId="2974006922" sldId="283"/>
        </pc:sldMkLst>
        <pc:spChg chg="add del mod ord">
          <ac:chgData name="Liz Heynes" userId="e5ff50d5-f39a-42f6-9e9f-e790bcc8c38d" providerId="ADAL" clId="{F2219553-8F07-4DB6-B4E2-6049CC6FF8B3}" dt="2023-08-04T04:55:12.989" v="123" actId="700"/>
          <ac:spMkLst>
            <pc:docMk/>
            <pc:sldMk cId="2974006922" sldId="283"/>
            <ac:spMk id="2" creationId="{B7363709-8015-3F4D-0201-6A8E84FBD39C}"/>
          </ac:spMkLst>
        </pc:spChg>
        <pc:spChg chg="add mod">
          <ac:chgData name="Liz Heynes" userId="e5ff50d5-f39a-42f6-9e9f-e790bcc8c38d" providerId="ADAL" clId="{F2219553-8F07-4DB6-B4E2-6049CC6FF8B3}" dt="2023-08-04T05:12:53.074" v="257"/>
          <ac:spMkLst>
            <pc:docMk/>
            <pc:sldMk cId="2974006922" sldId="283"/>
            <ac:spMk id="4" creationId="{9A819516-FB16-93C6-074A-BA4254D5C655}"/>
          </ac:spMkLst>
        </pc:spChg>
      </pc:sldChg>
      <pc:sldChg chg="addSp delSp modSp del mod modClrScheme addCm chgLayout modNotesTx">
        <pc:chgData name="Liz Heynes" userId="e5ff50d5-f39a-42f6-9e9f-e790bcc8c38d" providerId="ADAL" clId="{F2219553-8F07-4DB6-B4E2-6049CC6FF8B3}" dt="2023-08-07T06:06:49.790" v="5039" actId="47"/>
        <pc:sldMkLst>
          <pc:docMk/>
          <pc:sldMk cId="2921859671" sldId="284"/>
        </pc:sldMkLst>
        <pc:spChg chg="add del mod ord">
          <ac:chgData name="Liz Heynes" userId="e5ff50d5-f39a-42f6-9e9f-e790bcc8c38d" providerId="ADAL" clId="{F2219553-8F07-4DB6-B4E2-6049CC6FF8B3}" dt="2023-08-04T04:55:12.989" v="123" actId="700"/>
          <ac:spMkLst>
            <pc:docMk/>
            <pc:sldMk cId="2921859671" sldId="284"/>
            <ac:spMk id="2" creationId="{5ABCC852-4946-0040-27D2-D6FEEF1B0D37}"/>
          </ac:spMkLst>
        </pc:spChg>
        <pc:spChg chg="add mod">
          <ac:chgData name="Liz Heynes" userId="e5ff50d5-f39a-42f6-9e9f-e790bcc8c38d" providerId="ADAL" clId="{F2219553-8F07-4DB6-B4E2-6049CC6FF8B3}" dt="2023-08-04T05:12:01.727" v="239"/>
          <ac:spMkLst>
            <pc:docMk/>
            <pc:sldMk cId="2921859671" sldId="284"/>
            <ac:spMk id="3" creationId="{4A3D1D1D-B0DD-5FE1-B487-F58487B03FB4}"/>
          </ac:spMkLst>
        </pc:spChg>
        <pc:extLst>
          <p:ext xmlns:p="http://schemas.openxmlformats.org/presentationml/2006/main" uri="{D6D511B9-2390-475A-947B-AFAB55BFBCF1}">
            <pc226:cmChg xmlns:pc226="http://schemas.microsoft.com/office/powerpoint/2022/06/main/command" chg="add">
              <pc226:chgData name="Liz Heynes" userId="e5ff50d5-f39a-42f6-9e9f-e790bcc8c38d" providerId="ADAL" clId="{F2219553-8F07-4DB6-B4E2-6049CC6FF8B3}" dt="2023-08-04T06:14:37.550" v="2182"/>
              <pc2:cmMkLst xmlns:pc2="http://schemas.microsoft.com/office/powerpoint/2019/9/main/command">
                <pc:docMk/>
                <pc:sldMk cId="2921859671" sldId="284"/>
                <pc2:cmMk id="{CEC8C7D2-DD53-426F-9D59-041DE1989E03}"/>
              </pc2:cmMkLst>
            </pc226:cmChg>
          </p:ext>
        </pc:extLst>
      </pc:sldChg>
      <pc:sldChg chg="addSp delSp modSp mod modClrScheme addCm modCm chgLayout modNotesTx">
        <pc:chgData name="Liz Heynes" userId="e5ff50d5-f39a-42f6-9e9f-e790bcc8c38d" providerId="ADAL" clId="{F2219553-8F07-4DB6-B4E2-6049CC6FF8B3}" dt="2023-08-16T05:39:32.295" v="5870" actId="2711"/>
        <pc:sldMkLst>
          <pc:docMk/>
          <pc:sldMk cId="161757274" sldId="287"/>
        </pc:sldMkLst>
        <pc:spChg chg="add del mod ord">
          <ac:chgData name="Liz Heynes" userId="e5ff50d5-f39a-42f6-9e9f-e790bcc8c38d" providerId="ADAL" clId="{F2219553-8F07-4DB6-B4E2-6049CC6FF8B3}" dt="2023-08-03T23:23:46.413" v="43" actId="478"/>
          <ac:spMkLst>
            <pc:docMk/>
            <pc:sldMk cId="161757274" sldId="287"/>
            <ac:spMk id="2" creationId="{EC840CFB-8AEB-AB5A-7381-0C9644EE2806}"/>
          </ac:spMkLst>
        </pc:spChg>
        <pc:spChg chg="mod ord">
          <ac:chgData name="Liz Heynes" userId="e5ff50d5-f39a-42f6-9e9f-e790bcc8c38d" providerId="ADAL" clId="{F2219553-8F07-4DB6-B4E2-6049CC6FF8B3}" dt="2023-08-04T06:31:02.319" v="3090" actId="1076"/>
          <ac:spMkLst>
            <pc:docMk/>
            <pc:sldMk cId="161757274" sldId="287"/>
            <ac:spMk id="3" creationId="{9B94A7A2-08C4-4816-869D-5C6278519EBB}"/>
          </ac:spMkLst>
        </pc:spChg>
        <pc:spChg chg="mod ord">
          <ac:chgData name="Liz Heynes" userId="e5ff50d5-f39a-42f6-9e9f-e790bcc8c38d" providerId="ADAL" clId="{F2219553-8F07-4DB6-B4E2-6049CC6FF8B3}" dt="2023-08-03T23:23:27.434" v="28" actId="700"/>
          <ac:spMkLst>
            <pc:docMk/>
            <pc:sldMk cId="161757274" sldId="287"/>
            <ac:spMk id="4" creationId="{9783812A-A723-425B-B21C-2CC6BC648FB7}"/>
          </ac:spMkLst>
        </pc:spChg>
        <pc:spChg chg="add del mod">
          <ac:chgData name="Liz Heynes" userId="e5ff50d5-f39a-42f6-9e9f-e790bcc8c38d" providerId="ADAL" clId="{F2219553-8F07-4DB6-B4E2-6049CC6FF8B3}" dt="2023-08-03T23:23:48.961" v="44" actId="478"/>
          <ac:spMkLst>
            <pc:docMk/>
            <pc:sldMk cId="161757274" sldId="287"/>
            <ac:spMk id="6" creationId="{C315C73F-B79C-362C-3BFA-5DACBF09C1DD}"/>
          </ac:spMkLst>
        </pc:spChg>
        <pc:extLst>
          <p:ext xmlns:p="http://schemas.openxmlformats.org/presentationml/2006/main" uri="{D6D511B9-2390-475A-947B-AFAB55BFBCF1}">
            <pc226:cmChg xmlns:pc226="http://schemas.microsoft.com/office/powerpoint/2022/06/main/command" chg="add mod">
              <pc226:chgData name="Liz Heynes" userId="e5ff50d5-f39a-42f6-9e9f-e790bcc8c38d" providerId="ADAL" clId="{F2219553-8F07-4DB6-B4E2-6049CC6FF8B3}" dt="2023-08-07T06:02:19.839" v="4888"/>
              <pc2:cmMkLst xmlns:pc2="http://schemas.microsoft.com/office/powerpoint/2019/9/main/command">
                <pc:docMk/>
                <pc:sldMk cId="161757274" sldId="287"/>
                <pc2:cmMk id="{DB042671-A3EC-45C1-A605-AB6B0E88760D}"/>
              </pc2:cmMkLst>
            </pc226:cmChg>
          </p:ext>
        </pc:extLst>
      </pc:sldChg>
      <pc:sldChg chg="addSp delSp modSp mod modClrScheme chgLayout modNotesTx">
        <pc:chgData name="Liz Heynes" userId="e5ff50d5-f39a-42f6-9e9f-e790bcc8c38d" providerId="ADAL" clId="{F2219553-8F07-4DB6-B4E2-6049CC6FF8B3}" dt="2023-08-16T05:46:41.952" v="5899" actId="20577"/>
        <pc:sldMkLst>
          <pc:docMk/>
          <pc:sldMk cId="2791365738" sldId="289"/>
        </pc:sldMkLst>
        <pc:spChg chg="add del mod ord">
          <ac:chgData name="Liz Heynes" userId="e5ff50d5-f39a-42f6-9e9f-e790bcc8c38d" providerId="ADAL" clId="{F2219553-8F07-4DB6-B4E2-6049CC6FF8B3}" dt="2023-08-04T04:55:12.989" v="123" actId="700"/>
          <ac:spMkLst>
            <pc:docMk/>
            <pc:sldMk cId="2791365738" sldId="289"/>
            <ac:spMk id="2" creationId="{D1FB95E1-C781-5F05-63C3-C7EF14A818B5}"/>
          </ac:spMkLst>
        </pc:spChg>
        <pc:spChg chg="add mod">
          <ac:chgData name="Liz Heynes" userId="e5ff50d5-f39a-42f6-9e9f-e790bcc8c38d" providerId="ADAL" clId="{F2219553-8F07-4DB6-B4E2-6049CC6FF8B3}" dt="2023-08-04T05:12:08.809" v="241"/>
          <ac:spMkLst>
            <pc:docMk/>
            <pc:sldMk cId="2791365738" sldId="289"/>
            <ac:spMk id="3" creationId="{752D99BB-A07B-21FF-C418-3D6DB3B985DA}"/>
          </ac:spMkLst>
        </pc:spChg>
      </pc:sldChg>
      <pc:sldChg chg="addSp delSp modSp mod modClrScheme chgLayout modNotesTx">
        <pc:chgData name="Liz Heynes" userId="e5ff50d5-f39a-42f6-9e9f-e790bcc8c38d" providerId="ADAL" clId="{F2219553-8F07-4DB6-B4E2-6049CC6FF8B3}" dt="2023-08-16T05:46:53.534" v="5900" actId="2711"/>
        <pc:sldMkLst>
          <pc:docMk/>
          <pc:sldMk cId="772307413" sldId="290"/>
        </pc:sldMkLst>
        <pc:spChg chg="add del mod ord">
          <ac:chgData name="Liz Heynes" userId="e5ff50d5-f39a-42f6-9e9f-e790bcc8c38d" providerId="ADAL" clId="{F2219553-8F07-4DB6-B4E2-6049CC6FF8B3}" dt="2023-08-04T04:55:12.989" v="123" actId="700"/>
          <ac:spMkLst>
            <pc:docMk/>
            <pc:sldMk cId="772307413" sldId="290"/>
            <ac:spMk id="2" creationId="{33C34B48-DF9D-FDD0-4E34-BF9C76A05A6B}"/>
          </ac:spMkLst>
        </pc:spChg>
        <pc:spChg chg="add mod">
          <ac:chgData name="Liz Heynes" userId="e5ff50d5-f39a-42f6-9e9f-e790bcc8c38d" providerId="ADAL" clId="{F2219553-8F07-4DB6-B4E2-6049CC6FF8B3}" dt="2023-08-04T05:12:10.950" v="242"/>
          <ac:spMkLst>
            <pc:docMk/>
            <pc:sldMk cId="772307413" sldId="290"/>
            <ac:spMk id="6" creationId="{D11AC8CC-0984-D6D0-865D-5FA4CF8C229E}"/>
          </ac:spMkLst>
        </pc:spChg>
      </pc:sldChg>
      <pc:sldChg chg="addSp delSp modSp mod modClrScheme chgLayout modNotesTx">
        <pc:chgData name="Liz Heynes" userId="e5ff50d5-f39a-42f6-9e9f-e790bcc8c38d" providerId="ADAL" clId="{F2219553-8F07-4DB6-B4E2-6049CC6FF8B3}" dt="2023-08-16T05:48:30.985" v="5908" actId="20577"/>
        <pc:sldMkLst>
          <pc:docMk/>
          <pc:sldMk cId="2083574661" sldId="291"/>
        </pc:sldMkLst>
        <pc:spChg chg="add del mod ord">
          <ac:chgData name="Liz Heynes" userId="e5ff50d5-f39a-42f6-9e9f-e790bcc8c38d" providerId="ADAL" clId="{F2219553-8F07-4DB6-B4E2-6049CC6FF8B3}" dt="2023-08-04T04:55:12.989" v="123" actId="700"/>
          <ac:spMkLst>
            <pc:docMk/>
            <pc:sldMk cId="2083574661" sldId="291"/>
            <ac:spMk id="2" creationId="{39258747-6A19-375A-FA83-6040B24ABE1B}"/>
          </ac:spMkLst>
        </pc:spChg>
        <pc:spChg chg="add mod">
          <ac:chgData name="Liz Heynes" userId="e5ff50d5-f39a-42f6-9e9f-e790bcc8c38d" providerId="ADAL" clId="{F2219553-8F07-4DB6-B4E2-6049CC6FF8B3}" dt="2023-08-04T05:12:15.694" v="243"/>
          <ac:spMkLst>
            <pc:docMk/>
            <pc:sldMk cId="2083574661" sldId="291"/>
            <ac:spMk id="3" creationId="{3A1651B7-D5D2-2BAB-7761-22CD71CBF160}"/>
          </ac:spMkLst>
        </pc:spChg>
      </pc:sldChg>
      <pc:sldChg chg="addSp delSp modSp mod modClrScheme chgLayout modNotesTx">
        <pc:chgData name="Liz Heynes" userId="e5ff50d5-f39a-42f6-9e9f-e790bcc8c38d" providerId="ADAL" clId="{F2219553-8F07-4DB6-B4E2-6049CC6FF8B3}" dt="2023-08-16T05:48:42.097" v="5909" actId="2711"/>
        <pc:sldMkLst>
          <pc:docMk/>
          <pc:sldMk cId="2938322535" sldId="292"/>
        </pc:sldMkLst>
        <pc:spChg chg="add del mod ord">
          <ac:chgData name="Liz Heynes" userId="e5ff50d5-f39a-42f6-9e9f-e790bcc8c38d" providerId="ADAL" clId="{F2219553-8F07-4DB6-B4E2-6049CC6FF8B3}" dt="2023-08-04T04:55:12.989" v="123" actId="700"/>
          <ac:spMkLst>
            <pc:docMk/>
            <pc:sldMk cId="2938322535" sldId="292"/>
            <ac:spMk id="2" creationId="{5CA95E17-947C-ACCD-EF9E-749EBD168C54}"/>
          </ac:spMkLst>
        </pc:spChg>
        <pc:spChg chg="add mod">
          <ac:chgData name="Liz Heynes" userId="e5ff50d5-f39a-42f6-9e9f-e790bcc8c38d" providerId="ADAL" clId="{F2219553-8F07-4DB6-B4E2-6049CC6FF8B3}" dt="2023-08-04T05:12:17.683" v="244"/>
          <ac:spMkLst>
            <pc:docMk/>
            <pc:sldMk cId="2938322535" sldId="292"/>
            <ac:spMk id="4" creationId="{AA2748ED-8029-D06F-74F8-10FB9D3898B1}"/>
          </ac:spMkLst>
        </pc:spChg>
      </pc:sldChg>
      <pc:sldChg chg="addSp delSp modSp mod modClrScheme chgLayout modNotesTx">
        <pc:chgData name="Liz Heynes" userId="e5ff50d5-f39a-42f6-9e9f-e790bcc8c38d" providerId="ADAL" clId="{F2219553-8F07-4DB6-B4E2-6049CC6FF8B3}" dt="2023-08-16T05:48:57.684" v="5911" actId="20577"/>
        <pc:sldMkLst>
          <pc:docMk/>
          <pc:sldMk cId="3514559177" sldId="293"/>
        </pc:sldMkLst>
        <pc:spChg chg="add del mod ord">
          <ac:chgData name="Liz Heynes" userId="e5ff50d5-f39a-42f6-9e9f-e790bcc8c38d" providerId="ADAL" clId="{F2219553-8F07-4DB6-B4E2-6049CC6FF8B3}" dt="2023-08-04T04:55:12.989" v="123" actId="700"/>
          <ac:spMkLst>
            <pc:docMk/>
            <pc:sldMk cId="3514559177" sldId="293"/>
            <ac:spMk id="2" creationId="{AF831DDE-10B7-4BBE-FB1D-55F614A497C9}"/>
          </ac:spMkLst>
        </pc:spChg>
        <pc:spChg chg="add mod">
          <ac:chgData name="Liz Heynes" userId="e5ff50d5-f39a-42f6-9e9f-e790bcc8c38d" providerId="ADAL" clId="{F2219553-8F07-4DB6-B4E2-6049CC6FF8B3}" dt="2023-08-04T05:12:47.340" v="256"/>
          <ac:spMkLst>
            <pc:docMk/>
            <pc:sldMk cId="3514559177" sldId="293"/>
            <ac:spMk id="3" creationId="{B4653498-C32E-AAA1-2AE2-7A396BA26BED}"/>
          </ac:spMkLst>
        </pc:spChg>
        <pc:spChg chg="mod ord">
          <ac:chgData name="Liz Heynes" userId="e5ff50d5-f39a-42f6-9e9f-e790bcc8c38d" providerId="ADAL" clId="{F2219553-8F07-4DB6-B4E2-6049CC6FF8B3}" dt="2023-08-04T04:57:02.023" v="135" actId="1076"/>
          <ac:spMkLst>
            <pc:docMk/>
            <pc:sldMk cId="3514559177" sldId="293"/>
            <ac:spMk id="4" creationId="{9291DCFF-F7B5-4560-A56A-43E6F3EAA058}"/>
          </ac:spMkLst>
        </pc:spChg>
      </pc:sldChg>
      <pc:sldChg chg="addSp delSp modSp mod modClrScheme chgLayout modNotesTx">
        <pc:chgData name="Liz Heynes" userId="e5ff50d5-f39a-42f6-9e9f-e790bcc8c38d" providerId="ADAL" clId="{F2219553-8F07-4DB6-B4E2-6049CC6FF8B3}" dt="2023-08-16T05:49:09.067" v="5912" actId="2711"/>
        <pc:sldMkLst>
          <pc:docMk/>
          <pc:sldMk cId="132661091" sldId="294"/>
        </pc:sldMkLst>
        <pc:spChg chg="add del mod ord">
          <ac:chgData name="Liz Heynes" userId="e5ff50d5-f39a-42f6-9e9f-e790bcc8c38d" providerId="ADAL" clId="{F2219553-8F07-4DB6-B4E2-6049CC6FF8B3}" dt="2023-08-04T04:55:12.989" v="123" actId="700"/>
          <ac:spMkLst>
            <pc:docMk/>
            <pc:sldMk cId="132661091" sldId="294"/>
            <ac:spMk id="2" creationId="{5625239A-14DF-F9AD-5A9D-CBD3C1951105}"/>
          </ac:spMkLst>
        </pc:spChg>
        <pc:spChg chg="add mod">
          <ac:chgData name="Liz Heynes" userId="e5ff50d5-f39a-42f6-9e9f-e790bcc8c38d" providerId="ADAL" clId="{F2219553-8F07-4DB6-B4E2-6049CC6FF8B3}" dt="2023-08-04T05:12:42.044" v="255" actId="20577"/>
          <ac:spMkLst>
            <pc:docMk/>
            <pc:sldMk cId="132661091" sldId="294"/>
            <ac:spMk id="4" creationId="{A04C123C-6271-D054-6330-E309DC14C520}"/>
          </ac:spMkLst>
        </pc:spChg>
      </pc:sldChg>
      <pc:sldChg chg="addSp delSp modSp mod modClrScheme chgLayout modNotesTx">
        <pc:chgData name="Liz Heynes" userId="e5ff50d5-f39a-42f6-9e9f-e790bcc8c38d" providerId="ADAL" clId="{F2219553-8F07-4DB6-B4E2-6049CC6FF8B3}" dt="2023-08-16T05:49:22.971" v="5914" actId="20577"/>
        <pc:sldMkLst>
          <pc:docMk/>
          <pc:sldMk cId="910728012" sldId="295"/>
        </pc:sldMkLst>
        <pc:spChg chg="add del mod ord">
          <ac:chgData name="Liz Heynes" userId="e5ff50d5-f39a-42f6-9e9f-e790bcc8c38d" providerId="ADAL" clId="{F2219553-8F07-4DB6-B4E2-6049CC6FF8B3}" dt="2023-08-04T04:55:12.989" v="123" actId="700"/>
          <ac:spMkLst>
            <pc:docMk/>
            <pc:sldMk cId="910728012" sldId="295"/>
            <ac:spMk id="2" creationId="{2968F082-79F1-CAA3-7C6E-F119BE22F8CC}"/>
          </ac:spMkLst>
        </pc:spChg>
        <pc:spChg chg="add mod">
          <ac:chgData name="Liz Heynes" userId="e5ff50d5-f39a-42f6-9e9f-e790bcc8c38d" providerId="ADAL" clId="{F2219553-8F07-4DB6-B4E2-6049CC6FF8B3}" dt="2023-08-04T05:12:21.894" v="245"/>
          <ac:spMkLst>
            <pc:docMk/>
            <pc:sldMk cId="910728012" sldId="295"/>
            <ac:spMk id="3" creationId="{0F5A0D2D-1D45-5152-8193-6FA6FE8FEB5E}"/>
          </ac:spMkLst>
        </pc:spChg>
      </pc:sldChg>
      <pc:sldChg chg="addSp delSp modSp mod modClrScheme chgLayout modNotesTx">
        <pc:chgData name="Liz Heynes" userId="e5ff50d5-f39a-42f6-9e9f-e790bcc8c38d" providerId="ADAL" clId="{F2219553-8F07-4DB6-B4E2-6049CC6FF8B3}" dt="2023-08-16T05:49:36.110" v="5915" actId="2711"/>
        <pc:sldMkLst>
          <pc:docMk/>
          <pc:sldMk cId="2682575596" sldId="296"/>
        </pc:sldMkLst>
        <pc:spChg chg="add del mod ord">
          <ac:chgData name="Liz Heynes" userId="e5ff50d5-f39a-42f6-9e9f-e790bcc8c38d" providerId="ADAL" clId="{F2219553-8F07-4DB6-B4E2-6049CC6FF8B3}" dt="2023-08-04T04:55:12.989" v="123" actId="700"/>
          <ac:spMkLst>
            <pc:docMk/>
            <pc:sldMk cId="2682575596" sldId="296"/>
            <ac:spMk id="2" creationId="{3C1EF542-593C-7110-BBB1-F98C703A90EB}"/>
          </ac:spMkLst>
        </pc:spChg>
        <pc:spChg chg="add mod">
          <ac:chgData name="Liz Heynes" userId="e5ff50d5-f39a-42f6-9e9f-e790bcc8c38d" providerId="ADAL" clId="{F2219553-8F07-4DB6-B4E2-6049CC6FF8B3}" dt="2023-08-04T05:12:26.229" v="246"/>
          <ac:spMkLst>
            <pc:docMk/>
            <pc:sldMk cId="2682575596" sldId="296"/>
            <ac:spMk id="4" creationId="{77866DCC-9D7F-AC6F-0F35-686A59EFB039}"/>
          </ac:spMkLst>
        </pc:spChg>
      </pc:sldChg>
      <pc:sldChg chg="addSp delSp modSp mod modClrScheme chgLayout modNotesTx">
        <pc:chgData name="Liz Heynes" userId="e5ff50d5-f39a-42f6-9e9f-e790bcc8c38d" providerId="ADAL" clId="{F2219553-8F07-4DB6-B4E2-6049CC6FF8B3}" dt="2023-08-16T05:49:53.562" v="5917" actId="20577"/>
        <pc:sldMkLst>
          <pc:docMk/>
          <pc:sldMk cId="2995261323" sldId="297"/>
        </pc:sldMkLst>
        <pc:spChg chg="add del mod ord">
          <ac:chgData name="Liz Heynes" userId="e5ff50d5-f39a-42f6-9e9f-e790bcc8c38d" providerId="ADAL" clId="{F2219553-8F07-4DB6-B4E2-6049CC6FF8B3}" dt="2023-08-04T04:55:12.989" v="123" actId="700"/>
          <ac:spMkLst>
            <pc:docMk/>
            <pc:sldMk cId="2995261323" sldId="297"/>
            <ac:spMk id="2" creationId="{6923A403-5A97-1A8E-27DF-32BF281CD8A1}"/>
          </ac:spMkLst>
        </pc:spChg>
        <pc:spChg chg="add mod">
          <ac:chgData name="Liz Heynes" userId="e5ff50d5-f39a-42f6-9e9f-e790bcc8c38d" providerId="ADAL" clId="{F2219553-8F07-4DB6-B4E2-6049CC6FF8B3}" dt="2023-08-04T05:12:28.591" v="247"/>
          <ac:spMkLst>
            <pc:docMk/>
            <pc:sldMk cId="2995261323" sldId="297"/>
            <ac:spMk id="3" creationId="{ACEB3D55-CAA2-2895-D17F-37E21F2A0BA6}"/>
          </ac:spMkLst>
        </pc:spChg>
      </pc:sldChg>
      <pc:sldChg chg="addSp delSp modSp mod modClrScheme chgLayout modNotesTx">
        <pc:chgData name="Liz Heynes" userId="e5ff50d5-f39a-42f6-9e9f-e790bcc8c38d" providerId="ADAL" clId="{F2219553-8F07-4DB6-B4E2-6049CC6FF8B3}" dt="2023-08-16T05:50:09.296" v="5918" actId="2711"/>
        <pc:sldMkLst>
          <pc:docMk/>
          <pc:sldMk cId="1831724420" sldId="298"/>
        </pc:sldMkLst>
        <pc:spChg chg="add del mod ord">
          <ac:chgData name="Liz Heynes" userId="e5ff50d5-f39a-42f6-9e9f-e790bcc8c38d" providerId="ADAL" clId="{F2219553-8F07-4DB6-B4E2-6049CC6FF8B3}" dt="2023-08-04T04:55:12.989" v="123" actId="700"/>
          <ac:spMkLst>
            <pc:docMk/>
            <pc:sldMk cId="1831724420" sldId="298"/>
            <ac:spMk id="2" creationId="{EEC59729-6505-B1E4-5A60-70DA5F9D6DF5}"/>
          </ac:spMkLst>
        </pc:spChg>
        <pc:spChg chg="add mod">
          <ac:chgData name="Liz Heynes" userId="e5ff50d5-f39a-42f6-9e9f-e790bcc8c38d" providerId="ADAL" clId="{F2219553-8F07-4DB6-B4E2-6049CC6FF8B3}" dt="2023-08-04T05:12:33.239" v="248"/>
          <ac:spMkLst>
            <pc:docMk/>
            <pc:sldMk cId="1831724420" sldId="298"/>
            <ac:spMk id="4" creationId="{7F2CACC9-EAF5-CFC0-5FD2-55D7E48C976E}"/>
          </ac:spMkLst>
        </pc:spChg>
      </pc:sldChg>
      <pc:sldChg chg="addSp delSp modSp mod modClrScheme chgLayout modNotesTx">
        <pc:chgData name="Liz Heynes" userId="e5ff50d5-f39a-42f6-9e9f-e790bcc8c38d" providerId="ADAL" clId="{F2219553-8F07-4DB6-B4E2-6049CC6FF8B3}" dt="2023-08-16T05:40:24.473" v="5874" actId="2711"/>
        <pc:sldMkLst>
          <pc:docMk/>
          <pc:sldMk cId="192199499" sldId="305"/>
        </pc:sldMkLst>
        <pc:spChg chg="add del mod ord">
          <ac:chgData name="Liz Heynes" userId="e5ff50d5-f39a-42f6-9e9f-e790bcc8c38d" providerId="ADAL" clId="{F2219553-8F07-4DB6-B4E2-6049CC6FF8B3}" dt="2023-08-04T04:55:12.989" v="123" actId="700"/>
          <ac:spMkLst>
            <pc:docMk/>
            <pc:sldMk cId="192199499" sldId="305"/>
            <ac:spMk id="2" creationId="{9909CC12-CCF4-7AA5-55A5-C21E5A0541F6}"/>
          </ac:spMkLst>
        </pc:spChg>
        <pc:spChg chg="add mod">
          <ac:chgData name="Liz Heynes" userId="e5ff50d5-f39a-42f6-9e9f-e790bcc8c38d" providerId="ADAL" clId="{F2219553-8F07-4DB6-B4E2-6049CC6FF8B3}" dt="2023-08-04T05:11:00.984" v="210"/>
          <ac:spMkLst>
            <pc:docMk/>
            <pc:sldMk cId="192199499" sldId="305"/>
            <ac:spMk id="4" creationId="{45D5DF32-8228-9990-9F0A-C5FCD4C68EF4}"/>
          </ac:spMkLst>
        </pc:spChg>
      </pc:sldChg>
      <pc:sldChg chg="addSp delSp modSp mod modClrScheme chgLayout modNotesTx">
        <pc:chgData name="Liz Heynes" userId="e5ff50d5-f39a-42f6-9e9f-e790bcc8c38d" providerId="ADAL" clId="{F2219553-8F07-4DB6-B4E2-6049CC6FF8B3}" dt="2023-08-07T07:10:33.832" v="5814" actId="20577"/>
        <pc:sldMkLst>
          <pc:docMk/>
          <pc:sldMk cId="3097816862" sldId="306"/>
        </pc:sldMkLst>
        <pc:spChg chg="add del mod ord">
          <ac:chgData name="Liz Heynes" userId="e5ff50d5-f39a-42f6-9e9f-e790bcc8c38d" providerId="ADAL" clId="{F2219553-8F07-4DB6-B4E2-6049CC6FF8B3}" dt="2023-08-04T04:55:12.989" v="123" actId="700"/>
          <ac:spMkLst>
            <pc:docMk/>
            <pc:sldMk cId="3097816862" sldId="306"/>
            <ac:spMk id="2" creationId="{D6C4A515-8B12-1A98-0344-291682A89391}"/>
          </ac:spMkLst>
        </pc:spChg>
        <pc:spChg chg="add mod">
          <ac:chgData name="Liz Heynes" userId="e5ff50d5-f39a-42f6-9e9f-e790bcc8c38d" providerId="ADAL" clId="{F2219553-8F07-4DB6-B4E2-6049CC6FF8B3}" dt="2023-08-04T05:11:08.087" v="213"/>
          <ac:spMkLst>
            <pc:docMk/>
            <pc:sldMk cId="3097816862" sldId="306"/>
            <ac:spMk id="4" creationId="{F9ECEE03-521A-A4F6-3B43-806E37F7168D}"/>
          </ac:spMkLst>
        </pc:spChg>
      </pc:sldChg>
      <pc:sldChg chg="delSp modSp del mod modClrScheme modCm chgLayout">
        <pc:chgData name="Liz Heynes" userId="e5ff50d5-f39a-42f6-9e9f-e790bcc8c38d" providerId="ADAL" clId="{F2219553-8F07-4DB6-B4E2-6049CC6FF8B3}" dt="2023-08-04T04:51:29.735" v="111" actId="47"/>
        <pc:sldMkLst>
          <pc:docMk/>
          <pc:sldMk cId="1432710744" sldId="311"/>
        </pc:sldMkLst>
        <pc:spChg chg="del mod ord">
          <ac:chgData name="Liz Heynes" userId="e5ff50d5-f39a-42f6-9e9f-e790bcc8c38d" providerId="ADAL" clId="{F2219553-8F07-4DB6-B4E2-6049CC6FF8B3}" dt="2023-08-04T04:51:27.179" v="109" actId="478"/>
          <ac:spMkLst>
            <pc:docMk/>
            <pc:sldMk cId="1432710744" sldId="311"/>
            <ac:spMk id="3" creationId="{A8608DE1-DDA4-4668-9C6A-2EFEDD68F7A2}"/>
          </ac:spMkLst>
        </pc:spChg>
        <pc:spChg chg="mod ord">
          <ac:chgData name="Liz Heynes" userId="e5ff50d5-f39a-42f6-9e9f-e790bcc8c38d" providerId="ADAL" clId="{F2219553-8F07-4DB6-B4E2-6049CC6FF8B3}" dt="2023-08-04T04:49:21.244" v="105" actId="700"/>
          <ac:spMkLst>
            <pc:docMk/>
            <pc:sldMk cId="1432710744" sldId="311"/>
            <ac:spMk id="5" creationId="{92E8DB92-B79D-4635-B2E5-0631364F7B2B}"/>
          </ac:spMkLst>
        </pc:spChg>
        <pc:spChg chg="mod ord">
          <ac:chgData name="Liz Heynes" userId="e5ff50d5-f39a-42f6-9e9f-e790bcc8c38d" providerId="ADAL" clId="{F2219553-8F07-4DB6-B4E2-6049CC6FF8B3}" dt="2023-08-04T04:49:21.244" v="105" actId="700"/>
          <ac:spMkLst>
            <pc:docMk/>
            <pc:sldMk cId="1432710744" sldId="311"/>
            <ac:spMk id="6" creationId="{81DAC8A6-471C-4163-BC5E-A568763DF7CF}"/>
          </ac:spMkLst>
        </pc:spChg>
        <pc:extLst>
          <p:ext xmlns:p="http://schemas.openxmlformats.org/presentationml/2006/main" uri="{D6D511B9-2390-475A-947B-AFAB55BFBCF1}">
            <pc226:cmChg xmlns:pc226="http://schemas.microsoft.com/office/powerpoint/2022/06/main/command" chg="mod">
              <pc226:chgData name="Liz Heynes" userId="e5ff50d5-f39a-42f6-9e9f-e790bcc8c38d" providerId="ADAL" clId="{F2219553-8F07-4DB6-B4E2-6049CC6FF8B3}" dt="2023-08-04T04:51:27.179" v="110" actId="2056"/>
              <pc2:cmMkLst xmlns:pc2="http://schemas.microsoft.com/office/powerpoint/2019/9/main/command">
                <pc:docMk/>
                <pc:sldMk cId="1432710744" sldId="311"/>
                <pc2:cmMk id="{0F7A4608-62B4-4EE5-95DF-84EF5BE84BB1}"/>
              </pc2:cmMkLst>
              <pc226:cmRplyChg chg="add">
                <pc226:chgData name="Liz Heynes" userId="e5ff50d5-f39a-42f6-9e9f-e790bcc8c38d" providerId="ADAL" clId="{F2219553-8F07-4DB6-B4E2-6049CC6FF8B3}" dt="2023-08-04T04:49:45.230" v="106"/>
                <pc2:cmRplyMkLst xmlns:pc2="http://schemas.microsoft.com/office/powerpoint/2019/9/main/command">
                  <pc:docMk/>
                  <pc:sldMk cId="1432710744" sldId="311"/>
                  <pc2:cmMk id="{0F7A4608-62B4-4EE5-95DF-84EF5BE84BB1}"/>
                  <pc2:cmRplyMk id="{649BDA8B-5A44-4566-9D06-4FD7C95196A8}"/>
                </pc2:cmRplyMkLst>
              </pc226:cmRplyChg>
            </pc226:cmChg>
          </p:ext>
        </pc:extLst>
      </pc:sldChg>
      <pc:sldChg chg="modSp add mod">
        <pc:chgData name="Liz Heynes" userId="e5ff50d5-f39a-42f6-9e9f-e790bcc8c38d" providerId="ADAL" clId="{F2219553-8F07-4DB6-B4E2-6049CC6FF8B3}" dt="2023-08-03T23:22:38.660" v="24" actId="20577"/>
        <pc:sldMkLst>
          <pc:docMk/>
          <pc:sldMk cId="4292008902" sldId="314"/>
        </pc:sldMkLst>
        <pc:spChg chg="mod">
          <ac:chgData name="Liz Heynes" userId="e5ff50d5-f39a-42f6-9e9f-e790bcc8c38d" providerId="ADAL" clId="{F2219553-8F07-4DB6-B4E2-6049CC6FF8B3}" dt="2023-08-03T23:22:28.699" v="10" actId="20577"/>
          <ac:spMkLst>
            <pc:docMk/>
            <pc:sldMk cId="4292008902" sldId="314"/>
            <ac:spMk id="6" creationId="{EB73CF64-384D-4D01-BD19-5440EE8937C1}"/>
          </ac:spMkLst>
        </pc:spChg>
        <pc:spChg chg="mod">
          <ac:chgData name="Liz Heynes" userId="e5ff50d5-f39a-42f6-9e9f-e790bcc8c38d" providerId="ADAL" clId="{F2219553-8F07-4DB6-B4E2-6049CC6FF8B3}" dt="2023-08-03T23:22:38.660" v="24" actId="20577"/>
          <ac:spMkLst>
            <pc:docMk/>
            <pc:sldMk cId="4292008902" sldId="314"/>
            <ac:spMk id="7" creationId="{59470811-F8A4-4AC9-B032-09E276151540}"/>
          </ac:spMkLst>
        </pc:spChg>
      </pc:sldChg>
      <pc:sldChg chg="delSp add del mod">
        <pc:chgData name="Liz Heynes" userId="e5ff50d5-f39a-42f6-9e9f-e790bcc8c38d" providerId="ADAL" clId="{F2219553-8F07-4DB6-B4E2-6049CC6FF8B3}" dt="2023-08-04T04:59:24.564" v="185" actId="47"/>
        <pc:sldMkLst>
          <pc:docMk/>
          <pc:sldMk cId="3671715320" sldId="315"/>
        </pc:sldMkLst>
        <pc:spChg chg="del">
          <ac:chgData name="Liz Heynes" userId="e5ff50d5-f39a-42f6-9e9f-e790bcc8c38d" providerId="ADAL" clId="{F2219553-8F07-4DB6-B4E2-6049CC6FF8B3}" dt="2023-08-04T04:57:59.896" v="140" actId="21"/>
          <ac:spMkLst>
            <pc:docMk/>
            <pc:sldMk cId="3671715320" sldId="315"/>
            <ac:spMk id="41" creationId="{7B0AB016-6683-4328-A2ED-68E1EA28F184}"/>
          </ac:spMkLst>
        </pc:spChg>
        <pc:grpChg chg="del">
          <ac:chgData name="Liz Heynes" userId="e5ff50d5-f39a-42f6-9e9f-e790bcc8c38d" providerId="ADAL" clId="{F2219553-8F07-4DB6-B4E2-6049CC6FF8B3}" dt="2023-08-04T04:58:23.699" v="143" actId="21"/>
          <ac:grpSpMkLst>
            <pc:docMk/>
            <pc:sldMk cId="3671715320" sldId="315"/>
            <ac:grpSpMk id="42" creationId="{8755855E-597A-4DAC-A918-DF8EDC345B01}"/>
          </ac:grpSpMkLst>
        </pc:grpChg>
      </pc:sldChg>
      <pc:sldChg chg="addSp delSp modSp mod modClrScheme chgLayout modNotesTx">
        <pc:chgData name="Liz Heynes" userId="e5ff50d5-f39a-42f6-9e9f-e790bcc8c38d" providerId="ADAL" clId="{F2219553-8F07-4DB6-B4E2-6049CC6FF8B3}" dt="2023-08-16T05:46:20.218" v="5897" actId="2711"/>
        <pc:sldMkLst>
          <pc:docMk/>
          <pc:sldMk cId="775131579" sldId="317"/>
        </pc:sldMkLst>
        <pc:spChg chg="add del mod ord">
          <ac:chgData name="Liz Heynes" userId="e5ff50d5-f39a-42f6-9e9f-e790bcc8c38d" providerId="ADAL" clId="{F2219553-8F07-4DB6-B4E2-6049CC6FF8B3}" dt="2023-08-04T04:55:12.989" v="123" actId="700"/>
          <ac:spMkLst>
            <pc:docMk/>
            <pc:sldMk cId="775131579" sldId="317"/>
            <ac:spMk id="2" creationId="{A91617CF-1F42-517A-B3C5-47A28B5BFB32}"/>
          </ac:spMkLst>
        </pc:spChg>
        <pc:spChg chg="add mod">
          <ac:chgData name="Liz Heynes" userId="e5ff50d5-f39a-42f6-9e9f-e790bcc8c38d" providerId="ADAL" clId="{F2219553-8F07-4DB6-B4E2-6049CC6FF8B3}" dt="2023-08-04T05:12:06.400" v="240"/>
          <ac:spMkLst>
            <pc:docMk/>
            <pc:sldMk cId="775131579" sldId="317"/>
            <ac:spMk id="4" creationId="{B737D141-80B2-CBB8-13BA-00171AC00420}"/>
          </ac:spMkLst>
        </pc:spChg>
      </pc:sldChg>
      <pc:sldChg chg="addSp delSp modSp mod modClrScheme modCm chgLayout modNotesTx">
        <pc:chgData name="Liz Heynes" userId="e5ff50d5-f39a-42f6-9e9f-e790bcc8c38d" providerId="ADAL" clId="{F2219553-8F07-4DB6-B4E2-6049CC6FF8B3}" dt="2023-08-16T05:50:53.243" v="5919"/>
        <pc:sldMkLst>
          <pc:docMk/>
          <pc:sldMk cId="3390815491" sldId="318"/>
        </pc:sldMkLst>
        <pc:spChg chg="add del mod ord">
          <ac:chgData name="Liz Heynes" userId="e5ff50d5-f39a-42f6-9e9f-e790bcc8c38d" providerId="ADAL" clId="{F2219553-8F07-4DB6-B4E2-6049CC6FF8B3}" dt="2023-08-04T04:55:12.989" v="123" actId="700"/>
          <ac:spMkLst>
            <pc:docMk/>
            <pc:sldMk cId="3390815491" sldId="318"/>
            <ac:spMk id="2" creationId="{F2D9C1A6-DF06-84A7-1057-F6FC97A8A633}"/>
          </ac:spMkLst>
        </pc:spChg>
        <pc:spChg chg="add del mod">
          <ac:chgData name="Liz Heynes" userId="e5ff50d5-f39a-42f6-9e9f-e790bcc8c38d" providerId="ADAL" clId="{F2219553-8F07-4DB6-B4E2-6049CC6FF8B3}" dt="2023-08-04T05:15:16.267" v="324" actId="478"/>
          <ac:spMkLst>
            <pc:docMk/>
            <pc:sldMk cId="3390815491" sldId="318"/>
            <ac:spMk id="3" creationId="{0006159C-A94D-5807-04C1-D0D31393DB06}"/>
          </ac:spMkLst>
        </pc:spChg>
        <pc:spChg chg="mod">
          <ac:chgData name="Liz Heynes" userId="e5ff50d5-f39a-42f6-9e9f-e790bcc8c38d" providerId="ADAL" clId="{F2219553-8F07-4DB6-B4E2-6049CC6FF8B3}" dt="2023-08-04T06:01:04.407" v="1710" actId="27636"/>
          <ac:spMkLst>
            <pc:docMk/>
            <pc:sldMk cId="3390815491" sldId="318"/>
            <ac:spMk id="4" creationId="{3D14EA49-07EF-4A2E-8F6A-F335DB3288CC}"/>
          </ac:spMkLst>
        </pc:spChg>
        <pc:spChg chg="add del mod">
          <ac:chgData name="Liz Heynes" userId="e5ff50d5-f39a-42f6-9e9f-e790bcc8c38d" providerId="ADAL" clId="{F2219553-8F07-4DB6-B4E2-6049CC6FF8B3}" dt="2023-08-04T05:15:12.396" v="321" actId="478"/>
          <ac:spMkLst>
            <pc:docMk/>
            <pc:sldMk cId="3390815491" sldId="318"/>
            <ac:spMk id="7" creationId="{34F962C4-2B17-DF5E-3339-D8414063D218}"/>
          </ac:spMkLst>
        </pc:spChg>
        <pc:spChg chg="mod">
          <ac:chgData name="Liz Heynes" userId="e5ff50d5-f39a-42f6-9e9f-e790bcc8c38d" providerId="ADAL" clId="{F2219553-8F07-4DB6-B4E2-6049CC6FF8B3}" dt="2023-08-04T05:14:31.423" v="310"/>
          <ac:spMkLst>
            <pc:docMk/>
            <pc:sldMk cId="3390815491" sldId="318"/>
            <ac:spMk id="9" creationId="{DB462CE5-A609-8BC8-CFD8-4E43AE4CCACE}"/>
          </ac:spMkLst>
        </pc:spChg>
        <pc:spChg chg="add mod">
          <ac:chgData name="Liz Heynes" userId="e5ff50d5-f39a-42f6-9e9f-e790bcc8c38d" providerId="ADAL" clId="{F2219553-8F07-4DB6-B4E2-6049CC6FF8B3}" dt="2023-08-04T05:24:23.173" v="403" actId="1076"/>
          <ac:spMkLst>
            <pc:docMk/>
            <pc:sldMk cId="3390815491" sldId="318"/>
            <ac:spMk id="13" creationId="{951C5D1A-EDBC-FB8B-7D04-1EF6EC7F1EEB}"/>
          </ac:spMkLst>
        </pc:spChg>
        <pc:spChg chg="mod">
          <ac:chgData name="Liz Heynes" userId="e5ff50d5-f39a-42f6-9e9f-e790bcc8c38d" providerId="ADAL" clId="{F2219553-8F07-4DB6-B4E2-6049CC6FF8B3}" dt="2023-08-04T06:01:01.820" v="1708" actId="14100"/>
          <ac:spMkLst>
            <pc:docMk/>
            <pc:sldMk cId="3390815491" sldId="318"/>
            <ac:spMk id="16" creationId="{D72582F1-978E-4BD2-BDDD-09E89BF1A6D3}"/>
          </ac:spMkLst>
        </pc:spChg>
        <pc:spChg chg="mod">
          <ac:chgData name="Liz Heynes" userId="e5ff50d5-f39a-42f6-9e9f-e790bcc8c38d" providerId="ADAL" clId="{F2219553-8F07-4DB6-B4E2-6049CC6FF8B3}" dt="2023-08-04T05:25:17.388" v="414" actId="20577"/>
          <ac:spMkLst>
            <pc:docMk/>
            <pc:sldMk cId="3390815491" sldId="318"/>
            <ac:spMk id="19" creationId="{CA6724F0-3F37-47CB-A14B-2C701FF1FEBA}"/>
          </ac:spMkLst>
        </pc:spChg>
        <pc:grpChg chg="add mod">
          <ac:chgData name="Liz Heynes" userId="e5ff50d5-f39a-42f6-9e9f-e790bcc8c38d" providerId="ADAL" clId="{F2219553-8F07-4DB6-B4E2-6049CC6FF8B3}" dt="2023-08-04T05:14:31.423" v="310"/>
          <ac:grpSpMkLst>
            <pc:docMk/>
            <pc:sldMk cId="3390815491" sldId="318"/>
            <ac:grpSpMk id="8" creationId="{F069301F-CC9D-65D1-837D-5AF5A5E2A455}"/>
          </ac:grpSpMkLst>
        </pc:grpChg>
        <pc:grpChg chg="mod">
          <ac:chgData name="Liz Heynes" userId="e5ff50d5-f39a-42f6-9e9f-e790bcc8c38d" providerId="ADAL" clId="{F2219553-8F07-4DB6-B4E2-6049CC6FF8B3}" dt="2023-08-04T05:14:31.423" v="310"/>
          <ac:grpSpMkLst>
            <pc:docMk/>
            <pc:sldMk cId="3390815491" sldId="318"/>
            <ac:grpSpMk id="10" creationId="{48AFBE0F-8E6B-EEDB-A770-3E240A2594F0}"/>
          </ac:grpSpMkLst>
        </pc:grpChg>
        <pc:grpChg chg="del">
          <ac:chgData name="Liz Heynes" userId="e5ff50d5-f39a-42f6-9e9f-e790bcc8c38d" providerId="ADAL" clId="{F2219553-8F07-4DB6-B4E2-6049CC6FF8B3}" dt="2023-08-04T04:56:16.647" v="128" actId="478"/>
          <ac:grpSpMkLst>
            <pc:docMk/>
            <pc:sldMk cId="3390815491" sldId="318"/>
            <ac:grpSpMk id="20" creationId="{28BD1D97-BD26-4903-89A6-E812AA68C96D}"/>
          </ac:grpSpMkLst>
        </pc:grpChg>
        <pc:picChg chg="add del mod">
          <ac:chgData name="Liz Heynes" userId="e5ff50d5-f39a-42f6-9e9f-e790bcc8c38d" providerId="ADAL" clId="{F2219553-8F07-4DB6-B4E2-6049CC6FF8B3}" dt="2023-08-04T05:15:14.179" v="322" actId="478"/>
          <ac:picMkLst>
            <pc:docMk/>
            <pc:sldMk cId="3390815491" sldId="318"/>
            <ac:picMk id="5" creationId="{A28D2A76-3C48-59C5-A4BC-04F66B52B217}"/>
          </ac:picMkLst>
        </pc:picChg>
        <pc:picChg chg="add del mod">
          <ac:chgData name="Liz Heynes" userId="e5ff50d5-f39a-42f6-9e9f-e790bcc8c38d" providerId="ADAL" clId="{F2219553-8F07-4DB6-B4E2-6049CC6FF8B3}" dt="2023-08-04T05:15:15.289" v="323" actId="478"/>
          <ac:picMkLst>
            <pc:docMk/>
            <pc:sldMk cId="3390815491" sldId="318"/>
            <ac:picMk id="6" creationId="{819CC801-32D3-F4F2-60BD-DF29874A848B}"/>
          </ac:picMkLst>
        </pc:picChg>
        <pc:picChg chg="mod">
          <ac:chgData name="Liz Heynes" userId="e5ff50d5-f39a-42f6-9e9f-e790bcc8c38d" providerId="ADAL" clId="{F2219553-8F07-4DB6-B4E2-6049CC6FF8B3}" dt="2023-08-04T05:14:31.423" v="310"/>
          <ac:picMkLst>
            <pc:docMk/>
            <pc:sldMk cId="3390815491" sldId="318"/>
            <ac:picMk id="11" creationId="{F9CB1EA2-CEE0-431F-4851-7F760FF60616}"/>
          </ac:picMkLst>
        </pc:picChg>
        <pc:picChg chg="mod">
          <ac:chgData name="Liz Heynes" userId="e5ff50d5-f39a-42f6-9e9f-e790bcc8c38d" providerId="ADAL" clId="{F2219553-8F07-4DB6-B4E2-6049CC6FF8B3}" dt="2023-08-04T05:14:31.423" v="310"/>
          <ac:picMkLst>
            <pc:docMk/>
            <pc:sldMk cId="3390815491" sldId="318"/>
            <ac:picMk id="12" creationId="{76201E55-3749-A0F4-FA0A-B19C4C321307}"/>
          </ac:picMkLst>
        </pc:picChg>
        <pc:extLst>
          <p:ext xmlns:p="http://schemas.openxmlformats.org/presentationml/2006/main" uri="{D6D511B9-2390-475A-947B-AFAB55BFBCF1}">
            <pc226:cmChg xmlns:pc226="http://schemas.microsoft.com/office/powerpoint/2022/06/main/command" chg="">
              <pc226:chgData name="Liz Heynes" userId="e5ff50d5-f39a-42f6-9e9f-e790bcc8c38d" providerId="ADAL" clId="{F2219553-8F07-4DB6-B4E2-6049CC6FF8B3}" dt="2023-08-16T05:50:53.243" v="5919"/>
              <pc2:cmMkLst xmlns:pc2="http://schemas.microsoft.com/office/powerpoint/2019/9/main/command">
                <pc:docMk/>
                <pc:sldMk cId="3390815491" sldId="318"/>
                <pc2:cmMk id="{8362578B-BC6E-40CA-9F5B-B88941152B6A}"/>
              </pc2:cmMkLst>
              <pc226:cmRplyChg chg="add">
                <pc226:chgData name="Liz Heynes" userId="e5ff50d5-f39a-42f6-9e9f-e790bcc8c38d" providerId="ADAL" clId="{F2219553-8F07-4DB6-B4E2-6049CC6FF8B3}" dt="2023-08-16T05:50:53.243" v="5919"/>
                <pc2:cmRplyMkLst xmlns:pc2="http://schemas.microsoft.com/office/powerpoint/2019/9/main/command">
                  <pc:docMk/>
                  <pc:sldMk cId="3390815491" sldId="318"/>
                  <pc2:cmMk id="{8362578B-BC6E-40CA-9F5B-B88941152B6A}"/>
                  <pc2:cmRplyMk id="{5D39D058-8527-49EF-8A67-76C20D41E537}"/>
                </pc2:cmRplyMkLst>
              </pc226:cmRplyChg>
            </pc226:cmChg>
          </p:ext>
        </pc:extLst>
      </pc:sldChg>
      <pc:sldChg chg="addSp delSp modSp del mod modClrScheme addCm delCm modCm chgLayout">
        <pc:chgData name="Liz Heynes" userId="e5ff50d5-f39a-42f6-9e9f-e790bcc8c38d" providerId="ADAL" clId="{F2219553-8F07-4DB6-B4E2-6049CC6FF8B3}" dt="2023-08-07T06:58:43.080" v="5462" actId="47"/>
        <pc:sldMkLst>
          <pc:docMk/>
          <pc:sldMk cId="4045227785" sldId="319"/>
        </pc:sldMkLst>
        <pc:spChg chg="add del mod">
          <ac:chgData name="Liz Heynes" userId="e5ff50d5-f39a-42f6-9e9f-e790bcc8c38d" providerId="ADAL" clId="{F2219553-8F07-4DB6-B4E2-6049CC6FF8B3}" dt="2023-08-07T06:56:35.268" v="5440" actId="21"/>
          <ac:spMkLst>
            <pc:docMk/>
            <pc:sldMk cId="4045227785" sldId="319"/>
            <ac:spMk id="2" creationId="{ED80513C-B9D2-18AD-C73C-6E4DB83DA923}"/>
          </ac:spMkLst>
        </pc:spChg>
        <pc:spChg chg="mod">
          <ac:chgData name="Liz Heynes" userId="e5ff50d5-f39a-42f6-9e9f-e790bcc8c38d" providerId="ADAL" clId="{F2219553-8F07-4DB6-B4E2-6049CC6FF8B3}" dt="2023-08-04T04:58:30.154" v="144"/>
          <ac:spMkLst>
            <pc:docMk/>
            <pc:sldMk cId="4045227785" sldId="319"/>
            <ac:spMk id="4" creationId="{D0EB793A-4A6E-7D8D-DF38-B2C8B72771DC}"/>
          </ac:spMkLst>
        </pc:spChg>
        <pc:spChg chg="mod ord">
          <ac:chgData name="Liz Heynes" userId="e5ff50d5-f39a-42f6-9e9f-e790bcc8c38d" providerId="ADAL" clId="{F2219553-8F07-4DB6-B4E2-6049CC6FF8B3}" dt="2023-08-04T04:49:21.244" v="105" actId="700"/>
          <ac:spMkLst>
            <pc:docMk/>
            <pc:sldMk cId="4045227785" sldId="319"/>
            <ac:spMk id="5" creationId="{92E8DB92-B79D-4635-B2E5-0631364F7B2B}"/>
          </ac:spMkLst>
        </pc:spChg>
        <pc:spChg chg="mod ord">
          <ac:chgData name="Liz Heynes" userId="e5ff50d5-f39a-42f6-9e9f-e790bcc8c38d" providerId="ADAL" clId="{F2219553-8F07-4DB6-B4E2-6049CC6FF8B3}" dt="2023-08-04T04:49:21.244" v="105" actId="700"/>
          <ac:spMkLst>
            <pc:docMk/>
            <pc:sldMk cId="4045227785" sldId="319"/>
            <ac:spMk id="6" creationId="{81DAC8A6-471C-4163-BC5E-A568763DF7CF}"/>
          </ac:spMkLst>
        </pc:spChg>
        <pc:spChg chg="del mod ord">
          <ac:chgData name="Liz Heynes" userId="e5ff50d5-f39a-42f6-9e9f-e790bcc8c38d" providerId="ADAL" clId="{F2219553-8F07-4DB6-B4E2-6049CC6FF8B3}" dt="2023-08-07T05:59:07.205" v="4844" actId="478"/>
          <ac:spMkLst>
            <pc:docMk/>
            <pc:sldMk cId="4045227785" sldId="319"/>
            <ac:spMk id="7" creationId="{704F0F1C-1EEA-4CB5-A087-6D1FC201393B}"/>
          </ac:spMkLst>
        </pc:spChg>
        <pc:spChg chg="del mod">
          <ac:chgData name="Liz Heynes" userId="e5ff50d5-f39a-42f6-9e9f-e790bcc8c38d" providerId="ADAL" clId="{F2219553-8F07-4DB6-B4E2-6049CC6FF8B3}" dt="2023-08-07T05:58:50.346" v="4840" actId="478"/>
          <ac:spMkLst>
            <pc:docMk/>
            <pc:sldMk cId="4045227785" sldId="319"/>
            <ac:spMk id="11" creationId="{4AF1745F-59E5-41FE-9751-189C79B07266}"/>
          </ac:spMkLst>
        </pc:spChg>
        <pc:spChg chg="add del mod">
          <ac:chgData name="Liz Heynes" userId="e5ff50d5-f39a-42f6-9e9f-e790bcc8c38d" providerId="ADAL" clId="{F2219553-8F07-4DB6-B4E2-6049CC6FF8B3}" dt="2023-08-07T06:56:35.268" v="5440" actId="21"/>
          <ac:spMkLst>
            <pc:docMk/>
            <pc:sldMk cId="4045227785" sldId="319"/>
            <ac:spMk id="15" creationId="{8D63212E-C134-903C-1232-CA01AC698F66}"/>
          </ac:spMkLst>
        </pc:spChg>
        <pc:grpChg chg="add del mod">
          <ac:chgData name="Liz Heynes" userId="e5ff50d5-f39a-42f6-9e9f-e790bcc8c38d" providerId="ADAL" clId="{F2219553-8F07-4DB6-B4E2-6049CC6FF8B3}" dt="2023-08-07T06:56:35.268" v="5440" actId="21"/>
          <ac:grpSpMkLst>
            <pc:docMk/>
            <pc:sldMk cId="4045227785" sldId="319"/>
            <ac:grpSpMk id="3" creationId="{1CA69E5B-C46F-5503-F693-BE0526A3C597}"/>
          </ac:grpSpMkLst>
        </pc:grpChg>
        <pc:grpChg chg="del">
          <ac:chgData name="Liz Heynes" userId="e5ff50d5-f39a-42f6-9e9f-e790bcc8c38d" providerId="ADAL" clId="{F2219553-8F07-4DB6-B4E2-6049CC6FF8B3}" dt="2023-08-04T04:51:54.357" v="115" actId="478"/>
          <ac:grpSpMkLst>
            <pc:docMk/>
            <pc:sldMk cId="4045227785" sldId="319"/>
            <ac:grpSpMk id="8" creationId="{5D33E66B-AD54-4DF8-8865-23D3935CF3BD}"/>
          </ac:grpSpMkLst>
        </pc:grpChg>
        <pc:grpChg chg="mod">
          <ac:chgData name="Liz Heynes" userId="e5ff50d5-f39a-42f6-9e9f-e790bcc8c38d" providerId="ADAL" clId="{F2219553-8F07-4DB6-B4E2-6049CC6FF8B3}" dt="2023-08-04T04:58:30.154" v="144"/>
          <ac:grpSpMkLst>
            <pc:docMk/>
            <pc:sldMk cId="4045227785" sldId="319"/>
            <ac:grpSpMk id="12" creationId="{021FD05C-A403-455E-9713-58F75B945277}"/>
          </ac:grpSpMkLst>
        </pc:grpChg>
        <pc:picChg chg="mod">
          <ac:chgData name="Liz Heynes" userId="e5ff50d5-f39a-42f6-9e9f-e790bcc8c38d" providerId="ADAL" clId="{F2219553-8F07-4DB6-B4E2-6049CC6FF8B3}" dt="2023-08-04T04:58:30.154" v="144"/>
          <ac:picMkLst>
            <pc:docMk/>
            <pc:sldMk cId="4045227785" sldId="319"/>
            <ac:picMk id="13" creationId="{99712CFB-6943-62F5-FBAE-84CC9310D568}"/>
          </ac:picMkLst>
        </pc:picChg>
        <pc:picChg chg="mod">
          <ac:chgData name="Liz Heynes" userId="e5ff50d5-f39a-42f6-9e9f-e790bcc8c38d" providerId="ADAL" clId="{F2219553-8F07-4DB6-B4E2-6049CC6FF8B3}" dt="2023-08-04T04:58:30.154" v="144"/>
          <ac:picMkLst>
            <pc:docMk/>
            <pc:sldMk cId="4045227785" sldId="319"/>
            <ac:picMk id="14" creationId="{EDF2161A-4210-2E61-F0A8-DDB76399EE7B}"/>
          </ac:picMkLst>
        </pc:pic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F2219553-8F07-4DB6-B4E2-6049CC6FF8B3}" dt="2023-08-07T05:59:15.134" v="4846"/>
              <pc2:cmMkLst xmlns:pc2="http://schemas.microsoft.com/office/powerpoint/2019/9/main/command">
                <pc:docMk/>
                <pc:sldMk cId="4045227785" sldId="319"/>
                <pc2:cmMk id="{E2D8E3D9-92EE-43AE-80FB-D47A9E6E2D8A}"/>
              </pc2:cmMkLst>
            </pc226:cmChg>
            <pc226:cmChg xmlns:pc226="http://schemas.microsoft.com/office/powerpoint/2022/06/main/command" chg="add mod">
              <pc226:chgData name="Liz Heynes" userId="e5ff50d5-f39a-42f6-9e9f-e790bcc8c38d" providerId="ADAL" clId="{F2219553-8F07-4DB6-B4E2-6049CC6FF8B3}" dt="2023-08-07T06:56:35.280" v="5441" actId="2056"/>
              <pc2:cmMkLst xmlns:pc2="http://schemas.microsoft.com/office/powerpoint/2019/9/main/command">
                <pc:docMk/>
                <pc:sldMk cId="4045227785" sldId="319"/>
                <pc2:cmMk id="{D3E754F1-EDC9-4389-9186-99C415B7EEE2}"/>
              </pc2:cmMkLst>
            </pc226:cmChg>
          </p:ext>
        </pc:extLst>
      </pc:sldChg>
      <pc:sldChg chg="addSp delSp modSp mod modClrScheme chgLayout modNotesTx">
        <pc:chgData name="Liz Heynes" userId="e5ff50d5-f39a-42f6-9e9f-e790bcc8c38d" providerId="ADAL" clId="{F2219553-8F07-4DB6-B4E2-6049CC6FF8B3}" dt="2023-08-16T05:44:38.078" v="5887" actId="20577"/>
        <pc:sldMkLst>
          <pc:docMk/>
          <pc:sldMk cId="3808321526" sldId="320"/>
        </pc:sldMkLst>
        <pc:spChg chg="add del mod ord">
          <ac:chgData name="Liz Heynes" userId="e5ff50d5-f39a-42f6-9e9f-e790bcc8c38d" providerId="ADAL" clId="{F2219553-8F07-4DB6-B4E2-6049CC6FF8B3}" dt="2023-08-04T04:55:12.989" v="123" actId="700"/>
          <ac:spMkLst>
            <pc:docMk/>
            <pc:sldMk cId="3808321526" sldId="320"/>
            <ac:spMk id="2" creationId="{BDABF765-B922-7728-457E-AB8C64A818AF}"/>
          </ac:spMkLst>
        </pc:spChg>
        <pc:spChg chg="mod">
          <ac:chgData name="Liz Heynes" userId="e5ff50d5-f39a-42f6-9e9f-e790bcc8c38d" providerId="ADAL" clId="{F2219553-8F07-4DB6-B4E2-6049CC6FF8B3}" dt="2023-08-04T06:10:38.542" v="2004" actId="255"/>
          <ac:spMkLst>
            <pc:docMk/>
            <pc:sldMk cId="3808321526" sldId="320"/>
            <ac:spMk id="3" creationId="{D750C9F8-A780-4B29-932F-16A32CA4F822}"/>
          </ac:spMkLst>
        </pc:spChg>
        <pc:spChg chg="add del mod">
          <ac:chgData name="Liz Heynes" userId="e5ff50d5-f39a-42f6-9e9f-e790bcc8c38d" providerId="ADAL" clId="{F2219553-8F07-4DB6-B4E2-6049CC6FF8B3}" dt="2023-08-04T05:13:35.001" v="298" actId="478"/>
          <ac:spMkLst>
            <pc:docMk/>
            <pc:sldMk cId="3808321526" sldId="320"/>
            <ac:spMk id="5" creationId="{1784F668-FF5D-88DD-6D21-9B6DED7474D3}"/>
          </ac:spMkLst>
        </pc:spChg>
        <pc:spChg chg="add mod">
          <ac:chgData name="Liz Heynes" userId="e5ff50d5-f39a-42f6-9e9f-e790bcc8c38d" providerId="ADAL" clId="{F2219553-8F07-4DB6-B4E2-6049CC6FF8B3}" dt="2023-08-04T05:11:33.310" v="223"/>
          <ac:spMkLst>
            <pc:docMk/>
            <pc:sldMk cId="3808321526" sldId="320"/>
            <ac:spMk id="11" creationId="{6C880164-90FA-74C3-97A1-D9BECC6BA76B}"/>
          </ac:spMkLst>
        </pc:spChg>
        <pc:spChg chg="mod">
          <ac:chgData name="Liz Heynes" userId="e5ff50d5-f39a-42f6-9e9f-e790bcc8c38d" providerId="ADAL" clId="{F2219553-8F07-4DB6-B4E2-6049CC6FF8B3}" dt="2023-08-04T05:14:34.520" v="311"/>
          <ac:spMkLst>
            <pc:docMk/>
            <pc:sldMk cId="3808321526" sldId="320"/>
            <ac:spMk id="13" creationId="{F4FD75C1-4211-C8A6-C2F0-06AD43CA933D}"/>
          </ac:spMkLst>
        </pc:spChg>
        <pc:spChg chg="add mod">
          <ac:chgData name="Liz Heynes" userId="e5ff50d5-f39a-42f6-9e9f-e790bcc8c38d" providerId="ADAL" clId="{F2219553-8F07-4DB6-B4E2-6049CC6FF8B3}" dt="2023-08-04T05:25:54.957" v="425" actId="14100"/>
          <ac:spMkLst>
            <pc:docMk/>
            <pc:sldMk cId="3808321526" sldId="320"/>
            <ac:spMk id="19" creationId="{3251E175-1743-3B32-131C-068AF38DDD9D}"/>
          </ac:spMkLst>
        </pc:spChg>
        <pc:grpChg chg="del">
          <ac:chgData name="Liz Heynes" userId="e5ff50d5-f39a-42f6-9e9f-e790bcc8c38d" providerId="ADAL" clId="{F2219553-8F07-4DB6-B4E2-6049CC6FF8B3}" dt="2023-08-04T04:56:24.291" v="130" actId="478"/>
          <ac:grpSpMkLst>
            <pc:docMk/>
            <pc:sldMk cId="3808321526" sldId="320"/>
            <ac:grpSpMk id="9" creationId="{29056657-FDA8-4AFC-9777-4CD8C787946F}"/>
          </ac:grpSpMkLst>
        </pc:grpChg>
        <pc:grpChg chg="add mod">
          <ac:chgData name="Liz Heynes" userId="e5ff50d5-f39a-42f6-9e9f-e790bcc8c38d" providerId="ADAL" clId="{F2219553-8F07-4DB6-B4E2-6049CC6FF8B3}" dt="2023-08-04T05:14:34.520" v="311"/>
          <ac:grpSpMkLst>
            <pc:docMk/>
            <pc:sldMk cId="3808321526" sldId="320"/>
            <ac:grpSpMk id="12" creationId="{B78036EB-CE03-3B9B-E998-F8B34C4ACB85}"/>
          </ac:grpSpMkLst>
        </pc:grpChg>
        <pc:grpChg chg="mod">
          <ac:chgData name="Liz Heynes" userId="e5ff50d5-f39a-42f6-9e9f-e790bcc8c38d" providerId="ADAL" clId="{F2219553-8F07-4DB6-B4E2-6049CC6FF8B3}" dt="2023-08-04T05:14:34.520" v="311"/>
          <ac:grpSpMkLst>
            <pc:docMk/>
            <pc:sldMk cId="3808321526" sldId="320"/>
            <ac:grpSpMk id="14" creationId="{07EC2072-8118-6FCA-AAD6-A34DED15D719}"/>
          </ac:grpSpMkLst>
        </pc:grpChg>
        <pc:picChg chg="add del mod">
          <ac:chgData name="Liz Heynes" userId="e5ff50d5-f39a-42f6-9e9f-e790bcc8c38d" providerId="ADAL" clId="{F2219553-8F07-4DB6-B4E2-6049CC6FF8B3}" dt="2023-08-04T05:13:33.525" v="297" actId="478"/>
          <ac:picMkLst>
            <pc:docMk/>
            <pc:sldMk cId="3808321526" sldId="320"/>
            <ac:picMk id="6" creationId="{07468621-7A3F-8855-9F2B-CDCBABB92941}"/>
          </ac:picMkLst>
        </pc:picChg>
        <pc:picChg chg="add del mod">
          <ac:chgData name="Liz Heynes" userId="e5ff50d5-f39a-42f6-9e9f-e790bcc8c38d" providerId="ADAL" clId="{F2219553-8F07-4DB6-B4E2-6049CC6FF8B3}" dt="2023-08-04T05:13:31.985" v="296" actId="478"/>
          <ac:picMkLst>
            <pc:docMk/>
            <pc:sldMk cId="3808321526" sldId="320"/>
            <ac:picMk id="10" creationId="{9A0D03D1-C061-7EE3-F52E-B238CEEAD68E}"/>
          </ac:picMkLst>
        </pc:picChg>
        <pc:picChg chg="mod">
          <ac:chgData name="Liz Heynes" userId="e5ff50d5-f39a-42f6-9e9f-e790bcc8c38d" providerId="ADAL" clId="{F2219553-8F07-4DB6-B4E2-6049CC6FF8B3}" dt="2023-08-04T05:14:34.520" v="311"/>
          <ac:picMkLst>
            <pc:docMk/>
            <pc:sldMk cId="3808321526" sldId="320"/>
            <ac:picMk id="15" creationId="{AC31DB72-22FF-C936-9BDF-63E1F165EFF2}"/>
          </ac:picMkLst>
        </pc:picChg>
        <pc:picChg chg="mod">
          <ac:chgData name="Liz Heynes" userId="e5ff50d5-f39a-42f6-9e9f-e790bcc8c38d" providerId="ADAL" clId="{F2219553-8F07-4DB6-B4E2-6049CC6FF8B3}" dt="2023-08-04T05:14:34.520" v="311"/>
          <ac:picMkLst>
            <pc:docMk/>
            <pc:sldMk cId="3808321526" sldId="320"/>
            <ac:picMk id="17" creationId="{D51D4F24-AF36-81B0-7DE4-42A78B450E44}"/>
          </ac:picMkLst>
        </pc:picChg>
      </pc:sldChg>
      <pc:sldChg chg="modSp del mod modClrScheme addCm modCm chgLayout">
        <pc:chgData name="Liz Heynes" userId="e5ff50d5-f39a-42f6-9e9f-e790bcc8c38d" providerId="ADAL" clId="{F2219553-8F07-4DB6-B4E2-6049CC6FF8B3}" dt="2023-08-04T06:48:57.143" v="3823" actId="47"/>
        <pc:sldMkLst>
          <pc:docMk/>
          <pc:sldMk cId="632066525" sldId="323"/>
        </pc:sldMkLst>
        <pc:spChg chg="mod ord">
          <ac:chgData name="Liz Heynes" userId="e5ff50d5-f39a-42f6-9e9f-e790bcc8c38d" providerId="ADAL" clId="{F2219553-8F07-4DB6-B4E2-6049CC6FF8B3}" dt="2023-08-04T04:48:39.563" v="99" actId="700"/>
          <ac:spMkLst>
            <pc:docMk/>
            <pc:sldMk cId="632066525" sldId="323"/>
            <ac:spMk id="5" creationId="{92E8DB92-B79D-4635-B2E5-0631364F7B2B}"/>
          </ac:spMkLst>
        </pc:spChg>
        <pc:spChg chg="mod ord">
          <ac:chgData name="Liz Heynes" userId="e5ff50d5-f39a-42f6-9e9f-e790bcc8c38d" providerId="ADAL" clId="{F2219553-8F07-4DB6-B4E2-6049CC6FF8B3}" dt="2023-08-04T04:48:39.563" v="99" actId="700"/>
          <ac:spMkLst>
            <pc:docMk/>
            <pc:sldMk cId="632066525" sldId="323"/>
            <ac:spMk id="6" creationId="{81DAC8A6-471C-4163-BC5E-A568763DF7CF}"/>
          </ac:spMkLst>
        </pc:spChg>
        <pc:spChg chg="mod ord">
          <ac:chgData name="Liz Heynes" userId="e5ff50d5-f39a-42f6-9e9f-e790bcc8c38d" providerId="ADAL" clId="{F2219553-8F07-4DB6-B4E2-6049CC6FF8B3}" dt="2023-08-04T06:45:17.743" v="3537" actId="21"/>
          <ac:spMkLst>
            <pc:docMk/>
            <pc:sldMk cId="632066525" sldId="323"/>
            <ac:spMk id="7" creationId="{704F0F1C-1EEA-4CB5-A087-6D1FC201393B}"/>
          </ac:spMkLst>
        </pc:spChg>
        <pc:extLst>
          <p:ext xmlns:p="http://schemas.openxmlformats.org/presentationml/2006/main" uri="{D6D511B9-2390-475A-947B-AFAB55BFBCF1}">
            <pc226:cmChg xmlns:pc226="http://schemas.microsoft.com/office/powerpoint/2022/06/main/command" chg="add mod">
              <pc226:chgData name="Liz Heynes" userId="e5ff50d5-f39a-42f6-9e9f-e790bcc8c38d" providerId="ADAL" clId="{F2219553-8F07-4DB6-B4E2-6049CC6FF8B3}" dt="2023-08-04T06:45:17.743" v="3537" actId="21"/>
              <pc2:cmMkLst xmlns:pc2="http://schemas.microsoft.com/office/powerpoint/2019/9/main/command">
                <pc:docMk/>
                <pc:sldMk cId="632066525" sldId="323"/>
                <pc2:cmMk id="{F3284898-12E4-4710-974E-AB64FB95ADF4}"/>
              </pc2:cmMkLst>
            </pc226:cmChg>
          </p:ext>
        </pc:extLst>
      </pc:sldChg>
      <pc:sldChg chg="addSp delSp modSp mod modClrScheme chgLayout modNotesTx">
        <pc:chgData name="Liz Heynes" userId="e5ff50d5-f39a-42f6-9e9f-e790bcc8c38d" providerId="ADAL" clId="{F2219553-8F07-4DB6-B4E2-6049CC6FF8B3}" dt="2023-08-16T05:38:22.192" v="5868" actId="2711"/>
        <pc:sldMkLst>
          <pc:docMk/>
          <pc:sldMk cId="2035404402" sldId="324"/>
        </pc:sldMkLst>
        <pc:spChg chg="mod">
          <ac:chgData name="Liz Heynes" userId="e5ff50d5-f39a-42f6-9e9f-e790bcc8c38d" providerId="ADAL" clId="{F2219553-8F07-4DB6-B4E2-6049CC6FF8B3}" dt="2023-08-04T05:25:02.899" v="406" actId="20577"/>
          <ac:spMkLst>
            <pc:docMk/>
            <pc:sldMk cId="2035404402" sldId="324"/>
            <ac:spMk id="2" creationId="{ACCEDD45-F82F-D5AA-2C13-6C33D9840D5A}"/>
          </ac:spMkLst>
        </pc:spChg>
        <pc:spChg chg="mod">
          <ac:chgData name="Liz Heynes" userId="e5ff50d5-f39a-42f6-9e9f-e790bcc8c38d" providerId="ADAL" clId="{F2219553-8F07-4DB6-B4E2-6049CC6FF8B3}" dt="2023-08-04T05:13:52.324" v="301" actId="1076"/>
          <ac:spMkLst>
            <pc:docMk/>
            <pc:sldMk cId="2035404402" sldId="324"/>
            <ac:spMk id="3" creationId="{D750C9F8-A780-4B29-932F-16A32CA4F822}"/>
          </ac:spMkLst>
        </pc:spChg>
        <pc:spChg chg="add del mod ord">
          <ac:chgData name="Liz Heynes" userId="e5ff50d5-f39a-42f6-9e9f-e790bcc8c38d" providerId="ADAL" clId="{F2219553-8F07-4DB6-B4E2-6049CC6FF8B3}" dt="2023-08-04T04:55:12.989" v="123" actId="700"/>
          <ac:spMkLst>
            <pc:docMk/>
            <pc:sldMk cId="2035404402" sldId="324"/>
            <ac:spMk id="8" creationId="{9DB25CE7-8973-EDB3-B156-EA8321F8CA8D}"/>
          </ac:spMkLst>
        </pc:spChg>
        <pc:spChg chg="add del mod">
          <ac:chgData name="Liz Heynes" userId="e5ff50d5-f39a-42f6-9e9f-e790bcc8c38d" providerId="ADAL" clId="{F2219553-8F07-4DB6-B4E2-6049CC6FF8B3}" dt="2023-08-04T05:14:05.994" v="305" actId="478"/>
          <ac:spMkLst>
            <pc:docMk/>
            <pc:sldMk cId="2035404402" sldId="324"/>
            <ac:spMk id="9" creationId="{F5BA6D44-0F9C-2EB8-E97C-FA9A16178460}"/>
          </ac:spMkLst>
        </pc:spChg>
        <pc:spChg chg="add mod">
          <ac:chgData name="Liz Heynes" userId="e5ff50d5-f39a-42f6-9e9f-e790bcc8c38d" providerId="ADAL" clId="{F2219553-8F07-4DB6-B4E2-6049CC6FF8B3}" dt="2023-08-04T05:11:15.667" v="216"/>
          <ac:spMkLst>
            <pc:docMk/>
            <pc:sldMk cId="2035404402" sldId="324"/>
            <ac:spMk id="12" creationId="{77835488-DECF-7FC0-EC60-93A5FE9A1438}"/>
          </ac:spMkLst>
        </pc:spChg>
        <pc:spChg chg="mod">
          <ac:chgData name="Liz Heynes" userId="e5ff50d5-f39a-42f6-9e9f-e790bcc8c38d" providerId="ADAL" clId="{F2219553-8F07-4DB6-B4E2-6049CC6FF8B3}" dt="2023-08-04T05:13:48.967" v="299"/>
          <ac:spMkLst>
            <pc:docMk/>
            <pc:sldMk cId="2035404402" sldId="324"/>
            <ac:spMk id="14" creationId="{D9A9F046-3736-55A1-6FBA-1C0B0BEDD360}"/>
          </ac:spMkLst>
        </pc:spChg>
        <pc:spChg chg="add mod">
          <ac:chgData name="Liz Heynes" userId="e5ff50d5-f39a-42f6-9e9f-e790bcc8c38d" providerId="ADAL" clId="{F2219553-8F07-4DB6-B4E2-6049CC6FF8B3}" dt="2023-08-04T05:19:17.904" v="347" actId="14100"/>
          <ac:spMkLst>
            <pc:docMk/>
            <pc:sldMk cId="2035404402" sldId="324"/>
            <ac:spMk id="18" creationId="{253818CE-74C2-17FB-04B3-6D1A027FC731}"/>
          </ac:spMkLst>
        </pc:spChg>
        <pc:grpChg chg="del">
          <ac:chgData name="Liz Heynes" userId="e5ff50d5-f39a-42f6-9e9f-e790bcc8c38d" providerId="ADAL" clId="{F2219553-8F07-4DB6-B4E2-6049CC6FF8B3}" dt="2023-08-04T04:57:31.760" v="138" actId="478"/>
          <ac:grpSpMkLst>
            <pc:docMk/>
            <pc:sldMk cId="2035404402" sldId="324"/>
            <ac:grpSpMk id="4" creationId="{A96AEEAA-8B42-AADF-8719-8CB90932F292}"/>
          </ac:grpSpMkLst>
        </pc:grpChg>
        <pc:grpChg chg="add mod">
          <ac:chgData name="Liz Heynes" userId="e5ff50d5-f39a-42f6-9e9f-e790bcc8c38d" providerId="ADAL" clId="{F2219553-8F07-4DB6-B4E2-6049CC6FF8B3}" dt="2023-08-04T05:13:58.784" v="302" actId="1076"/>
          <ac:grpSpMkLst>
            <pc:docMk/>
            <pc:sldMk cId="2035404402" sldId="324"/>
            <ac:grpSpMk id="13" creationId="{DFD9F16B-FE37-D025-E2E1-D961AA140686}"/>
          </ac:grpSpMkLst>
        </pc:grpChg>
        <pc:grpChg chg="mod">
          <ac:chgData name="Liz Heynes" userId="e5ff50d5-f39a-42f6-9e9f-e790bcc8c38d" providerId="ADAL" clId="{F2219553-8F07-4DB6-B4E2-6049CC6FF8B3}" dt="2023-08-04T05:13:48.967" v="299"/>
          <ac:grpSpMkLst>
            <pc:docMk/>
            <pc:sldMk cId="2035404402" sldId="324"/>
            <ac:grpSpMk id="15" creationId="{02BB25E0-3286-C36E-3848-DA3463093FDC}"/>
          </ac:grpSpMkLst>
        </pc:grpChg>
        <pc:picChg chg="add del mod">
          <ac:chgData name="Liz Heynes" userId="e5ff50d5-f39a-42f6-9e9f-e790bcc8c38d" providerId="ADAL" clId="{F2219553-8F07-4DB6-B4E2-6049CC6FF8B3}" dt="2023-08-04T05:14:02.362" v="303" actId="478"/>
          <ac:picMkLst>
            <pc:docMk/>
            <pc:sldMk cId="2035404402" sldId="324"/>
            <ac:picMk id="10" creationId="{AD7478D9-5E79-0E35-F897-7775D6EC70C1}"/>
          </ac:picMkLst>
        </pc:picChg>
        <pc:picChg chg="add del mod">
          <ac:chgData name="Liz Heynes" userId="e5ff50d5-f39a-42f6-9e9f-e790bcc8c38d" providerId="ADAL" clId="{F2219553-8F07-4DB6-B4E2-6049CC6FF8B3}" dt="2023-08-04T05:14:04.374" v="304" actId="478"/>
          <ac:picMkLst>
            <pc:docMk/>
            <pc:sldMk cId="2035404402" sldId="324"/>
            <ac:picMk id="11" creationId="{29CEEAC9-DD1F-BD31-3ACA-00E8513DFE73}"/>
          </ac:picMkLst>
        </pc:picChg>
        <pc:picChg chg="mod">
          <ac:chgData name="Liz Heynes" userId="e5ff50d5-f39a-42f6-9e9f-e790bcc8c38d" providerId="ADAL" clId="{F2219553-8F07-4DB6-B4E2-6049CC6FF8B3}" dt="2023-08-04T05:13:48.967" v="299"/>
          <ac:picMkLst>
            <pc:docMk/>
            <pc:sldMk cId="2035404402" sldId="324"/>
            <ac:picMk id="16" creationId="{11C4B232-13D2-5DD3-528C-41D1D3A65B63}"/>
          </ac:picMkLst>
        </pc:picChg>
        <pc:picChg chg="mod">
          <ac:chgData name="Liz Heynes" userId="e5ff50d5-f39a-42f6-9e9f-e790bcc8c38d" providerId="ADAL" clId="{F2219553-8F07-4DB6-B4E2-6049CC6FF8B3}" dt="2023-08-04T05:13:48.967" v="299"/>
          <ac:picMkLst>
            <pc:docMk/>
            <pc:sldMk cId="2035404402" sldId="324"/>
            <ac:picMk id="17" creationId="{9303A9C1-F099-37AC-73F4-39639CCAB61B}"/>
          </ac:picMkLst>
        </pc:picChg>
      </pc:sldChg>
      <pc:sldChg chg="addSp delSp modSp mod modClrScheme addCm delCm modCm chgLayout modNotesTx">
        <pc:chgData name="Liz Heynes" userId="e5ff50d5-f39a-42f6-9e9f-e790bcc8c38d" providerId="ADAL" clId="{F2219553-8F07-4DB6-B4E2-6049CC6FF8B3}" dt="2023-08-16T05:38:34.391" v="5869" actId="2711"/>
        <pc:sldMkLst>
          <pc:docMk/>
          <pc:sldMk cId="185826126" sldId="325"/>
        </pc:sldMkLst>
        <pc:spChg chg="mod">
          <ac:chgData name="Liz Heynes" userId="e5ff50d5-f39a-42f6-9e9f-e790bcc8c38d" providerId="ADAL" clId="{F2219553-8F07-4DB6-B4E2-6049CC6FF8B3}" dt="2023-08-07T06:05:24.272" v="4964" actId="20577"/>
          <ac:spMkLst>
            <pc:docMk/>
            <pc:sldMk cId="185826126" sldId="325"/>
            <ac:spMk id="2" creationId="{45F2D738-A707-7961-9E86-C4FC3699AC33}"/>
          </ac:spMkLst>
        </pc:spChg>
        <pc:spChg chg="add del mod ord">
          <ac:chgData name="Liz Heynes" userId="e5ff50d5-f39a-42f6-9e9f-e790bcc8c38d" providerId="ADAL" clId="{F2219553-8F07-4DB6-B4E2-6049CC6FF8B3}" dt="2023-08-04T04:55:12.989" v="123" actId="700"/>
          <ac:spMkLst>
            <pc:docMk/>
            <pc:sldMk cId="185826126" sldId="325"/>
            <ac:spMk id="8" creationId="{F31D94D0-CCD1-B13A-1079-87CA6A65E83F}"/>
          </ac:spMkLst>
        </pc:spChg>
        <pc:spChg chg="add del mod">
          <ac:chgData name="Liz Heynes" userId="e5ff50d5-f39a-42f6-9e9f-e790bcc8c38d" providerId="ADAL" clId="{F2219553-8F07-4DB6-B4E2-6049CC6FF8B3}" dt="2023-08-04T05:14:53.304" v="314" actId="478"/>
          <ac:spMkLst>
            <pc:docMk/>
            <pc:sldMk cId="185826126" sldId="325"/>
            <ac:spMk id="9" creationId="{F889D536-0CA8-5BF6-CE93-862B997662AA}"/>
          </ac:spMkLst>
        </pc:spChg>
        <pc:spChg chg="add mod">
          <ac:chgData name="Liz Heynes" userId="e5ff50d5-f39a-42f6-9e9f-e790bcc8c38d" providerId="ADAL" clId="{F2219553-8F07-4DB6-B4E2-6049CC6FF8B3}" dt="2023-08-04T05:11:19.093" v="217"/>
          <ac:spMkLst>
            <pc:docMk/>
            <pc:sldMk cId="185826126" sldId="325"/>
            <ac:spMk id="12" creationId="{2AD86C5C-737A-0445-2E97-A7A7BBEA5011}"/>
          </ac:spMkLst>
        </pc:spChg>
        <pc:spChg chg="mod">
          <ac:chgData name="Liz Heynes" userId="e5ff50d5-f39a-42f6-9e9f-e790bcc8c38d" providerId="ADAL" clId="{F2219553-8F07-4DB6-B4E2-6049CC6FF8B3}" dt="2023-08-04T05:14:12.726" v="306"/>
          <ac:spMkLst>
            <pc:docMk/>
            <pc:sldMk cId="185826126" sldId="325"/>
            <ac:spMk id="14" creationId="{9298B960-3826-816D-599B-0EBC5C37E39F}"/>
          </ac:spMkLst>
        </pc:spChg>
        <pc:spChg chg="add mod">
          <ac:chgData name="Liz Heynes" userId="e5ff50d5-f39a-42f6-9e9f-e790bcc8c38d" providerId="ADAL" clId="{F2219553-8F07-4DB6-B4E2-6049CC6FF8B3}" dt="2023-08-04T05:20:49.637" v="364" actId="1076"/>
          <ac:spMkLst>
            <pc:docMk/>
            <pc:sldMk cId="185826126" sldId="325"/>
            <ac:spMk id="18" creationId="{74FC516C-3CE5-CAFC-6820-C91C500AC56A}"/>
          </ac:spMkLst>
        </pc:spChg>
        <pc:grpChg chg="del">
          <ac:chgData name="Liz Heynes" userId="e5ff50d5-f39a-42f6-9e9f-e790bcc8c38d" providerId="ADAL" clId="{F2219553-8F07-4DB6-B4E2-6049CC6FF8B3}" dt="2023-08-04T04:57:26.291" v="136" actId="478"/>
          <ac:grpSpMkLst>
            <pc:docMk/>
            <pc:sldMk cId="185826126" sldId="325"/>
            <ac:grpSpMk id="4" creationId="{27D992D4-F2B9-8430-72DD-F6A4B63FD03E}"/>
          </ac:grpSpMkLst>
        </pc:grpChg>
        <pc:grpChg chg="add mod">
          <ac:chgData name="Liz Heynes" userId="e5ff50d5-f39a-42f6-9e9f-e790bcc8c38d" providerId="ADAL" clId="{F2219553-8F07-4DB6-B4E2-6049CC6FF8B3}" dt="2023-08-04T05:14:17.961" v="307" actId="1076"/>
          <ac:grpSpMkLst>
            <pc:docMk/>
            <pc:sldMk cId="185826126" sldId="325"/>
            <ac:grpSpMk id="13" creationId="{CFB4710F-2C20-DD9E-2E89-125E7AEDBC86}"/>
          </ac:grpSpMkLst>
        </pc:grpChg>
        <pc:grpChg chg="mod">
          <ac:chgData name="Liz Heynes" userId="e5ff50d5-f39a-42f6-9e9f-e790bcc8c38d" providerId="ADAL" clId="{F2219553-8F07-4DB6-B4E2-6049CC6FF8B3}" dt="2023-08-04T05:14:12.726" v="306"/>
          <ac:grpSpMkLst>
            <pc:docMk/>
            <pc:sldMk cId="185826126" sldId="325"/>
            <ac:grpSpMk id="15" creationId="{B0C5752C-0FFA-162C-08C4-0E8C37A27DA5}"/>
          </ac:grpSpMkLst>
        </pc:grpChg>
        <pc:picChg chg="add del mod">
          <ac:chgData name="Liz Heynes" userId="e5ff50d5-f39a-42f6-9e9f-e790bcc8c38d" providerId="ADAL" clId="{F2219553-8F07-4DB6-B4E2-6049CC6FF8B3}" dt="2023-08-04T05:14:52.640" v="313" actId="478"/>
          <ac:picMkLst>
            <pc:docMk/>
            <pc:sldMk cId="185826126" sldId="325"/>
            <ac:picMk id="10" creationId="{B380D94B-2684-5D86-49C7-68A12496D38D}"/>
          </ac:picMkLst>
        </pc:picChg>
        <pc:picChg chg="add del mod">
          <ac:chgData name="Liz Heynes" userId="e5ff50d5-f39a-42f6-9e9f-e790bcc8c38d" providerId="ADAL" clId="{F2219553-8F07-4DB6-B4E2-6049CC6FF8B3}" dt="2023-08-04T05:14:51.900" v="312" actId="478"/>
          <ac:picMkLst>
            <pc:docMk/>
            <pc:sldMk cId="185826126" sldId="325"/>
            <ac:picMk id="11" creationId="{66B447B4-72A4-A1FC-B6D1-0FD92DDD2D6A}"/>
          </ac:picMkLst>
        </pc:picChg>
        <pc:picChg chg="mod">
          <ac:chgData name="Liz Heynes" userId="e5ff50d5-f39a-42f6-9e9f-e790bcc8c38d" providerId="ADAL" clId="{F2219553-8F07-4DB6-B4E2-6049CC6FF8B3}" dt="2023-08-04T05:14:12.726" v="306"/>
          <ac:picMkLst>
            <pc:docMk/>
            <pc:sldMk cId="185826126" sldId="325"/>
            <ac:picMk id="16" creationId="{D693C8C5-6DEA-3A22-124C-2B2540BCCB5D}"/>
          </ac:picMkLst>
        </pc:picChg>
        <pc:picChg chg="mod">
          <ac:chgData name="Liz Heynes" userId="e5ff50d5-f39a-42f6-9e9f-e790bcc8c38d" providerId="ADAL" clId="{F2219553-8F07-4DB6-B4E2-6049CC6FF8B3}" dt="2023-08-04T05:14:12.726" v="306"/>
          <ac:picMkLst>
            <pc:docMk/>
            <pc:sldMk cId="185826126" sldId="325"/>
            <ac:picMk id="17" creationId="{20138295-A128-5418-58EE-A110D21440A7}"/>
          </ac:picMkLst>
        </pc:picChg>
        <pc:extLst>
          <p:ext xmlns:p="http://schemas.openxmlformats.org/presentationml/2006/main" uri="{D6D511B9-2390-475A-947B-AFAB55BFBCF1}">
            <pc226:cmChg xmlns:pc226="http://schemas.microsoft.com/office/powerpoint/2022/06/main/command" chg="add del mod">
              <pc226:chgData name="Liz Heynes" userId="e5ff50d5-f39a-42f6-9e9f-e790bcc8c38d" providerId="ADAL" clId="{F2219553-8F07-4DB6-B4E2-6049CC6FF8B3}" dt="2023-08-07T06:05:28.843" v="4965"/>
              <pc2:cmMkLst xmlns:pc2="http://schemas.microsoft.com/office/powerpoint/2019/9/main/command">
                <pc:docMk/>
                <pc:sldMk cId="185826126" sldId="325"/>
                <pc2:cmMk id="{381137C6-08C8-429D-8D2A-7E8F8763090D}"/>
              </pc2:cmMkLst>
            </pc226:cmChg>
          </p:ext>
        </pc:extLst>
      </pc:sldChg>
      <pc:sldChg chg="addSp delSp modSp mod modClrScheme chgLayout modNotesTx">
        <pc:chgData name="Liz Heynes" userId="e5ff50d5-f39a-42f6-9e9f-e790bcc8c38d" providerId="ADAL" clId="{F2219553-8F07-4DB6-B4E2-6049CC6FF8B3}" dt="2023-08-16T05:43:21.435" v="5876" actId="2711"/>
        <pc:sldMkLst>
          <pc:docMk/>
          <pc:sldMk cId="1776061978" sldId="326"/>
        </pc:sldMkLst>
        <pc:spChg chg="mod">
          <ac:chgData name="Liz Heynes" userId="e5ff50d5-f39a-42f6-9e9f-e790bcc8c38d" providerId="ADAL" clId="{F2219553-8F07-4DB6-B4E2-6049CC6FF8B3}" dt="2023-08-04T05:22:42.646" v="382" actId="1076"/>
          <ac:spMkLst>
            <pc:docMk/>
            <pc:sldMk cId="1776061978" sldId="326"/>
            <ac:spMk id="2" creationId="{3CFBADF1-1F00-0C70-6DC5-E459D1781201}"/>
          </ac:spMkLst>
        </pc:spChg>
        <pc:spChg chg="add del mod ord">
          <ac:chgData name="Liz Heynes" userId="e5ff50d5-f39a-42f6-9e9f-e790bcc8c38d" providerId="ADAL" clId="{F2219553-8F07-4DB6-B4E2-6049CC6FF8B3}" dt="2023-08-04T04:55:12.989" v="123" actId="700"/>
          <ac:spMkLst>
            <pc:docMk/>
            <pc:sldMk cId="1776061978" sldId="326"/>
            <ac:spMk id="8" creationId="{4502314F-68E2-F70A-F77C-71F1A0BC7F3A}"/>
          </ac:spMkLst>
        </pc:spChg>
        <pc:spChg chg="add del mod">
          <ac:chgData name="Liz Heynes" userId="e5ff50d5-f39a-42f6-9e9f-e790bcc8c38d" providerId="ADAL" clId="{F2219553-8F07-4DB6-B4E2-6049CC6FF8B3}" dt="2023-08-04T05:15:03.430" v="316" actId="478"/>
          <ac:spMkLst>
            <pc:docMk/>
            <pc:sldMk cId="1776061978" sldId="326"/>
            <ac:spMk id="9" creationId="{A959FC17-6F8B-5849-715D-4335551F97D6}"/>
          </ac:spMkLst>
        </pc:spChg>
        <pc:spChg chg="add mod">
          <ac:chgData name="Liz Heynes" userId="e5ff50d5-f39a-42f6-9e9f-e790bcc8c38d" providerId="ADAL" clId="{F2219553-8F07-4DB6-B4E2-6049CC6FF8B3}" dt="2023-08-04T05:11:25.794" v="220"/>
          <ac:spMkLst>
            <pc:docMk/>
            <pc:sldMk cId="1776061978" sldId="326"/>
            <ac:spMk id="12" creationId="{DC75E67D-0CB4-F798-8D9A-1CDC35C80F5A}"/>
          </ac:spMkLst>
        </pc:spChg>
        <pc:spChg chg="mod">
          <ac:chgData name="Liz Heynes" userId="e5ff50d5-f39a-42f6-9e9f-e790bcc8c38d" providerId="ADAL" clId="{F2219553-8F07-4DB6-B4E2-6049CC6FF8B3}" dt="2023-08-04T05:14:25.381" v="308"/>
          <ac:spMkLst>
            <pc:docMk/>
            <pc:sldMk cId="1776061978" sldId="326"/>
            <ac:spMk id="14" creationId="{411A8592-8075-E8F3-BE35-D8BEA7B46AA8}"/>
          </ac:spMkLst>
        </pc:spChg>
        <pc:spChg chg="add mod">
          <ac:chgData name="Liz Heynes" userId="e5ff50d5-f39a-42f6-9e9f-e790bcc8c38d" providerId="ADAL" clId="{F2219553-8F07-4DB6-B4E2-6049CC6FF8B3}" dt="2023-08-04T05:22:29.757" v="380" actId="1076"/>
          <ac:spMkLst>
            <pc:docMk/>
            <pc:sldMk cId="1776061978" sldId="326"/>
            <ac:spMk id="18" creationId="{BA9E0336-42A7-2134-CE6E-DC2E6159397D}"/>
          </ac:spMkLst>
        </pc:spChg>
        <pc:grpChg chg="del">
          <ac:chgData name="Liz Heynes" userId="e5ff50d5-f39a-42f6-9e9f-e790bcc8c38d" providerId="ADAL" clId="{F2219553-8F07-4DB6-B4E2-6049CC6FF8B3}" dt="2023-08-04T04:55:51.534" v="124" actId="478"/>
          <ac:grpSpMkLst>
            <pc:docMk/>
            <pc:sldMk cId="1776061978" sldId="326"/>
            <ac:grpSpMk id="4" creationId="{B318A97F-D7D0-441E-5303-B68757D77CF2}"/>
          </ac:grpSpMkLst>
        </pc:grpChg>
        <pc:grpChg chg="add mod">
          <ac:chgData name="Liz Heynes" userId="e5ff50d5-f39a-42f6-9e9f-e790bcc8c38d" providerId="ADAL" clId="{F2219553-8F07-4DB6-B4E2-6049CC6FF8B3}" dt="2023-08-04T05:14:25.381" v="308"/>
          <ac:grpSpMkLst>
            <pc:docMk/>
            <pc:sldMk cId="1776061978" sldId="326"/>
            <ac:grpSpMk id="13" creationId="{66B04DB7-CD46-65CC-9136-827AA115BAA0}"/>
          </ac:grpSpMkLst>
        </pc:grpChg>
        <pc:grpChg chg="mod">
          <ac:chgData name="Liz Heynes" userId="e5ff50d5-f39a-42f6-9e9f-e790bcc8c38d" providerId="ADAL" clId="{F2219553-8F07-4DB6-B4E2-6049CC6FF8B3}" dt="2023-08-04T05:14:25.381" v="308"/>
          <ac:grpSpMkLst>
            <pc:docMk/>
            <pc:sldMk cId="1776061978" sldId="326"/>
            <ac:grpSpMk id="15" creationId="{A3FAE5F0-74B5-473E-33A5-5611669AD2A2}"/>
          </ac:grpSpMkLst>
        </pc:grpChg>
        <pc:picChg chg="add del mod">
          <ac:chgData name="Liz Heynes" userId="e5ff50d5-f39a-42f6-9e9f-e790bcc8c38d" providerId="ADAL" clId="{F2219553-8F07-4DB6-B4E2-6049CC6FF8B3}" dt="2023-08-04T05:15:01.862" v="315" actId="478"/>
          <ac:picMkLst>
            <pc:docMk/>
            <pc:sldMk cId="1776061978" sldId="326"/>
            <ac:picMk id="10" creationId="{3B49551C-6299-131F-568B-86EEBCE7C695}"/>
          </ac:picMkLst>
        </pc:picChg>
        <pc:picChg chg="add mod">
          <ac:chgData name="Liz Heynes" userId="e5ff50d5-f39a-42f6-9e9f-e790bcc8c38d" providerId="ADAL" clId="{F2219553-8F07-4DB6-B4E2-6049CC6FF8B3}" dt="2023-08-04T04:56:05.401" v="125"/>
          <ac:picMkLst>
            <pc:docMk/>
            <pc:sldMk cId="1776061978" sldId="326"/>
            <ac:picMk id="11" creationId="{9689297D-E9C8-08E7-B623-D0265CEA61D6}"/>
          </ac:picMkLst>
        </pc:picChg>
        <pc:picChg chg="mod">
          <ac:chgData name="Liz Heynes" userId="e5ff50d5-f39a-42f6-9e9f-e790bcc8c38d" providerId="ADAL" clId="{F2219553-8F07-4DB6-B4E2-6049CC6FF8B3}" dt="2023-08-04T05:14:25.381" v="308"/>
          <ac:picMkLst>
            <pc:docMk/>
            <pc:sldMk cId="1776061978" sldId="326"/>
            <ac:picMk id="16" creationId="{621CC2EC-AD8E-400A-30B3-3DFF218415AF}"/>
          </ac:picMkLst>
        </pc:picChg>
        <pc:picChg chg="mod">
          <ac:chgData name="Liz Heynes" userId="e5ff50d5-f39a-42f6-9e9f-e790bcc8c38d" providerId="ADAL" clId="{F2219553-8F07-4DB6-B4E2-6049CC6FF8B3}" dt="2023-08-04T05:14:25.381" v="308"/>
          <ac:picMkLst>
            <pc:docMk/>
            <pc:sldMk cId="1776061978" sldId="326"/>
            <ac:picMk id="17" creationId="{E40E5251-D00F-EC54-26BD-3D835E68006F}"/>
          </ac:picMkLst>
        </pc:picChg>
      </pc:sldChg>
      <pc:sldChg chg="addSp delSp modSp mod modClrScheme chgLayout modNotesTx">
        <pc:chgData name="Liz Heynes" userId="e5ff50d5-f39a-42f6-9e9f-e790bcc8c38d" providerId="ADAL" clId="{F2219553-8F07-4DB6-B4E2-6049CC6FF8B3}" dt="2023-08-16T05:43:39.077" v="5877" actId="2711"/>
        <pc:sldMkLst>
          <pc:docMk/>
          <pc:sldMk cId="3953974604" sldId="327"/>
        </pc:sldMkLst>
        <pc:spChg chg="mod">
          <ac:chgData name="Liz Heynes" userId="e5ff50d5-f39a-42f6-9e9f-e790bcc8c38d" providerId="ADAL" clId="{F2219553-8F07-4DB6-B4E2-6049CC6FF8B3}" dt="2023-08-04T06:08:21.026" v="1906" actId="20577"/>
          <ac:spMkLst>
            <pc:docMk/>
            <pc:sldMk cId="3953974604" sldId="327"/>
            <ac:spMk id="2" creationId="{799C748C-D0A0-700B-CA9A-D81765885492}"/>
          </ac:spMkLst>
        </pc:spChg>
        <pc:spChg chg="add del mod ord">
          <ac:chgData name="Liz Heynes" userId="e5ff50d5-f39a-42f6-9e9f-e790bcc8c38d" providerId="ADAL" clId="{F2219553-8F07-4DB6-B4E2-6049CC6FF8B3}" dt="2023-08-04T04:55:12.989" v="123" actId="700"/>
          <ac:spMkLst>
            <pc:docMk/>
            <pc:sldMk cId="3953974604" sldId="327"/>
            <ac:spMk id="8" creationId="{46F0DEE8-AD87-AD63-A4B3-6549A391BCAF}"/>
          </ac:spMkLst>
        </pc:spChg>
        <pc:spChg chg="add del mod">
          <ac:chgData name="Liz Heynes" userId="e5ff50d5-f39a-42f6-9e9f-e790bcc8c38d" providerId="ADAL" clId="{F2219553-8F07-4DB6-B4E2-6049CC6FF8B3}" dt="2023-08-04T05:15:08.520" v="319" actId="478"/>
          <ac:spMkLst>
            <pc:docMk/>
            <pc:sldMk cId="3953974604" sldId="327"/>
            <ac:spMk id="9" creationId="{398145C6-BD40-5AAD-9E36-04F0C20AE28C}"/>
          </ac:spMkLst>
        </pc:spChg>
        <pc:spChg chg="add mod">
          <ac:chgData name="Liz Heynes" userId="e5ff50d5-f39a-42f6-9e9f-e790bcc8c38d" providerId="ADAL" clId="{F2219553-8F07-4DB6-B4E2-6049CC6FF8B3}" dt="2023-08-04T05:11:28.071" v="221"/>
          <ac:spMkLst>
            <pc:docMk/>
            <pc:sldMk cId="3953974604" sldId="327"/>
            <ac:spMk id="12" creationId="{C2FFD24F-EAD7-9619-F847-61869C97EAB8}"/>
          </ac:spMkLst>
        </pc:spChg>
        <pc:spChg chg="mod">
          <ac:chgData name="Liz Heynes" userId="e5ff50d5-f39a-42f6-9e9f-e790bcc8c38d" providerId="ADAL" clId="{F2219553-8F07-4DB6-B4E2-6049CC6FF8B3}" dt="2023-08-04T05:14:28.385" v="309"/>
          <ac:spMkLst>
            <pc:docMk/>
            <pc:sldMk cId="3953974604" sldId="327"/>
            <ac:spMk id="14" creationId="{F2233CB1-F6C8-17EE-3399-824148DF63A4}"/>
          </ac:spMkLst>
        </pc:spChg>
        <pc:spChg chg="add mod">
          <ac:chgData name="Liz Heynes" userId="e5ff50d5-f39a-42f6-9e9f-e790bcc8c38d" providerId="ADAL" clId="{F2219553-8F07-4DB6-B4E2-6049CC6FF8B3}" dt="2023-08-04T05:23:39.013" v="392" actId="14100"/>
          <ac:spMkLst>
            <pc:docMk/>
            <pc:sldMk cId="3953974604" sldId="327"/>
            <ac:spMk id="18" creationId="{C8DB8244-DD07-1AC5-0107-04872B22D057}"/>
          </ac:spMkLst>
        </pc:spChg>
        <pc:grpChg chg="del">
          <ac:chgData name="Liz Heynes" userId="e5ff50d5-f39a-42f6-9e9f-e790bcc8c38d" providerId="ADAL" clId="{F2219553-8F07-4DB6-B4E2-6049CC6FF8B3}" dt="2023-08-04T04:56:10.159" v="126" actId="478"/>
          <ac:grpSpMkLst>
            <pc:docMk/>
            <pc:sldMk cId="3953974604" sldId="327"/>
            <ac:grpSpMk id="4" creationId="{DCC0E4C6-83D5-13B5-C8A7-3BA8912D4AF5}"/>
          </ac:grpSpMkLst>
        </pc:grpChg>
        <pc:grpChg chg="add mod">
          <ac:chgData name="Liz Heynes" userId="e5ff50d5-f39a-42f6-9e9f-e790bcc8c38d" providerId="ADAL" clId="{F2219553-8F07-4DB6-B4E2-6049CC6FF8B3}" dt="2023-08-04T05:14:28.385" v="309"/>
          <ac:grpSpMkLst>
            <pc:docMk/>
            <pc:sldMk cId="3953974604" sldId="327"/>
            <ac:grpSpMk id="13" creationId="{18797370-5952-1BDA-B435-159A692A8569}"/>
          </ac:grpSpMkLst>
        </pc:grpChg>
        <pc:grpChg chg="mod">
          <ac:chgData name="Liz Heynes" userId="e5ff50d5-f39a-42f6-9e9f-e790bcc8c38d" providerId="ADAL" clId="{F2219553-8F07-4DB6-B4E2-6049CC6FF8B3}" dt="2023-08-04T05:14:28.385" v="309"/>
          <ac:grpSpMkLst>
            <pc:docMk/>
            <pc:sldMk cId="3953974604" sldId="327"/>
            <ac:grpSpMk id="15" creationId="{511A3AD9-4E3F-4B0E-712A-62621BFAD4F5}"/>
          </ac:grpSpMkLst>
        </pc:grpChg>
        <pc:picChg chg="add del mod">
          <ac:chgData name="Liz Heynes" userId="e5ff50d5-f39a-42f6-9e9f-e790bcc8c38d" providerId="ADAL" clId="{F2219553-8F07-4DB6-B4E2-6049CC6FF8B3}" dt="2023-08-04T05:15:07.819" v="318" actId="478"/>
          <ac:picMkLst>
            <pc:docMk/>
            <pc:sldMk cId="3953974604" sldId="327"/>
            <ac:picMk id="10" creationId="{D51E1DD7-8F85-A54F-8879-968C8693177F}"/>
          </ac:picMkLst>
        </pc:picChg>
        <pc:picChg chg="add del mod">
          <ac:chgData name="Liz Heynes" userId="e5ff50d5-f39a-42f6-9e9f-e790bcc8c38d" providerId="ADAL" clId="{F2219553-8F07-4DB6-B4E2-6049CC6FF8B3}" dt="2023-08-04T05:15:07.050" v="317" actId="478"/>
          <ac:picMkLst>
            <pc:docMk/>
            <pc:sldMk cId="3953974604" sldId="327"/>
            <ac:picMk id="11" creationId="{9ADB2B44-FC5A-5F88-85DA-F4CF1A656084}"/>
          </ac:picMkLst>
        </pc:picChg>
        <pc:picChg chg="mod">
          <ac:chgData name="Liz Heynes" userId="e5ff50d5-f39a-42f6-9e9f-e790bcc8c38d" providerId="ADAL" clId="{F2219553-8F07-4DB6-B4E2-6049CC6FF8B3}" dt="2023-08-04T05:14:28.385" v="309"/>
          <ac:picMkLst>
            <pc:docMk/>
            <pc:sldMk cId="3953974604" sldId="327"/>
            <ac:picMk id="16" creationId="{DDDA5913-15C0-0ED9-4925-90F33E97C031}"/>
          </ac:picMkLst>
        </pc:picChg>
        <pc:picChg chg="mod">
          <ac:chgData name="Liz Heynes" userId="e5ff50d5-f39a-42f6-9e9f-e790bcc8c38d" providerId="ADAL" clId="{F2219553-8F07-4DB6-B4E2-6049CC6FF8B3}" dt="2023-08-04T05:14:28.385" v="309"/>
          <ac:picMkLst>
            <pc:docMk/>
            <pc:sldMk cId="3953974604" sldId="327"/>
            <ac:picMk id="17" creationId="{66D20708-AE5E-C459-5F7D-BC0EFC8B92C1}"/>
          </ac:picMkLst>
        </pc:picChg>
      </pc:sldChg>
      <pc:sldChg chg="add del">
        <pc:chgData name="Liz Heynes" userId="e5ff50d5-f39a-42f6-9e9f-e790bcc8c38d" providerId="ADAL" clId="{F2219553-8F07-4DB6-B4E2-6049CC6FF8B3}" dt="2023-08-04T04:47:25.430" v="89" actId="47"/>
        <pc:sldMkLst>
          <pc:docMk/>
          <pc:sldMk cId="3334894480" sldId="328"/>
        </pc:sldMkLst>
      </pc:sldChg>
      <pc:sldChg chg="addSp delSp modSp add mod ord">
        <pc:chgData name="Liz Heynes" userId="e5ff50d5-f39a-42f6-9e9f-e790bcc8c38d" providerId="ADAL" clId="{F2219553-8F07-4DB6-B4E2-6049CC6FF8B3}" dt="2023-08-07T06:55:14.810" v="5426" actId="1076"/>
        <pc:sldMkLst>
          <pc:docMk/>
          <pc:sldMk cId="3400384737" sldId="395"/>
        </pc:sldMkLst>
        <pc:spChg chg="add mod">
          <ac:chgData name="Liz Heynes" userId="e5ff50d5-f39a-42f6-9e9f-e790bcc8c38d" providerId="ADAL" clId="{F2219553-8F07-4DB6-B4E2-6049CC6FF8B3}" dt="2023-08-07T06:55:14.810" v="5426" actId="1076"/>
          <ac:spMkLst>
            <pc:docMk/>
            <pc:sldMk cId="3400384737" sldId="395"/>
            <ac:spMk id="3" creationId="{93509D1B-15A5-E79B-0E3F-A8A5268A84CF}"/>
          </ac:spMkLst>
        </pc:spChg>
        <pc:spChg chg="mod">
          <ac:chgData name="Liz Heynes" userId="e5ff50d5-f39a-42f6-9e9f-e790bcc8c38d" providerId="ADAL" clId="{F2219553-8F07-4DB6-B4E2-6049CC6FF8B3}" dt="2023-08-07T06:14:35.512" v="5040" actId="21"/>
          <ac:spMkLst>
            <pc:docMk/>
            <pc:sldMk cId="3400384737" sldId="395"/>
            <ac:spMk id="5" creationId="{88A37587-85F1-9902-161B-C599A39F1387}"/>
          </ac:spMkLst>
        </pc:spChg>
        <pc:spChg chg="del">
          <ac:chgData name="Liz Heynes" userId="e5ff50d5-f39a-42f6-9e9f-e790bcc8c38d" providerId="ADAL" clId="{F2219553-8F07-4DB6-B4E2-6049CC6FF8B3}" dt="2023-08-04T06:46:42.471" v="3551" actId="478"/>
          <ac:spMkLst>
            <pc:docMk/>
            <pc:sldMk cId="3400384737" sldId="395"/>
            <ac:spMk id="9" creationId="{822B8AFA-B733-1718-F1BE-F24C833E5726}"/>
          </ac:spMkLst>
        </pc:spChg>
        <pc:spChg chg="mod">
          <ac:chgData name="Liz Heynes" userId="e5ff50d5-f39a-42f6-9e9f-e790bcc8c38d" providerId="ADAL" clId="{F2219553-8F07-4DB6-B4E2-6049CC6FF8B3}" dt="2023-08-07T06:15:49.516" v="5073" actId="20577"/>
          <ac:spMkLst>
            <pc:docMk/>
            <pc:sldMk cId="3400384737" sldId="395"/>
            <ac:spMk id="14" creationId="{A6FBEB50-7F10-43A4-A19C-65D9BE85F8D1}"/>
          </ac:spMkLst>
        </pc:spChg>
      </pc:sldChg>
      <pc:sldChg chg="add del mod chgLayout">
        <pc:chgData name="Liz Heynes" userId="e5ff50d5-f39a-42f6-9e9f-e790bcc8c38d" providerId="ADAL" clId="{F2219553-8F07-4DB6-B4E2-6049CC6FF8B3}" dt="2023-08-04T04:55:12.989" v="123" actId="700"/>
        <pc:sldMkLst>
          <pc:docMk/>
          <pc:sldMk cId="3456828683" sldId="422"/>
        </pc:sldMkLst>
      </pc:sldChg>
      <pc:sldChg chg="add del">
        <pc:chgData name="Liz Heynes" userId="e5ff50d5-f39a-42f6-9e9f-e790bcc8c38d" providerId="ADAL" clId="{F2219553-8F07-4DB6-B4E2-6049CC6FF8B3}" dt="2023-08-04T01:30:14.761" v="88" actId="47"/>
        <pc:sldMkLst>
          <pc:docMk/>
          <pc:sldMk cId="3264259583" sldId="423"/>
        </pc:sldMkLst>
      </pc:sldChg>
      <pc:sldChg chg="addSp delSp modSp add mod addCm delCm modCm">
        <pc:chgData name="Liz Heynes" userId="e5ff50d5-f39a-42f6-9e9f-e790bcc8c38d" providerId="ADAL" clId="{F2219553-8F07-4DB6-B4E2-6049CC6FF8B3}" dt="2023-08-07T06:58:25.156" v="5461" actId="1076"/>
        <pc:sldMkLst>
          <pc:docMk/>
          <pc:sldMk cId="3465471192" sldId="423"/>
        </pc:sldMkLst>
        <pc:spChg chg="add mod">
          <ac:chgData name="Liz Heynes" userId="e5ff50d5-f39a-42f6-9e9f-e790bcc8c38d" providerId="ADAL" clId="{F2219553-8F07-4DB6-B4E2-6049CC6FF8B3}" dt="2023-08-07T06:58:02.141" v="5459" actId="6549"/>
          <ac:spMkLst>
            <pc:docMk/>
            <pc:sldMk cId="3465471192" sldId="423"/>
            <ac:spMk id="2" creationId="{D1995069-EF04-C6D4-B864-0C39853C76FE}"/>
          </ac:spMkLst>
        </pc:spChg>
        <pc:spChg chg="del">
          <ac:chgData name="Liz Heynes" userId="e5ff50d5-f39a-42f6-9e9f-e790bcc8c38d" providerId="ADAL" clId="{F2219553-8F07-4DB6-B4E2-6049CC6FF8B3}" dt="2023-08-04T06:41:45.103" v="3436" actId="478"/>
          <ac:spMkLst>
            <pc:docMk/>
            <pc:sldMk cId="3465471192" sldId="423"/>
            <ac:spMk id="3" creationId="{53D0840B-424A-B5AB-29AE-519110676764}"/>
          </ac:spMkLst>
        </pc:spChg>
        <pc:spChg chg="add mod">
          <ac:chgData name="Liz Heynes" userId="e5ff50d5-f39a-42f6-9e9f-e790bcc8c38d" providerId="ADAL" clId="{F2219553-8F07-4DB6-B4E2-6049CC6FF8B3}" dt="2023-08-07T06:58:20.559" v="5460" actId="1076"/>
          <ac:spMkLst>
            <pc:docMk/>
            <pc:sldMk cId="3465471192" sldId="423"/>
            <ac:spMk id="3" creationId="{5B1D4F9F-1125-1851-5F95-17B7F515A19C}"/>
          </ac:spMkLst>
        </pc:spChg>
        <pc:spChg chg="mod">
          <ac:chgData name="Liz Heynes" userId="e5ff50d5-f39a-42f6-9e9f-e790bcc8c38d" providerId="ADAL" clId="{F2219553-8F07-4DB6-B4E2-6049CC6FF8B3}" dt="2023-08-07T06:56:38.030" v="5442"/>
          <ac:spMkLst>
            <pc:docMk/>
            <pc:sldMk cId="3465471192" sldId="423"/>
            <ac:spMk id="5" creationId="{5A895049-A624-973A-C3FE-88E7FA4ACF9E}"/>
          </ac:spMkLst>
        </pc:spChg>
        <pc:spChg chg="mod">
          <ac:chgData name="Liz Heynes" userId="e5ff50d5-f39a-42f6-9e9f-e790bcc8c38d" providerId="ADAL" clId="{F2219553-8F07-4DB6-B4E2-6049CC6FF8B3}" dt="2023-08-04T06:44:31.167" v="3504" actId="21"/>
          <ac:spMkLst>
            <pc:docMk/>
            <pc:sldMk cId="3465471192" sldId="423"/>
            <ac:spMk id="7" creationId="{29B7111D-E08D-CC65-5F1D-82D17876904C}"/>
          </ac:spMkLst>
        </pc:spChg>
        <pc:spChg chg="del">
          <ac:chgData name="Liz Heynes" userId="e5ff50d5-f39a-42f6-9e9f-e790bcc8c38d" providerId="ADAL" clId="{F2219553-8F07-4DB6-B4E2-6049CC6FF8B3}" dt="2023-08-04T06:41:41.546" v="3435" actId="478"/>
          <ac:spMkLst>
            <pc:docMk/>
            <pc:sldMk cId="3465471192" sldId="423"/>
            <ac:spMk id="9" creationId="{822B8AFA-B733-1718-F1BE-F24C833E5726}"/>
          </ac:spMkLst>
        </pc:spChg>
        <pc:spChg chg="add mod">
          <ac:chgData name="Liz Heynes" userId="e5ff50d5-f39a-42f6-9e9f-e790bcc8c38d" providerId="ADAL" clId="{F2219553-8F07-4DB6-B4E2-6049CC6FF8B3}" dt="2023-08-07T06:57:15.882" v="5446" actId="21"/>
          <ac:spMkLst>
            <pc:docMk/>
            <pc:sldMk cId="3465471192" sldId="423"/>
            <ac:spMk id="10" creationId="{4CFA40CA-9283-B9F1-792B-59FAA8D8B30B}"/>
          </ac:spMkLst>
        </pc:spChg>
        <pc:spChg chg="mod">
          <ac:chgData name="Liz Heynes" userId="e5ff50d5-f39a-42f6-9e9f-e790bcc8c38d" providerId="ADAL" clId="{F2219553-8F07-4DB6-B4E2-6049CC6FF8B3}" dt="2023-08-07T06:15:53.646" v="5075"/>
          <ac:spMkLst>
            <pc:docMk/>
            <pc:sldMk cId="3465471192" sldId="423"/>
            <ac:spMk id="14" creationId="{A6FBEB50-7F10-43A4-A19C-65D9BE85F8D1}"/>
          </ac:spMkLst>
        </pc:spChg>
        <pc:spChg chg="mod">
          <ac:chgData name="Liz Heynes" userId="e5ff50d5-f39a-42f6-9e9f-e790bcc8c38d" providerId="ADAL" clId="{F2219553-8F07-4DB6-B4E2-6049CC6FF8B3}" dt="2023-08-07T06:57:04.057" v="5445" actId="108"/>
          <ac:spMkLst>
            <pc:docMk/>
            <pc:sldMk cId="3465471192" sldId="423"/>
            <ac:spMk id="15" creationId="{482E94D1-B38D-4BCE-96FD-FA4300A0925B}"/>
          </ac:spMkLst>
        </pc:spChg>
        <pc:grpChg chg="add mod">
          <ac:chgData name="Liz Heynes" userId="e5ff50d5-f39a-42f6-9e9f-e790bcc8c38d" providerId="ADAL" clId="{F2219553-8F07-4DB6-B4E2-6049CC6FF8B3}" dt="2023-08-07T06:58:25.156" v="5461" actId="1076"/>
          <ac:grpSpMkLst>
            <pc:docMk/>
            <pc:sldMk cId="3465471192" sldId="423"/>
            <ac:grpSpMk id="4" creationId="{66CA2E43-57CF-3CCC-4C9F-E35F76E18BC0}"/>
          </ac:grpSpMkLst>
        </pc:grpChg>
        <pc:grpChg chg="mod">
          <ac:chgData name="Liz Heynes" userId="e5ff50d5-f39a-42f6-9e9f-e790bcc8c38d" providerId="ADAL" clId="{F2219553-8F07-4DB6-B4E2-6049CC6FF8B3}" dt="2023-08-07T06:56:38.030" v="5442"/>
          <ac:grpSpMkLst>
            <pc:docMk/>
            <pc:sldMk cId="3465471192" sldId="423"/>
            <ac:grpSpMk id="6" creationId="{FCA72F26-20BC-B9B7-63CB-CDADC546D68E}"/>
          </ac:grpSpMkLst>
        </pc:grpChg>
        <pc:picChg chg="mod">
          <ac:chgData name="Liz Heynes" userId="e5ff50d5-f39a-42f6-9e9f-e790bcc8c38d" providerId="ADAL" clId="{F2219553-8F07-4DB6-B4E2-6049CC6FF8B3}" dt="2023-08-07T06:56:38.030" v="5442"/>
          <ac:picMkLst>
            <pc:docMk/>
            <pc:sldMk cId="3465471192" sldId="423"/>
            <ac:picMk id="8" creationId="{B52C9D2D-A989-EC44-377D-C97305CE2D2F}"/>
          </ac:picMkLst>
        </pc:picChg>
        <pc:picChg chg="mod">
          <ac:chgData name="Liz Heynes" userId="e5ff50d5-f39a-42f6-9e9f-e790bcc8c38d" providerId="ADAL" clId="{F2219553-8F07-4DB6-B4E2-6049CC6FF8B3}" dt="2023-08-07T06:56:38.030" v="5442"/>
          <ac:picMkLst>
            <pc:docMk/>
            <pc:sldMk cId="3465471192" sldId="423"/>
            <ac:picMk id="9" creationId="{23972395-921F-2ADF-360F-E19FAD3054CF}"/>
          </ac:picMkLst>
        </pc:picChg>
        <pc:extLst>
          <p:ext xmlns:p="http://schemas.openxmlformats.org/presentationml/2006/main" uri="{D6D511B9-2390-475A-947B-AFAB55BFBCF1}">
            <pc226:cmChg xmlns:pc226="http://schemas.microsoft.com/office/powerpoint/2022/06/main/command" chg="add mod">
              <pc226:chgData name="Liz Heynes" userId="e5ff50d5-f39a-42f6-9e9f-e790bcc8c38d" providerId="ADAL" clId="{F2219553-8F07-4DB6-B4E2-6049CC6FF8B3}" dt="2023-08-07T06:55:37.272" v="5430" actId="21"/>
              <pc2:cmMkLst xmlns:pc2="http://schemas.microsoft.com/office/powerpoint/2019/9/main/command">
                <pc:docMk/>
                <pc:sldMk cId="3465471192" sldId="423"/>
                <pc2:cmMk id="{2101764E-45B3-4A45-924D-56EAA1374865}"/>
              </pc2:cmMkLst>
            </pc226:cmChg>
            <pc226:cmChg xmlns:pc226="http://schemas.microsoft.com/office/powerpoint/2022/06/main/command" chg="add del mod">
              <pc226:chgData name="Liz Heynes" userId="e5ff50d5-f39a-42f6-9e9f-e790bcc8c38d" providerId="ADAL" clId="{F2219553-8F07-4DB6-B4E2-6049CC6FF8B3}" dt="2023-08-07T05:52:00.502" v="4636"/>
              <pc2:cmMkLst xmlns:pc2="http://schemas.microsoft.com/office/powerpoint/2019/9/main/command">
                <pc:docMk/>
                <pc:sldMk cId="3465471192" sldId="423"/>
                <pc2:cmMk id="{580522D0-2FD6-4CD8-8C19-506F563362F7}"/>
              </pc2:cmMkLst>
            </pc226:cmChg>
            <pc226:cmChg xmlns:pc226="http://schemas.microsoft.com/office/powerpoint/2022/06/main/command" chg="add mod">
              <pc226:chgData name="Liz Heynes" userId="e5ff50d5-f39a-42f6-9e9f-e790bcc8c38d" providerId="ADAL" clId="{F2219553-8F07-4DB6-B4E2-6049CC6FF8B3}" dt="2023-08-07T06:55:37.272" v="5430" actId="21"/>
              <pc2:cmMkLst xmlns:pc2="http://schemas.microsoft.com/office/powerpoint/2019/9/main/command">
                <pc:docMk/>
                <pc:sldMk cId="3465471192" sldId="423"/>
                <pc2:cmMk id="{52537AD6-F84E-44CE-B113-35E7574DAF5A}"/>
              </pc2:cmMkLst>
            </pc226:cmChg>
          </p:ext>
        </pc:extLst>
      </pc:sldChg>
      <pc:sldMasterChg chg="delSldLayout modSldLayout">
        <pc:chgData name="Liz Heynes" userId="e5ff50d5-f39a-42f6-9e9f-e790bcc8c38d" providerId="ADAL" clId="{F2219553-8F07-4DB6-B4E2-6049CC6FF8B3}" dt="2023-08-07T06:58:43.080" v="5462" actId="47"/>
        <pc:sldMasterMkLst>
          <pc:docMk/>
          <pc:sldMasterMk cId="1034081160" sldId="2147483648"/>
        </pc:sldMasterMkLst>
        <pc:sldLayoutChg chg="del">
          <pc:chgData name="Liz Heynes" userId="e5ff50d5-f39a-42f6-9e9f-e790bcc8c38d" providerId="ADAL" clId="{F2219553-8F07-4DB6-B4E2-6049CC6FF8B3}" dt="2023-08-07T06:58:43.080" v="5462" actId="47"/>
          <pc:sldLayoutMkLst>
            <pc:docMk/>
            <pc:sldMasterMk cId="1034081160" sldId="2147483648"/>
            <pc:sldLayoutMk cId="3852910855" sldId="2147483672"/>
          </pc:sldLayoutMkLst>
        </pc:sldLayoutChg>
        <pc:sldLayoutChg chg="delSp mod">
          <pc:chgData name="Liz Heynes" userId="e5ff50d5-f39a-42f6-9e9f-e790bcc8c38d" providerId="ADAL" clId="{F2219553-8F07-4DB6-B4E2-6049CC6FF8B3}" dt="2023-08-04T04:54:53.687" v="122" actId="478"/>
          <pc:sldLayoutMkLst>
            <pc:docMk/>
            <pc:sldMasterMk cId="1034081160" sldId="2147483648"/>
            <pc:sldLayoutMk cId="1141505269" sldId="2147483673"/>
          </pc:sldLayoutMkLst>
          <pc:spChg chg="del">
            <ac:chgData name="Liz Heynes" userId="e5ff50d5-f39a-42f6-9e9f-e790bcc8c38d" providerId="ADAL" clId="{F2219553-8F07-4DB6-B4E2-6049CC6FF8B3}" dt="2023-08-04T04:54:53.687" v="122" actId="478"/>
            <ac:spMkLst>
              <pc:docMk/>
              <pc:sldMasterMk cId="1034081160" sldId="2147483648"/>
              <pc:sldLayoutMk cId="1141505269" sldId="2147483673"/>
              <ac:spMk id="16" creationId="{5DD94739-AF8B-EFA4-AF09-86F8870577D8}"/>
            </ac:spMkLst>
          </pc:spChg>
        </pc:sldLayoutChg>
      </pc:sldMasterChg>
    </pc:docChg>
  </pc:docChgLst>
  <pc:docChgLst>
    <pc:chgData name="Martine Power" userId="S::martine.power@esa.edu.au::f3410e55-3c0b-475c-b0b5-72038337e5c9" providerId="AD" clId="Web-{FD5291EB-F7EC-C341-2355-34014E4B0263}"/>
    <pc:docChg chg="mod modSld">
      <pc:chgData name="Martine Power" userId="S::martine.power@esa.edu.au::f3410e55-3c0b-475c-b0b5-72038337e5c9" providerId="AD" clId="Web-{FD5291EB-F7EC-C341-2355-34014E4B0263}" dt="2023-08-15T05:51:51.494" v="848"/>
      <pc:docMkLst>
        <pc:docMk/>
      </pc:docMkLst>
      <pc:sldChg chg="modNotes">
        <pc:chgData name="Martine Power" userId="S::martine.power@esa.edu.au::f3410e55-3c0b-475c-b0b5-72038337e5c9" providerId="AD" clId="Web-{FD5291EB-F7EC-C341-2355-34014E4B0263}" dt="2023-08-15T05:03:45.173" v="232"/>
        <pc:sldMkLst>
          <pc:docMk/>
          <pc:sldMk cId="2788717030" sldId="264"/>
        </pc:sldMkLst>
      </pc:sldChg>
      <pc:sldChg chg="modNotes">
        <pc:chgData name="Martine Power" userId="S::martine.power@esa.edu.au::f3410e55-3c0b-475c-b0b5-72038337e5c9" providerId="AD" clId="Web-{FD5291EB-F7EC-C341-2355-34014E4B0263}" dt="2023-08-15T05:11:43.182" v="415"/>
        <pc:sldMkLst>
          <pc:docMk/>
          <pc:sldMk cId="3335377412" sldId="266"/>
        </pc:sldMkLst>
      </pc:sldChg>
      <pc:sldChg chg="modNotes">
        <pc:chgData name="Martine Power" userId="S::martine.power@esa.edu.au::f3410e55-3c0b-475c-b0b5-72038337e5c9" providerId="AD" clId="Web-{FD5291EB-F7EC-C341-2355-34014E4B0263}" dt="2023-08-15T05:43:02.749" v="745"/>
        <pc:sldMkLst>
          <pc:docMk/>
          <pc:sldMk cId="2709793713" sldId="267"/>
        </pc:sldMkLst>
      </pc:sldChg>
      <pc:sldChg chg="addCm modNotes">
        <pc:chgData name="Martine Power" userId="S::martine.power@esa.edu.au::f3410e55-3c0b-475c-b0b5-72038337e5c9" providerId="AD" clId="Web-{FD5291EB-F7EC-C341-2355-34014E4B0263}" dt="2023-08-15T05:24:23.540" v="554"/>
        <pc:sldMkLst>
          <pc:docMk/>
          <pc:sldMk cId="3904399280" sldId="269"/>
        </pc:sldMkLst>
        <pc:extLst>
          <p:ext xmlns:p="http://schemas.openxmlformats.org/presentationml/2006/main" uri="{D6D511B9-2390-475A-947B-AFAB55BFBCF1}">
            <pc226:cmChg xmlns:pc226="http://schemas.microsoft.com/office/powerpoint/2022/06/main/command" chg="add">
              <pc226:chgData name="Martine Power" userId="S::martine.power@esa.edu.au::f3410e55-3c0b-475c-b0b5-72038337e5c9" providerId="AD" clId="Web-{FD5291EB-F7EC-C341-2355-34014E4B0263}" dt="2023-08-15T05:20:11.957" v="512"/>
              <pc2:cmMkLst xmlns:pc2="http://schemas.microsoft.com/office/powerpoint/2019/9/main/command">
                <pc:docMk/>
                <pc:sldMk cId="3904399280" sldId="269"/>
                <pc2:cmMk id="{CE36C7F0-96C2-4569-88E4-9CA388C6337D}"/>
              </pc2:cmMkLst>
            </pc226:cmChg>
          </p:ext>
        </pc:extLst>
      </pc:sldChg>
      <pc:sldChg chg="modNotes">
        <pc:chgData name="Martine Power" userId="S::martine.power@esa.edu.au::f3410e55-3c0b-475c-b0b5-72038337e5c9" providerId="AD" clId="Web-{FD5291EB-F7EC-C341-2355-34014E4B0263}" dt="2023-08-15T04:59:08.418" v="181"/>
        <pc:sldMkLst>
          <pc:docMk/>
          <pc:sldMk cId="1601732042" sldId="272"/>
        </pc:sldMkLst>
      </pc:sldChg>
      <pc:sldChg chg="modNotes">
        <pc:chgData name="Martine Power" userId="S::martine.power@esa.edu.au::f3410e55-3c0b-475c-b0b5-72038337e5c9" providerId="AD" clId="Web-{FD5291EB-F7EC-C341-2355-34014E4B0263}" dt="2023-08-15T05:14:19.701" v="458"/>
        <pc:sldMkLst>
          <pc:docMk/>
          <pc:sldMk cId="731919613" sldId="273"/>
        </pc:sldMkLst>
      </pc:sldChg>
      <pc:sldChg chg="modNotes">
        <pc:chgData name="Martine Power" userId="S::martine.power@esa.edu.au::f3410e55-3c0b-475c-b0b5-72038337e5c9" providerId="AD" clId="Web-{FD5291EB-F7EC-C341-2355-34014E4B0263}" dt="2023-08-15T05:45:22.751" v="776"/>
        <pc:sldMkLst>
          <pc:docMk/>
          <pc:sldMk cId="2756143785" sldId="274"/>
        </pc:sldMkLst>
      </pc:sldChg>
      <pc:sldChg chg="modNotes">
        <pc:chgData name="Martine Power" userId="S::martine.power@esa.edu.au::f3410e55-3c0b-475c-b0b5-72038337e5c9" providerId="AD" clId="Web-{FD5291EB-F7EC-C341-2355-34014E4B0263}" dt="2023-08-15T05:45:42.877" v="781"/>
        <pc:sldMkLst>
          <pc:docMk/>
          <pc:sldMk cId="3247534125" sldId="276"/>
        </pc:sldMkLst>
      </pc:sldChg>
      <pc:sldChg chg="modSp">
        <pc:chgData name="Martine Power" userId="S::martine.power@esa.edu.au::f3410e55-3c0b-475c-b0b5-72038337e5c9" providerId="AD" clId="Web-{FD5291EB-F7EC-C341-2355-34014E4B0263}" dt="2023-08-15T04:48:52.953" v="19" actId="20577"/>
        <pc:sldMkLst>
          <pc:docMk/>
          <pc:sldMk cId="2734686442" sldId="279"/>
        </pc:sldMkLst>
        <pc:spChg chg="mod">
          <ac:chgData name="Martine Power" userId="S::martine.power@esa.edu.au::f3410e55-3c0b-475c-b0b5-72038337e5c9" providerId="AD" clId="Web-{FD5291EB-F7EC-C341-2355-34014E4B0263}" dt="2023-08-15T04:48:52.953" v="19" actId="20577"/>
          <ac:spMkLst>
            <pc:docMk/>
            <pc:sldMk cId="2734686442" sldId="279"/>
            <ac:spMk id="7" creationId="{704F0F1C-1EEA-4CB5-A087-6D1FC201393B}"/>
          </ac:spMkLst>
        </pc:spChg>
      </pc:sldChg>
      <pc:sldChg chg="modNotes">
        <pc:chgData name="Martine Power" userId="S::martine.power@esa.edu.au::f3410e55-3c0b-475c-b0b5-72038337e5c9" providerId="AD" clId="Web-{FD5291EB-F7EC-C341-2355-34014E4B0263}" dt="2023-08-15T04:50:09.017" v="26"/>
        <pc:sldMkLst>
          <pc:docMk/>
          <pc:sldMk cId="161757274" sldId="287"/>
        </pc:sldMkLst>
      </pc:sldChg>
      <pc:sldChg chg="modNotes">
        <pc:chgData name="Martine Power" userId="S::martine.power@esa.edu.au::f3410e55-3c0b-475c-b0b5-72038337e5c9" providerId="AD" clId="Web-{FD5291EB-F7EC-C341-2355-34014E4B0263}" dt="2023-08-15T04:59:35.090" v="186"/>
        <pc:sldMkLst>
          <pc:docMk/>
          <pc:sldMk cId="192199499" sldId="305"/>
        </pc:sldMkLst>
      </pc:sldChg>
      <pc:sldChg chg="modNotes">
        <pc:chgData name="Martine Power" userId="S::martine.power@esa.edu.au::f3410e55-3c0b-475c-b0b5-72038337e5c9" providerId="AD" clId="Web-{FD5291EB-F7EC-C341-2355-34014E4B0263}" dt="2023-08-15T05:15:43.015" v="481"/>
        <pc:sldMkLst>
          <pc:docMk/>
          <pc:sldMk cId="3097816862" sldId="306"/>
        </pc:sldMkLst>
      </pc:sldChg>
      <pc:sldChg chg="modNotes">
        <pc:chgData name="Martine Power" userId="S::martine.power@esa.edu.au::f3410e55-3c0b-475c-b0b5-72038337e5c9" providerId="AD" clId="Web-{FD5291EB-F7EC-C341-2355-34014E4B0263}" dt="2023-08-15T05:51:51.494" v="848"/>
        <pc:sldMkLst>
          <pc:docMk/>
          <pc:sldMk cId="3390815491" sldId="318"/>
        </pc:sldMkLst>
      </pc:sldChg>
      <pc:sldChg chg="modNotes">
        <pc:chgData name="Martine Power" userId="S::martine.power@esa.edu.au::f3410e55-3c0b-475c-b0b5-72038337e5c9" providerId="AD" clId="Web-{FD5291EB-F7EC-C341-2355-34014E4B0263}" dt="2023-08-15T05:45:39.580" v="780"/>
        <pc:sldMkLst>
          <pc:docMk/>
          <pc:sldMk cId="2035404402" sldId="324"/>
        </pc:sldMkLst>
      </pc:sldChg>
      <pc:sldChg chg="modNotes">
        <pc:chgData name="Martine Power" userId="S::martine.power@esa.edu.au::f3410e55-3c0b-475c-b0b5-72038337e5c9" providerId="AD" clId="Web-{FD5291EB-F7EC-C341-2355-34014E4B0263}" dt="2023-08-15T05:45:34.377" v="778"/>
        <pc:sldMkLst>
          <pc:docMk/>
          <pc:sldMk cId="185826126" sldId="325"/>
        </pc:sldMkLst>
      </pc:sldChg>
      <pc:sldChg chg="modNotes">
        <pc:chgData name="Martine Power" userId="S::martine.power@esa.edu.au::f3410e55-3c0b-475c-b0b5-72038337e5c9" providerId="AD" clId="Web-{FD5291EB-F7EC-C341-2355-34014E4B0263}" dt="2023-08-15T05:47:35.066" v="783"/>
        <pc:sldMkLst>
          <pc:docMk/>
          <pc:sldMk cId="1776061978" sldId="326"/>
        </pc:sldMkLst>
      </pc:sldChg>
      <pc:sldChg chg="modNotes">
        <pc:chgData name="Martine Power" userId="S::martine.power@esa.edu.au::f3410e55-3c0b-475c-b0b5-72038337e5c9" providerId="AD" clId="Web-{FD5291EB-F7EC-C341-2355-34014E4B0263}" dt="2023-08-15T05:48:40.426" v="803"/>
        <pc:sldMkLst>
          <pc:docMk/>
          <pc:sldMk cId="3953974604" sldId="327"/>
        </pc:sldMkLst>
      </pc:sldChg>
      <pc:sldChg chg="modSp">
        <pc:chgData name="Martine Power" userId="S::martine.power@esa.edu.au::f3410e55-3c0b-475c-b0b5-72038337e5c9" providerId="AD" clId="Web-{FD5291EB-F7EC-C341-2355-34014E4B0263}" dt="2023-08-15T04:45:43.699" v="1" actId="20577"/>
        <pc:sldMkLst>
          <pc:docMk/>
          <pc:sldMk cId="3400384737" sldId="395"/>
        </pc:sldMkLst>
        <pc:spChg chg="mod">
          <ac:chgData name="Martine Power" userId="S::martine.power@esa.edu.au::f3410e55-3c0b-475c-b0b5-72038337e5c9" providerId="AD" clId="Web-{FD5291EB-F7EC-C341-2355-34014E4B0263}" dt="2023-08-15T04:45:43.699" v="1" actId="20577"/>
          <ac:spMkLst>
            <pc:docMk/>
            <pc:sldMk cId="3400384737" sldId="395"/>
            <ac:spMk id="3" creationId="{93509D1B-15A5-E79B-0E3F-A8A5268A84CF}"/>
          </ac:spMkLst>
        </pc:spChg>
      </pc:sldChg>
      <pc:sldChg chg="modSp modCm">
        <pc:chgData name="Martine Power" userId="S::martine.power@esa.edu.au::f3410e55-3c0b-475c-b0b5-72038337e5c9" providerId="AD" clId="Web-{FD5291EB-F7EC-C341-2355-34014E4B0263}" dt="2023-08-15T04:47:05.982" v="17" actId="20577"/>
        <pc:sldMkLst>
          <pc:docMk/>
          <pc:sldMk cId="3465471192" sldId="423"/>
        </pc:sldMkLst>
        <pc:spChg chg="mod">
          <ac:chgData name="Martine Power" userId="S::martine.power@esa.edu.au::f3410e55-3c0b-475c-b0b5-72038337e5c9" providerId="AD" clId="Web-{FD5291EB-F7EC-C341-2355-34014E4B0263}" dt="2023-08-15T04:47:05.982" v="17" actId="20577"/>
          <ac:spMkLst>
            <pc:docMk/>
            <pc:sldMk cId="3465471192" sldId="423"/>
            <ac:spMk id="15" creationId="{482E94D1-B38D-4BCE-96FD-FA4300A0925B}"/>
          </ac:spMkLst>
        </pc:spChg>
        <pc:extLst>
          <p:ext xmlns:p="http://schemas.openxmlformats.org/presentationml/2006/main" uri="{D6D511B9-2390-475A-947B-AFAB55BFBCF1}">
            <pc226:cmChg xmlns:pc226="http://schemas.microsoft.com/office/powerpoint/2022/06/main/command" chg="mod">
              <pc226:chgData name="Martine Power" userId="S::martine.power@esa.edu.au::f3410e55-3c0b-475c-b0b5-72038337e5c9" providerId="AD" clId="Web-{FD5291EB-F7EC-C341-2355-34014E4B0263}" dt="2023-08-15T04:46:54.091" v="16" actId="20577"/>
              <pc2:cmMkLst xmlns:pc2="http://schemas.microsoft.com/office/powerpoint/2019/9/main/command">
                <pc:docMk/>
                <pc:sldMk cId="3465471192" sldId="423"/>
                <pc2:cmMk id="{2101764E-45B3-4A45-924D-56EAA1374865}"/>
              </pc2:cmMkLst>
            </pc226:cmChg>
            <pc226:cmChg xmlns:pc226="http://schemas.microsoft.com/office/powerpoint/2022/06/main/command" chg="mod">
              <pc226:chgData name="Martine Power" userId="S::martine.power@esa.edu.au::f3410e55-3c0b-475c-b0b5-72038337e5c9" providerId="AD" clId="Web-{FD5291EB-F7EC-C341-2355-34014E4B0263}" dt="2023-08-15T04:45:58.528" v="2" actId="20577"/>
              <pc2:cmMkLst xmlns:pc2="http://schemas.microsoft.com/office/powerpoint/2019/9/main/command">
                <pc:docMk/>
                <pc:sldMk cId="3465471192" sldId="423"/>
                <pc2:cmMk id="{52537AD6-F84E-44CE-B113-35E7574DAF5A}"/>
              </pc2:cmMkLst>
            </pc226:cmChg>
          </p:ext>
        </pc:extLst>
      </pc:sldChg>
    </pc:docChg>
  </pc:docChgLst>
  <pc:docChgLst>
    <pc:chgData name="Elaine Stanley" userId="S::elaine.stanley@esa.edu.au::9dfc5ab9-b876-4d2e-b928-2720deac3464" providerId="AD" clId="Web-{E4DCD147-CB5C-00A5-73DB-B4ACEB33A7E4}"/>
    <pc:docChg chg="modSld">
      <pc:chgData name="Elaine Stanley" userId="S::elaine.stanley@esa.edu.au::9dfc5ab9-b876-4d2e-b928-2720deac3464" providerId="AD" clId="Web-{E4DCD147-CB5C-00A5-73DB-B4ACEB33A7E4}" dt="2023-08-22T04:51:00.438" v="8"/>
      <pc:docMkLst>
        <pc:docMk/>
      </pc:docMkLst>
      <pc:sldChg chg="modCm modNotes">
        <pc:chgData name="Elaine Stanley" userId="S::elaine.stanley@esa.edu.au::9dfc5ab9-b876-4d2e-b928-2720deac3464" providerId="AD" clId="Web-{E4DCD147-CB5C-00A5-73DB-B4ACEB33A7E4}" dt="2023-08-22T04:51:00.438" v="8"/>
        <pc:sldMkLst>
          <pc:docMk/>
          <pc:sldMk cId="2995261323" sldId="297"/>
        </pc:sldMkLst>
        <pc:extLst>
          <p:ext xmlns:p="http://schemas.openxmlformats.org/presentationml/2006/main" uri="{D6D511B9-2390-475A-947B-AFAB55BFBCF1}">
            <pc226:cmChg xmlns:pc226="http://schemas.microsoft.com/office/powerpoint/2022/06/main/command" chg="">
              <pc226:chgData name="Elaine Stanley" userId="S::elaine.stanley@esa.edu.au::9dfc5ab9-b876-4d2e-b928-2720deac3464" providerId="AD" clId="Web-{E4DCD147-CB5C-00A5-73DB-B4ACEB33A7E4}" dt="2023-08-22T04:50:45.781" v="6"/>
              <pc2:cmMkLst xmlns:pc2="http://schemas.microsoft.com/office/powerpoint/2019/9/main/command">
                <pc:docMk/>
                <pc:sldMk cId="2995261323" sldId="297"/>
                <pc2:cmMk id="{8E9CC423-AA9B-462C-AA36-EC2B2A823200}"/>
              </pc2:cmMkLst>
              <pc226:cmRplyChg chg="add">
                <pc226:chgData name="Elaine Stanley" userId="S::elaine.stanley@esa.edu.au::9dfc5ab9-b876-4d2e-b928-2720deac3464" providerId="AD" clId="Web-{E4DCD147-CB5C-00A5-73DB-B4ACEB33A7E4}" dt="2023-08-22T04:50:45.781" v="6"/>
                <pc2:cmRplyMkLst xmlns:pc2="http://schemas.microsoft.com/office/powerpoint/2019/9/main/command">
                  <pc:docMk/>
                  <pc:sldMk cId="2995261323" sldId="297"/>
                  <pc2:cmMk id="{8E9CC423-AA9B-462C-AA36-EC2B2A823200}"/>
                  <pc2:cmRplyMk id="{9D653CA2-F7E3-4E53-AC4C-212DE20B9064}"/>
                </pc2:cmRplyMkLst>
              </pc226:cmRplyChg>
            </pc226:cmChg>
          </p:ext>
        </pc:extLst>
      </pc:sldChg>
    </pc:docChg>
  </pc:docChgLst>
  <pc:docChgLst>
    <pc:chgData name="Elaine Stanley" userId="9dfc5ab9-b876-4d2e-b928-2720deac3464" providerId="ADAL" clId="{54C1F2DC-F715-4D51-9D9F-CE7863872D6A}"/>
    <pc:docChg chg="">
      <pc:chgData name="Elaine Stanley" userId="9dfc5ab9-b876-4d2e-b928-2720deac3464" providerId="ADAL" clId="{54C1F2DC-F715-4D51-9D9F-CE7863872D6A}" dt="2023-08-23T04:45:26.863" v="9"/>
      <pc:docMkLst>
        <pc:docMk/>
      </pc:docMkLst>
      <pc:sldChg chg="addCm modCm">
        <pc:chgData name="Elaine Stanley" userId="9dfc5ab9-b876-4d2e-b928-2720deac3464" providerId="ADAL" clId="{54C1F2DC-F715-4D51-9D9F-CE7863872D6A}" dt="2023-08-22T06:47:44.589" v="1"/>
        <pc:sldMkLst>
          <pc:docMk/>
          <pc:sldMk cId="161757274" sldId="287"/>
        </pc:sldMkLst>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54C1F2DC-F715-4D51-9D9F-CE7863872D6A}" dt="2023-08-22T06:47:44.589" v="1"/>
              <pc2:cmMkLst xmlns:pc2="http://schemas.microsoft.com/office/powerpoint/2019/9/main/command">
                <pc:docMk/>
                <pc:sldMk cId="161757274" sldId="287"/>
                <pc2:cmMk id="{1091D7E5-5BC0-4DDC-8B6B-B79408CCE150}"/>
              </pc2:cmMkLst>
            </pc226:cmChg>
          </p:ext>
        </pc:extLst>
      </pc:sldChg>
      <pc:sldChg chg="addCm modCm">
        <pc:chgData name="Elaine Stanley" userId="9dfc5ab9-b876-4d2e-b928-2720deac3464" providerId="ADAL" clId="{54C1F2DC-F715-4D51-9D9F-CE7863872D6A}" dt="2023-08-23T04:44:08.971" v="8"/>
        <pc:sldMkLst>
          <pc:docMk/>
          <pc:sldMk cId="3390815491" sldId="318"/>
        </pc:sldMkLst>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54C1F2DC-F715-4D51-9D9F-CE7863872D6A}" dt="2023-08-23T04:44:08.971" v="8"/>
              <pc2:cmMkLst xmlns:pc2="http://schemas.microsoft.com/office/powerpoint/2019/9/main/command">
                <pc:docMk/>
                <pc:sldMk cId="3390815491" sldId="318"/>
                <pc2:cmMk id="{0D6E0A7D-40AF-45D8-8D4D-F7CF5444B32C}"/>
              </pc2:cmMkLst>
            </pc226:cmChg>
          </p:ext>
        </pc:extLst>
      </pc:sldChg>
      <pc:sldChg chg="addCm">
        <pc:chgData name="Elaine Stanley" userId="9dfc5ab9-b876-4d2e-b928-2720deac3464" providerId="ADAL" clId="{54C1F2DC-F715-4D51-9D9F-CE7863872D6A}" dt="2023-08-23T04:45:26.863" v="9"/>
        <pc:sldMkLst>
          <pc:docMk/>
          <pc:sldMk cId="3808321526" sldId="320"/>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54C1F2DC-F715-4D51-9D9F-CE7863872D6A}" dt="2023-08-23T04:45:26.863" v="9"/>
              <pc2:cmMkLst xmlns:pc2="http://schemas.microsoft.com/office/powerpoint/2019/9/main/command">
                <pc:docMk/>
                <pc:sldMk cId="3808321526" sldId="320"/>
                <pc2:cmMk id="{C5C28188-CAC4-43E3-BE25-017D4BEDB515}"/>
              </pc2:cmMkLst>
            </pc226:cmChg>
          </p:ext>
        </pc:extLst>
      </pc:sldChg>
      <pc:sldChg chg="addCm">
        <pc:chgData name="Elaine Stanley" userId="9dfc5ab9-b876-4d2e-b928-2720deac3464" providerId="ADAL" clId="{54C1F2DC-F715-4D51-9D9F-CE7863872D6A}" dt="2023-08-23T04:39:11.631" v="2"/>
        <pc:sldMkLst>
          <pc:docMk/>
          <pc:sldMk cId="2035404402" sldId="324"/>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54C1F2DC-F715-4D51-9D9F-CE7863872D6A}" dt="2023-08-23T04:39:11.631" v="2"/>
              <pc2:cmMkLst xmlns:pc2="http://schemas.microsoft.com/office/powerpoint/2019/9/main/command">
                <pc:docMk/>
                <pc:sldMk cId="2035404402" sldId="324"/>
                <pc2:cmMk id="{717F2595-2045-4D41-8327-86E02AD2DCB3}"/>
              </pc2:cmMkLst>
            </pc226:cmChg>
          </p:ext>
        </pc:extLst>
      </pc:sldChg>
      <pc:sldChg chg="addCm">
        <pc:chgData name="Elaine Stanley" userId="9dfc5ab9-b876-4d2e-b928-2720deac3464" providerId="ADAL" clId="{54C1F2DC-F715-4D51-9D9F-CE7863872D6A}" dt="2023-08-23T04:39:35.196" v="3"/>
        <pc:sldMkLst>
          <pc:docMk/>
          <pc:sldMk cId="185826126" sldId="325"/>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54C1F2DC-F715-4D51-9D9F-CE7863872D6A}" dt="2023-08-23T04:39:35.196" v="3"/>
              <pc2:cmMkLst xmlns:pc2="http://schemas.microsoft.com/office/powerpoint/2019/9/main/command">
                <pc:docMk/>
                <pc:sldMk cId="185826126" sldId="325"/>
                <pc2:cmMk id="{357BD6D5-03BE-4A2B-9E13-23DF34B640AB}"/>
              </pc2:cmMkLst>
            </pc226:cmChg>
          </p:ext>
        </pc:extLst>
      </pc:sldChg>
      <pc:sldChg chg="addCm modCm">
        <pc:chgData name="Elaine Stanley" userId="9dfc5ab9-b876-4d2e-b928-2720deac3464" providerId="ADAL" clId="{54C1F2DC-F715-4D51-9D9F-CE7863872D6A}" dt="2023-08-23T04:41:43.123" v="5"/>
        <pc:sldMkLst>
          <pc:docMk/>
          <pc:sldMk cId="1776061978" sldId="326"/>
        </pc:sldMkLst>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54C1F2DC-F715-4D51-9D9F-CE7863872D6A}" dt="2023-08-23T04:41:43.123" v="5"/>
              <pc2:cmMkLst xmlns:pc2="http://schemas.microsoft.com/office/powerpoint/2019/9/main/command">
                <pc:docMk/>
                <pc:sldMk cId="1776061978" sldId="326"/>
                <pc2:cmMk id="{5381B712-338D-45D4-943F-111D1EA9D8BE}"/>
              </pc2:cmMkLst>
            </pc226:cmChg>
          </p:ext>
        </pc:extLst>
      </pc:sldChg>
      <pc:sldChg chg="addCm">
        <pc:chgData name="Elaine Stanley" userId="9dfc5ab9-b876-4d2e-b928-2720deac3464" providerId="ADAL" clId="{54C1F2DC-F715-4D51-9D9F-CE7863872D6A}" dt="2023-08-23T04:41:59.542" v="6"/>
        <pc:sldMkLst>
          <pc:docMk/>
          <pc:sldMk cId="3953974604" sldId="327"/>
        </pc:sldMkLst>
        <pc:extLst>
          <p:ext xmlns:p="http://schemas.openxmlformats.org/presentationml/2006/main" uri="{D6D511B9-2390-475A-947B-AFAB55BFBCF1}">
            <pc226:cmChg xmlns:pc226="http://schemas.microsoft.com/office/powerpoint/2022/06/main/command" chg="add">
              <pc226:chgData name="Elaine Stanley" userId="9dfc5ab9-b876-4d2e-b928-2720deac3464" providerId="ADAL" clId="{54C1F2DC-F715-4D51-9D9F-CE7863872D6A}" dt="2023-08-23T04:41:59.542" v="6"/>
              <pc2:cmMkLst xmlns:pc2="http://schemas.microsoft.com/office/powerpoint/2019/9/main/command">
                <pc:docMk/>
                <pc:sldMk cId="3953974604" sldId="327"/>
                <pc2:cmMk id="{BE712627-40EB-4015-B12F-A8690FF69078}"/>
              </pc2:cmMkLst>
            </pc226:cmChg>
          </p:ext>
        </pc:extLst>
      </pc:sldChg>
    </pc:docChg>
  </pc:docChgLst>
  <pc:docChgLst>
    <pc:chgData name="Elaine Stanley" userId="S::elaine.stanley@esa.edu.au::9dfc5ab9-b876-4d2e-b928-2720deac3464" providerId="AD" clId="Web-{BC61B9C8-8FB3-A11A-8271-45FC32AA76D7}"/>
    <pc:docChg chg="sldOrd">
      <pc:chgData name="Elaine Stanley" userId="S::elaine.stanley@esa.edu.au::9dfc5ab9-b876-4d2e-b928-2720deac3464" providerId="AD" clId="Web-{BC61B9C8-8FB3-A11A-8271-45FC32AA76D7}" dt="2023-09-20T05:15:16.031" v="0"/>
      <pc:docMkLst>
        <pc:docMk/>
      </pc:docMkLst>
      <pc:sldChg chg="ord">
        <pc:chgData name="Elaine Stanley" userId="S::elaine.stanley@esa.edu.au::9dfc5ab9-b876-4d2e-b928-2720deac3464" providerId="AD" clId="Web-{BC61B9C8-8FB3-A11A-8271-45FC32AA76D7}" dt="2023-09-20T05:15:16.031" v="0"/>
        <pc:sldMkLst>
          <pc:docMk/>
          <pc:sldMk cId="2791365738" sldId="289"/>
        </pc:sldMkLst>
      </pc:sldChg>
    </pc:docChg>
  </pc:docChgLst>
  <pc:docChgLst>
    <pc:chgData name="Martine Power" userId="S::martine.power@esa.edu.au::f3410e55-3c0b-475c-b0b5-72038337e5c9" providerId="AD" clId="Web-{917A4F27-B581-48F8-B44C-3D672EA8396D}"/>
    <pc:docChg chg="modSld">
      <pc:chgData name="Martine Power" userId="S::martine.power@esa.edu.au::f3410e55-3c0b-475c-b0b5-72038337e5c9" providerId="AD" clId="Web-{917A4F27-B581-48F8-B44C-3D672EA8396D}" dt="2023-08-17T03:25:06.260" v="961"/>
      <pc:docMkLst>
        <pc:docMk/>
      </pc:docMkLst>
      <pc:sldChg chg="modNotes">
        <pc:chgData name="Martine Power" userId="S::martine.power@esa.edu.au::f3410e55-3c0b-475c-b0b5-72038337e5c9" providerId="AD" clId="Web-{917A4F27-B581-48F8-B44C-3D672EA8396D}" dt="2023-08-17T01:50:55.394" v="3"/>
        <pc:sldMkLst>
          <pc:docMk/>
          <pc:sldMk cId="3335377412" sldId="266"/>
        </pc:sldMkLst>
      </pc:sldChg>
      <pc:sldChg chg="modNotes">
        <pc:chgData name="Martine Power" userId="S::martine.power@esa.edu.au::f3410e55-3c0b-475c-b0b5-72038337e5c9" providerId="AD" clId="Web-{917A4F27-B581-48F8-B44C-3D672EA8396D}" dt="2023-08-17T01:53:01.381" v="6"/>
        <pc:sldMkLst>
          <pc:docMk/>
          <pc:sldMk cId="2709793713" sldId="267"/>
        </pc:sldMkLst>
      </pc:sldChg>
      <pc:sldChg chg="modNotes">
        <pc:chgData name="Martine Power" userId="S::martine.power@esa.edu.au::f3410e55-3c0b-475c-b0b5-72038337e5c9" providerId="AD" clId="Web-{917A4F27-B581-48F8-B44C-3D672EA8396D}" dt="2023-08-17T02:11:58.688" v="223"/>
        <pc:sldMkLst>
          <pc:docMk/>
          <pc:sldMk cId="2337501981" sldId="268"/>
        </pc:sldMkLst>
      </pc:sldChg>
      <pc:sldChg chg="modNotes">
        <pc:chgData name="Martine Power" userId="S::martine.power@esa.edu.au::f3410e55-3c0b-475c-b0b5-72038337e5c9" providerId="AD" clId="Web-{917A4F27-B581-48F8-B44C-3D672EA8396D}" dt="2023-08-17T01:51:51.348" v="4"/>
        <pc:sldMkLst>
          <pc:docMk/>
          <pc:sldMk cId="3904399280" sldId="269"/>
        </pc:sldMkLst>
      </pc:sldChg>
      <pc:sldChg chg="addCm delCm modNotes">
        <pc:chgData name="Martine Power" userId="S::martine.power@esa.edu.au::f3410e55-3c0b-475c-b0b5-72038337e5c9" providerId="AD" clId="Web-{917A4F27-B581-48F8-B44C-3D672EA8396D}" dt="2023-08-17T03:06:43.093" v="568"/>
        <pc:sldMkLst>
          <pc:docMk/>
          <pc:sldMk cId="1665029084" sldId="270"/>
        </pc:sldMkLst>
        <pc:extLst>
          <p:ext xmlns:p="http://schemas.openxmlformats.org/presentationml/2006/main" uri="{D6D511B9-2390-475A-947B-AFAB55BFBCF1}">
            <pc226:cmChg xmlns:pc226="http://schemas.microsoft.com/office/powerpoint/2022/06/main/command" chg="add del">
              <pc226:chgData name="Martine Power" userId="S::martine.power@esa.edu.au::f3410e55-3c0b-475c-b0b5-72038337e5c9" providerId="AD" clId="Web-{917A4F27-B581-48F8-B44C-3D672EA8396D}" dt="2023-08-17T03:02:31.264" v="447"/>
              <pc2:cmMkLst xmlns:pc2="http://schemas.microsoft.com/office/powerpoint/2019/9/main/command">
                <pc:docMk/>
                <pc:sldMk cId="1665029084" sldId="270"/>
                <pc2:cmMk id="{8BB10A90-54ED-4642-AABD-0C5CE449F761}"/>
              </pc2:cmMkLst>
            </pc226:cmChg>
          </p:ext>
        </pc:extLst>
      </pc:sldChg>
      <pc:sldChg chg="modNotes">
        <pc:chgData name="Martine Power" userId="S::martine.power@esa.edu.au::f3410e55-3c0b-475c-b0b5-72038337e5c9" providerId="AD" clId="Web-{917A4F27-B581-48F8-B44C-3D672EA8396D}" dt="2023-08-17T03:11:43.504" v="735"/>
        <pc:sldMkLst>
          <pc:docMk/>
          <pc:sldMk cId="2127920421" sldId="271"/>
        </pc:sldMkLst>
      </pc:sldChg>
      <pc:sldChg chg="modNotes">
        <pc:chgData name="Martine Power" userId="S::martine.power@esa.edu.au::f3410e55-3c0b-475c-b0b5-72038337e5c9" providerId="AD" clId="Web-{917A4F27-B581-48F8-B44C-3D672EA8396D}" dt="2023-08-17T02:13:12.033" v="249"/>
        <pc:sldMkLst>
          <pc:docMk/>
          <pc:sldMk cId="490715436" sldId="275"/>
        </pc:sldMkLst>
      </pc:sldChg>
      <pc:sldChg chg="modNotes">
        <pc:chgData name="Martine Power" userId="S::martine.power@esa.edu.au::f3410e55-3c0b-475c-b0b5-72038337e5c9" providerId="AD" clId="Web-{917A4F27-B581-48F8-B44C-3D672EA8396D}" dt="2023-08-17T03:03:19.924" v="465"/>
        <pc:sldMkLst>
          <pc:docMk/>
          <pc:sldMk cId="2864020045" sldId="277"/>
        </pc:sldMkLst>
      </pc:sldChg>
      <pc:sldChg chg="modNotes">
        <pc:chgData name="Martine Power" userId="S::martine.power@esa.edu.au::f3410e55-3c0b-475c-b0b5-72038337e5c9" providerId="AD" clId="Web-{917A4F27-B581-48F8-B44C-3D672EA8396D}" dt="2023-08-17T03:16:07.162" v="812"/>
        <pc:sldMkLst>
          <pc:docMk/>
          <pc:sldMk cId="910972152" sldId="278"/>
        </pc:sldMkLst>
      </pc:sldChg>
      <pc:sldChg chg="modNotes">
        <pc:chgData name="Martine Power" userId="S::martine.power@esa.edu.au::f3410e55-3c0b-475c-b0b5-72038337e5c9" providerId="AD" clId="Web-{917A4F27-B581-48F8-B44C-3D672EA8396D}" dt="2023-08-17T03:12:31.585" v="761"/>
        <pc:sldMkLst>
          <pc:docMk/>
          <pc:sldMk cId="2271895393" sldId="282"/>
        </pc:sldMkLst>
      </pc:sldChg>
      <pc:sldChg chg="modNotes">
        <pc:chgData name="Martine Power" userId="S::martine.power@esa.edu.au::f3410e55-3c0b-475c-b0b5-72038337e5c9" providerId="AD" clId="Web-{917A4F27-B581-48F8-B44C-3D672EA8396D}" dt="2023-08-17T03:15:43.691" v="805"/>
        <pc:sldMkLst>
          <pc:docMk/>
          <pc:sldMk cId="2974006922" sldId="283"/>
        </pc:sldMkLst>
      </pc:sldChg>
      <pc:sldChg chg="modNotes">
        <pc:chgData name="Martine Power" userId="S::martine.power@esa.edu.au::f3410e55-3c0b-475c-b0b5-72038337e5c9" providerId="AD" clId="Web-{917A4F27-B581-48F8-B44C-3D672EA8396D}" dt="2023-08-17T03:07:25.330" v="598"/>
        <pc:sldMkLst>
          <pc:docMk/>
          <pc:sldMk cId="2791365738" sldId="289"/>
        </pc:sldMkLst>
      </pc:sldChg>
      <pc:sldChg chg="modNotes">
        <pc:chgData name="Martine Power" userId="S::martine.power@esa.edu.au::f3410e55-3c0b-475c-b0b5-72038337e5c9" providerId="AD" clId="Web-{917A4F27-B581-48F8-B44C-3D672EA8396D}" dt="2023-08-17T03:08:02.505" v="652"/>
        <pc:sldMkLst>
          <pc:docMk/>
          <pc:sldMk cId="772307413" sldId="290"/>
        </pc:sldMkLst>
      </pc:sldChg>
      <pc:sldChg chg="modNotes">
        <pc:chgData name="Martine Power" userId="S::martine.power@esa.edu.au::f3410e55-3c0b-475c-b0b5-72038337e5c9" providerId="AD" clId="Web-{917A4F27-B581-48F8-B44C-3D672EA8396D}" dt="2023-08-17T03:14:48.125" v="796"/>
        <pc:sldMkLst>
          <pc:docMk/>
          <pc:sldMk cId="2083574661" sldId="291"/>
        </pc:sldMkLst>
      </pc:sldChg>
      <pc:sldChg chg="modNotes">
        <pc:chgData name="Martine Power" userId="S::martine.power@esa.edu.au::f3410e55-3c0b-475c-b0b5-72038337e5c9" providerId="AD" clId="Web-{917A4F27-B581-48F8-B44C-3D672EA8396D}" dt="2023-08-17T03:17:00.900" v="818"/>
        <pc:sldMkLst>
          <pc:docMk/>
          <pc:sldMk cId="2938322535" sldId="292"/>
        </pc:sldMkLst>
      </pc:sldChg>
      <pc:sldChg chg="modNotes">
        <pc:chgData name="Martine Power" userId="S::martine.power@esa.edu.au::f3410e55-3c0b-475c-b0b5-72038337e5c9" providerId="AD" clId="Web-{917A4F27-B581-48F8-B44C-3D672EA8396D}" dt="2023-08-17T03:18:50.813" v="850"/>
        <pc:sldMkLst>
          <pc:docMk/>
          <pc:sldMk cId="3514559177" sldId="293"/>
        </pc:sldMkLst>
      </pc:sldChg>
      <pc:sldChg chg="modNotes">
        <pc:chgData name="Martine Power" userId="S::martine.power@esa.edu.au::f3410e55-3c0b-475c-b0b5-72038337e5c9" providerId="AD" clId="Web-{917A4F27-B581-48F8-B44C-3D672EA8396D}" dt="2023-08-17T03:19:32.035" v="861"/>
        <pc:sldMkLst>
          <pc:docMk/>
          <pc:sldMk cId="132661091" sldId="294"/>
        </pc:sldMkLst>
      </pc:sldChg>
      <pc:sldChg chg="modNotes">
        <pc:chgData name="Martine Power" userId="S::martine.power@esa.edu.au::f3410e55-3c0b-475c-b0b5-72038337e5c9" providerId="AD" clId="Web-{917A4F27-B581-48F8-B44C-3D672EA8396D}" dt="2023-08-17T03:20:44.492" v="894"/>
        <pc:sldMkLst>
          <pc:docMk/>
          <pc:sldMk cId="910728012" sldId="295"/>
        </pc:sldMkLst>
      </pc:sldChg>
      <pc:sldChg chg="modNotes">
        <pc:chgData name="Martine Power" userId="S::martine.power@esa.edu.au::f3410e55-3c0b-475c-b0b5-72038337e5c9" providerId="AD" clId="Web-{917A4F27-B581-48F8-B44C-3D672EA8396D}" dt="2023-08-17T03:21:17.838" v="901"/>
        <pc:sldMkLst>
          <pc:docMk/>
          <pc:sldMk cId="2682575596" sldId="296"/>
        </pc:sldMkLst>
      </pc:sldChg>
      <pc:sldChg chg="addCm modNotes">
        <pc:chgData name="Martine Power" userId="S::martine.power@esa.edu.au::f3410e55-3c0b-475c-b0b5-72038337e5c9" providerId="AD" clId="Web-{917A4F27-B581-48F8-B44C-3D672EA8396D}" dt="2023-08-17T03:25:06.260" v="961"/>
        <pc:sldMkLst>
          <pc:docMk/>
          <pc:sldMk cId="2995261323" sldId="297"/>
        </pc:sldMkLst>
        <pc:extLst>
          <p:ext xmlns:p="http://schemas.openxmlformats.org/presentationml/2006/main" uri="{D6D511B9-2390-475A-947B-AFAB55BFBCF1}">
            <pc226:cmChg xmlns:pc226="http://schemas.microsoft.com/office/powerpoint/2022/06/main/command" chg="add">
              <pc226:chgData name="Martine Power" userId="S::martine.power@esa.edu.au::f3410e55-3c0b-475c-b0b5-72038337e5c9" providerId="AD" clId="Web-{917A4F27-B581-48F8-B44C-3D672EA8396D}" dt="2023-08-17T03:24:56.681" v="960"/>
              <pc2:cmMkLst xmlns:pc2="http://schemas.microsoft.com/office/powerpoint/2019/9/main/command">
                <pc:docMk/>
                <pc:sldMk cId="2995261323" sldId="297"/>
                <pc2:cmMk id="{8E9CC423-AA9B-462C-AA36-EC2B2A823200}"/>
              </pc2:cmMkLst>
            </pc226:cmChg>
          </p:ext>
        </pc:extLst>
      </pc:sldChg>
      <pc:sldChg chg="modNotes">
        <pc:chgData name="Martine Power" userId="S::martine.power@esa.edu.au::f3410e55-3c0b-475c-b0b5-72038337e5c9" providerId="AD" clId="Web-{917A4F27-B581-48F8-B44C-3D672EA8396D}" dt="2023-08-17T03:21:35.418" v="909"/>
        <pc:sldMkLst>
          <pc:docMk/>
          <pc:sldMk cId="1831724420" sldId="298"/>
        </pc:sldMkLst>
      </pc:sldChg>
      <pc:sldChg chg="modNotes">
        <pc:chgData name="Martine Power" userId="S::martine.power@esa.edu.au::f3410e55-3c0b-475c-b0b5-72038337e5c9" providerId="AD" clId="Web-{917A4F27-B581-48F8-B44C-3D672EA8396D}" dt="2023-08-17T03:04:14.943" v="486"/>
        <pc:sldMkLst>
          <pc:docMk/>
          <pc:sldMk cId="775131579" sldId="317"/>
        </pc:sldMkLst>
      </pc:sldChg>
      <pc:sldChg chg="modNotes">
        <pc:chgData name="Martine Power" userId="S::martine.power@esa.edu.au::f3410e55-3c0b-475c-b0b5-72038337e5c9" providerId="AD" clId="Web-{917A4F27-B581-48F8-B44C-3D672EA8396D}" dt="2023-08-17T02:08:08.417" v="134"/>
        <pc:sldMkLst>
          <pc:docMk/>
          <pc:sldMk cId="3390815491" sldId="318"/>
        </pc:sldMkLst>
      </pc:sldChg>
    </pc:docChg>
  </pc:docChgLst>
  <pc:docChgLst>
    <pc:chgData name="Amanda Coleiro" userId="S::amanda.coleiro@esa.edu.au::b30aea03-0fa7-4240-b1c4-13bfd1507b63" providerId="AD" clId="Web-{94608021-3986-B10F-E093-26D8C15E5359}"/>
    <pc:docChg chg="modSld">
      <pc:chgData name="Amanda Coleiro" userId="S::amanda.coleiro@esa.edu.au::b30aea03-0fa7-4240-b1c4-13bfd1507b63" providerId="AD" clId="Web-{94608021-3986-B10F-E093-26D8C15E5359}" dt="2023-08-28T06:47:47.320" v="391"/>
      <pc:docMkLst>
        <pc:docMk/>
      </pc:docMkLst>
      <pc:sldChg chg="modNotes">
        <pc:chgData name="Amanda Coleiro" userId="S::amanda.coleiro@esa.edu.au::b30aea03-0fa7-4240-b1c4-13bfd1507b63" providerId="AD" clId="Web-{94608021-3986-B10F-E093-26D8C15E5359}" dt="2023-08-28T05:38:22.073" v="59"/>
        <pc:sldMkLst>
          <pc:docMk/>
          <pc:sldMk cId="2788717030" sldId="264"/>
        </pc:sldMkLst>
      </pc:sldChg>
      <pc:sldChg chg="modNotes">
        <pc:chgData name="Amanda Coleiro" userId="S::amanda.coleiro@esa.edu.au::b30aea03-0fa7-4240-b1c4-13bfd1507b63" providerId="AD" clId="Web-{94608021-3986-B10F-E093-26D8C15E5359}" dt="2023-08-28T05:39:06.997" v="71"/>
        <pc:sldMkLst>
          <pc:docMk/>
          <pc:sldMk cId="3335377412" sldId="266"/>
        </pc:sldMkLst>
      </pc:sldChg>
      <pc:sldChg chg="modNotes">
        <pc:chgData name="Amanda Coleiro" userId="S::amanda.coleiro@esa.edu.au::b30aea03-0fa7-4240-b1c4-13bfd1507b63" providerId="AD" clId="Web-{94608021-3986-B10F-E093-26D8C15E5359}" dt="2023-08-28T05:44:29.757" v="171"/>
        <pc:sldMkLst>
          <pc:docMk/>
          <pc:sldMk cId="2709793713" sldId="267"/>
        </pc:sldMkLst>
      </pc:sldChg>
      <pc:sldChg chg="modNotes">
        <pc:chgData name="Amanda Coleiro" userId="S::amanda.coleiro@esa.edu.au::b30aea03-0fa7-4240-b1c4-13bfd1507b63" providerId="AD" clId="Web-{94608021-3986-B10F-E093-26D8C15E5359}" dt="2023-08-28T05:47:24.856" v="247"/>
        <pc:sldMkLst>
          <pc:docMk/>
          <pc:sldMk cId="2337501981" sldId="268"/>
        </pc:sldMkLst>
      </pc:sldChg>
      <pc:sldChg chg="modNotes">
        <pc:chgData name="Amanda Coleiro" userId="S::amanda.coleiro@esa.edu.au::b30aea03-0fa7-4240-b1c4-13bfd1507b63" providerId="AD" clId="Web-{94608021-3986-B10F-E093-26D8C15E5359}" dt="2023-08-28T05:41:15.860" v="107"/>
        <pc:sldMkLst>
          <pc:docMk/>
          <pc:sldMk cId="3904399280" sldId="269"/>
        </pc:sldMkLst>
      </pc:sldChg>
      <pc:sldChg chg="modNotes">
        <pc:chgData name="Amanda Coleiro" userId="S::amanda.coleiro@esa.edu.au::b30aea03-0fa7-4240-b1c4-13bfd1507b63" providerId="AD" clId="Web-{94608021-3986-B10F-E093-26D8C15E5359}" dt="2023-08-28T05:49:12.485" v="285"/>
        <pc:sldMkLst>
          <pc:docMk/>
          <pc:sldMk cId="1665029084" sldId="270"/>
        </pc:sldMkLst>
      </pc:sldChg>
      <pc:sldChg chg="modNotes">
        <pc:chgData name="Amanda Coleiro" userId="S::amanda.coleiro@esa.edu.au::b30aea03-0fa7-4240-b1c4-13bfd1507b63" providerId="AD" clId="Web-{94608021-3986-B10F-E093-26D8C15E5359}" dt="2023-08-28T05:51:24.473" v="323"/>
        <pc:sldMkLst>
          <pc:docMk/>
          <pc:sldMk cId="2127920421" sldId="271"/>
        </pc:sldMkLst>
      </pc:sldChg>
      <pc:sldChg chg="modNotes">
        <pc:chgData name="Amanda Coleiro" userId="S::amanda.coleiro@esa.edu.au::b30aea03-0fa7-4240-b1c4-13bfd1507b63" providerId="AD" clId="Web-{94608021-3986-B10F-E093-26D8C15E5359}" dt="2023-08-28T05:38:29.605" v="60"/>
        <pc:sldMkLst>
          <pc:docMk/>
          <pc:sldMk cId="1601732042" sldId="272"/>
        </pc:sldMkLst>
      </pc:sldChg>
      <pc:sldChg chg="modNotes">
        <pc:chgData name="Amanda Coleiro" userId="S::amanda.coleiro@esa.edu.au::b30aea03-0fa7-4240-b1c4-13bfd1507b63" providerId="AD" clId="Web-{94608021-3986-B10F-E093-26D8C15E5359}" dt="2023-08-28T05:39:11.263" v="72"/>
        <pc:sldMkLst>
          <pc:docMk/>
          <pc:sldMk cId="731919613" sldId="273"/>
        </pc:sldMkLst>
      </pc:sldChg>
      <pc:sldChg chg="modNotes">
        <pc:chgData name="Amanda Coleiro" userId="S::amanda.coleiro@esa.edu.au::b30aea03-0fa7-4240-b1c4-13bfd1507b63" providerId="AD" clId="Web-{94608021-3986-B10F-E093-26D8C15E5359}" dt="2023-08-28T05:44:42.070" v="172"/>
        <pc:sldMkLst>
          <pc:docMk/>
          <pc:sldMk cId="2756143785" sldId="274"/>
        </pc:sldMkLst>
      </pc:sldChg>
      <pc:sldChg chg="modNotes">
        <pc:chgData name="Amanda Coleiro" userId="S::amanda.coleiro@esa.edu.au::b30aea03-0fa7-4240-b1c4-13bfd1507b63" providerId="AD" clId="Web-{94608021-3986-B10F-E093-26D8C15E5359}" dt="2023-08-28T05:47:52.857" v="254"/>
        <pc:sldMkLst>
          <pc:docMk/>
          <pc:sldMk cId="490715436" sldId="275"/>
        </pc:sldMkLst>
      </pc:sldChg>
      <pc:sldChg chg="modNotes">
        <pc:chgData name="Amanda Coleiro" userId="S::amanda.coleiro@esa.edu.au::b30aea03-0fa7-4240-b1c4-13bfd1507b63" providerId="AD" clId="Web-{94608021-3986-B10F-E093-26D8C15E5359}" dt="2023-08-28T05:41:45.111" v="109"/>
        <pc:sldMkLst>
          <pc:docMk/>
          <pc:sldMk cId="3247534125" sldId="276"/>
        </pc:sldMkLst>
      </pc:sldChg>
      <pc:sldChg chg="modNotes">
        <pc:chgData name="Amanda Coleiro" userId="S::amanda.coleiro@esa.edu.au::b30aea03-0fa7-4240-b1c4-13bfd1507b63" providerId="AD" clId="Web-{94608021-3986-B10F-E093-26D8C15E5359}" dt="2023-08-28T05:49:34.720" v="286"/>
        <pc:sldMkLst>
          <pc:docMk/>
          <pc:sldMk cId="2864020045" sldId="277"/>
        </pc:sldMkLst>
      </pc:sldChg>
      <pc:sldChg chg="modNotes">
        <pc:chgData name="Amanda Coleiro" userId="S::amanda.coleiro@esa.edu.au::b30aea03-0fa7-4240-b1c4-13bfd1507b63" providerId="AD" clId="Web-{94608021-3986-B10F-E093-26D8C15E5359}" dt="2023-08-28T05:51:39.943" v="325"/>
        <pc:sldMkLst>
          <pc:docMk/>
          <pc:sldMk cId="910972152" sldId="278"/>
        </pc:sldMkLst>
      </pc:sldChg>
      <pc:sldChg chg="modSp">
        <pc:chgData name="Amanda Coleiro" userId="S::amanda.coleiro@esa.edu.au::b30aea03-0fa7-4240-b1c4-13bfd1507b63" providerId="AD" clId="Web-{94608021-3986-B10F-E093-26D8C15E5359}" dt="2023-08-28T05:59:46.958" v="387" actId="20577"/>
        <pc:sldMkLst>
          <pc:docMk/>
          <pc:sldMk cId="2734686442" sldId="279"/>
        </pc:sldMkLst>
        <pc:spChg chg="mod">
          <ac:chgData name="Amanda Coleiro" userId="S::amanda.coleiro@esa.edu.au::b30aea03-0fa7-4240-b1c4-13bfd1507b63" providerId="AD" clId="Web-{94608021-3986-B10F-E093-26D8C15E5359}" dt="2023-08-28T05:59:46.958" v="387" actId="20577"/>
          <ac:spMkLst>
            <pc:docMk/>
            <pc:sldMk cId="2734686442" sldId="279"/>
            <ac:spMk id="7" creationId="{704F0F1C-1EEA-4CB5-A087-6D1FC201393B}"/>
          </ac:spMkLst>
        </pc:spChg>
      </pc:sldChg>
      <pc:sldChg chg="modNotes">
        <pc:chgData name="Amanda Coleiro" userId="S::amanda.coleiro@esa.edu.au::b30aea03-0fa7-4240-b1c4-13bfd1507b63" providerId="AD" clId="Web-{94608021-3986-B10F-E093-26D8C15E5359}" dt="2023-08-28T05:52:04.006" v="332"/>
        <pc:sldMkLst>
          <pc:docMk/>
          <pc:sldMk cId="2271895393" sldId="282"/>
        </pc:sldMkLst>
      </pc:sldChg>
      <pc:sldChg chg="modNotes">
        <pc:chgData name="Amanda Coleiro" userId="S::amanda.coleiro@esa.edu.au::b30aea03-0fa7-4240-b1c4-13bfd1507b63" providerId="AD" clId="Web-{94608021-3986-B10F-E093-26D8C15E5359}" dt="2023-08-28T05:52:16.100" v="333"/>
        <pc:sldMkLst>
          <pc:docMk/>
          <pc:sldMk cId="2974006922" sldId="283"/>
        </pc:sldMkLst>
      </pc:sldChg>
      <pc:sldChg chg="modNotes">
        <pc:chgData name="Amanda Coleiro" userId="S::amanda.coleiro@esa.edu.au::b30aea03-0fa7-4240-b1c4-13bfd1507b63" providerId="AD" clId="Web-{94608021-3986-B10F-E093-26D8C15E5359}" dt="2023-08-28T06:47:24.725" v="389"/>
        <pc:sldMkLst>
          <pc:docMk/>
          <pc:sldMk cId="2791365738" sldId="289"/>
        </pc:sldMkLst>
      </pc:sldChg>
      <pc:sldChg chg="modNotes">
        <pc:chgData name="Amanda Coleiro" userId="S::amanda.coleiro@esa.edu.au::b30aea03-0fa7-4240-b1c4-13bfd1507b63" providerId="AD" clId="Web-{94608021-3986-B10F-E093-26D8C15E5359}" dt="2023-08-28T06:47:47.320" v="391"/>
        <pc:sldMkLst>
          <pc:docMk/>
          <pc:sldMk cId="772307413" sldId="290"/>
        </pc:sldMkLst>
      </pc:sldChg>
      <pc:sldChg chg="modNotes">
        <pc:chgData name="Amanda Coleiro" userId="S::amanda.coleiro@esa.edu.au::b30aea03-0fa7-4240-b1c4-13bfd1507b63" providerId="AD" clId="Web-{94608021-3986-B10F-E093-26D8C15E5359}" dt="2023-08-28T05:53:00.273" v="354"/>
        <pc:sldMkLst>
          <pc:docMk/>
          <pc:sldMk cId="2083574661" sldId="291"/>
        </pc:sldMkLst>
      </pc:sldChg>
      <pc:sldChg chg="modNotes">
        <pc:chgData name="Amanda Coleiro" userId="S::amanda.coleiro@esa.edu.au::b30aea03-0fa7-4240-b1c4-13bfd1507b63" providerId="AD" clId="Web-{94608021-3986-B10F-E093-26D8C15E5359}" dt="2023-08-28T05:53:05.586" v="356"/>
        <pc:sldMkLst>
          <pc:docMk/>
          <pc:sldMk cId="2938322535" sldId="292"/>
        </pc:sldMkLst>
      </pc:sldChg>
      <pc:sldChg chg="modNotes">
        <pc:chgData name="Amanda Coleiro" userId="S::amanda.coleiro@esa.edu.au::b30aea03-0fa7-4240-b1c4-13bfd1507b63" providerId="AD" clId="Web-{94608021-3986-B10F-E093-26D8C15E5359}" dt="2023-08-28T05:53:38.165" v="364"/>
        <pc:sldMkLst>
          <pc:docMk/>
          <pc:sldMk cId="3514559177" sldId="293"/>
        </pc:sldMkLst>
      </pc:sldChg>
      <pc:sldChg chg="modNotes">
        <pc:chgData name="Amanda Coleiro" userId="S::amanda.coleiro@esa.edu.au::b30aea03-0fa7-4240-b1c4-13bfd1507b63" providerId="AD" clId="Web-{94608021-3986-B10F-E093-26D8C15E5359}" dt="2023-08-28T05:53:47.243" v="365"/>
        <pc:sldMkLst>
          <pc:docMk/>
          <pc:sldMk cId="132661091" sldId="294"/>
        </pc:sldMkLst>
      </pc:sldChg>
      <pc:sldChg chg="modNotes">
        <pc:chgData name="Amanda Coleiro" userId="S::amanda.coleiro@esa.edu.au::b30aea03-0fa7-4240-b1c4-13bfd1507b63" providerId="AD" clId="Web-{94608021-3986-B10F-E093-26D8C15E5359}" dt="2023-08-28T05:54:17.026" v="373"/>
        <pc:sldMkLst>
          <pc:docMk/>
          <pc:sldMk cId="910728012" sldId="295"/>
        </pc:sldMkLst>
      </pc:sldChg>
      <pc:sldChg chg="modNotes">
        <pc:chgData name="Amanda Coleiro" userId="S::amanda.coleiro@esa.edu.au::b30aea03-0fa7-4240-b1c4-13bfd1507b63" providerId="AD" clId="Web-{94608021-3986-B10F-E093-26D8C15E5359}" dt="2023-08-28T05:54:20.463" v="374"/>
        <pc:sldMkLst>
          <pc:docMk/>
          <pc:sldMk cId="2682575596" sldId="296"/>
        </pc:sldMkLst>
      </pc:sldChg>
      <pc:sldChg chg="modNotes">
        <pc:chgData name="Amanda Coleiro" userId="S::amanda.coleiro@esa.edu.au::b30aea03-0fa7-4240-b1c4-13bfd1507b63" providerId="AD" clId="Web-{94608021-3986-B10F-E093-26D8C15E5359}" dt="2023-08-28T05:57:57.064" v="382"/>
        <pc:sldMkLst>
          <pc:docMk/>
          <pc:sldMk cId="2995261323" sldId="297"/>
        </pc:sldMkLst>
      </pc:sldChg>
      <pc:sldChg chg="modNotes">
        <pc:chgData name="Amanda Coleiro" userId="S::amanda.coleiro@esa.edu.au::b30aea03-0fa7-4240-b1c4-13bfd1507b63" providerId="AD" clId="Web-{94608021-3986-B10F-E093-26D8C15E5359}" dt="2023-08-28T05:58:06.455" v="383"/>
        <pc:sldMkLst>
          <pc:docMk/>
          <pc:sldMk cId="1831724420" sldId="298"/>
        </pc:sldMkLst>
      </pc:sldChg>
      <pc:sldChg chg="modNotes">
        <pc:chgData name="Amanda Coleiro" userId="S::amanda.coleiro@esa.edu.au::b30aea03-0fa7-4240-b1c4-13bfd1507b63" providerId="AD" clId="Web-{94608021-3986-B10F-E093-26D8C15E5359}" dt="2023-08-28T05:38:36.605" v="61"/>
        <pc:sldMkLst>
          <pc:docMk/>
          <pc:sldMk cId="192199499" sldId="305"/>
        </pc:sldMkLst>
      </pc:sldChg>
      <pc:sldChg chg="modNotes">
        <pc:chgData name="Amanda Coleiro" userId="S::amanda.coleiro@esa.edu.au::b30aea03-0fa7-4240-b1c4-13bfd1507b63" providerId="AD" clId="Web-{94608021-3986-B10F-E093-26D8C15E5359}" dt="2023-08-28T05:39:17.747" v="73"/>
        <pc:sldMkLst>
          <pc:docMk/>
          <pc:sldMk cId="3097816862" sldId="306"/>
        </pc:sldMkLst>
      </pc:sldChg>
      <pc:sldChg chg="modNotes">
        <pc:chgData name="Amanda Coleiro" userId="S::amanda.coleiro@esa.edu.au::b30aea03-0fa7-4240-b1c4-13bfd1507b63" providerId="AD" clId="Web-{94608021-3986-B10F-E093-26D8C15E5359}" dt="2023-08-28T05:50:01.424" v="295"/>
        <pc:sldMkLst>
          <pc:docMk/>
          <pc:sldMk cId="775131579" sldId="317"/>
        </pc:sldMkLst>
      </pc:sldChg>
      <pc:sldChg chg="modNotes">
        <pc:chgData name="Amanda Coleiro" userId="S::amanda.coleiro@esa.edu.au::b30aea03-0fa7-4240-b1c4-13bfd1507b63" providerId="AD" clId="Web-{94608021-3986-B10F-E093-26D8C15E5359}" dt="2023-08-28T05:46:27.120" v="218"/>
        <pc:sldMkLst>
          <pc:docMk/>
          <pc:sldMk cId="3390815491" sldId="318"/>
        </pc:sldMkLst>
      </pc:sldChg>
      <pc:sldChg chg="modNotes">
        <pc:chgData name="Amanda Coleiro" userId="S::amanda.coleiro@esa.edu.au::b30aea03-0fa7-4240-b1c4-13bfd1507b63" providerId="AD" clId="Web-{94608021-3986-B10F-E093-26D8C15E5359}" dt="2023-08-28T05:46:53.746" v="239"/>
        <pc:sldMkLst>
          <pc:docMk/>
          <pc:sldMk cId="3808321526" sldId="320"/>
        </pc:sldMkLst>
      </pc:sldChg>
      <pc:sldChg chg="modNotes">
        <pc:chgData name="Amanda Coleiro" userId="S::amanda.coleiro@esa.edu.au::b30aea03-0fa7-4240-b1c4-13bfd1507b63" providerId="AD" clId="Web-{94608021-3986-B10F-E093-26D8C15E5359}" dt="2023-08-28T05:42:26.862" v="119"/>
        <pc:sldMkLst>
          <pc:docMk/>
          <pc:sldMk cId="2035404402" sldId="324"/>
        </pc:sldMkLst>
      </pc:sldChg>
      <pc:sldChg chg="modNotes">
        <pc:chgData name="Amanda Coleiro" userId="S::amanda.coleiro@esa.edu.au::b30aea03-0fa7-4240-b1c4-13bfd1507b63" providerId="AD" clId="Web-{94608021-3986-B10F-E093-26D8C15E5359}" dt="2023-08-28T05:43:00.520" v="128"/>
        <pc:sldMkLst>
          <pc:docMk/>
          <pc:sldMk cId="185826126" sldId="325"/>
        </pc:sldMkLst>
      </pc:sldChg>
      <pc:sldChg chg="modNotes">
        <pc:chgData name="Amanda Coleiro" userId="S::amanda.coleiro@esa.edu.au::b30aea03-0fa7-4240-b1c4-13bfd1507b63" providerId="AD" clId="Web-{94608021-3986-B10F-E093-26D8C15E5359}" dt="2023-08-28T05:45:16.212" v="194"/>
        <pc:sldMkLst>
          <pc:docMk/>
          <pc:sldMk cId="1776061978" sldId="326"/>
        </pc:sldMkLst>
      </pc:sldChg>
      <pc:sldChg chg="modNotes">
        <pc:chgData name="Amanda Coleiro" userId="S::amanda.coleiro@esa.edu.au::b30aea03-0fa7-4240-b1c4-13bfd1507b63" providerId="AD" clId="Web-{94608021-3986-B10F-E093-26D8C15E5359}" dt="2023-08-28T05:45:42.556" v="202"/>
        <pc:sldMkLst>
          <pc:docMk/>
          <pc:sldMk cId="3953974604" sldId="327"/>
        </pc:sldMkLst>
      </pc:sldChg>
      <pc:sldChg chg="modSp">
        <pc:chgData name="Amanda Coleiro" userId="S::amanda.coleiro@esa.edu.au::b30aea03-0fa7-4240-b1c4-13bfd1507b63" providerId="AD" clId="Web-{94608021-3986-B10F-E093-26D8C15E5359}" dt="2023-08-28T05:31:16.435" v="7" actId="20577"/>
        <pc:sldMkLst>
          <pc:docMk/>
          <pc:sldMk cId="3400384737" sldId="395"/>
        </pc:sldMkLst>
        <pc:spChg chg="mod">
          <ac:chgData name="Amanda Coleiro" userId="S::amanda.coleiro@esa.edu.au::b30aea03-0fa7-4240-b1c4-13bfd1507b63" providerId="AD" clId="Web-{94608021-3986-B10F-E093-26D8C15E5359}" dt="2023-08-28T05:31:16.435" v="7" actId="20577"/>
          <ac:spMkLst>
            <pc:docMk/>
            <pc:sldMk cId="3400384737" sldId="395"/>
            <ac:spMk id="3" creationId="{93509D1B-15A5-E79B-0E3F-A8A5268A84CF}"/>
          </ac:spMkLst>
        </pc:spChg>
      </pc:sldChg>
    </pc:docChg>
  </pc:docChgLst>
  <pc:docChgLst>
    <pc:chgData name="Amanda Coleiro" userId="S::amanda.coleiro@esa.edu.au::b30aea03-0fa7-4240-b1c4-13bfd1507b63" providerId="AD" clId="Web-{998FC46D-39E5-7598-3C99-008DF53BDEF6}"/>
    <pc:docChg chg="modSld">
      <pc:chgData name="Amanda Coleiro" userId="S::amanda.coleiro@esa.edu.au::b30aea03-0fa7-4240-b1c4-13bfd1507b63" providerId="AD" clId="Web-{998FC46D-39E5-7598-3C99-008DF53BDEF6}" dt="2023-09-20T06:27:49.940" v="5"/>
      <pc:docMkLst>
        <pc:docMk/>
      </pc:docMkLst>
      <pc:sldChg chg="modSp delCm">
        <pc:chgData name="Amanda Coleiro" userId="S::amanda.coleiro@esa.edu.au::b30aea03-0fa7-4240-b1c4-13bfd1507b63" providerId="AD" clId="Web-{998FC46D-39E5-7598-3C99-008DF53BDEF6}" dt="2023-09-20T06:27:49.940" v="5"/>
        <pc:sldMkLst>
          <pc:docMk/>
          <pc:sldMk cId="3465471192" sldId="423"/>
        </pc:sldMkLst>
        <pc:spChg chg="mod">
          <ac:chgData name="Amanda Coleiro" userId="S::amanda.coleiro@esa.edu.au::b30aea03-0fa7-4240-b1c4-13bfd1507b63" providerId="AD" clId="Web-{998FC46D-39E5-7598-3C99-008DF53BDEF6}" dt="2023-09-20T06:27:49.877" v="4" actId="20577"/>
          <ac:spMkLst>
            <pc:docMk/>
            <pc:sldMk cId="3465471192" sldId="423"/>
            <ac:spMk id="2" creationId="{D1995069-EF04-C6D4-B864-0C39853C76FE}"/>
          </ac:spMkLst>
        </pc:spChg>
        <pc:spChg chg="mod">
          <ac:chgData name="Amanda Coleiro" userId="S::amanda.coleiro@esa.edu.au::b30aea03-0fa7-4240-b1c4-13bfd1507b63" providerId="AD" clId="Web-{998FC46D-39E5-7598-3C99-008DF53BDEF6}" dt="2023-09-20T06:27:31.736" v="1" actId="20577"/>
          <ac:spMkLst>
            <pc:docMk/>
            <pc:sldMk cId="3465471192" sldId="423"/>
            <ac:spMk id="15" creationId="{482E94D1-B38D-4BCE-96FD-FA4300A0925B}"/>
          </ac:spMkLst>
        </pc:spChg>
        <pc:extLst>
          <p:ext xmlns:p="http://schemas.openxmlformats.org/presentationml/2006/main" uri="{D6D511B9-2390-475A-947B-AFAB55BFBCF1}">
            <pc226:cmChg xmlns:pc226="http://schemas.microsoft.com/office/powerpoint/2022/06/main/command" chg="del">
              <pc226:chgData name="Amanda Coleiro" userId="S::amanda.coleiro@esa.edu.au::b30aea03-0fa7-4240-b1c4-13bfd1507b63" providerId="AD" clId="Web-{998FC46D-39E5-7598-3C99-008DF53BDEF6}" dt="2023-09-20T06:27:36.596" v="2"/>
              <pc2:cmMkLst xmlns:pc2="http://schemas.microsoft.com/office/powerpoint/2019/9/main/command">
                <pc:docMk/>
                <pc:sldMk cId="3465471192" sldId="423"/>
                <pc2:cmMk id="{2101764E-45B3-4A45-924D-56EAA1374865}"/>
              </pc2:cmMkLst>
            </pc226:cmChg>
            <pc226:cmChg xmlns:pc226="http://schemas.microsoft.com/office/powerpoint/2022/06/main/command" chg="del">
              <pc226:chgData name="Amanda Coleiro" userId="S::amanda.coleiro@esa.edu.au::b30aea03-0fa7-4240-b1c4-13bfd1507b63" providerId="AD" clId="Web-{998FC46D-39E5-7598-3C99-008DF53BDEF6}" dt="2023-09-20T06:27:49.940" v="5"/>
              <pc2:cmMkLst xmlns:pc2="http://schemas.microsoft.com/office/powerpoint/2019/9/main/command">
                <pc:docMk/>
                <pc:sldMk cId="3465471192" sldId="423"/>
                <pc2:cmMk id="{52537AD6-F84E-44CE-B113-35E7574DAF5A}"/>
              </pc2:cmMkLst>
            </pc226:cmChg>
          </p:ext>
        </pc:extLst>
      </pc:sldChg>
    </pc:docChg>
  </pc:docChgLst>
  <pc:docChgLst>
    <pc:chgData name="Liz Heynes" userId="e5ff50d5-f39a-42f6-9e9f-e790bcc8c38d" providerId="ADAL" clId="{D81C153E-7B01-4E9F-8A4B-5DB930630B4B}"/>
    <pc:docChg chg="undo custSel modSld">
      <pc:chgData name="Liz Heynes" userId="e5ff50d5-f39a-42f6-9e9f-e790bcc8c38d" providerId="ADAL" clId="{D81C153E-7B01-4E9F-8A4B-5DB930630B4B}" dt="2023-08-28T06:13:47.738" v="895" actId="6549"/>
      <pc:docMkLst>
        <pc:docMk/>
      </pc:docMkLst>
      <pc:sldChg chg="delCm modNotesTx">
        <pc:chgData name="Liz Heynes" userId="e5ff50d5-f39a-42f6-9e9f-e790bcc8c38d" providerId="ADAL" clId="{D81C153E-7B01-4E9F-8A4B-5DB930630B4B}" dt="2023-08-23T06:20:37.149" v="577" actId="20577"/>
        <pc:sldMkLst>
          <pc:docMk/>
          <pc:sldMk cId="2788717030" sldId="264"/>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17T06:51:13.194" v="10"/>
              <pc2:cmMkLst xmlns:pc2="http://schemas.microsoft.com/office/powerpoint/2019/9/main/command">
                <pc:docMk/>
                <pc:sldMk cId="2788717030" sldId="264"/>
                <pc2:cmMk id="{82B06EFE-0E25-4FD9-95F8-F460C6814FD7}"/>
              </pc2:cmMkLst>
            </pc226:cmChg>
          </p:ext>
        </pc:extLst>
      </pc:sldChg>
      <pc:sldChg chg="modNotesTx">
        <pc:chgData name="Liz Heynes" userId="e5ff50d5-f39a-42f6-9e9f-e790bcc8c38d" providerId="ADAL" clId="{D81C153E-7B01-4E9F-8A4B-5DB930630B4B}" dt="2023-08-23T06:17:40.913" v="499" actId="20577"/>
        <pc:sldMkLst>
          <pc:docMk/>
          <pc:sldMk cId="3335377412" sldId="266"/>
        </pc:sldMkLst>
      </pc:sldChg>
      <pc:sldChg chg="modNotesTx">
        <pc:chgData name="Liz Heynes" userId="e5ff50d5-f39a-42f6-9e9f-e790bcc8c38d" providerId="ADAL" clId="{D81C153E-7B01-4E9F-8A4B-5DB930630B4B}" dt="2023-08-23T06:21:34.186" v="594" actId="113"/>
        <pc:sldMkLst>
          <pc:docMk/>
          <pc:sldMk cId="2709793713" sldId="267"/>
        </pc:sldMkLst>
      </pc:sldChg>
      <pc:sldChg chg="modNotesTx">
        <pc:chgData name="Liz Heynes" userId="e5ff50d5-f39a-42f6-9e9f-e790bcc8c38d" providerId="ADAL" clId="{D81C153E-7B01-4E9F-8A4B-5DB930630B4B}" dt="2023-08-23T06:14:27.260" v="458" actId="20577"/>
        <pc:sldMkLst>
          <pc:docMk/>
          <pc:sldMk cId="2337501981" sldId="268"/>
        </pc:sldMkLst>
      </pc:sldChg>
      <pc:sldChg chg="delCm modNotesTx">
        <pc:chgData name="Liz Heynes" userId="e5ff50d5-f39a-42f6-9e9f-e790bcc8c38d" providerId="ADAL" clId="{D81C153E-7B01-4E9F-8A4B-5DB930630B4B}" dt="2023-08-23T06:17:33.702" v="498" actId="20577"/>
        <pc:sldMkLst>
          <pc:docMk/>
          <pc:sldMk cId="3904399280" sldId="269"/>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17T06:52:15.063" v="18"/>
              <pc2:cmMkLst xmlns:pc2="http://schemas.microsoft.com/office/powerpoint/2019/9/main/command">
                <pc:docMk/>
                <pc:sldMk cId="3904399280" sldId="269"/>
                <pc2:cmMk id="{CE36C7F0-96C2-4569-88E4-9CA388C6337D}"/>
              </pc2:cmMkLst>
            </pc226:cmChg>
          </p:ext>
        </pc:extLst>
      </pc:sldChg>
      <pc:sldChg chg="modNotesTx">
        <pc:chgData name="Liz Heynes" userId="e5ff50d5-f39a-42f6-9e9f-e790bcc8c38d" providerId="ADAL" clId="{D81C153E-7B01-4E9F-8A4B-5DB930630B4B}" dt="2023-08-23T06:23:58.852" v="620" actId="20577"/>
        <pc:sldMkLst>
          <pc:docMk/>
          <pc:sldMk cId="1665029084" sldId="270"/>
        </pc:sldMkLst>
      </pc:sldChg>
      <pc:sldChg chg="modNotesTx">
        <pc:chgData name="Liz Heynes" userId="e5ff50d5-f39a-42f6-9e9f-e790bcc8c38d" providerId="ADAL" clId="{D81C153E-7B01-4E9F-8A4B-5DB930630B4B}" dt="2023-08-23T06:13:44.882" v="449" actId="20577"/>
        <pc:sldMkLst>
          <pc:docMk/>
          <pc:sldMk cId="2127920421" sldId="271"/>
        </pc:sldMkLst>
      </pc:sldChg>
      <pc:sldChg chg="modNotesTx">
        <pc:chgData name="Liz Heynes" userId="e5ff50d5-f39a-42f6-9e9f-e790bcc8c38d" providerId="ADAL" clId="{D81C153E-7B01-4E9F-8A4B-5DB930630B4B}" dt="2023-08-23T06:16:12.481" v="479" actId="20577"/>
        <pc:sldMkLst>
          <pc:docMk/>
          <pc:sldMk cId="1601732042" sldId="272"/>
        </pc:sldMkLst>
      </pc:sldChg>
      <pc:sldChg chg="modNotesTx">
        <pc:chgData name="Liz Heynes" userId="e5ff50d5-f39a-42f6-9e9f-e790bcc8c38d" providerId="ADAL" clId="{D81C153E-7B01-4E9F-8A4B-5DB930630B4B}" dt="2023-08-23T06:15:55.610" v="476" actId="20577"/>
        <pc:sldMkLst>
          <pc:docMk/>
          <pc:sldMk cId="731919613" sldId="273"/>
        </pc:sldMkLst>
      </pc:sldChg>
      <pc:sldChg chg="modNotesTx">
        <pc:chgData name="Liz Heynes" userId="e5ff50d5-f39a-42f6-9e9f-e790bcc8c38d" providerId="ADAL" clId="{D81C153E-7B01-4E9F-8A4B-5DB930630B4B}" dt="2023-08-23T06:15:00.551" v="466" actId="20577"/>
        <pc:sldMkLst>
          <pc:docMk/>
          <pc:sldMk cId="2756143785" sldId="274"/>
        </pc:sldMkLst>
      </pc:sldChg>
      <pc:sldChg chg="modNotesTx">
        <pc:chgData name="Liz Heynes" userId="e5ff50d5-f39a-42f6-9e9f-e790bcc8c38d" providerId="ADAL" clId="{D81C153E-7B01-4E9F-8A4B-5DB930630B4B}" dt="2023-08-23T06:14:18.182" v="457" actId="20577"/>
        <pc:sldMkLst>
          <pc:docMk/>
          <pc:sldMk cId="490715436" sldId="275"/>
        </pc:sldMkLst>
      </pc:sldChg>
      <pc:sldChg chg="modNotesTx">
        <pc:chgData name="Liz Heynes" userId="e5ff50d5-f39a-42f6-9e9f-e790bcc8c38d" providerId="ADAL" clId="{D81C153E-7B01-4E9F-8A4B-5DB930630B4B}" dt="2023-08-23T06:15:27.225" v="471" actId="20577"/>
        <pc:sldMkLst>
          <pc:docMk/>
          <pc:sldMk cId="3247534125" sldId="276"/>
        </pc:sldMkLst>
      </pc:sldChg>
      <pc:sldChg chg="modNotesTx">
        <pc:chgData name="Liz Heynes" userId="e5ff50d5-f39a-42f6-9e9f-e790bcc8c38d" providerId="ADAL" clId="{D81C153E-7B01-4E9F-8A4B-5DB930630B4B}" dt="2023-08-23T06:14:02.810" v="453" actId="20577"/>
        <pc:sldMkLst>
          <pc:docMk/>
          <pc:sldMk cId="2864020045" sldId="277"/>
        </pc:sldMkLst>
      </pc:sldChg>
      <pc:sldChg chg="modNotesTx">
        <pc:chgData name="Liz Heynes" userId="e5ff50d5-f39a-42f6-9e9f-e790bcc8c38d" providerId="ADAL" clId="{D81C153E-7B01-4E9F-8A4B-5DB930630B4B}" dt="2023-08-23T06:13:40.770" v="448" actId="20577"/>
        <pc:sldMkLst>
          <pc:docMk/>
          <pc:sldMk cId="910972152" sldId="278"/>
        </pc:sldMkLst>
      </pc:sldChg>
      <pc:sldChg chg="modSp mod">
        <pc:chgData name="Liz Heynes" userId="e5ff50d5-f39a-42f6-9e9f-e790bcc8c38d" providerId="ADAL" clId="{D81C153E-7B01-4E9F-8A4B-5DB930630B4B}" dt="2023-08-17T06:50:42.444" v="8" actId="113"/>
        <pc:sldMkLst>
          <pc:docMk/>
          <pc:sldMk cId="2734686442" sldId="279"/>
        </pc:sldMkLst>
        <pc:spChg chg="mod">
          <ac:chgData name="Liz Heynes" userId="e5ff50d5-f39a-42f6-9e9f-e790bcc8c38d" providerId="ADAL" clId="{D81C153E-7B01-4E9F-8A4B-5DB930630B4B}" dt="2023-08-17T06:50:42.444" v="8" actId="113"/>
          <ac:spMkLst>
            <pc:docMk/>
            <pc:sldMk cId="2734686442" sldId="279"/>
            <ac:spMk id="7" creationId="{704F0F1C-1EEA-4CB5-A087-6D1FC201393B}"/>
          </ac:spMkLst>
        </pc:spChg>
      </pc:sldChg>
      <pc:sldChg chg="modNotesTx">
        <pc:chgData name="Liz Heynes" userId="e5ff50d5-f39a-42f6-9e9f-e790bcc8c38d" providerId="ADAL" clId="{D81C153E-7B01-4E9F-8A4B-5DB930630B4B}" dt="2023-08-23T06:13:36.064" v="447" actId="20577"/>
        <pc:sldMkLst>
          <pc:docMk/>
          <pc:sldMk cId="2271895393" sldId="282"/>
        </pc:sldMkLst>
      </pc:sldChg>
      <pc:sldChg chg="modNotesTx">
        <pc:chgData name="Liz Heynes" userId="e5ff50d5-f39a-42f6-9e9f-e790bcc8c38d" providerId="ADAL" clId="{D81C153E-7B01-4E9F-8A4B-5DB930630B4B}" dt="2023-08-23T06:13:31.280" v="446" actId="20577"/>
        <pc:sldMkLst>
          <pc:docMk/>
          <pc:sldMk cId="2974006922" sldId="283"/>
        </pc:sldMkLst>
      </pc:sldChg>
      <pc:sldChg chg="modSp mod delCm modNotesTx">
        <pc:chgData name="Liz Heynes" userId="e5ff50d5-f39a-42f6-9e9f-e790bcc8c38d" providerId="ADAL" clId="{D81C153E-7B01-4E9F-8A4B-5DB930630B4B}" dt="2023-08-28T05:22:49.614" v="825" actId="20577"/>
        <pc:sldMkLst>
          <pc:docMk/>
          <pc:sldMk cId="161757274" sldId="287"/>
        </pc:sldMkLst>
        <pc:spChg chg="mod">
          <ac:chgData name="Liz Heynes" userId="e5ff50d5-f39a-42f6-9e9f-e790bcc8c38d" providerId="ADAL" clId="{D81C153E-7B01-4E9F-8A4B-5DB930630B4B}" dt="2023-08-28T05:22:49.614" v="825" actId="20577"/>
          <ac:spMkLst>
            <pc:docMk/>
            <pc:sldMk cId="161757274" sldId="287"/>
            <ac:spMk id="4" creationId="{9783812A-A723-425B-B21C-2CC6BC648FB7}"/>
          </ac:spMkLst>
        </pc:spChg>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17T06:50:56.959" v="9"/>
              <pc2:cmMkLst xmlns:pc2="http://schemas.microsoft.com/office/powerpoint/2019/9/main/command">
                <pc:docMk/>
                <pc:sldMk cId="161757274" sldId="287"/>
                <pc2:cmMk id="{DB042671-A3EC-45C1-A605-AB6B0E88760D}"/>
              </pc2:cmMkLst>
            </pc226:cmChg>
            <pc226:cmChg xmlns:pc226="http://schemas.microsoft.com/office/powerpoint/2022/06/main/command" chg="del">
              <pc226:chgData name="Liz Heynes" userId="e5ff50d5-f39a-42f6-9e9f-e790bcc8c38d" providerId="ADAL" clId="{D81C153E-7B01-4E9F-8A4B-5DB930630B4B}" dt="2023-08-23T06:02:29.496" v="124"/>
              <pc2:cmMkLst xmlns:pc2="http://schemas.microsoft.com/office/powerpoint/2019/9/main/command">
                <pc:docMk/>
                <pc:sldMk cId="161757274" sldId="287"/>
                <pc2:cmMk id="{1091D7E5-5BC0-4DDC-8B6B-B79408CCE150}"/>
              </pc2:cmMkLst>
            </pc226:cmChg>
          </p:ext>
        </pc:extLst>
      </pc:sldChg>
      <pc:sldChg chg="modNotesTx">
        <pc:chgData name="Liz Heynes" userId="e5ff50d5-f39a-42f6-9e9f-e790bcc8c38d" providerId="ADAL" clId="{D81C153E-7B01-4E9F-8A4B-5DB930630B4B}" dt="2023-08-23T06:13:53.600" v="451" actId="20577"/>
        <pc:sldMkLst>
          <pc:docMk/>
          <pc:sldMk cId="2791365738" sldId="289"/>
        </pc:sldMkLst>
      </pc:sldChg>
      <pc:sldChg chg="modNotesTx">
        <pc:chgData name="Liz Heynes" userId="e5ff50d5-f39a-42f6-9e9f-e790bcc8c38d" providerId="ADAL" clId="{D81C153E-7B01-4E9F-8A4B-5DB930630B4B}" dt="2023-08-23T06:13:48.952" v="450" actId="20577"/>
        <pc:sldMkLst>
          <pc:docMk/>
          <pc:sldMk cId="772307413" sldId="290"/>
        </pc:sldMkLst>
      </pc:sldChg>
      <pc:sldChg chg="modNotesTx">
        <pc:chgData name="Liz Heynes" userId="e5ff50d5-f39a-42f6-9e9f-e790bcc8c38d" providerId="ADAL" clId="{D81C153E-7B01-4E9F-8A4B-5DB930630B4B}" dt="2023-08-23T06:13:27.193" v="445" actId="20577"/>
        <pc:sldMkLst>
          <pc:docMk/>
          <pc:sldMk cId="2083574661" sldId="291"/>
        </pc:sldMkLst>
      </pc:sldChg>
      <pc:sldChg chg="modNotesTx">
        <pc:chgData name="Liz Heynes" userId="e5ff50d5-f39a-42f6-9e9f-e790bcc8c38d" providerId="ADAL" clId="{D81C153E-7B01-4E9F-8A4B-5DB930630B4B}" dt="2023-08-23T06:13:21.970" v="444" actId="20577"/>
        <pc:sldMkLst>
          <pc:docMk/>
          <pc:sldMk cId="2938322535" sldId="292"/>
        </pc:sldMkLst>
      </pc:sldChg>
      <pc:sldChg chg="modNotesTx">
        <pc:chgData name="Liz Heynes" userId="e5ff50d5-f39a-42f6-9e9f-e790bcc8c38d" providerId="ADAL" clId="{D81C153E-7B01-4E9F-8A4B-5DB930630B4B}" dt="2023-08-23T06:13:17.504" v="443" actId="20577"/>
        <pc:sldMkLst>
          <pc:docMk/>
          <pc:sldMk cId="3514559177" sldId="293"/>
        </pc:sldMkLst>
      </pc:sldChg>
      <pc:sldChg chg="modNotesTx">
        <pc:chgData name="Liz Heynes" userId="e5ff50d5-f39a-42f6-9e9f-e790bcc8c38d" providerId="ADAL" clId="{D81C153E-7B01-4E9F-8A4B-5DB930630B4B}" dt="2023-08-23T06:13:13.721" v="442" actId="20577"/>
        <pc:sldMkLst>
          <pc:docMk/>
          <pc:sldMk cId="132661091" sldId="294"/>
        </pc:sldMkLst>
      </pc:sldChg>
      <pc:sldChg chg="modNotesTx">
        <pc:chgData name="Liz Heynes" userId="e5ff50d5-f39a-42f6-9e9f-e790bcc8c38d" providerId="ADAL" clId="{D81C153E-7B01-4E9F-8A4B-5DB930630B4B}" dt="2023-08-23T06:13:09.830" v="441" actId="20577"/>
        <pc:sldMkLst>
          <pc:docMk/>
          <pc:sldMk cId="910728012" sldId="295"/>
        </pc:sldMkLst>
      </pc:sldChg>
      <pc:sldChg chg="modNotesTx">
        <pc:chgData name="Liz Heynes" userId="e5ff50d5-f39a-42f6-9e9f-e790bcc8c38d" providerId="ADAL" clId="{D81C153E-7B01-4E9F-8A4B-5DB930630B4B}" dt="2023-08-23T06:13:02.734" v="440" actId="20577"/>
        <pc:sldMkLst>
          <pc:docMk/>
          <pc:sldMk cId="2682575596" sldId="296"/>
        </pc:sldMkLst>
      </pc:sldChg>
      <pc:sldChg chg="delCm modCm modNotesTx">
        <pc:chgData name="Liz Heynes" userId="e5ff50d5-f39a-42f6-9e9f-e790bcc8c38d" providerId="ADAL" clId="{D81C153E-7B01-4E9F-8A4B-5DB930630B4B}" dt="2023-08-23T06:12:58.409" v="439" actId="20577"/>
        <pc:sldMkLst>
          <pc:docMk/>
          <pc:sldMk cId="2995261323" sldId="297"/>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2T05:53:48.209" v="120"/>
              <pc2:cmMkLst xmlns:pc2="http://schemas.microsoft.com/office/powerpoint/2019/9/main/command">
                <pc:docMk/>
                <pc:sldMk cId="2995261323" sldId="297"/>
                <pc2:cmMk id="{8E9CC423-AA9B-462C-AA36-EC2B2A823200}"/>
              </pc2:cmMkLst>
              <pc226:cmRplyChg chg="add">
                <pc226:chgData name="Liz Heynes" userId="e5ff50d5-f39a-42f6-9e9f-e790bcc8c38d" providerId="ADAL" clId="{D81C153E-7B01-4E9F-8A4B-5DB930630B4B}" dt="2023-08-17T06:54:33.113" v="40"/>
                <pc2:cmRplyMkLst xmlns:pc2="http://schemas.microsoft.com/office/powerpoint/2019/9/main/command">
                  <pc:docMk/>
                  <pc:sldMk cId="2995261323" sldId="297"/>
                  <pc2:cmMk id="{8E9CC423-AA9B-462C-AA36-EC2B2A823200}"/>
                  <pc2:cmRplyMk id="{51E334D6-7F8F-4DD7-88E7-D4C214575A4F}"/>
                </pc2:cmRplyMkLst>
              </pc226:cmRplyChg>
            </pc226:cmChg>
          </p:ext>
        </pc:extLst>
      </pc:sldChg>
      <pc:sldChg chg="modNotesTx">
        <pc:chgData name="Liz Heynes" userId="e5ff50d5-f39a-42f6-9e9f-e790bcc8c38d" providerId="ADAL" clId="{D81C153E-7B01-4E9F-8A4B-5DB930630B4B}" dt="2023-08-23T06:12:54.721" v="438" actId="20577"/>
        <pc:sldMkLst>
          <pc:docMk/>
          <pc:sldMk cId="1831724420" sldId="298"/>
        </pc:sldMkLst>
      </pc:sldChg>
      <pc:sldChg chg="modNotesTx">
        <pc:chgData name="Liz Heynes" userId="e5ff50d5-f39a-42f6-9e9f-e790bcc8c38d" providerId="ADAL" clId="{D81C153E-7B01-4E9F-8A4B-5DB930630B4B}" dt="2023-08-28T06:13:47.738" v="895" actId="6549"/>
        <pc:sldMkLst>
          <pc:docMk/>
          <pc:sldMk cId="192199499" sldId="305"/>
        </pc:sldMkLst>
      </pc:sldChg>
      <pc:sldChg chg="modNotesTx">
        <pc:chgData name="Liz Heynes" userId="e5ff50d5-f39a-42f6-9e9f-e790bcc8c38d" providerId="ADAL" clId="{D81C153E-7B01-4E9F-8A4B-5DB930630B4B}" dt="2023-08-23T06:15:49.815" v="475" actId="20577"/>
        <pc:sldMkLst>
          <pc:docMk/>
          <pc:sldMk cId="3097816862" sldId="306"/>
        </pc:sldMkLst>
      </pc:sldChg>
      <pc:sldChg chg="modNotesTx">
        <pc:chgData name="Liz Heynes" userId="e5ff50d5-f39a-42f6-9e9f-e790bcc8c38d" providerId="ADAL" clId="{D81C153E-7B01-4E9F-8A4B-5DB930630B4B}" dt="2023-08-23T06:13:58.227" v="452" actId="20577"/>
        <pc:sldMkLst>
          <pc:docMk/>
          <pc:sldMk cId="775131579" sldId="317"/>
        </pc:sldMkLst>
      </pc:sldChg>
      <pc:sldChg chg="delCm modCm modNotesTx">
        <pc:chgData name="Liz Heynes" userId="e5ff50d5-f39a-42f6-9e9f-e790bcc8c38d" providerId="ADAL" clId="{D81C153E-7B01-4E9F-8A4B-5DB930630B4B}" dt="2023-08-24T00:43:10.647" v="800" actId="20577"/>
        <pc:sldMkLst>
          <pc:docMk/>
          <pc:sldMk cId="3390815491" sldId="318"/>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4T00:34:43.729" v="776"/>
              <pc2:cmMkLst xmlns:pc2="http://schemas.microsoft.com/office/powerpoint/2019/9/main/command">
                <pc:docMk/>
                <pc:sldMk cId="3390815491" sldId="318"/>
                <pc2:cmMk id="{0D6E0A7D-40AF-45D8-8D4D-F7CF5444B32C}"/>
              </pc2:cmMkLst>
              <pc226:cmRplyChg chg="add">
                <pc226:chgData name="Liz Heynes" userId="e5ff50d5-f39a-42f6-9e9f-e790bcc8c38d" providerId="ADAL" clId="{D81C153E-7B01-4E9F-8A4B-5DB930630B4B}" dt="2023-08-23T06:53:05.461" v="622"/>
                <pc2:cmRplyMkLst xmlns:pc2="http://schemas.microsoft.com/office/powerpoint/2019/9/main/command">
                  <pc:docMk/>
                  <pc:sldMk cId="3390815491" sldId="318"/>
                  <pc2:cmMk id="{0D6E0A7D-40AF-45D8-8D4D-F7CF5444B32C}"/>
                  <pc2:cmRplyMk id="{A5E78184-276D-4F7B-AAD1-F054EFE10FE7}"/>
                </pc2:cmRplyMkLst>
              </pc226:cmRplyChg>
            </pc226:cmChg>
            <pc226:cmChg xmlns:pc226="http://schemas.microsoft.com/office/powerpoint/2022/06/main/command" chg="del">
              <pc226:chgData name="Liz Heynes" userId="e5ff50d5-f39a-42f6-9e9f-e790bcc8c38d" providerId="ADAL" clId="{D81C153E-7B01-4E9F-8A4B-5DB930630B4B}" dt="2023-08-17T06:53:01.653" v="26"/>
              <pc2:cmMkLst xmlns:pc2="http://schemas.microsoft.com/office/powerpoint/2019/9/main/command">
                <pc:docMk/>
                <pc:sldMk cId="3390815491" sldId="318"/>
                <pc2:cmMk id="{8362578B-BC6E-40CA-9F5B-B88941152B6A}"/>
              </pc2:cmMkLst>
            </pc226:cmChg>
          </p:ext>
        </pc:extLst>
      </pc:sldChg>
      <pc:sldChg chg="delCm modNotesTx">
        <pc:chgData name="Liz Heynes" userId="e5ff50d5-f39a-42f6-9e9f-e790bcc8c38d" providerId="ADAL" clId="{D81C153E-7B01-4E9F-8A4B-5DB930630B4B}" dt="2023-08-28T05:39:29.288" v="836" actId="20577"/>
        <pc:sldMkLst>
          <pc:docMk/>
          <pc:sldMk cId="3808321526" sldId="320"/>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4T00:35:16.124" v="785"/>
              <pc2:cmMkLst xmlns:pc2="http://schemas.microsoft.com/office/powerpoint/2019/9/main/command">
                <pc:docMk/>
                <pc:sldMk cId="3808321526" sldId="320"/>
                <pc2:cmMk id="{C5C28188-CAC4-43E3-BE25-017D4BEDB515}"/>
              </pc2:cmMkLst>
            </pc226:cmChg>
          </p:ext>
        </pc:extLst>
      </pc:sldChg>
      <pc:sldChg chg="delCm modNotesTx">
        <pc:chgData name="Liz Heynes" userId="e5ff50d5-f39a-42f6-9e9f-e790bcc8c38d" providerId="ADAL" clId="{D81C153E-7B01-4E9F-8A4B-5DB930630B4B}" dt="2023-08-23T06:15:22.308" v="470" actId="20577"/>
        <pc:sldMkLst>
          <pc:docMk/>
          <pc:sldMk cId="2035404402" sldId="324"/>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3T06:07:07.670" v="303"/>
              <pc2:cmMkLst xmlns:pc2="http://schemas.microsoft.com/office/powerpoint/2019/9/main/command">
                <pc:docMk/>
                <pc:sldMk cId="2035404402" sldId="324"/>
                <pc2:cmMk id="{717F2595-2045-4D41-8327-86E02AD2DCB3}"/>
              </pc2:cmMkLst>
            </pc226:cmChg>
          </p:ext>
        </pc:extLst>
      </pc:sldChg>
      <pc:sldChg chg="delCm modNotesTx">
        <pc:chgData name="Liz Heynes" userId="e5ff50d5-f39a-42f6-9e9f-e790bcc8c38d" providerId="ADAL" clId="{D81C153E-7B01-4E9F-8A4B-5DB930630B4B}" dt="2023-08-23T06:15:15.950" v="469" actId="20577"/>
        <pc:sldMkLst>
          <pc:docMk/>
          <pc:sldMk cId="185826126" sldId="325"/>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3T06:08:04.891" v="318"/>
              <pc2:cmMkLst xmlns:pc2="http://schemas.microsoft.com/office/powerpoint/2019/9/main/command">
                <pc:docMk/>
                <pc:sldMk cId="185826126" sldId="325"/>
                <pc2:cmMk id="{357BD6D5-03BE-4A2B-9E13-23DF34B640AB}"/>
              </pc2:cmMkLst>
            </pc226:cmChg>
          </p:ext>
        </pc:extLst>
      </pc:sldChg>
      <pc:sldChg chg="delCm modNotesTx">
        <pc:chgData name="Liz Heynes" userId="e5ff50d5-f39a-42f6-9e9f-e790bcc8c38d" providerId="ADAL" clId="{D81C153E-7B01-4E9F-8A4B-5DB930630B4B}" dt="2023-08-23T06:14:56.947" v="465" actId="20577"/>
        <pc:sldMkLst>
          <pc:docMk/>
          <pc:sldMk cId="1776061978" sldId="326"/>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3T06:09:01.476" v="325"/>
              <pc2:cmMkLst xmlns:pc2="http://schemas.microsoft.com/office/powerpoint/2019/9/main/command">
                <pc:docMk/>
                <pc:sldMk cId="1776061978" sldId="326"/>
                <pc2:cmMk id="{5381B712-338D-45D4-943F-111D1EA9D8BE}"/>
              </pc2:cmMkLst>
            </pc226:cmChg>
          </p:ext>
        </pc:extLst>
      </pc:sldChg>
      <pc:sldChg chg="delCm modNotesTx">
        <pc:chgData name="Liz Heynes" userId="e5ff50d5-f39a-42f6-9e9f-e790bcc8c38d" providerId="ADAL" clId="{D81C153E-7B01-4E9F-8A4B-5DB930630B4B}" dt="2023-08-23T06:14:52.017" v="464" actId="20577"/>
        <pc:sldMkLst>
          <pc:docMk/>
          <pc:sldMk cId="3953974604" sldId="327"/>
        </pc:sldMkLst>
        <pc:extLst>
          <p:ext xmlns:p="http://schemas.openxmlformats.org/presentationml/2006/main" uri="{D6D511B9-2390-475A-947B-AFAB55BFBCF1}">
            <pc226:cmChg xmlns:pc226="http://schemas.microsoft.com/office/powerpoint/2022/06/main/command" chg="del">
              <pc226:chgData name="Liz Heynes" userId="e5ff50d5-f39a-42f6-9e9f-e790bcc8c38d" providerId="ADAL" clId="{D81C153E-7B01-4E9F-8A4B-5DB930630B4B}" dt="2023-08-23T06:09:19.679" v="327"/>
              <pc2:cmMkLst xmlns:pc2="http://schemas.microsoft.com/office/powerpoint/2019/9/main/command">
                <pc:docMk/>
                <pc:sldMk cId="3953974604" sldId="327"/>
                <pc2:cmMk id="{BE712627-40EB-4015-B12F-A8690FF69078}"/>
              </pc2:cmMkLst>
            </pc226:cmChg>
          </p:ext>
        </pc:extLst>
      </pc:sldChg>
      <pc:sldChg chg="modSp mod">
        <pc:chgData name="Liz Heynes" userId="e5ff50d5-f39a-42f6-9e9f-e790bcc8c38d" providerId="ADAL" clId="{D81C153E-7B01-4E9F-8A4B-5DB930630B4B}" dt="2023-08-28T05:23:43.881" v="835" actId="20577"/>
        <pc:sldMkLst>
          <pc:docMk/>
          <pc:sldMk cId="3400384737" sldId="395"/>
        </pc:sldMkLst>
        <pc:spChg chg="mod">
          <ac:chgData name="Liz Heynes" userId="e5ff50d5-f39a-42f6-9e9f-e790bcc8c38d" providerId="ADAL" clId="{D81C153E-7B01-4E9F-8A4B-5DB930630B4B}" dt="2023-08-28T05:23:43.881" v="835" actId="20577"/>
          <ac:spMkLst>
            <pc:docMk/>
            <pc:sldMk cId="3400384737" sldId="395"/>
            <ac:spMk id="3" creationId="{93509D1B-15A5-E79B-0E3F-A8A5268A84CF}"/>
          </ac:spMkLst>
        </pc:spChg>
      </pc:sldChg>
      <pc:sldChg chg="modSp mod">
        <pc:chgData name="Liz Heynes" userId="e5ff50d5-f39a-42f6-9e9f-e790bcc8c38d" providerId="ADAL" clId="{D81C153E-7B01-4E9F-8A4B-5DB930630B4B}" dt="2023-08-17T06:50:17.115" v="0" actId="115"/>
        <pc:sldMkLst>
          <pc:docMk/>
          <pc:sldMk cId="3465471192" sldId="423"/>
        </pc:sldMkLst>
        <pc:spChg chg="mod">
          <ac:chgData name="Liz Heynes" userId="e5ff50d5-f39a-42f6-9e9f-e790bcc8c38d" providerId="ADAL" clId="{D81C153E-7B01-4E9F-8A4B-5DB930630B4B}" dt="2023-08-17T06:50:17.115" v="0" actId="115"/>
          <ac:spMkLst>
            <pc:docMk/>
            <pc:sldMk cId="3465471192" sldId="423"/>
            <ac:spMk id="2" creationId="{D1995069-EF04-C6D4-B864-0C39853C76FE}"/>
          </ac:spMkLst>
        </pc:spChg>
      </pc:sldChg>
    </pc:docChg>
  </pc:docChgLst>
  <pc:docChgLst>
    <pc:chgData name="Amanda Coleiro" userId="S::amanda.coleiro@esa.edu.au::b30aea03-0fa7-4240-b1c4-13bfd1507b63" providerId="AD" clId="Web-{47DD1D01-32DD-818A-E2BE-D01219837D70}"/>
    <pc:docChg chg="modSld">
      <pc:chgData name="Amanda Coleiro" userId="S::amanda.coleiro@esa.edu.au::b30aea03-0fa7-4240-b1c4-13bfd1507b63" providerId="AD" clId="Web-{47DD1D01-32DD-818A-E2BE-D01219837D70}" dt="2023-09-20T05:47:18.261" v="9"/>
      <pc:docMkLst>
        <pc:docMk/>
      </pc:docMkLst>
      <pc:sldChg chg="modNotes">
        <pc:chgData name="Amanda Coleiro" userId="S::amanda.coleiro@esa.edu.au::b30aea03-0fa7-4240-b1c4-13bfd1507b63" providerId="AD" clId="Web-{47DD1D01-32DD-818A-E2BE-D01219837D70}" dt="2023-09-20T05:47:18.261" v="9"/>
        <pc:sldMkLst>
          <pc:docMk/>
          <pc:sldMk cId="910728012" sldId="295"/>
        </pc:sldMkLst>
      </pc:sldChg>
    </pc:docChg>
  </pc:docChgLst>
  <pc:docChgLst>
    <pc:chgData name="Elaine Stanley" userId="9dfc5ab9-b876-4d2e-b928-2720deac3464" providerId="ADAL" clId="{2D7BD204-ED12-486B-81CD-6C8A7DF06BF2}"/>
    <pc:docChg chg="undo custSel addSld delSld modSld sldOrd">
      <pc:chgData name="Elaine Stanley" userId="9dfc5ab9-b876-4d2e-b928-2720deac3464" providerId="ADAL" clId="{2D7BD204-ED12-486B-81CD-6C8A7DF06BF2}" dt="2023-08-07T04:34:48.347" v="797"/>
      <pc:docMkLst>
        <pc:docMk/>
      </pc:docMkLst>
      <pc:sldChg chg="modSp mod">
        <pc:chgData name="Elaine Stanley" userId="9dfc5ab9-b876-4d2e-b928-2720deac3464" providerId="ADAL" clId="{2D7BD204-ED12-486B-81CD-6C8A7DF06BF2}" dt="2023-08-02T01:58:06.999" v="783" actId="255"/>
        <pc:sldMkLst>
          <pc:docMk/>
          <pc:sldMk cId="1861414753" sldId="257"/>
        </pc:sldMkLst>
        <pc:spChg chg="mod">
          <ac:chgData name="Elaine Stanley" userId="9dfc5ab9-b876-4d2e-b928-2720deac3464" providerId="ADAL" clId="{2D7BD204-ED12-486B-81CD-6C8A7DF06BF2}" dt="2023-08-02T01:58:06.999" v="783" actId="255"/>
          <ac:spMkLst>
            <pc:docMk/>
            <pc:sldMk cId="1861414753" sldId="257"/>
            <ac:spMk id="3" creationId="{9B94A7A2-08C4-4816-869D-5C6278519EBB}"/>
          </ac:spMkLst>
        </pc:spChg>
      </pc:sldChg>
      <pc:sldChg chg="modSp mod addCm modCm">
        <pc:chgData name="Elaine Stanley" userId="9dfc5ab9-b876-4d2e-b928-2720deac3464" providerId="ADAL" clId="{2D7BD204-ED12-486B-81CD-6C8A7DF06BF2}" dt="2023-08-07T04:14:52.134" v="790"/>
        <pc:sldMkLst>
          <pc:docMk/>
          <pc:sldMk cId="3080244424" sldId="263"/>
        </pc:sldMkLst>
        <pc:spChg chg="mod">
          <ac:chgData name="Elaine Stanley" userId="9dfc5ab9-b876-4d2e-b928-2720deac3464" providerId="ADAL" clId="{2D7BD204-ED12-486B-81CD-6C8A7DF06BF2}" dt="2023-08-02T00:38:55.368" v="15" actId="20577"/>
          <ac:spMkLst>
            <pc:docMk/>
            <pc:sldMk cId="3080244424" sldId="263"/>
            <ac:spMk id="7" creationId="{704F0F1C-1EEA-4CB5-A087-6D1FC201393B}"/>
          </ac:spMkLst>
        </pc:spChg>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2D7BD204-ED12-486B-81CD-6C8A7DF06BF2}" dt="2023-08-02T00:38:49.455" v="2"/>
              <pc2:cmMkLst xmlns:pc2="http://schemas.microsoft.com/office/powerpoint/2019/9/main/command">
                <pc:docMk/>
                <pc:sldMk cId="3080244424" sldId="263"/>
                <pc2:cmMk id="{9BFA14A6-8F1E-435A-B45D-41A7A377B09D}"/>
              </pc2:cmMkLst>
            </pc226:cmChg>
            <pc226:cmChg xmlns:pc226="http://schemas.microsoft.com/office/powerpoint/2022/06/main/command" chg="add mod">
              <pc226:chgData name="Elaine Stanley" userId="9dfc5ab9-b876-4d2e-b928-2720deac3464" providerId="ADAL" clId="{2D7BD204-ED12-486B-81CD-6C8A7DF06BF2}" dt="2023-08-07T04:14:52.134" v="790"/>
              <pc2:cmMkLst xmlns:pc2="http://schemas.microsoft.com/office/powerpoint/2019/9/main/command">
                <pc:docMk/>
                <pc:sldMk cId="3080244424" sldId="263"/>
                <pc2:cmMk id="{7FD66BB5-A09B-4EA3-B8A6-CC86C941CB40}"/>
              </pc2:cmMkLst>
            </pc226:cmChg>
          </p:ext>
        </pc:extLst>
      </pc:sldChg>
      <pc:sldChg chg="modCm modNotesTx">
        <pc:chgData name="Elaine Stanley" userId="9dfc5ab9-b876-4d2e-b928-2720deac3464" providerId="ADAL" clId="{2D7BD204-ED12-486B-81CD-6C8A7DF06BF2}" dt="2023-08-07T04:32:45.734" v="795"/>
        <pc:sldMkLst>
          <pc:docMk/>
          <pc:sldMk cId="2788717030" sldId="264"/>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32:45.734" v="795"/>
              <pc2:cmMkLst xmlns:pc2="http://schemas.microsoft.com/office/powerpoint/2019/9/main/command">
                <pc:docMk/>
                <pc:sldMk cId="2788717030" sldId="264"/>
                <pc2:cmMk id="{82B06EFE-0E25-4FD9-95F8-F460C6814FD7}"/>
              </pc2:cmMkLst>
              <pc226:cmRplyChg chg="add mod">
                <pc226:chgData name="Elaine Stanley" userId="9dfc5ab9-b876-4d2e-b928-2720deac3464" providerId="ADAL" clId="{2D7BD204-ED12-486B-81CD-6C8A7DF06BF2}" dt="2023-08-07T04:32:45.734" v="795"/>
                <pc2:cmRplyMkLst xmlns:pc2="http://schemas.microsoft.com/office/powerpoint/2019/9/main/command">
                  <pc:docMk/>
                  <pc:sldMk cId="2788717030" sldId="264"/>
                  <pc2:cmMk id="{82B06EFE-0E25-4FD9-95F8-F460C6814FD7}"/>
                  <pc2:cmRplyMk id="{DAFAEA52-D97C-48FD-AC1E-43A20ADB37D2}"/>
                </pc2:cmRplyMkLst>
              </pc226:cmRplyChg>
            </pc226:cmChg>
          </p:ext>
        </pc:extLst>
      </pc:sldChg>
      <pc:sldChg chg="modNotesTx">
        <pc:chgData name="Elaine Stanley" userId="9dfc5ab9-b876-4d2e-b928-2720deac3464" providerId="ADAL" clId="{2D7BD204-ED12-486B-81CD-6C8A7DF06BF2}" dt="2023-08-02T00:49:35.095" v="125" actId="313"/>
        <pc:sldMkLst>
          <pc:docMk/>
          <pc:sldMk cId="3335377412" sldId="266"/>
        </pc:sldMkLst>
      </pc:sldChg>
      <pc:sldChg chg="ord modNotesTx">
        <pc:chgData name="Elaine Stanley" userId="9dfc5ab9-b876-4d2e-b928-2720deac3464" providerId="ADAL" clId="{2D7BD204-ED12-486B-81CD-6C8A7DF06BF2}" dt="2023-08-02T00:58:19.868" v="405"/>
        <pc:sldMkLst>
          <pc:docMk/>
          <pc:sldMk cId="2709793713" sldId="267"/>
        </pc:sldMkLst>
      </pc:sldChg>
      <pc:sldChg chg="modSp mod">
        <pc:chgData name="Elaine Stanley" userId="9dfc5ab9-b876-4d2e-b928-2720deac3464" providerId="ADAL" clId="{2D7BD204-ED12-486B-81CD-6C8A7DF06BF2}" dt="2023-08-01T02:40:43.682" v="0" actId="207"/>
        <pc:sldMkLst>
          <pc:docMk/>
          <pc:sldMk cId="2337501981" sldId="268"/>
        </pc:sldMkLst>
        <pc:spChg chg="mod">
          <ac:chgData name="Elaine Stanley" userId="9dfc5ab9-b876-4d2e-b928-2720deac3464" providerId="ADAL" clId="{2D7BD204-ED12-486B-81CD-6C8A7DF06BF2}" dt="2023-08-01T02:40:43.682" v="0" actId="207"/>
          <ac:spMkLst>
            <pc:docMk/>
            <pc:sldMk cId="2337501981" sldId="268"/>
            <ac:spMk id="4" creationId="{9291DCFF-F7B5-4560-A56A-43E6F3EAA058}"/>
          </ac:spMkLst>
        </pc:spChg>
      </pc:sldChg>
      <pc:sldChg chg="ord modNotesTx">
        <pc:chgData name="Elaine Stanley" userId="9dfc5ab9-b876-4d2e-b928-2720deac3464" providerId="ADAL" clId="{2D7BD204-ED12-486B-81CD-6C8A7DF06BF2}" dt="2023-08-02T00:51:28.530" v="154"/>
        <pc:sldMkLst>
          <pc:docMk/>
          <pc:sldMk cId="3904399280" sldId="269"/>
        </pc:sldMkLst>
      </pc:sldChg>
      <pc:sldChg chg="ord">
        <pc:chgData name="Elaine Stanley" userId="9dfc5ab9-b876-4d2e-b928-2720deac3464" providerId="ADAL" clId="{2D7BD204-ED12-486B-81CD-6C8A7DF06BF2}" dt="2023-08-02T00:56:42.670" v="399"/>
        <pc:sldMkLst>
          <pc:docMk/>
          <pc:sldMk cId="2756143785" sldId="274"/>
        </pc:sldMkLst>
      </pc:sldChg>
      <pc:sldChg chg="ord">
        <pc:chgData name="Elaine Stanley" userId="9dfc5ab9-b876-4d2e-b928-2720deac3464" providerId="ADAL" clId="{2D7BD204-ED12-486B-81CD-6C8A7DF06BF2}" dt="2023-08-02T00:50:18.764" v="129"/>
        <pc:sldMkLst>
          <pc:docMk/>
          <pc:sldMk cId="3247534125" sldId="276"/>
        </pc:sldMkLst>
      </pc:sldChg>
      <pc:sldChg chg="ord modCm modNotesTx">
        <pc:chgData name="Elaine Stanley" userId="9dfc5ab9-b876-4d2e-b928-2720deac3464" providerId="ADAL" clId="{2D7BD204-ED12-486B-81CD-6C8A7DF06BF2}" dt="2023-08-07T04:34:48.347" v="797"/>
        <pc:sldMkLst>
          <pc:docMk/>
          <pc:sldMk cId="2921859671" sldId="284"/>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34:48.347" v="797"/>
              <pc2:cmMkLst xmlns:pc2="http://schemas.microsoft.com/office/powerpoint/2019/9/main/command">
                <pc:docMk/>
                <pc:sldMk cId="2921859671" sldId="284"/>
                <pc2:cmMk id="{CEC8C7D2-DD53-426F-9D59-041DE1989E03}"/>
              </pc2:cmMkLst>
              <pc226:cmRplyChg chg="add">
                <pc226:chgData name="Elaine Stanley" userId="9dfc5ab9-b876-4d2e-b928-2720deac3464" providerId="ADAL" clId="{2D7BD204-ED12-486B-81CD-6C8A7DF06BF2}" dt="2023-08-07T04:34:48.347" v="797"/>
                <pc2:cmRplyMkLst xmlns:pc2="http://schemas.microsoft.com/office/powerpoint/2019/9/main/command">
                  <pc:docMk/>
                  <pc:sldMk cId="2921859671" sldId="284"/>
                  <pc2:cmMk id="{CEC8C7D2-DD53-426F-9D59-041DE1989E03}"/>
                  <pc2:cmRplyMk id="{E564BC1F-E0C5-48E9-AECD-7C64FE08CBFE}"/>
                </pc2:cmRplyMkLst>
              </pc226:cmRplyChg>
            </pc226:cmChg>
          </p:ext>
        </pc:extLst>
      </pc:sldChg>
      <pc:sldChg chg="modCm">
        <pc:chgData name="Elaine Stanley" userId="9dfc5ab9-b876-4d2e-b928-2720deac3464" providerId="ADAL" clId="{2D7BD204-ED12-486B-81CD-6C8A7DF06BF2}" dt="2023-08-07T04:27:06.741" v="793"/>
        <pc:sldMkLst>
          <pc:docMk/>
          <pc:sldMk cId="161757274" sldId="287"/>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27:06.741" v="793"/>
              <pc2:cmMkLst xmlns:pc2="http://schemas.microsoft.com/office/powerpoint/2019/9/main/command">
                <pc:docMk/>
                <pc:sldMk cId="161757274" sldId="287"/>
                <pc2:cmMk id="{DB042671-A3EC-45C1-A605-AB6B0E88760D}"/>
              </pc2:cmMkLst>
              <pc226:cmRplyChg chg="add">
                <pc226:chgData name="Elaine Stanley" userId="9dfc5ab9-b876-4d2e-b928-2720deac3464" providerId="ADAL" clId="{2D7BD204-ED12-486B-81CD-6C8A7DF06BF2}" dt="2023-08-07T04:27:06.741" v="793"/>
                <pc2:cmRplyMkLst xmlns:pc2="http://schemas.microsoft.com/office/powerpoint/2019/9/main/command">
                  <pc:docMk/>
                  <pc:sldMk cId="161757274" sldId="287"/>
                  <pc2:cmMk id="{DB042671-A3EC-45C1-A605-AB6B0E88760D}"/>
                  <pc2:cmRplyMk id="{07AADD04-2288-42AB-B8E4-0ECA9331B08D}"/>
                </pc2:cmRplyMkLst>
              </pc226:cmRplyChg>
            </pc226:cmChg>
          </p:ext>
        </pc:extLst>
      </pc:sldChg>
      <pc:sldChg chg="ord modNotesTx">
        <pc:chgData name="Elaine Stanley" userId="9dfc5ab9-b876-4d2e-b928-2720deac3464" providerId="ADAL" clId="{2D7BD204-ED12-486B-81CD-6C8A7DF06BF2}" dt="2023-08-02T01:13:52.529" v="676" actId="20577"/>
        <pc:sldMkLst>
          <pc:docMk/>
          <pc:sldMk cId="2791365738" sldId="289"/>
        </pc:sldMkLst>
      </pc:sldChg>
      <pc:sldChg chg="ord">
        <pc:chgData name="Elaine Stanley" userId="9dfc5ab9-b876-4d2e-b928-2720deac3464" providerId="ADAL" clId="{2D7BD204-ED12-486B-81CD-6C8A7DF06BF2}" dt="2023-08-02T01:13:14.198" v="657"/>
        <pc:sldMkLst>
          <pc:docMk/>
          <pc:sldMk cId="772307413" sldId="290"/>
        </pc:sldMkLst>
      </pc:sldChg>
      <pc:sldChg chg="modSp mod modNotesTx">
        <pc:chgData name="Elaine Stanley" userId="9dfc5ab9-b876-4d2e-b928-2720deac3464" providerId="ADAL" clId="{2D7BD204-ED12-486B-81CD-6C8A7DF06BF2}" dt="2023-08-02T01:20:30.429" v="710" actId="20577"/>
        <pc:sldMkLst>
          <pc:docMk/>
          <pc:sldMk cId="2682575596" sldId="296"/>
        </pc:sldMkLst>
        <pc:spChg chg="mod">
          <ac:chgData name="Elaine Stanley" userId="9dfc5ab9-b876-4d2e-b928-2720deac3464" providerId="ADAL" clId="{2D7BD204-ED12-486B-81CD-6C8A7DF06BF2}" dt="2023-08-02T01:20:30.429" v="710" actId="20577"/>
          <ac:spMkLst>
            <pc:docMk/>
            <pc:sldMk cId="2682575596" sldId="296"/>
            <ac:spMk id="3" creationId="{D750C9F8-A780-4B29-932F-16A32CA4F822}"/>
          </ac:spMkLst>
        </pc:spChg>
      </pc:sldChg>
      <pc:sldChg chg="modNotesTx">
        <pc:chgData name="Elaine Stanley" userId="9dfc5ab9-b876-4d2e-b928-2720deac3464" providerId="ADAL" clId="{2D7BD204-ED12-486B-81CD-6C8A7DF06BF2}" dt="2023-08-02T01:24:44.744" v="765" actId="20577"/>
        <pc:sldMkLst>
          <pc:docMk/>
          <pc:sldMk cId="2995261323" sldId="297"/>
        </pc:sldMkLst>
      </pc:sldChg>
      <pc:sldChg chg="del">
        <pc:chgData name="Elaine Stanley" userId="9dfc5ab9-b876-4d2e-b928-2720deac3464" providerId="ADAL" clId="{2D7BD204-ED12-486B-81CD-6C8A7DF06BF2}" dt="2023-08-02T01:27:31.757" v="766" actId="47"/>
        <pc:sldMkLst>
          <pc:docMk/>
          <pc:sldMk cId="598947131" sldId="299"/>
        </pc:sldMkLst>
      </pc:sldChg>
      <pc:sldChg chg="del">
        <pc:chgData name="Elaine Stanley" userId="9dfc5ab9-b876-4d2e-b928-2720deac3464" providerId="ADAL" clId="{2D7BD204-ED12-486B-81CD-6C8A7DF06BF2}" dt="2023-08-02T01:27:31.757" v="766" actId="47"/>
        <pc:sldMkLst>
          <pc:docMk/>
          <pc:sldMk cId="3427223636" sldId="300"/>
        </pc:sldMkLst>
      </pc:sldChg>
      <pc:sldChg chg="del">
        <pc:chgData name="Elaine Stanley" userId="9dfc5ab9-b876-4d2e-b928-2720deac3464" providerId="ADAL" clId="{2D7BD204-ED12-486B-81CD-6C8A7DF06BF2}" dt="2023-08-02T01:27:31.757" v="766" actId="47"/>
        <pc:sldMkLst>
          <pc:docMk/>
          <pc:sldMk cId="1687028771" sldId="301"/>
        </pc:sldMkLst>
      </pc:sldChg>
      <pc:sldChg chg="del">
        <pc:chgData name="Elaine Stanley" userId="9dfc5ab9-b876-4d2e-b928-2720deac3464" providerId="ADAL" clId="{2D7BD204-ED12-486B-81CD-6C8A7DF06BF2}" dt="2023-08-02T01:27:31.757" v="766" actId="47"/>
        <pc:sldMkLst>
          <pc:docMk/>
          <pc:sldMk cId="2353468233" sldId="302"/>
        </pc:sldMkLst>
      </pc:sldChg>
      <pc:sldChg chg="del">
        <pc:chgData name="Elaine Stanley" userId="9dfc5ab9-b876-4d2e-b928-2720deac3464" providerId="ADAL" clId="{2D7BD204-ED12-486B-81CD-6C8A7DF06BF2}" dt="2023-08-02T01:14:51.301" v="677" actId="2696"/>
        <pc:sldMkLst>
          <pc:docMk/>
          <pc:sldMk cId="3573596122" sldId="309"/>
        </pc:sldMkLst>
      </pc:sldChg>
      <pc:sldChg chg="addCm modCm">
        <pc:chgData name="Elaine Stanley" userId="9dfc5ab9-b876-4d2e-b928-2720deac3464" providerId="ADAL" clId="{2D7BD204-ED12-486B-81CD-6C8A7DF06BF2}" dt="2023-08-02T00:45:14.392" v="19"/>
        <pc:sldMkLst>
          <pc:docMk/>
          <pc:sldMk cId="1432710744" sldId="311"/>
        </pc:sldMkLst>
        <pc:extLst>
          <p:ext xmlns:p="http://schemas.openxmlformats.org/presentationml/2006/main" uri="{D6D511B9-2390-475A-947B-AFAB55BFBCF1}">
            <pc226:cmChg xmlns:pc226="http://schemas.microsoft.com/office/powerpoint/2022/06/main/command" chg="add mod">
              <pc226:chgData name="Elaine Stanley" userId="9dfc5ab9-b876-4d2e-b928-2720deac3464" providerId="ADAL" clId="{2D7BD204-ED12-486B-81CD-6C8A7DF06BF2}" dt="2023-08-02T00:45:14.392" v="19"/>
              <pc2:cmMkLst xmlns:pc2="http://schemas.microsoft.com/office/powerpoint/2019/9/main/command">
                <pc:docMk/>
                <pc:sldMk cId="1432710744" sldId="311"/>
                <pc2:cmMk id="{0F7A4608-62B4-4EE5-95DF-84EF5BE84BB1}"/>
              </pc2:cmMkLst>
            </pc226:cmChg>
          </p:ext>
        </pc:extLst>
      </pc:sldChg>
      <pc:sldChg chg="ord">
        <pc:chgData name="Elaine Stanley" userId="9dfc5ab9-b876-4d2e-b928-2720deac3464" providerId="ADAL" clId="{2D7BD204-ED12-486B-81CD-6C8A7DF06BF2}" dt="2023-08-02T01:11:03.386" v="627"/>
        <pc:sldMkLst>
          <pc:docMk/>
          <pc:sldMk cId="775131579" sldId="317"/>
        </pc:sldMkLst>
      </pc:sldChg>
      <pc:sldChg chg="add del">
        <pc:chgData name="Elaine Stanley" userId="9dfc5ab9-b876-4d2e-b928-2720deac3464" providerId="ADAL" clId="{2D7BD204-ED12-486B-81CD-6C8A7DF06BF2}" dt="2023-08-02T02:47:01.634" v="784"/>
        <pc:sldMkLst>
          <pc:docMk/>
          <pc:sldMk cId="3390815491" sldId="318"/>
        </pc:sldMkLst>
      </pc:sldChg>
      <pc:sldChg chg="modCm">
        <pc:chgData name="Elaine Stanley" userId="9dfc5ab9-b876-4d2e-b928-2720deac3464" providerId="ADAL" clId="{2D7BD204-ED12-486B-81CD-6C8A7DF06BF2}" dt="2023-08-07T04:22:43.825" v="792"/>
        <pc:sldMkLst>
          <pc:docMk/>
          <pc:sldMk cId="4045227785" sldId="319"/>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21:48.785" v="791"/>
              <pc2:cmMkLst xmlns:pc2="http://schemas.microsoft.com/office/powerpoint/2019/9/main/command">
                <pc:docMk/>
                <pc:sldMk cId="4045227785" sldId="319"/>
                <pc2:cmMk id="{E2D8E3D9-92EE-43AE-80FB-D47A9E6E2D8A}"/>
              </pc2:cmMkLst>
              <pc226:cmRplyChg chg="add">
                <pc226:chgData name="Elaine Stanley" userId="9dfc5ab9-b876-4d2e-b928-2720deac3464" providerId="ADAL" clId="{2D7BD204-ED12-486B-81CD-6C8A7DF06BF2}" dt="2023-08-07T04:21:48.785" v="791"/>
                <pc2:cmRplyMkLst xmlns:pc2="http://schemas.microsoft.com/office/powerpoint/2019/9/main/command">
                  <pc:docMk/>
                  <pc:sldMk cId="4045227785" sldId="319"/>
                  <pc2:cmMk id="{E2D8E3D9-92EE-43AE-80FB-D47A9E6E2D8A}"/>
                  <pc2:cmRplyMk id="{6FCD95DB-F248-4321-8C62-54AD394425E1}"/>
                </pc2:cmRplyMkLst>
              </pc226:cmRplyChg>
            </pc226:cmChg>
            <pc226:cmChg xmlns:pc226="http://schemas.microsoft.com/office/powerpoint/2022/06/main/command" chg="">
              <pc226:chgData name="Elaine Stanley" userId="9dfc5ab9-b876-4d2e-b928-2720deac3464" providerId="ADAL" clId="{2D7BD204-ED12-486B-81CD-6C8A7DF06BF2}" dt="2023-08-07T04:22:43.825" v="792"/>
              <pc2:cmMkLst xmlns:pc2="http://schemas.microsoft.com/office/powerpoint/2019/9/main/command">
                <pc:docMk/>
                <pc:sldMk cId="4045227785" sldId="319"/>
                <pc2:cmMk id="{D3E754F1-EDC9-4389-9186-99C415B7EEE2}"/>
              </pc2:cmMkLst>
              <pc226:cmRplyChg chg="add">
                <pc226:chgData name="Elaine Stanley" userId="9dfc5ab9-b876-4d2e-b928-2720deac3464" providerId="ADAL" clId="{2D7BD204-ED12-486B-81CD-6C8A7DF06BF2}" dt="2023-08-07T04:22:43.825" v="792"/>
                <pc2:cmRplyMkLst xmlns:pc2="http://schemas.microsoft.com/office/powerpoint/2019/9/main/command">
                  <pc:docMk/>
                  <pc:sldMk cId="4045227785" sldId="319"/>
                  <pc2:cmMk id="{D3E754F1-EDC9-4389-9186-99C415B7EEE2}"/>
                  <pc2:cmRplyMk id="{C38203ED-FBCA-4D39-A1F3-73195AB89229}"/>
                </pc2:cmRplyMkLst>
              </pc226:cmRplyChg>
            </pc226:cmChg>
          </p:ext>
        </pc:extLst>
      </pc:sldChg>
      <pc:sldChg chg="add del">
        <pc:chgData name="Elaine Stanley" userId="9dfc5ab9-b876-4d2e-b928-2720deac3464" providerId="ADAL" clId="{2D7BD204-ED12-486B-81CD-6C8A7DF06BF2}" dt="2023-08-02T02:47:01.634" v="784"/>
        <pc:sldMkLst>
          <pc:docMk/>
          <pc:sldMk cId="3808321526" sldId="320"/>
        </pc:sldMkLst>
      </pc:sldChg>
      <pc:sldChg chg="del">
        <pc:chgData name="Elaine Stanley" userId="9dfc5ab9-b876-4d2e-b928-2720deac3464" providerId="ADAL" clId="{2D7BD204-ED12-486B-81CD-6C8A7DF06BF2}" dt="2023-08-02T01:27:31.757" v="766" actId="47"/>
        <pc:sldMkLst>
          <pc:docMk/>
          <pc:sldMk cId="2572020140" sldId="321"/>
        </pc:sldMkLst>
      </pc:sldChg>
      <pc:sldChg chg="del">
        <pc:chgData name="Elaine Stanley" userId="9dfc5ab9-b876-4d2e-b928-2720deac3464" providerId="ADAL" clId="{2D7BD204-ED12-486B-81CD-6C8A7DF06BF2}" dt="2023-08-02T01:15:10.725" v="680" actId="2696"/>
        <pc:sldMkLst>
          <pc:docMk/>
          <pc:sldMk cId="16238328" sldId="322"/>
        </pc:sldMkLst>
      </pc:sldChg>
      <pc:sldChg chg="addSp modSp add mod modNotesTx">
        <pc:chgData name="Elaine Stanley" userId="9dfc5ab9-b876-4d2e-b928-2720deac3464" providerId="ADAL" clId="{2D7BD204-ED12-486B-81CD-6C8A7DF06BF2}" dt="2023-08-02T01:08:24.478" v="605" actId="1076"/>
        <pc:sldMkLst>
          <pc:docMk/>
          <pc:sldMk cId="2035404402" sldId="324"/>
        </pc:sldMkLst>
        <pc:spChg chg="add mod">
          <ac:chgData name="Elaine Stanley" userId="9dfc5ab9-b876-4d2e-b928-2720deac3464" providerId="ADAL" clId="{2D7BD204-ED12-486B-81CD-6C8A7DF06BF2}" dt="2023-08-02T01:08:06.179" v="602" actId="14100"/>
          <ac:spMkLst>
            <pc:docMk/>
            <pc:sldMk cId="2035404402" sldId="324"/>
            <ac:spMk id="2" creationId="{ACCEDD45-F82F-D5AA-2C13-6C33D9840D5A}"/>
          </ac:spMkLst>
        </pc:spChg>
        <pc:spChg chg="mod">
          <ac:chgData name="Elaine Stanley" userId="9dfc5ab9-b876-4d2e-b928-2720deac3464" providerId="ADAL" clId="{2D7BD204-ED12-486B-81CD-6C8A7DF06BF2}" dt="2023-08-02T01:08:15.934" v="603" actId="14100"/>
          <ac:spMkLst>
            <pc:docMk/>
            <pc:sldMk cId="2035404402" sldId="324"/>
            <ac:spMk id="3" creationId="{D750C9F8-A780-4B29-932F-16A32CA4F822}"/>
          </ac:spMkLst>
        </pc:spChg>
        <pc:spChg chg="mod">
          <ac:chgData name="Elaine Stanley" userId="9dfc5ab9-b876-4d2e-b928-2720deac3464" providerId="ADAL" clId="{2D7BD204-ED12-486B-81CD-6C8A7DF06BF2}" dt="2023-08-02T01:08:18.801" v="604" actId="14100"/>
          <ac:spMkLst>
            <pc:docMk/>
            <pc:sldMk cId="2035404402" sldId="324"/>
            <ac:spMk id="5" creationId="{412FF9C8-68BD-4BE5-AABE-DB12ED707897}"/>
          </ac:spMkLst>
        </pc:spChg>
        <pc:grpChg chg="add mod">
          <ac:chgData name="Elaine Stanley" userId="9dfc5ab9-b876-4d2e-b928-2720deac3464" providerId="ADAL" clId="{2D7BD204-ED12-486B-81CD-6C8A7DF06BF2}" dt="2023-08-02T01:08:24.478" v="605" actId="1076"/>
          <ac:grpSpMkLst>
            <pc:docMk/>
            <pc:sldMk cId="2035404402" sldId="324"/>
            <ac:grpSpMk id="4" creationId="{A96AEEAA-8B42-AADF-8719-8CB90932F292}"/>
          </ac:grpSpMkLst>
        </pc:grpChg>
        <pc:picChg chg="mod">
          <ac:chgData name="Elaine Stanley" userId="9dfc5ab9-b876-4d2e-b928-2720deac3464" providerId="ADAL" clId="{2D7BD204-ED12-486B-81CD-6C8A7DF06BF2}" dt="2023-08-02T01:04:12.139" v="475"/>
          <ac:picMkLst>
            <pc:docMk/>
            <pc:sldMk cId="2035404402" sldId="324"/>
            <ac:picMk id="6" creationId="{64A0E648-2CB5-4ECC-0CA2-B70004CCB080}"/>
          </ac:picMkLst>
        </pc:picChg>
        <pc:picChg chg="mod">
          <ac:chgData name="Elaine Stanley" userId="9dfc5ab9-b876-4d2e-b928-2720deac3464" providerId="ADAL" clId="{2D7BD204-ED12-486B-81CD-6C8A7DF06BF2}" dt="2023-08-02T01:04:12.139" v="475"/>
          <ac:picMkLst>
            <pc:docMk/>
            <pc:sldMk cId="2035404402" sldId="324"/>
            <ac:picMk id="7" creationId="{CD618E48-80C1-3D6E-A5CD-7E3CE2F13B6C}"/>
          </ac:picMkLst>
        </pc:picChg>
      </pc:sldChg>
      <pc:sldChg chg="addSp modSp add mod modCm modNotesTx">
        <pc:chgData name="Elaine Stanley" userId="9dfc5ab9-b876-4d2e-b928-2720deac3464" providerId="ADAL" clId="{2D7BD204-ED12-486B-81CD-6C8A7DF06BF2}" dt="2023-08-07T04:33:43.013" v="796"/>
        <pc:sldMkLst>
          <pc:docMk/>
          <pc:sldMk cId="185826126" sldId="325"/>
        </pc:sldMkLst>
        <pc:spChg chg="add mod">
          <ac:chgData name="Elaine Stanley" userId="9dfc5ab9-b876-4d2e-b928-2720deac3464" providerId="ADAL" clId="{2D7BD204-ED12-486B-81CD-6C8A7DF06BF2}" dt="2023-08-02T01:07:43.702" v="598" actId="20577"/>
          <ac:spMkLst>
            <pc:docMk/>
            <pc:sldMk cId="185826126" sldId="325"/>
            <ac:spMk id="2" creationId="{45F2D738-A707-7961-9E86-C4FC3699AC33}"/>
          </ac:spMkLst>
        </pc:spChg>
        <pc:spChg chg="mod">
          <ac:chgData name="Elaine Stanley" userId="9dfc5ab9-b876-4d2e-b928-2720deac3464" providerId="ADAL" clId="{2D7BD204-ED12-486B-81CD-6C8A7DF06BF2}" dt="2023-08-02T01:05:26.614" v="485" actId="27636"/>
          <ac:spMkLst>
            <pc:docMk/>
            <pc:sldMk cId="185826126" sldId="325"/>
            <ac:spMk id="3" creationId="{D750C9F8-A780-4B29-932F-16A32CA4F822}"/>
          </ac:spMkLst>
        </pc:spChg>
        <pc:spChg chg="mod">
          <ac:chgData name="Elaine Stanley" userId="9dfc5ab9-b876-4d2e-b928-2720deac3464" providerId="ADAL" clId="{2D7BD204-ED12-486B-81CD-6C8A7DF06BF2}" dt="2023-08-02T01:05:30.040" v="486" actId="14100"/>
          <ac:spMkLst>
            <pc:docMk/>
            <pc:sldMk cId="185826126" sldId="325"/>
            <ac:spMk id="5" creationId="{412FF9C8-68BD-4BE5-AABE-DB12ED707897}"/>
          </ac:spMkLst>
        </pc:spChg>
        <pc:grpChg chg="add mod">
          <ac:chgData name="Elaine Stanley" userId="9dfc5ab9-b876-4d2e-b928-2720deac3464" providerId="ADAL" clId="{2D7BD204-ED12-486B-81CD-6C8A7DF06BF2}" dt="2023-08-02T01:08:29.281" v="606" actId="1076"/>
          <ac:grpSpMkLst>
            <pc:docMk/>
            <pc:sldMk cId="185826126" sldId="325"/>
            <ac:grpSpMk id="4" creationId="{27D992D4-F2B9-8430-72DD-F6A4B63FD03E}"/>
          </ac:grpSpMkLst>
        </pc:grpChg>
        <pc:picChg chg="mod">
          <ac:chgData name="Elaine Stanley" userId="9dfc5ab9-b876-4d2e-b928-2720deac3464" providerId="ADAL" clId="{2D7BD204-ED12-486B-81CD-6C8A7DF06BF2}" dt="2023-08-02T01:06:37.043" v="552"/>
          <ac:picMkLst>
            <pc:docMk/>
            <pc:sldMk cId="185826126" sldId="325"/>
            <ac:picMk id="6" creationId="{E2213DE4-5655-FC64-0536-5AFB5E207516}"/>
          </ac:picMkLst>
        </pc:picChg>
        <pc:picChg chg="mod">
          <ac:chgData name="Elaine Stanley" userId="9dfc5ab9-b876-4d2e-b928-2720deac3464" providerId="ADAL" clId="{2D7BD204-ED12-486B-81CD-6C8A7DF06BF2}" dt="2023-08-02T01:06:37.043" v="552"/>
          <ac:picMkLst>
            <pc:docMk/>
            <pc:sldMk cId="185826126" sldId="325"/>
            <ac:picMk id="7" creationId="{DE49CAAE-0277-920E-9EF6-490B3A3A5DBC}"/>
          </ac:picMkLst>
        </pc:picChg>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33:43.013" v="796"/>
              <pc2:cmMkLst xmlns:pc2="http://schemas.microsoft.com/office/powerpoint/2019/9/main/command">
                <pc:docMk/>
                <pc:sldMk cId="185826126" sldId="325"/>
                <pc2:cmMk id="{381137C6-08C8-429D-8D2A-7E8F8763090D}"/>
              </pc2:cmMkLst>
              <pc226:cmRplyChg chg="add">
                <pc226:chgData name="Elaine Stanley" userId="9dfc5ab9-b876-4d2e-b928-2720deac3464" providerId="ADAL" clId="{2D7BD204-ED12-486B-81CD-6C8A7DF06BF2}" dt="2023-08-07T04:33:43.013" v="796"/>
                <pc2:cmRplyMkLst xmlns:pc2="http://schemas.microsoft.com/office/powerpoint/2019/9/main/command">
                  <pc:docMk/>
                  <pc:sldMk cId="185826126" sldId="325"/>
                  <pc2:cmMk id="{381137C6-08C8-429D-8D2A-7E8F8763090D}"/>
                  <pc2:cmRplyMk id="{0D58244A-3CED-4F70-9835-9D1165665B9D}"/>
                </pc2:cmRplyMkLst>
              </pc226:cmRplyChg>
            </pc226:cmChg>
          </p:ext>
        </pc:extLst>
      </pc:sldChg>
      <pc:sldChg chg="addSp modSp add mod ord modNotesTx">
        <pc:chgData name="Elaine Stanley" userId="9dfc5ab9-b876-4d2e-b928-2720deac3464" providerId="ADAL" clId="{2D7BD204-ED12-486B-81CD-6C8A7DF06BF2}" dt="2023-08-02T01:09:40.325" v="616"/>
        <pc:sldMkLst>
          <pc:docMk/>
          <pc:sldMk cId="1776061978" sldId="326"/>
        </pc:sldMkLst>
        <pc:spChg chg="add mod">
          <ac:chgData name="Elaine Stanley" userId="9dfc5ab9-b876-4d2e-b928-2720deac3464" providerId="ADAL" clId="{2D7BD204-ED12-486B-81CD-6C8A7DF06BF2}" dt="2023-08-02T01:09:26.233" v="615" actId="20577"/>
          <ac:spMkLst>
            <pc:docMk/>
            <pc:sldMk cId="1776061978" sldId="326"/>
            <ac:spMk id="2" creationId="{3CFBADF1-1F00-0C70-6DC5-E459D1781201}"/>
          </ac:spMkLst>
        </pc:spChg>
        <pc:spChg chg="mod">
          <ac:chgData name="Elaine Stanley" userId="9dfc5ab9-b876-4d2e-b928-2720deac3464" providerId="ADAL" clId="{2D7BD204-ED12-486B-81CD-6C8A7DF06BF2}" dt="2023-08-02T01:09:15.460" v="608" actId="27636"/>
          <ac:spMkLst>
            <pc:docMk/>
            <pc:sldMk cId="1776061978" sldId="326"/>
            <ac:spMk id="3" creationId="{D750C9F8-A780-4B29-932F-16A32CA4F822}"/>
          </ac:spMkLst>
        </pc:spChg>
        <pc:spChg chg="mod">
          <ac:chgData name="Elaine Stanley" userId="9dfc5ab9-b876-4d2e-b928-2720deac3464" providerId="ADAL" clId="{2D7BD204-ED12-486B-81CD-6C8A7DF06BF2}" dt="2023-08-02T01:09:18.288" v="609" actId="14100"/>
          <ac:spMkLst>
            <pc:docMk/>
            <pc:sldMk cId="1776061978" sldId="326"/>
            <ac:spMk id="5" creationId="{412FF9C8-68BD-4BE5-AABE-DB12ED707897}"/>
          </ac:spMkLst>
        </pc:spChg>
        <pc:grpChg chg="add mod">
          <ac:chgData name="Elaine Stanley" userId="9dfc5ab9-b876-4d2e-b928-2720deac3464" providerId="ADAL" clId="{2D7BD204-ED12-486B-81CD-6C8A7DF06BF2}" dt="2023-08-02T01:09:40.325" v="616"/>
          <ac:grpSpMkLst>
            <pc:docMk/>
            <pc:sldMk cId="1776061978" sldId="326"/>
            <ac:grpSpMk id="4" creationId="{B318A97F-D7D0-441E-5303-B68757D77CF2}"/>
          </ac:grpSpMkLst>
        </pc:grpChg>
        <pc:picChg chg="mod">
          <ac:chgData name="Elaine Stanley" userId="9dfc5ab9-b876-4d2e-b928-2720deac3464" providerId="ADAL" clId="{2D7BD204-ED12-486B-81CD-6C8A7DF06BF2}" dt="2023-08-02T01:09:40.325" v="616"/>
          <ac:picMkLst>
            <pc:docMk/>
            <pc:sldMk cId="1776061978" sldId="326"/>
            <ac:picMk id="6" creationId="{A9D6DDB9-65D2-8259-6161-4BA2F8D3C03F}"/>
          </ac:picMkLst>
        </pc:picChg>
        <pc:picChg chg="mod">
          <ac:chgData name="Elaine Stanley" userId="9dfc5ab9-b876-4d2e-b928-2720deac3464" providerId="ADAL" clId="{2D7BD204-ED12-486B-81CD-6C8A7DF06BF2}" dt="2023-08-02T01:09:40.325" v="616"/>
          <ac:picMkLst>
            <pc:docMk/>
            <pc:sldMk cId="1776061978" sldId="326"/>
            <ac:picMk id="7" creationId="{D99A7B10-C535-7E64-FF48-CE90A6C4EE91}"/>
          </ac:picMkLst>
        </pc:picChg>
      </pc:sldChg>
      <pc:sldChg chg="addSp modSp add mod ord modNotesTx">
        <pc:chgData name="Elaine Stanley" userId="9dfc5ab9-b876-4d2e-b928-2720deac3464" providerId="ADAL" clId="{2D7BD204-ED12-486B-81CD-6C8A7DF06BF2}" dt="2023-08-02T01:10:20.943" v="623"/>
        <pc:sldMkLst>
          <pc:docMk/>
          <pc:sldMk cId="3953974604" sldId="327"/>
        </pc:sldMkLst>
        <pc:spChg chg="add mod">
          <ac:chgData name="Elaine Stanley" userId="9dfc5ab9-b876-4d2e-b928-2720deac3464" providerId="ADAL" clId="{2D7BD204-ED12-486B-81CD-6C8A7DF06BF2}" dt="2023-08-02T01:09:59.763" v="620"/>
          <ac:spMkLst>
            <pc:docMk/>
            <pc:sldMk cId="3953974604" sldId="327"/>
            <ac:spMk id="2" creationId="{799C748C-D0A0-700B-CA9A-D81765885492}"/>
          </ac:spMkLst>
        </pc:spChg>
        <pc:spChg chg="mod">
          <ac:chgData name="Elaine Stanley" userId="9dfc5ab9-b876-4d2e-b928-2720deac3464" providerId="ADAL" clId="{2D7BD204-ED12-486B-81CD-6C8A7DF06BF2}" dt="2023-08-02T01:10:04.789" v="621" actId="14100"/>
          <ac:spMkLst>
            <pc:docMk/>
            <pc:sldMk cId="3953974604" sldId="327"/>
            <ac:spMk id="3" creationId="{D750C9F8-A780-4B29-932F-16A32CA4F822}"/>
          </ac:spMkLst>
        </pc:spChg>
        <pc:spChg chg="mod">
          <ac:chgData name="Elaine Stanley" userId="9dfc5ab9-b876-4d2e-b928-2720deac3464" providerId="ADAL" clId="{2D7BD204-ED12-486B-81CD-6C8A7DF06BF2}" dt="2023-08-02T01:10:09.252" v="622" actId="14100"/>
          <ac:spMkLst>
            <pc:docMk/>
            <pc:sldMk cId="3953974604" sldId="327"/>
            <ac:spMk id="5" creationId="{412FF9C8-68BD-4BE5-AABE-DB12ED707897}"/>
          </ac:spMkLst>
        </pc:spChg>
        <pc:grpChg chg="add mod">
          <ac:chgData name="Elaine Stanley" userId="9dfc5ab9-b876-4d2e-b928-2720deac3464" providerId="ADAL" clId="{2D7BD204-ED12-486B-81CD-6C8A7DF06BF2}" dt="2023-08-02T01:10:20.943" v="623"/>
          <ac:grpSpMkLst>
            <pc:docMk/>
            <pc:sldMk cId="3953974604" sldId="327"/>
            <ac:grpSpMk id="4" creationId="{DCC0E4C6-83D5-13B5-C8A7-3BA8912D4AF5}"/>
          </ac:grpSpMkLst>
        </pc:grpChg>
        <pc:picChg chg="mod">
          <ac:chgData name="Elaine Stanley" userId="9dfc5ab9-b876-4d2e-b928-2720deac3464" providerId="ADAL" clId="{2D7BD204-ED12-486B-81CD-6C8A7DF06BF2}" dt="2023-08-02T01:10:20.943" v="623"/>
          <ac:picMkLst>
            <pc:docMk/>
            <pc:sldMk cId="3953974604" sldId="327"/>
            <ac:picMk id="6" creationId="{B689A5B7-6E7A-D517-D599-374FC477DA32}"/>
          </ac:picMkLst>
        </pc:picChg>
        <pc:picChg chg="mod">
          <ac:chgData name="Elaine Stanley" userId="9dfc5ab9-b876-4d2e-b928-2720deac3464" providerId="ADAL" clId="{2D7BD204-ED12-486B-81CD-6C8A7DF06BF2}" dt="2023-08-02T01:10:20.943" v="623"/>
          <ac:picMkLst>
            <pc:docMk/>
            <pc:sldMk cId="3953974604" sldId="327"/>
            <ac:picMk id="7" creationId="{8C561AB9-9935-34BF-95DE-7D4DA42FFF1B}"/>
          </ac:picMkLst>
        </pc:picChg>
      </pc:sldChg>
      <pc:sldChg chg="modCm">
        <pc:chgData name="Elaine Stanley" userId="9dfc5ab9-b876-4d2e-b928-2720deac3464" providerId="ADAL" clId="{2D7BD204-ED12-486B-81CD-6C8A7DF06BF2}" dt="2023-08-07T04:10:15.613" v="788"/>
        <pc:sldMkLst>
          <pc:docMk/>
          <pc:sldMk cId="3465471192" sldId="423"/>
        </pc:sldMkLst>
        <pc:extLst>
          <p:ext xmlns:p="http://schemas.openxmlformats.org/presentationml/2006/main" uri="{D6D511B9-2390-475A-947B-AFAB55BFBCF1}">
            <pc226:cmChg xmlns:pc226="http://schemas.microsoft.com/office/powerpoint/2022/06/main/command" chg="">
              <pc226:chgData name="Elaine Stanley" userId="9dfc5ab9-b876-4d2e-b928-2720deac3464" providerId="ADAL" clId="{2D7BD204-ED12-486B-81CD-6C8A7DF06BF2}" dt="2023-08-07T04:10:15.613" v="788"/>
              <pc2:cmMkLst xmlns:pc2="http://schemas.microsoft.com/office/powerpoint/2019/9/main/command">
                <pc:docMk/>
                <pc:sldMk cId="3465471192" sldId="423"/>
                <pc2:cmMk id="{580522D0-2FD6-4CD8-8C19-506F563362F7}"/>
              </pc2:cmMkLst>
              <pc226:cmRplyChg chg="add">
                <pc226:chgData name="Elaine Stanley" userId="9dfc5ab9-b876-4d2e-b928-2720deac3464" providerId="ADAL" clId="{2D7BD204-ED12-486B-81CD-6C8A7DF06BF2}" dt="2023-08-07T04:10:15.613" v="788"/>
                <pc2:cmRplyMkLst xmlns:pc2="http://schemas.microsoft.com/office/powerpoint/2019/9/main/command">
                  <pc:docMk/>
                  <pc:sldMk cId="3465471192" sldId="423"/>
                  <pc2:cmMk id="{580522D0-2FD6-4CD8-8C19-506F563362F7}"/>
                  <pc2:cmRplyMk id="{D77B4946-5947-4376-B4CC-16877CE4EA93}"/>
                </pc2:cmRplyMkLst>
              </pc226:cmRplyChg>
              <pc226:cmRplyChg chg="add del">
                <pc226:chgData name="Elaine Stanley" userId="9dfc5ab9-b876-4d2e-b928-2720deac3464" providerId="ADAL" clId="{2D7BD204-ED12-486B-81CD-6C8A7DF06BF2}" dt="2023-08-07T04:05:32.834" v="787"/>
                <pc2:cmRplyMkLst xmlns:pc2="http://schemas.microsoft.com/office/powerpoint/2019/9/main/command">
                  <pc:docMk/>
                  <pc:sldMk cId="3465471192" sldId="423"/>
                  <pc2:cmMk id="{580522D0-2FD6-4CD8-8C19-506F563362F7}"/>
                  <pc2:cmRplyMk id="{EB0FAB83-E693-4DB0-B40D-0ACCBA0CAFF9}"/>
                </pc2:cmRplyMkLst>
              </pc226:cmRplyChg>
              <pc226:cmRplyChg chg="add">
                <pc226:chgData name="Elaine Stanley" userId="9dfc5ab9-b876-4d2e-b928-2720deac3464" providerId="ADAL" clId="{2D7BD204-ED12-486B-81CD-6C8A7DF06BF2}" dt="2023-08-07T04:04:44.994" v="785"/>
                <pc2:cmRplyMkLst xmlns:pc2="http://schemas.microsoft.com/office/powerpoint/2019/9/main/command">
                  <pc:docMk/>
                  <pc:sldMk cId="3465471192" sldId="423"/>
                  <pc2:cmMk id="{580522D0-2FD6-4CD8-8C19-506F563362F7}"/>
                  <pc2:cmRplyMk id="{31F2CDAB-0E6B-4F8C-8E9F-F1BBF6E98E13}"/>
                </pc2:cmRplyMkLst>
              </pc226:cmRplyChg>
            </pc226:cmChg>
          </p:ext>
        </pc:extLst>
      </pc:sldChg>
    </pc:docChg>
  </pc:docChgLst>
  <pc:docChgLst>
    <pc:chgData name="Liz Heynes" userId="e5ff50d5-f39a-42f6-9e9f-e790bcc8c38d" providerId="ADAL" clId="{8CDEA539-5161-4C2E-BD6B-4CFD7EA1572D}"/>
    <pc:docChg chg="modSld">
      <pc:chgData name="Liz Heynes" userId="e5ff50d5-f39a-42f6-9e9f-e790bcc8c38d" providerId="ADAL" clId="{8CDEA539-5161-4C2E-BD6B-4CFD7EA1572D}" dt="2023-10-30T05:37:03.226" v="7"/>
      <pc:docMkLst>
        <pc:docMk/>
      </pc:docMkLst>
      <pc:sldChg chg="addSp modSp">
        <pc:chgData name="Liz Heynes" userId="e5ff50d5-f39a-42f6-9e9f-e790bcc8c38d" providerId="ADAL" clId="{8CDEA539-5161-4C2E-BD6B-4CFD7EA1572D}" dt="2023-10-30T05:37:03.226" v="7"/>
        <pc:sldMkLst>
          <pc:docMk/>
          <pc:sldMk cId="4292008902" sldId="314"/>
        </pc:sldMkLst>
        <pc:spChg chg="add mod">
          <ac:chgData name="Liz Heynes" userId="e5ff50d5-f39a-42f6-9e9f-e790bcc8c38d" providerId="ADAL" clId="{8CDEA539-5161-4C2E-BD6B-4CFD7EA1572D}" dt="2023-10-30T05:37:03.226" v="7"/>
          <ac:spMkLst>
            <pc:docMk/>
            <pc:sldMk cId="4292008902" sldId="314"/>
            <ac:spMk id="2" creationId="{C6A66F24-CA40-C16C-62F3-8F1058543903}"/>
          </ac:spMkLst>
        </pc:spChg>
      </pc:sldChg>
      <pc:sldChg chg="modSp mod">
        <pc:chgData name="Liz Heynes" userId="e5ff50d5-f39a-42f6-9e9f-e790bcc8c38d" providerId="ADAL" clId="{8CDEA539-5161-4C2E-BD6B-4CFD7EA1572D}" dt="2023-10-30T05:36:40.616" v="6" actId="20577"/>
        <pc:sldMkLst>
          <pc:docMk/>
          <pc:sldMk cId="3465471192" sldId="423"/>
        </pc:sldMkLst>
        <pc:spChg chg="mod">
          <ac:chgData name="Liz Heynes" userId="e5ff50d5-f39a-42f6-9e9f-e790bcc8c38d" providerId="ADAL" clId="{8CDEA539-5161-4C2E-BD6B-4CFD7EA1572D}" dt="2023-10-30T05:36:40.616" v="6" actId="20577"/>
          <ac:spMkLst>
            <pc:docMk/>
            <pc:sldMk cId="3465471192" sldId="423"/>
            <ac:spMk id="2" creationId="{D1995069-EF04-C6D4-B864-0C39853C76FE}"/>
          </ac:spMkLst>
        </pc:spChg>
      </pc:sldChg>
    </pc:docChg>
  </pc:docChgLst>
  <pc:docChgLst>
    <pc:chgData name="Elaine Stanley" userId="S::elaine.stanley@esa.edu.au::9dfc5ab9-b876-4d2e-b928-2720deac3464" providerId="AD" clId="Web-{44569B78-BC37-E4E8-8060-676C0712AF57}"/>
    <pc:docChg chg="modSld">
      <pc:chgData name="Elaine Stanley" userId="S::elaine.stanley@esa.edu.au::9dfc5ab9-b876-4d2e-b928-2720deac3464" providerId="AD" clId="Web-{44569B78-BC37-E4E8-8060-676C0712AF57}" dt="2023-08-15T22:46:49.398" v="7"/>
      <pc:docMkLst>
        <pc:docMk/>
      </pc:docMkLst>
      <pc:sldChg chg="modNotes">
        <pc:chgData name="Elaine Stanley" userId="S::elaine.stanley@esa.edu.au::9dfc5ab9-b876-4d2e-b928-2720deac3464" providerId="AD" clId="Web-{44569B78-BC37-E4E8-8060-676C0712AF57}" dt="2023-08-15T22:43:26.452" v="3"/>
        <pc:sldMkLst>
          <pc:docMk/>
          <pc:sldMk cId="3904399280" sldId="269"/>
        </pc:sldMkLst>
      </pc:sldChg>
      <pc:sldChg chg="addCm modNotes">
        <pc:chgData name="Elaine Stanley" userId="S::elaine.stanley@esa.edu.au::9dfc5ab9-b876-4d2e-b928-2720deac3464" providerId="AD" clId="Web-{44569B78-BC37-E4E8-8060-676C0712AF57}" dt="2023-08-15T22:46:49.398" v="7"/>
        <pc:sldMkLst>
          <pc:docMk/>
          <pc:sldMk cId="3390815491" sldId="318"/>
        </pc:sldMkLst>
        <pc:extLst>
          <p:ext xmlns:p="http://schemas.openxmlformats.org/presentationml/2006/main" uri="{D6D511B9-2390-475A-947B-AFAB55BFBCF1}">
            <pc226:cmChg xmlns:pc226="http://schemas.microsoft.com/office/powerpoint/2022/06/main/command" chg="add">
              <pc226:chgData name="Elaine Stanley" userId="S::elaine.stanley@esa.edu.au::9dfc5ab9-b876-4d2e-b928-2720deac3464" providerId="AD" clId="Web-{44569B78-BC37-E4E8-8060-676C0712AF57}" dt="2023-08-15T22:46:33.834" v="6"/>
              <pc2:cmMkLst xmlns:pc2="http://schemas.microsoft.com/office/powerpoint/2019/9/main/command">
                <pc:docMk/>
                <pc:sldMk cId="3390815491" sldId="318"/>
                <pc2:cmMk id="{8362578B-BC6E-40CA-9F5B-B88941152B6A}"/>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A64F4B7-307B-460A-9216-CC21E96F22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E3897C1B-43FC-4D09-8B0C-C5FC5D8B1A5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0C8173-52BC-4F8E-A1DB-073827CA7B9E}" type="datetimeFigureOut">
              <a:rPr lang="en-AU" smtClean="0"/>
              <a:t>30/10/2023</a:t>
            </a:fld>
            <a:endParaRPr lang="en-AU"/>
          </a:p>
        </p:txBody>
      </p:sp>
      <p:sp>
        <p:nvSpPr>
          <p:cNvPr id="4" name="Footer Placeholder 3">
            <a:extLst>
              <a:ext uri="{FF2B5EF4-FFF2-40B4-BE49-F238E27FC236}">
                <a16:creationId xmlns:a16="http://schemas.microsoft.com/office/drawing/2014/main" id="{485A003B-9AFC-40BD-9E27-3767AF8D2B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C818DC3A-9E06-4EC9-94DD-1749B9ECC6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0E9432-9770-41A6-ACDC-B313F45D28CF}" type="slidenum">
              <a:rPr lang="en-AU" smtClean="0"/>
              <a:t>‹#›</a:t>
            </a:fld>
            <a:endParaRPr lang="en-AU"/>
          </a:p>
        </p:txBody>
      </p:sp>
    </p:spTree>
    <p:extLst>
      <p:ext uri="{BB962C8B-B14F-4D97-AF65-F5344CB8AC3E}">
        <p14:creationId xmlns:p14="http://schemas.microsoft.com/office/powerpoint/2010/main" val="2407067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B7CBF5-A16C-4774-A3D5-4C41C7469D3D}" type="datetimeFigureOut">
              <a:rPr lang="en-AU" smtClean="0"/>
              <a:t>30/10/2023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7182C-4625-404C-B159-1198EE46DE26}" type="slidenum">
              <a:rPr lang="en-AU" smtClean="0"/>
              <a:t>‹#›</a:t>
            </a:fld>
            <a:endParaRPr lang="en-AU"/>
          </a:p>
        </p:txBody>
      </p:sp>
    </p:spTree>
    <p:extLst>
      <p:ext uri="{BB962C8B-B14F-4D97-AF65-F5344CB8AC3E}">
        <p14:creationId xmlns:p14="http://schemas.microsoft.com/office/powerpoint/2010/main" val="76657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5A44A9DE-4760-4494-A2B3-6554A63B8D88}" type="slidenum">
              <a:rPr lang="en-AU" smtClean="0"/>
              <a:t>1</a:t>
            </a:fld>
            <a:endParaRPr lang="en-AU"/>
          </a:p>
        </p:txBody>
      </p:sp>
    </p:spTree>
    <p:extLst>
      <p:ext uri="{BB962C8B-B14F-4D97-AF65-F5344CB8AC3E}">
        <p14:creationId xmlns:p14="http://schemas.microsoft.com/office/powerpoint/2010/main" val="11476525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8 - suffix -es (noun) meaning ‘more than one’</a:t>
            </a:r>
            <a:endParaRPr lang="en-US" b="1"/>
          </a:p>
          <a:p>
            <a:pPr marL="0" marR="0" lvl="0" indent="0" algn="l" defTabSz="914400">
              <a:lnSpc>
                <a:spcPct val="100000"/>
              </a:lnSpc>
              <a:spcBef>
                <a:spcPts val="0"/>
              </a:spcBef>
              <a:spcAft>
                <a:spcPts val="0"/>
              </a:spcAft>
              <a:buClrTx/>
              <a:buSzTx/>
              <a:buFontTx/>
              <a:buNone/>
              <a:tabLst/>
              <a:defRPr/>
            </a:pPr>
            <a:endParaRPr lang="en-AU" b="1">
              <a:cs typeface="Calibri"/>
            </a:endParaRPr>
          </a:p>
          <a:p>
            <a:pPr>
              <a:defRPr/>
            </a:pPr>
            <a:r>
              <a:rPr lang="en-AU" b="1"/>
              <a:t>Teacher steps and script</a:t>
            </a:r>
            <a:endParaRPr lang="en-AU"/>
          </a:p>
          <a:p>
            <a:pPr marL="285750" indent="-285750">
              <a:buFont typeface="Arial"/>
              <a:buChar char="•"/>
              <a:defRPr/>
            </a:pPr>
            <a:r>
              <a:rPr lang="en-AU">
                <a:solidFill>
                  <a:srgbClr val="000000"/>
                </a:solidFill>
                <a:latin typeface="Calibri"/>
                <a:ea typeface="Verdana"/>
                <a:cs typeface="Calibri"/>
              </a:rPr>
              <a:t>Your word is [choose from the list]. Add the suffix. (Students respond: [chosen word] + suffix, for example, lunches.)</a:t>
            </a:r>
            <a:endParaRPr lang="en-AU" sz="1200" b="1" i="0" u="none" strike="noStrike" baseline="0">
              <a:solidFill>
                <a:srgbClr val="000000"/>
              </a:solidFill>
              <a:latin typeface="Calibri"/>
              <a:ea typeface="Verdana"/>
              <a:cs typeface="Calibri"/>
            </a:endParaRPr>
          </a:p>
          <a:p>
            <a:pPr>
              <a:buFont typeface="Arial" panose="020B0604020202020204" pitchFamily="34" charset="0"/>
              <a:defRPr/>
            </a:pPr>
            <a:endParaRPr lang="en-AU">
              <a:solidFill>
                <a:srgbClr val="000000"/>
              </a:solidFill>
              <a:latin typeface="Calibri"/>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10</a:t>
            </a:fld>
            <a:endParaRPr lang="en-AU"/>
          </a:p>
        </p:txBody>
      </p:sp>
    </p:spTree>
    <p:extLst>
      <p:ext uri="{BB962C8B-B14F-4D97-AF65-F5344CB8AC3E}">
        <p14:creationId xmlns:p14="http://schemas.microsoft.com/office/powerpoint/2010/main" val="3714503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10 - suffix -es (present simple verb)</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Add the suffix. (Students respond: [chosen word] + suffix, for example, presses.)</a:t>
            </a:r>
          </a:p>
          <a:p>
            <a:pPr>
              <a:defRPr/>
            </a:pPr>
            <a:endParaRPr lang="en-AU"/>
          </a:p>
        </p:txBody>
      </p:sp>
      <p:sp>
        <p:nvSpPr>
          <p:cNvPr id="4" name="Slide Number Placeholder 3"/>
          <p:cNvSpPr>
            <a:spLocks noGrp="1"/>
          </p:cNvSpPr>
          <p:nvPr>
            <p:ph type="sldNum" sz="quarter" idx="5"/>
          </p:nvPr>
        </p:nvSpPr>
        <p:spPr/>
        <p:txBody>
          <a:bodyPr/>
          <a:lstStyle/>
          <a:p>
            <a:fld id="{B817182C-4625-404C-B159-1198EE46DE26}" type="slidenum">
              <a:rPr lang="en-AU" smtClean="0"/>
              <a:t>11</a:t>
            </a:fld>
            <a:endParaRPr lang="en-AU"/>
          </a:p>
        </p:txBody>
      </p:sp>
    </p:spTree>
    <p:extLst>
      <p:ext uri="{BB962C8B-B14F-4D97-AF65-F5344CB8AC3E}">
        <p14:creationId xmlns:p14="http://schemas.microsoft.com/office/powerpoint/2010/main" val="4239166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10 - suffix -ing (present continuous verb) for simple base words</a:t>
            </a:r>
          </a:p>
          <a:p>
            <a:pPr>
              <a:defRPr/>
            </a:pPr>
            <a:endParaRPr lang="en-AU" b="1"/>
          </a:p>
          <a:p>
            <a:pPr>
              <a:defRPr/>
            </a:pPr>
            <a:r>
              <a:rPr lang="en-AU" b="1"/>
              <a:t>Teacher steps and script</a:t>
            </a:r>
            <a:endParaRPr lang="en-AU"/>
          </a:p>
          <a:p>
            <a:pPr marL="285750" indent="-285750">
              <a:buFont typeface="Arial,Sans-Serif"/>
              <a:buChar char="•"/>
              <a:defRPr/>
            </a:pPr>
            <a:r>
              <a:rPr lang="en-AU"/>
              <a:t>What is the suffix? (Students respond: -ing.)</a:t>
            </a:r>
            <a:endParaRPr lang="en-AU">
              <a:cs typeface="Calibri"/>
            </a:endParaRPr>
          </a:p>
          <a:p>
            <a:pPr marL="285750" indent="-285750">
              <a:buFont typeface="Arial,Sans-Serif"/>
              <a:buChar char="•"/>
              <a:defRPr/>
            </a:pPr>
            <a:r>
              <a:rPr lang="en-AU"/>
              <a:t>What does it mean? (Students respond: happening now.)</a:t>
            </a:r>
            <a:endParaRPr lang="en-AU">
              <a:cs typeface="Calibri"/>
            </a:endParaRPr>
          </a:p>
          <a:p>
            <a:pPr marL="285750" indent="-285750">
              <a:buFont typeface="Arial,Sans-Serif"/>
              <a:buChar char="•"/>
              <a:defRPr/>
            </a:pPr>
            <a:r>
              <a:rPr lang="en-AU"/>
              <a:t>Your word is 'jump’. Add the suffix. (Students respond: jumping.)</a:t>
            </a:r>
            <a:endParaRPr lang="en-AU">
              <a:cs typeface="Calibri"/>
            </a:endParaRPr>
          </a:p>
          <a:p>
            <a:pPr marL="285750" indent="-285750">
              <a:buFont typeface="Arial,Sans-Serif"/>
              <a:buChar char="•"/>
              <a:defRPr/>
            </a:pPr>
            <a:r>
              <a:rPr lang="en-AU"/>
              <a:t>What does it mean? (Students respond: jumping now.)</a:t>
            </a:r>
            <a:endParaRPr lang="en-US"/>
          </a:p>
          <a:p>
            <a:pPr>
              <a:buFont typeface="Arial" panose="020B0604020202020204" pitchFamily="34" charset="0"/>
              <a:defRPr/>
            </a:pPr>
            <a:endParaRPr lang="en-AU">
              <a:cs typeface="Calibri"/>
            </a:endParaRPr>
          </a:p>
          <a:p>
            <a:pPr>
              <a:defRPr/>
            </a:pPr>
            <a:r>
              <a:rPr lang="en-AU" b="1"/>
              <a:t>Additional option when students have mastered adding -ing to silent e words (Literacy Hub phonics progression: Phase 13)</a:t>
            </a:r>
            <a:r>
              <a:rPr lang="en-AU"/>
              <a:t> </a:t>
            </a:r>
            <a:endParaRPr lang="en-AU">
              <a:cs typeface="Calibri"/>
            </a:endParaRPr>
          </a:p>
          <a:p>
            <a:pPr marL="171450" indent="-171450">
              <a:buFont typeface="Arial"/>
              <a:buChar char="•"/>
              <a:defRPr/>
            </a:pPr>
            <a:r>
              <a:rPr lang="en-AU"/>
              <a:t>Your word is 'glide'. Write the word on your mini-whiteboard, then add the suffix to show it happening now. Then 'chin it’.</a:t>
            </a:r>
            <a:endParaRPr lang="en-AU">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a:p>
          <a:p>
            <a:pPr>
              <a:defRPr/>
            </a:pPr>
            <a:r>
              <a:rPr lang="en-AU" b="1"/>
              <a:t>Additional option when students have mastered adding -ing then double the final consonant (Literacy Hub phonics progression: Phase 14)</a:t>
            </a:r>
            <a:endParaRPr lang="en-AU" b="1">
              <a:cs typeface="Calibri"/>
            </a:endParaRPr>
          </a:p>
          <a:p>
            <a:pPr marL="171450" indent="-171450">
              <a:buFont typeface="Arial"/>
              <a:buChar char="•"/>
              <a:defRPr/>
            </a:pPr>
            <a:r>
              <a:rPr lang="en-AU"/>
              <a:t>Your word is 'nap'. Write the word on your mini-whiteboard, then add the suffix to show it happening now. Then 'chin it'.</a:t>
            </a:r>
            <a:endParaRPr lang="en-AU">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a:p>
        </p:txBody>
      </p:sp>
      <p:sp>
        <p:nvSpPr>
          <p:cNvPr id="4" name="Slide Number Placeholder 3"/>
          <p:cNvSpPr>
            <a:spLocks noGrp="1"/>
          </p:cNvSpPr>
          <p:nvPr>
            <p:ph type="sldNum" sz="quarter" idx="5"/>
          </p:nvPr>
        </p:nvSpPr>
        <p:spPr/>
        <p:txBody>
          <a:bodyPr/>
          <a:lstStyle/>
          <a:p>
            <a:fld id="{B817182C-4625-404C-B159-1198EE46DE26}" type="slidenum">
              <a:rPr lang="en-AU" smtClean="0"/>
              <a:t>12</a:t>
            </a:fld>
            <a:endParaRPr lang="en-AU"/>
          </a:p>
        </p:txBody>
      </p:sp>
    </p:spTree>
    <p:extLst>
      <p:ext uri="{BB962C8B-B14F-4D97-AF65-F5344CB8AC3E}">
        <p14:creationId xmlns:p14="http://schemas.microsoft.com/office/powerpoint/2010/main" val="2781387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10 - suffix -ing (present continuous verb) for simple base words</a:t>
            </a:r>
            <a:endParaRPr lang="en-US" b="1"/>
          </a:p>
          <a:p>
            <a:pPr>
              <a:defRPr/>
            </a:pPr>
            <a:endParaRPr lang="en-AU" b="1"/>
          </a:p>
          <a:p>
            <a:pPr>
              <a:defRPr/>
            </a:pPr>
            <a:r>
              <a:rPr lang="en-AU" b="1"/>
              <a:t>Teacher steps and script</a:t>
            </a:r>
            <a:endParaRPr lang="en-AU"/>
          </a:p>
          <a:p>
            <a:pPr marL="285750" indent="-285750">
              <a:buFont typeface="Arial"/>
              <a:buChar char="•"/>
              <a:defRPr/>
            </a:pPr>
            <a:r>
              <a:rPr lang="en-AU"/>
              <a:t>Your word is [choose from the list]. (Students respond: [chosen word] + suffix, for example, helping.)</a:t>
            </a:r>
            <a:endParaRPr lang="en-AU">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13</a:t>
            </a:fld>
            <a:endParaRPr lang="en-AU"/>
          </a:p>
        </p:txBody>
      </p:sp>
    </p:spTree>
    <p:extLst>
      <p:ext uri="{BB962C8B-B14F-4D97-AF65-F5344CB8AC3E}">
        <p14:creationId xmlns:p14="http://schemas.microsoft.com/office/powerpoint/2010/main" val="26486959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latin typeface="+mn-lt"/>
              </a:rPr>
              <a:t>Literacy Hub phonics progression</a:t>
            </a:r>
            <a:r>
              <a:rPr lang="en-AU" b="1"/>
              <a:t>: Phase 13 - </a:t>
            </a:r>
            <a:r>
              <a:rPr lang="en-AU" b="1">
                <a:latin typeface="+mn-lt"/>
              </a:rPr>
              <a:t>suffix -ing (present continuous verb) added to silent e words</a:t>
            </a:r>
            <a:endParaRPr lang="en-US" b="1">
              <a:latin typeface="+mn-lt"/>
            </a:endParaRPr>
          </a:p>
          <a:p>
            <a:pPr>
              <a:defRPr/>
            </a:pPr>
            <a:endParaRPr lang="en-AU" b="1">
              <a:latin typeface="+mn-lt"/>
            </a:endParaRPr>
          </a:p>
          <a:p>
            <a:pPr>
              <a:defRPr/>
            </a:pPr>
            <a:r>
              <a:rPr lang="en-AU" b="1">
                <a:latin typeface="+mn-lt"/>
              </a:rPr>
              <a:t>Teacher steps and script</a:t>
            </a:r>
            <a:endParaRPr lang="en-AU">
              <a:latin typeface="+mn-lt"/>
            </a:endParaRPr>
          </a:p>
          <a:p>
            <a:pPr marL="285750" indent="-285750">
              <a:buFont typeface="Arial" panose="020B0604020202020204" pitchFamily="34" charset="0"/>
              <a:buChar char="•"/>
            </a:pPr>
            <a:r>
              <a:rPr lang="en-GB" sz="1800">
                <a:effectLst/>
                <a:latin typeface="Segoe UI" panose="020B0502040204020203" pitchFamily="34" charset="0"/>
              </a:rPr>
              <a:t>Your word is [choose from the list]. Write the word on your mini-whiteboard, then add the suffix to show it is happening now. Then 'chin it'.</a:t>
            </a:r>
            <a:endParaRPr lang="en-GB" sz="180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14</a:t>
            </a:fld>
            <a:endParaRPr lang="en-AU"/>
          </a:p>
        </p:txBody>
      </p:sp>
    </p:spTree>
    <p:extLst>
      <p:ext uri="{BB962C8B-B14F-4D97-AF65-F5344CB8AC3E}">
        <p14:creationId xmlns:p14="http://schemas.microsoft.com/office/powerpoint/2010/main" val="9347502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latin typeface="+mn-lt"/>
              </a:rPr>
              <a:t>Literacy Hub phonics progression</a:t>
            </a:r>
            <a:r>
              <a:rPr lang="en-AU" b="1"/>
              <a:t>: Phase 14 - </a:t>
            </a:r>
            <a:r>
              <a:rPr lang="en-AU" b="1">
                <a:latin typeface="+mn-lt"/>
              </a:rPr>
              <a:t>suffix -ing (present continuous verb) double the final consonant</a:t>
            </a:r>
            <a:endParaRPr lang="en-US" b="1">
              <a:latin typeface="+mn-lt"/>
            </a:endParaRPr>
          </a:p>
          <a:p>
            <a:pPr>
              <a:defRPr/>
            </a:pPr>
            <a:endParaRPr lang="en-AU" b="1">
              <a:latin typeface="+mn-lt"/>
            </a:endParaRPr>
          </a:p>
          <a:p>
            <a:pPr>
              <a:defRPr/>
            </a:pPr>
            <a:r>
              <a:rPr lang="en-AU" b="1">
                <a:latin typeface="+mn-lt"/>
              </a:rPr>
              <a:t>Teacher steps and script</a:t>
            </a:r>
            <a:endParaRPr lang="en-AU">
              <a:latin typeface="+mn-lt"/>
            </a:endParaRPr>
          </a:p>
          <a:p>
            <a:pPr marL="285750" indent="-285750">
              <a:buFont typeface="Arial,Sans-Serif"/>
              <a:buChar char="•"/>
              <a:defRPr/>
            </a:pPr>
            <a:r>
              <a:rPr lang="en-GB" sz="1800">
                <a:effectLst/>
                <a:latin typeface="Segoe UI" panose="020B0502040204020203" pitchFamily="34" charset="0"/>
              </a:rPr>
              <a:t>Your word is [choose from the list]. Write the word on your mini-whiteboard, then add the suffix to show it is happening now. Then 'chin it'.</a:t>
            </a:r>
            <a:endParaRPr lang="en-AU">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15</a:t>
            </a:fld>
            <a:endParaRPr lang="en-AU"/>
          </a:p>
        </p:txBody>
      </p:sp>
    </p:spTree>
    <p:extLst>
      <p:ext uri="{BB962C8B-B14F-4D97-AF65-F5344CB8AC3E}">
        <p14:creationId xmlns:p14="http://schemas.microsoft.com/office/powerpoint/2010/main" val="16806107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11 - suffix -ed (past tense verb) for simple base words</a:t>
            </a:r>
          </a:p>
          <a:p>
            <a:pPr>
              <a:defRPr/>
            </a:pPr>
            <a:endParaRPr lang="en-AU" b="1"/>
          </a:p>
          <a:p>
            <a:pPr>
              <a:defRPr/>
            </a:pPr>
            <a:r>
              <a:rPr lang="en-AU" b="1"/>
              <a:t>Teacher steps and script</a:t>
            </a:r>
            <a:endParaRPr lang="en-AU"/>
          </a:p>
          <a:p>
            <a:pPr marL="171450" indent="-171450">
              <a:buFont typeface="Arial,Sans-Serif"/>
              <a:buChar char="•"/>
              <a:defRPr/>
            </a:pPr>
            <a:r>
              <a:rPr lang="en-US"/>
              <a:t>What is the suffix? (Students respond: -ed, /d/ or /t/.)</a:t>
            </a:r>
            <a:endParaRPr lang="en-US">
              <a:cs typeface="Calibri"/>
            </a:endParaRPr>
          </a:p>
          <a:p>
            <a:pPr marL="171450" indent="-171450">
              <a:buFont typeface="Arial,Sans-Serif"/>
              <a:buChar char="•"/>
              <a:defRPr/>
            </a:pPr>
            <a:r>
              <a:rPr lang="en-US"/>
              <a:t>What does it mean? (Students respond: past tense, something that has already happened.)</a:t>
            </a:r>
            <a:endParaRPr lang="en-US">
              <a:cs typeface="Calibri"/>
            </a:endParaRPr>
          </a:p>
          <a:p>
            <a:pPr marL="171450" indent="-171450">
              <a:buFont typeface="Arial,Sans-Serif"/>
              <a:buChar char="•"/>
              <a:defRPr/>
            </a:pPr>
            <a:r>
              <a:rPr lang="en-US">
                <a:solidFill>
                  <a:srgbClr val="000000"/>
                </a:solidFill>
                <a:latin typeface="Calibri"/>
                <a:ea typeface="Verdana"/>
                <a:cs typeface="Calibri"/>
              </a:rPr>
              <a:t>Your word is jump. Add the suffix. (Students respond: jumped.)</a:t>
            </a:r>
            <a:endParaRPr lang="en-US" sz="1200" i="0" u="none" strike="noStrike" baseline="0">
              <a:solidFill>
                <a:srgbClr val="000000"/>
              </a:solidFill>
              <a:latin typeface="Calibri"/>
              <a:ea typeface="Verdana"/>
              <a:cs typeface="Calibri"/>
            </a:endParaRPr>
          </a:p>
          <a:p>
            <a:pPr marL="171450" indent="-171450">
              <a:buFont typeface="Arial,Sans-Serif"/>
              <a:buChar char="•"/>
              <a:defRPr/>
            </a:pPr>
            <a:r>
              <a:rPr lang="en-US">
                <a:solidFill>
                  <a:srgbClr val="000000"/>
                </a:solidFill>
                <a:latin typeface="Calibri"/>
                <a:ea typeface="Verdana"/>
                <a:cs typeface="Calibri"/>
              </a:rPr>
              <a:t>What does it mean? (Students respond: already jumped.)</a:t>
            </a:r>
          </a:p>
          <a:p>
            <a:pPr marL="171450" indent="-171450">
              <a:buFont typeface="Arial,Sans-Serif"/>
              <a:buChar char="•"/>
              <a:defRPr/>
            </a:pPr>
            <a:endParaRPr lang="en-US">
              <a:solidFill>
                <a:srgbClr val="000000"/>
              </a:solidFill>
              <a:latin typeface="Calibri"/>
              <a:ea typeface="Verdana"/>
              <a:cs typeface="Calibri"/>
            </a:endParaRPr>
          </a:p>
          <a:p>
            <a:pPr>
              <a:defRPr/>
            </a:pPr>
            <a:r>
              <a:rPr lang="en-AU" b="1"/>
              <a:t>Additional option when students have mastered adding -ed to silent e words (Literacy Hub phonics progression: Phase 13)</a:t>
            </a:r>
            <a:endParaRPr lang="en-AU" b="1">
              <a:cs typeface="Calibri"/>
            </a:endParaRPr>
          </a:p>
          <a:p>
            <a:pPr marL="285750" indent="-285750">
              <a:buFont typeface="Arial"/>
              <a:buChar char="•"/>
              <a:defRPr/>
            </a:pPr>
            <a:r>
              <a:rPr lang="en-AU"/>
              <a:t>Your word is </a:t>
            </a:r>
            <a:r>
              <a:rPr lang="en-AU" b="1"/>
              <a:t>smile</a:t>
            </a:r>
            <a:r>
              <a:rPr lang="en-AU"/>
              <a:t>. Write the word on your mini-whiteboard, then add the suffix to show it has already happened. Then 'chin it'.</a:t>
            </a:r>
            <a:endParaRPr lang="en-AU">
              <a:cs typeface="Calibri" panose="020F0502020204030204"/>
            </a:endParaRPr>
          </a:p>
          <a:p>
            <a:pPr>
              <a:defRPr/>
            </a:pPr>
            <a:endParaRPr lang="en-AU"/>
          </a:p>
          <a:p>
            <a:pPr>
              <a:defRPr/>
            </a:pPr>
            <a:r>
              <a:rPr lang="en-AU" b="1"/>
              <a:t>Additional option when students have mastered adding -ed then double the final consonant (Literacy Hub phonics progression: Phase 14)</a:t>
            </a:r>
            <a:endParaRPr lang="en-AU" b="1">
              <a:cs typeface="Calibri"/>
            </a:endParaRPr>
          </a:p>
          <a:p>
            <a:pPr marL="285750" indent="-285750">
              <a:buFont typeface="Arial"/>
              <a:buChar char="•"/>
              <a:defRPr/>
            </a:pPr>
            <a:r>
              <a:rPr lang="en-AU"/>
              <a:t>Your word is </a:t>
            </a:r>
            <a:r>
              <a:rPr lang="en-AU" b="1"/>
              <a:t>hop</a:t>
            </a:r>
            <a:r>
              <a:rPr lang="en-AU"/>
              <a:t>. Write the word on your mini-whiteboard, then add the suffix to show it has already happened. Then 'chin it'.</a:t>
            </a:r>
            <a:endParaRPr lang="en-AU">
              <a:cs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a:cs typeface="Calibri" panose="020F0502020204030204"/>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16</a:t>
            </a:fld>
            <a:endParaRPr lang="en-AU"/>
          </a:p>
        </p:txBody>
      </p:sp>
    </p:spTree>
    <p:extLst>
      <p:ext uri="{BB962C8B-B14F-4D97-AF65-F5344CB8AC3E}">
        <p14:creationId xmlns:p14="http://schemas.microsoft.com/office/powerpoint/2010/main" val="8564358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11 - suffix -ed (past tense verb) for simple base words</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[chosen word] + suffix, for example, melted.)</a:t>
            </a:r>
            <a:endParaRPr lang="en-AU">
              <a:cs typeface="Calibri" panose="020F0502020204030204"/>
            </a:endParaRPr>
          </a:p>
          <a:p>
            <a:pPr>
              <a:buFont typeface="Arial" panose="020B0604020202020204" pitchFamily="34" charset="0"/>
              <a:defRPr/>
            </a:pPr>
            <a:endParaRPr lang="en-AU"/>
          </a:p>
        </p:txBody>
      </p:sp>
      <p:sp>
        <p:nvSpPr>
          <p:cNvPr id="4" name="Slide Number Placeholder 3"/>
          <p:cNvSpPr>
            <a:spLocks noGrp="1"/>
          </p:cNvSpPr>
          <p:nvPr>
            <p:ph type="sldNum" sz="quarter" idx="5"/>
          </p:nvPr>
        </p:nvSpPr>
        <p:spPr/>
        <p:txBody>
          <a:bodyPr/>
          <a:lstStyle/>
          <a:p>
            <a:fld id="{B817182C-4625-404C-B159-1198EE46DE26}" type="slidenum">
              <a:rPr lang="en-AU" smtClean="0"/>
              <a:t>17</a:t>
            </a:fld>
            <a:endParaRPr lang="en-AU"/>
          </a:p>
        </p:txBody>
      </p:sp>
    </p:spTree>
    <p:extLst>
      <p:ext uri="{BB962C8B-B14F-4D97-AF65-F5344CB8AC3E}">
        <p14:creationId xmlns:p14="http://schemas.microsoft.com/office/powerpoint/2010/main" val="42907418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13 - suffix -ed added to silent e</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GB" sz="1800">
                <a:effectLst/>
                <a:latin typeface="Segoe UI" panose="020B0502040204020203" pitchFamily="34" charset="0"/>
              </a:rPr>
              <a:t>Your word is [choose from the list]. Write the word on your mini-whiteboard, then add the suffix to show it has already happened. Then 'chin it'.</a:t>
            </a:r>
            <a:endParaRPr lang="en-AU">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18</a:t>
            </a:fld>
            <a:endParaRPr lang="en-AU"/>
          </a:p>
        </p:txBody>
      </p:sp>
    </p:spTree>
    <p:extLst>
      <p:ext uri="{BB962C8B-B14F-4D97-AF65-F5344CB8AC3E}">
        <p14:creationId xmlns:p14="http://schemas.microsoft.com/office/powerpoint/2010/main" val="1449737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14 - suffix -ed double the final consonant</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GB" sz="1800">
                <a:effectLst/>
                <a:latin typeface="Segoe UI" panose="020B0502040204020203" pitchFamily="34" charset="0"/>
              </a:rPr>
              <a:t>Your word is [choose from the list]. Write the word on your mini-whiteboard, then add the suffix to show it has already happened. Then 'chin it'.</a:t>
            </a:r>
            <a:endParaRPr lang="en-AU">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19</a:t>
            </a:fld>
            <a:endParaRPr lang="en-AU"/>
          </a:p>
        </p:txBody>
      </p:sp>
    </p:spTree>
    <p:extLst>
      <p:ext uri="{BB962C8B-B14F-4D97-AF65-F5344CB8AC3E}">
        <p14:creationId xmlns:p14="http://schemas.microsoft.com/office/powerpoint/2010/main" val="1406545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9DCA86C0-4FE5-47C6-B5B8-67218B2B4BB0}" type="slidenum">
              <a:rPr lang="en-AU" smtClean="0"/>
              <a:t>2</a:t>
            </a:fld>
            <a:endParaRPr lang="en-AU"/>
          </a:p>
        </p:txBody>
      </p:sp>
    </p:spTree>
    <p:extLst>
      <p:ext uri="{BB962C8B-B14F-4D97-AF65-F5344CB8AC3E}">
        <p14:creationId xmlns:p14="http://schemas.microsoft.com/office/powerpoint/2010/main" val="34098133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13 -</a:t>
            </a:r>
            <a:r>
              <a:rPr lang="en-AU" sz="1200" b="1" i="0" u="none" strike="noStrike" baseline="0">
                <a:solidFill>
                  <a:srgbClr val="000000"/>
                </a:solidFill>
                <a:latin typeface="+mn-lt"/>
                <a:ea typeface="Verdana"/>
              </a:rPr>
              <a:t> suffix -ed or -</a:t>
            </a:r>
            <a:r>
              <a:rPr lang="en-AU" sz="1200" b="1" i="0" u="none" strike="noStrike" baseline="0" err="1">
                <a:solidFill>
                  <a:srgbClr val="000000"/>
                </a:solidFill>
                <a:latin typeface="+mn-lt"/>
                <a:ea typeface="Verdana"/>
              </a:rPr>
              <a:t>ing</a:t>
            </a:r>
            <a:r>
              <a:rPr lang="en-AU" sz="1200" b="1" i="0" u="none" strike="noStrike" baseline="0">
                <a:solidFill>
                  <a:srgbClr val="000000"/>
                </a:solidFill>
                <a:latin typeface="+mn-lt"/>
                <a:ea typeface="Verdana"/>
              </a:rPr>
              <a:t> added to silent e words</a:t>
            </a:r>
          </a:p>
          <a:p>
            <a:pPr marL="0" marR="0" lvl="0" indent="0" algn="l" defTabSz="914400">
              <a:lnSpc>
                <a:spcPct val="100000"/>
              </a:lnSpc>
              <a:spcBef>
                <a:spcPts val="0"/>
              </a:spcBef>
              <a:spcAft>
                <a:spcPts val="0"/>
              </a:spcAft>
              <a:buClrTx/>
              <a:buSzTx/>
              <a:buFont typeface="Arial" panose="020B0604020202020204" pitchFamily="34" charset="0"/>
              <a:buNone/>
              <a:tabLst/>
              <a:defRPr/>
            </a:pPr>
            <a:r>
              <a:rPr lang="en-AU" sz="1200" b="0" i="0" u="none" strike="noStrike" baseline="0">
                <a:solidFill>
                  <a:srgbClr val="000000"/>
                </a:solidFill>
                <a:latin typeface="+mn-lt"/>
                <a:ea typeface="Verdana"/>
              </a:rPr>
              <a:t>Once you reach Phase 13, you no longer need to show Slides 14 and 18 in your review, as the content is covered in this slide.</a:t>
            </a:r>
            <a:endParaRPr lang="en-US" b="1">
              <a:latin typeface="+mn-lt"/>
              <a:ea typeface="Verdana"/>
            </a:endParaRPr>
          </a:p>
          <a:p>
            <a:pPr>
              <a:buFont typeface="Arial" panose="020B0604020202020204" pitchFamily="34" charset="0"/>
              <a:defRPr/>
            </a:pPr>
            <a:endParaRPr lang="en-AU">
              <a:ea typeface="Verdana"/>
            </a:endParaRPr>
          </a:p>
          <a:p>
            <a:pPr>
              <a:defRPr/>
            </a:pPr>
            <a:r>
              <a:rPr lang="en-US" b="1">
                <a:latin typeface="+mn-lt"/>
                <a:ea typeface="Verdana"/>
              </a:rPr>
              <a:t>Tip for instruction</a:t>
            </a:r>
            <a:endParaRPr lang="en-US" b="1">
              <a:latin typeface="+mn-lt"/>
              <a:ea typeface="Verdana"/>
              <a:cs typeface="Calibri"/>
            </a:endParaRPr>
          </a:p>
          <a:p>
            <a:pPr>
              <a:defRPr/>
            </a:pPr>
            <a:r>
              <a:rPr lang="en-US">
                <a:latin typeface="+mn-lt"/>
                <a:ea typeface="Verdana"/>
              </a:rPr>
              <a:t>When teaching this rule, say, and have the students say</a:t>
            </a:r>
            <a:r>
              <a:rPr lang="en-US">
                <a:ea typeface="Verdana"/>
              </a:rPr>
              <a:t>,</a:t>
            </a:r>
            <a:r>
              <a:rPr lang="en-US">
                <a:latin typeface="+mn-lt"/>
                <a:ea typeface="Verdana"/>
              </a:rPr>
              <a:t> ‘e’ ‘d’ and ‘</a:t>
            </a:r>
            <a:r>
              <a:rPr lang="en-US" err="1">
                <a:latin typeface="+mn-lt"/>
                <a:ea typeface="Verdana"/>
              </a:rPr>
              <a:t>i</a:t>
            </a:r>
            <a:r>
              <a:rPr lang="en-US">
                <a:latin typeface="+mn-lt"/>
                <a:ea typeface="Verdana"/>
              </a:rPr>
              <a:t>’ ‘n’ ‘g’ when naming the suffixes in the rule as it produces a rhyme which helps students to remember the rule. </a:t>
            </a:r>
            <a:endParaRPr lang="en-AU">
              <a:latin typeface="+mn-lt"/>
              <a:ea typeface="Verdana" panose="020B0604030504040204" pitchFamily="34" charset="0"/>
              <a:cs typeface="Calibri"/>
            </a:endParaRPr>
          </a:p>
          <a:p>
            <a:pPr>
              <a:defRPr/>
            </a:pPr>
            <a:endParaRPr lang="en-AU" b="1"/>
          </a:p>
          <a:p>
            <a:pPr>
              <a:defRPr/>
            </a:pPr>
            <a:r>
              <a:rPr lang="en-AU" b="1"/>
              <a:t>Teacher steps and script</a:t>
            </a:r>
            <a:endParaRPr lang="en-AU">
              <a:cs typeface="Calibri" panose="020F0502020204030204"/>
            </a:endParaRPr>
          </a:p>
          <a:p>
            <a:pPr marL="285750" indent="-285750">
              <a:buFont typeface="Arial"/>
              <a:buChar char="•"/>
              <a:defRPr/>
            </a:pPr>
            <a:r>
              <a:rPr lang="en-AU">
                <a:solidFill>
                  <a:srgbClr val="000000"/>
                </a:solidFill>
                <a:ea typeface="Verdana"/>
              </a:rPr>
              <a:t>What</a:t>
            </a:r>
            <a:r>
              <a:rPr lang="en-AU" sz="1200" b="0" i="0" u="none" strike="noStrike" baseline="0">
                <a:solidFill>
                  <a:srgbClr val="000000"/>
                </a:solidFill>
                <a:latin typeface="+mn-lt"/>
                <a:ea typeface="Verdana"/>
              </a:rPr>
              <a:t> is the rule?</a:t>
            </a:r>
            <a:r>
              <a:rPr lang="en-AU" sz="1200" i="0" u="none" strike="noStrike" baseline="0">
                <a:solidFill>
                  <a:srgbClr val="000000"/>
                </a:solidFill>
                <a:latin typeface="+mn-lt"/>
                <a:ea typeface="Verdana"/>
              </a:rPr>
              <a:t> </a:t>
            </a:r>
            <a:r>
              <a:rPr lang="en-AU">
                <a:solidFill>
                  <a:srgbClr val="000000"/>
                </a:solidFill>
                <a:ea typeface="Verdana"/>
              </a:rPr>
              <a:t>(Students respond:</a:t>
            </a:r>
            <a:r>
              <a:rPr lang="en-AU" b="1">
                <a:solidFill>
                  <a:srgbClr val="000000"/>
                </a:solidFill>
                <a:ea typeface="Verdana"/>
              </a:rPr>
              <a:t> </a:t>
            </a:r>
            <a:r>
              <a:rPr lang="da-DK" err="1">
                <a:solidFill>
                  <a:srgbClr val="000000"/>
                </a:solidFill>
                <a:latin typeface="+mn-lt"/>
                <a:ea typeface="Verdana"/>
              </a:rPr>
              <a:t>take</a:t>
            </a:r>
            <a:r>
              <a:rPr lang="da-DK">
                <a:solidFill>
                  <a:srgbClr val="000000"/>
                </a:solidFill>
                <a:latin typeface="+mn-lt"/>
                <a:ea typeface="Verdana"/>
              </a:rPr>
              <a:t> </a:t>
            </a:r>
            <a:r>
              <a:rPr lang="da-DK" err="1">
                <a:solidFill>
                  <a:srgbClr val="000000"/>
                </a:solidFill>
                <a:latin typeface="+mn-lt"/>
                <a:ea typeface="Verdana"/>
              </a:rPr>
              <a:t>away</a:t>
            </a:r>
            <a:r>
              <a:rPr lang="da-DK">
                <a:solidFill>
                  <a:srgbClr val="000000"/>
                </a:solidFill>
                <a:latin typeface="+mn-lt"/>
                <a:ea typeface="Verdana"/>
              </a:rPr>
              <a:t> the </a:t>
            </a:r>
            <a:r>
              <a:rPr lang="da-DK" err="1">
                <a:solidFill>
                  <a:srgbClr val="000000"/>
                </a:solidFill>
                <a:latin typeface="+mn-lt"/>
                <a:ea typeface="Verdana"/>
              </a:rPr>
              <a:t>silent</a:t>
            </a:r>
            <a:r>
              <a:rPr lang="da-DK">
                <a:solidFill>
                  <a:srgbClr val="000000"/>
                </a:solidFill>
                <a:latin typeface="+mn-lt"/>
                <a:ea typeface="Verdana"/>
              </a:rPr>
              <a:t> e</a:t>
            </a:r>
            <a:r>
              <a:rPr lang="da-DK">
                <a:solidFill>
                  <a:srgbClr val="000000"/>
                </a:solidFill>
                <a:ea typeface="Verdana"/>
              </a:rPr>
              <a:t>, </a:t>
            </a:r>
            <a:r>
              <a:rPr lang="da-DK" err="1">
                <a:solidFill>
                  <a:srgbClr val="000000"/>
                </a:solidFill>
                <a:latin typeface="+mn-lt"/>
                <a:ea typeface="Verdana"/>
              </a:rPr>
              <a:t>then</a:t>
            </a:r>
            <a:r>
              <a:rPr lang="da-DK">
                <a:solidFill>
                  <a:srgbClr val="000000"/>
                </a:solidFill>
                <a:latin typeface="+mn-lt"/>
                <a:ea typeface="Verdana"/>
              </a:rPr>
              <a:t> </a:t>
            </a:r>
            <a:r>
              <a:rPr lang="da-DK" err="1">
                <a:solidFill>
                  <a:srgbClr val="000000"/>
                </a:solidFill>
                <a:latin typeface="+mn-lt"/>
                <a:ea typeface="Verdana"/>
              </a:rPr>
              <a:t>add</a:t>
            </a:r>
            <a:r>
              <a:rPr lang="da-DK">
                <a:solidFill>
                  <a:srgbClr val="000000"/>
                </a:solidFill>
                <a:latin typeface="+mn-lt"/>
                <a:ea typeface="Verdana"/>
              </a:rPr>
              <a:t> -ed or </a:t>
            </a:r>
            <a:r>
              <a:rPr lang="da-DK">
                <a:solidFill>
                  <a:srgbClr val="000000"/>
                </a:solidFill>
                <a:ea typeface="Verdana"/>
              </a:rPr>
              <a:t>-</a:t>
            </a:r>
            <a:r>
              <a:rPr lang="da-DK" err="1">
                <a:solidFill>
                  <a:srgbClr val="000000"/>
                </a:solidFill>
                <a:latin typeface="+mn-lt"/>
                <a:ea typeface="Verdana"/>
              </a:rPr>
              <a:t>ing</a:t>
            </a:r>
            <a:r>
              <a:rPr lang="da-DK">
                <a:solidFill>
                  <a:srgbClr val="000000"/>
                </a:solidFill>
                <a:ea typeface="Verdana"/>
              </a:rPr>
              <a:t>.)</a:t>
            </a:r>
            <a:endParaRPr lang="en-US">
              <a:solidFill>
                <a:srgbClr val="000000"/>
              </a:solidFill>
              <a:latin typeface="+mn-lt"/>
              <a:ea typeface="Verdana"/>
              <a:cs typeface="Calibri" panose="020F0502020204030204"/>
            </a:endParaRPr>
          </a:p>
          <a:p>
            <a:pPr marL="285750" indent="-285750">
              <a:buFont typeface="Arial" panose="020B0604020202020204" pitchFamily="34" charset="0"/>
              <a:buChar char="•"/>
              <a:defRPr/>
            </a:pPr>
            <a:r>
              <a:rPr lang="en-AU">
                <a:solidFill>
                  <a:srgbClr val="000000"/>
                </a:solidFill>
                <a:ea typeface="Verdana"/>
              </a:rPr>
              <a:t>Your</a:t>
            </a:r>
            <a:r>
              <a:rPr lang="en-AU" sz="1200" b="0" i="0" u="none" strike="noStrike" baseline="0">
                <a:solidFill>
                  <a:srgbClr val="000000"/>
                </a:solidFill>
                <a:latin typeface="+mn-lt"/>
                <a:ea typeface="Verdana"/>
              </a:rPr>
              <a:t> word is </a:t>
            </a:r>
            <a:r>
              <a:rPr lang="en-AU">
                <a:solidFill>
                  <a:srgbClr val="000000"/>
                </a:solidFill>
                <a:latin typeface="+mn-lt"/>
                <a:ea typeface="Verdana"/>
              </a:rPr>
              <a:t>[</a:t>
            </a:r>
            <a:r>
              <a:rPr lang="en-AU" sz="1200" b="0" i="0" u="none" strike="noStrike" baseline="0">
                <a:solidFill>
                  <a:srgbClr val="000000"/>
                </a:solidFill>
                <a:latin typeface="+mn-lt"/>
                <a:ea typeface="Verdana"/>
              </a:rPr>
              <a:t>choose a word from the list</a:t>
            </a:r>
            <a:r>
              <a:rPr lang="en-AU">
                <a:solidFill>
                  <a:srgbClr val="000000"/>
                </a:solidFill>
                <a:ea typeface="Verdana"/>
              </a:rPr>
              <a:t>]. Show</a:t>
            </a:r>
            <a:r>
              <a:rPr lang="en-AU" sz="1200" b="0" i="0" u="none" strike="noStrike" baseline="0">
                <a:solidFill>
                  <a:srgbClr val="000000"/>
                </a:solidFill>
                <a:latin typeface="+mn-lt"/>
                <a:ea typeface="Verdana"/>
              </a:rPr>
              <a:t> me that word happening </a:t>
            </a:r>
            <a:r>
              <a:rPr lang="en-AU">
                <a:solidFill>
                  <a:srgbClr val="000000"/>
                </a:solidFill>
                <a:ea typeface="Verdana"/>
              </a:rPr>
              <a:t>now or in</a:t>
            </a:r>
            <a:r>
              <a:rPr lang="en-AU" sz="1200" b="0" i="0" u="none" strike="noStrike" baseline="0">
                <a:solidFill>
                  <a:srgbClr val="000000"/>
                </a:solidFill>
                <a:latin typeface="+mn-lt"/>
                <a:ea typeface="Verdana"/>
              </a:rPr>
              <a:t> the past tense</a:t>
            </a:r>
            <a:r>
              <a:rPr lang="en-AU">
                <a:solidFill>
                  <a:srgbClr val="000000"/>
                </a:solidFill>
                <a:ea typeface="Verdana"/>
              </a:rPr>
              <a:t>.</a:t>
            </a:r>
            <a:endParaRPr lang="en-AU" sz="1200" b="0" i="0" u="none" strike="noStrike" baseline="0">
              <a:solidFill>
                <a:srgbClr val="000000"/>
              </a:solidFill>
              <a:latin typeface="+mn-lt"/>
              <a:ea typeface="Verdana"/>
              <a:cs typeface="Calibri"/>
            </a:endParaRPr>
          </a:p>
          <a:p>
            <a:pPr marL="285750" indent="-285750">
              <a:buFont typeface="Arial" panose="020B0604020202020204" pitchFamily="34" charset="0"/>
              <a:buChar char="•"/>
              <a:defRPr/>
            </a:pPr>
            <a:r>
              <a:rPr lang="en-AU" sz="1200" i="0" u="none" strike="noStrike" baseline="0">
                <a:solidFill>
                  <a:srgbClr val="000000"/>
                </a:solidFill>
                <a:latin typeface="+mn-lt"/>
                <a:ea typeface="Verdana"/>
              </a:rPr>
              <a:t>Students</a:t>
            </a:r>
            <a:r>
              <a:rPr lang="en-AU">
                <a:solidFill>
                  <a:srgbClr val="000000"/>
                </a:solidFill>
                <a:ea typeface="Verdana"/>
              </a:rPr>
              <a:t> write</a:t>
            </a:r>
            <a:r>
              <a:rPr lang="en-AU" sz="1200" b="0" i="0" u="none" strike="noStrike" baseline="0">
                <a:solidFill>
                  <a:srgbClr val="000000"/>
                </a:solidFill>
                <a:latin typeface="+mn-lt"/>
                <a:ea typeface="Verdana"/>
              </a:rPr>
              <a:t> the word with the suffix added on their whiteboard and chin it</a:t>
            </a:r>
            <a:r>
              <a:rPr lang="en-AU">
                <a:solidFill>
                  <a:srgbClr val="000000"/>
                </a:solidFill>
                <a:ea typeface="Verdana"/>
              </a:rPr>
              <a:t>.</a:t>
            </a:r>
            <a:endParaRPr lang="en-AU" sz="1200" b="0" i="0" u="none" strike="noStrike" baseline="0">
              <a:solidFill>
                <a:srgbClr val="000000"/>
              </a:solidFill>
              <a:latin typeface="+mn-lt"/>
              <a:ea typeface="Verdana"/>
              <a:cs typeface="Calibri"/>
            </a:endParaRPr>
          </a:p>
          <a:p>
            <a:pPr marL="285750" indent="-285750">
              <a:lnSpc>
                <a:spcPct val="150000"/>
              </a:lnSpc>
              <a:buFont typeface="Arial"/>
              <a:buChar char="•"/>
            </a:pPr>
            <a:endParaRPr lang="da-DK">
              <a:solidFill>
                <a:srgbClr val="000000"/>
              </a:solidFill>
              <a:latin typeface="+mn-lt"/>
              <a:ea typeface="Verdana" panose="020B0604030504040204" pitchFamily="34" charset="0"/>
              <a:cs typeface="Calibri" panose="020F0502020204030204"/>
            </a:endParaRPr>
          </a:p>
          <a:p>
            <a:pPr>
              <a:lnSpc>
                <a:spcPct val="150000"/>
              </a:lnSpc>
            </a:pPr>
            <a:r>
              <a:rPr lang="da-DK" err="1">
                <a:solidFill>
                  <a:srgbClr val="000000"/>
                </a:solidFill>
                <a:ea typeface="Verdana"/>
              </a:rPr>
              <a:t>Optional</a:t>
            </a:r>
            <a:r>
              <a:rPr lang="da-DK">
                <a:solidFill>
                  <a:srgbClr val="000000"/>
                </a:solidFill>
                <a:ea typeface="Verdana"/>
              </a:rPr>
              <a:t>: </a:t>
            </a:r>
            <a:r>
              <a:rPr lang="da-DK" err="1">
                <a:solidFill>
                  <a:srgbClr val="000000"/>
                </a:solidFill>
                <a:ea typeface="Verdana"/>
              </a:rPr>
              <a:t>you</a:t>
            </a:r>
            <a:r>
              <a:rPr lang="da-DK">
                <a:solidFill>
                  <a:srgbClr val="000000"/>
                </a:solidFill>
                <a:ea typeface="Verdana"/>
              </a:rPr>
              <a:t> </a:t>
            </a:r>
            <a:r>
              <a:rPr lang="da-DK" err="1">
                <a:solidFill>
                  <a:srgbClr val="000000"/>
                </a:solidFill>
                <a:ea typeface="Verdana"/>
              </a:rPr>
              <a:t>may</a:t>
            </a:r>
            <a:r>
              <a:rPr lang="da-DK">
                <a:solidFill>
                  <a:srgbClr val="000000"/>
                </a:solidFill>
                <a:latin typeface="+mn-lt"/>
                <a:ea typeface="Verdana"/>
              </a:rPr>
              <a:t> </a:t>
            </a:r>
            <a:r>
              <a:rPr lang="da-DK" err="1">
                <a:solidFill>
                  <a:srgbClr val="000000"/>
                </a:solidFill>
                <a:latin typeface="+mn-lt"/>
                <a:ea typeface="Verdana"/>
              </a:rPr>
              <a:t>also</a:t>
            </a:r>
            <a:r>
              <a:rPr lang="da-DK">
                <a:solidFill>
                  <a:srgbClr val="000000"/>
                </a:solidFill>
                <a:ea typeface="Verdana"/>
              </a:rPr>
              <a:t> </a:t>
            </a:r>
            <a:r>
              <a:rPr lang="da-DK" err="1">
                <a:solidFill>
                  <a:srgbClr val="000000"/>
                </a:solidFill>
                <a:ea typeface="Verdana"/>
              </a:rPr>
              <a:t>want</a:t>
            </a:r>
            <a:r>
              <a:rPr lang="da-DK">
                <a:solidFill>
                  <a:srgbClr val="000000"/>
                </a:solidFill>
                <a:ea typeface="Verdana"/>
              </a:rPr>
              <a:t> to</a:t>
            </a:r>
            <a:r>
              <a:rPr lang="da-DK">
                <a:solidFill>
                  <a:srgbClr val="000000"/>
                </a:solidFill>
                <a:latin typeface="+mn-lt"/>
                <a:ea typeface="Verdana"/>
              </a:rPr>
              <a:t> </a:t>
            </a:r>
            <a:r>
              <a:rPr lang="da-DK" err="1">
                <a:solidFill>
                  <a:srgbClr val="000000"/>
                </a:solidFill>
                <a:latin typeface="+mn-lt"/>
                <a:ea typeface="Verdana"/>
              </a:rPr>
              <a:t>teach</a:t>
            </a:r>
            <a:r>
              <a:rPr lang="da-DK">
                <a:solidFill>
                  <a:srgbClr val="000000"/>
                </a:solidFill>
                <a:latin typeface="+mn-lt"/>
                <a:ea typeface="Verdana"/>
              </a:rPr>
              <a:t> students </a:t>
            </a:r>
            <a:r>
              <a:rPr lang="da-DK" err="1">
                <a:solidFill>
                  <a:srgbClr val="000000"/>
                </a:solidFill>
                <a:latin typeface="+mn-lt"/>
                <a:ea typeface="Verdana"/>
              </a:rPr>
              <a:t>that</a:t>
            </a:r>
            <a:r>
              <a:rPr lang="da-DK">
                <a:solidFill>
                  <a:srgbClr val="000000"/>
                </a:solidFill>
                <a:latin typeface="+mn-lt"/>
                <a:ea typeface="Verdana"/>
              </a:rPr>
              <a:t> </a:t>
            </a:r>
            <a:r>
              <a:rPr lang="da-DK" err="1">
                <a:solidFill>
                  <a:srgbClr val="000000"/>
                </a:solidFill>
                <a:latin typeface="+mn-lt"/>
                <a:ea typeface="Verdana"/>
              </a:rPr>
              <a:t>taking</a:t>
            </a:r>
            <a:r>
              <a:rPr lang="da-DK">
                <a:solidFill>
                  <a:srgbClr val="000000"/>
                </a:solidFill>
                <a:latin typeface="+mn-lt"/>
                <a:ea typeface="Verdana"/>
              </a:rPr>
              <a:t> </a:t>
            </a:r>
            <a:r>
              <a:rPr lang="da-DK" err="1">
                <a:solidFill>
                  <a:srgbClr val="000000"/>
                </a:solidFill>
                <a:latin typeface="+mn-lt"/>
                <a:ea typeface="Verdana"/>
              </a:rPr>
              <a:t>away</a:t>
            </a:r>
            <a:r>
              <a:rPr lang="da-DK">
                <a:solidFill>
                  <a:srgbClr val="000000"/>
                </a:solidFill>
                <a:latin typeface="+mn-lt"/>
                <a:ea typeface="Verdana"/>
              </a:rPr>
              <a:t> the </a:t>
            </a:r>
            <a:r>
              <a:rPr lang="da-DK" err="1">
                <a:solidFill>
                  <a:srgbClr val="000000"/>
                </a:solidFill>
                <a:latin typeface="+mn-lt"/>
                <a:ea typeface="Verdana"/>
              </a:rPr>
              <a:t>silent</a:t>
            </a:r>
            <a:r>
              <a:rPr lang="da-DK">
                <a:solidFill>
                  <a:srgbClr val="000000"/>
                </a:solidFill>
                <a:latin typeface="+mn-lt"/>
                <a:ea typeface="Verdana"/>
              </a:rPr>
              <a:t> e </a:t>
            </a:r>
            <a:r>
              <a:rPr lang="da-DK" err="1">
                <a:solidFill>
                  <a:srgbClr val="000000"/>
                </a:solidFill>
                <a:latin typeface="+mn-lt"/>
                <a:ea typeface="Verdana"/>
              </a:rPr>
              <a:t>when</a:t>
            </a:r>
            <a:r>
              <a:rPr lang="da-DK">
                <a:solidFill>
                  <a:srgbClr val="000000"/>
                </a:solidFill>
                <a:latin typeface="+mn-lt"/>
                <a:ea typeface="Verdana"/>
              </a:rPr>
              <a:t> </a:t>
            </a:r>
            <a:r>
              <a:rPr lang="da-DK" err="1">
                <a:solidFill>
                  <a:srgbClr val="000000"/>
                </a:solidFill>
                <a:latin typeface="+mn-lt"/>
                <a:ea typeface="Verdana"/>
              </a:rPr>
              <a:t>adding</a:t>
            </a:r>
            <a:r>
              <a:rPr lang="da-DK">
                <a:solidFill>
                  <a:srgbClr val="000000"/>
                </a:solidFill>
                <a:latin typeface="+mn-lt"/>
                <a:ea typeface="Verdana"/>
              </a:rPr>
              <a:t> </a:t>
            </a:r>
            <a:r>
              <a:rPr lang="da-DK" err="1">
                <a:solidFill>
                  <a:srgbClr val="000000"/>
                </a:solidFill>
                <a:latin typeface="+mn-lt"/>
                <a:ea typeface="Verdana"/>
              </a:rPr>
              <a:t>any</a:t>
            </a:r>
            <a:r>
              <a:rPr lang="da-DK">
                <a:solidFill>
                  <a:srgbClr val="000000"/>
                </a:solidFill>
                <a:latin typeface="+mn-lt"/>
                <a:ea typeface="Verdana"/>
              </a:rPr>
              <a:t> </a:t>
            </a:r>
            <a:r>
              <a:rPr lang="da-DK" err="1">
                <a:solidFill>
                  <a:srgbClr val="000000"/>
                </a:solidFill>
                <a:latin typeface="+mn-lt"/>
                <a:ea typeface="Verdana"/>
              </a:rPr>
              <a:t>suffix</a:t>
            </a:r>
            <a:r>
              <a:rPr lang="da-DK">
                <a:solidFill>
                  <a:srgbClr val="000000"/>
                </a:solidFill>
                <a:latin typeface="+mn-lt"/>
                <a:ea typeface="Verdana"/>
              </a:rPr>
              <a:t> </a:t>
            </a:r>
            <a:r>
              <a:rPr lang="da-DK" err="1">
                <a:solidFill>
                  <a:srgbClr val="000000"/>
                </a:solidFill>
                <a:latin typeface="+mn-lt"/>
                <a:ea typeface="Verdana"/>
              </a:rPr>
              <a:t>beginning</a:t>
            </a:r>
            <a:r>
              <a:rPr lang="da-DK">
                <a:solidFill>
                  <a:srgbClr val="000000"/>
                </a:solidFill>
                <a:latin typeface="+mn-lt"/>
                <a:ea typeface="Verdana"/>
              </a:rPr>
              <a:t> with a </a:t>
            </a:r>
            <a:r>
              <a:rPr lang="da-DK" err="1">
                <a:solidFill>
                  <a:srgbClr val="000000"/>
                </a:solidFill>
                <a:latin typeface="+mn-lt"/>
                <a:ea typeface="Verdana"/>
              </a:rPr>
              <a:t>vowel</a:t>
            </a:r>
            <a:r>
              <a:rPr lang="en-US">
                <a:solidFill>
                  <a:srgbClr val="000000"/>
                </a:solidFill>
                <a:latin typeface="+mn-lt"/>
                <a:ea typeface="Verdana"/>
              </a:rPr>
              <a:t> is a general suffix rule. </a:t>
            </a:r>
            <a:endParaRPr lang="en-US">
              <a:solidFill>
                <a:srgbClr val="000000"/>
              </a:solidFill>
              <a:latin typeface="+mn-lt"/>
              <a:ea typeface="Verdana" panose="020B0604030504040204" pitchFamily="34" charset="0"/>
              <a:cs typeface="Calibri" panose="020F0502020204030204"/>
            </a:endParaRPr>
          </a:p>
          <a:p>
            <a:pPr marL="0" indent="0">
              <a:lnSpc>
                <a:spcPct val="150000"/>
              </a:lnSpc>
              <a:buNone/>
            </a:pPr>
            <a:endParaRPr lang="en-US" sz="1200">
              <a:highlight>
                <a:srgbClr val="00FFFF"/>
              </a:highlight>
              <a:latin typeface="+mn-lt"/>
              <a:ea typeface="Verdana" panose="020B0604030504040204" pitchFamily="34" charset="0"/>
              <a:cs typeface="+mn-lt"/>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20</a:t>
            </a:fld>
            <a:endParaRPr lang="en-AU"/>
          </a:p>
        </p:txBody>
      </p:sp>
    </p:spTree>
    <p:extLst>
      <p:ext uri="{BB962C8B-B14F-4D97-AF65-F5344CB8AC3E}">
        <p14:creationId xmlns:p14="http://schemas.microsoft.com/office/powerpoint/2010/main" val="27076381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solidFill>
                  <a:srgbClr val="000000"/>
                </a:solidFill>
                <a:ea typeface="Verdana"/>
              </a:rPr>
              <a:t>Literacy</a:t>
            </a:r>
            <a:r>
              <a:rPr lang="en-AU" sz="1200" b="1" i="0" u="none" strike="noStrike" baseline="0">
                <a:solidFill>
                  <a:srgbClr val="000000"/>
                </a:solidFill>
                <a:latin typeface="+mn-lt"/>
                <a:ea typeface="Verdana"/>
              </a:rPr>
              <a:t> Hub phonics progression</a:t>
            </a:r>
            <a:r>
              <a:rPr lang="en-AU" b="1">
                <a:solidFill>
                  <a:srgbClr val="000000"/>
                </a:solidFill>
                <a:ea typeface="Verdana"/>
              </a:rPr>
              <a:t>: Phase 14 - </a:t>
            </a:r>
            <a:r>
              <a:rPr lang="en-AU" sz="1200" b="1" i="0" u="none" strike="noStrike" baseline="0">
                <a:solidFill>
                  <a:srgbClr val="000000"/>
                </a:solidFill>
                <a:latin typeface="+mn-lt"/>
                <a:ea typeface="Verdana"/>
              </a:rPr>
              <a:t>suffix -ed or -</a:t>
            </a:r>
            <a:r>
              <a:rPr lang="en-AU" sz="1200" b="1" i="0" u="none" strike="noStrike" baseline="0" err="1">
                <a:solidFill>
                  <a:srgbClr val="000000"/>
                </a:solidFill>
                <a:latin typeface="+mn-lt"/>
                <a:ea typeface="Verdana"/>
              </a:rPr>
              <a:t>ing</a:t>
            </a:r>
            <a:r>
              <a:rPr lang="en-AU" sz="1200" b="1" i="0" u="none" strike="noStrike" baseline="0">
                <a:solidFill>
                  <a:srgbClr val="000000"/>
                </a:solidFill>
                <a:latin typeface="+mn-lt"/>
                <a:ea typeface="Verdana"/>
              </a:rPr>
              <a:t> then double the final consonant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sz="1200" b="0" i="0" u="none" strike="noStrike" baseline="0">
                <a:solidFill>
                  <a:srgbClr val="000000"/>
                </a:solidFill>
                <a:latin typeface="+mn-lt"/>
                <a:ea typeface="Verdana"/>
              </a:rPr>
              <a:t>Once you reach Phase 14, you no longer need to show Slides 15 and 19 in your review, as the content is covered in this slide.</a:t>
            </a:r>
            <a:endParaRPr lang="en-US" b="1">
              <a:latin typeface="+mn-lt"/>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b="1" i="0" u="none" strike="noStrike" baseline="0">
              <a:solidFill>
                <a:srgbClr val="000000"/>
              </a:solidFill>
              <a:latin typeface="+mn-lt"/>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b="1"/>
              <a:t>Teacher steps and script</a:t>
            </a:r>
            <a:endParaRPr lang="en-AU">
              <a:cs typeface="Calibri" panose="020F0502020204030204"/>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i="0" u="none" strike="noStrike" baseline="0">
                <a:solidFill>
                  <a:srgbClr val="000000"/>
                </a:solidFill>
                <a:latin typeface="+mn-lt"/>
                <a:ea typeface="Verdana" panose="020B0604030504040204" pitchFamily="34" charset="0"/>
              </a:rPr>
              <a:t>What is the rule? (Students respond:</a:t>
            </a:r>
            <a:r>
              <a:rPr lang="en-AU" b="0">
                <a:solidFill>
                  <a:srgbClr val="000000"/>
                </a:solidFill>
                <a:latin typeface="+mn-lt"/>
                <a:ea typeface="Verdana" panose="020B0604030504040204" pitchFamily="34" charset="0"/>
              </a:rPr>
              <a:t> </a:t>
            </a:r>
            <a:r>
              <a:rPr lang="en-US">
                <a:solidFill>
                  <a:srgbClr val="000000"/>
                </a:solidFill>
                <a:latin typeface="+mn-lt"/>
                <a:ea typeface="Verdana" panose="020B0604030504040204" pitchFamily="34" charset="0"/>
                <a:sym typeface="Wingdings" panose="05000000000000000000" pitchFamily="2" charset="2"/>
              </a:rPr>
              <a:t>double the final consonant directly after a short vowel to add ‘-ed’ or ‘-ing’.)</a:t>
            </a:r>
            <a:endParaRPr lang="en-US" sz="1200" b="0" i="0" u="none" strike="noStrike" baseline="0">
              <a:solidFill>
                <a:srgbClr val="000000"/>
              </a:solidFill>
              <a:latin typeface="+mn-lt"/>
              <a:ea typeface="Verdana" panose="020B0604030504040204" pitchFamily="34" charset="0"/>
              <a:sym typeface="Wingdings" panose="05000000000000000000" pitchFamily="2" charset="2"/>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i="0" u="none" strike="noStrike" baseline="0">
                <a:solidFill>
                  <a:srgbClr val="000000"/>
                </a:solidFill>
                <a:latin typeface="+mn-lt"/>
                <a:ea typeface="Verdana"/>
              </a:rPr>
              <a:t>Your word is </a:t>
            </a:r>
            <a:r>
              <a:rPr lang="en-AU">
                <a:solidFill>
                  <a:srgbClr val="000000"/>
                </a:solidFill>
                <a:latin typeface="+mn-lt"/>
                <a:ea typeface="Verdana"/>
              </a:rPr>
              <a:t>[</a:t>
            </a:r>
            <a:r>
              <a:rPr lang="en-AU" sz="1200" b="0" i="0" u="none" strike="noStrike" baseline="0">
                <a:solidFill>
                  <a:srgbClr val="000000"/>
                </a:solidFill>
                <a:latin typeface="+mn-lt"/>
                <a:ea typeface="Verdana"/>
              </a:rPr>
              <a:t>choose a word from the list</a:t>
            </a:r>
            <a:r>
              <a:rPr lang="en-AU">
                <a:solidFill>
                  <a:srgbClr val="000000"/>
                </a:solidFill>
                <a:latin typeface="+mn-lt"/>
                <a:ea typeface="Verdana"/>
              </a:rPr>
              <a:t>]. S</a:t>
            </a:r>
            <a:r>
              <a:rPr lang="en-AU" sz="1200" b="0" i="0" u="none" strike="noStrike" baseline="0">
                <a:solidFill>
                  <a:srgbClr val="000000"/>
                </a:solidFill>
                <a:latin typeface="+mn-lt"/>
                <a:ea typeface="Verdana"/>
              </a:rPr>
              <a:t>how me that word happening now or in the past tense.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sz="1200" b="0" i="0" u="none" strike="noStrike" baseline="0">
                <a:solidFill>
                  <a:srgbClr val="000000"/>
                </a:solidFill>
                <a:latin typeface="+mn-lt"/>
                <a:ea typeface="Verdana" panose="020B0604030504040204" pitchFamily="34" charset="0"/>
              </a:rPr>
              <a:t>Students write the word with the suffix added on their whiteboard and chin it.</a:t>
            </a:r>
          </a:p>
          <a:p>
            <a:pPr marL="0" indent="0">
              <a:lnSpc>
                <a:spcPct val="150000"/>
              </a:lnSpc>
              <a:buNone/>
            </a:pPr>
            <a:endParaRPr lang="da-DK" sz="1200">
              <a:highlight>
                <a:srgbClr val="00FFFF"/>
              </a:highlight>
              <a:latin typeface="+mn-lt"/>
              <a:ea typeface="Verdana" panose="020B0604030504040204" pitchFamily="34" charset="0"/>
            </a:endParaRPr>
          </a:p>
          <a:p>
            <a:pPr marL="0" indent="0">
              <a:lnSpc>
                <a:spcPct val="150000"/>
              </a:lnSpc>
              <a:buNone/>
            </a:pPr>
            <a:r>
              <a:rPr lang="da-DK">
                <a:solidFill>
                  <a:srgbClr val="000000"/>
                </a:solidFill>
                <a:latin typeface="+mn-lt"/>
                <a:ea typeface="Verdana" panose="020B0604030504040204" pitchFamily="34" charset="0"/>
              </a:rPr>
              <a:t>Optional: you may also teach students that </a:t>
            </a:r>
            <a:r>
              <a:rPr lang="en-US">
                <a:solidFill>
                  <a:srgbClr val="000000"/>
                </a:solidFill>
                <a:latin typeface="+mn-lt"/>
                <a:ea typeface="Verdana" panose="020B0604030504040204" pitchFamily="34" charset="0"/>
                <a:sym typeface="Wingdings" panose="05000000000000000000" pitchFamily="2" charset="2"/>
              </a:rPr>
              <a:t>doubling the final consonant directly after a short vowel </a:t>
            </a:r>
            <a:r>
              <a:rPr lang="da-DK">
                <a:solidFill>
                  <a:srgbClr val="000000"/>
                </a:solidFill>
                <a:latin typeface="+mn-lt"/>
                <a:ea typeface="Verdana" panose="020B0604030504040204" pitchFamily="34" charset="0"/>
              </a:rPr>
              <a:t>when adding any suffix beginning with a vowel</a:t>
            </a:r>
            <a:r>
              <a:rPr lang="en-US">
                <a:solidFill>
                  <a:srgbClr val="000000"/>
                </a:solidFill>
                <a:latin typeface="+mn-lt"/>
                <a:ea typeface="Verdana" panose="020B0604030504040204" pitchFamily="34" charset="0"/>
              </a:rPr>
              <a:t> is a general suffix rule. </a:t>
            </a:r>
          </a:p>
        </p:txBody>
      </p:sp>
      <p:sp>
        <p:nvSpPr>
          <p:cNvPr id="4" name="Slide Number Placeholder 3"/>
          <p:cNvSpPr>
            <a:spLocks noGrp="1"/>
          </p:cNvSpPr>
          <p:nvPr>
            <p:ph type="sldNum" sz="quarter" idx="5"/>
          </p:nvPr>
        </p:nvSpPr>
        <p:spPr/>
        <p:txBody>
          <a:bodyPr/>
          <a:lstStyle/>
          <a:p>
            <a:fld id="{B817182C-4625-404C-B159-1198EE46DE26}" type="slidenum">
              <a:rPr lang="en-AU" smtClean="0"/>
              <a:t>21</a:t>
            </a:fld>
            <a:endParaRPr lang="en-AU"/>
          </a:p>
        </p:txBody>
      </p:sp>
    </p:spTree>
    <p:extLst>
      <p:ext uri="{BB962C8B-B14F-4D97-AF65-F5344CB8AC3E}">
        <p14:creationId xmlns:p14="http://schemas.microsoft.com/office/powerpoint/2010/main" val="27403346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15 - </a:t>
            </a:r>
            <a:r>
              <a:rPr lang="en-AU" sz="1200" b="1" i="0" u="none" strike="noStrike" baseline="0">
                <a:solidFill>
                  <a:srgbClr val="000000"/>
                </a:solidFill>
                <a:latin typeface="+mn-lt"/>
                <a:ea typeface="Verdana"/>
              </a:rPr>
              <a:t>prefix un-</a:t>
            </a:r>
          </a:p>
          <a:p>
            <a:pPr>
              <a:defRPr/>
            </a:pPr>
            <a:endParaRPr lang="en-AU" b="1"/>
          </a:p>
          <a:p>
            <a:pPr>
              <a:defRPr/>
            </a:pPr>
            <a:r>
              <a:rPr lang="en-AU" b="1"/>
              <a:t>Teacher steps and script</a:t>
            </a:r>
            <a:endParaRPr lang="en-AU"/>
          </a:p>
          <a:p>
            <a:pPr marL="285750" indent="-285750">
              <a:buFont typeface="Arial" panose="020B0604020202020204" pitchFamily="34" charset="0"/>
              <a:buChar char="•"/>
              <a:defRPr/>
            </a:pPr>
            <a:r>
              <a:rPr lang="en-AU">
                <a:solidFill>
                  <a:srgbClr val="000000"/>
                </a:solidFill>
              </a:rPr>
              <a:t>What is the prefix</a:t>
            </a:r>
            <a:r>
              <a:rPr lang="en-AU" sz="1200" b="0" i="0" u="none" strike="noStrike" baseline="0">
                <a:solidFill>
                  <a:srgbClr val="000000"/>
                </a:solidFill>
                <a:latin typeface="+mn-lt"/>
              </a:rPr>
              <a:t>? </a:t>
            </a:r>
            <a:r>
              <a:rPr lang="en-AU">
                <a:solidFill>
                  <a:srgbClr val="000000"/>
                </a:solidFill>
              </a:rPr>
              <a:t>(Students respond: un-.)</a:t>
            </a:r>
            <a:endParaRPr lang="en-AU">
              <a:solidFill>
                <a:srgbClr val="000000"/>
              </a:solidFill>
              <a:cs typeface="Calibri" panose="020F0502020204030204"/>
            </a:endParaRPr>
          </a:p>
          <a:p>
            <a:pPr marL="285750" indent="-285750">
              <a:buFont typeface="Arial"/>
              <a:buChar char="•"/>
              <a:defRPr/>
            </a:pPr>
            <a:r>
              <a:rPr lang="en-AU">
                <a:solidFill>
                  <a:srgbClr val="000000"/>
                </a:solidFill>
              </a:rPr>
              <a:t>What does it mean? (Students</a:t>
            </a:r>
            <a:r>
              <a:rPr lang="en-AU" sz="1200" i="0" u="none" strike="noStrike" baseline="0">
                <a:solidFill>
                  <a:srgbClr val="000000"/>
                </a:solidFill>
                <a:latin typeface="+mn-lt"/>
              </a:rPr>
              <a:t> respond: </a:t>
            </a:r>
            <a:r>
              <a:rPr lang="en-US" sz="1200" b="0" i="0" u="none" strike="noStrike" baseline="0">
                <a:solidFill>
                  <a:srgbClr val="000000"/>
                </a:solidFill>
                <a:latin typeface="+mn-lt"/>
              </a:rPr>
              <a:t>‘</a:t>
            </a:r>
            <a:r>
              <a:rPr lang="en-AU" sz="1200" b="0" i="0" u="none" strike="noStrike" baseline="0">
                <a:solidFill>
                  <a:srgbClr val="000000"/>
                </a:solidFill>
                <a:latin typeface="+mn-lt"/>
              </a:rPr>
              <a:t>not</a:t>
            </a:r>
            <a:r>
              <a:rPr lang="en-AU">
                <a:solidFill>
                  <a:srgbClr val="000000"/>
                </a:solidFill>
              </a:rPr>
              <a:t>'</a:t>
            </a:r>
            <a:r>
              <a:rPr lang="en-AU" sz="1200" b="0" i="0" u="none" strike="noStrike" baseline="0">
                <a:solidFill>
                  <a:srgbClr val="000000"/>
                </a:solidFill>
                <a:latin typeface="+mn-lt"/>
              </a:rPr>
              <a:t> or </a:t>
            </a:r>
            <a:r>
              <a:rPr lang="en-AU">
                <a:solidFill>
                  <a:srgbClr val="000000"/>
                </a:solidFill>
              </a:rPr>
              <a:t>'opposite</a:t>
            </a:r>
            <a:r>
              <a:rPr lang="en-AU" sz="1200" b="0" i="0" u="none" strike="noStrike" baseline="0">
                <a:solidFill>
                  <a:srgbClr val="000000"/>
                </a:solidFill>
                <a:latin typeface="+mn-lt"/>
              </a:rPr>
              <a:t> of</a:t>
            </a:r>
            <a:r>
              <a:rPr lang="en-AU">
                <a:solidFill>
                  <a:srgbClr val="000000"/>
                </a:solidFill>
              </a:rPr>
              <a:t>'.)</a:t>
            </a:r>
            <a:endParaRPr lang="en-AU" sz="1200" b="0" i="0" u="none" strike="noStrike" baseline="0">
              <a:solidFill>
                <a:srgbClr val="000000"/>
              </a:solidFill>
              <a:latin typeface="+mn-lt"/>
              <a:cs typeface="Calibri" panose="020F0502020204030204"/>
            </a:endParaRPr>
          </a:p>
          <a:p>
            <a:pPr marL="285750" indent="-285750">
              <a:buFont typeface="Arial"/>
              <a:buChar char="•"/>
              <a:defRPr/>
            </a:pPr>
            <a:r>
              <a:rPr lang="en-AU">
                <a:solidFill>
                  <a:srgbClr val="000000"/>
                </a:solidFill>
                <a:cs typeface="Calibri"/>
              </a:rPr>
              <a:t>Your word is 'happy'. Add the prefix. (Students respond: unhappy.)</a:t>
            </a:r>
            <a:endParaRPr lang="en-AU" sz="1200" i="0" u="none" strike="noStrike" baseline="0">
              <a:solidFill>
                <a:srgbClr val="000000"/>
              </a:solidFill>
              <a:latin typeface="+mn-lt"/>
              <a:cs typeface="Calibri"/>
            </a:endParaRPr>
          </a:p>
          <a:p>
            <a:pPr marL="285750" indent="-285750">
              <a:buFont typeface="Arial"/>
              <a:buChar char="•"/>
              <a:defRPr/>
            </a:pPr>
            <a:r>
              <a:rPr lang="en-AU">
                <a:solidFill>
                  <a:srgbClr val="000000"/>
                </a:solidFill>
                <a:cs typeface="Calibri"/>
              </a:rPr>
              <a:t>What does it mean? (Students respond: not happy.)</a:t>
            </a:r>
          </a:p>
          <a:p>
            <a:pPr marL="285750" indent="-285750">
              <a:buFont typeface="Arial" panose="020B0604020202020204" pitchFamily="34" charset="0"/>
              <a:buChar char="•"/>
              <a:defRPr/>
            </a:pPr>
            <a:endParaRPr lang="en-AU">
              <a:solidFill>
                <a:srgbClr val="000000"/>
              </a:solidFill>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AU" sz="1200" b="0" i="0" u="none" strike="noStrike" baseline="0">
              <a:solidFill>
                <a:srgbClr val="000000"/>
              </a:solidFill>
              <a:latin typeface="+mn-lt"/>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22</a:t>
            </a:fld>
            <a:endParaRPr lang="en-AU"/>
          </a:p>
        </p:txBody>
      </p:sp>
    </p:spTree>
    <p:extLst>
      <p:ext uri="{BB962C8B-B14F-4D97-AF65-F5344CB8AC3E}">
        <p14:creationId xmlns:p14="http://schemas.microsoft.com/office/powerpoint/2010/main" val="33256938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solidFill>
                  <a:srgbClr val="000000"/>
                </a:solidFill>
                <a:ea typeface="Verdana"/>
              </a:rPr>
              <a:t>Literacy</a:t>
            </a:r>
            <a:r>
              <a:rPr lang="en-AU" sz="1200" b="1" i="0" u="none" strike="noStrike" baseline="0">
                <a:solidFill>
                  <a:srgbClr val="000000"/>
                </a:solidFill>
                <a:latin typeface="+mn-lt"/>
                <a:ea typeface="Verdana"/>
              </a:rPr>
              <a:t> Hub phonics progression</a:t>
            </a:r>
            <a:r>
              <a:rPr lang="en-AU" b="1">
                <a:solidFill>
                  <a:srgbClr val="000000"/>
                </a:solidFill>
                <a:ea typeface="Verdana"/>
              </a:rPr>
              <a:t>: Phase 15 - </a:t>
            </a:r>
            <a:r>
              <a:rPr lang="en-AU" sz="1200" b="1" i="0" u="none" strike="noStrike" baseline="0">
                <a:solidFill>
                  <a:srgbClr val="000000"/>
                </a:solidFill>
                <a:latin typeface="+mn-lt"/>
                <a:ea typeface="Verdana"/>
              </a:rPr>
              <a:t>prefix un-</a:t>
            </a:r>
            <a:r>
              <a:rPr lang="en-AU" b="1">
                <a:solidFill>
                  <a:srgbClr val="000000"/>
                </a:solidFill>
                <a:ea typeface="Verdana"/>
              </a:rPr>
              <a:t> </a:t>
            </a:r>
            <a:endParaRPr lang="en-AU" sz="1200" b="1" i="0" u="none" strike="noStrike" baseline="0">
              <a:solidFill>
                <a:srgbClr val="000000"/>
              </a:solidFill>
              <a:latin typeface="+mn-lt"/>
              <a:ea typeface="Verdana"/>
            </a:endParaRPr>
          </a:p>
          <a:p>
            <a:pPr>
              <a:defRPr/>
            </a:pPr>
            <a:endParaRPr lang="en-AU" b="1"/>
          </a:p>
          <a:p>
            <a:pPr>
              <a:defRPr/>
            </a:pPr>
            <a:r>
              <a:rPr lang="en-AU" b="1"/>
              <a:t>Teacher steps and script</a:t>
            </a:r>
            <a:endParaRPr lang="en-AU"/>
          </a:p>
          <a:p>
            <a:pPr marL="285750" indent="-285750">
              <a:buFont typeface="Arial"/>
              <a:buChar char="•"/>
              <a:defRPr/>
            </a:pPr>
            <a:r>
              <a:rPr lang="en-AU">
                <a:solidFill>
                  <a:srgbClr val="000000"/>
                </a:solidFill>
                <a:ea typeface="Verdana"/>
              </a:rPr>
              <a:t>Your</a:t>
            </a:r>
            <a:r>
              <a:rPr lang="en-AU" sz="1200" b="0" i="0" u="none" strike="noStrike" baseline="0">
                <a:solidFill>
                  <a:srgbClr val="000000"/>
                </a:solidFill>
                <a:latin typeface="+mn-lt"/>
                <a:ea typeface="Verdana"/>
              </a:rPr>
              <a:t> word is </a:t>
            </a:r>
            <a:r>
              <a:rPr lang="en-AU">
                <a:solidFill>
                  <a:srgbClr val="000000"/>
                </a:solidFill>
                <a:latin typeface="+mn-lt"/>
                <a:ea typeface="Verdana"/>
              </a:rPr>
              <a:t>[</a:t>
            </a:r>
            <a:r>
              <a:rPr lang="en-AU" sz="1200" b="0" i="0" u="none" strike="noStrike" baseline="0">
                <a:solidFill>
                  <a:srgbClr val="000000"/>
                </a:solidFill>
                <a:latin typeface="+mn-lt"/>
                <a:ea typeface="Verdana"/>
              </a:rPr>
              <a:t>choose from the list</a:t>
            </a:r>
            <a:r>
              <a:rPr lang="en-AU">
                <a:solidFill>
                  <a:srgbClr val="000000"/>
                </a:solidFill>
                <a:ea typeface="Verdana"/>
              </a:rPr>
              <a:t>]. Add the prefix. (Students respond: </a:t>
            </a:r>
            <a:r>
              <a:rPr lang="en-AU" sz="1200" b="0" i="0" u="none" strike="noStrike" baseline="0">
                <a:solidFill>
                  <a:srgbClr val="000000"/>
                </a:solidFill>
                <a:latin typeface="+mn-lt"/>
                <a:ea typeface="Verdana"/>
              </a:rPr>
              <a:t>prefix</a:t>
            </a:r>
            <a:r>
              <a:rPr lang="en-AU">
                <a:solidFill>
                  <a:srgbClr val="000000"/>
                </a:solidFill>
                <a:ea typeface="Verdana"/>
              </a:rPr>
              <a:t> + [</a:t>
            </a:r>
            <a:r>
              <a:rPr lang="en-AU" sz="1200" b="0" i="0" u="none" strike="noStrike" baseline="0">
                <a:solidFill>
                  <a:srgbClr val="000000"/>
                </a:solidFill>
                <a:latin typeface="+mn-lt"/>
                <a:ea typeface="Verdana"/>
              </a:rPr>
              <a:t>chosen word</a:t>
            </a:r>
            <a:r>
              <a:rPr lang="en-AU">
                <a:solidFill>
                  <a:srgbClr val="000000"/>
                </a:solidFill>
                <a:ea typeface="Verdana"/>
              </a:rPr>
              <a:t>], for</a:t>
            </a:r>
            <a:r>
              <a:rPr lang="en-AU" sz="1200" b="0" i="0" u="none" strike="noStrike" baseline="0">
                <a:solidFill>
                  <a:srgbClr val="000000"/>
                </a:solidFill>
                <a:latin typeface="+mn-lt"/>
                <a:ea typeface="Verdana"/>
              </a:rPr>
              <a:t> </a:t>
            </a:r>
            <a:r>
              <a:rPr lang="en-AU">
                <a:solidFill>
                  <a:srgbClr val="000000"/>
                </a:solidFill>
                <a:ea typeface="Verdana"/>
              </a:rPr>
              <a:t>example, </a:t>
            </a:r>
            <a:r>
              <a:rPr lang="en-AU" sz="1200" b="0" i="0" u="none" strike="noStrike" baseline="0">
                <a:solidFill>
                  <a:srgbClr val="000000"/>
                </a:solidFill>
                <a:latin typeface="+mn-lt"/>
                <a:ea typeface="Verdana"/>
              </a:rPr>
              <a:t>unfit</a:t>
            </a:r>
            <a:r>
              <a:rPr lang="en-AU">
                <a:solidFill>
                  <a:srgbClr val="000000"/>
                </a:solidFill>
                <a:ea typeface="Verdana"/>
              </a:rPr>
              <a:t>.)</a:t>
            </a:r>
            <a:endParaRPr lang="en-AU" sz="1200" b="1"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23</a:t>
            </a:fld>
            <a:endParaRPr lang="en-AU"/>
          </a:p>
        </p:txBody>
      </p:sp>
    </p:spTree>
    <p:extLst>
      <p:ext uri="{BB962C8B-B14F-4D97-AF65-F5344CB8AC3E}">
        <p14:creationId xmlns:p14="http://schemas.microsoft.com/office/powerpoint/2010/main" val="36883434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16 - </a:t>
            </a:r>
            <a:r>
              <a:rPr lang="en-AU" sz="1200" b="1" i="0" u="none" strike="noStrike" baseline="0">
                <a:solidFill>
                  <a:srgbClr val="000000"/>
                </a:solidFill>
                <a:latin typeface="+mn-lt"/>
                <a:ea typeface="Verdana"/>
              </a:rPr>
              <a:t>suffix -er meaning a person who (or a thing that) does something</a:t>
            </a:r>
          </a:p>
          <a:p>
            <a:endParaRPr lang="en-AU" b="1"/>
          </a:p>
          <a:p>
            <a:r>
              <a:rPr lang="en-AU" b="1"/>
              <a:t>Teacher steps and script</a:t>
            </a:r>
            <a:endParaRPr lang="en-AU"/>
          </a:p>
          <a:p>
            <a:pPr marL="285750" indent="-285750">
              <a:buFont typeface="Arial"/>
              <a:buChar char="•"/>
            </a:pPr>
            <a:r>
              <a:rPr lang="en-AU">
                <a:solidFill>
                  <a:srgbClr val="000000"/>
                </a:solidFill>
                <a:ea typeface="Verdana"/>
                <a:cs typeface="Calibri"/>
              </a:rPr>
              <a:t>What is the suffix? (Students respond: -er.)</a:t>
            </a:r>
            <a:endParaRPr lang="en-AU" sz="1200" i="0" u="none" strike="noStrike" baseline="0">
              <a:solidFill>
                <a:srgbClr val="000000"/>
              </a:solidFill>
              <a:latin typeface="+mn-lt"/>
              <a:ea typeface="Verdana"/>
              <a:cs typeface="Calibri"/>
            </a:endParaRPr>
          </a:p>
          <a:p>
            <a:pPr marL="285750" indent="-285750">
              <a:buFont typeface="Arial"/>
              <a:buChar char="•"/>
            </a:pPr>
            <a:r>
              <a:rPr lang="en-AU">
                <a:solidFill>
                  <a:srgbClr val="000000"/>
                </a:solidFill>
                <a:ea typeface="Verdana"/>
                <a:cs typeface="Calibri"/>
              </a:rPr>
              <a:t>What does it mean? (Students respond: a person who (or thing that) does something.)</a:t>
            </a:r>
            <a:endParaRPr lang="en-AU">
              <a:solidFill>
                <a:srgbClr val="000000"/>
              </a:solidFill>
              <a:ea typeface="Verdana"/>
            </a:endParaRPr>
          </a:p>
          <a:p>
            <a:pPr marL="285750" indent="-285750">
              <a:buFont typeface="Arial"/>
              <a:buChar char="•"/>
            </a:pPr>
            <a:r>
              <a:rPr lang="en-AU">
                <a:solidFill>
                  <a:srgbClr val="000000"/>
                </a:solidFill>
                <a:ea typeface="Verdana"/>
                <a:cs typeface="Calibri"/>
              </a:rPr>
              <a:t>Your word is 'paint'. Add the suffix. (Students respond: painter.)</a:t>
            </a:r>
            <a:endParaRPr lang="en-AU">
              <a:solidFill>
                <a:srgbClr val="000000"/>
              </a:solidFill>
              <a:ea typeface="Verdana"/>
            </a:endParaRPr>
          </a:p>
          <a:p>
            <a:pPr marL="285750" indent="-285750">
              <a:buFont typeface="Arial"/>
              <a:buChar char="•"/>
            </a:pPr>
            <a:r>
              <a:rPr lang="en-AU">
                <a:solidFill>
                  <a:srgbClr val="000000"/>
                </a:solidFill>
                <a:ea typeface="Verdana"/>
                <a:cs typeface="Calibri"/>
              </a:rPr>
              <a:t>What does it mean? (Students respond: a person who paints.)</a:t>
            </a:r>
          </a:p>
          <a:p>
            <a:pPr marL="285750" indent="-285750">
              <a:buFont typeface="Arial" panose="020B0604020202020204" pitchFamily="34" charset="0"/>
              <a:buChar char="•"/>
            </a:pPr>
            <a:endParaRPr lang="en-AU" sz="1200" b="0" i="0" u="none" strike="noStrike" baseline="0">
              <a:solidFill>
                <a:srgbClr val="000000"/>
              </a:solidFill>
              <a:latin typeface="+mn-lt"/>
            </a:endParaRPr>
          </a:p>
          <a:p>
            <a:pPr>
              <a:defRPr/>
            </a:pPr>
            <a:r>
              <a:rPr lang="en-AU" b="1"/>
              <a:t>Additional option when students have mastered adding -er as a comparative (Literacy Hub phonics progression: Phase 17)</a:t>
            </a:r>
            <a:endParaRPr lang="en-AU" b="1">
              <a:ea typeface="Calibri"/>
              <a:cs typeface="Calibri"/>
            </a:endParaRPr>
          </a:p>
          <a:p>
            <a:pPr marL="285750" indent="-285750">
              <a:buFont typeface="Arial,Sans-Serif"/>
              <a:buChar char="•"/>
              <a:defRPr/>
            </a:pPr>
            <a:r>
              <a:rPr lang="en-AU"/>
              <a:t>So it means a person who (or thing that) does something? (Students respond: yes, but it can also mean 'compared to something else'.)</a:t>
            </a:r>
            <a:endParaRPr lang="en-US">
              <a:ea typeface="Calibri"/>
              <a:cs typeface="Calibri"/>
            </a:endParaRPr>
          </a:p>
          <a:p>
            <a:pPr marL="285750" indent="-285750">
              <a:buFont typeface="Arial,Sans-Serif"/>
              <a:buChar char="•"/>
              <a:defRPr/>
            </a:pPr>
            <a:r>
              <a:rPr lang="en-AU"/>
              <a:t>Your word is big. Add the suffix. (Students respond: bigger.)</a:t>
            </a:r>
            <a:endParaRPr lang="en-AU">
              <a:ea typeface="Calibri"/>
              <a:cs typeface="Calibri"/>
            </a:endParaRPr>
          </a:p>
          <a:p>
            <a:pPr marL="285750" indent="-285750">
              <a:buFont typeface="Arial,Sans-Serif"/>
              <a:buChar char="•"/>
              <a:defRPr/>
            </a:pPr>
            <a:r>
              <a:rPr lang="en-AU"/>
              <a:t>What does it mean? (Students respond: bigger than something else.)</a:t>
            </a:r>
            <a:endParaRPr lang="en-AU">
              <a:cs typeface="Calibri"/>
            </a:endParaRPr>
          </a:p>
          <a:p>
            <a:pPr marL="285750" indent="-285750">
              <a:buFont typeface="Arial,Sans-Serif"/>
              <a:buChar char="•"/>
              <a:defRPr/>
            </a:pPr>
            <a:endParaRPr lang="en-AU">
              <a:cs typeface="Calibri"/>
            </a:endParaRPr>
          </a:p>
          <a:p>
            <a:pPr>
              <a:spcBef>
                <a:spcPts val="100"/>
              </a:spcBef>
              <a:spcAft>
                <a:spcPts val="400"/>
              </a:spcAft>
              <a:defRPr/>
            </a:pPr>
            <a:endParaRPr lang="en-AU" b="1">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24</a:t>
            </a:fld>
            <a:endParaRPr lang="en-AU"/>
          </a:p>
        </p:txBody>
      </p:sp>
    </p:spTree>
    <p:extLst>
      <p:ext uri="{BB962C8B-B14F-4D97-AF65-F5344CB8AC3E}">
        <p14:creationId xmlns:p14="http://schemas.microsoft.com/office/powerpoint/2010/main" val="12125466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16 - </a:t>
            </a:r>
            <a:r>
              <a:rPr lang="en-AU" b="1" i="0" u="none" strike="noStrike" baseline="0"/>
              <a:t>suffix </a:t>
            </a:r>
            <a:r>
              <a:rPr lang="en-AU" b="1"/>
              <a:t>-</a:t>
            </a:r>
            <a:r>
              <a:rPr lang="en-AU" b="1" i="0" u="none" strike="noStrike" baseline="0"/>
              <a:t>er meaning a person who (or a thing that) does something</a:t>
            </a:r>
            <a:endParaRPr lang="en-US" b="1"/>
          </a:p>
          <a:p>
            <a:pPr>
              <a:buFont typeface="Arial" panose="020B0604020202020204" pitchFamily="34" charset="0"/>
              <a:defRPr/>
            </a:pPr>
            <a:endParaRPr lang="en-AU">
              <a:ea typeface="Verdana"/>
            </a:endParaRPr>
          </a:p>
          <a:p>
            <a:pPr>
              <a:defRPr/>
            </a:pPr>
            <a:r>
              <a:rPr lang="en-AU" b="1"/>
              <a:t>Teacher steps and script</a:t>
            </a:r>
            <a:endParaRPr lang="en-AU"/>
          </a:p>
          <a:p>
            <a:pPr marL="285750" indent="-285750">
              <a:buFont typeface="Arial"/>
              <a:buChar char="•"/>
              <a:defRPr/>
            </a:pPr>
            <a:r>
              <a:rPr lang="en-AU">
                <a:solidFill>
                  <a:srgbClr val="000000"/>
                </a:solidFill>
                <a:ea typeface="Verdana"/>
              </a:rPr>
              <a:t>Your</a:t>
            </a:r>
            <a:r>
              <a:rPr lang="en-AU" sz="1200" b="0" i="0" u="none" strike="noStrike" baseline="0">
                <a:solidFill>
                  <a:srgbClr val="000000"/>
                </a:solidFill>
                <a:latin typeface="+mn-lt"/>
                <a:ea typeface="Verdana"/>
              </a:rPr>
              <a:t> word is </a:t>
            </a:r>
            <a:r>
              <a:rPr lang="en-AU">
                <a:solidFill>
                  <a:srgbClr val="000000"/>
                </a:solidFill>
                <a:latin typeface="+mn-lt"/>
                <a:ea typeface="Verdana"/>
              </a:rPr>
              <a:t>[</a:t>
            </a:r>
            <a:r>
              <a:rPr lang="en-AU" sz="1200" b="0" i="0" u="none" strike="noStrike" baseline="0">
                <a:solidFill>
                  <a:srgbClr val="000000"/>
                </a:solidFill>
                <a:latin typeface="+mn-lt"/>
                <a:ea typeface="Verdana"/>
              </a:rPr>
              <a:t>choose from the list</a:t>
            </a:r>
            <a:r>
              <a:rPr lang="en-AU">
                <a:solidFill>
                  <a:srgbClr val="000000"/>
                </a:solidFill>
                <a:ea typeface="Verdana"/>
              </a:rPr>
              <a:t>]. (Students respond:</a:t>
            </a:r>
            <a:r>
              <a:rPr lang="en-AU" sz="1200" i="0" u="none" strike="noStrike" baseline="0">
                <a:solidFill>
                  <a:srgbClr val="000000"/>
                </a:solidFill>
                <a:latin typeface="+mn-lt"/>
                <a:ea typeface="Verdana"/>
              </a:rPr>
              <a:t> </a:t>
            </a:r>
            <a:r>
              <a:rPr lang="en-AU">
                <a:solidFill>
                  <a:srgbClr val="000000"/>
                </a:solidFill>
                <a:latin typeface="+mn-lt"/>
                <a:ea typeface="Verdana"/>
              </a:rPr>
              <a:t>[</a:t>
            </a:r>
            <a:r>
              <a:rPr lang="en-AU" sz="1200" b="0" i="0" u="none" strike="noStrike" baseline="0">
                <a:solidFill>
                  <a:srgbClr val="000000"/>
                </a:solidFill>
                <a:latin typeface="+mn-lt"/>
                <a:ea typeface="Verdana"/>
              </a:rPr>
              <a:t>chosen word</a:t>
            </a:r>
            <a:r>
              <a:rPr lang="en-AU">
                <a:solidFill>
                  <a:srgbClr val="000000"/>
                </a:solidFill>
                <a:ea typeface="Verdana"/>
              </a:rPr>
              <a:t>] + </a:t>
            </a:r>
            <a:r>
              <a:rPr lang="en-AU" sz="1200" b="0" i="0" u="none" strike="noStrike" baseline="0">
                <a:solidFill>
                  <a:srgbClr val="000000"/>
                </a:solidFill>
                <a:latin typeface="+mn-lt"/>
                <a:ea typeface="Verdana"/>
              </a:rPr>
              <a:t>suffix</a:t>
            </a:r>
            <a:r>
              <a:rPr lang="en-AU">
                <a:solidFill>
                  <a:srgbClr val="000000"/>
                </a:solidFill>
                <a:ea typeface="Verdana"/>
              </a:rPr>
              <a:t>, for example,</a:t>
            </a:r>
            <a:r>
              <a:rPr lang="en-AU" sz="1200" b="0" i="0" u="none" strike="noStrike" baseline="0">
                <a:solidFill>
                  <a:srgbClr val="000000"/>
                </a:solidFill>
                <a:latin typeface="+mn-lt"/>
                <a:ea typeface="Verdana"/>
              </a:rPr>
              <a:t> singer</a:t>
            </a:r>
            <a:r>
              <a:rPr lang="en-AU">
                <a:solidFill>
                  <a:srgbClr val="000000"/>
                </a:solidFill>
                <a:ea typeface="Verdana"/>
              </a:rPr>
              <a:t>.)</a:t>
            </a:r>
            <a:endParaRPr lang="en-AU" sz="1200" b="1"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25</a:t>
            </a:fld>
            <a:endParaRPr lang="en-AU"/>
          </a:p>
        </p:txBody>
      </p:sp>
    </p:spTree>
    <p:extLst>
      <p:ext uri="{BB962C8B-B14F-4D97-AF65-F5344CB8AC3E}">
        <p14:creationId xmlns:p14="http://schemas.microsoft.com/office/powerpoint/2010/main" val="11296430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17 -</a:t>
            </a:r>
            <a:r>
              <a:rPr lang="en-AU" sz="1200" b="1" i="0" u="none" strike="noStrike" baseline="0">
                <a:solidFill>
                  <a:srgbClr val="000000"/>
                </a:solidFill>
                <a:latin typeface="+mn-lt"/>
                <a:ea typeface="Verdana"/>
              </a:rPr>
              <a:t> suffix -er as a comparative</a:t>
            </a:r>
          </a:p>
          <a:p>
            <a:pPr>
              <a:buFont typeface="Arial" panose="020B0604020202020204" pitchFamily="34" charset="0"/>
              <a:defRPr/>
            </a:pPr>
            <a:endParaRPr lang="en-AU">
              <a:ea typeface="Verdana"/>
            </a:endParaRPr>
          </a:p>
          <a:p>
            <a:pPr>
              <a:defRPr/>
            </a:pPr>
            <a:r>
              <a:rPr lang="en-AU" b="1"/>
              <a:t>Teacher steps and script</a:t>
            </a:r>
            <a:endParaRPr lang="en-AU"/>
          </a:p>
          <a:p>
            <a:pPr marL="285750" indent="-285750">
              <a:buFont typeface="Arial"/>
              <a:buChar char="•"/>
              <a:defRPr/>
            </a:pPr>
            <a:r>
              <a:rPr lang="en-AU">
                <a:solidFill>
                  <a:srgbClr val="000000"/>
                </a:solidFill>
                <a:ea typeface="Verdana"/>
              </a:rPr>
              <a:t>Your</a:t>
            </a:r>
            <a:r>
              <a:rPr lang="en-AU" sz="1200" b="0" i="0" u="none" strike="noStrike" baseline="0">
                <a:solidFill>
                  <a:srgbClr val="000000"/>
                </a:solidFill>
                <a:latin typeface="+mn-lt"/>
                <a:ea typeface="Verdana"/>
              </a:rPr>
              <a:t> word is </a:t>
            </a:r>
            <a:r>
              <a:rPr lang="en-AU">
                <a:solidFill>
                  <a:srgbClr val="000000"/>
                </a:solidFill>
                <a:latin typeface="+mn-lt"/>
                <a:ea typeface="Verdana"/>
              </a:rPr>
              <a:t>[</a:t>
            </a:r>
            <a:r>
              <a:rPr lang="en-AU" sz="1200" b="0" i="0" u="none" strike="noStrike" baseline="0">
                <a:solidFill>
                  <a:srgbClr val="000000"/>
                </a:solidFill>
                <a:latin typeface="+mn-lt"/>
                <a:ea typeface="Verdana"/>
              </a:rPr>
              <a:t>choose from the list</a:t>
            </a:r>
            <a:r>
              <a:rPr lang="en-AU">
                <a:solidFill>
                  <a:srgbClr val="000000"/>
                </a:solidFill>
                <a:ea typeface="Verdana"/>
              </a:rPr>
              <a:t>]. (</a:t>
            </a:r>
            <a:r>
              <a:rPr lang="en-AU" sz="1200" i="0" u="none" strike="noStrike" baseline="0">
                <a:solidFill>
                  <a:srgbClr val="000000"/>
                </a:solidFill>
                <a:latin typeface="+mn-lt"/>
                <a:ea typeface="Verdana"/>
              </a:rPr>
              <a:t>Students respond: </a:t>
            </a:r>
            <a:r>
              <a:rPr lang="en-AU">
                <a:solidFill>
                  <a:srgbClr val="000000"/>
                </a:solidFill>
                <a:latin typeface="+mn-lt"/>
                <a:ea typeface="Verdana"/>
              </a:rPr>
              <a:t>[</a:t>
            </a:r>
            <a:r>
              <a:rPr lang="en-AU" sz="1200" b="0" i="0" u="none" strike="noStrike" baseline="0">
                <a:solidFill>
                  <a:srgbClr val="000000"/>
                </a:solidFill>
                <a:latin typeface="+mn-lt"/>
                <a:ea typeface="Verdana"/>
              </a:rPr>
              <a:t>chosen word</a:t>
            </a:r>
            <a:r>
              <a:rPr lang="en-AU">
                <a:solidFill>
                  <a:srgbClr val="000000"/>
                </a:solidFill>
                <a:ea typeface="Verdana"/>
              </a:rPr>
              <a:t>] + suffix, for example, greener.)</a:t>
            </a:r>
            <a:endParaRPr lang="en-AU" sz="1200" b="1"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26</a:t>
            </a:fld>
            <a:endParaRPr lang="en-AU"/>
          </a:p>
        </p:txBody>
      </p:sp>
    </p:spTree>
    <p:extLst>
      <p:ext uri="{BB962C8B-B14F-4D97-AF65-F5344CB8AC3E}">
        <p14:creationId xmlns:p14="http://schemas.microsoft.com/office/powerpoint/2010/main" val="42691150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18 - </a:t>
            </a:r>
            <a:r>
              <a:rPr lang="en-AU" b="1" i="0" u="none" strike="noStrike" baseline="0"/>
              <a:t>suffix </a:t>
            </a:r>
            <a:r>
              <a:rPr lang="en-AU" b="1"/>
              <a:t>-</a:t>
            </a:r>
            <a:r>
              <a:rPr lang="en-AU" b="1" i="0" u="none" strike="noStrike" baseline="0" err="1"/>
              <a:t>est</a:t>
            </a:r>
            <a:r>
              <a:rPr lang="en-AU" b="1"/>
              <a:t> </a:t>
            </a:r>
            <a:r>
              <a:rPr lang="en-AU" b="1" i="0" u="none" strike="noStrike" baseline="0"/>
              <a:t>as a superlative</a:t>
            </a:r>
            <a:endParaRPr lang="en-US" b="1"/>
          </a:p>
          <a:p>
            <a:pPr>
              <a:defRPr/>
            </a:pPr>
            <a:endParaRPr lang="en-AU" sz="1200" b="1" i="0" u="none" strike="noStrike" baseline="0">
              <a:solidFill>
                <a:srgbClr val="000000"/>
              </a:solidFill>
              <a:latin typeface="+mn-lt"/>
              <a:ea typeface="Verdana"/>
            </a:endParaRPr>
          </a:p>
          <a:p>
            <a:pPr>
              <a:defRPr/>
            </a:pPr>
            <a:r>
              <a:rPr lang="en-AU" b="1"/>
              <a:t>Teacher steps and script</a:t>
            </a:r>
            <a:endParaRPr lang="en-AU"/>
          </a:p>
          <a:p>
            <a:pPr marL="285750" indent="-285750">
              <a:buFont typeface="Arial,Sans-Serif"/>
              <a:buChar char="•"/>
              <a:defRPr/>
            </a:pPr>
            <a:r>
              <a:rPr lang="en-AU"/>
              <a:t>Your word is [choose from the list]. (Students respond: [chosen word] + suffix, for example, longest.)</a:t>
            </a:r>
            <a:endParaRPr lang="en-AU">
              <a:ea typeface="Calibri"/>
              <a:cs typeface="Calibri"/>
            </a:endParaRPr>
          </a:p>
          <a:p>
            <a:pPr>
              <a:defRPr/>
            </a:pPr>
            <a:endParaRPr lang="en-AU" b="1">
              <a:solidFill>
                <a:srgbClr val="000000"/>
              </a:solidFill>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27</a:t>
            </a:fld>
            <a:endParaRPr lang="en-AU"/>
          </a:p>
        </p:txBody>
      </p:sp>
    </p:spTree>
    <p:extLst>
      <p:ext uri="{BB962C8B-B14F-4D97-AF65-F5344CB8AC3E}">
        <p14:creationId xmlns:p14="http://schemas.microsoft.com/office/powerpoint/2010/main" val="11008870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solidFill>
                  <a:srgbClr val="000000"/>
                </a:solidFill>
                <a:ea typeface="Verdana"/>
              </a:rPr>
              <a:t>Literacy</a:t>
            </a:r>
            <a:r>
              <a:rPr lang="en-AU" sz="1200" b="1" i="0" u="none" strike="noStrike" baseline="0">
                <a:solidFill>
                  <a:srgbClr val="000000"/>
                </a:solidFill>
                <a:latin typeface="+mn-lt"/>
                <a:ea typeface="Verdana"/>
              </a:rPr>
              <a:t> Hub phonics progression</a:t>
            </a:r>
            <a:r>
              <a:rPr lang="en-AU" b="1">
                <a:solidFill>
                  <a:srgbClr val="000000"/>
                </a:solidFill>
                <a:ea typeface="Verdana"/>
              </a:rPr>
              <a:t>: Phase 18 - </a:t>
            </a:r>
            <a:r>
              <a:rPr lang="en-AU" sz="1200" b="1" i="0" u="none" strike="noStrike" baseline="0">
                <a:solidFill>
                  <a:srgbClr val="000000"/>
                </a:solidFill>
                <a:latin typeface="+mn-lt"/>
                <a:ea typeface="Verdana"/>
              </a:rPr>
              <a:t>suffix </a:t>
            </a:r>
            <a:r>
              <a:rPr lang="en-AU" b="1">
                <a:solidFill>
                  <a:srgbClr val="000000"/>
                </a:solidFill>
                <a:ea typeface="Verdana"/>
              </a:rPr>
              <a:t>-</a:t>
            </a:r>
            <a:r>
              <a:rPr lang="en-AU" sz="1200" b="1" i="0" u="none" strike="noStrike" baseline="0" err="1">
                <a:solidFill>
                  <a:srgbClr val="000000"/>
                </a:solidFill>
                <a:latin typeface="+mn-lt"/>
                <a:ea typeface="Verdana"/>
              </a:rPr>
              <a:t>est</a:t>
            </a:r>
            <a:r>
              <a:rPr lang="en-AU" b="1">
                <a:solidFill>
                  <a:srgbClr val="000000"/>
                </a:solidFill>
                <a:ea typeface="Verdana"/>
              </a:rPr>
              <a:t> as a superlative</a:t>
            </a:r>
            <a:endParaRPr lang="en-AU" sz="1200" b="1" i="0" u="none" strike="noStrike" baseline="0">
              <a:solidFill>
                <a:srgbClr val="000000"/>
              </a:solidFill>
              <a:latin typeface="+mn-lt"/>
              <a:ea typeface="Verdana"/>
              <a:cs typeface="Calibri"/>
            </a:endParaRPr>
          </a:p>
          <a:p>
            <a:pPr>
              <a:buFont typeface="Arial" panose="020B0604020202020204" pitchFamily="34" charset="0"/>
              <a:defRPr/>
            </a:pPr>
            <a:endParaRPr lang="en-AU">
              <a:ea typeface="Verdana"/>
            </a:endParaRPr>
          </a:p>
          <a:p>
            <a:pPr>
              <a:defRPr/>
            </a:pPr>
            <a:r>
              <a:rPr lang="en-AU" b="1"/>
              <a:t>Teacher steps and script</a:t>
            </a:r>
            <a:endParaRPr lang="en-AU"/>
          </a:p>
          <a:p>
            <a:pPr marL="285750" indent="-285750">
              <a:buFont typeface="Arial"/>
              <a:buChar char="•"/>
              <a:defRPr/>
            </a:pPr>
            <a:r>
              <a:rPr lang="en-AU">
                <a:solidFill>
                  <a:srgbClr val="000000"/>
                </a:solidFill>
                <a:ea typeface="Verdana"/>
                <a:cs typeface="Calibri"/>
              </a:rPr>
              <a:t>What is the suffix? (Students respond: -est.)</a:t>
            </a:r>
            <a:endParaRPr lang="en-AU" sz="1200" i="0" u="none" strike="noStrike" baseline="0">
              <a:solidFill>
                <a:srgbClr val="000000"/>
              </a:solidFill>
              <a:latin typeface="+mn-lt"/>
              <a:ea typeface="Verdana"/>
              <a:cs typeface="Calibri"/>
            </a:endParaRPr>
          </a:p>
          <a:p>
            <a:pPr marL="285750" indent="-285750">
              <a:buFont typeface="Arial"/>
              <a:buChar char="•"/>
              <a:defRPr/>
            </a:pPr>
            <a:r>
              <a:rPr lang="en-AU">
                <a:solidFill>
                  <a:srgbClr val="000000"/>
                </a:solidFill>
                <a:ea typeface="Verdana"/>
                <a:cs typeface="Calibri"/>
              </a:rPr>
              <a:t>What does it mean? (Students respond: the most or the least.)</a:t>
            </a:r>
          </a:p>
          <a:p>
            <a:pPr marL="285750" indent="-285750">
              <a:buFont typeface="Arial"/>
              <a:buChar char="•"/>
              <a:defRPr/>
            </a:pPr>
            <a:r>
              <a:rPr lang="en-AU">
                <a:solidFill>
                  <a:srgbClr val="000000"/>
                </a:solidFill>
                <a:ea typeface="Verdana"/>
                <a:cs typeface="Calibri"/>
              </a:rPr>
              <a:t>Your word is 'slow'. Add the suffix. (Students respond: slowest.)</a:t>
            </a:r>
          </a:p>
          <a:p>
            <a:pPr marL="285750" indent="-285750">
              <a:buFont typeface="Arial"/>
              <a:buChar char="•"/>
              <a:defRPr/>
            </a:pPr>
            <a:r>
              <a:rPr lang="en-AU">
                <a:solidFill>
                  <a:srgbClr val="000000"/>
                </a:solidFill>
                <a:ea typeface="Verdana"/>
                <a:cs typeface="Calibri"/>
              </a:rPr>
              <a:t>What does it mean? (Students respond: slower than all the rest.)</a:t>
            </a:r>
          </a:p>
          <a:p>
            <a:pPr marL="285750" indent="-285750">
              <a:buFont typeface="Arial"/>
              <a:buChar char="•"/>
              <a:defRPr/>
            </a:pPr>
            <a:endParaRPr lang="en-AU" b="1">
              <a:solidFill>
                <a:srgbClr val="000000"/>
              </a:solidFill>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28</a:t>
            </a:fld>
            <a:endParaRPr lang="en-AU"/>
          </a:p>
        </p:txBody>
      </p:sp>
    </p:spTree>
    <p:extLst>
      <p:ext uri="{BB962C8B-B14F-4D97-AF65-F5344CB8AC3E}">
        <p14:creationId xmlns:p14="http://schemas.microsoft.com/office/powerpoint/2010/main" val="40563433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19 - </a:t>
            </a:r>
            <a:r>
              <a:rPr lang="en-AU" sz="1200" b="1" i="0" u="none" strike="noStrike" baseline="0">
                <a:solidFill>
                  <a:srgbClr val="000000"/>
                </a:solidFill>
                <a:latin typeface="+mn-lt"/>
                <a:ea typeface="Verdana"/>
              </a:rPr>
              <a:t>prefix re-</a:t>
            </a:r>
          </a:p>
          <a:p>
            <a:endParaRPr lang="en-AU" b="1"/>
          </a:p>
          <a:p>
            <a:r>
              <a:rPr lang="en-AU" b="1"/>
              <a:t>Teacher steps and script</a:t>
            </a:r>
            <a:endParaRPr lang="en-AU"/>
          </a:p>
          <a:p>
            <a:pPr marL="285750" indent="-285750">
              <a:buFont typeface="Arial,Sans-Serif"/>
              <a:buChar char="•"/>
            </a:pPr>
            <a:r>
              <a:rPr lang="en-AU"/>
              <a:t>What is the prefix? (Students respond: re-.)</a:t>
            </a:r>
            <a:endParaRPr lang="en-AU">
              <a:ea typeface="Calibri" panose="020F0502020204030204"/>
              <a:cs typeface="Calibri" panose="020F0502020204030204"/>
            </a:endParaRPr>
          </a:p>
          <a:p>
            <a:pPr marL="285750" indent="-285750">
              <a:buFont typeface="Arial,Sans-Serif"/>
              <a:buChar char="•"/>
            </a:pPr>
            <a:r>
              <a:rPr lang="en-AU">
                <a:ea typeface="Calibri" panose="020F0502020204030204"/>
                <a:cs typeface="Calibri" panose="020F0502020204030204"/>
              </a:rPr>
              <a:t>What does it mean? (Students respond: 'back' or 'again'.)</a:t>
            </a:r>
            <a:endParaRPr lang="en-AU"/>
          </a:p>
          <a:p>
            <a:pPr marL="285750" indent="-285750">
              <a:buFont typeface="Arial,Sans-Serif"/>
              <a:buChar char="•"/>
            </a:pPr>
            <a:r>
              <a:rPr lang="en-AU"/>
              <a:t>Your word is 'make'. Add the prefix. (Students respond: remake.)</a:t>
            </a:r>
            <a:endParaRPr lang="en-AU">
              <a:ea typeface="Calibri"/>
              <a:cs typeface="Calibri"/>
            </a:endParaRPr>
          </a:p>
          <a:p>
            <a:pPr marL="285750" indent="-285750">
              <a:buFont typeface="Arial,Sans-Serif"/>
              <a:buChar char="•"/>
            </a:pPr>
            <a:r>
              <a:rPr lang="en-AU">
                <a:solidFill>
                  <a:srgbClr val="000000"/>
                </a:solidFill>
                <a:ea typeface="Calibri"/>
                <a:cs typeface="Calibri"/>
              </a:rPr>
              <a:t>What does it mean? (Students respond: make again.)</a:t>
            </a:r>
            <a:endParaRPr lang="en-AU" sz="1200" i="0" u="none" strike="noStrike" baseline="0">
              <a:solidFill>
                <a:srgbClr val="000000"/>
              </a:solidFill>
              <a:latin typeface="+mn-lt"/>
              <a:ea typeface="Calibri"/>
              <a:cs typeface="Calibri"/>
            </a:endParaRPr>
          </a:p>
          <a:p>
            <a:endParaRPr lang="en-AU" sz="1200" b="0" i="0" u="none" strike="noStrike" baseline="0">
              <a:solidFill>
                <a:srgbClr val="000000"/>
              </a:solidFill>
              <a:latin typeface="+mn-lt"/>
              <a:ea typeface="Verdana" panose="020B0604030504040204" pitchFamily="34" charset="0"/>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29</a:t>
            </a:fld>
            <a:endParaRPr lang="en-AU"/>
          </a:p>
        </p:txBody>
      </p:sp>
    </p:spTree>
    <p:extLst>
      <p:ext uri="{BB962C8B-B14F-4D97-AF65-F5344CB8AC3E}">
        <p14:creationId xmlns:p14="http://schemas.microsoft.com/office/powerpoint/2010/main" val="4251774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pl-PL"/>
          </a:p>
        </p:txBody>
      </p:sp>
      <p:sp>
        <p:nvSpPr>
          <p:cNvPr id="4" name="Slide Number Placeholder 3"/>
          <p:cNvSpPr>
            <a:spLocks noGrp="1"/>
          </p:cNvSpPr>
          <p:nvPr>
            <p:ph type="sldNum" sz="quarter" idx="5"/>
          </p:nvPr>
        </p:nvSpPr>
        <p:spPr/>
        <p:txBody>
          <a:bodyPr/>
          <a:lstStyle/>
          <a:p>
            <a:fld id="{9DCA86C0-4FE5-47C6-B5B8-67218B2B4BB0}" type="slidenum">
              <a:rPr lang="en-AU" smtClean="0"/>
              <a:t>3</a:t>
            </a:fld>
            <a:endParaRPr lang="en-AU"/>
          </a:p>
        </p:txBody>
      </p:sp>
    </p:spTree>
    <p:extLst>
      <p:ext uri="{BB962C8B-B14F-4D97-AF65-F5344CB8AC3E}">
        <p14:creationId xmlns:p14="http://schemas.microsoft.com/office/powerpoint/2010/main" val="23895892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19 - </a:t>
            </a:r>
            <a:r>
              <a:rPr lang="en-AU" b="1" i="0" u="none" strike="noStrike" baseline="0"/>
              <a:t>prefix re-</a:t>
            </a:r>
            <a:endParaRPr lang="en-US"/>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prefix + [chosen word], for example, replay.)</a:t>
            </a:r>
            <a:endParaRPr lang="en-AU">
              <a:ea typeface="Calibri"/>
              <a:cs typeface="Calibri"/>
            </a:endParaRPr>
          </a:p>
          <a:p>
            <a:pPr>
              <a:defRPr/>
            </a:pPr>
            <a:endParaRPr lang="en-AU" sz="1200" b="1" i="0" u="none" strike="noStrike" baseline="0">
              <a:solidFill>
                <a:srgbClr val="000000"/>
              </a:solidFill>
              <a:latin typeface="+mn-lt"/>
              <a:ea typeface="Verdana"/>
              <a:cs typeface="Calibri"/>
            </a:endParaRPr>
          </a:p>
          <a:p>
            <a:pPr>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30</a:t>
            </a:fld>
            <a:endParaRPr lang="en-AU"/>
          </a:p>
        </p:txBody>
      </p:sp>
    </p:spTree>
    <p:extLst>
      <p:ext uri="{BB962C8B-B14F-4D97-AF65-F5344CB8AC3E}">
        <p14:creationId xmlns:p14="http://schemas.microsoft.com/office/powerpoint/2010/main" val="17402037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solidFill>
                  <a:srgbClr val="000000"/>
                </a:solidFill>
                <a:ea typeface="Verdana"/>
              </a:rPr>
              <a:t> </a:t>
            </a: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20 - </a:t>
            </a:r>
            <a:r>
              <a:rPr lang="en-AU" sz="1200" b="1" i="0" u="none" strike="noStrike" baseline="0">
                <a:solidFill>
                  <a:srgbClr val="000000"/>
                </a:solidFill>
                <a:latin typeface="+mn-lt"/>
                <a:ea typeface="Verdana"/>
              </a:rPr>
              <a:t>prefix pre-</a:t>
            </a:r>
          </a:p>
          <a:p>
            <a:pPr>
              <a:defRPr/>
            </a:pPr>
            <a:endParaRPr lang="en-AU" b="1"/>
          </a:p>
          <a:p>
            <a:pPr>
              <a:defRPr/>
            </a:pPr>
            <a:r>
              <a:rPr lang="en-AU" b="1"/>
              <a:t>Teacher steps and script</a:t>
            </a:r>
            <a:endParaRPr lang="en-AU"/>
          </a:p>
          <a:p>
            <a:pPr marL="285750" indent="-285750">
              <a:buFont typeface="Arial,Sans-Serif"/>
              <a:buChar char="•"/>
              <a:defRPr/>
            </a:pPr>
            <a:r>
              <a:rPr lang="en-AU"/>
              <a:t>What is the prefix? (Students respond: pre-.)</a:t>
            </a:r>
          </a:p>
          <a:p>
            <a:pPr marL="285750" indent="-285750">
              <a:buFont typeface="Arial,Sans-Serif"/>
              <a:buChar char="•"/>
              <a:defRPr/>
            </a:pPr>
            <a:r>
              <a:rPr lang="en-AU"/>
              <a:t>What does it mean? (Students respond: before.)</a:t>
            </a:r>
          </a:p>
          <a:p>
            <a:pPr marL="285750" indent="-285750">
              <a:buFont typeface="Arial,Sans-Serif"/>
              <a:buChar char="•"/>
              <a:defRPr/>
            </a:pPr>
            <a:r>
              <a:rPr lang="en-AU"/>
              <a:t>Your word is 'heat'. Add the prefix. (Students respond: preheat.)</a:t>
            </a:r>
            <a:endParaRPr lang="en-AU">
              <a:ea typeface="Calibri"/>
              <a:cs typeface="Calibri"/>
            </a:endParaRPr>
          </a:p>
          <a:p>
            <a:pPr marL="285750" indent="-285750">
              <a:buFont typeface="Arial,Sans-Serif"/>
              <a:buChar char="•"/>
              <a:defRPr/>
            </a:pPr>
            <a:r>
              <a:rPr lang="en-AU"/>
              <a:t>What does it mean? (Students respond: to heat before.)</a:t>
            </a:r>
            <a:endParaRPr lang="en-US"/>
          </a:p>
          <a:p>
            <a:pPr>
              <a:defRPr/>
            </a:pPr>
            <a:endParaRPr lang="en-AU"/>
          </a:p>
          <a:p>
            <a:pPr>
              <a:defRPr/>
            </a:pPr>
            <a:endParaRPr lang="en-AU" sz="1200" b="1"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31</a:t>
            </a:fld>
            <a:endParaRPr lang="en-AU"/>
          </a:p>
        </p:txBody>
      </p:sp>
    </p:spTree>
    <p:extLst>
      <p:ext uri="{BB962C8B-B14F-4D97-AF65-F5344CB8AC3E}">
        <p14:creationId xmlns:p14="http://schemas.microsoft.com/office/powerpoint/2010/main" val="37084270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 </a:t>
            </a:r>
            <a:r>
              <a:rPr lang="en-AU" b="1" i="0" u="none" strike="noStrike" baseline="0"/>
              <a:t>Literacy Hub phonics progression</a:t>
            </a:r>
            <a:r>
              <a:rPr lang="en-AU" b="1"/>
              <a:t>: Phase 20 - </a:t>
            </a:r>
            <a:r>
              <a:rPr lang="en-AU" b="1" i="0" u="none" strike="noStrike" baseline="0"/>
              <a:t>prefix pre-</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pre + [chosen word], for example, prepay.)</a:t>
            </a:r>
            <a:endParaRPr lang="en-AU">
              <a:ea typeface="Calibri"/>
              <a:cs typeface="Calibri"/>
            </a:endParaRPr>
          </a:p>
          <a:p>
            <a:pPr>
              <a:defRPr/>
            </a:pPr>
            <a:endParaRPr lang="en-AU"/>
          </a:p>
          <a:p>
            <a:pPr>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32</a:t>
            </a:fld>
            <a:endParaRPr lang="en-AU"/>
          </a:p>
        </p:txBody>
      </p:sp>
    </p:spTree>
    <p:extLst>
      <p:ext uri="{BB962C8B-B14F-4D97-AF65-F5344CB8AC3E}">
        <p14:creationId xmlns:p14="http://schemas.microsoft.com/office/powerpoint/2010/main" val="6442105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21 - </a:t>
            </a:r>
            <a:r>
              <a:rPr lang="en-AU" sz="1200" b="1" i="0" u="none" strike="noStrike" baseline="0">
                <a:solidFill>
                  <a:srgbClr val="000000"/>
                </a:solidFill>
                <a:latin typeface="+mn-lt"/>
                <a:ea typeface="Verdana"/>
              </a:rPr>
              <a:t>suffix </a:t>
            </a:r>
            <a:r>
              <a:rPr lang="en-AU" b="1">
                <a:solidFill>
                  <a:srgbClr val="000000"/>
                </a:solidFill>
                <a:ea typeface="Verdana"/>
              </a:rPr>
              <a:t>-ful</a:t>
            </a:r>
            <a:endParaRPr lang="en-AU" b="1">
              <a:solidFill>
                <a:srgbClr val="000000"/>
              </a:solidFill>
              <a:ea typeface="Verdana"/>
              <a:cs typeface="Calibri"/>
            </a:endParaRPr>
          </a:p>
          <a:p>
            <a:pPr>
              <a:defRPr/>
            </a:pPr>
            <a:endParaRPr lang="en-AU" b="1">
              <a:solidFill>
                <a:srgbClr val="000000"/>
              </a:solidFill>
              <a:ea typeface="Verdana"/>
            </a:endParaRPr>
          </a:p>
          <a:p>
            <a:pPr>
              <a:defRPr/>
            </a:pPr>
            <a:r>
              <a:rPr lang="en-AU" b="1">
                <a:solidFill>
                  <a:srgbClr val="000000"/>
                </a:solidFill>
                <a:ea typeface="Verdana"/>
              </a:rPr>
              <a:t>Teacher</a:t>
            </a:r>
            <a:r>
              <a:rPr lang="en-AU" b="1"/>
              <a:t> steps and script</a:t>
            </a:r>
            <a:endParaRPr lang="en-AU">
              <a:cs typeface="Calibri"/>
            </a:endParaRPr>
          </a:p>
          <a:p>
            <a:pPr marL="285750" indent="-285750">
              <a:buFont typeface="Arial,Sans-Serif"/>
              <a:buChar char="•"/>
              <a:defRPr/>
            </a:pPr>
            <a:r>
              <a:rPr lang="en-AU"/>
              <a:t>What is the suffix? (Students respond: -</a:t>
            </a:r>
            <a:r>
              <a:rPr lang="en-AU" err="1"/>
              <a:t>ful</a:t>
            </a:r>
            <a:r>
              <a:rPr lang="en-AU"/>
              <a:t>.)</a:t>
            </a:r>
            <a:endParaRPr lang="en-US"/>
          </a:p>
          <a:p>
            <a:pPr marL="285750" indent="-285750">
              <a:buFont typeface="Arial,Sans-Serif"/>
              <a:buChar char="•"/>
              <a:defRPr/>
            </a:pPr>
            <a:r>
              <a:rPr lang="en-AU"/>
              <a:t>What does it mean? (Students respond: full of.)</a:t>
            </a:r>
            <a:endParaRPr lang="en-US"/>
          </a:p>
          <a:p>
            <a:pPr marL="285750" indent="-285750">
              <a:buFont typeface="Arial,Sans-Serif"/>
              <a:buChar char="•"/>
              <a:defRPr/>
            </a:pPr>
            <a:r>
              <a:rPr lang="en-AU"/>
              <a:t>Your word is 'hope'. Add the suffix. (Students respond: hopeful.)</a:t>
            </a:r>
          </a:p>
          <a:p>
            <a:pPr marL="285750" indent="-285750">
              <a:buFont typeface="Arial,Sans-Serif"/>
              <a:buChar char="•"/>
              <a:defRPr/>
            </a:pPr>
            <a:r>
              <a:rPr lang="en-AU"/>
              <a:t>What does it mean? (Students respond: full of hope.)</a:t>
            </a:r>
            <a:endParaRPr lang="en-US"/>
          </a:p>
          <a:p>
            <a:pPr>
              <a:defRPr/>
            </a:pPr>
            <a:endParaRPr lang="en-AU"/>
          </a:p>
          <a:p>
            <a:pPr>
              <a:defRPr/>
            </a:pPr>
            <a:endParaRPr lang="en-AU" sz="1200" b="1" i="0" u="none" strike="noStrike" baseline="0">
              <a:solidFill>
                <a:srgbClr val="000000"/>
              </a:solidFill>
              <a:latin typeface="+mn-lt"/>
              <a:ea typeface="Verdana"/>
              <a:cs typeface="Calibri"/>
            </a:endParaRPr>
          </a:p>
          <a:p>
            <a:pPr>
              <a:defRPr/>
            </a:pPr>
            <a:endParaRPr lang="en-AU" sz="1200" b="0"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33</a:t>
            </a:fld>
            <a:endParaRPr lang="en-AU"/>
          </a:p>
        </p:txBody>
      </p:sp>
    </p:spTree>
    <p:extLst>
      <p:ext uri="{BB962C8B-B14F-4D97-AF65-F5344CB8AC3E}">
        <p14:creationId xmlns:p14="http://schemas.microsoft.com/office/powerpoint/2010/main" val="26423566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21 - </a:t>
            </a:r>
            <a:r>
              <a:rPr lang="en-AU" b="1" i="0" u="none" strike="noStrike" baseline="0"/>
              <a:t>suffix -</a:t>
            </a:r>
            <a:r>
              <a:rPr lang="en-AU" b="1" i="0" u="none" strike="noStrike" baseline="0" err="1"/>
              <a:t>ful</a:t>
            </a:r>
            <a:endParaRPr lang="en-AU" b="1" err="1"/>
          </a:p>
          <a:p>
            <a:pPr marL="0" marR="0" lvl="0" indent="0" algn="l" defTabSz="914400">
              <a:lnSpc>
                <a:spcPct val="100000"/>
              </a:lnSpc>
              <a:spcBef>
                <a:spcPts val="0"/>
              </a:spcBef>
              <a:spcAft>
                <a:spcPts val="0"/>
              </a:spcAft>
              <a:buClrTx/>
              <a:buSzTx/>
              <a:buFontTx/>
              <a:buNone/>
              <a:tabLst/>
              <a:defRPr/>
            </a:pPr>
            <a:endParaRPr lang="en-AU" sz="1200" b="1" i="0" u="none" strike="noStrike" baseline="0">
              <a:solidFill>
                <a:srgbClr val="000000"/>
              </a:solidFill>
              <a:latin typeface="+mn-lt"/>
              <a:ea typeface="Verdana"/>
              <a:cs typeface="Calibri"/>
            </a:endParaRPr>
          </a:p>
          <a:p>
            <a:pPr>
              <a:defRPr/>
            </a:pPr>
            <a:r>
              <a:rPr lang="en-AU" b="1"/>
              <a:t>Teacher steps and script</a:t>
            </a:r>
            <a:endParaRPr lang="en-AU"/>
          </a:p>
          <a:p>
            <a:pPr marL="285750" indent="-285750">
              <a:buFont typeface="Arial,Sans-Serif"/>
              <a:buChar char="•"/>
              <a:defRPr/>
            </a:pPr>
            <a:r>
              <a:rPr lang="en-AU"/>
              <a:t>Your word is [choose from the list]. (Students respond: [chosen word] + suffix, for example, restful.)</a:t>
            </a:r>
            <a:endParaRPr lang="en-US"/>
          </a:p>
          <a:p>
            <a:pPr>
              <a:defRPr/>
            </a:pPr>
            <a:endParaRPr lang="en-AU"/>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34</a:t>
            </a:fld>
            <a:endParaRPr lang="en-AU"/>
          </a:p>
        </p:txBody>
      </p:sp>
    </p:spTree>
    <p:extLst>
      <p:ext uri="{BB962C8B-B14F-4D97-AF65-F5344CB8AC3E}">
        <p14:creationId xmlns:p14="http://schemas.microsoft.com/office/powerpoint/2010/main" val="360227044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22 -</a:t>
            </a:r>
            <a:r>
              <a:rPr lang="en-AU" sz="1200" b="1" i="0" u="none" strike="noStrike" baseline="0">
                <a:solidFill>
                  <a:srgbClr val="000000"/>
                </a:solidFill>
                <a:latin typeface="+mn-lt"/>
                <a:ea typeface="Verdana"/>
              </a:rPr>
              <a:t> prefix mis-</a:t>
            </a:r>
            <a:r>
              <a:rPr lang="en-AU" b="1">
                <a:solidFill>
                  <a:srgbClr val="000000"/>
                </a:solidFill>
                <a:ea typeface="Verdana"/>
              </a:rPr>
              <a:t> </a:t>
            </a:r>
            <a:endParaRPr lang="en-AU" sz="1200" b="1" i="0" u="none" strike="noStrike" baseline="0">
              <a:solidFill>
                <a:srgbClr val="000000"/>
              </a:solidFill>
              <a:latin typeface="+mn-lt"/>
              <a:ea typeface="Verdana"/>
            </a:endParaRPr>
          </a:p>
          <a:p>
            <a:pPr>
              <a:defRPr/>
            </a:pPr>
            <a:endParaRPr lang="en-AU" b="1"/>
          </a:p>
          <a:p>
            <a:pPr>
              <a:defRPr/>
            </a:pPr>
            <a:r>
              <a:rPr lang="en-AU" b="1"/>
              <a:t>Teacher steps and script</a:t>
            </a:r>
            <a:endParaRPr lang="en-AU"/>
          </a:p>
          <a:p>
            <a:pPr marL="285750" indent="-285750">
              <a:buFont typeface="Arial,Sans-Serif"/>
              <a:buChar char="•"/>
              <a:defRPr/>
            </a:pPr>
            <a:r>
              <a:rPr lang="en-AU"/>
              <a:t>What is the prefix? (Students respond: mis-.)</a:t>
            </a:r>
            <a:endParaRPr lang="en-US"/>
          </a:p>
          <a:p>
            <a:pPr marL="285750" indent="-285750">
              <a:buFont typeface="Arial,Sans-Serif"/>
              <a:buChar char="•"/>
              <a:defRPr/>
            </a:pPr>
            <a:r>
              <a:rPr lang="en-AU"/>
              <a:t>What does it mean? (Students respond: 'wrong' or 'bad'.)</a:t>
            </a:r>
            <a:endParaRPr lang="en-US"/>
          </a:p>
          <a:p>
            <a:pPr marL="285750" indent="-285750">
              <a:buFont typeface="Arial,Sans-Serif"/>
              <a:buChar char="•"/>
              <a:defRPr/>
            </a:pPr>
            <a:r>
              <a:rPr lang="en-AU"/>
              <a:t>Your word is 'hear'. Add the prefix. (Students respond: mishear.)</a:t>
            </a:r>
          </a:p>
          <a:p>
            <a:pPr marL="285750" indent="-285750">
              <a:buFont typeface="Arial,Sans-Serif"/>
              <a:buChar char="•"/>
              <a:defRPr/>
            </a:pPr>
            <a:r>
              <a:rPr lang="en-AU"/>
              <a:t>What does it mean? (Students respond: to hear the wrong thing.)</a:t>
            </a:r>
            <a:endParaRPr lang="en-US"/>
          </a:p>
          <a:p>
            <a:pPr>
              <a:defRPr/>
            </a:pPr>
            <a:endParaRPr lang="en-AU"/>
          </a:p>
          <a:p>
            <a:pPr>
              <a:defRPr/>
            </a:pPr>
            <a:endParaRPr lang="en-AU" sz="1200" b="1" i="0" u="none" strike="noStrike" baseline="0">
              <a:solidFill>
                <a:srgbClr val="000000"/>
              </a:solidFill>
              <a:latin typeface="+mn-lt"/>
              <a:ea typeface="Verdana"/>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35</a:t>
            </a:fld>
            <a:endParaRPr lang="en-AU"/>
          </a:p>
        </p:txBody>
      </p:sp>
    </p:spTree>
    <p:extLst>
      <p:ext uri="{BB962C8B-B14F-4D97-AF65-F5344CB8AC3E}">
        <p14:creationId xmlns:p14="http://schemas.microsoft.com/office/powerpoint/2010/main" val="272724800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a:t>
            </a:r>
            <a:r>
              <a:rPr lang="en-AU" b="1" i="0" u="none" strike="noStrike" baseline="0"/>
              <a:t>Phase 22</a:t>
            </a:r>
            <a:r>
              <a:rPr lang="en-AU" b="1"/>
              <a:t> - prefix mis- </a:t>
            </a:r>
            <a:endParaRPr lang="en-US"/>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mis + [chosen word], for example, misuse.)</a:t>
            </a:r>
          </a:p>
          <a:p>
            <a:pPr>
              <a:defRPr/>
            </a:pPr>
            <a:endParaRPr lang="en-AU"/>
          </a:p>
          <a:p>
            <a:pPr>
              <a:defRPr/>
            </a:pPr>
            <a:endParaRPr lang="en-AU" sz="1200" b="1" i="0" u="none" strike="noStrike" baseline="0">
              <a:solidFill>
                <a:srgbClr val="000000"/>
              </a:solidFill>
              <a:latin typeface="+mn-lt"/>
              <a:ea typeface="Verdana"/>
              <a:cs typeface="Calibri"/>
            </a:endParaRPr>
          </a:p>
          <a:p>
            <a:pPr>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36</a:t>
            </a:fld>
            <a:endParaRPr lang="en-AU"/>
          </a:p>
        </p:txBody>
      </p:sp>
    </p:spTree>
    <p:extLst>
      <p:ext uri="{BB962C8B-B14F-4D97-AF65-F5344CB8AC3E}">
        <p14:creationId xmlns:p14="http://schemas.microsoft.com/office/powerpoint/2010/main" val="38464866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sz="1200" b="1" i="0" u="none" strike="noStrike" baseline="0">
                <a:solidFill>
                  <a:srgbClr val="000000"/>
                </a:solidFill>
                <a:latin typeface="+mn-lt"/>
                <a:ea typeface="Verdana"/>
              </a:rPr>
              <a:t>Literacy Hub phonics progression</a:t>
            </a:r>
            <a:r>
              <a:rPr lang="en-AU" b="1">
                <a:solidFill>
                  <a:srgbClr val="000000"/>
                </a:solidFill>
                <a:ea typeface="Verdana"/>
              </a:rPr>
              <a:t>: Phase 23: </a:t>
            </a:r>
            <a:r>
              <a:rPr lang="en-AU" sz="1200" b="1" i="0" u="none" strike="noStrike" baseline="0">
                <a:solidFill>
                  <a:srgbClr val="000000"/>
                </a:solidFill>
                <a:latin typeface="+mn-lt"/>
                <a:ea typeface="Verdana"/>
              </a:rPr>
              <a:t>suffix -</a:t>
            </a:r>
            <a:r>
              <a:rPr lang="en-AU" sz="1200" b="1" i="0" u="none" strike="noStrike" baseline="0" err="1">
                <a:solidFill>
                  <a:srgbClr val="000000"/>
                </a:solidFill>
                <a:latin typeface="+mn-lt"/>
                <a:ea typeface="Verdana"/>
              </a:rPr>
              <a:t>ly</a:t>
            </a:r>
            <a:endParaRPr lang="en-AU" sz="1200" b="1" i="0" u="none" strike="noStrike" baseline="0" err="1">
              <a:solidFill>
                <a:srgbClr val="000000"/>
              </a:solidFill>
              <a:latin typeface="+mn-lt"/>
              <a:ea typeface="Verdana"/>
              <a:cs typeface="Calibri"/>
            </a:endParaRPr>
          </a:p>
          <a:p>
            <a:pPr>
              <a:defRPr/>
            </a:pPr>
            <a:endParaRPr lang="en-AU" b="1"/>
          </a:p>
          <a:p>
            <a:pPr>
              <a:defRPr/>
            </a:pPr>
            <a:r>
              <a:rPr lang="en-AU" b="1"/>
              <a:t>Teacher steps and script</a:t>
            </a:r>
            <a:endParaRPr lang="en-AU"/>
          </a:p>
          <a:p>
            <a:pPr marL="285750" indent="-285750">
              <a:buFont typeface="Arial,Sans-Serif"/>
              <a:buChar char="•"/>
              <a:defRPr/>
            </a:pPr>
            <a:r>
              <a:rPr lang="en-AU"/>
              <a:t>What is the suffix? (Students respond: -</a:t>
            </a:r>
            <a:r>
              <a:rPr lang="en-AU" err="1"/>
              <a:t>ly</a:t>
            </a:r>
            <a:r>
              <a:rPr lang="en-AU"/>
              <a:t>.)</a:t>
            </a:r>
            <a:endParaRPr lang="en-US"/>
          </a:p>
          <a:p>
            <a:pPr marL="285750" indent="-285750">
              <a:buFont typeface="Arial,Sans-Serif"/>
              <a:buChar char="•"/>
              <a:defRPr/>
            </a:pPr>
            <a:r>
              <a:rPr lang="en-AU"/>
              <a:t>What does it mean? (Students respond: like or how something is done.)</a:t>
            </a:r>
            <a:endParaRPr lang="en-US"/>
          </a:p>
          <a:p>
            <a:pPr marL="285750" indent="-285750">
              <a:buFont typeface="Arial,Sans-Serif"/>
              <a:buChar char="•"/>
              <a:defRPr/>
            </a:pPr>
            <a:r>
              <a:rPr lang="en-AU"/>
              <a:t>Your word is 'quick'. Add the suffix. (Students respond: quickly.)</a:t>
            </a:r>
            <a:endParaRPr lang="en-US"/>
          </a:p>
          <a:p>
            <a:pPr marL="285750" indent="-285750">
              <a:buFont typeface="Arial,Sans-Serif"/>
              <a:buChar char="•"/>
              <a:defRPr/>
            </a:pPr>
            <a:r>
              <a:rPr lang="en-AU"/>
              <a:t>What does it mean? (Students respond: done in a quick way.)</a:t>
            </a:r>
            <a:endParaRPr lang="en-US"/>
          </a:p>
          <a:p>
            <a:pPr>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37</a:t>
            </a:fld>
            <a:endParaRPr lang="en-AU"/>
          </a:p>
        </p:txBody>
      </p:sp>
    </p:spTree>
    <p:extLst>
      <p:ext uri="{BB962C8B-B14F-4D97-AF65-F5344CB8AC3E}">
        <p14:creationId xmlns:p14="http://schemas.microsoft.com/office/powerpoint/2010/main" val="39156002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23: </a:t>
            </a:r>
            <a:r>
              <a:rPr lang="en-AU" b="1" i="0" u="none" strike="noStrike" baseline="0"/>
              <a:t>suffix -ly</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[chosen word] + suffix, for example, slowly.)</a:t>
            </a:r>
            <a:endParaRPr lang="en-US"/>
          </a:p>
          <a:p>
            <a:pPr>
              <a:defRPr/>
            </a:pPr>
            <a:endParaRPr lang="en-AU"/>
          </a:p>
          <a:p>
            <a:pPr>
              <a:defRPr/>
            </a:pPr>
            <a:endParaRPr lang="en-AU" sz="1200" b="0" i="0" u="none" strike="noStrike" baseline="0">
              <a:solidFill>
                <a:srgbClr val="000000"/>
              </a:solidFill>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38</a:t>
            </a:fld>
            <a:endParaRPr lang="en-AU"/>
          </a:p>
        </p:txBody>
      </p:sp>
    </p:spTree>
    <p:extLst>
      <p:ext uri="{BB962C8B-B14F-4D97-AF65-F5344CB8AC3E}">
        <p14:creationId xmlns:p14="http://schemas.microsoft.com/office/powerpoint/2010/main" val="4390753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24: suffix</a:t>
            </a:r>
            <a:r>
              <a:rPr lang="en-AU" sz="1200" b="1" i="0" u="none" strike="noStrike" baseline="0">
                <a:solidFill>
                  <a:srgbClr val="000000"/>
                </a:solidFill>
                <a:latin typeface="+mn-lt"/>
                <a:ea typeface="Verdana"/>
              </a:rPr>
              <a:t> -</a:t>
            </a:r>
            <a:r>
              <a:rPr lang="en-AU" sz="1200" b="1" i="0" u="none" strike="noStrike" baseline="0" err="1">
                <a:solidFill>
                  <a:srgbClr val="000000"/>
                </a:solidFill>
                <a:latin typeface="+mn-lt"/>
                <a:ea typeface="Verdana"/>
              </a:rPr>
              <a:t>ment</a:t>
            </a:r>
            <a:endParaRPr lang="en-AU" sz="1200" b="1" i="0" u="none" strike="noStrike" baseline="0" err="1">
              <a:solidFill>
                <a:srgbClr val="000000"/>
              </a:solidFill>
              <a:latin typeface="+mn-lt"/>
              <a:ea typeface="Verdana"/>
              <a:cs typeface="Calibri"/>
            </a:endParaRPr>
          </a:p>
          <a:p>
            <a:pPr>
              <a:defRPr/>
            </a:pPr>
            <a:endParaRPr lang="en-AU" b="1"/>
          </a:p>
          <a:p>
            <a:pPr>
              <a:defRPr/>
            </a:pPr>
            <a:r>
              <a:rPr lang="en-AU" b="1"/>
              <a:t>Teacher steps and script</a:t>
            </a:r>
            <a:endParaRPr lang="en-AU"/>
          </a:p>
          <a:p>
            <a:pPr marL="285750" indent="-285750">
              <a:buFont typeface="Arial,Sans-Serif"/>
              <a:buChar char="•"/>
              <a:defRPr/>
            </a:pPr>
            <a:r>
              <a:rPr lang="en-AU"/>
              <a:t>What is the suffix? (Students respond: -</a:t>
            </a:r>
            <a:r>
              <a:rPr lang="en-AU" err="1"/>
              <a:t>ment</a:t>
            </a:r>
            <a:r>
              <a:rPr lang="en-AU"/>
              <a:t>.)</a:t>
            </a:r>
            <a:endParaRPr lang="en-AU">
              <a:cs typeface="Calibri"/>
            </a:endParaRPr>
          </a:p>
          <a:p>
            <a:pPr marL="285750" indent="-285750">
              <a:buFont typeface="Arial,Sans-Serif"/>
              <a:buChar char="•"/>
              <a:defRPr/>
            </a:pPr>
            <a:r>
              <a:rPr lang="en-AU"/>
              <a:t>What does it mean? (Students respond: result of an action.)</a:t>
            </a:r>
            <a:endParaRPr lang="en-US"/>
          </a:p>
          <a:p>
            <a:pPr marL="285750" indent="-285750">
              <a:buFont typeface="Arial,Sans-Serif"/>
              <a:buChar char="•"/>
              <a:defRPr/>
            </a:pPr>
            <a:r>
              <a:rPr lang="en-AU"/>
              <a:t>Your word is 'agree'. Add the suffix. (Students respond: agreement.)</a:t>
            </a:r>
            <a:endParaRPr lang="en-US"/>
          </a:p>
          <a:p>
            <a:pPr marL="285750" indent="-285750">
              <a:buFont typeface="Arial,Sans-Serif"/>
              <a:buChar char="•"/>
              <a:defRPr/>
            </a:pPr>
            <a:r>
              <a:rPr lang="en-AU"/>
              <a:t>What does it mean? (Students respond: a result of agreeing with someone.)</a:t>
            </a:r>
            <a:endParaRPr lang="en-US"/>
          </a:p>
          <a:p>
            <a:pPr>
              <a:defRPr/>
            </a:pPr>
            <a:endParaRPr lang="en-AU" sz="1200" b="0" i="0" u="none" strike="noStrike" baseline="0">
              <a:solidFill>
                <a:srgbClr val="000000"/>
              </a:solidFill>
              <a:latin typeface="+mn-lt"/>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39</a:t>
            </a:fld>
            <a:endParaRPr lang="en-AU"/>
          </a:p>
        </p:txBody>
      </p:sp>
    </p:spTree>
    <p:extLst>
      <p:ext uri="{BB962C8B-B14F-4D97-AF65-F5344CB8AC3E}">
        <p14:creationId xmlns:p14="http://schemas.microsoft.com/office/powerpoint/2010/main" val="15554737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817182C-4625-404C-B159-1198EE46DE26}" type="slidenum">
              <a:rPr lang="en-AU" smtClean="0"/>
              <a:t>4</a:t>
            </a:fld>
            <a:endParaRPr lang="en-AU"/>
          </a:p>
        </p:txBody>
      </p:sp>
    </p:spTree>
    <p:extLst>
      <p:ext uri="{BB962C8B-B14F-4D97-AF65-F5344CB8AC3E}">
        <p14:creationId xmlns:p14="http://schemas.microsoft.com/office/powerpoint/2010/main" val="13984918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24: </a:t>
            </a:r>
            <a:r>
              <a:rPr lang="en-AU" b="1" i="0" u="none" strike="noStrike" baseline="0"/>
              <a:t>suffix</a:t>
            </a:r>
            <a:r>
              <a:rPr lang="en-AU" b="1"/>
              <a:t> </a:t>
            </a:r>
            <a:r>
              <a:rPr lang="en-AU" b="1" i="0" u="none" strike="noStrike" baseline="0"/>
              <a:t>-ment</a:t>
            </a:r>
            <a:endParaRPr lang="en-US" b="1"/>
          </a:p>
          <a:p>
            <a:pPr>
              <a:defRPr/>
            </a:pPr>
            <a:endParaRPr lang="en-AU" b="1"/>
          </a:p>
          <a:p>
            <a:pPr>
              <a:defRPr/>
            </a:pPr>
            <a:r>
              <a:rPr lang="en-AU" b="1"/>
              <a:t>Teacher steps and script</a:t>
            </a:r>
            <a:endParaRPr lang="en-AU"/>
          </a:p>
          <a:p>
            <a:pPr marL="285750" indent="-285750">
              <a:buFont typeface="Arial,Sans-Serif"/>
              <a:buChar char="•"/>
              <a:defRPr/>
            </a:pPr>
            <a:r>
              <a:rPr lang="en-AU"/>
              <a:t>Your word is [choose from the list]. (Students respond: [chosen word] + suffix, for example, development.)</a:t>
            </a:r>
            <a:endParaRPr lang="en-US"/>
          </a:p>
          <a:p>
            <a:pPr>
              <a:defRPr/>
            </a:pPr>
            <a:endParaRPr lang="en-AU"/>
          </a:p>
          <a:p>
            <a:pPr marL="0" marR="0" lvl="0" indent="0" algn="l" defTabSz="914400">
              <a:lnSpc>
                <a:spcPct val="100000"/>
              </a:lnSpc>
              <a:spcBef>
                <a:spcPts val="0"/>
              </a:spcBef>
              <a:spcAft>
                <a:spcPts val="0"/>
              </a:spcAft>
              <a:buClrTx/>
              <a:buSzTx/>
              <a:buFontTx/>
              <a:buNone/>
              <a:tabLst/>
              <a:defRPr/>
            </a:pPr>
            <a:endParaRPr lang="en-AU" sz="1200" b="1" i="0" u="none" strike="noStrike" baseline="0">
              <a:solidFill>
                <a:srgbClr val="000000"/>
              </a:solidFill>
              <a:latin typeface="+mn-lt"/>
              <a:ea typeface="Verdana" panose="020B0604030504040204" pitchFamily="34" charset="0"/>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40</a:t>
            </a:fld>
            <a:endParaRPr lang="en-AU"/>
          </a:p>
        </p:txBody>
      </p:sp>
    </p:spTree>
    <p:extLst>
      <p:ext uri="{BB962C8B-B14F-4D97-AF65-F5344CB8AC3E}">
        <p14:creationId xmlns:p14="http://schemas.microsoft.com/office/powerpoint/2010/main" val="4144635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7CC31577-97A4-4887-8789-CF06B159749B}" type="slidenum">
              <a:rPr lang="en-AU" smtClean="0"/>
              <a:t>41</a:t>
            </a:fld>
            <a:endParaRPr lang="en-AU"/>
          </a:p>
        </p:txBody>
      </p:sp>
    </p:spTree>
    <p:extLst>
      <p:ext uri="{BB962C8B-B14F-4D97-AF65-F5344CB8AC3E}">
        <p14:creationId xmlns:p14="http://schemas.microsoft.com/office/powerpoint/2010/main" val="2141838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a:cs typeface="Calibri"/>
              </a:rPr>
              <a:t>In this morphology review, students revisit the morphology concepts they have already learned, with the aim of reading and spelling them automatically. Add the slides for the morphology concepts you have taught most recently, as required. </a:t>
            </a:r>
            <a:endParaRPr lang="en-AU" b="1">
              <a:cs typeface="Calibri"/>
            </a:endParaRPr>
          </a:p>
          <a:p>
            <a:endParaRPr lang="en-AU"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a:effectLst/>
                <a:latin typeface="Segoe UI" panose="020B0502040204020203" pitchFamily="34" charset="0"/>
              </a:rPr>
              <a:t>Some affixes can have two meanings, for example, the suffix -s can be added to a noun or a verb to alter meaning.</a:t>
            </a:r>
            <a:r>
              <a:rPr lang="en-GB" sz="1800">
                <a:effectLst/>
                <a:latin typeface="Arial" panose="020B0604020202020204" pitchFamily="34" charset="0"/>
                <a:cs typeface="+mn-cs"/>
              </a:rPr>
              <a:t> </a:t>
            </a:r>
            <a:r>
              <a:rPr lang="en-AU">
                <a:cs typeface="Calibri"/>
              </a:rPr>
              <a:t>Check the teachers notes under each slide for the related phase from the Literacy Hub phonics progression that aligns with that meaning. Only introduce the review slide once the concept has been taught to students.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a:cs typeface="Calibri"/>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AU">
                <a:cs typeface="Calibri"/>
              </a:rPr>
              <a:t>Strategies for differentiation</a:t>
            </a:r>
          </a:p>
          <a:p>
            <a:pPr marL="171450" indent="-171450">
              <a:buFont typeface="Arial" panose="020B0604020202020204" pitchFamily="34" charset="0"/>
              <a:buChar char="•"/>
              <a:defRPr/>
            </a:pPr>
            <a:r>
              <a:rPr lang="en-AU">
                <a:cs typeface="Calibri"/>
              </a:rPr>
              <a:t>If students are very confident with a particular affix, choose just one sample word from each slide.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a:cs typeface="Calibri"/>
              </a:rPr>
              <a:t>If the group needs to practise this affix, give more words.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AU">
                <a:cs typeface="Calibri"/>
              </a:rPr>
              <a:t>Ask students to use the word in a sentence if this is an area of need.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b="1">
              <a:latin typeface="+mn-lt"/>
              <a:ea typeface="Verdana" panose="020B0604030504040204" pitchFamily="34" charset="0"/>
              <a:cs typeface="Calibri"/>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5</a:t>
            </a:fld>
            <a:endParaRPr lang="en-AU"/>
          </a:p>
        </p:txBody>
      </p:sp>
    </p:spTree>
    <p:extLst>
      <p:ext uri="{BB962C8B-B14F-4D97-AF65-F5344CB8AC3E}">
        <p14:creationId xmlns:p14="http://schemas.microsoft.com/office/powerpoint/2010/main" val="238589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cs typeface="Calibri"/>
              </a:rPr>
              <a:t>Literacy Hub phonics progression: Phase 6 - the suffix -s (noun) meaning plural</a:t>
            </a:r>
          </a:p>
          <a:p>
            <a:pPr>
              <a:defRPr/>
            </a:pPr>
            <a:endParaRPr lang="en-AU" b="1">
              <a:cs typeface="Calibri"/>
            </a:endParaRPr>
          </a:p>
          <a:p>
            <a:pPr>
              <a:defRPr/>
            </a:pPr>
            <a:r>
              <a:rPr lang="en-AU" b="1">
                <a:cs typeface="Calibri"/>
              </a:rPr>
              <a:t>Teacher steps and script</a:t>
            </a:r>
          </a:p>
          <a:p>
            <a:pPr marL="285750" indent="-285750">
              <a:buFont typeface="Arial"/>
              <a:buChar char="•"/>
              <a:defRPr/>
            </a:pPr>
            <a:r>
              <a:rPr lang="en-AU">
                <a:cs typeface="Calibri"/>
              </a:rPr>
              <a:t>What is the suffix? (Students respond: /s/.)</a:t>
            </a:r>
          </a:p>
          <a:p>
            <a:pPr marL="285750" indent="-285750">
              <a:buFont typeface="Arial"/>
              <a:buChar char="•"/>
              <a:defRPr/>
            </a:pPr>
            <a:r>
              <a:rPr lang="en-AU">
                <a:cs typeface="Calibri"/>
              </a:rPr>
              <a:t>What does it mean? (Students respond: plural, more than one.)</a:t>
            </a:r>
          </a:p>
          <a:p>
            <a:pPr marL="285750" indent="-285750">
              <a:buFont typeface="Arial"/>
              <a:buChar char="•"/>
              <a:defRPr/>
            </a:pPr>
            <a:r>
              <a:rPr lang="en-AU">
                <a:cs typeface="Calibri"/>
              </a:rPr>
              <a:t>Your word is 'dog’. Add the suffix. (Students respond: dogs.)</a:t>
            </a:r>
          </a:p>
          <a:p>
            <a:pPr marL="285750" indent="-285750">
              <a:buFont typeface="Arial" panose="020B0604020202020204" pitchFamily="34" charset="0"/>
              <a:buChar char="•"/>
              <a:defRPr/>
            </a:pPr>
            <a:r>
              <a:rPr lang="en-AU">
                <a:cs typeface="Calibri"/>
              </a:rPr>
              <a:t>What does it mean? (Students respond: more than one dog.)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AU" sz="1200" b="0" i="0" u="none" strike="noStrike" baseline="0">
              <a:solidFill>
                <a:srgbClr val="000000"/>
              </a:solidFill>
              <a:latin typeface="+mn-lt"/>
              <a:ea typeface="Verdana" panose="020B0604030504040204" pitchFamily="34" charset="0"/>
            </a:endParaRPr>
          </a:p>
          <a:p>
            <a:pPr>
              <a:spcBef>
                <a:spcPts val="100"/>
              </a:spcBef>
              <a:spcAft>
                <a:spcPts val="400"/>
              </a:spcAft>
              <a:defRPr/>
            </a:pPr>
            <a:r>
              <a:rPr lang="en-AU" b="1">
                <a:solidFill>
                  <a:srgbClr val="000000"/>
                </a:solidFill>
                <a:latin typeface="Calibri" panose="020F0502020204030204"/>
                <a:ea typeface="Verdana"/>
                <a:cs typeface="Calibri" panose="020F0502020204030204"/>
              </a:rPr>
              <a:t>Additional option once students have mastered suffix -s to form present simple verbs (Literacy Hub phonics progression: Phase 9)</a:t>
            </a:r>
          </a:p>
          <a:p>
            <a:pPr marL="171450" indent="-171450">
              <a:spcBef>
                <a:spcPts val="100"/>
              </a:spcBef>
              <a:spcAft>
                <a:spcPts val="400"/>
              </a:spcAft>
              <a:buFont typeface="Arial,Sans-Serif"/>
              <a:buChar char="•"/>
              <a:defRPr/>
            </a:pPr>
            <a:r>
              <a:rPr lang="en-AU" b="0" i="0" u="none" strike="noStrike" baseline="0"/>
              <a:t>So it means more than one?</a:t>
            </a:r>
            <a:r>
              <a:rPr lang="en-AU"/>
              <a:t> (</a:t>
            </a:r>
            <a:r>
              <a:rPr lang="en-AU" i="0" u="none" strike="noStrike" baseline="0"/>
              <a:t>Students respond: </a:t>
            </a:r>
            <a:r>
              <a:rPr lang="en-AU" b="0" i="0" u="none" strike="noStrike" baseline="0"/>
              <a:t>yes, but </a:t>
            </a:r>
            <a:r>
              <a:rPr lang="en-AU"/>
              <a:t>it </a:t>
            </a:r>
            <a:r>
              <a:rPr lang="en-AU" b="0" i="0" u="none" strike="noStrike" baseline="0"/>
              <a:t>can also </a:t>
            </a:r>
            <a:r>
              <a:rPr lang="en-AU"/>
              <a:t>mean 'an action </a:t>
            </a:r>
            <a:r>
              <a:rPr lang="en-AU" b="0" i="0" u="none" strike="noStrike" baseline="0"/>
              <a:t>that can be done</a:t>
            </a:r>
            <a:r>
              <a:rPr lang="en-AU"/>
              <a:t>’.)</a:t>
            </a:r>
            <a:endParaRPr lang="en-US" i="0" u="none" strike="noStrike" baseline="0"/>
          </a:p>
          <a:p>
            <a:pPr marL="171450" indent="-171450">
              <a:spcBef>
                <a:spcPts val="100"/>
              </a:spcBef>
              <a:spcAft>
                <a:spcPts val="400"/>
              </a:spcAft>
              <a:buFont typeface="Arial,Sans-Serif"/>
              <a:buChar char="•"/>
              <a:defRPr/>
            </a:pPr>
            <a:r>
              <a:rPr lang="en-AU"/>
              <a:t>Your word is 'talk’. Ad</a:t>
            </a:r>
            <a:r>
              <a:rPr lang="en-AU" b="0" i="0" u="none" strike="noStrike" baseline="0"/>
              <a:t>d the suffix</a:t>
            </a:r>
            <a:r>
              <a:rPr lang="en-AU"/>
              <a:t>. (</a:t>
            </a:r>
            <a:r>
              <a:rPr lang="en-AU" i="0" u="none" strike="noStrike" baseline="0"/>
              <a:t>Students respond: </a:t>
            </a:r>
            <a:r>
              <a:rPr lang="en-AU" b="0" i="0" u="none" strike="noStrike" baseline="0"/>
              <a:t>talks</a:t>
            </a:r>
            <a:r>
              <a:rPr lang="en-AU"/>
              <a:t>.)</a:t>
            </a:r>
            <a:endParaRPr lang="en-US" i="0" u="none" strike="noStrike" baseline="0"/>
          </a:p>
          <a:p>
            <a:pPr marL="171450" indent="-171450">
              <a:spcBef>
                <a:spcPts val="100"/>
              </a:spcBef>
              <a:spcAft>
                <a:spcPts val="400"/>
              </a:spcAft>
              <a:buFont typeface="Arial,Sans-Serif"/>
              <a:buChar char="•"/>
              <a:defRPr/>
            </a:pPr>
            <a:r>
              <a:rPr lang="en-AU"/>
              <a:t>What </a:t>
            </a:r>
            <a:r>
              <a:rPr lang="en-AU" b="0" i="0" u="none" strike="noStrike" baseline="0"/>
              <a:t>does </a:t>
            </a:r>
            <a:r>
              <a:rPr lang="en-AU"/>
              <a:t>it </a:t>
            </a:r>
            <a:r>
              <a:rPr lang="en-AU" b="0" i="0" u="none" strike="noStrike" baseline="0"/>
              <a:t>mean?</a:t>
            </a:r>
            <a:r>
              <a:rPr lang="en-AU"/>
              <a:t> (</a:t>
            </a:r>
            <a:r>
              <a:rPr lang="en-AU" i="0" u="none" strike="noStrike" baseline="0"/>
              <a:t>Students respond: </a:t>
            </a:r>
            <a:r>
              <a:rPr lang="en-AU" b="0" i="0" u="none" strike="noStrike" baseline="0"/>
              <a:t>someone talks</a:t>
            </a:r>
            <a:r>
              <a:rPr lang="en-AU"/>
              <a:t>.)</a:t>
            </a:r>
            <a:endParaRPr lang="en-US"/>
          </a:p>
        </p:txBody>
      </p:sp>
      <p:sp>
        <p:nvSpPr>
          <p:cNvPr id="4" name="Slide Number Placeholder 3"/>
          <p:cNvSpPr>
            <a:spLocks noGrp="1"/>
          </p:cNvSpPr>
          <p:nvPr>
            <p:ph type="sldNum" sz="quarter" idx="5"/>
          </p:nvPr>
        </p:nvSpPr>
        <p:spPr/>
        <p:txBody>
          <a:bodyPr/>
          <a:lstStyle/>
          <a:p>
            <a:fld id="{B817182C-4625-404C-B159-1198EE46DE26}" type="slidenum">
              <a:rPr lang="en-AU" smtClean="0"/>
              <a:t>6</a:t>
            </a:fld>
            <a:endParaRPr lang="en-AU"/>
          </a:p>
        </p:txBody>
      </p:sp>
    </p:spTree>
    <p:extLst>
      <p:ext uri="{BB962C8B-B14F-4D97-AF65-F5344CB8AC3E}">
        <p14:creationId xmlns:p14="http://schemas.microsoft.com/office/powerpoint/2010/main" val="41771475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6 - the suffix -s (noun) meaning plural</a:t>
            </a:r>
            <a:endParaRPr lang="en-US" b="1">
              <a:cs typeface="Calibri"/>
            </a:endParaRPr>
          </a:p>
          <a:p>
            <a:pPr>
              <a:defRPr/>
            </a:pPr>
            <a:endParaRPr lang="en-AU" b="1"/>
          </a:p>
          <a:p>
            <a:pPr>
              <a:defRPr/>
            </a:pPr>
            <a:r>
              <a:rPr lang="en-AU" b="1"/>
              <a:t>Teacher steps and script</a:t>
            </a:r>
            <a:endParaRPr lang="en-AU">
              <a:cs typeface="Calibri"/>
            </a:endParaRPr>
          </a:p>
          <a:p>
            <a:pPr marL="285750" indent="-285750">
              <a:buFont typeface="Arial"/>
              <a:buChar char="•"/>
              <a:defRPr/>
            </a:pPr>
            <a:r>
              <a:rPr lang="en-AU">
                <a:cs typeface="Calibri"/>
              </a:rPr>
              <a:t>Your word is [choose from the list]. Add the suffix. (Students respond: [chosen word] + suffix, for example, maps.)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b="0" i="0" u="none" strike="noStrike" baseline="0">
              <a:solidFill>
                <a:srgbClr val="000000"/>
              </a:solidFill>
              <a:latin typeface="+mn-lt"/>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7</a:t>
            </a:fld>
            <a:endParaRPr lang="en-AU"/>
          </a:p>
        </p:txBody>
      </p:sp>
    </p:spTree>
    <p:extLst>
      <p:ext uri="{BB962C8B-B14F-4D97-AF65-F5344CB8AC3E}">
        <p14:creationId xmlns:p14="http://schemas.microsoft.com/office/powerpoint/2010/main" val="1405728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i="0" u="none" strike="noStrike" baseline="0"/>
              <a:t>Literacy Hub phonics progression</a:t>
            </a:r>
            <a:r>
              <a:rPr lang="en-AU" b="1"/>
              <a:t>: Phase 9 - the </a:t>
            </a:r>
            <a:r>
              <a:rPr lang="en-AU" b="1" i="0" u="none" strike="noStrike" baseline="0"/>
              <a:t>suffix -s (</a:t>
            </a:r>
            <a:r>
              <a:rPr lang="en-AU" b="1"/>
              <a:t>present simple verb</a:t>
            </a:r>
            <a:r>
              <a:rPr lang="en-AU" b="1" i="0" u="none" strike="noStrike" baseline="0"/>
              <a:t>) </a:t>
            </a:r>
            <a:r>
              <a:rPr lang="en-AU" b="1"/>
              <a:t>meaning ‘something that can be done’</a:t>
            </a:r>
            <a:endParaRPr lang="en-US" b="1">
              <a:cs typeface="Calibri"/>
            </a:endParaRPr>
          </a:p>
          <a:p>
            <a:pPr>
              <a:defRPr/>
            </a:pPr>
            <a:endParaRPr lang="en-AU" b="1" i="0" u="none" strike="noStrike" baseline="0"/>
          </a:p>
          <a:p>
            <a:pPr>
              <a:defRPr/>
            </a:pPr>
            <a:r>
              <a:rPr lang="en-AU" b="1" i="0" u="none" strike="noStrike" baseline="0"/>
              <a:t>Teacher </a:t>
            </a:r>
            <a:r>
              <a:rPr lang="en-AU" b="1"/>
              <a:t>steps and script</a:t>
            </a:r>
            <a:endParaRPr lang="en-AU"/>
          </a:p>
          <a:p>
            <a:pPr marL="285750" indent="-285750">
              <a:buFont typeface="Arial,Sans-Serif"/>
              <a:buChar char="•"/>
              <a:defRPr/>
            </a:pPr>
            <a:r>
              <a:rPr lang="en-AU"/>
              <a:t>Your</a:t>
            </a:r>
            <a:r>
              <a:rPr lang="en-AU" b="0" i="0" u="none" strike="noStrike" baseline="0"/>
              <a:t> word is </a:t>
            </a:r>
            <a:r>
              <a:rPr lang="en-AU"/>
              <a:t>[</a:t>
            </a:r>
            <a:r>
              <a:rPr lang="en-AU" b="0" i="0" u="none" strike="noStrike" baseline="0"/>
              <a:t>choose from the list</a:t>
            </a:r>
            <a:r>
              <a:rPr lang="en-AU"/>
              <a:t>]. Add the suffix. (</a:t>
            </a:r>
            <a:r>
              <a:rPr lang="en-AU" i="0" u="none" strike="noStrike" baseline="0"/>
              <a:t>Students respond: </a:t>
            </a:r>
            <a:r>
              <a:rPr lang="en-AU"/>
              <a:t>[</a:t>
            </a:r>
            <a:r>
              <a:rPr lang="en-AU" b="0" i="0" u="none" strike="noStrike" baseline="0"/>
              <a:t>chosen word</a:t>
            </a:r>
            <a:r>
              <a:rPr lang="en-AU"/>
              <a:t>] + </a:t>
            </a:r>
            <a:r>
              <a:rPr lang="en-AU" b="0" i="0" u="none" strike="noStrike" baseline="0"/>
              <a:t>suffix</a:t>
            </a:r>
            <a:r>
              <a:rPr lang="en-AU"/>
              <a:t>, for example, sits.)</a:t>
            </a:r>
            <a:endParaRPr lang="en-US"/>
          </a:p>
          <a:p>
            <a:pPr>
              <a:buFont typeface="Arial" panose="020B0604020202020204" pitchFamily="34" charset="0"/>
              <a:defRPr/>
            </a:pPr>
            <a:endParaRPr lang="en-AU">
              <a:latin typeface="+mn-lt"/>
              <a:ea typeface="Verdana"/>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8</a:t>
            </a:fld>
            <a:endParaRPr lang="en-AU"/>
          </a:p>
        </p:txBody>
      </p:sp>
    </p:spTree>
    <p:extLst>
      <p:ext uri="{BB962C8B-B14F-4D97-AF65-F5344CB8AC3E}">
        <p14:creationId xmlns:p14="http://schemas.microsoft.com/office/powerpoint/2010/main" val="2657105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AU" b="1"/>
              <a:t>Literacy Hub phonics progression: Phase 8 - suffix -es (noun) meaning ‘more than one’</a:t>
            </a:r>
            <a:endParaRPr lang="en-AU" b="1">
              <a:cs typeface="Calibri"/>
            </a:endParaRPr>
          </a:p>
          <a:p>
            <a:pPr>
              <a:defRPr/>
            </a:pPr>
            <a:endParaRPr lang="en-AU" b="1"/>
          </a:p>
          <a:p>
            <a:pPr>
              <a:defRPr/>
            </a:pPr>
            <a:r>
              <a:rPr lang="en-AU" b="1"/>
              <a:t>Teacher steps and script</a:t>
            </a:r>
            <a:endParaRPr lang="en-AU"/>
          </a:p>
          <a:p>
            <a:pPr marL="285750" indent="-285750">
              <a:buFont typeface="Arial"/>
              <a:buChar char="•"/>
              <a:defRPr/>
            </a:pPr>
            <a:r>
              <a:rPr lang="en-AU"/>
              <a:t>What is the suffix? (Students respond: -es.)</a:t>
            </a:r>
            <a:endParaRPr lang="en-AU">
              <a:cs typeface="Calibri"/>
            </a:endParaRPr>
          </a:p>
          <a:p>
            <a:pPr marL="285750" indent="-285750">
              <a:buFont typeface="Arial"/>
              <a:buChar char="•"/>
              <a:defRPr/>
            </a:pPr>
            <a:r>
              <a:rPr lang="en-AU"/>
              <a:t>What does it mean? (Students respond: plural, more than one.)</a:t>
            </a:r>
            <a:endParaRPr lang="en-AU">
              <a:cs typeface="Calibri"/>
            </a:endParaRPr>
          </a:p>
          <a:p>
            <a:pPr marL="285750" indent="-285750">
              <a:buFont typeface="Arial"/>
              <a:buChar char="•"/>
              <a:defRPr/>
            </a:pPr>
            <a:r>
              <a:rPr lang="en-AU"/>
              <a:t>Your word is 'fox’. Add the suffix. (Students respond: foxes.)</a:t>
            </a:r>
            <a:endParaRPr lang="en-AU">
              <a:cs typeface="Calibri"/>
            </a:endParaRPr>
          </a:p>
          <a:p>
            <a:pPr marL="285750" indent="-285750">
              <a:buFont typeface="Arial"/>
              <a:buChar char="•"/>
              <a:defRPr/>
            </a:pPr>
            <a:r>
              <a:rPr lang="en-AU">
                <a:cs typeface="Calibri"/>
              </a:rPr>
              <a:t>What does it mean? (Students respond: more than one fox.)</a:t>
            </a:r>
          </a:p>
          <a:p>
            <a:pPr>
              <a:defRPr/>
            </a:pPr>
            <a:endParaRPr lang="en-AU">
              <a:solidFill>
                <a:srgbClr val="000000"/>
              </a:solidFill>
              <a:latin typeface="Calibri" panose="020F0502020204030204"/>
              <a:ea typeface="Verdana"/>
              <a:cs typeface="Calibri" panose="020F0502020204030204"/>
            </a:endParaRPr>
          </a:p>
          <a:p>
            <a:pPr>
              <a:defRPr/>
            </a:pPr>
            <a:r>
              <a:rPr lang="en-AU" b="1">
                <a:solidFill>
                  <a:srgbClr val="000000"/>
                </a:solidFill>
                <a:latin typeface="Calibri" panose="020F0502020204030204"/>
                <a:ea typeface="Verdana"/>
                <a:cs typeface="Calibri" panose="020F0502020204030204"/>
              </a:rPr>
              <a:t>Additional option once students have mastered suffix -es to form present simple verbs (Literacy Hub phonics progression: Phase 10)</a:t>
            </a:r>
          </a:p>
          <a:p>
            <a:pPr marL="285750" indent="-285750">
              <a:buFont typeface="Arial"/>
              <a:buChar char="•"/>
              <a:defRPr/>
            </a:pPr>
            <a:r>
              <a:rPr lang="en-AU">
                <a:solidFill>
                  <a:srgbClr val="000000"/>
                </a:solidFill>
                <a:latin typeface="Calibri" panose="020F0502020204030204"/>
                <a:ea typeface="Verdana"/>
                <a:cs typeface="Calibri" panose="020F0502020204030204"/>
              </a:rPr>
              <a:t>So -es means more than one? (Students respond: yes, but it can also mean 'something that can be done’.)</a:t>
            </a:r>
          </a:p>
          <a:p>
            <a:pPr marL="285750" indent="-285750">
              <a:buFont typeface="Arial"/>
              <a:buChar char="•"/>
              <a:defRPr/>
            </a:pPr>
            <a:r>
              <a:rPr lang="en-AU">
                <a:solidFill>
                  <a:srgbClr val="000000"/>
                </a:solidFill>
                <a:latin typeface="Calibri" panose="020F0502020204030204"/>
                <a:ea typeface="Verdana"/>
                <a:cs typeface="Calibri" panose="020F0502020204030204"/>
              </a:rPr>
              <a:t>Your word is 'mash’. Add the suffix. (Students respond: mashes.)</a:t>
            </a:r>
          </a:p>
          <a:p>
            <a:pPr marL="285750" indent="-285750">
              <a:buFont typeface="Arial"/>
              <a:buChar char="•"/>
              <a:defRPr/>
            </a:pPr>
            <a:r>
              <a:rPr lang="en-AU">
                <a:solidFill>
                  <a:srgbClr val="000000"/>
                </a:solidFill>
                <a:latin typeface="Calibri" panose="020F0502020204030204"/>
                <a:ea typeface="Verdana"/>
                <a:cs typeface="Calibri" panose="020F0502020204030204"/>
              </a:rPr>
              <a:t>What does it mean? (Students respond: someone mashes.)</a:t>
            </a:r>
          </a:p>
          <a:p>
            <a:pPr marR="0" lvl="0" algn="l" defTabSz="914400" rtl="0" eaLnBrk="1" fontAlgn="auto" latinLnBrk="0" hangingPunct="1">
              <a:lnSpc>
                <a:spcPct val="100000"/>
              </a:lnSpc>
              <a:spcBef>
                <a:spcPts val="0"/>
              </a:spcBef>
              <a:spcAft>
                <a:spcPts val="0"/>
              </a:spcAft>
              <a:buClrTx/>
              <a:buSzTx/>
              <a:tabLst/>
              <a:defRPr/>
            </a:pPr>
            <a:endParaRPr lang="en-AU" sz="1200" b="0" i="0" u="none" strike="noStrike" baseline="0">
              <a:solidFill>
                <a:srgbClr val="000000"/>
              </a:solidFill>
              <a:latin typeface="+mn-lt"/>
              <a:ea typeface="Verdana" panose="020B0604030504040204" pitchFamily="34" charset="0"/>
            </a:endParaRPr>
          </a:p>
        </p:txBody>
      </p:sp>
      <p:sp>
        <p:nvSpPr>
          <p:cNvPr id="4" name="Slide Number Placeholder 3"/>
          <p:cNvSpPr>
            <a:spLocks noGrp="1"/>
          </p:cNvSpPr>
          <p:nvPr>
            <p:ph type="sldNum" sz="quarter" idx="5"/>
          </p:nvPr>
        </p:nvSpPr>
        <p:spPr/>
        <p:txBody>
          <a:bodyPr/>
          <a:lstStyle/>
          <a:p>
            <a:fld id="{B817182C-4625-404C-B159-1198EE46DE26}" type="slidenum">
              <a:rPr lang="en-AU" smtClean="0"/>
              <a:t>9</a:t>
            </a:fld>
            <a:endParaRPr lang="en-AU"/>
          </a:p>
        </p:txBody>
      </p:sp>
    </p:spTree>
    <p:extLst>
      <p:ext uri="{BB962C8B-B14F-4D97-AF65-F5344CB8AC3E}">
        <p14:creationId xmlns:p14="http://schemas.microsoft.com/office/powerpoint/2010/main" val="14795544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jpeg"/><Relationship Id="rId1" Type="http://schemas.openxmlformats.org/officeDocument/2006/relationships/slideMaster" Target="../slideMasters/slideMaster1.xml"/><Relationship Id="rId4" Type="http://schemas.openxmlformats.org/officeDocument/2006/relationships/image" Target="../media/image18.svg"/></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92B1C28E-FB69-42DD-A813-12C2D71F091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99E0EEF7-D1A0-48DB-B220-EA22026259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7558EE98-527A-424D-B46E-8381939CAE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5E4B3051-68CF-4D98-BC9A-4CAB54EEC3EF}"/>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5" name="Footer Placeholder 4">
            <a:extLst>
              <a:ext uri="{FF2B5EF4-FFF2-40B4-BE49-F238E27FC236}">
                <a16:creationId xmlns:a16="http://schemas.microsoft.com/office/drawing/2014/main" id="{FE8B91A4-B8D1-417D-B87A-B8B4E91F2814}"/>
              </a:ext>
            </a:extLst>
          </p:cNvPr>
          <p:cNvSpPr>
            <a:spLocks noGrp="1"/>
          </p:cNvSpPr>
          <p:nvPr>
            <p:ph type="ftr" sz="quarter" idx="11"/>
          </p:nvPr>
        </p:nvSpPr>
        <p:spPr>
          <a:xfrm>
            <a:off x="4038600" y="6356350"/>
            <a:ext cx="4114800" cy="365125"/>
          </a:xfrm>
        </p:spPr>
        <p:txBody>
          <a:bodyPr/>
          <a:lstStyle/>
          <a:p>
            <a:r>
              <a:rPr lang="en-US"/>
              <a:t>© 2021 Commonwealth of Australia, unless otherwise indicated. Creative Commons Attribution 4.0, unless otherwise indicated.</a:t>
            </a:r>
            <a:endParaRPr lang="en-AU"/>
          </a:p>
        </p:txBody>
      </p:sp>
      <p:sp>
        <p:nvSpPr>
          <p:cNvPr id="6" name="Slide Number Placeholder 5">
            <a:extLst>
              <a:ext uri="{FF2B5EF4-FFF2-40B4-BE49-F238E27FC236}">
                <a16:creationId xmlns:a16="http://schemas.microsoft.com/office/drawing/2014/main" id="{F3A9D037-9917-4ECE-BE1C-A60EC5485751}"/>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132320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2F08234-8EB3-4EA8-B4C4-2DAB6256F1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035B2FE8-866F-4C62-9E92-B728C82F113B}"/>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778084E7-D6B7-40A7-BEC9-535774869523}"/>
              </a:ext>
            </a:extLst>
          </p:cNvPr>
          <p:cNvSpPr>
            <a:spLocks noGrp="1"/>
          </p:cNvSpPr>
          <p:nvPr>
            <p:ph type="ftr" sz="quarter" idx="11"/>
          </p:nvPr>
        </p:nvSpPr>
        <p:spPr/>
        <p:txBody>
          <a:bodyPr/>
          <a:lstStyle>
            <a:lvl1pPr>
              <a:defRPr>
                <a:solidFill>
                  <a:schemeClr val="bg1"/>
                </a:solidFill>
              </a:defRPr>
            </a:lvl1pPr>
          </a:lstStyle>
          <a:p>
            <a:endParaRPr lang="en-AU"/>
          </a:p>
        </p:txBody>
      </p:sp>
      <p:sp>
        <p:nvSpPr>
          <p:cNvPr id="5" name="Slide Number Placeholder 4">
            <a:extLst>
              <a:ext uri="{FF2B5EF4-FFF2-40B4-BE49-F238E27FC236}">
                <a16:creationId xmlns:a16="http://schemas.microsoft.com/office/drawing/2014/main" id="{1891CAE0-DA0C-461C-9D64-C54BEE9D4E36}"/>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Content Placeholder 2">
            <a:extLst>
              <a:ext uri="{FF2B5EF4-FFF2-40B4-BE49-F238E27FC236}">
                <a16:creationId xmlns:a16="http://schemas.microsoft.com/office/drawing/2014/main" id="{A90F5BED-8BAD-407D-A8F5-63568D88850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9" name="Content Placeholder 3">
            <a:extLst>
              <a:ext uri="{FF2B5EF4-FFF2-40B4-BE49-F238E27FC236}">
                <a16:creationId xmlns:a16="http://schemas.microsoft.com/office/drawing/2014/main" id="{EA8FD315-0047-4427-B40B-57FEDF63F19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325410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5D294C5-08BE-4D51-8498-FCC11B09BA8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5649" cy="6858000"/>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874427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A085A-F675-448C-BA16-A6B0AA4C7EC1}"/>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0849CB2C-A91C-482F-AA77-2A0A63C5C5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060FFA0-9B70-41C3-977B-02071B2AFE2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3E408C7C-FF23-4BCE-8CB8-8094AF2C08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48E2C8-E34A-419E-A59E-3DC8FF73F77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E94558A-8AFF-4109-B9D4-649AD17D3862}"/>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8" name="Footer Placeholder 7">
            <a:extLst>
              <a:ext uri="{FF2B5EF4-FFF2-40B4-BE49-F238E27FC236}">
                <a16:creationId xmlns:a16="http://schemas.microsoft.com/office/drawing/2014/main" id="{97575B91-8E5E-4A69-BC9F-5815423CAC8C}"/>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1DE3833-86B4-4338-A2E9-96029BB0273B}"/>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3051599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FD6D-6A63-4C70-92DB-08A9A48C488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5EB3569-7319-4ABB-B17F-9C21C00D5CA4}"/>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4" name="Footer Placeholder 3">
            <a:extLst>
              <a:ext uri="{FF2B5EF4-FFF2-40B4-BE49-F238E27FC236}">
                <a16:creationId xmlns:a16="http://schemas.microsoft.com/office/drawing/2014/main" id="{29DB46C7-D3A0-4205-907A-27F1974EDA54}"/>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FE99B6B-FA0B-4E74-B030-BF4FC637CB58}"/>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6" name="Content Placeholder 2">
            <a:extLst>
              <a:ext uri="{FF2B5EF4-FFF2-40B4-BE49-F238E27FC236}">
                <a16:creationId xmlns:a16="http://schemas.microsoft.com/office/drawing/2014/main" id="{F857540D-68A3-4396-BEB8-E8E4B0634E15}"/>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161580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2B7C04-A10C-4037-93E5-3E543E56034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481"/>
            <a:ext cx="12192000" cy="6861574"/>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3720288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0915AC2-E264-478E-B81E-320A6FF291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351" y="0"/>
            <a:ext cx="12185649" cy="6858000"/>
          </a:xfrm>
          <a:prstGeom prst="rect">
            <a:avLst/>
          </a:prstGeom>
        </p:spPr>
      </p:pic>
      <p:sp>
        <p:nvSpPr>
          <p:cNvPr id="3" name="Footer Placeholder 2">
            <a:extLst>
              <a:ext uri="{FF2B5EF4-FFF2-40B4-BE49-F238E27FC236}">
                <a16:creationId xmlns:a16="http://schemas.microsoft.com/office/drawing/2014/main" id="{DF5FC609-86E5-4A9F-BA7C-9BDA333BEC71}"/>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2F106B97-9BD8-4648-87A6-01816D60F23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6" name="Title 1">
            <a:extLst>
              <a:ext uri="{FF2B5EF4-FFF2-40B4-BE49-F238E27FC236}">
                <a16:creationId xmlns:a16="http://schemas.microsoft.com/office/drawing/2014/main" id="{400B304B-AB5D-48E2-A5D1-8B4F1DAB8DB7}"/>
              </a:ext>
            </a:extLst>
          </p:cNvPr>
          <p:cNvSpPr>
            <a:spLocks noGrp="1"/>
          </p:cNvSpPr>
          <p:nvPr>
            <p:ph type="title"/>
          </p:nvPr>
        </p:nvSpPr>
        <p:spPr>
          <a:xfrm>
            <a:off x="838200" y="365125"/>
            <a:ext cx="10515600" cy="1325563"/>
          </a:xfrm>
        </p:spPr>
        <p:txBody>
          <a:bodyPr/>
          <a:lstStyle/>
          <a:p>
            <a:r>
              <a:rPr lang="en-US"/>
              <a:t>Click to edit Master title style</a:t>
            </a:r>
            <a:endParaRPr lang="en-AU"/>
          </a:p>
        </p:txBody>
      </p:sp>
      <p:sp>
        <p:nvSpPr>
          <p:cNvPr id="8" name="Content Placeholder 2">
            <a:extLst>
              <a:ext uri="{FF2B5EF4-FFF2-40B4-BE49-F238E27FC236}">
                <a16:creationId xmlns:a16="http://schemas.microsoft.com/office/drawing/2014/main" id="{24BFECE4-1DCA-45E1-B91B-EDB4F4EB03A4}"/>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252990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6F2A050-8B86-4DEF-85D0-A649C0A70D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9" name="Content Placeholder 2">
            <a:extLst>
              <a:ext uri="{FF2B5EF4-FFF2-40B4-BE49-F238E27FC236}">
                <a16:creationId xmlns:a16="http://schemas.microsoft.com/office/drawing/2014/main" id="{455E446E-87CA-433F-AC2E-E50D7CC7DEA3}"/>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11013323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75DD409-11D5-4735-A70F-002418AEBE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99F6C18D-6395-41E2-BED8-D563CA61112A}"/>
              </a:ext>
            </a:extLst>
          </p:cNvPr>
          <p:cNvSpPr>
            <a:spLocks noGrp="1"/>
          </p:cNvSpPr>
          <p:nvPr>
            <p:ph type="title"/>
          </p:nvPr>
        </p:nvSpPr>
        <p:spPr/>
        <p:txBody>
          <a:bodyPr/>
          <a:lstStyle/>
          <a:p>
            <a:r>
              <a:rPr lang="en-US"/>
              <a:t>Click to edit Master title style</a:t>
            </a:r>
            <a:endParaRPr lang="en-AU"/>
          </a:p>
        </p:txBody>
      </p:sp>
      <p:sp>
        <p:nvSpPr>
          <p:cNvPr id="4" name="Footer Placeholder 3">
            <a:extLst>
              <a:ext uri="{FF2B5EF4-FFF2-40B4-BE49-F238E27FC236}">
                <a16:creationId xmlns:a16="http://schemas.microsoft.com/office/drawing/2014/main" id="{834ABAFD-E178-44EF-A789-1219930989EA}"/>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F9B3D4BC-70D2-49C3-B874-7F843C0E3279}"/>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Content Placeholder 2">
            <a:extLst>
              <a:ext uri="{FF2B5EF4-FFF2-40B4-BE49-F238E27FC236}">
                <a16:creationId xmlns:a16="http://schemas.microsoft.com/office/drawing/2014/main" id="{5EED529D-EBC5-40CC-8E42-57C26105C13D}"/>
              </a:ext>
            </a:extLst>
          </p:cNvPr>
          <p:cNvSpPr>
            <a:spLocks noGrp="1"/>
          </p:cNvSpPr>
          <p:nvPr>
            <p:ph idx="1"/>
          </p:nvPr>
        </p:nvSpPr>
        <p:spPr>
          <a:xfrm>
            <a:off x="838200" y="1825625"/>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25072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6CCAC-BA8F-4322-A54B-C6069CC90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11616B-A691-4652-BC99-C4484DEB81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4287085D-3AC4-4C18-9476-6E25201F15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53BAF2-F4E9-47B3-81B5-F5CB43412FFD}"/>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6" name="Footer Placeholder 5">
            <a:extLst>
              <a:ext uri="{FF2B5EF4-FFF2-40B4-BE49-F238E27FC236}">
                <a16:creationId xmlns:a16="http://schemas.microsoft.com/office/drawing/2014/main" id="{F7388018-EAC1-4C2D-AAE5-8B7BE607FF22}"/>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8BA84F6C-0C21-45E7-A020-98388C020AF7}"/>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888153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24A26-0751-4BAA-8A70-3327A0E4F4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6A82BEA4-0DE5-4F3C-A27B-A696AA284C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9657B709-0C58-4B67-87E0-3D8A0D16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949DD68-F58A-4226-B58B-AC6CE574B287}"/>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6" name="Footer Placeholder 5">
            <a:extLst>
              <a:ext uri="{FF2B5EF4-FFF2-40B4-BE49-F238E27FC236}">
                <a16:creationId xmlns:a16="http://schemas.microsoft.com/office/drawing/2014/main" id="{CA1FD2DE-ECC4-45D2-BB77-8A6EA9AC5D3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40EFB28-E32D-4BCD-8D01-39DDA152AE8F}"/>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503100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518035B3-D866-4D0F-B8DD-C4AD2A74373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3" name="Date Placeholder 2">
            <a:extLst>
              <a:ext uri="{FF2B5EF4-FFF2-40B4-BE49-F238E27FC236}">
                <a16:creationId xmlns:a16="http://schemas.microsoft.com/office/drawing/2014/main" id="{A121491E-E5B1-4D28-A7CE-FE1125842499}"/>
              </a:ext>
            </a:extLst>
          </p:cNvPr>
          <p:cNvSpPr>
            <a:spLocks noGrp="1"/>
          </p:cNvSpPr>
          <p:nvPr>
            <p:ph type="dt" sz="half" idx="10"/>
          </p:nvPr>
        </p:nvSpPr>
        <p:spPr/>
        <p:txBody>
          <a:bodyPr/>
          <a:lstStyle>
            <a:lvl1pPr>
              <a:defRPr>
                <a:solidFill>
                  <a:schemeClr val="bg1"/>
                </a:solidFill>
              </a:defRPr>
            </a:lvl1pPr>
          </a:lstStyle>
          <a:p>
            <a:fld id="{E595DAE1-7B8B-4C7C-83FF-3DD6341096D6}" type="datetimeFigureOut">
              <a:rPr lang="en-AU" smtClean="0"/>
              <a:pPr/>
              <a:t>30/10/2023</a:t>
            </a:fld>
            <a:endParaRPr lang="en-AU"/>
          </a:p>
        </p:txBody>
      </p:sp>
      <p:sp>
        <p:nvSpPr>
          <p:cNvPr id="4" name="Footer Placeholder 3">
            <a:extLst>
              <a:ext uri="{FF2B5EF4-FFF2-40B4-BE49-F238E27FC236}">
                <a16:creationId xmlns:a16="http://schemas.microsoft.com/office/drawing/2014/main" id="{84BC8ED4-F856-4816-88C2-97FF58DD6480}"/>
              </a:ext>
            </a:extLst>
          </p:cNvPr>
          <p:cNvSpPr>
            <a:spLocks noGrp="1"/>
          </p:cNvSpPr>
          <p:nvPr>
            <p:ph type="ftr" sz="quarter" idx="11"/>
          </p:nvPr>
        </p:nvSpPr>
        <p:spPr/>
        <p:txBody>
          <a:bodyPr/>
          <a:lstStyle>
            <a:lvl1pPr>
              <a:defRPr>
                <a:solidFill>
                  <a:schemeClr val="bg1"/>
                </a:solidFill>
              </a:defRPr>
            </a:lvl1pPr>
          </a:lstStyle>
          <a:p>
            <a:endParaRPr lang="en-AU"/>
          </a:p>
        </p:txBody>
      </p:sp>
      <p:sp>
        <p:nvSpPr>
          <p:cNvPr id="5" name="Slide Number Placeholder 4">
            <a:extLst>
              <a:ext uri="{FF2B5EF4-FFF2-40B4-BE49-F238E27FC236}">
                <a16:creationId xmlns:a16="http://schemas.microsoft.com/office/drawing/2014/main" id="{66B0C4E3-657D-41B2-80E9-18BEC91D5CC8}"/>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
        <p:nvSpPr>
          <p:cNvPr id="8" name="Title 1">
            <a:extLst>
              <a:ext uri="{FF2B5EF4-FFF2-40B4-BE49-F238E27FC236}">
                <a16:creationId xmlns:a16="http://schemas.microsoft.com/office/drawing/2014/main" id="{957E2338-9A27-4BFC-A72C-BEDE1FBFC218}"/>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a:t>Click to edit Master title style</a:t>
            </a:r>
            <a:endParaRPr lang="en-AU"/>
          </a:p>
        </p:txBody>
      </p:sp>
      <p:sp>
        <p:nvSpPr>
          <p:cNvPr id="9" name="Subtitle 2">
            <a:extLst>
              <a:ext uri="{FF2B5EF4-FFF2-40B4-BE49-F238E27FC236}">
                <a16:creationId xmlns:a16="http://schemas.microsoft.com/office/drawing/2014/main" id="{D617FF8B-957B-4063-A554-027BC0C89E9D}"/>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Tree>
    <p:extLst>
      <p:ext uri="{BB962C8B-B14F-4D97-AF65-F5344CB8AC3E}">
        <p14:creationId xmlns:p14="http://schemas.microsoft.com/office/powerpoint/2010/main" val="33798754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1173-4B8F-45CA-BE72-795A728B130A}"/>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55B326E-DDDC-4832-A788-99A8CC70318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BFC5D84-3C8C-4DC9-9967-1D8C8E71B63F}"/>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5" name="Footer Placeholder 4">
            <a:extLst>
              <a:ext uri="{FF2B5EF4-FFF2-40B4-BE49-F238E27FC236}">
                <a16:creationId xmlns:a16="http://schemas.microsoft.com/office/drawing/2014/main" id="{66C2439E-860F-422A-95F5-098B84619B0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712F1F-1509-40E3-86BE-5203C8F96DA5}"/>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5761782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D4FE89-1412-4EF2-96EB-52BA7DFCD4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79DCCE7-BD15-4998-8A38-56F92DB214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CBEFF8B-B7CD-4DCC-A167-15C1F9948BCE}"/>
              </a:ext>
            </a:extLst>
          </p:cNvPr>
          <p:cNvSpPr>
            <a:spLocks noGrp="1"/>
          </p:cNvSpPr>
          <p:nvPr>
            <p:ph type="dt" sz="half" idx="10"/>
          </p:nvPr>
        </p:nvSpPr>
        <p:spPr/>
        <p:txBody>
          <a:bodyPr/>
          <a:lstStyle/>
          <a:p>
            <a:fld id="{E595DAE1-7B8B-4C7C-83FF-3DD6341096D6}" type="datetimeFigureOut">
              <a:rPr lang="en-AU" smtClean="0"/>
              <a:t>30/10/2023</a:t>
            </a:fld>
            <a:endParaRPr lang="en-AU"/>
          </a:p>
        </p:txBody>
      </p:sp>
      <p:sp>
        <p:nvSpPr>
          <p:cNvPr id="5" name="Footer Placeholder 4">
            <a:extLst>
              <a:ext uri="{FF2B5EF4-FFF2-40B4-BE49-F238E27FC236}">
                <a16:creationId xmlns:a16="http://schemas.microsoft.com/office/drawing/2014/main" id="{185111DF-7830-47E4-8AE8-45C9392EA21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2DB3553-5613-4AAB-B18C-D0BEAD2E18DB}"/>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117954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5BFAA804-1217-4880-989F-48364C9BB392}"/>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7B973347-E103-44F4-935A-8C21D1032AE2}"/>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Slide Number Placeholder 4">
            <a:extLst>
              <a:ext uri="{FF2B5EF4-FFF2-40B4-BE49-F238E27FC236}">
                <a16:creationId xmlns:a16="http://schemas.microsoft.com/office/drawing/2014/main" id="{94988C15-EA2C-43AD-A195-99098E830D52}"/>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
        <p:nvSpPr>
          <p:cNvPr id="12" name="Footer Placeholder 4">
            <a:extLst>
              <a:ext uri="{FF2B5EF4-FFF2-40B4-BE49-F238E27FC236}">
                <a16:creationId xmlns:a16="http://schemas.microsoft.com/office/drawing/2014/main" id="{CDAC046B-4180-4DCC-8C7C-C19F71F912F7}"/>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13" name="Picture 12">
            <a:extLst>
              <a:ext uri="{FF2B5EF4-FFF2-40B4-BE49-F238E27FC236}">
                <a16:creationId xmlns:a16="http://schemas.microsoft.com/office/drawing/2014/main" id="{8836F800-B80D-435F-ACCC-6C45868FF2FC}"/>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pic>
        <p:nvPicPr>
          <p:cNvPr id="14" name="Graphic 37">
            <a:extLst>
              <a:ext uri="{FF2B5EF4-FFF2-40B4-BE49-F238E27FC236}">
                <a16:creationId xmlns:a16="http://schemas.microsoft.com/office/drawing/2014/main" id="{61F736AD-F879-4C6D-B2AA-B196F9C038A5}"/>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24326" y="288390"/>
            <a:ext cx="2535555" cy="705865"/>
          </a:xfrm>
          <a:prstGeom prst="rect">
            <a:avLst/>
          </a:prstGeom>
        </p:spPr>
      </p:pic>
      <p:sp>
        <p:nvSpPr>
          <p:cNvPr id="15" name="Rectangle: Rounded Corners 14">
            <a:extLst>
              <a:ext uri="{FF2B5EF4-FFF2-40B4-BE49-F238E27FC236}">
                <a16:creationId xmlns:a16="http://schemas.microsoft.com/office/drawing/2014/main" id="{5E91E0E9-5947-4DE1-BF87-BD3CFCE3E66E}"/>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41155754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6_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4EB6B64-2E38-04BA-BDA1-9348D020C482}"/>
              </a:ext>
            </a:extLst>
          </p:cNvPr>
          <p:cNvSpPr/>
          <p:nvPr userDrawn="1"/>
        </p:nvSpPr>
        <p:spPr>
          <a:xfrm>
            <a:off x="0" y="5950021"/>
            <a:ext cx="12192000" cy="907979"/>
          </a:xfrm>
          <a:prstGeom prst="rect">
            <a:avLst/>
          </a:prstGeom>
          <a:solidFill>
            <a:srgbClr val="0E1D4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0" name="Rectangle: Rounded Corners 9">
            <a:extLst>
              <a:ext uri="{FF2B5EF4-FFF2-40B4-BE49-F238E27FC236}">
                <a16:creationId xmlns:a16="http://schemas.microsoft.com/office/drawing/2014/main" id="{0C3B9433-C63E-7483-993F-C5CA614D26FC}"/>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1" name="Rectangle: Rounded Corners 10">
            <a:extLst>
              <a:ext uri="{FF2B5EF4-FFF2-40B4-BE49-F238E27FC236}">
                <a16:creationId xmlns:a16="http://schemas.microsoft.com/office/drawing/2014/main" id="{D0BE2EFD-1327-7826-C6D5-587834F60457}"/>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Slide Number Placeholder 4">
            <a:extLst>
              <a:ext uri="{FF2B5EF4-FFF2-40B4-BE49-F238E27FC236}">
                <a16:creationId xmlns:a16="http://schemas.microsoft.com/office/drawing/2014/main" id="{33085947-B258-0317-65DA-7DA497329823}"/>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
        <p:nvSpPr>
          <p:cNvPr id="13" name="Footer Placeholder 4">
            <a:extLst>
              <a:ext uri="{FF2B5EF4-FFF2-40B4-BE49-F238E27FC236}">
                <a16:creationId xmlns:a16="http://schemas.microsoft.com/office/drawing/2014/main" id="{2EA1F991-183C-3009-0C1A-7B29C644FEFD}"/>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14" name="Picture 13">
            <a:extLst>
              <a:ext uri="{FF2B5EF4-FFF2-40B4-BE49-F238E27FC236}">
                <a16:creationId xmlns:a16="http://schemas.microsoft.com/office/drawing/2014/main" id="{F102738F-8824-7191-B3E4-5569E5C16A57}"/>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15" name="Rectangle: Rounded Corners 14">
            <a:extLst>
              <a:ext uri="{FF2B5EF4-FFF2-40B4-BE49-F238E27FC236}">
                <a16:creationId xmlns:a16="http://schemas.microsoft.com/office/drawing/2014/main" id="{7A5C77F5-23CB-0C59-DD6E-0C1D45F19D3B}"/>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11415052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5E2E0988-7719-4FF1-B29C-8C221AC653EA}"/>
              </a:ext>
            </a:extLst>
          </p:cNvPr>
          <p:cNvSpPr/>
          <p:nvPr userDrawn="1"/>
        </p:nvSpPr>
        <p:spPr>
          <a:xfrm>
            <a:off x="10272713" y="6376787"/>
            <a:ext cx="438149" cy="597299"/>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Rectangle: Rounded Corners 16">
            <a:extLst>
              <a:ext uri="{FF2B5EF4-FFF2-40B4-BE49-F238E27FC236}">
                <a16:creationId xmlns:a16="http://schemas.microsoft.com/office/drawing/2014/main" id="{85B59C89-E9A5-4BF5-8417-22A45C68B06B}"/>
              </a:ext>
            </a:extLst>
          </p:cNvPr>
          <p:cNvSpPr/>
          <p:nvPr userDrawn="1"/>
        </p:nvSpPr>
        <p:spPr>
          <a:xfrm>
            <a:off x="10934700" y="5762626"/>
            <a:ext cx="438149" cy="1133474"/>
          </a:xfrm>
          <a:prstGeom prst="roundRect">
            <a:avLst>
              <a:gd name="adj" fmla="val 1390"/>
            </a:avLst>
          </a:prstGeom>
          <a:solidFill>
            <a:srgbClr val="A2AB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Footer Placeholder 4">
            <a:extLst>
              <a:ext uri="{FF2B5EF4-FFF2-40B4-BE49-F238E27FC236}">
                <a16:creationId xmlns:a16="http://schemas.microsoft.com/office/drawing/2014/main" id="{C97EF685-FF00-4DD1-9AF3-47F1B9A22DB0}"/>
              </a:ext>
            </a:extLst>
          </p:cNvPr>
          <p:cNvSpPr txBox="1">
            <a:spLocks/>
          </p:cNvSpPr>
          <p:nvPr userDrawn="1"/>
        </p:nvSpPr>
        <p:spPr>
          <a:xfrm>
            <a:off x="342604" y="6492875"/>
            <a:ext cx="7224665" cy="365125"/>
          </a:xfrm>
          <a:prstGeom prst="rect">
            <a:avLst/>
          </a:prstGeom>
        </p:spPr>
        <p:txBody>
          <a:bodyPr vert="horz" lIns="0" tIns="0" rIns="0" bIns="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00"/>
              <a:t>© 2023 Commonwealth of Australia, unless otherwise indicated. Creative Commons Attribution 4.0, unless otherwise indicated.</a:t>
            </a:r>
            <a:endParaRPr lang="en-AU" sz="1000"/>
          </a:p>
        </p:txBody>
      </p:sp>
      <p:pic>
        <p:nvPicPr>
          <p:cNvPr id="19" name="Picture 18">
            <a:extLst>
              <a:ext uri="{FF2B5EF4-FFF2-40B4-BE49-F238E27FC236}">
                <a16:creationId xmlns:a16="http://schemas.microsoft.com/office/drawing/2014/main" id="{C248E9F3-37A9-49CB-AC54-B5CF5EC690D6}"/>
              </a:ext>
            </a:extLst>
          </p:cNvPr>
          <p:cNvPicPr/>
          <p:nvPr userDrawn="1"/>
        </p:nvPicPr>
        <p:blipFill>
          <a:blip r:embed="rId2">
            <a:extLst>
              <a:ext uri="{28A0092B-C50C-407E-A947-70E740481C1C}">
                <a14:useLocalDpi xmlns:a14="http://schemas.microsoft.com/office/drawing/2010/main" val="0"/>
              </a:ext>
            </a:extLst>
          </a:blip>
          <a:stretch>
            <a:fillRect/>
          </a:stretch>
        </p:blipFill>
        <p:spPr>
          <a:xfrm>
            <a:off x="7017473" y="6566689"/>
            <a:ext cx="549796" cy="199390"/>
          </a:xfrm>
          <a:prstGeom prst="rect">
            <a:avLst/>
          </a:prstGeom>
        </p:spPr>
      </p:pic>
      <p:sp>
        <p:nvSpPr>
          <p:cNvPr id="20" name="Rectangle: Rounded Corners 19">
            <a:extLst>
              <a:ext uri="{FF2B5EF4-FFF2-40B4-BE49-F238E27FC236}">
                <a16:creationId xmlns:a16="http://schemas.microsoft.com/office/drawing/2014/main" id="{9E7ACF5E-56D1-4F81-B5D5-7479953F0425}"/>
              </a:ext>
            </a:extLst>
          </p:cNvPr>
          <p:cNvSpPr/>
          <p:nvPr userDrawn="1"/>
        </p:nvSpPr>
        <p:spPr>
          <a:xfrm rot="20855960">
            <a:off x="11444534" y="6074692"/>
            <a:ext cx="438149" cy="892637"/>
          </a:xfrm>
          <a:prstGeom prst="roundRect">
            <a:avLst>
              <a:gd name="adj" fmla="val 1390"/>
            </a:avLst>
          </a:prstGeom>
          <a:solidFill>
            <a:srgbClr val="80DD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Slide Number Placeholder 4">
            <a:extLst>
              <a:ext uri="{FF2B5EF4-FFF2-40B4-BE49-F238E27FC236}">
                <a16:creationId xmlns:a16="http://schemas.microsoft.com/office/drawing/2014/main" id="{7FEB8AA8-7DCD-4AF5-BD7A-BFA1935ED3A0}"/>
              </a:ext>
            </a:extLst>
          </p:cNvPr>
          <p:cNvSpPr>
            <a:spLocks noGrp="1"/>
          </p:cNvSpPr>
          <p:nvPr>
            <p:ph type="sldNum" sz="quarter" idx="12"/>
          </p:nvPr>
        </p:nvSpPr>
        <p:spPr>
          <a:xfrm>
            <a:off x="8610600" y="6356350"/>
            <a:ext cx="2743200" cy="365125"/>
          </a:xfrm>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2791635663"/>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4401674-083B-4F98-A6C2-8F426076A3B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90041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1DB9A95-5C8A-40EA-A9BB-0CDFAF21EC9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14"/>
            <a:ext cx="12192000" cy="6861574"/>
          </a:xfrm>
          <a:prstGeom prst="rect">
            <a:avLst/>
          </a:prstGeom>
        </p:spPr>
      </p:pic>
      <p:sp>
        <p:nvSpPr>
          <p:cNvPr id="2" name="Title 1">
            <a:extLst>
              <a:ext uri="{FF2B5EF4-FFF2-40B4-BE49-F238E27FC236}">
                <a16:creationId xmlns:a16="http://schemas.microsoft.com/office/drawing/2014/main" id="{11708BEE-34E8-4722-A8AE-09E1C9E32CE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1803223-2C56-435F-9E6A-66B81A8A0220}"/>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06E26669-6D91-487D-B426-07A74D6AB8D4}"/>
              </a:ext>
            </a:extLst>
          </p:cNvPr>
          <p:cNvSpPr>
            <a:spLocks noGrp="1"/>
          </p:cNvSpPr>
          <p:nvPr>
            <p:ph type="ftr" sz="quarter" idx="11"/>
          </p:nvPr>
        </p:nvSpPr>
        <p:spPr/>
        <p:txBody>
          <a:bodyPr/>
          <a:lstStyle>
            <a:lvl1pPr>
              <a:defRPr>
                <a:solidFill>
                  <a:schemeClr val="bg1"/>
                </a:solidFill>
              </a:defRPr>
            </a:lvl1pPr>
          </a:lstStyle>
          <a:p>
            <a:endParaRPr lang="en-AU"/>
          </a:p>
        </p:txBody>
      </p:sp>
      <p:sp>
        <p:nvSpPr>
          <p:cNvPr id="6" name="Slide Number Placeholder 5">
            <a:extLst>
              <a:ext uri="{FF2B5EF4-FFF2-40B4-BE49-F238E27FC236}">
                <a16:creationId xmlns:a16="http://schemas.microsoft.com/office/drawing/2014/main" id="{CF27524F-8852-42E6-B3B0-6299EF6A1BBA}"/>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2031348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DB7A80-ABB3-4E86-9F95-D66BE3ADAB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p>
            <a:fld id="{EAB0705A-9875-450F-9AE0-9789426F280F}" type="slidenum">
              <a:rPr lang="en-AU" smtClean="0"/>
              <a:t>‹#›</a:t>
            </a:fld>
            <a:endParaRPr lang="en-AU"/>
          </a:p>
        </p:txBody>
      </p:sp>
      <p:sp>
        <p:nvSpPr>
          <p:cNvPr id="11" name="Text Placeholder 2">
            <a:extLst>
              <a:ext uri="{FF2B5EF4-FFF2-40B4-BE49-F238E27FC236}">
                <a16:creationId xmlns:a16="http://schemas.microsoft.com/office/drawing/2014/main" id="{6EFA8E5F-4E41-43A5-B099-24E6A526D6F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91031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1959DBA-8239-4403-8D71-43594E683B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573"/>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5">
            <a:extLst>
              <a:ext uri="{FF2B5EF4-FFF2-40B4-BE49-F238E27FC236}">
                <a16:creationId xmlns:a16="http://schemas.microsoft.com/office/drawing/2014/main" id="{14493DB2-B38F-47A3-80A4-465C8C925E09}"/>
              </a:ext>
            </a:extLst>
          </p:cNvPr>
          <p:cNvSpPr>
            <a:spLocks noGrp="1"/>
          </p:cNvSpPr>
          <p:nvPr>
            <p:ph type="ftr" sz="quarter" idx="11"/>
          </p:nvPr>
        </p:nvSpPr>
        <p:spPr>
          <a:xfrm>
            <a:off x="4038600" y="6356350"/>
            <a:ext cx="4114800" cy="365125"/>
          </a:xfrm>
        </p:spPr>
        <p:txBody>
          <a:bodyPr/>
          <a:lstStyle/>
          <a:p>
            <a:endParaRPr lang="en-AU"/>
          </a:p>
        </p:txBody>
      </p:sp>
      <p:sp>
        <p:nvSpPr>
          <p:cNvPr id="11" name="Slide Number Placeholder 6">
            <a:extLst>
              <a:ext uri="{FF2B5EF4-FFF2-40B4-BE49-F238E27FC236}">
                <a16:creationId xmlns:a16="http://schemas.microsoft.com/office/drawing/2014/main" id="{ADCAB1B0-5A79-4388-B40D-C9D3879FB8BC}"/>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33654951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5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24A44F9-63C4-4E8C-869C-C27DE3E1621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2172980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4_Two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8182957-047A-4364-9E4F-9EE0B5BE370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10" name="Footer Placeholder 4">
            <a:extLst>
              <a:ext uri="{FF2B5EF4-FFF2-40B4-BE49-F238E27FC236}">
                <a16:creationId xmlns:a16="http://schemas.microsoft.com/office/drawing/2014/main" id="{C98E8B6F-7A73-4901-942C-1A4DF40B7039}"/>
              </a:ext>
            </a:extLst>
          </p:cNvPr>
          <p:cNvSpPr>
            <a:spLocks noGrp="1"/>
          </p:cNvSpPr>
          <p:nvPr>
            <p:ph type="ftr" sz="quarter" idx="11"/>
          </p:nvPr>
        </p:nvSpPr>
        <p:spPr>
          <a:xfrm>
            <a:off x="4038600" y="6356350"/>
            <a:ext cx="4114800" cy="365125"/>
          </a:xfrm>
        </p:spPr>
        <p:txBody>
          <a:bodyPr/>
          <a:lstStyle/>
          <a:p>
            <a:endParaRPr lang="en-AU"/>
          </a:p>
        </p:txBody>
      </p:sp>
      <p:sp>
        <p:nvSpPr>
          <p:cNvPr id="11" name="Slide Number Placeholder 5">
            <a:extLst>
              <a:ext uri="{FF2B5EF4-FFF2-40B4-BE49-F238E27FC236}">
                <a16:creationId xmlns:a16="http://schemas.microsoft.com/office/drawing/2014/main" id="{23CB34FF-D338-4E0F-B7EA-A08B2BB60D8A}"/>
              </a:ext>
            </a:extLst>
          </p:cNvPr>
          <p:cNvSpPr>
            <a:spLocks noGrp="1"/>
          </p:cNvSpPr>
          <p:nvPr>
            <p:ph type="sldNum" sz="quarter" idx="12"/>
          </p:nvPr>
        </p:nvSpPr>
        <p:spPr>
          <a:xfrm>
            <a:off x="8610600" y="6356350"/>
            <a:ext cx="2743200" cy="365125"/>
          </a:xfrm>
        </p:spPr>
        <p:txBody>
          <a:bodyPr/>
          <a:lstStyle/>
          <a:p>
            <a:fld id="{EAB0705A-9875-450F-9AE0-9789426F280F}" type="slidenum">
              <a:rPr lang="en-AU" smtClean="0"/>
              <a:t>‹#›</a:t>
            </a:fld>
            <a:endParaRPr lang="en-AU"/>
          </a:p>
        </p:txBody>
      </p:sp>
    </p:spTree>
    <p:extLst>
      <p:ext uri="{BB962C8B-B14F-4D97-AF65-F5344CB8AC3E}">
        <p14:creationId xmlns:p14="http://schemas.microsoft.com/office/powerpoint/2010/main" val="223278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3_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14D37DA-C34A-4166-B5C2-316902D67C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61574"/>
          </a:xfrm>
          <a:prstGeom prst="rect">
            <a:avLst/>
          </a:prstGeom>
        </p:spPr>
      </p:pic>
      <p:sp>
        <p:nvSpPr>
          <p:cNvPr id="2" name="Title 1">
            <a:extLst>
              <a:ext uri="{FF2B5EF4-FFF2-40B4-BE49-F238E27FC236}">
                <a16:creationId xmlns:a16="http://schemas.microsoft.com/office/drawing/2014/main" id="{D2FFDBC2-6846-4C94-8B96-A05BD974C7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EF55586-495E-410C-81E5-C2ECA9B3FD0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F43562F-8283-4BD6-AD1B-0B6CA230190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a:extLst>
              <a:ext uri="{FF2B5EF4-FFF2-40B4-BE49-F238E27FC236}">
                <a16:creationId xmlns:a16="http://schemas.microsoft.com/office/drawing/2014/main" id="{E5F07EF0-8687-4D97-B712-397ACCFF8E81}"/>
              </a:ext>
            </a:extLst>
          </p:cNvPr>
          <p:cNvSpPr>
            <a:spLocks noGrp="1"/>
          </p:cNvSpPr>
          <p:nvPr>
            <p:ph type="ftr" sz="quarter" idx="11"/>
          </p:nvPr>
        </p:nvSpPr>
        <p:spPr/>
        <p:txBody>
          <a:bodyPr/>
          <a:lstStyle>
            <a:lvl1pPr>
              <a:defRPr>
                <a:solidFill>
                  <a:schemeClr val="bg1"/>
                </a:solidFill>
              </a:defRPr>
            </a:lvl1pPr>
          </a:lstStyle>
          <a:p>
            <a:endParaRPr lang="en-AU"/>
          </a:p>
        </p:txBody>
      </p:sp>
      <p:sp>
        <p:nvSpPr>
          <p:cNvPr id="7" name="Slide Number Placeholder 6">
            <a:extLst>
              <a:ext uri="{FF2B5EF4-FFF2-40B4-BE49-F238E27FC236}">
                <a16:creationId xmlns:a16="http://schemas.microsoft.com/office/drawing/2014/main" id="{D7351802-3006-4D21-93DD-78337EB85E6C}"/>
              </a:ext>
            </a:extLst>
          </p:cNvPr>
          <p:cNvSpPr>
            <a:spLocks noGrp="1"/>
          </p:cNvSpPr>
          <p:nvPr>
            <p:ph type="sldNum" sz="quarter" idx="12"/>
          </p:nvPr>
        </p:nvSpPr>
        <p:spPr/>
        <p:txBody>
          <a:bodyPr/>
          <a:lstStyle>
            <a:lvl1pPr>
              <a:defRPr>
                <a:solidFill>
                  <a:schemeClr val="bg1"/>
                </a:solidFill>
              </a:defRPr>
            </a:lvl1pPr>
          </a:lstStyle>
          <a:p>
            <a:fld id="{EAB0705A-9875-450F-9AE0-9789426F280F}" type="slidenum">
              <a:rPr lang="en-AU" smtClean="0"/>
              <a:pPr/>
              <a:t>‹#›</a:t>
            </a:fld>
            <a:endParaRPr lang="en-AU"/>
          </a:p>
        </p:txBody>
      </p:sp>
    </p:spTree>
    <p:extLst>
      <p:ext uri="{BB962C8B-B14F-4D97-AF65-F5344CB8AC3E}">
        <p14:creationId xmlns:p14="http://schemas.microsoft.com/office/powerpoint/2010/main" val="1903480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E8AE92-0213-437C-B940-E546331FD9E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19BF950-B261-4035-8EDE-B2D5DCADC8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00F18C0A-A42C-4D0E-94B9-3FDF9E1FE5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95DAE1-7B8B-4C7C-83FF-3DD6341096D6}" type="datetimeFigureOut">
              <a:rPr lang="en-AU" smtClean="0"/>
              <a:t>30/10/2023</a:t>
            </a:fld>
            <a:endParaRPr lang="en-AU"/>
          </a:p>
        </p:txBody>
      </p:sp>
      <p:sp>
        <p:nvSpPr>
          <p:cNvPr id="5" name="Footer Placeholder 4">
            <a:extLst>
              <a:ext uri="{FF2B5EF4-FFF2-40B4-BE49-F238E27FC236}">
                <a16:creationId xmlns:a16="http://schemas.microsoft.com/office/drawing/2014/main" id="{A1F79769-F158-4776-B700-9935E348B1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2021 Commonwealth of Australia, unless otherwise indicated. Creative Commons Attribution 4.0, unless otherwise indicated.</a:t>
            </a:r>
            <a:endParaRPr lang="en-AU"/>
          </a:p>
        </p:txBody>
      </p:sp>
      <p:sp>
        <p:nvSpPr>
          <p:cNvPr id="6" name="Slide Number Placeholder 5">
            <a:extLst>
              <a:ext uri="{FF2B5EF4-FFF2-40B4-BE49-F238E27FC236}">
                <a16:creationId xmlns:a16="http://schemas.microsoft.com/office/drawing/2014/main" id="{BD6AE215-8FC2-4F79-B2ED-DF41FC3171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0705A-9875-450F-9AE0-9789426F280F}" type="slidenum">
              <a:rPr lang="en-AU" smtClean="0"/>
              <a:t>‹#›</a:t>
            </a:fld>
            <a:endParaRPr lang="en-AU"/>
          </a:p>
        </p:txBody>
      </p:sp>
    </p:spTree>
    <p:extLst>
      <p:ext uri="{BB962C8B-B14F-4D97-AF65-F5344CB8AC3E}">
        <p14:creationId xmlns:p14="http://schemas.microsoft.com/office/powerpoint/2010/main" val="103408116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62" r:id="rId4"/>
    <p:sldLayoutId id="2147483652" r:id="rId5"/>
    <p:sldLayoutId id="2147483663" r:id="rId6"/>
    <p:sldLayoutId id="2147483670" r:id="rId7"/>
    <p:sldLayoutId id="2147483668" r:id="rId8"/>
    <p:sldLayoutId id="2147483667" r:id="rId9"/>
    <p:sldLayoutId id="2147483666" r:id="rId10"/>
    <p:sldLayoutId id="2147483665" r:id="rId11"/>
    <p:sldLayoutId id="2147483653" r:id="rId12"/>
    <p:sldLayoutId id="2147483654" r:id="rId13"/>
    <p:sldLayoutId id="2147483655" r:id="rId14"/>
    <p:sldLayoutId id="2147483669" r:id="rId15"/>
    <p:sldLayoutId id="2147483660" r:id="rId16"/>
    <p:sldLayoutId id="2147483664" r:id="rId17"/>
    <p:sldLayoutId id="2147483656" r:id="rId18"/>
    <p:sldLayoutId id="2147483657" r:id="rId19"/>
    <p:sldLayoutId id="2147483658" r:id="rId20"/>
    <p:sldLayoutId id="2147483659" r:id="rId21"/>
    <p:sldLayoutId id="2147483671" r:id="rId22"/>
    <p:sldLayoutId id="2147483673" r:id="rId23"/>
    <p:sldLayoutId id="2147483674" r:id="rId2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21.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4.xml"/><Relationship Id="rId1" Type="http://schemas.openxmlformats.org/officeDocument/2006/relationships/slideLayout" Target="../slideLayouts/slideLayout2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1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2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23.xml"/><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5.svg"/></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2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2.xml.rels><?xml version="1.0" encoding="UTF-8" standalone="yes"?>
<Relationships xmlns="http://schemas.openxmlformats.org/package/2006/relationships"><Relationship Id="rId3" Type="http://schemas.openxmlformats.org/officeDocument/2006/relationships/hyperlink" Target="https://www.literacyhub.edu.au/search/literacy-hub-phonics-progression/" TargetMode="External"/><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0.xml"/><Relationship Id="rId1" Type="http://schemas.openxmlformats.org/officeDocument/2006/relationships/slideLayout" Target="../slideLayouts/slideLayout2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23.xml"/><Relationship Id="rId6" Type="http://schemas.openxmlformats.org/officeDocument/2006/relationships/image" Target="../media/image25.svg"/><Relationship Id="rId5" Type="http://schemas.openxmlformats.org/officeDocument/2006/relationships/image" Target="../media/image24.png"/><Relationship Id="rId4" Type="http://schemas.openxmlformats.org/officeDocument/2006/relationships/image" Target="../media/image23.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hyperlink" Target="http://www.literacyhub.edu.au/professional-learning/implementing-a-systematic-synthetic-phonics-approach/morphology-instruction-and-ssp/" TargetMode="External"/><Relationship Id="rId7" Type="http://schemas.openxmlformats.org/officeDocument/2006/relationships/hyperlink" Target="https://www.literacyhub.edu.au/search/literacy-hub-phonics-progression/" TargetMode="External"/><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hyperlink" Target="https://www.literacyhub.edu.au/professional-learning/implementing-a-systematic-synthetic-phonics-approach/explicit-direct-instruction-for-phonics-an-instructional-model/" TargetMode="External"/><Relationship Id="rId11" Type="http://schemas.openxmlformats.org/officeDocument/2006/relationships/image" Target="../media/image25.svg"/><Relationship Id="rId5" Type="http://schemas.openxmlformats.org/officeDocument/2006/relationships/hyperlink" Target="https://www.literacyhub.edu.au/search/daily-review-example/" TargetMode="External"/><Relationship Id="rId10" Type="http://schemas.openxmlformats.org/officeDocument/2006/relationships/image" Target="../media/image24.png"/><Relationship Id="rId4" Type="http://schemas.openxmlformats.org/officeDocument/2006/relationships/hyperlink" Target="https://www.literacyhub.edu.au/search/?keywords=module%20seamer&amp;p=1&amp;items=8" TargetMode="External"/><Relationship Id="rId9" Type="http://schemas.openxmlformats.org/officeDocument/2006/relationships/image" Target="../media/image23.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1.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C62297A-B85B-4573-A7E3-7A69F52A5879}"/>
              </a:ext>
            </a:extLst>
          </p:cNvPr>
          <p:cNvSpPr txBox="1"/>
          <p:nvPr/>
        </p:nvSpPr>
        <p:spPr>
          <a:xfrm>
            <a:off x="963609" y="5101003"/>
            <a:ext cx="382175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Instructions for teachers are included in the ‘notes’ section under each slide.</a:t>
            </a:r>
          </a:p>
        </p:txBody>
      </p:sp>
      <p:sp>
        <p:nvSpPr>
          <p:cNvPr id="6" name="Title 1">
            <a:extLst>
              <a:ext uri="{FF2B5EF4-FFF2-40B4-BE49-F238E27FC236}">
                <a16:creationId xmlns:a16="http://schemas.microsoft.com/office/drawing/2014/main" id="{EB73CF64-384D-4D01-BD19-5440EE8937C1}"/>
              </a:ext>
            </a:extLst>
          </p:cNvPr>
          <p:cNvSpPr txBox="1">
            <a:spLocks/>
          </p:cNvSpPr>
          <p:nvPr/>
        </p:nvSpPr>
        <p:spPr>
          <a:xfrm>
            <a:off x="350520" y="2189575"/>
            <a:ext cx="6469380" cy="1329595"/>
          </a:xfrm>
          <a:prstGeom prst="rect">
            <a:avLst/>
          </a:prstGeom>
        </p:spPr>
        <p:txBody>
          <a:bodyPr vert="horz" wrap="square" lIns="0" tIns="0" rIns="0" bIns="0" rtlCol="0" anchor="b">
            <a:spAutoFit/>
          </a:bodyPr>
          <a:lstStyle>
            <a:lvl1pPr algn="ctr" defTabSz="914400" rtl="0" eaLnBrk="1" latinLnBrk="0" hangingPunct="1">
              <a:lnSpc>
                <a:spcPct val="90000"/>
              </a:lnSpc>
              <a:spcBef>
                <a:spcPct val="0"/>
              </a:spcBef>
              <a:buNone/>
              <a:defRPr sz="6000" kern="1200">
                <a:solidFill>
                  <a:schemeClr val="bg1"/>
                </a:solidFill>
                <a:latin typeface="+mj-lt"/>
                <a:ea typeface="+mj-ea"/>
                <a:cs typeface="+mj-cs"/>
              </a:defRPr>
            </a:lvl1pPr>
          </a:lstStyle>
          <a:p>
            <a:pPr algn="l"/>
            <a:r>
              <a:rPr lang="en-AU" sz="9600" b="1">
                <a:solidFill>
                  <a:srgbClr val="0E1E42"/>
                </a:solidFill>
                <a:latin typeface="+mn-lt"/>
              </a:rPr>
              <a:t>Morphology</a:t>
            </a:r>
          </a:p>
        </p:txBody>
      </p:sp>
      <p:sp>
        <p:nvSpPr>
          <p:cNvPr id="7" name="Subtitle 2">
            <a:extLst>
              <a:ext uri="{FF2B5EF4-FFF2-40B4-BE49-F238E27FC236}">
                <a16:creationId xmlns:a16="http://schemas.microsoft.com/office/drawing/2014/main" id="{59470811-F8A4-4AC9-B032-09E276151540}"/>
              </a:ext>
            </a:extLst>
          </p:cNvPr>
          <p:cNvSpPr txBox="1">
            <a:spLocks/>
          </p:cNvSpPr>
          <p:nvPr/>
        </p:nvSpPr>
        <p:spPr>
          <a:xfrm>
            <a:off x="350518" y="3602038"/>
            <a:ext cx="10866121" cy="498598"/>
          </a:xfrm>
          <a:prstGeom prst="rect">
            <a:avLst/>
          </a:prstGeom>
        </p:spPr>
        <p:txBody>
          <a:bodyPr vert="horz" wrap="square" lIns="0" tIns="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600">
                <a:solidFill>
                  <a:srgbClr val="002060"/>
                </a:solidFill>
                <a:latin typeface="+mj-lt"/>
              </a:rPr>
              <a:t>Review slides</a:t>
            </a:r>
          </a:p>
        </p:txBody>
      </p:sp>
      <p:pic>
        <p:nvPicPr>
          <p:cNvPr id="12" name="Graphic 11" descr="Circle with left arrow outline">
            <a:extLst>
              <a:ext uri="{FF2B5EF4-FFF2-40B4-BE49-F238E27FC236}">
                <a16:creationId xmlns:a16="http://schemas.microsoft.com/office/drawing/2014/main" id="{0B3D330E-4890-476B-A349-33F52542322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5400000">
            <a:off x="308581" y="5101003"/>
            <a:ext cx="624548" cy="624548"/>
          </a:xfrm>
          <a:prstGeom prst="rect">
            <a:avLst/>
          </a:prstGeom>
        </p:spPr>
      </p:pic>
      <p:sp>
        <p:nvSpPr>
          <p:cNvPr id="2" name="TextBox 1">
            <a:extLst>
              <a:ext uri="{FF2B5EF4-FFF2-40B4-BE49-F238E27FC236}">
                <a16:creationId xmlns:a16="http://schemas.microsoft.com/office/drawing/2014/main" id="{C6A66F24-CA40-C16C-62F3-8F1058543903}"/>
              </a:ext>
            </a:extLst>
          </p:cNvPr>
          <p:cNvSpPr txBox="1"/>
          <p:nvPr/>
        </p:nvSpPr>
        <p:spPr>
          <a:xfrm>
            <a:off x="11019418" y="157948"/>
            <a:ext cx="1172582" cy="21544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AU" sz="800" dirty="0">
                <a:solidFill>
                  <a:schemeClr val="bg1">
                    <a:lumMod val="75000"/>
                  </a:schemeClr>
                </a:solidFill>
              </a:rPr>
              <a:t>Version 2, Oct 2023</a:t>
            </a:r>
          </a:p>
        </p:txBody>
      </p:sp>
    </p:spTree>
    <p:extLst>
      <p:ext uri="{BB962C8B-B14F-4D97-AF65-F5344CB8AC3E}">
        <p14:creationId xmlns:p14="http://schemas.microsoft.com/office/powerpoint/2010/main" val="4292008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63273" y="1119571"/>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-es</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99458" y="1119571"/>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lunch</a:t>
            </a:r>
            <a:endParaRPr lang="en-US" sz="8800">
              <a:cs typeface="Calibri"/>
            </a:endParaRPr>
          </a:p>
          <a:p>
            <a:pPr marL="0" indent="0">
              <a:buFont typeface="Arial" panose="020B0604020202020204" pitchFamily="34" charset="0"/>
              <a:buNone/>
            </a:pPr>
            <a:r>
              <a:rPr lang="en-US" sz="8800">
                <a:latin typeface="Arial"/>
                <a:cs typeface="Arial"/>
              </a:rPr>
              <a:t>dish</a:t>
            </a:r>
          </a:p>
          <a:p>
            <a:pPr marL="0" indent="0">
              <a:buFont typeface="Arial" panose="020B0604020202020204" pitchFamily="34" charset="0"/>
              <a:buNone/>
            </a:pPr>
            <a:r>
              <a:rPr lang="en-US" sz="8800">
                <a:latin typeface="Arial"/>
                <a:cs typeface="Arial"/>
              </a:rPr>
              <a:t>box</a:t>
            </a:r>
          </a:p>
          <a:p>
            <a:pPr marL="0" indent="0">
              <a:buFont typeface="Arial" panose="020B0604020202020204" pitchFamily="34" charset="0"/>
              <a:buNone/>
            </a:pPr>
            <a:endParaRPr lang="en-US" sz="6600">
              <a:latin typeface="Arial"/>
              <a:cs typeface="Arial"/>
            </a:endParaRP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4CC3CFA5-6E8A-F989-C7EF-9973610785EE}"/>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731919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63273" y="1119571"/>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-es</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99458" y="1119571"/>
            <a:ext cx="5637244" cy="4351338"/>
          </a:xfrm>
          <a:prstGeom prst="rect">
            <a:avLst/>
          </a:prstGeom>
          <a:solidFill>
            <a:schemeClr val="bg1">
              <a:lumMod val="95000"/>
            </a:schemeClr>
          </a:solidFill>
          <a:ln>
            <a:no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8800">
                <a:latin typeface="Arial"/>
                <a:cs typeface="Arial"/>
              </a:rPr>
              <a:t>rush</a:t>
            </a:r>
            <a:endParaRPr lang="en-US" sz="8800">
              <a:latin typeface="Calibri" panose="020F0502020204030204"/>
              <a:cs typeface="Calibri"/>
            </a:endParaRPr>
          </a:p>
          <a:p>
            <a:pPr marL="0" indent="0">
              <a:buFont typeface="Arial" panose="020B0604020202020204" pitchFamily="34" charset="0"/>
              <a:buNone/>
            </a:pPr>
            <a:r>
              <a:rPr lang="en-US" sz="8800">
                <a:latin typeface="Arial"/>
                <a:cs typeface="Arial"/>
              </a:rPr>
              <a:t>fix</a:t>
            </a:r>
          </a:p>
          <a:p>
            <a:pPr marL="0" indent="0">
              <a:buNone/>
            </a:pPr>
            <a:r>
              <a:rPr lang="en-US" sz="8800">
                <a:latin typeface="Arial"/>
                <a:cs typeface="Arial"/>
              </a:rPr>
              <a:t>press</a:t>
            </a:r>
          </a:p>
          <a:p>
            <a:pPr marL="0" indent="0">
              <a:buNone/>
            </a:pPr>
            <a:endParaRPr lang="en-US" sz="8800">
              <a:latin typeface="Arial"/>
              <a:cs typeface="Arial"/>
            </a:endParaRPr>
          </a:p>
        </p:txBody>
      </p:sp>
      <p:sp>
        <p:nvSpPr>
          <p:cNvPr id="4" name="TextBox 3">
            <a:extLst>
              <a:ext uri="{FF2B5EF4-FFF2-40B4-BE49-F238E27FC236}">
                <a16:creationId xmlns:a16="http://schemas.microsoft.com/office/drawing/2014/main" id="{F9ECEE03-521A-A4F6-3B43-806E37F7168D}"/>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3097816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-ing</a:t>
            </a:r>
            <a:endParaRPr lang="en-AU" sz="30000">
              <a:latin typeface="Arial"/>
              <a:cs typeface="Arial"/>
            </a:endParaRPr>
          </a:p>
        </p:txBody>
      </p:sp>
      <p:sp>
        <p:nvSpPr>
          <p:cNvPr id="3" name="TextBox 2">
            <a:extLst>
              <a:ext uri="{FF2B5EF4-FFF2-40B4-BE49-F238E27FC236}">
                <a16:creationId xmlns:a16="http://schemas.microsoft.com/office/drawing/2014/main" id="{030EC616-B3DD-1302-CBE5-864A9F60F0B2}"/>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3904399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92302" y="1104332"/>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-ing</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0429" y="1104332"/>
            <a:ext cx="5388428"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melt</a:t>
            </a:r>
          </a:p>
          <a:p>
            <a:pPr marL="0" indent="0">
              <a:buFont typeface="Arial" panose="020B0604020202020204" pitchFamily="34" charset="0"/>
              <a:buNone/>
            </a:pPr>
            <a:r>
              <a:rPr lang="en-US" sz="8800">
                <a:latin typeface="Arial"/>
                <a:cs typeface="Arial"/>
              </a:rPr>
              <a:t>yell</a:t>
            </a:r>
          </a:p>
          <a:p>
            <a:pPr marL="0" indent="0">
              <a:buFont typeface="Arial" panose="020B0604020202020204" pitchFamily="34" charset="0"/>
              <a:buNone/>
            </a:pPr>
            <a:r>
              <a:rPr lang="en-US" sz="8800">
                <a:latin typeface="Arial"/>
                <a:cs typeface="Arial"/>
              </a:rPr>
              <a:t>help</a:t>
            </a:r>
          </a:p>
        </p:txBody>
      </p:sp>
      <p:sp>
        <p:nvSpPr>
          <p:cNvPr id="2" name="TextBox 1">
            <a:extLst>
              <a:ext uri="{FF2B5EF4-FFF2-40B4-BE49-F238E27FC236}">
                <a16:creationId xmlns:a16="http://schemas.microsoft.com/office/drawing/2014/main" id="{88A4EABE-3271-EDAC-FBC3-9AB4D62A2ED9}"/>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3247534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92302" y="1846384"/>
            <a:ext cx="4029269" cy="3609285"/>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-ing</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0429" y="1846385"/>
            <a:ext cx="5388428" cy="3609284"/>
          </a:xfrm>
          <a:prstGeom prst="rect">
            <a:avLst/>
          </a:prstGeom>
          <a:solidFill>
            <a:schemeClr val="bg1">
              <a:lumMod val="95000"/>
            </a:schemeClr>
          </a:solidFill>
          <a:ln>
            <a:no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like</a:t>
            </a:r>
          </a:p>
          <a:p>
            <a:pPr marL="0" indent="0">
              <a:buFont typeface="Arial" panose="020B0604020202020204" pitchFamily="34" charset="0"/>
              <a:buNone/>
            </a:pPr>
            <a:r>
              <a:rPr lang="en-US" sz="8800">
                <a:latin typeface="Arial"/>
                <a:cs typeface="Arial"/>
              </a:rPr>
              <a:t>save</a:t>
            </a:r>
          </a:p>
          <a:p>
            <a:pPr marL="0" indent="0">
              <a:buFont typeface="Arial" panose="020B0604020202020204" pitchFamily="34" charset="0"/>
              <a:buNone/>
            </a:pPr>
            <a:r>
              <a:rPr lang="en-US" sz="8800">
                <a:latin typeface="Arial"/>
                <a:cs typeface="Arial"/>
              </a:rPr>
              <a:t>hope</a:t>
            </a:r>
          </a:p>
        </p:txBody>
      </p:sp>
      <p:sp>
        <p:nvSpPr>
          <p:cNvPr id="2" name="Content Placeholder 2">
            <a:extLst>
              <a:ext uri="{FF2B5EF4-FFF2-40B4-BE49-F238E27FC236}">
                <a16:creationId xmlns:a16="http://schemas.microsoft.com/office/drawing/2014/main" id="{ACCEDD45-F82F-D5AA-2C13-6C33D9840D5A}"/>
              </a:ext>
            </a:extLst>
          </p:cNvPr>
          <p:cNvSpPr txBox="1">
            <a:spLocks/>
          </p:cNvSpPr>
          <p:nvPr/>
        </p:nvSpPr>
        <p:spPr>
          <a:xfrm>
            <a:off x="2213088" y="330312"/>
            <a:ext cx="7330902" cy="1216266"/>
          </a:xfrm>
          <a:prstGeom prst="rect">
            <a:avLst/>
          </a:prstGeom>
          <a:noFill/>
          <a:ln>
            <a:noFill/>
          </a:ln>
        </p:spPr>
        <p:txBody>
          <a:bodyPr vert="horz" lIns="91440" tIns="45720" rIns="91440" bIns="4572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US" sz="12800" b="1">
                <a:cs typeface="Arial"/>
              </a:rPr>
              <a:t>Silent e + suffix rule  </a:t>
            </a:r>
          </a:p>
          <a:p>
            <a:pPr marL="0" indent="0" algn="ctr">
              <a:lnSpc>
                <a:spcPct val="120000"/>
              </a:lnSpc>
              <a:buNone/>
            </a:pPr>
            <a:r>
              <a:rPr lang="en-AU" sz="12800"/>
              <a:t>Take away the silent e, then add -ing</a:t>
            </a:r>
          </a:p>
          <a:p>
            <a:pPr marL="0" indent="0">
              <a:lnSpc>
                <a:spcPct val="150000"/>
              </a:lnSpc>
              <a:buNone/>
            </a:pPr>
            <a:endParaRPr lang="da-DK" sz="12800">
              <a:latin typeface="Arial" panose="020B0604020202020204" pitchFamily="34" charset="0"/>
              <a:ea typeface="+mn-lt"/>
              <a:cs typeface="Arial" panose="020B0604020202020204" pitchFamily="34" charset="0"/>
            </a:endParaRPr>
          </a:p>
          <a:p>
            <a:pPr marL="0" indent="0">
              <a:lnSpc>
                <a:spcPct val="150000"/>
              </a:lnSpc>
              <a:buNone/>
            </a:pPr>
            <a:endParaRPr lang="en-US" sz="12800">
              <a:ea typeface="+mn-lt"/>
              <a:cs typeface="+mn-lt"/>
            </a:endParaRPr>
          </a:p>
          <a:p>
            <a:pPr marL="0" indent="0">
              <a:buFont typeface="Arial" panose="020B0604020202020204" pitchFamily="34" charset="0"/>
              <a:buNone/>
            </a:pPr>
            <a:endParaRPr lang="en-US" sz="8800">
              <a:latin typeface="Arial"/>
              <a:cs typeface="Arial"/>
            </a:endParaRPr>
          </a:p>
        </p:txBody>
      </p:sp>
      <p:sp>
        <p:nvSpPr>
          <p:cNvPr id="12" name="TextBox 11">
            <a:extLst>
              <a:ext uri="{FF2B5EF4-FFF2-40B4-BE49-F238E27FC236}">
                <a16:creationId xmlns:a16="http://schemas.microsoft.com/office/drawing/2014/main" id="{77835488-DECF-7FC0-EC60-93A5FE9A1438}"/>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13" name="Group 12">
            <a:extLst>
              <a:ext uri="{FF2B5EF4-FFF2-40B4-BE49-F238E27FC236}">
                <a16:creationId xmlns:a16="http://schemas.microsoft.com/office/drawing/2014/main" id="{DFD9F16B-FE37-D025-E2E1-D961AA140686}"/>
              </a:ext>
            </a:extLst>
          </p:cNvPr>
          <p:cNvGrpSpPr/>
          <p:nvPr/>
        </p:nvGrpSpPr>
        <p:grpSpPr>
          <a:xfrm>
            <a:off x="10819455" y="274973"/>
            <a:ext cx="1082040" cy="1102079"/>
            <a:chOff x="6471742" y="3121087"/>
            <a:chExt cx="1082040" cy="1102079"/>
          </a:xfrm>
        </p:grpSpPr>
        <p:sp>
          <p:nvSpPr>
            <p:cNvPr id="14" name="Rectangle: Rounded Corners 13">
              <a:extLst>
                <a:ext uri="{FF2B5EF4-FFF2-40B4-BE49-F238E27FC236}">
                  <a16:creationId xmlns:a16="http://schemas.microsoft.com/office/drawing/2014/main" id="{D9A9F046-3736-55A1-6FBA-1C0B0BEDD360}"/>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02BB25E0-3286-C36E-3848-DA3463093FDC}"/>
                </a:ext>
              </a:extLst>
            </p:cNvPr>
            <p:cNvGrpSpPr/>
            <p:nvPr/>
          </p:nvGrpSpPr>
          <p:grpSpPr>
            <a:xfrm>
              <a:off x="6689203" y="3294376"/>
              <a:ext cx="647118" cy="755501"/>
              <a:chOff x="1733006" y="4059633"/>
              <a:chExt cx="914400" cy="1126270"/>
            </a:xfrm>
            <a:solidFill>
              <a:srgbClr val="4557AD"/>
            </a:solidFill>
          </p:grpSpPr>
          <p:pic>
            <p:nvPicPr>
              <p:cNvPr id="16" name="Graphic 15" descr="School boy outline">
                <a:extLst>
                  <a:ext uri="{FF2B5EF4-FFF2-40B4-BE49-F238E27FC236}">
                    <a16:creationId xmlns:a16="http://schemas.microsoft.com/office/drawing/2014/main" id="{11C4B232-13D2-5DD3-528C-41D1D3A65B63}"/>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b="24762"/>
              <a:stretch/>
            </p:blipFill>
            <p:spPr>
              <a:xfrm>
                <a:off x="1733006" y="4059633"/>
                <a:ext cx="914400" cy="687976"/>
              </a:xfrm>
              <a:prstGeom prst="rect">
                <a:avLst/>
              </a:prstGeom>
            </p:spPr>
          </p:pic>
          <p:pic>
            <p:nvPicPr>
              <p:cNvPr id="17" name="Graphic 16" descr="Blackboard with solid fill">
                <a:extLst>
                  <a:ext uri="{FF2B5EF4-FFF2-40B4-BE49-F238E27FC236}">
                    <a16:creationId xmlns:a16="http://schemas.microsoft.com/office/drawing/2014/main" id="{9303A9C1-F099-37AC-73F4-39639CCAB61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52748" y="4497925"/>
                <a:ext cx="687978" cy="687978"/>
              </a:xfrm>
              <a:prstGeom prst="rect">
                <a:avLst/>
              </a:prstGeom>
            </p:spPr>
          </p:pic>
        </p:grpSp>
      </p:grpSp>
      <p:sp>
        <p:nvSpPr>
          <p:cNvPr id="18" name="Rectangle: Rounded Corners 17">
            <a:extLst>
              <a:ext uri="{FF2B5EF4-FFF2-40B4-BE49-F238E27FC236}">
                <a16:creationId xmlns:a16="http://schemas.microsoft.com/office/drawing/2014/main" id="{253818CE-74C2-17FB-04B3-6D1A027FC731}"/>
              </a:ext>
            </a:extLst>
          </p:cNvPr>
          <p:cNvSpPr/>
          <p:nvPr/>
        </p:nvSpPr>
        <p:spPr>
          <a:xfrm>
            <a:off x="2430549" y="237870"/>
            <a:ext cx="7330902" cy="140115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035404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92302" y="1846384"/>
            <a:ext cx="4029269" cy="3609286"/>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-ing</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0429" y="1846384"/>
            <a:ext cx="5388428" cy="3609285"/>
          </a:xfrm>
          <a:prstGeom prst="rect">
            <a:avLst/>
          </a:prstGeom>
          <a:solidFill>
            <a:schemeClr val="bg1">
              <a:lumMod val="95000"/>
            </a:schemeClr>
          </a:solidFill>
          <a:ln>
            <a:no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map</a:t>
            </a:r>
          </a:p>
          <a:p>
            <a:pPr marL="0" indent="0">
              <a:buFont typeface="Arial" panose="020B0604020202020204" pitchFamily="34" charset="0"/>
              <a:buNone/>
            </a:pPr>
            <a:r>
              <a:rPr lang="en-US" sz="8800">
                <a:latin typeface="Arial"/>
                <a:cs typeface="Arial"/>
              </a:rPr>
              <a:t>step</a:t>
            </a:r>
          </a:p>
          <a:p>
            <a:pPr marL="0" indent="0">
              <a:buFont typeface="Arial" panose="020B0604020202020204" pitchFamily="34" charset="0"/>
              <a:buNone/>
            </a:pPr>
            <a:r>
              <a:rPr lang="en-US" sz="8800">
                <a:latin typeface="Arial"/>
                <a:cs typeface="Arial"/>
              </a:rPr>
              <a:t>drum</a:t>
            </a:r>
          </a:p>
        </p:txBody>
      </p:sp>
      <p:sp>
        <p:nvSpPr>
          <p:cNvPr id="2" name="Content Placeholder 2">
            <a:extLst>
              <a:ext uri="{FF2B5EF4-FFF2-40B4-BE49-F238E27FC236}">
                <a16:creationId xmlns:a16="http://schemas.microsoft.com/office/drawing/2014/main" id="{45F2D738-A707-7961-9E86-C4FC3699AC33}"/>
              </a:ext>
            </a:extLst>
          </p:cNvPr>
          <p:cNvSpPr txBox="1">
            <a:spLocks/>
          </p:cNvSpPr>
          <p:nvPr/>
        </p:nvSpPr>
        <p:spPr>
          <a:xfrm>
            <a:off x="944171" y="512452"/>
            <a:ext cx="9726834" cy="1377981"/>
          </a:xfrm>
          <a:prstGeom prst="rect">
            <a:avLst/>
          </a:prstGeom>
          <a:noFill/>
          <a:ln>
            <a:noFill/>
          </a:ln>
        </p:spPr>
        <p:txBody>
          <a:bodyPr vert="horz" lIns="91440" tIns="45720" rIns="91440" bIns="4572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US" sz="12800" b="1">
                <a:cs typeface="Arial"/>
              </a:rPr>
              <a:t>Double the final consonant rule </a:t>
            </a:r>
          </a:p>
          <a:p>
            <a:pPr marL="0" indent="0" algn="ctr">
              <a:lnSpc>
                <a:spcPct val="120000"/>
              </a:lnSpc>
              <a:buNone/>
            </a:pPr>
            <a:r>
              <a:rPr lang="en-US" sz="9600"/>
              <a:t>Double the final consonant if it follows a short vowel sound, then add -ing</a:t>
            </a:r>
            <a:endParaRPr lang="da-DK" sz="9600"/>
          </a:p>
          <a:p>
            <a:pPr marL="0" indent="0">
              <a:lnSpc>
                <a:spcPct val="150000"/>
              </a:lnSpc>
              <a:buNone/>
            </a:pPr>
            <a:endParaRPr lang="da-DK" sz="10000">
              <a:latin typeface="Arial" panose="020B0604020202020204" pitchFamily="34" charset="0"/>
              <a:ea typeface="+mn-lt"/>
              <a:cs typeface="Arial" panose="020B0604020202020204" pitchFamily="34" charset="0"/>
            </a:endParaRPr>
          </a:p>
          <a:p>
            <a:pPr marL="0" indent="0">
              <a:lnSpc>
                <a:spcPct val="150000"/>
              </a:lnSpc>
              <a:buNone/>
            </a:pPr>
            <a:endParaRPr lang="en-US" sz="1100">
              <a:ea typeface="+mn-lt"/>
              <a:cs typeface="+mn-lt"/>
            </a:endParaRPr>
          </a:p>
          <a:p>
            <a:pPr marL="0" indent="0">
              <a:buFont typeface="Arial" panose="020B0604020202020204" pitchFamily="34" charset="0"/>
              <a:buNone/>
            </a:pPr>
            <a:endParaRPr lang="en-US" sz="8800">
              <a:latin typeface="Arial"/>
              <a:cs typeface="Arial"/>
            </a:endParaRPr>
          </a:p>
        </p:txBody>
      </p:sp>
      <p:sp>
        <p:nvSpPr>
          <p:cNvPr id="12" name="TextBox 11">
            <a:extLst>
              <a:ext uri="{FF2B5EF4-FFF2-40B4-BE49-F238E27FC236}">
                <a16:creationId xmlns:a16="http://schemas.microsoft.com/office/drawing/2014/main" id="{2AD86C5C-737A-0445-2E97-A7A7BBEA5011}"/>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13" name="Group 12">
            <a:extLst>
              <a:ext uri="{FF2B5EF4-FFF2-40B4-BE49-F238E27FC236}">
                <a16:creationId xmlns:a16="http://schemas.microsoft.com/office/drawing/2014/main" id="{CFB4710F-2C20-DD9E-2E89-125E7AEDBC86}"/>
              </a:ext>
            </a:extLst>
          </p:cNvPr>
          <p:cNvGrpSpPr/>
          <p:nvPr/>
        </p:nvGrpSpPr>
        <p:grpSpPr>
          <a:xfrm>
            <a:off x="10888466" y="300251"/>
            <a:ext cx="1082040" cy="1102079"/>
            <a:chOff x="6471742" y="3121087"/>
            <a:chExt cx="1082040" cy="1102079"/>
          </a:xfrm>
        </p:grpSpPr>
        <p:sp>
          <p:nvSpPr>
            <p:cNvPr id="14" name="Rectangle: Rounded Corners 13">
              <a:extLst>
                <a:ext uri="{FF2B5EF4-FFF2-40B4-BE49-F238E27FC236}">
                  <a16:creationId xmlns:a16="http://schemas.microsoft.com/office/drawing/2014/main" id="{9298B960-3826-816D-599B-0EBC5C37E39F}"/>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B0C5752C-0FFA-162C-08C4-0E8C37A27DA5}"/>
                </a:ext>
              </a:extLst>
            </p:cNvPr>
            <p:cNvGrpSpPr/>
            <p:nvPr/>
          </p:nvGrpSpPr>
          <p:grpSpPr>
            <a:xfrm>
              <a:off x="6689203" y="3294376"/>
              <a:ext cx="647118" cy="755501"/>
              <a:chOff x="1733006" y="4059633"/>
              <a:chExt cx="914400" cy="1126270"/>
            </a:xfrm>
            <a:solidFill>
              <a:srgbClr val="4557AD"/>
            </a:solidFill>
          </p:grpSpPr>
          <p:pic>
            <p:nvPicPr>
              <p:cNvPr id="16" name="Graphic 15" descr="School boy outline">
                <a:extLst>
                  <a:ext uri="{FF2B5EF4-FFF2-40B4-BE49-F238E27FC236}">
                    <a16:creationId xmlns:a16="http://schemas.microsoft.com/office/drawing/2014/main" id="{D693C8C5-6DEA-3A22-124C-2B2540BCCB5D}"/>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b="24762"/>
              <a:stretch/>
            </p:blipFill>
            <p:spPr>
              <a:xfrm>
                <a:off x="1733006" y="4059633"/>
                <a:ext cx="914400" cy="687976"/>
              </a:xfrm>
              <a:prstGeom prst="rect">
                <a:avLst/>
              </a:prstGeom>
            </p:spPr>
          </p:pic>
          <p:pic>
            <p:nvPicPr>
              <p:cNvPr id="17" name="Graphic 16" descr="Blackboard with solid fill">
                <a:extLst>
                  <a:ext uri="{FF2B5EF4-FFF2-40B4-BE49-F238E27FC236}">
                    <a16:creationId xmlns:a16="http://schemas.microsoft.com/office/drawing/2014/main" id="{20138295-A128-5418-58EE-A110D21440A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52748" y="4497925"/>
                <a:ext cx="687978" cy="687978"/>
              </a:xfrm>
              <a:prstGeom prst="rect">
                <a:avLst/>
              </a:prstGeom>
            </p:spPr>
          </p:pic>
        </p:grpSp>
      </p:grpSp>
      <p:sp>
        <p:nvSpPr>
          <p:cNvPr id="18" name="Rectangle: Rounded Corners 17">
            <a:extLst>
              <a:ext uri="{FF2B5EF4-FFF2-40B4-BE49-F238E27FC236}">
                <a16:creationId xmlns:a16="http://schemas.microsoft.com/office/drawing/2014/main" id="{74FC516C-3CE5-CAFC-6820-C91C500AC56A}"/>
              </a:ext>
            </a:extLst>
          </p:cNvPr>
          <p:cNvSpPr/>
          <p:nvPr/>
        </p:nvSpPr>
        <p:spPr>
          <a:xfrm>
            <a:off x="1070429" y="389106"/>
            <a:ext cx="9600576" cy="123525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85826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-ed</a:t>
            </a:r>
            <a:endParaRPr lang="en-AU" sz="30000">
              <a:latin typeface="Arial"/>
              <a:cs typeface="Arial"/>
            </a:endParaRPr>
          </a:p>
        </p:txBody>
      </p:sp>
      <p:sp>
        <p:nvSpPr>
          <p:cNvPr id="3" name="TextBox 2">
            <a:extLst>
              <a:ext uri="{FF2B5EF4-FFF2-40B4-BE49-F238E27FC236}">
                <a16:creationId xmlns:a16="http://schemas.microsoft.com/office/drawing/2014/main" id="{B7AD218B-C13E-C06B-5C96-8F3093A43AA7}"/>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709793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63275" y="1076028"/>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-ed</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99456" y="1076028"/>
            <a:ext cx="5460999"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melt</a:t>
            </a:r>
          </a:p>
          <a:p>
            <a:pPr marL="0" indent="0">
              <a:buFont typeface="Arial" panose="020B0604020202020204" pitchFamily="34" charset="0"/>
              <a:buNone/>
            </a:pPr>
            <a:r>
              <a:rPr lang="en-US" sz="8800">
                <a:latin typeface="Arial"/>
                <a:cs typeface="Arial"/>
              </a:rPr>
              <a:t>yell</a:t>
            </a:r>
          </a:p>
          <a:p>
            <a:pPr marL="0" indent="0">
              <a:buFont typeface="Arial" panose="020B0604020202020204" pitchFamily="34" charset="0"/>
              <a:buNone/>
            </a:pPr>
            <a:r>
              <a:rPr lang="en-US" sz="8800">
                <a:latin typeface="Arial"/>
                <a:cs typeface="Arial"/>
              </a:rPr>
              <a:t>help</a:t>
            </a:r>
          </a:p>
        </p:txBody>
      </p:sp>
      <p:sp>
        <p:nvSpPr>
          <p:cNvPr id="4" name="TextBox 3">
            <a:extLst>
              <a:ext uri="{FF2B5EF4-FFF2-40B4-BE49-F238E27FC236}">
                <a16:creationId xmlns:a16="http://schemas.microsoft.com/office/drawing/2014/main" id="{F4802E60-7997-0C62-C259-FC42164485D5}"/>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756143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92302" y="1776044"/>
            <a:ext cx="4029269" cy="3679625"/>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-ed</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0429" y="1776046"/>
            <a:ext cx="5388428" cy="3679624"/>
          </a:xfrm>
          <a:prstGeom prst="rect">
            <a:avLst/>
          </a:prstGeom>
          <a:solidFill>
            <a:schemeClr val="bg1">
              <a:lumMod val="95000"/>
            </a:schemeClr>
          </a:solidFill>
          <a:ln>
            <a:no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like</a:t>
            </a:r>
          </a:p>
          <a:p>
            <a:pPr marL="0" indent="0">
              <a:buFont typeface="Arial" panose="020B0604020202020204" pitchFamily="34" charset="0"/>
              <a:buNone/>
            </a:pPr>
            <a:r>
              <a:rPr lang="en-US" sz="8800">
                <a:latin typeface="Arial"/>
                <a:cs typeface="Arial"/>
              </a:rPr>
              <a:t>save</a:t>
            </a:r>
          </a:p>
          <a:p>
            <a:pPr marL="0" indent="0">
              <a:buFont typeface="Arial" panose="020B0604020202020204" pitchFamily="34" charset="0"/>
              <a:buNone/>
            </a:pPr>
            <a:r>
              <a:rPr lang="en-US" sz="8800">
                <a:latin typeface="Arial"/>
                <a:cs typeface="Arial"/>
              </a:rPr>
              <a:t>hope</a:t>
            </a:r>
          </a:p>
        </p:txBody>
      </p:sp>
      <p:sp>
        <p:nvSpPr>
          <p:cNvPr id="2" name="Content Placeholder 2">
            <a:extLst>
              <a:ext uri="{FF2B5EF4-FFF2-40B4-BE49-F238E27FC236}">
                <a16:creationId xmlns:a16="http://schemas.microsoft.com/office/drawing/2014/main" id="{3CFBADF1-1F00-0C70-6DC5-E459D1781201}"/>
              </a:ext>
            </a:extLst>
          </p:cNvPr>
          <p:cNvSpPr txBox="1">
            <a:spLocks/>
          </p:cNvSpPr>
          <p:nvPr/>
        </p:nvSpPr>
        <p:spPr>
          <a:xfrm>
            <a:off x="2418867" y="297867"/>
            <a:ext cx="6830569" cy="1317533"/>
          </a:xfrm>
          <a:prstGeom prst="rect">
            <a:avLst/>
          </a:prstGeom>
          <a:noFill/>
          <a:ln>
            <a:noFill/>
          </a:ln>
        </p:spPr>
        <p:txBody>
          <a:bodyPr vert="horz" lIns="91440" tIns="45720" rIns="91440" bIns="4572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US" sz="12800" b="1">
                <a:cs typeface="Arial"/>
              </a:rPr>
              <a:t>Silent e + suffix rule  </a:t>
            </a:r>
          </a:p>
          <a:p>
            <a:pPr marL="0" indent="0" algn="ctr">
              <a:lnSpc>
                <a:spcPct val="120000"/>
              </a:lnSpc>
              <a:buNone/>
            </a:pPr>
            <a:r>
              <a:rPr lang="en-AU" sz="12800"/>
              <a:t>Take away the silent e, then add -ed</a:t>
            </a:r>
          </a:p>
          <a:p>
            <a:pPr marL="0" indent="0">
              <a:lnSpc>
                <a:spcPct val="120000"/>
              </a:lnSpc>
              <a:buNone/>
            </a:pPr>
            <a:endParaRPr lang="da-DK" sz="10000">
              <a:latin typeface="Arial" panose="020B0604020202020204" pitchFamily="34" charset="0"/>
              <a:ea typeface="+mn-lt"/>
              <a:cs typeface="Arial" panose="020B0604020202020204" pitchFamily="34" charset="0"/>
            </a:endParaRPr>
          </a:p>
          <a:p>
            <a:pPr marL="0" indent="0">
              <a:lnSpc>
                <a:spcPct val="150000"/>
              </a:lnSpc>
              <a:buNone/>
            </a:pPr>
            <a:endParaRPr lang="en-US" sz="1100">
              <a:ea typeface="+mn-lt"/>
              <a:cs typeface="+mn-lt"/>
            </a:endParaRPr>
          </a:p>
          <a:p>
            <a:pPr marL="0" indent="0">
              <a:buFont typeface="Arial" panose="020B0604020202020204" pitchFamily="34" charset="0"/>
              <a:buNone/>
            </a:pPr>
            <a:endParaRPr lang="en-US" sz="8800">
              <a:latin typeface="Arial"/>
              <a:cs typeface="Arial"/>
            </a:endParaRPr>
          </a:p>
        </p:txBody>
      </p:sp>
      <p:pic>
        <p:nvPicPr>
          <p:cNvPr id="11" name="Graphic 10" descr="Blackboard with solid fill">
            <a:extLst>
              <a:ext uri="{FF2B5EF4-FFF2-40B4-BE49-F238E27FC236}">
                <a16:creationId xmlns:a16="http://schemas.microsoft.com/office/drawing/2014/main" id="{9689297D-E9C8-08E7-B623-D0265CEA61D6}"/>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9382" y="5891741"/>
            <a:ext cx="464165" cy="439964"/>
          </a:xfrm>
          <a:prstGeom prst="rect">
            <a:avLst/>
          </a:prstGeom>
        </p:spPr>
      </p:pic>
      <p:sp>
        <p:nvSpPr>
          <p:cNvPr id="12" name="TextBox 11">
            <a:extLst>
              <a:ext uri="{FF2B5EF4-FFF2-40B4-BE49-F238E27FC236}">
                <a16:creationId xmlns:a16="http://schemas.microsoft.com/office/drawing/2014/main" id="{DC75E67D-0CB4-F798-8D9A-1CDC35C80F5A}"/>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13" name="Group 12">
            <a:extLst>
              <a:ext uri="{FF2B5EF4-FFF2-40B4-BE49-F238E27FC236}">
                <a16:creationId xmlns:a16="http://schemas.microsoft.com/office/drawing/2014/main" id="{66B04DB7-CD46-65CC-9136-827AA115BAA0}"/>
              </a:ext>
            </a:extLst>
          </p:cNvPr>
          <p:cNvGrpSpPr/>
          <p:nvPr/>
        </p:nvGrpSpPr>
        <p:grpSpPr>
          <a:xfrm>
            <a:off x="10888466" y="300251"/>
            <a:ext cx="1082040" cy="1102079"/>
            <a:chOff x="6471742" y="3121087"/>
            <a:chExt cx="1082040" cy="1102079"/>
          </a:xfrm>
        </p:grpSpPr>
        <p:sp>
          <p:nvSpPr>
            <p:cNvPr id="14" name="Rectangle: Rounded Corners 13">
              <a:extLst>
                <a:ext uri="{FF2B5EF4-FFF2-40B4-BE49-F238E27FC236}">
                  <a16:creationId xmlns:a16="http://schemas.microsoft.com/office/drawing/2014/main" id="{411A8592-8075-E8F3-BE35-D8BEA7B46AA8}"/>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A3FAE5F0-74B5-473E-33A5-5611669AD2A2}"/>
                </a:ext>
              </a:extLst>
            </p:cNvPr>
            <p:cNvGrpSpPr/>
            <p:nvPr/>
          </p:nvGrpSpPr>
          <p:grpSpPr>
            <a:xfrm>
              <a:off x="6689203" y="3294376"/>
              <a:ext cx="647118" cy="755501"/>
              <a:chOff x="1733006" y="4059633"/>
              <a:chExt cx="914400" cy="1126270"/>
            </a:xfrm>
            <a:solidFill>
              <a:srgbClr val="4557AD"/>
            </a:solidFill>
          </p:grpSpPr>
          <p:pic>
            <p:nvPicPr>
              <p:cNvPr id="16" name="Graphic 15" descr="School boy outline">
                <a:extLst>
                  <a:ext uri="{FF2B5EF4-FFF2-40B4-BE49-F238E27FC236}">
                    <a16:creationId xmlns:a16="http://schemas.microsoft.com/office/drawing/2014/main" id="{621CC2EC-AD8E-400A-30B3-3DFF218415AF}"/>
                  </a:ext>
                </a:extLst>
              </p:cNvPr>
              <p:cNvPicPr>
                <a:picLocks noChangeAspect="1"/>
              </p:cNvPicPr>
              <p:nvPr/>
            </p:nvPicPr>
            <p:blipFill rotWithShape="1">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rcRect b="24762"/>
              <a:stretch/>
            </p:blipFill>
            <p:spPr>
              <a:xfrm>
                <a:off x="1733006" y="4059633"/>
                <a:ext cx="914400" cy="687976"/>
              </a:xfrm>
              <a:prstGeom prst="rect">
                <a:avLst/>
              </a:prstGeom>
            </p:spPr>
          </p:pic>
          <p:pic>
            <p:nvPicPr>
              <p:cNvPr id="17" name="Graphic 16" descr="Blackboard with solid fill">
                <a:extLst>
                  <a:ext uri="{FF2B5EF4-FFF2-40B4-BE49-F238E27FC236}">
                    <a16:creationId xmlns:a16="http://schemas.microsoft.com/office/drawing/2014/main" id="{E40E5251-D00F-EC54-26BD-3D835E68006F}"/>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52748" y="4497925"/>
                <a:ext cx="687978" cy="687978"/>
              </a:xfrm>
              <a:prstGeom prst="rect">
                <a:avLst/>
              </a:prstGeom>
            </p:spPr>
          </p:pic>
        </p:grpSp>
      </p:grpSp>
      <p:sp>
        <p:nvSpPr>
          <p:cNvPr id="18" name="Rectangle: Rounded Corners 17">
            <a:extLst>
              <a:ext uri="{FF2B5EF4-FFF2-40B4-BE49-F238E27FC236}">
                <a16:creationId xmlns:a16="http://schemas.microsoft.com/office/drawing/2014/main" id="{BA9E0336-42A7-2134-CE6E-DC2E6159397D}"/>
              </a:ext>
            </a:extLst>
          </p:cNvPr>
          <p:cNvSpPr/>
          <p:nvPr/>
        </p:nvSpPr>
        <p:spPr>
          <a:xfrm>
            <a:off x="2301570" y="285229"/>
            <a:ext cx="7065164" cy="134281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776061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092302" y="1881554"/>
            <a:ext cx="4029269" cy="3574116"/>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-ed</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0429" y="1881554"/>
            <a:ext cx="5388428" cy="3574115"/>
          </a:xfrm>
          <a:prstGeom prst="rect">
            <a:avLst/>
          </a:prstGeom>
          <a:solidFill>
            <a:schemeClr val="bg1">
              <a:lumMod val="95000"/>
            </a:schemeClr>
          </a:solidFill>
          <a:ln>
            <a:no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map</a:t>
            </a:r>
          </a:p>
          <a:p>
            <a:pPr marL="0" indent="0">
              <a:buFont typeface="Arial" panose="020B0604020202020204" pitchFamily="34" charset="0"/>
              <a:buNone/>
            </a:pPr>
            <a:r>
              <a:rPr lang="en-US" sz="8800">
                <a:latin typeface="Arial"/>
                <a:cs typeface="Arial"/>
              </a:rPr>
              <a:t>step</a:t>
            </a:r>
          </a:p>
          <a:p>
            <a:pPr marL="0" indent="0">
              <a:buFont typeface="Arial" panose="020B0604020202020204" pitchFamily="34" charset="0"/>
              <a:buNone/>
            </a:pPr>
            <a:r>
              <a:rPr lang="en-US" sz="8800">
                <a:latin typeface="Arial"/>
                <a:cs typeface="Arial"/>
              </a:rPr>
              <a:t>drum</a:t>
            </a:r>
          </a:p>
        </p:txBody>
      </p:sp>
      <p:sp>
        <p:nvSpPr>
          <p:cNvPr id="2" name="Content Placeholder 2">
            <a:extLst>
              <a:ext uri="{FF2B5EF4-FFF2-40B4-BE49-F238E27FC236}">
                <a16:creationId xmlns:a16="http://schemas.microsoft.com/office/drawing/2014/main" id="{799C748C-D0A0-700B-CA9A-D81765885492}"/>
              </a:ext>
            </a:extLst>
          </p:cNvPr>
          <p:cNvSpPr txBox="1">
            <a:spLocks/>
          </p:cNvSpPr>
          <p:nvPr/>
        </p:nvSpPr>
        <p:spPr>
          <a:xfrm>
            <a:off x="856064" y="352444"/>
            <a:ext cx="10098762" cy="1162527"/>
          </a:xfrm>
          <a:prstGeom prst="rect">
            <a:avLst/>
          </a:prstGeom>
          <a:noFill/>
          <a:ln>
            <a:noFill/>
          </a:ln>
        </p:spPr>
        <p:txBody>
          <a:bodyPr vert="horz" lIns="91440" tIns="45720" rIns="91440" bIns="4572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US" sz="12800" b="1">
                <a:cs typeface="Arial"/>
              </a:rPr>
              <a:t>Double the consonant rule </a:t>
            </a:r>
          </a:p>
          <a:p>
            <a:pPr marL="0" indent="0" algn="ctr">
              <a:lnSpc>
                <a:spcPct val="120000"/>
              </a:lnSpc>
              <a:buNone/>
            </a:pPr>
            <a:r>
              <a:rPr lang="en-US" sz="9600"/>
              <a:t>Double the final consonant if it follows a short vowel sound, then add -ed</a:t>
            </a:r>
            <a:endParaRPr lang="da-DK" sz="9600"/>
          </a:p>
          <a:p>
            <a:pPr marL="0" indent="0">
              <a:lnSpc>
                <a:spcPct val="150000"/>
              </a:lnSpc>
              <a:buNone/>
            </a:pPr>
            <a:endParaRPr lang="da-DK" sz="10000">
              <a:latin typeface="Arial" panose="020B0604020202020204" pitchFamily="34" charset="0"/>
              <a:ea typeface="+mn-lt"/>
              <a:cs typeface="Arial" panose="020B0604020202020204" pitchFamily="34" charset="0"/>
            </a:endParaRPr>
          </a:p>
          <a:p>
            <a:pPr marL="0" indent="0">
              <a:lnSpc>
                <a:spcPct val="150000"/>
              </a:lnSpc>
              <a:buNone/>
            </a:pPr>
            <a:endParaRPr lang="en-US" sz="1100">
              <a:ea typeface="+mn-lt"/>
              <a:cs typeface="+mn-lt"/>
            </a:endParaRPr>
          </a:p>
          <a:p>
            <a:pPr marL="0" indent="0">
              <a:buFont typeface="Arial" panose="020B0604020202020204" pitchFamily="34" charset="0"/>
              <a:buNone/>
            </a:pPr>
            <a:endParaRPr lang="en-US" sz="8800">
              <a:latin typeface="Arial"/>
              <a:cs typeface="Arial"/>
            </a:endParaRPr>
          </a:p>
        </p:txBody>
      </p:sp>
      <p:sp>
        <p:nvSpPr>
          <p:cNvPr id="12" name="TextBox 11">
            <a:extLst>
              <a:ext uri="{FF2B5EF4-FFF2-40B4-BE49-F238E27FC236}">
                <a16:creationId xmlns:a16="http://schemas.microsoft.com/office/drawing/2014/main" id="{C2FFD24F-EAD7-9619-F847-61869C97EAB8}"/>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13" name="Group 12">
            <a:extLst>
              <a:ext uri="{FF2B5EF4-FFF2-40B4-BE49-F238E27FC236}">
                <a16:creationId xmlns:a16="http://schemas.microsoft.com/office/drawing/2014/main" id="{18797370-5952-1BDA-B435-159A692A8569}"/>
              </a:ext>
            </a:extLst>
          </p:cNvPr>
          <p:cNvGrpSpPr/>
          <p:nvPr/>
        </p:nvGrpSpPr>
        <p:grpSpPr>
          <a:xfrm>
            <a:off x="10888466" y="300251"/>
            <a:ext cx="1082040" cy="1102079"/>
            <a:chOff x="6471742" y="3121087"/>
            <a:chExt cx="1082040" cy="1102079"/>
          </a:xfrm>
        </p:grpSpPr>
        <p:sp>
          <p:nvSpPr>
            <p:cNvPr id="14" name="Rectangle: Rounded Corners 13">
              <a:extLst>
                <a:ext uri="{FF2B5EF4-FFF2-40B4-BE49-F238E27FC236}">
                  <a16:creationId xmlns:a16="http://schemas.microsoft.com/office/drawing/2014/main" id="{F2233CB1-F6C8-17EE-3399-824148DF63A4}"/>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511A3AD9-4E3F-4B0E-712A-62621BFAD4F5}"/>
                </a:ext>
              </a:extLst>
            </p:cNvPr>
            <p:cNvGrpSpPr/>
            <p:nvPr/>
          </p:nvGrpSpPr>
          <p:grpSpPr>
            <a:xfrm>
              <a:off x="6689203" y="3294376"/>
              <a:ext cx="647118" cy="755501"/>
              <a:chOff x="1733006" y="4059633"/>
              <a:chExt cx="914400" cy="1126270"/>
            </a:xfrm>
            <a:solidFill>
              <a:srgbClr val="4557AD"/>
            </a:solidFill>
          </p:grpSpPr>
          <p:pic>
            <p:nvPicPr>
              <p:cNvPr id="16" name="Graphic 15" descr="School boy outline">
                <a:extLst>
                  <a:ext uri="{FF2B5EF4-FFF2-40B4-BE49-F238E27FC236}">
                    <a16:creationId xmlns:a16="http://schemas.microsoft.com/office/drawing/2014/main" id="{DDDA5913-15C0-0ED9-4925-90F33E97C031}"/>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b="24762"/>
              <a:stretch/>
            </p:blipFill>
            <p:spPr>
              <a:xfrm>
                <a:off x="1733006" y="4059633"/>
                <a:ext cx="914400" cy="687976"/>
              </a:xfrm>
              <a:prstGeom prst="rect">
                <a:avLst/>
              </a:prstGeom>
            </p:spPr>
          </p:pic>
          <p:pic>
            <p:nvPicPr>
              <p:cNvPr id="17" name="Graphic 16" descr="Blackboard with solid fill">
                <a:extLst>
                  <a:ext uri="{FF2B5EF4-FFF2-40B4-BE49-F238E27FC236}">
                    <a16:creationId xmlns:a16="http://schemas.microsoft.com/office/drawing/2014/main" id="{66D20708-AE5E-C459-5F7D-BC0EFC8B92C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52748" y="4497925"/>
                <a:ext cx="687978" cy="687978"/>
              </a:xfrm>
              <a:prstGeom prst="rect">
                <a:avLst/>
              </a:prstGeom>
            </p:spPr>
          </p:pic>
        </p:grpSp>
      </p:grpSp>
      <p:sp>
        <p:nvSpPr>
          <p:cNvPr id="18" name="Rectangle: Rounded Corners 17">
            <a:extLst>
              <a:ext uri="{FF2B5EF4-FFF2-40B4-BE49-F238E27FC236}">
                <a16:creationId xmlns:a16="http://schemas.microsoft.com/office/drawing/2014/main" id="{C8DB8244-DD07-1AC5-0107-04872B22D057}"/>
              </a:ext>
            </a:extLst>
          </p:cNvPr>
          <p:cNvSpPr/>
          <p:nvPr/>
        </p:nvSpPr>
        <p:spPr>
          <a:xfrm>
            <a:off x="1070429" y="300251"/>
            <a:ext cx="9580190" cy="135602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953974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A6FBEB50-7F10-43A4-A19C-65D9BE85F8D1}"/>
              </a:ext>
            </a:extLst>
          </p:cNvPr>
          <p:cNvSpPr txBox="1">
            <a:spLocks/>
          </p:cNvSpPr>
          <p:nvPr/>
        </p:nvSpPr>
        <p:spPr>
          <a:xfrm>
            <a:off x="525867" y="344309"/>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a:solidFill>
                  <a:srgbClr val="0E1E42"/>
                </a:solidFill>
                <a:latin typeface="+mn-lt"/>
                <a:ea typeface="+mj-lt"/>
                <a:cs typeface="+mj-lt"/>
              </a:rPr>
              <a:t>Notes for teachers</a:t>
            </a:r>
            <a:endParaRPr lang="en-US" sz="3600" i="1">
              <a:solidFill>
                <a:srgbClr val="00BB70"/>
              </a:solidFill>
            </a:endParaRPr>
          </a:p>
        </p:txBody>
      </p:sp>
      <p:sp>
        <p:nvSpPr>
          <p:cNvPr id="5" name="Content Placeholder 2">
            <a:extLst>
              <a:ext uri="{FF2B5EF4-FFF2-40B4-BE49-F238E27FC236}">
                <a16:creationId xmlns:a16="http://schemas.microsoft.com/office/drawing/2014/main" id="{88A37587-85F1-9902-161B-C599A39F1387}"/>
              </a:ext>
            </a:extLst>
          </p:cNvPr>
          <p:cNvSpPr txBox="1">
            <a:spLocks/>
          </p:cNvSpPr>
          <p:nvPr/>
        </p:nvSpPr>
        <p:spPr>
          <a:xfrm>
            <a:off x="960139" y="1669872"/>
            <a:ext cx="10515600" cy="5111503"/>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800" b="1">
              <a:latin typeface="+mj-lt"/>
              <a:ea typeface="+mn-lt"/>
              <a:cs typeface="+mn-lt"/>
            </a:endParaRPr>
          </a:p>
        </p:txBody>
      </p:sp>
      <p:sp>
        <p:nvSpPr>
          <p:cNvPr id="3" name="TextBox 2">
            <a:extLst>
              <a:ext uri="{FF2B5EF4-FFF2-40B4-BE49-F238E27FC236}">
                <a16:creationId xmlns:a16="http://schemas.microsoft.com/office/drawing/2014/main" id="{93509D1B-15A5-E79B-0E3F-A8A5268A84CF}"/>
              </a:ext>
            </a:extLst>
          </p:cNvPr>
          <p:cNvSpPr txBox="1"/>
          <p:nvPr/>
        </p:nvSpPr>
        <p:spPr>
          <a:xfrm>
            <a:off x="716261" y="1494809"/>
            <a:ext cx="10759478" cy="3693319"/>
          </a:xfrm>
          <a:prstGeom prst="rect">
            <a:avLst/>
          </a:prstGeom>
          <a:noFill/>
        </p:spPr>
        <p:txBody>
          <a:bodyPr wrap="square" lIns="91440" tIns="45720" rIns="91440" bIns="45720" anchor="t">
            <a:spAutoFit/>
          </a:bodyPr>
          <a:lstStyle/>
          <a:p>
            <a:pPr marL="285750" indent="-285750">
              <a:buFont typeface="Arial" panose="020B0604020202020204" pitchFamily="34" charset="0"/>
              <a:buChar char="•"/>
            </a:pPr>
            <a:r>
              <a:rPr lang="en-US" dirty="0">
                <a:ea typeface="+mn-lt"/>
                <a:cs typeface="+mn-lt"/>
              </a:rPr>
              <a:t>These slides align with the </a:t>
            </a:r>
            <a:r>
              <a:rPr lang="en-US" dirty="0">
                <a:ea typeface="+mn-lt"/>
                <a:cs typeface="+mn-lt"/>
                <a:hlinkClick r:id="rId3"/>
              </a:rPr>
              <a:t>Literacy Hub’s phonics progression</a:t>
            </a:r>
            <a:r>
              <a:rPr lang="en-US" dirty="0">
                <a:ea typeface="+mn-lt"/>
                <a:cs typeface="+mn-lt"/>
              </a:rPr>
              <a:t>, but can be edited to match any progression.</a:t>
            </a:r>
          </a:p>
          <a:p>
            <a:pPr marL="285750" indent="-285750">
              <a:buFont typeface="Arial" panose="020B0604020202020204" pitchFamily="34" charset="0"/>
              <a:buChar char="•"/>
            </a:pPr>
            <a:r>
              <a:rPr lang="en-US" dirty="0">
                <a:ea typeface="+mn-lt"/>
                <a:cs typeface="+mn-lt"/>
              </a:rPr>
              <a:t>Use slides from this PowerPoint as part of a review of previously learned skills and concepts.</a:t>
            </a:r>
          </a:p>
          <a:p>
            <a:pPr marL="285750" indent="-285750">
              <a:buFont typeface="Arial" panose="020B0604020202020204" pitchFamily="34" charset="0"/>
              <a:buChar char="•"/>
            </a:pPr>
            <a:r>
              <a:rPr lang="en-US" dirty="0">
                <a:ea typeface="+mn-lt"/>
                <a:cs typeface="+mn-lt"/>
              </a:rPr>
              <a:t>Show each affix on screen and use the script in the notes section to review the pronunciation and meaning of the affix. </a:t>
            </a:r>
          </a:p>
          <a:p>
            <a:pPr marL="285750" indent="-285750">
              <a:buFont typeface="Arial" panose="020B0604020202020204" pitchFamily="34" charset="0"/>
              <a:buChar char="•"/>
            </a:pPr>
            <a:r>
              <a:rPr lang="en-US" dirty="0">
                <a:ea typeface="+mn-lt"/>
                <a:cs typeface="+mn-lt"/>
              </a:rPr>
              <a:t>Use the word list slides to follow an ‘I do’, ‘We do’, ‘You do’ process for adding the affix to a base word focusing on pronunciation and meaning of the new word.</a:t>
            </a:r>
          </a:p>
          <a:p>
            <a:pPr marL="285750" indent="-285750">
              <a:buFont typeface="Arial" panose="020B0604020202020204" pitchFamily="34" charset="0"/>
              <a:buChar char="•"/>
            </a:pPr>
            <a:r>
              <a:rPr lang="en-US" dirty="0">
                <a:ea typeface="+mn-lt"/>
                <a:cs typeface="+mn-lt"/>
              </a:rPr>
              <a:t>Stop at the last affix taught in class. Jumble affixes periodically, so that students do not </a:t>
            </a:r>
            <a:r>
              <a:rPr lang="en-AU" dirty="0">
                <a:ea typeface="+mn-lt"/>
                <a:cs typeface="+mn-lt"/>
              </a:rPr>
              <a:t>memorise</a:t>
            </a:r>
            <a:r>
              <a:rPr lang="en-US" dirty="0">
                <a:ea typeface="+mn-lt"/>
                <a:cs typeface="+mn-lt"/>
              </a:rPr>
              <a:t> the material in order but instead identify each affix as it appears.</a:t>
            </a:r>
          </a:p>
          <a:p>
            <a:pPr marL="285750" indent="-285750">
              <a:buFont typeface="Arial" panose="020B0604020202020204" pitchFamily="34" charset="0"/>
              <a:buChar char="•"/>
            </a:pPr>
            <a:r>
              <a:rPr lang="en-US" dirty="0">
                <a:ea typeface="+mn-lt"/>
                <a:cs typeface="+mn-lt"/>
              </a:rPr>
              <a:t>See the teacher notes under the slides for more information on each step. These slides can be modified according to students</a:t>
            </a:r>
            <a:r>
              <a:rPr lang="en-GB" dirty="0">
                <a:ea typeface="+mn-lt"/>
                <a:cs typeface="+mn-lt"/>
              </a:rPr>
              <a:t>’</a:t>
            </a:r>
            <a:r>
              <a:rPr lang="en-US" dirty="0">
                <a:ea typeface="+mn-lt"/>
                <a:cs typeface="+mn-lt"/>
              </a:rPr>
              <a:t> learning needs and can be adapted to follow any phonics progression.</a:t>
            </a:r>
          </a:p>
          <a:p>
            <a:pPr marL="285750" indent="-285750">
              <a:buFont typeface="Arial" panose="020B0604020202020204" pitchFamily="34" charset="0"/>
              <a:buChar char="•"/>
            </a:pPr>
            <a:r>
              <a:rPr lang="en-US" dirty="0">
                <a:ea typeface="+mn-lt"/>
                <a:cs typeface="+mn-lt"/>
              </a:rPr>
              <a:t>The addition of affixes can affect spelling. </a:t>
            </a:r>
            <a:r>
              <a:rPr lang="en-GB" dirty="0">
                <a:effectLst/>
              </a:rPr>
              <a:t>Some of the slides in this pack require students to demonstrate their understanding of affixes through written practice. For example, students need to show how the addition of the -</a:t>
            </a:r>
            <a:r>
              <a:rPr lang="en-GB" dirty="0" err="1">
                <a:effectLst/>
              </a:rPr>
              <a:t>ing</a:t>
            </a:r>
            <a:r>
              <a:rPr lang="en-GB" dirty="0">
                <a:effectLst/>
              </a:rPr>
              <a:t> suffix to the word ‘skip’ </a:t>
            </a:r>
            <a:r>
              <a:rPr lang="en-GB" dirty="0"/>
              <a:t>impacts</a:t>
            </a:r>
            <a:r>
              <a:rPr lang="en-GB" dirty="0">
                <a:effectLst/>
              </a:rPr>
              <a:t> the spelling of ‘skipping’.</a:t>
            </a:r>
            <a:endParaRPr lang="en-US" dirty="0">
              <a:ea typeface="+mn-lt"/>
              <a:cs typeface="+mn-lt"/>
            </a:endParaRPr>
          </a:p>
        </p:txBody>
      </p:sp>
    </p:spTree>
    <p:extLst>
      <p:ext uri="{BB962C8B-B14F-4D97-AF65-F5344CB8AC3E}">
        <p14:creationId xmlns:p14="http://schemas.microsoft.com/office/powerpoint/2010/main" val="340038473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D14EA49-07EF-4A2E-8F6A-F335DB3288CC}"/>
              </a:ext>
            </a:extLst>
          </p:cNvPr>
          <p:cNvSpPr txBox="1">
            <a:spLocks/>
          </p:cNvSpPr>
          <p:nvPr/>
        </p:nvSpPr>
        <p:spPr>
          <a:xfrm>
            <a:off x="7193901" y="4057736"/>
            <a:ext cx="2875559" cy="1546932"/>
          </a:xfrm>
          <a:prstGeom prst="rect">
            <a:avLst/>
          </a:prstGeom>
          <a:solidFill>
            <a:srgbClr val="EAE3F9"/>
          </a:solidFill>
          <a:ln>
            <a:noFill/>
          </a:ln>
        </p:spPr>
        <p:txBody>
          <a:bodyPr vert="horz" lIns="91440" tIns="45720" rIns="91440" bIns="45720" rtlCol="0" anchor="ctr" anchorCtr="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10000"/>
              </a:lnSpc>
              <a:buNone/>
            </a:pPr>
            <a:r>
              <a:rPr lang="en-US" sz="10000">
                <a:latin typeface="Arial"/>
                <a:cs typeface="Arial"/>
              </a:rPr>
              <a:t>-ing</a:t>
            </a:r>
            <a:endParaRPr lang="en-AU" sz="10000">
              <a:latin typeface="Arial"/>
              <a:cs typeface="Arial"/>
            </a:endParaRPr>
          </a:p>
        </p:txBody>
      </p:sp>
      <p:sp>
        <p:nvSpPr>
          <p:cNvPr id="16" name="Content Placeholder 2">
            <a:extLst>
              <a:ext uri="{FF2B5EF4-FFF2-40B4-BE49-F238E27FC236}">
                <a16:creationId xmlns:a16="http://schemas.microsoft.com/office/drawing/2014/main" id="{D72582F1-978E-4BD2-BDDD-09E89BF1A6D3}"/>
              </a:ext>
            </a:extLst>
          </p:cNvPr>
          <p:cNvSpPr txBox="1">
            <a:spLocks/>
          </p:cNvSpPr>
          <p:nvPr/>
        </p:nvSpPr>
        <p:spPr>
          <a:xfrm>
            <a:off x="7193901" y="2244234"/>
            <a:ext cx="2875559" cy="1546932"/>
          </a:xfrm>
          <a:prstGeom prst="rect">
            <a:avLst/>
          </a:prstGeom>
          <a:solidFill>
            <a:srgbClr val="EAE3F9"/>
          </a:solidFill>
          <a:ln>
            <a:no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0000">
                <a:latin typeface="Arial"/>
                <a:cs typeface="Arial"/>
              </a:rPr>
              <a:t>-ed</a:t>
            </a:r>
            <a:endParaRPr lang="en-AU" sz="10000">
              <a:latin typeface="Arial"/>
              <a:cs typeface="Arial"/>
            </a:endParaRPr>
          </a:p>
        </p:txBody>
      </p:sp>
      <p:sp>
        <p:nvSpPr>
          <p:cNvPr id="18" name="Content Placeholder 2">
            <a:extLst>
              <a:ext uri="{FF2B5EF4-FFF2-40B4-BE49-F238E27FC236}">
                <a16:creationId xmlns:a16="http://schemas.microsoft.com/office/drawing/2014/main" id="{27AC4992-0931-42E7-A635-C618D76984B3}"/>
              </a:ext>
            </a:extLst>
          </p:cNvPr>
          <p:cNvSpPr txBox="1">
            <a:spLocks/>
          </p:cNvSpPr>
          <p:nvPr/>
        </p:nvSpPr>
        <p:spPr>
          <a:xfrm>
            <a:off x="768530" y="2244232"/>
            <a:ext cx="6024155" cy="3360435"/>
          </a:xfrm>
          <a:prstGeom prst="rect">
            <a:avLst/>
          </a:prstGeom>
          <a:solidFill>
            <a:schemeClr val="bg1">
              <a:lumMod val="95000"/>
            </a:schemeClr>
          </a:solidFill>
          <a:ln>
            <a:no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like</a:t>
            </a:r>
          </a:p>
          <a:p>
            <a:pPr marL="0" indent="0">
              <a:buFont typeface="Arial" panose="020B0604020202020204" pitchFamily="34" charset="0"/>
              <a:buNone/>
            </a:pPr>
            <a:r>
              <a:rPr lang="en-US" sz="8800">
                <a:latin typeface="Arial"/>
                <a:cs typeface="Arial"/>
              </a:rPr>
              <a:t>smile</a:t>
            </a:r>
          </a:p>
          <a:p>
            <a:pPr marL="0" indent="0">
              <a:buFont typeface="Arial" panose="020B0604020202020204" pitchFamily="34" charset="0"/>
              <a:buNone/>
            </a:pPr>
            <a:r>
              <a:rPr lang="en-US" sz="8800">
                <a:latin typeface="Arial"/>
                <a:cs typeface="Arial"/>
              </a:rPr>
              <a:t>glide</a:t>
            </a:r>
          </a:p>
        </p:txBody>
      </p:sp>
      <p:sp>
        <p:nvSpPr>
          <p:cNvPr id="19" name="Content Placeholder 2">
            <a:extLst>
              <a:ext uri="{FF2B5EF4-FFF2-40B4-BE49-F238E27FC236}">
                <a16:creationId xmlns:a16="http://schemas.microsoft.com/office/drawing/2014/main" id="{CA6724F0-3F37-47CB-A14B-2C701FF1FEBA}"/>
              </a:ext>
            </a:extLst>
          </p:cNvPr>
          <p:cNvSpPr txBox="1">
            <a:spLocks/>
          </p:cNvSpPr>
          <p:nvPr/>
        </p:nvSpPr>
        <p:spPr>
          <a:xfrm>
            <a:off x="2032299" y="440229"/>
            <a:ext cx="7789662" cy="1396653"/>
          </a:xfrm>
          <a:prstGeom prst="rect">
            <a:avLst/>
          </a:prstGeom>
          <a:noFill/>
          <a:ln>
            <a:noFill/>
          </a:ln>
        </p:spPr>
        <p:txBody>
          <a:bodyPr vert="horz" lIns="91440" tIns="45720" rIns="91440" bIns="45720" rtlCol="0" anchor="t">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None/>
            </a:pPr>
            <a:r>
              <a:rPr lang="en-US" sz="9800" b="1">
                <a:cs typeface="Arial"/>
              </a:rPr>
              <a:t>Silent e + suffix rule</a:t>
            </a:r>
          </a:p>
          <a:p>
            <a:pPr marL="0" indent="0" algn="ctr">
              <a:lnSpc>
                <a:spcPct val="120000"/>
              </a:lnSpc>
              <a:buNone/>
            </a:pPr>
            <a:r>
              <a:rPr lang="en-AU" sz="9800"/>
              <a:t>Take away the silent e, then add -ed or -</a:t>
            </a:r>
            <a:r>
              <a:rPr lang="en-AU" sz="9800" err="1"/>
              <a:t>ing</a:t>
            </a:r>
            <a:endParaRPr lang="en-AU" sz="9800">
              <a:cs typeface="Calibri"/>
            </a:endParaRPr>
          </a:p>
          <a:p>
            <a:pPr marL="0" indent="0">
              <a:lnSpc>
                <a:spcPct val="150000"/>
              </a:lnSpc>
              <a:buNone/>
            </a:pPr>
            <a:endParaRPr lang="da-DK" sz="10000">
              <a:latin typeface="Arial" panose="020B0604020202020204" pitchFamily="34" charset="0"/>
              <a:ea typeface="+mn-lt"/>
              <a:cs typeface="Arial" panose="020B0604020202020204" pitchFamily="34" charset="0"/>
            </a:endParaRPr>
          </a:p>
          <a:p>
            <a:pPr marL="0" indent="0">
              <a:lnSpc>
                <a:spcPct val="150000"/>
              </a:lnSpc>
              <a:buNone/>
            </a:pPr>
            <a:endParaRPr lang="en-US" sz="1100">
              <a:ea typeface="+mn-lt"/>
              <a:cs typeface="+mn-lt"/>
            </a:endParaRPr>
          </a:p>
          <a:p>
            <a:pPr marL="0" indent="0">
              <a:buFont typeface="Arial" panose="020B0604020202020204" pitchFamily="34" charset="0"/>
              <a:buNone/>
            </a:pPr>
            <a:endParaRPr lang="en-US" sz="8800">
              <a:latin typeface="Arial"/>
              <a:cs typeface="Arial"/>
            </a:endParaRPr>
          </a:p>
        </p:txBody>
      </p:sp>
      <p:sp>
        <p:nvSpPr>
          <p:cNvPr id="7" name="TextBox 6">
            <a:extLst>
              <a:ext uri="{FF2B5EF4-FFF2-40B4-BE49-F238E27FC236}">
                <a16:creationId xmlns:a16="http://schemas.microsoft.com/office/drawing/2014/main" id="{34F962C4-2B17-DF5E-3339-D8414063D218}"/>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8" name="Group 7">
            <a:extLst>
              <a:ext uri="{FF2B5EF4-FFF2-40B4-BE49-F238E27FC236}">
                <a16:creationId xmlns:a16="http://schemas.microsoft.com/office/drawing/2014/main" id="{F069301F-CC9D-65D1-837D-5AF5A5E2A455}"/>
              </a:ext>
            </a:extLst>
          </p:cNvPr>
          <p:cNvGrpSpPr/>
          <p:nvPr/>
        </p:nvGrpSpPr>
        <p:grpSpPr>
          <a:xfrm>
            <a:off x="10888466" y="300251"/>
            <a:ext cx="1082040" cy="1102079"/>
            <a:chOff x="6471742" y="3121087"/>
            <a:chExt cx="1082040" cy="1102079"/>
          </a:xfrm>
        </p:grpSpPr>
        <p:sp>
          <p:nvSpPr>
            <p:cNvPr id="9" name="Rectangle: Rounded Corners 8">
              <a:extLst>
                <a:ext uri="{FF2B5EF4-FFF2-40B4-BE49-F238E27FC236}">
                  <a16:creationId xmlns:a16="http://schemas.microsoft.com/office/drawing/2014/main" id="{DB462CE5-A609-8BC8-CFD8-4E43AE4CCACE}"/>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8AFBE0F-8E6B-EEDB-A770-3E240A2594F0}"/>
                </a:ext>
              </a:extLst>
            </p:cNvPr>
            <p:cNvGrpSpPr/>
            <p:nvPr/>
          </p:nvGrpSpPr>
          <p:grpSpPr>
            <a:xfrm>
              <a:off x="6689203" y="3294376"/>
              <a:ext cx="647118" cy="755501"/>
              <a:chOff x="1733006" y="4059633"/>
              <a:chExt cx="914400" cy="1126270"/>
            </a:xfrm>
            <a:solidFill>
              <a:srgbClr val="4557AD"/>
            </a:solidFill>
          </p:grpSpPr>
          <p:pic>
            <p:nvPicPr>
              <p:cNvPr id="11" name="Graphic 10" descr="School boy outline">
                <a:extLst>
                  <a:ext uri="{FF2B5EF4-FFF2-40B4-BE49-F238E27FC236}">
                    <a16:creationId xmlns:a16="http://schemas.microsoft.com/office/drawing/2014/main" id="{F9CB1EA2-CEE0-431F-4851-7F760FF60616}"/>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b="24762"/>
              <a:stretch/>
            </p:blipFill>
            <p:spPr>
              <a:xfrm>
                <a:off x="1733006" y="4059633"/>
                <a:ext cx="914400" cy="687976"/>
              </a:xfrm>
              <a:prstGeom prst="rect">
                <a:avLst/>
              </a:prstGeom>
            </p:spPr>
          </p:pic>
          <p:pic>
            <p:nvPicPr>
              <p:cNvPr id="12" name="Graphic 11" descr="Blackboard with solid fill">
                <a:extLst>
                  <a:ext uri="{FF2B5EF4-FFF2-40B4-BE49-F238E27FC236}">
                    <a16:creationId xmlns:a16="http://schemas.microsoft.com/office/drawing/2014/main" id="{76201E55-3749-A0F4-FA0A-B19C4C32130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52748" y="4497925"/>
                <a:ext cx="687978" cy="687978"/>
              </a:xfrm>
              <a:prstGeom prst="rect">
                <a:avLst/>
              </a:prstGeom>
            </p:spPr>
          </p:pic>
        </p:grpSp>
      </p:grpSp>
      <p:sp>
        <p:nvSpPr>
          <p:cNvPr id="13" name="Rectangle: Rounded Corners 12">
            <a:extLst>
              <a:ext uri="{FF2B5EF4-FFF2-40B4-BE49-F238E27FC236}">
                <a16:creationId xmlns:a16="http://schemas.microsoft.com/office/drawing/2014/main" id="{951C5D1A-EDBC-FB8B-7D04-1EF6EC7F1EEB}"/>
              </a:ext>
            </a:extLst>
          </p:cNvPr>
          <p:cNvSpPr/>
          <p:nvPr/>
        </p:nvSpPr>
        <p:spPr>
          <a:xfrm>
            <a:off x="1942381" y="300251"/>
            <a:ext cx="7969499" cy="154693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390815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768530" y="314581"/>
            <a:ext cx="9891928" cy="1396653"/>
          </a:xfrm>
          <a:prstGeom prst="rect">
            <a:avLst/>
          </a:prstGeom>
          <a:noFill/>
          <a:ln>
            <a:noFill/>
          </a:ln>
        </p:spPr>
        <p:txBody>
          <a:bodyPr vert="horz" lIns="91440" tIns="45720" rIns="91440" bIns="45720" rtlCol="0" anchor="t">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None/>
            </a:pPr>
            <a:r>
              <a:rPr lang="en-US" sz="12800" b="1">
                <a:cs typeface="Arial"/>
              </a:rPr>
              <a:t>Double the consonant rule</a:t>
            </a:r>
            <a:br>
              <a:rPr lang="en-US" sz="11200" b="1">
                <a:cs typeface="Arial"/>
              </a:rPr>
            </a:br>
            <a:r>
              <a:rPr lang="en-US" sz="10400"/>
              <a:t>Double the final consonant directly after a short vowel to add -ed or -ing</a:t>
            </a:r>
            <a:endParaRPr lang="da-DK" sz="10400"/>
          </a:p>
          <a:p>
            <a:pPr marL="0" indent="0">
              <a:lnSpc>
                <a:spcPct val="150000"/>
              </a:lnSpc>
              <a:buNone/>
            </a:pPr>
            <a:endParaRPr lang="da-DK" sz="10000">
              <a:latin typeface="Arial" panose="020B0604020202020204" pitchFamily="34" charset="0"/>
              <a:ea typeface="+mn-lt"/>
              <a:cs typeface="Arial" panose="020B0604020202020204" pitchFamily="34" charset="0"/>
            </a:endParaRPr>
          </a:p>
          <a:p>
            <a:pPr marL="0" indent="0">
              <a:lnSpc>
                <a:spcPct val="150000"/>
              </a:lnSpc>
              <a:buNone/>
            </a:pPr>
            <a:endParaRPr lang="en-US" sz="1100">
              <a:ea typeface="+mn-lt"/>
              <a:cs typeface="+mn-lt"/>
            </a:endParaRPr>
          </a:p>
          <a:p>
            <a:pPr marL="0" indent="0">
              <a:buFont typeface="Arial" panose="020B0604020202020204" pitchFamily="34" charset="0"/>
              <a:buNone/>
            </a:pPr>
            <a:endParaRPr lang="en-US" sz="8800">
              <a:latin typeface="Arial"/>
              <a:cs typeface="Arial"/>
            </a:endParaRPr>
          </a:p>
        </p:txBody>
      </p:sp>
      <p:sp>
        <p:nvSpPr>
          <p:cNvPr id="4" name="Content Placeholder 2">
            <a:extLst>
              <a:ext uri="{FF2B5EF4-FFF2-40B4-BE49-F238E27FC236}">
                <a16:creationId xmlns:a16="http://schemas.microsoft.com/office/drawing/2014/main" id="{3D14EA49-07EF-4A2E-8F6A-F335DB3288CC}"/>
              </a:ext>
            </a:extLst>
          </p:cNvPr>
          <p:cNvSpPr txBox="1">
            <a:spLocks/>
          </p:cNvSpPr>
          <p:nvPr/>
        </p:nvSpPr>
        <p:spPr>
          <a:xfrm>
            <a:off x="7193901" y="4057737"/>
            <a:ext cx="3466557" cy="1546931"/>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0000">
                <a:latin typeface="Arial"/>
                <a:cs typeface="Arial"/>
              </a:rPr>
              <a:t>-ing</a:t>
            </a:r>
            <a:endParaRPr lang="en-AU" sz="10000">
              <a:latin typeface="Arial"/>
              <a:cs typeface="Arial"/>
            </a:endParaRPr>
          </a:p>
        </p:txBody>
      </p:sp>
      <p:sp>
        <p:nvSpPr>
          <p:cNvPr id="16" name="Content Placeholder 2">
            <a:extLst>
              <a:ext uri="{FF2B5EF4-FFF2-40B4-BE49-F238E27FC236}">
                <a16:creationId xmlns:a16="http://schemas.microsoft.com/office/drawing/2014/main" id="{D72582F1-978E-4BD2-BDDD-09E89BF1A6D3}"/>
              </a:ext>
            </a:extLst>
          </p:cNvPr>
          <p:cNvSpPr txBox="1">
            <a:spLocks/>
          </p:cNvSpPr>
          <p:nvPr/>
        </p:nvSpPr>
        <p:spPr>
          <a:xfrm>
            <a:off x="7193901" y="2244233"/>
            <a:ext cx="3466557" cy="1546931"/>
          </a:xfrm>
          <a:prstGeom prst="rect">
            <a:avLst/>
          </a:prstGeom>
          <a:solidFill>
            <a:srgbClr val="EAE3F9"/>
          </a:solidFill>
          <a:ln>
            <a:noFill/>
          </a:ln>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0000">
                <a:latin typeface="Arial"/>
                <a:cs typeface="Arial"/>
              </a:rPr>
              <a:t>-ed</a:t>
            </a:r>
            <a:endParaRPr lang="en-AU" sz="10000">
              <a:latin typeface="Arial"/>
              <a:cs typeface="Arial"/>
            </a:endParaRPr>
          </a:p>
        </p:txBody>
      </p:sp>
      <p:sp>
        <p:nvSpPr>
          <p:cNvPr id="18" name="Content Placeholder 2">
            <a:extLst>
              <a:ext uri="{FF2B5EF4-FFF2-40B4-BE49-F238E27FC236}">
                <a16:creationId xmlns:a16="http://schemas.microsoft.com/office/drawing/2014/main" id="{27AC4992-0931-42E7-A635-C618D76984B3}"/>
              </a:ext>
            </a:extLst>
          </p:cNvPr>
          <p:cNvSpPr txBox="1">
            <a:spLocks/>
          </p:cNvSpPr>
          <p:nvPr/>
        </p:nvSpPr>
        <p:spPr>
          <a:xfrm>
            <a:off x="768530" y="2244232"/>
            <a:ext cx="6024155" cy="3360435"/>
          </a:xfrm>
          <a:prstGeom prst="rect">
            <a:avLst/>
          </a:prstGeom>
          <a:solidFill>
            <a:schemeClr val="bg1">
              <a:lumMod val="95000"/>
            </a:schemeClr>
          </a:solidFill>
          <a:ln>
            <a:no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stop</a:t>
            </a:r>
          </a:p>
          <a:p>
            <a:pPr marL="0" indent="0">
              <a:buFont typeface="Arial" panose="020B0604020202020204" pitchFamily="34" charset="0"/>
              <a:buNone/>
            </a:pPr>
            <a:r>
              <a:rPr lang="en-US" sz="8800">
                <a:latin typeface="Arial"/>
                <a:cs typeface="Arial"/>
              </a:rPr>
              <a:t>hum</a:t>
            </a:r>
          </a:p>
          <a:p>
            <a:pPr marL="0" indent="0">
              <a:buFont typeface="Arial" panose="020B0604020202020204" pitchFamily="34" charset="0"/>
              <a:buNone/>
            </a:pPr>
            <a:r>
              <a:rPr lang="en-US" sz="8800">
                <a:latin typeface="Arial"/>
                <a:cs typeface="Arial"/>
              </a:rPr>
              <a:t>chat</a:t>
            </a:r>
          </a:p>
          <a:p>
            <a:pPr marL="0" indent="0">
              <a:buFont typeface="Arial" panose="020B0604020202020204" pitchFamily="34" charset="0"/>
              <a:buNone/>
            </a:pPr>
            <a:endParaRPr lang="en-US" sz="8800">
              <a:latin typeface="Arial"/>
              <a:cs typeface="Arial"/>
            </a:endParaRPr>
          </a:p>
        </p:txBody>
      </p:sp>
      <p:sp>
        <p:nvSpPr>
          <p:cNvPr id="11" name="TextBox 10">
            <a:extLst>
              <a:ext uri="{FF2B5EF4-FFF2-40B4-BE49-F238E27FC236}">
                <a16:creationId xmlns:a16="http://schemas.microsoft.com/office/drawing/2014/main" id="{6C880164-90FA-74C3-97A1-D9BECC6BA76B}"/>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grpSp>
        <p:nvGrpSpPr>
          <p:cNvPr id="12" name="Group 11">
            <a:extLst>
              <a:ext uri="{FF2B5EF4-FFF2-40B4-BE49-F238E27FC236}">
                <a16:creationId xmlns:a16="http://schemas.microsoft.com/office/drawing/2014/main" id="{B78036EB-CE03-3B9B-E998-F8B34C4ACB85}"/>
              </a:ext>
            </a:extLst>
          </p:cNvPr>
          <p:cNvGrpSpPr/>
          <p:nvPr/>
        </p:nvGrpSpPr>
        <p:grpSpPr>
          <a:xfrm>
            <a:off x="10888466" y="300251"/>
            <a:ext cx="1082040" cy="1102079"/>
            <a:chOff x="6471742" y="3121087"/>
            <a:chExt cx="1082040" cy="1102079"/>
          </a:xfrm>
        </p:grpSpPr>
        <p:sp>
          <p:nvSpPr>
            <p:cNvPr id="13" name="Rectangle: Rounded Corners 12">
              <a:extLst>
                <a:ext uri="{FF2B5EF4-FFF2-40B4-BE49-F238E27FC236}">
                  <a16:creationId xmlns:a16="http://schemas.microsoft.com/office/drawing/2014/main" id="{F4FD75C1-4211-C8A6-C2F0-06AD43CA933D}"/>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07EC2072-8118-6FCA-AAD6-A34DED15D719}"/>
                </a:ext>
              </a:extLst>
            </p:cNvPr>
            <p:cNvGrpSpPr/>
            <p:nvPr/>
          </p:nvGrpSpPr>
          <p:grpSpPr>
            <a:xfrm>
              <a:off x="6689203" y="3294376"/>
              <a:ext cx="647118" cy="755501"/>
              <a:chOff x="1733006" y="4059633"/>
              <a:chExt cx="914400" cy="1126270"/>
            </a:xfrm>
            <a:solidFill>
              <a:srgbClr val="4557AD"/>
            </a:solidFill>
          </p:grpSpPr>
          <p:pic>
            <p:nvPicPr>
              <p:cNvPr id="15" name="Graphic 14" descr="School boy outline">
                <a:extLst>
                  <a:ext uri="{FF2B5EF4-FFF2-40B4-BE49-F238E27FC236}">
                    <a16:creationId xmlns:a16="http://schemas.microsoft.com/office/drawing/2014/main" id="{AC31DB72-22FF-C936-9BDF-63E1F165EFF2}"/>
                  </a:ext>
                </a:extLst>
              </p:cNvPr>
              <p:cNvPicPr>
                <a:picLocks noChangeAspect="1"/>
              </p:cNvPicPr>
              <p:nvPr/>
            </p:nvPicPr>
            <p:blipFill rotWithShape="1">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b="24762"/>
              <a:stretch/>
            </p:blipFill>
            <p:spPr>
              <a:xfrm>
                <a:off x="1733006" y="4059633"/>
                <a:ext cx="914400" cy="687976"/>
              </a:xfrm>
              <a:prstGeom prst="rect">
                <a:avLst/>
              </a:prstGeom>
            </p:spPr>
          </p:pic>
          <p:pic>
            <p:nvPicPr>
              <p:cNvPr id="17" name="Graphic 16" descr="Blackboard with solid fill">
                <a:extLst>
                  <a:ext uri="{FF2B5EF4-FFF2-40B4-BE49-F238E27FC236}">
                    <a16:creationId xmlns:a16="http://schemas.microsoft.com/office/drawing/2014/main" id="{D51D4F24-AF36-81B0-7DE4-42A78B450E44}"/>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52748" y="4497925"/>
                <a:ext cx="687978" cy="687978"/>
              </a:xfrm>
              <a:prstGeom prst="rect">
                <a:avLst/>
              </a:prstGeom>
            </p:spPr>
          </p:pic>
        </p:grpSp>
      </p:grpSp>
      <p:sp>
        <p:nvSpPr>
          <p:cNvPr id="19" name="Rectangle: Rounded Corners 18">
            <a:extLst>
              <a:ext uri="{FF2B5EF4-FFF2-40B4-BE49-F238E27FC236}">
                <a16:creationId xmlns:a16="http://schemas.microsoft.com/office/drawing/2014/main" id="{3251E175-1743-3B32-131C-068AF38DDD9D}"/>
              </a:ext>
            </a:extLst>
          </p:cNvPr>
          <p:cNvSpPr/>
          <p:nvPr/>
        </p:nvSpPr>
        <p:spPr>
          <a:xfrm>
            <a:off x="768530" y="300251"/>
            <a:ext cx="9902475" cy="1546931"/>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8083215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291DCFF-F7B5-4560-A56A-43E6F3EAA058}"/>
              </a:ext>
            </a:extLst>
          </p:cNvPr>
          <p:cNvSpPr>
            <a:spLocks noGrp="1"/>
          </p:cNvSpPr>
          <p:nvPr>
            <p:ph idx="4294967295"/>
          </p:nvPr>
        </p:nvSpPr>
        <p:spPr>
          <a:xfrm>
            <a:off x="707366" y="805462"/>
            <a:ext cx="10515600" cy="4351337"/>
          </a:xfrm>
          <a:solidFill>
            <a:srgbClr val="CDECE8"/>
          </a:solidFill>
          <a:ln>
            <a:noFill/>
          </a:ln>
        </p:spPr>
        <p:txBody>
          <a:bodyPr vert="horz" lIns="91440" tIns="45720" rIns="91440" bIns="45720" rtlCol="0" anchor="t">
            <a:normAutofit/>
          </a:bodyPr>
          <a:lstStyle/>
          <a:p>
            <a:pPr marL="0" indent="0" algn="ctr">
              <a:buNone/>
            </a:pPr>
            <a:r>
              <a:rPr lang="en-US" sz="30000">
                <a:latin typeface="Arial"/>
                <a:cs typeface="Arial"/>
              </a:rPr>
              <a:t>un-</a:t>
            </a:r>
            <a:endParaRPr lang="en-AU" sz="30000">
              <a:latin typeface="Arial"/>
              <a:cs typeface="Arial"/>
            </a:endParaRPr>
          </a:p>
        </p:txBody>
      </p:sp>
      <p:sp>
        <p:nvSpPr>
          <p:cNvPr id="3" name="TextBox 2">
            <a:extLst>
              <a:ext uri="{FF2B5EF4-FFF2-40B4-BE49-F238E27FC236}">
                <a16:creationId xmlns:a16="http://schemas.microsoft.com/office/drawing/2014/main" id="{C5613222-CDF0-A4EA-2ABE-C13D60F18E52}"/>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2337501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977641" y="975983"/>
            <a:ext cx="4029269" cy="4351338"/>
          </a:xfrm>
          <a:prstGeom prst="rect">
            <a:avLst/>
          </a:prstGeom>
          <a:solidFill>
            <a:srgbClr val="CDECE8"/>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un-</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5577115" y="975983"/>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do</a:t>
            </a:r>
          </a:p>
          <a:p>
            <a:pPr marL="0" indent="0">
              <a:buFont typeface="Arial" panose="020B0604020202020204" pitchFamily="34" charset="0"/>
              <a:buNone/>
            </a:pPr>
            <a:r>
              <a:rPr lang="en-US" sz="8800">
                <a:latin typeface="Arial"/>
                <a:cs typeface="Arial"/>
              </a:rPr>
              <a:t>well</a:t>
            </a:r>
          </a:p>
          <a:p>
            <a:pPr marL="0" indent="0">
              <a:buFont typeface="Arial" panose="020B0604020202020204" pitchFamily="34" charset="0"/>
              <a:buNone/>
            </a:pPr>
            <a:r>
              <a:rPr lang="en-US" sz="8800">
                <a:latin typeface="Arial"/>
                <a:cs typeface="Arial"/>
              </a:rPr>
              <a:t>fit</a:t>
            </a:r>
          </a:p>
          <a:p>
            <a:pPr marL="0" indent="0">
              <a:buFont typeface="Arial" panose="020B0604020202020204" pitchFamily="34" charset="0"/>
              <a:buNone/>
            </a:pPr>
            <a:endParaRPr lang="en-US" sz="8800">
              <a:latin typeface="Arial"/>
              <a:cs typeface="Arial"/>
            </a:endParaRP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71656171-BED6-1419-4060-5E9AD74CEED0}"/>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490715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-er</a:t>
            </a:r>
            <a:endParaRPr lang="en-AU" sz="30000">
              <a:latin typeface="Arial"/>
              <a:cs typeface="Arial"/>
            </a:endParaRPr>
          </a:p>
        </p:txBody>
      </p:sp>
      <p:sp>
        <p:nvSpPr>
          <p:cNvPr id="3" name="TextBox 2">
            <a:extLst>
              <a:ext uri="{FF2B5EF4-FFF2-40B4-BE49-F238E27FC236}">
                <a16:creationId xmlns:a16="http://schemas.microsoft.com/office/drawing/2014/main" id="{A76E61C9-14F9-01EB-BE1F-5C1580FC13A7}"/>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1665029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193902" y="1105990"/>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-er</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68829" y="1105990"/>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teach</a:t>
            </a:r>
          </a:p>
          <a:p>
            <a:pPr marL="0" indent="0">
              <a:buFont typeface="Arial" panose="020B0604020202020204" pitchFamily="34" charset="0"/>
              <a:buNone/>
            </a:pPr>
            <a:r>
              <a:rPr lang="en-US" sz="8800">
                <a:latin typeface="Arial"/>
                <a:cs typeface="Arial"/>
              </a:rPr>
              <a:t>print</a:t>
            </a:r>
          </a:p>
          <a:p>
            <a:pPr marL="0" indent="0">
              <a:buFont typeface="Arial" panose="020B0604020202020204" pitchFamily="34" charset="0"/>
              <a:buNone/>
            </a:pPr>
            <a:r>
              <a:rPr lang="en-US" sz="8800">
                <a:latin typeface="Arial"/>
                <a:cs typeface="Arial"/>
              </a:rPr>
              <a:t>sing</a:t>
            </a: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29FE5E6A-78F8-9343-30AC-B7CBE04002CF}"/>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8640200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195222" y="1115942"/>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700">
                <a:latin typeface="Arial"/>
                <a:cs typeface="Arial"/>
              </a:rPr>
              <a:t>-er</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67509" y="1115942"/>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light</a:t>
            </a:r>
          </a:p>
          <a:p>
            <a:pPr marL="0" indent="0">
              <a:buFont typeface="Arial" panose="020B0604020202020204" pitchFamily="34" charset="0"/>
              <a:buNone/>
            </a:pPr>
            <a:r>
              <a:rPr lang="en-US" sz="8800">
                <a:latin typeface="Arial"/>
                <a:cs typeface="Arial"/>
              </a:rPr>
              <a:t>green</a:t>
            </a:r>
          </a:p>
          <a:p>
            <a:pPr marL="0" indent="0">
              <a:buFont typeface="Arial" panose="020B0604020202020204" pitchFamily="34" charset="0"/>
              <a:buNone/>
            </a:pPr>
            <a:r>
              <a:rPr lang="en-US" sz="8800">
                <a:latin typeface="Arial"/>
                <a:cs typeface="Arial"/>
              </a:rPr>
              <a:t>short</a:t>
            </a:r>
          </a:p>
        </p:txBody>
      </p:sp>
      <p:sp>
        <p:nvSpPr>
          <p:cNvPr id="4" name="TextBox 3">
            <a:extLst>
              <a:ext uri="{FF2B5EF4-FFF2-40B4-BE49-F238E27FC236}">
                <a16:creationId xmlns:a16="http://schemas.microsoft.com/office/drawing/2014/main" id="{B737D141-80B2-CBB8-13BA-00171AC00420}"/>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7751315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222931" y="1105990"/>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700">
                <a:latin typeface="Arial"/>
                <a:cs typeface="Arial"/>
              </a:rPr>
              <a:t>-est</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39800" y="1105990"/>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8800">
              <a:latin typeface="Arial"/>
              <a:cs typeface="Arial"/>
            </a:endParaRPr>
          </a:p>
        </p:txBody>
      </p:sp>
      <p:sp>
        <p:nvSpPr>
          <p:cNvPr id="4" name="Content Placeholder 2">
            <a:extLst>
              <a:ext uri="{FF2B5EF4-FFF2-40B4-BE49-F238E27FC236}">
                <a16:creationId xmlns:a16="http://schemas.microsoft.com/office/drawing/2014/main" id="{6A6AE074-9780-4DBD-9BBD-111357289D2E}"/>
              </a:ext>
            </a:extLst>
          </p:cNvPr>
          <p:cNvSpPr txBox="1">
            <a:spLocks/>
          </p:cNvSpPr>
          <p:nvPr/>
        </p:nvSpPr>
        <p:spPr>
          <a:xfrm>
            <a:off x="967509" y="1115942"/>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long</a:t>
            </a:r>
          </a:p>
          <a:p>
            <a:pPr marL="0" indent="0">
              <a:buFont typeface="Arial" panose="020B0604020202020204" pitchFamily="34" charset="0"/>
              <a:buNone/>
            </a:pPr>
            <a:r>
              <a:rPr lang="en-US" sz="8800">
                <a:latin typeface="Arial"/>
                <a:cs typeface="Arial"/>
              </a:rPr>
              <a:t>hard</a:t>
            </a:r>
          </a:p>
          <a:p>
            <a:pPr marL="0" indent="0">
              <a:buFont typeface="Arial" panose="020B0604020202020204" pitchFamily="34" charset="0"/>
              <a:buNone/>
            </a:pPr>
            <a:r>
              <a:rPr lang="en-US" sz="8800">
                <a:latin typeface="Arial"/>
                <a:cs typeface="Arial"/>
              </a:rPr>
              <a:t>light</a:t>
            </a:r>
          </a:p>
        </p:txBody>
      </p:sp>
      <p:sp>
        <p:nvSpPr>
          <p:cNvPr id="6" name="TextBox 5">
            <a:extLst>
              <a:ext uri="{FF2B5EF4-FFF2-40B4-BE49-F238E27FC236}">
                <a16:creationId xmlns:a16="http://schemas.microsoft.com/office/drawing/2014/main" id="{D11AC8CC-0984-D6D0-865D-5FA4CF8C229E}"/>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772307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-est</a:t>
            </a:r>
            <a:endParaRPr lang="en-AU" sz="30000">
              <a:latin typeface="Arial"/>
              <a:cs typeface="Arial"/>
            </a:endParaRPr>
          </a:p>
        </p:txBody>
      </p:sp>
      <p:sp>
        <p:nvSpPr>
          <p:cNvPr id="3" name="TextBox 2">
            <a:extLst>
              <a:ext uri="{FF2B5EF4-FFF2-40B4-BE49-F238E27FC236}">
                <a16:creationId xmlns:a16="http://schemas.microsoft.com/office/drawing/2014/main" id="{752D99BB-A07B-21FF-C418-3D6DB3B985DA}"/>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791365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291DCFF-F7B5-4560-A56A-43E6F3EAA058}"/>
              </a:ext>
            </a:extLst>
          </p:cNvPr>
          <p:cNvSpPr>
            <a:spLocks noGrp="1"/>
          </p:cNvSpPr>
          <p:nvPr>
            <p:ph idx="4294967295"/>
          </p:nvPr>
        </p:nvSpPr>
        <p:spPr>
          <a:xfrm>
            <a:off x="838200" y="753704"/>
            <a:ext cx="10515600" cy="4351337"/>
          </a:xfrm>
          <a:solidFill>
            <a:srgbClr val="CDECE8"/>
          </a:solidFill>
          <a:ln>
            <a:noFill/>
          </a:ln>
        </p:spPr>
        <p:txBody>
          <a:bodyPr vert="horz" lIns="91440" tIns="45720" rIns="91440" bIns="45720" rtlCol="0" anchor="t">
            <a:normAutofit/>
          </a:bodyPr>
          <a:lstStyle/>
          <a:p>
            <a:pPr marL="0" indent="0" algn="ctr">
              <a:buNone/>
            </a:pPr>
            <a:r>
              <a:rPr lang="en-US" sz="30000">
                <a:latin typeface="Arial"/>
                <a:cs typeface="Arial"/>
              </a:rPr>
              <a:t>re-</a:t>
            </a:r>
            <a:endParaRPr lang="en-AU" sz="30000">
              <a:latin typeface="Arial"/>
              <a:cs typeface="Arial"/>
            </a:endParaRPr>
          </a:p>
        </p:txBody>
      </p:sp>
      <p:sp>
        <p:nvSpPr>
          <p:cNvPr id="3" name="TextBox 2">
            <a:extLst>
              <a:ext uri="{FF2B5EF4-FFF2-40B4-BE49-F238E27FC236}">
                <a16:creationId xmlns:a16="http://schemas.microsoft.com/office/drawing/2014/main" id="{1F8CD038-6C20-49AF-BF8B-405EA52F3526}"/>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2127920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A6FBEB50-7F10-43A4-A19C-65D9BE85F8D1}"/>
              </a:ext>
            </a:extLst>
          </p:cNvPr>
          <p:cNvSpPr txBox="1">
            <a:spLocks/>
          </p:cNvSpPr>
          <p:nvPr/>
        </p:nvSpPr>
        <p:spPr>
          <a:xfrm>
            <a:off x="605084" y="149297"/>
            <a:ext cx="10515600" cy="1325563"/>
          </a:xfrm>
          <a:prstGeom prst="rect">
            <a:avLst/>
          </a:prstGeom>
        </p:spPr>
        <p:txBody>
          <a:bodyPr vert="horz" lIns="0" tIns="0" rIns="0" bIns="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a:solidFill>
                  <a:srgbClr val="0E1E42"/>
                </a:solidFill>
                <a:latin typeface="+mn-lt"/>
                <a:ea typeface="+mj-lt"/>
                <a:cs typeface="+mj-lt"/>
              </a:rPr>
              <a:t>Notes for teachers </a:t>
            </a:r>
            <a:r>
              <a:rPr lang="en-US" sz="1600" b="1" i="1">
                <a:solidFill>
                  <a:srgbClr val="0E1E42"/>
                </a:solidFill>
                <a:latin typeface="+mn-lt"/>
                <a:ea typeface="+mj-lt"/>
                <a:cs typeface="+mj-lt"/>
              </a:rPr>
              <a:t>(cont.)</a:t>
            </a:r>
            <a:endParaRPr lang="en-US" sz="4000">
              <a:solidFill>
                <a:srgbClr val="00BB70"/>
              </a:solidFill>
            </a:endParaRPr>
          </a:p>
        </p:txBody>
      </p:sp>
      <p:sp>
        <p:nvSpPr>
          <p:cNvPr id="15" name="Content Placeholder 2">
            <a:extLst>
              <a:ext uri="{FF2B5EF4-FFF2-40B4-BE49-F238E27FC236}">
                <a16:creationId xmlns:a16="http://schemas.microsoft.com/office/drawing/2014/main" id="{482E94D1-B38D-4BCE-96FD-FA4300A0925B}"/>
              </a:ext>
            </a:extLst>
          </p:cNvPr>
          <p:cNvSpPr txBox="1">
            <a:spLocks/>
          </p:cNvSpPr>
          <p:nvPr/>
        </p:nvSpPr>
        <p:spPr>
          <a:xfrm>
            <a:off x="890006" y="1229189"/>
            <a:ext cx="10696910" cy="2199812"/>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800" dirty="0">
                <a:ea typeface="+mn-lt"/>
                <a:cs typeface="+mn-lt"/>
              </a:rPr>
              <a:t>There are several ways to use the material in these slides:</a:t>
            </a:r>
          </a:p>
          <a:p>
            <a:pPr marL="342900" indent="-342900">
              <a:buAutoNum type="arabicPeriod"/>
            </a:pPr>
            <a:r>
              <a:rPr lang="en-US" sz="1800">
                <a:ea typeface="+mn-lt"/>
                <a:cs typeface="+mn-lt"/>
              </a:rPr>
              <a:t>Use the full morphology review slide pack at the beginning of each morphology lesson. For information on morphology instruction, see the </a:t>
            </a:r>
            <a:r>
              <a:rPr lang="en-US" sz="1800" dirty="0">
                <a:ea typeface="+mn-lt"/>
                <a:cs typeface="+mn-lt"/>
                <a:hlinkClick r:id="rId3"/>
              </a:rPr>
              <a:t>Literacy Hub’s professional learning on morphology</a:t>
            </a:r>
            <a:r>
              <a:rPr lang="en-US" sz="1800">
                <a:ea typeface="+mn-lt"/>
                <a:cs typeface="+mn-lt"/>
              </a:rPr>
              <a:t>.</a:t>
            </a:r>
            <a:endParaRPr lang="en-US" sz="1800" dirty="0">
              <a:ea typeface="+mn-lt"/>
              <a:cs typeface="+mn-lt"/>
            </a:endParaRPr>
          </a:p>
          <a:p>
            <a:pPr marL="342900" indent="-342900">
              <a:buAutoNum type="arabicPeriod"/>
            </a:pPr>
            <a:r>
              <a:rPr lang="en-US" sz="1800" dirty="0">
                <a:ea typeface="+mn-lt"/>
                <a:cs typeface="+mn-lt"/>
              </a:rPr>
              <a:t>Select slides from this slide pack to add to your phonics daily review slide set, to encourage retrieval of morphology concepts. For information on daily reviews, see the Literacy Hub’s professional learning on instructional models (including daily reviews). </a:t>
            </a:r>
          </a:p>
          <a:p>
            <a:pPr marL="342900" indent="-342900">
              <a:buAutoNum type="arabicPeriod"/>
            </a:pPr>
            <a:r>
              <a:rPr lang="en-US" sz="1800" dirty="0">
                <a:ea typeface="+mn-lt"/>
                <a:cs typeface="+mn-lt"/>
              </a:rPr>
              <a:t>Use the slides in both instances for extra retrieval practice. </a:t>
            </a:r>
          </a:p>
          <a:p>
            <a:pPr marL="342900" indent="-342900">
              <a:buAutoNum type="arabicPeriod"/>
            </a:pPr>
            <a:endParaRPr lang="en-US" sz="1800">
              <a:ea typeface="+mn-lt"/>
              <a:cs typeface="+mn-lt"/>
            </a:endParaRPr>
          </a:p>
          <a:p>
            <a:pPr marL="342900" indent="-342900">
              <a:buAutoNum type="arabicPeriod"/>
            </a:pPr>
            <a:endParaRPr lang="en-US" sz="2400" b="1">
              <a:latin typeface="+mj-lt"/>
              <a:ea typeface="+mn-lt"/>
              <a:cs typeface="+mn-lt"/>
            </a:endParaRPr>
          </a:p>
          <a:p>
            <a:endParaRPr lang="en-US" sz="1600">
              <a:highlight>
                <a:srgbClr val="FFFF00"/>
              </a:highlight>
              <a:ea typeface="+mn-lt"/>
              <a:cs typeface="+mn-lt"/>
            </a:endParaRPr>
          </a:p>
          <a:p>
            <a:pPr marL="0" indent="0">
              <a:buNone/>
            </a:pPr>
            <a:endParaRPr lang="en-US" sz="1600">
              <a:ea typeface="+mn-lt"/>
              <a:cs typeface="+mn-lt"/>
            </a:endParaRPr>
          </a:p>
          <a:p>
            <a:pPr marL="0" indent="0">
              <a:buNone/>
            </a:pPr>
            <a:endParaRPr lang="en-US" sz="1600">
              <a:ea typeface="+mn-lt"/>
              <a:cs typeface="+mn-lt"/>
            </a:endParaRPr>
          </a:p>
          <a:p>
            <a:pPr marL="0" indent="0">
              <a:buNone/>
            </a:pPr>
            <a:endParaRPr lang="en-US" sz="1600">
              <a:ea typeface="+mn-lt"/>
              <a:cs typeface="+mn-lt"/>
            </a:endParaRPr>
          </a:p>
          <a:p>
            <a:pPr marL="342900" indent="-342900">
              <a:buAutoNum type="arabicPeriod"/>
            </a:pPr>
            <a:endParaRPr lang="en-US" sz="1600">
              <a:ea typeface="+mn-lt"/>
              <a:cs typeface="Calibri"/>
            </a:endParaRPr>
          </a:p>
          <a:p>
            <a:pPr marL="342900" indent="-342900">
              <a:buAutoNum type="arabicPeriod"/>
            </a:pPr>
            <a:endParaRPr lang="en-US" sz="1600">
              <a:ea typeface="+mn-lt"/>
              <a:cs typeface="Calibri"/>
            </a:endParaRPr>
          </a:p>
          <a:p>
            <a:pPr marL="342900" indent="-342900">
              <a:buAutoNum type="arabicPeriod"/>
            </a:pPr>
            <a:endParaRPr lang="en-US" sz="1600">
              <a:ea typeface="+mn-lt"/>
              <a:cs typeface="+mn-lt"/>
            </a:endParaRPr>
          </a:p>
          <a:p>
            <a:pPr marL="0" indent="0">
              <a:buNone/>
            </a:pPr>
            <a:endParaRPr lang="en-US" sz="2000">
              <a:solidFill>
                <a:srgbClr val="0E1E42"/>
              </a:solidFill>
              <a:cs typeface="Calibri" panose="020F0502020204030204"/>
            </a:endParaRPr>
          </a:p>
        </p:txBody>
      </p:sp>
      <p:sp>
        <p:nvSpPr>
          <p:cNvPr id="7" name="Content Placeholder 2">
            <a:extLst>
              <a:ext uri="{FF2B5EF4-FFF2-40B4-BE49-F238E27FC236}">
                <a16:creationId xmlns:a16="http://schemas.microsoft.com/office/drawing/2014/main" id="{29B7111D-E08D-CC65-5F1D-82D17876904C}"/>
              </a:ext>
            </a:extLst>
          </p:cNvPr>
          <p:cNvSpPr txBox="1">
            <a:spLocks/>
          </p:cNvSpPr>
          <p:nvPr/>
        </p:nvSpPr>
        <p:spPr>
          <a:xfrm>
            <a:off x="1150532" y="5877825"/>
            <a:ext cx="9424702" cy="591375"/>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000">
              <a:solidFill>
                <a:srgbClr val="0E1E42"/>
              </a:solidFill>
              <a:cs typeface="Calibri" panose="020F0502020204030204"/>
            </a:endParaRPr>
          </a:p>
        </p:txBody>
      </p:sp>
      <p:sp>
        <p:nvSpPr>
          <p:cNvPr id="2" name="TextBox 1">
            <a:extLst>
              <a:ext uri="{FF2B5EF4-FFF2-40B4-BE49-F238E27FC236}">
                <a16:creationId xmlns:a16="http://schemas.microsoft.com/office/drawing/2014/main" id="{D1995069-EF04-C6D4-B864-0C39853C76FE}"/>
              </a:ext>
            </a:extLst>
          </p:cNvPr>
          <p:cNvSpPr txBox="1"/>
          <p:nvPr/>
        </p:nvSpPr>
        <p:spPr>
          <a:xfrm>
            <a:off x="890006" y="3781181"/>
            <a:ext cx="4769345" cy="2123658"/>
          </a:xfrm>
          <a:prstGeom prst="rect">
            <a:avLst/>
          </a:prstGeom>
          <a:noFill/>
        </p:spPr>
        <p:txBody>
          <a:bodyPr wrap="square" lIns="91440" tIns="45720" rIns="91440" bIns="45720" rtlCol="0" anchor="t">
            <a:spAutoFit/>
          </a:bodyPr>
          <a:lstStyle/>
          <a:p>
            <a:pPr marL="0" indent="0">
              <a:buNone/>
            </a:pPr>
            <a:r>
              <a:rPr lang="en-US" sz="2400" b="1" dirty="0"/>
              <a:t>Useful links on the Literacy Hub</a:t>
            </a:r>
          </a:p>
          <a:p>
            <a:pPr marL="0" indent="0">
              <a:buNone/>
            </a:pPr>
            <a:r>
              <a:rPr lang="en-GB" sz="1800" dirty="0">
                <a:cs typeface="Calibri"/>
                <a:hlinkClick r:id="rId4"/>
              </a:rPr>
              <a:t>Introduction to SSP video series</a:t>
            </a:r>
            <a:endParaRPr lang="en-GB" sz="1800" dirty="0">
              <a:cs typeface="Calibri"/>
            </a:endParaRPr>
          </a:p>
          <a:p>
            <a:pPr marL="0" indent="0">
              <a:buNone/>
            </a:pPr>
            <a:r>
              <a:rPr lang="en-GB" sz="1800" dirty="0">
                <a:cs typeface="Calibri"/>
                <a:hlinkClick r:id="rId5"/>
              </a:rPr>
              <a:t>Daily review example</a:t>
            </a:r>
            <a:endParaRPr lang="en-GB" sz="1800" dirty="0">
              <a:cs typeface="Calibri"/>
            </a:endParaRPr>
          </a:p>
          <a:p>
            <a:pPr marL="0" indent="0">
              <a:buNone/>
            </a:pPr>
            <a:r>
              <a:rPr lang="en-GB" sz="1800" u="sng" dirty="0">
                <a:cs typeface="Calibri"/>
                <a:hlinkClick r:id="rId3"/>
              </a:rPr>
              <a:t>Professional learning: Morphology and SSP</a:t>
            </a:r>
          </a:p>
          <a:p>
            <a:pPr marL="0" indent="0">
              <a:buNone/>
            </a:pPr>
            <a:r>
              <a:rPr lang="en-GB" sz="1800" dirty="0">
                <a:cs typeface="Calibri"/>
                <a:hlinkClick r:id="rId6"/>
              </a:rPr>
              <a:t>Professional learning: Explicit instruction </a:t>
            </a:r>
            <a:br>
              <a:rPr lang="en-GB" sz="1800" dirty="0">
                <a:cs typeface="Calibri"/>
                <a:hlinkClick r:id="rId6"/>
              </a:rPr>
            </a:br>
            <a:r>
              <a:rPr lang="en-GB" sz="1800" dirty="0">
                <a:cs typeface="Calibri"/>
                <a:hlinkClick r:id="rId6"/>
              </a:rPr>
              <a:t>for phonics – an instructional model</a:t>
            </a:r>
            <a:endParaRPr lang="en-GB" sz="1800" dirty="0">
              <a:cs typeface="Calibri"/>
            </a:endParaRPr>
          </a:p>
          <a:p>
            <a:pPr marL="0" indent="0">
              <a:buNone/>
            </a:pPr>
            <a:r>
              <a:rPr lang="en-GB" sz="1800" dirty="0">
                <a:cs typeface="Calibri"/>
                <a:hlinkClick r:id="rId7"/>
              </a:rPr>
              <a:t>Literacy Hub phonics progression</a:t>
            </a:r>
            <a:endParaRPr lang="en-GB" sz="1800" dirty="0">
              <a:cs typeface="Calibri"/>
            </a:endParaRPr>
          </a:p>
        </p:txBody>
      </p:sp>
      <p:sp>
        <p:nvSpPr>
          <p:cNvPr id="3" name="Content Placeholder 2">
            <a:extLst>
              <a:ext uri="{FF2B5EF4-FFF2-40B4-BE49-F238E27FC236}">
                <a16:creationId xmlns:a16="http://schemas.microsoft.com/office/drawing/2014/main" id="{5B1D4F9F-1125-1851-5F95-17B7F515A19C}"/>
              </a:ext>
            </a:extLst>
          </p:cNvPr>
          <p:cNvSpPr txBox="1">
            <a:spLocks/>
          </p:cNvSpPr>
          <p:nvPr/>
        </p:nvSpPr>
        <p:spPr>
          <a:xfrm>
            <a:off x="6410782" y="3805171"/>
            <a:ext cx="4103132" cy="1799467"/>
          </a:xfrm>
          <a:prstGeom prst="rect">
            <a:avLst/>
          </a:prstGeom>
          <a:ln>
            <a:noFill/>
          </a:ln>
        </p:spPr>
        <p:txBody>
          <a:bodyPr vert="horz" wrap="square" lIns="91440" tIns="45720" rIns="91440" bIns="4572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AU" sz="2400" b="1">
                <a:latin typeface="+mn-lt"/>
              </a:rPr>
              <a:t>When you see this icon…</a:t>
            </a:r>
            <a:endParaRPr lang="en-AU" sz="2400" i="1">
              <a:latin typeface="+mn-lt"/>
            </a:endParaRPr>
          </a:p>
          <a:p>
            <a:pPr marL="0" indent="0">
              <a:buFont typeface="Arial" panose="020B0604020202020204" pitchFamily="34" charset="0"/>
              <a:buNone/>
            </a:pPr>
            <a:r>
              <a:rPr lang="en-US" sz="1800">
                <a:cs typeface="Calibri"/>
              </a:rPr>
              <a:t>‘Chin it’: students apply their learning by writing on a mini-whiteboard or worksheet or equivalent. They hold this under their chins so the teacher can monitor for student understanding.</a:t>
            </a:r>
          </a:p>
        </p:txBody>
      </p:sp>
      <p:grpSp>
        <p:nvGrpSpPr>
          <p:cNvPr id="4" name="Group 3">
            <a:extLst>
              <a:ext uri="{FF2B5EF4-FFF2-40B4-BE49-F238E27FC236}">
                <a16:creationId xmlns:a16="http://schemas.microsoft.com/office/drawing/2014/main" id="{66CA2E43-57CF-3CCC-4C9F-E35F76E18BC0}"/>
              </a:ext>
            </a:extLst>
          </p:cNvPr>
          <p:cNvGrpSpPr/>
          <p:nvPr/>
        </p:nvGrpSpPr>
        <p:grpSpPr>
          <a:xfrm>
            <a:off x="10431367" y="4040966"/>
            <a:ext cx="1082040" cy="1102079"/>
            <a:chOff x="6471742" y="3121087"/>
            <a:chExt cx="1082040" cy="1102079"/>
          </a:xfrm>
        </p:grpSpPr>
        <p:sp>
          <p:nvSpPr>
            <p:cNvPr id="5" name="Rectangle: Rounded Corners 4">
              <a:extLst>
                <a:ext uri="{FF2B5EF4-FFF2-40B4-BE49-F238E27FC236}">
                  <a16:creationId xmlns:a16="http://schemas.microsoft.com/office/drawing/2014/main" id="{5A895049-A624-973A-C3FE-88E7FA4ACF9E}"/>
                </a:ext>
              </a:extLst>
            </p:cNvPr>
            <p:cNvSpPr/>
            <p:nvPr/>
          </p:nvSpPr>
          <p:spPr>
            <a:xfrm>
              <a:off x="6471742" y="3121087"/>
              <a:ext cx="1082040" cy="1102079"/>
            </a:xfrm>
            <a:prstGeom prst="roundRect">
              <a:avLst/>
            </a:prstGeom>
            <a:solidFill>
              <a:schemeClr val="bg1"/>
            </a:solidFill>
            <a:ln>
              <a:noFill/>
            </a:ln>
            <a:effectLst>
              <a:outerShdw blurRad="368300" sx="90000" sy="90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FCA72F26-20BC-B9B7-63CB-CDADC546D68E}"/>
                </a:ext>
              </a:extLst>
            </p:cNvPr>
            <p:cNvGrpSpPr/>
            <p:nvPr/>
          </p:nvGrpSpPr>
          <p:grpSpPr>
            <a:xfrm>
              <a:off x="6689203" y="3294376"/>
              <a:ext cx="647118" cy="755501"/>
              <a:chOff x="1733006" y="4059633"/>
              <a:chExt cx="914400" cy="1126270"/>
            </a:xfrm>
            <a:solidFill>
              <a:srgbClr val="4557AD"/>
            </a:solidFill>
          </p:grpSpPr>
          <p:pic>
            <p:nvPicPr>
              <p:cNvPr id="8" name="Graphic 7" descr="School boy outline">
                <a:extLst>
                  <a:ext uri="{FF2B5EF4-FFF2-40B4-BE49-F238E27FC236}">
                    <a16:creationId xmlns:a16="http://schemas.microsoft.com/office/drawing/2014/main" id="{B52C9D2D-A989-EC44-377D-C97305CE2D2F}"/>
                  </a:ext>
                </a:extLst>
              </p:cNvPr>
              <p:cNvPicPr>
                <a:picLocks noChangeAspect="1"/>
              </p:cNvPicPr>
              <p:nvPr/>
            </p:nvPicPr>
            <p:blipFill rotWithShape="1">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b="24762"/>
              <a:stretch/>
            </p:blipFill>
            <p:spPr>
              <a:xfrm>
                <a:off x="1733006" y="4059633"/>
                <a:ext cx="914400" cy="687976"/>
              </a:xfrm>
              <a:prstGeom prst="rect">
                <a:avLst/>
              </a:prstGeom>
            </p:spPr>
          </p:pic>
          <p:pic>
            <p:nvPicPr>
              <p:cNvPr id="9" name="Graphic 8" descr="Blackboard with solid fill">
                <a:extLst>
                  <a:ext uri="{FF2B5EF4-FFF2-40B4-BE49-F238E27FC236}">
                    <a16:creationId xmlns:a16="http://schemas.microsoft.com/office/drawing/2014/main" id="{23972395-921F-2ADF-360F-E19FAD3054CF}"/>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852748" y="4497925"/>
                <a:ext cx="687978" cy="687978"/>
              </a:xfrm>
              <a:prstGeom prst="rect">
                <a:avLst/>
              </a:prstGeom>
            </p:spPr>
          </p:pic>
        </p:grpSp>
      </p:grpSp>
      <p:sp>
        <p:nvSpPr>
          <p:cNvPr id="10" name="Title 1">
            <a:extLst>
              <a:ext uri="{FF2B5EF4-FFF2-40B4-BE49-F238E27FC236}">
                <a16:creationId xmlns:a16="http://schemas.microsoft.com/office/drawing/2014/main" id="{4CFA40CA-9283-B9F1-792B-59FAA8D8B30B}"/>
              </a:ext>
            </a:extLst>
          </p:cNvPr>
          <p:cNvSpPr txBox="1">
            <a:spLocks/>
          </p:cNvSpPr>
          <p:nvPr/>
        </p:nvSpPr>
        <p:spPr>
          <a:xfrm>
            <a:off x="5952309" y="3682020"/>
            <a:ext cx="10515600" cy="78683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AU" sz="1800" i="1">
              <a:latin typeface="+mn-lt"/>
            </a:endParaRPr>
          </a:p>
        </p:txBody>
      </p:sp>
    </p:spTree>
    <p:extLst>
      <p:ext uri="{BB962C8B-B14F-4D97-AF65-F5344CB8AC3E}">
        <p14:creationId xmlns:p14="http://schemas.microsoft.com/office/powerpoint/2010/main" val="3465471192"/>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992156" y="975983"/>
            <a:ext cx="4029269" cy="4351338"/>
          </a:xfrm>
          <a:prstGeom prst="rect">
            <a:avLst/>
          </a:prstGeom>
          <a:solidFill>
            <a:srgbClr val="CDECE8"/>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0">
                <a:latin typeface="Arial"/>
                <a:cs typeface="Arial"/>
              </a:rPr>
              <a:t>re-</a:t>
            </a:r>
            <a:endParaRPr lang="en-AU" sz="16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5562600" y="975983"/>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do</a:t>
            </a:r>
          </a:p>
          <a:p>
            <a:pPr marL="0" indent="0">
              <a:buFont typeface="Arial" panose="020B0604020202020204" pitchFamily="34" charset="0"/>
              <a:buNone/>
            </a:pPr>
            <a:r>
              <a:rPr lang="en-US" sz="8800">
                <a:latin typeface="Arial"/>
                <a:cs typeface="Arial"/>
              </a:rPr>
              <a:t>play</a:t>
            </a:r>
          </a:p>
          <a:p>
            <a:pPr marL="0" indent="0">
              <a:buFont typeface="Arial" panose="020B0604020202020204" pitchFamily="34" charset="0"/>
              <a:buNone/>
            </a:pPr>
            <a:r>
              <a:rPr lang="en-US" sz="8800">
                <a:latin typeface="Arial"/>
                <a:cs typeface="Arial"/>
              </a:rPr>
              <a:t>fill</a:t>
            </a:r>
          </a:p>
          <a:p>
            <a:pPr marL="0" indent="0">
              <a:buFont typeface="Arial" panose="020B0604020202020204" pitchFamily="34" charset="0"/>
              <a:buNone/>
            </a:pPr>
            <a:endParaRPr lang="en-US" sz="8800">
              <a:latin typeface="Arial"/>
              <a:cs typeface="Arial"/>
            </a:endParaRP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4CF88019-6DB1-2274-E52C-B0D7CDBF1CA8}"/>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9109721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291DCFF-F7B5-4560-A56A-43E6F3EAA058}"/>
              </a:ext>
            </a:extLst>
          </p:cNvPr>
          <p:cNvSpPr>
            <a:spLocks noGrp="1"/>
          </p:cNvSpPr>
          <p:nvPr>
            <p:ph idx="4294967295"/>
          </p:nvPr>
        </p:nvSpPr>
        <p:spPr>
          <a:xfrm>
            <a:off x="838200" y="839968"/>
            <a:ext cx="10515600" cy="4351337"/>
          </a:xfrm>
          <a:solidFill>
            <a:srgbClr val="CDECE8"/>
          </a:solidFill>
          <a:ln>
            <a:noFill/>
          </a:ln>
        </p:spPr>
        <p:txBody>
          <a:bodyPr vert="horz" lIns="91440" tIns="45720" rIns="91440" bIns="45720" rtlCol="0" anchor="t">
            <a:normAutofit/>
          </a:bodyPr>
          <a:lstStyle/>
          <a:p>
            <a:pPr marL="0" indent="0" algn="ctr">
              <a:buNone/>
            </a:pPr>
            <a:r>
              <a:rPr lang="en-US" sz="30000">
                <a:latin typeface="Arial"/>
                <a:cs typeface="Arial"/>
              </a:rPr>
              <a:t>pre-</a:t>
            </a:r>
            <a:endParaRPr lang="en-AU" sz="30000">
              <a:latin typeface="Arial"/>
              <a:cs typeface="Arial"/>
            </a:endParaRPr>
          </a:p>
        </p:txBody>
      </p:sp>
      <p:sp>
        <p:nvSpPr>
          <p:cNvPr id="3" name="TextBox 2">
            <a:extLst>
              <a:ext uri="{FF2B5EF4-FFF2-40B4-BE49-F238E27FC236}">
                <a16:creationId xmlns:a16="http://schemas.microsoft.com/office/drawing/2014/main" id="{15DF14CB-A903-B0BC-B7E2-1CA477975DA6}"/>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22718953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957850" y="975983"/>
            <a:ext cx="4029269" cy="4351338"/>
          </a:xfrm>
          <a:prstGeom prst="rect">
            <a:avLst/>
          </a:prstGeom>
          <a:solidFill>
            <a:srgbClr val="CDECE8"/>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5700">
                <a:latin typeface="Arial"/>
                <a:cs typeface="Arial"/>
              </a:rPr>
              <a:t>pre-</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5596906" y="975983"/>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pay</a:t>
            </a:r>
          </a:p>
          <a:p>
            <a:pPr marL="0" indent="0">
              <a:buFont typeface="Arial" panose="020B0604020202020204" pitchFamily="34" charset="0"/>
              <a:buNone/>
            </a:pPr>
            <a:r>
              <a:rPr lang="en-US" sz="8800">
                <a:latin typeface="Arial"/>
                <a:cs typeface="Arial"/>
              </a:rPr>
              <a:t>made</a:t>
            </a:r>
          </a:p>
          <a:p>
            <a:pPr marL="0" indent="0">
              <a:buFont typeface="Arial" panose="020B0604020202020204" pitchFamily="34" charset="0"/>
              <a:buNone/>
            </a:pPr>
            <a:r>
              <a:rPr lang="en-US" sz="8800">
                <a:latin typeface="Arial"/>
                <a:cs typeface="Arial"/>
              </a:rPr>
              <a:t>fix</a:t>
            </a:r>
          </a:p>
        </p:txBody>
      </p:sp>
      <p:sp>
        <p:nvSpPr>
          <p:cNvPr id="4" name="TextBox 3">
            <a:extLst>
              <a:ext uri="{FF2B5EF4-FFF2-40B4-BE49-F238E27FC236}">
                <a16:creationId xmlns:a16="http://schemas.microsoft.com/office/drawing/2014/main" id="{9A819516-FB16-93C6-074A-BA4254D5C655}"/>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29740069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-ful</a:t>
            </a:r>
            <a:endParaRPr lang="en-AU" sz="30000">
              <a:latin typeface="Arial"/>
              <a:cs typeface="Arial"/>
            </a:endParaRPr>
          </a:p>
        </p:txBody>
      </p:sp>
      <p:sp>
        <p:nvSpPr>
          <p:cNvPr id="3" name="TextBox 2">
            <a:extLst>
              <a:ext uri="{FF2B5EF4-FFF2-40B4-BE49-F238E27FC236}">
                <a16:creationId xmlns:a16="http://schemas.microsoft.com/office/drawing/2014/main" id="{3A1651B7-D5D2-2BAB-7761-22CD71CBF160}"/>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0835746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222931" y="1105990"/>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700">
                <a:latin typeface="Arial"/>
                <a:cs typeface="Arial"/>
              </a:rPr>
              <a:t>-ful</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39800" y="1105990"/>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rest</a:t>
            </a:r>
          </a:p>
          <a:p>
            <a:pPr marL="0" indent="0">
              <a:buFont typeface="Arial" panose="020B0604020202020204" pitchFamily="34" charset="0"/>
              <a:buNone/>
            </a:pPr>
            <a:r>
              <a:rPr lang="en-US" sz="8800">
                <a:latin typeface="Arial"/>
                <a:cs typeface="Arial"/>
              </a:rPr>
              <a:t>joy</a:t>
            </a:r>
          </a:p>
          <a:p>
            <a:pPr marL="0" indent="0">
              <a:buFont typeface="Arial" panose="020B0604020202020204" pitchFamily="34" charset="0"/>
              <a:buNone/>
            </a:pPr>
            <a:r>
              <a:rPr lang="en-US" sz="8800">
                <a:latin typeface="Arial"/>
                <a:cs typeface="Arial"/>
              </a:rPr>
              <a:t>hope</a:t>
            </a: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AA2748ED-8029-D06F-74F8-10FB9D3898B1}"/>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9383225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291DCFF-F7B5-4560-A56A-43E6F3EAA058}"/>
              </a:ext>
            </a:extLst>
          </p:cNvPr>
          <p:cNvSpPr>
            <a:spLocks noGrp="1"/>
          </p:cNvSpPr>
          <p:nvPr>
            <p:ph idx="4294967295"/>
          </p:nvPr>
        </p:nvSpPr>
        <p:spPr>
          <a:xfrm>
            <a:off x="838200" y="857220"/>
            <a:ext cx="10515600" cy="4351337"/>
          </a:xfrm>
          <a:solidFill>
            <a:srgbClr val="CDECE8"/>
          </a:solidFill>
          <a:ln>
            <a:noFill/>
          </a:ln>
        </p:spPr>
        <p:txBody>
          <a:bodyPr vert="horz" lIns="91440" tIns="45720" rIns="91440" bIns="45720" rtlCol="0" anchor="t">
            <a:normAutofit/>
          </a:bodyPr>
          <a:lstStyle/>
          <a:p>
            <a:pPr marL="0" indent="0" algn="ctr">
              <a:buNone/>
            </a:pPr>
            <a:r>
              <a:rPr lang="en-US" sz="30000">
                <a:latin typeface="Arial"/>
                <a:cs typeface="Arial"/>
              </a:rPr>
              <a:t>mis-</a:t>
            </a:r>
            <a:endParaRPr lang="en-AU" sz="30000">
              <a:latin typeface="Arial"/>
              <a:cs typeface="Arial"/>
            </a:endParaRPr>
          </a:p>
        </p:txBody>
      </p:sp>
      <p:sp>
        <p:nvSpPr>
          <p:cNvPr id="3" name="TextBox 2">
            <a:extLst>
              <a:ext uri="{FF2B5EF4-FFF2-40B4-BE49-F238E27FC236}">
                <a16:creationId xmlns:a16="http://schemas.microsoft.com/office/drawing/2014/main" id="{B4653498-C32E-AAA1-2AE2-7A396BA26BED}"/>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35145591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1021184" y="975983"/>
            <a:ext cx="4029269" cy="4351338"/>
          </a:xfrm>
          <a:prstGeom prst="rect">
            <a:avLst/>
          </a:prstGeom>
          <a:solidFill>
            <a:srgbClr val="CDECE8"/>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5700">
                <a:latin typeface="Arial"/>
                <a:cs typeface="Arial"/>
              </a:rPr>
              <a:t>mis-</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5533572" y="975983"/>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print</a:t>
            </a:r>
          </a:p>
          <a:p>
            <a:pPr marL="0" indent="0">
              <a:buFont typeface="Arial" panose="020B0604020202020204" pitchFamily="34" charset="0"/>
              <a:buNone/>
            </a:pPr>
            <a:r>
              <a:rPr lang="en-US" sz="8800">
                <a:latin typeface="Arial"/>
                <a:cs typeface="Arial"/>
              </a:rPr>
              <a:t>use</a:t>
            </a:r>
          </a:p>
          <a:p>
            <a:pPr marL="0" indent="0">
              <a:buFont typeface="Arial" panose="020B0604020202020204" pitchFamily="34" charset="0"/>
              <a:buNone/>
            </a:pPr>
            <a:r>
              <a:rPr lang="en-US" sz="8800">
                <a:latin typeface="Arial"/>
                <a:cs typeface="Arial"/>
              </a:rPr>
              <a:t>spell</a:t>
            </a:r>
          </a:p>
        </p:txBody>
      </p:sp>
      <p:sp>
        <p:nvSpPr>
          <p:cNvPr id="4" name="TextBox 3">
            <a:extLst>
              <a:ext uri="{FF2B5EF4-FFF2-40B4-BE49-F238E27FC236}">
                <a16:creationId xmlns:a16="http://schemas.microsoft.com/office/drawing/2014/main" id="{A04C123C-6271-D054-6330-E309DC14C520}"/>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Prefix</a:t>
            </a:r>
          </a:p>
        </p:txBody>
      </p:sp>
    </p:spTree>
    <p:extLst>
      <p:ext uri="{BB962C8B-B14F-4D97-AF65-F5344CB8AC3E}">
        <p14:creationId xmlns:p14="http://schemas.microsoft.com/office/powerpoint/2010/main" val="1326610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	ly</a:t>
            </a:r>
            <a:endParaRPr lang="en-AU" sz="30000">
              <a:latin typeface="Arial"/>
              <a:cs typeface="Arial"/>
            </a:endParaRPr>
          </a:p>
        </p:txBody>
      </p:sp>
      <p:sp>
        <p:nvSpPr>
          <p:cNvPr id="3" name="TextBox 2">
            <a:extLst>
              <a:ext uri="{FF2B5EF4-FFF2-40B4-BE49-F238E27FC236}">
                <a16:creationId xmlns:a16="http://schemas.microsoft.com/office/drawing/2014/main" id="{0F5A0D2D-1D45-5152-8193-6FA6FE8FEB5E}"/>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9107280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195222" y="1105990"/>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700">
                <a:latin typeface="Arial"/>
                <a:cs typeface="Arial"/>
              </a:rPr>
              <a:t>-ly</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67509" y="1105990"/>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slow</a:t>
            </a:r>
          </a:p>
          <a:p>
            <a:pPr marL="0" indent="0">
              <a:buFont typeface="Arial" panose="020B0604020202020204" pitchFamily="34" charset="0"/>
              <a:buNone/>
            </a:pPr>
            <a:r>
              <a:rPr lang="en-US" sz="8800">
                <a:latin typeface="Arial"/>
                <a:cs typeface="Arial"/>
              </a:rPr>
              <a:t>light </a:t>
            </a:r>
          </a:p>
          <a:p>
            <a:pPr marL="0" indent="0">
              <a:buFont typeface="Arial" panose="020B0604020202020204" pitchFamily="34" charset="0"/>
              <a:buNone/>
            </a:pPr>
            <a:r>
              <a:rPr lang="en-US" sz="8800">
                <a:latin typeface="Arial"/>
                <a:cs typeface="Arial"/>
              </a:rPr>
              <a:t>sudden</a:t>
            </a:r>
          </a:p>
        </p:txBody>
      </p:sp>
      <p:sp>
        <p:nvSpPr>
          <p:cNvPr id="4" name="TextBox 3">
            <a:extLst>
              <a:ext uri="{FF2B5EF4-FFF2-40B4-BE49-F238E27FC236}">
                <a16:creationId xmlns:a16="http://schemas.microsoft.com/office/drawing/2014/main" id="{77866DCC-9D7F-AC6F-0F35-686A59EFB039}"/>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6825755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951555"/>
            <a:ext cx="10515600" cy="4351338"/>
          </a:xfrm>
          <a:prstGeom prst="rect">
            <a:avLst/>
          </a:prstGeom>
          <a:solidFill>
            <a:srgbClr val="EAE3F9"/>
          </a:solidFill>
          <a:ln>
            <a:noFill/>
          </a:ln>
        </p:spPr>
        <p:txBody>
          <a:bodyPr vert="horz" lIns="91440" tIns="45720" rIns="91440" bIns="45720" rtlCol="0" anchor="t">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10000"/>
              </a:lnSpc>
              <a:buNone/>
            </a:pPr>
            <a:r>
              <a:rPr lang="en-US" sz="30000">
                <a:latin typeface="Arial"/>
                <a:cs typeface="Arial"/>
              </a:rPr>
              <a:t>-ment</a:t>
            </a:r>
            <a:endParaRPr lang="en-AU" sz="30000">
              <a:latin typeface="Arial"/>
              <a:cs typeface="Arial"/>
            </a:endParaRPr>
          </a:p>
        </p:txBody>
      </p:sp>
      <p:sp>
        <p:nvSpPr>
          <p:cNvPr id="3" name="TextBox 2">
            <a:extLst>
              <a:ext uri="{FF2B5EF4-FFF2-40B4-BE49-F238E27FC236}">
                <a16:creationId xmlns:a16="http://schemas.microsoft.com/office/drawing/2014/main" id="{ACEB3D55-CAA2-2895-D17F-37E21F2A0BA6}"/>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995261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1DAC8A6-471C-4163-BC5E-A568763DF7CF}"/>
              </a:ext>
            </a:extLst>
          </p:cNvPr>
          <p:cNvSpPr>
            <a:spLocks noGrp="1"/>
          </p:cNvSpPr>
          <p:nvPr>
            <p:ph type="title" idx="4294967295"/>
          </p:nvPr>
        </p:nvSpPr>
        <p:spPr>
          <a:xfrm>
            <a:off x="451263" y="500063"/>
            <a:ext cx="10515600" cy="1325562"/>
          </a:xfrm>
        </p:spPr>
        <p:txBody>
          <a:bodyPr>
            <a:normAutofit/>
          </a:bodyPr>
          <a:lstStyle/>
          <a:p>
            <a:r>
              <a:rPr lang="en-AU" sz="4000" b="1">
                <a:solidFill>
                  <a:srgbClr val="0E1E42"/>
                </a:solidFill>
                <a:latin typeface="+mn-lt"/>
                <a:ea typeface="+mj-lt"/>
                <a:cs typeface="+mj-lt"/>
              </a:rPr>
              <a:t>Definitions</a:t>
            </a:r>
            <a:br>
              <a:rPr lang="en-AU" b="1"/>
            </a:br>
            <a:r>
              <a:rPr lang="en-AU" sz="2000" i="1">
                <a:latin typeface="+mn-lt"/>
              </a:rPr>
              <a:t>These are important for both teacher and student knowledge.</a:t>
            </a:r>
          </a:p>
        </p:txBody>
      </p:sp>
      <p:sp>
        <p:nvSpPr>
          <p:cNvPr id="7" name="Content Placeholder 2">
            <a:extLst>
              <a:ext uri="{FF2B5EF4-FFF2-40B4-BE49-F238E27FC236}">
                <a16:creationId xmlns:a16="http://schemas.microsoft.com/office/drawing/2014/main" id="{704F0F1C-1EEA-4CB5-A087-6D1FC201393B}"/>
              </a:ext>
            </a:extLst>
          </p:cNvPr>
          <p:cNvSpPr>
            <a:spLocks noGrp="1"/>
          </p:cNvSpPr>
          <p:nvPr>
            <p:ph sz="half" idx="4294967295"/>
          </p:nvPr>
        </p:nvSpPr>
        <p:spPr>
          <a:xfrm>
            <a:off x="838200" y="1825625"/>
            <a:ext cx="10515600" cy="4052888"/>
          </a:xfrm>
        </p:spPr>
        <p:txBody>
          <a:bodyPr vert="horz" lIns="91440" tIns="45720" rIns="91440" bIns="45720" rtlCol="0" anchor="t">
            <a:noAutofit/>
          </a:bodyPr>
          <a:lstStyle/>
          <a:p>
            <a:pPr marL="0" indent="0">
              <a:buNone/>
            </a:pPr>
            <a:r>
              <a:rPr lang="en-US" sz="1800" b="1">
                <a:ea typeface="+mn-lt"/>
                <a:cs typeface="+mn-lt"/>
              </a:rPr>
              <a:t>Morphology</a:t>
            </a:r>
            <a:r>
              <a:rPr lang="en-US" sz="1800">
                <a:ea typeface="+mn-lt"/>
                <a:cs typeface="+mn-lt"/>
              </a:rPr>
              <a:t>: the study of meaningful parts of words; ‘morph-’ meaning ‘form’ and ‘-ology’ meaning ‘the </a:t>
            </a:r>
            <a:br>
              <a:rPr lang="en-US" sz="1800">
                <a:ea typeface="+mn-lt"/>
                <a:cs typeface="+mn-lt"/>
              </a:rPr>
            </a:br>
            <a:r>
              <a:rPr lang="en-US" sz="1800">
                <a:ea typeface="+mn-lt"/>
                <a:cs typeface="+mn-lt"/>
              </a:rPr>
              <a:t>study of’.</a:t>
            </a:r>
          </a:p>
          <a:p>
            <a:pPr marL="0" indent="0">
              <a:buNone/>
            </a:pPr>
            <a:r>
              <a:rPr lang="en-US" sz="1800" b="1">
                <a:ea typeface="+mn-lt"/>
                <a:cs typeface="+mn-lt"/>
              </a:rPr>
              <a:t>Base word</a:t>
            </a:r>
            <a:r>
              <a:rPr lang="en-US" sz="1800">
                <a:ea typeface="+mn-lt"/>
                <a:cs typeface="+mn-lt"/>
              </a:rPr>
              <a:t>: a word that carries meaning on its own.</a:t>
            </a:r>
          </a:p>
          <a:p>
            <a:pPr marL="0" indent="0">
              <a:buNone/>
            </a:pPr>
            <a:r>
              <a:rPr lang="en-US" sz="1800" b="1">
                <a:ea typeface="+mn-lt"/>
                <a:cs typeface="+mn-lt"/>
              </a:rPr>
              <a:t>Affix: </a:t>
            </a:r>
            <a:r>
              <a:rPr lang="en-US" sz="1800">
                <a:ea typeface="+mn-lt"/>
                <a:cs typeface="+mn-lt"/>
              </a:rPr>
              <a:t>a letter or group of letters added to the beginning or end of a word to change its meaning, including both prefixes and suffixes.</a:t>
            </a:r>
            <a:endParaRPr lang="en-US" sz="1800" b="1">
              <a:ea typeface="+mn-lt"/>
              <a:cs typeface="+mn-lt"/>
            </a:endParaRPr>
          </a:p>
          <a:p>
            <a:pPr marL="0" indent="0">
              <a:buNone/>
            </a:pPr>
            <a:r>
              <a:rPr lang="en-US" sz="1800" b="1">
                <a:ea typeface="+mn-lt"/>
                <a:cs typeface="+mn-lt"/>
              </a:rPr>
              <a:t>Prefix: </a:t>
            </a:r>
            <a:r>
              <a:rPr lang="en-US" sz="1800">
                <a:ea typeface="+mn-lt"/>
                <a:cs typeface="+mn-lt"/>
              </a:rPr>
              <a:t>a letter or group of letters added to the beginning of a word to change its meaning. </a:t>
            </a:r>
            <a:endParaRPr lang="en-US" sz="1800" b="1">
              <a:ea typeface="+mn-lt"/>
              <a:cs typeface="+mn-lt"/>
            </a:endParaRPr>
          </a:p>
          <a:p>
            <a:pPr marL="0" indent="0">
              <a:buNone/>
            </a:pPr>
            <a:r>
              <a:rPr lang="en-US" sz="1800" b="1">
                <a:ea typeface="+mn-lt"/>
                <a:cs typeface="+mn-lt"/>
              </a:rPr>
              <a:t>Suffix: </a:t>
            </a:r>
            <a:r>
              <a:rPr lang="en-US" sz="1800">
                <a:ea typeface="+mn-lt"/>
                <a:cs typeface="+mn-lt"/>
              </a:rPr>
              <a:t>a letter or group of letters added to the end of a word to change its meaning. </a:t>
            </a:r>
          </a:p>
          <a:p>
            <a:pPr marL="0" indent="0">
              <a:buNone/>
            </a:pPr>
            <a:endParaRPr lang="en-US" sz="1800">
              <a:ea typeface="+mn-lt"/>
              <a:cs typeface="+mn-lt"/>
            </a:endParaRPr>
          </a:p>
          <a:p>
            <a:pPr marL="0" indent="0">
              <a:buNone/>
            </a:pPr>
            <a:r>
              <a:rPr lang="en-US" sz="1800">
                <a:ea typeface="+mn-lt"/>
                <a:cs typeface="+mn-lt"/>
              </a:rPr>
              <a:t>In these slides, we use ‘-’ to identify affixes as either a prefix or suffix. It shows where the base word should be added, for example, before a suffix (as in -ed) or after a prefix (as in re-).</a:t>
            </a:r>
          </a:p>
          <a:p>
            <a:pPr marL="0" indent="0">
              <a:buNone/>
            </a:pPr>
            <a:r>
              <a:rPr lang="en-US" sz="1800">
                <a:ea typeface="+mn-lt"/>
                <a:cs typeface="+mn-lt"/>
              </a:rPr>
              <a:t>Prefixes are identified with a pale green background and the word ‘Prefix’ at the bottom left of the slide.</a:t>
            </a:r>
            <a:endParaRPr lang="en-US">
              <a:ea typeface="+mn-lt"/>
              <a:cs typeface="+mn-lt"/>
            </a:endParaRPr>
          </a:p>
          <a:p>
            <a:pPr marL="0" indent="0">
              <a:buNone/>
            </a:pPr>
            <a:r>
              <a:rPr lang="en-US" sz="1800">
                <a:ea typeface="+mn-lt"/>
                <a:cs typeface="+mn-lt"/>
              </a:rPr>
              <a:t>Suffixes are identified with a pale purple background and the word ‘Suffix’ at the bottom left of the slide.</a:t>
            </a:r>
            <a:endParaRPr lang="en-US">
              <a:cs typeface="Calibri"/>
            </a:endParaRPr>
          </a:p>
        </p:txBody>
      </p:sp>
    </p:spTree>
    <p:extLst>
      <p:ext uri="{BB962C8B-B14F-4D97-AF65-F5344CB8AC3E}">
        <p14:creationId xmlns:p14="http://schemas.microsoft.com/office/powerpoint/2010/main" val="2734686442"/>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7185984" y="1105990"/>
            <a:ext cx="4029269" cy="4351338"/>
          </a:xfrm>
          <a:prstGeom prst="rect">
            <a:avLst/>
          </a:prstGeom>
          <a:solidFill>
            <a:srgbClr val="EAE3F9"/>
          </a:solidFill>
          <a:ln>
            <a:noFill/>
          </a:ln>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1100">
                <a:latin typeface="Arial"/>
                <a:cs typeface="Arial"/>
              </a:rPr>
              <a:t>-ment</a:t>
            </a: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976747" y="1105990"/>
            <a:ext cx="5637244" cy="4351338"/>
          </a:xfrm>
          <a:prstGeom prst="rect">
            <a:avLst/>
          </a:prstGeom>
          <a:solidFill>
            <a:schemeClr val="bg1">
              <a:lumMod val="95000"/>
            </a:schemeClr>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8800">
                <a:latin typeface="Arial"/>
                <a:cs typeface="Arial"/>
              </a:rPr>
              <a:t>amuse</a:t>
            </a:r>
          </a:p>
          <a:p>
            <a:pPr marL="0" indent="0">
              <a:buFont typeface="Arial" panose="020B0604020202020204" pitchFamily="34" charset="0"/>
              <a:buNone/>
            </a:pPr>
            <a:r>
              <a:rPr lang="en-US" sz="8800">
                <a:latin typeface="Arial"/>
                <a:cs typeface="Arial"/>
              </a:rPr>
              <a:t>pay</a:t>
            </a:r>
          </a:p>
          <a:p>
            <a:pPr marL="0" indent="0">
              <a:buFont typeface="Arial" panose="020B0604020202020204" pitchFamily="34" charset="0"/>
              <a:buNone/>
            </a:pPr>
            <a:r>
              <a:rPr lang="en-US" sz="8800">
                <a:latin typeface="Arial"/>
                <a:cs typeface="Arial"/>
              </a:rPr>
              <a:t>develop</a:t>
            </a:r>
          </a:p>
          <a:p>
            <a:pPr marL="0" indent="0">
              <a:buFont typeface="Arial" panose="020B0604020202020204" pitchFamily="34" charset="0"/>
              <a:buNone/>
            </a:pPr>
            <a:endParaRPr lang="en-US" sz="8800">
              <a:latin typeface="Arial"/>
              <a:cs typeface="Arial"/>
            </a:endParaRPr>
          </a:p>
        </p:txBody>
      </p:sp>
      <p:sp>
        <p:nvSpPr>
          <p:cNvPr id="4" name="TextBox 3">
            <a:extLst>
              <a:ext uri="{FF2B5EF4-FFF2-40B4-BE49-F238E27FC236}">
                <a16:creationId xmlns:a16="http://schemas.microsoft.com/office/drawing/2014/main" id="{7F2CACC9-EAF5-CFC0-5FD2-55D7E48C976E}"/>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18317244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D6D38C48-5DA8-14CA-9AEF-4BA4C33BCCE5}"/>
              </a:ext>
            </a:extLst>
          </p:cNvPr>
          <p:cNvPicPr>
            <a:picLocks noChangeAspect="1"/>
          </p:cNvPicPr>
          <p:nvPr/>
        </p:nvPicPr>
        <p:blipFill>
          <a:blip r:embed="rId3"/>
          <a:stretch>
            <a:fillRect/>
          </a:stretch>
        </p:blipFill>
        <p:spPr>
          <a:xfrm>
            <a:off x="787399" y="2670285"/>
            <a:ext cx="10617199" cy="1517428"/>
          </a:xfrm>
          <a:prstGeom prst="rect">
            <a:avLst/>
          </a:prstGeom>
        </p:spPr>
      </p:pic>
    </p:spTree>
    <p:extLst>
      <p:ext uri="{BB962C8B-B14F-4D97-AF65-F5344CB8AC3E}">
        <p14:creationId xmlns:p14="http://schemas.microsoft.com/office/powerpoint/2010/main" val="3456828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B94A7A2-08C4-4816-869D-5C6278519EBB}"/>
              </a:ext>
            </a:extLst>
          </p:cNvPr>
          <p:cNvSpPr>
            <a:spLocks noGrp="1"/>
          </p:cNvSpPr>
          <p:nvPr>
            <p:ph type="title"/>
          </p:nvPr>
        </p:nvSpPr>
        <p:spPr>
          <a:xfrm>
            <a:off x="838200" y="2766218"/>
            <a:ext cx="10515600" cy="1325563"/>
          </a:xfrm>
          <a:noFill/>
        </p:spPr>
        <p:txBody>
          <a:bodyPr>
            <a:noAutofit/>
          </a:bodyPr>
          <a:lstStyle/>
          <a:p>
            <a:pPr algn="ctr"/>
            <a:r>
              <a:rPr lang="en-US" sz="9600" b="1">
                <a:ln w="0"/>
                <a:latin typeface="+mn-lt"/>
              </a:rPr>
              <a:t>Morphology </a:t>
            </a:r>
            <a:br>
              <a:rPr lang="en-US" sz="9600" b="1">
                <a:ln w="0"/>
                <a:latin typeface="+mn-lt"/>
              </a:rPr>
            </a:br>
            <a:r>
              <a:rPr lang="en-US" sz="9600" b="1">
                <a:ln w="0"/>
                <a:latin typeface="+mn-lt"/>
              </a:rPr>
              <a:t>review</a:t>
            </a:r>
            <a:endParaRPr lang="en-AU" sz="9600" b="1">
              <a:latin typeface="+mn-lt"/>
            </a:endParaRPr>
          </a:p>
        </p:txBody>
      </p:sp>
      <p:sp>
        <p:nvSpPr>
          <p:cNvPr id="4" name="Footer Placeholder 4">
            <a:extLst>
              <a:ext uri="{FF2B5EF4-FFF2-40B4-BE49-F238E27FC236}">
                <a16:creationId xmlns:a16="http://schemas.microsoft.com/office/drawing/2014/main" id="{9783812A-A723-425B-B21C-2CC6BC648FB7}"/>
              </a:ext>
            </a:extLst>
          </p:cNvPr>
          <p:cNvSpPr>
            <a:spLocks noGrp="1"/>
          </p:cNvSpPr>
          <p:nvPr>
            <p:ph type="ftr" sz="quarter" idx="11"/>
          </p:nvPr>
        </p:nvSpPr>
        <p:spPr/>
        <p:txBody>
          <a:bodyPr/>
          <a:lstStyle/>
          <a:p>
            <a:r>
              <a:rPr lang="en-US" sz="1000"/>
              <a:t>© 2023 Education Services Australia Limited.</a:t>
            </a:r>
            <a:endParaRPr lang="en-AU" sz="1000"/>
          </a:p>
        </p:txBody>
      </p:sp>
    </p:spTree>
    <p:extLst>
      <p:ext uri="{BB962C8B-B14F-4D97-AF65-F5344CB8AC3E}">
        <p14:creationId xmlns:p14="http://schemas.microsoft.com/office/powerpoint/2010/main" val="161757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822644"/>
            <a:ext cx="10515600" cy="4351338"/>
          </a:xfrm>
          <a:prstGeom prst="rect">
            <a:avLst/>
          </a:prstGeom>
          <a:solidFill>
            <a:srgbClr val="EAE3F9"/>
          </a:solidFill>
          <a:ln>
            <a:no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-s</a:t>
            </a:r>
            <a:endParaRPr lang="en-AU" sz="30000">
              <a:latin typeface="Arial"/>
              <a:cs typeface="Arial"/>
            </a:endParaRPr>
          </a:p>
        </p:txBody>
      </p:sp>
      <p:sp>
        <p:nvSpPr>
          <p:cNvPr id="3" name="TextBox 2">
            <a:extLst>
              <a:ext uri="{FF2B5EF4-FFF2-40B4-BE49-F238E27FC236}">
                <a16:creationId xmlns:a16="http://schemas.microsoft.com/office/drawing/2014/main" id="{7691B751-60AD-897F-B12C-A018600E6419}"/>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2788717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5947610" y="884029"/>
            <a:ext cx="5166703"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0000">
                <a:latin typeface="Arial"/>
                <a:cs typeface="Arial"/>
              </a:rPr>
              <a:t>-s</a:t>
            </a:r>
            <a:endParaRPr lang="en-AU" sz="30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7687" y="884029"/>
            <a:ext cx="4400374" cy="4351338"/>
          </a:xfrm>
          <a:prstGeom prst="rect">
            <a:avLst/>
          </a:prstGeom>
          <a:solidFill>
            <a:schemeClr val="bg1">
              <a:lumMod val="95000"/>
            </a:schemeClr>
          </a:solidFill>
          <a:ln>
            <a:no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2880" indent="0">
              <a:buFont typeface="Arial" panose="020B0604020202020204" pitchFamily="34" charset="0"/>
              <a:buNone/>
            </a:pPr>
            <a:r>
              <a:rPr lang="en-US" sz="8800">
                <a:latin typeface="Arial"/>
                <a:cs typeface="Arial"/>
              </a:rPr>
              <a:t>hat</a:t>
            </a:r>
            <a:endParaRPr lang="en-US">
              <a:cs typeface="Calibri" panose="020F0502020204030204"/>
            </a:endParaRPr>
          </a:p>
          <a:p>
            <a:pPr marL="182880" indent="0">
              <a:buFont typeface="Arial" panose="020B0604020202020204" pitchFamily="34" charset="0"/>
              <a:buNone/>
            </a:pPr>
            <a:r>
              <a:rPr lang="en-US" sz="8800">
                <a:latin typeface="Arial"/>
                <a:cs typeface="Arial"/>
              </a:rPr>
              <a:t>map</a:t>
            </a:r>
          </a:p>
          <a:p>
            <a:pPr marL="182880" indent="0">
              <a:buFont typeface="Arial" panose="020B0604020202020204" pitchFamily="34" charset="0"/>
              <a:buNone/>
            </a:pPr>
            <a:r>
              <a:rPr lang="en-US" sz="8800">
                <a:latin typeface="Arial"/>
                <a:cs typeface="Arial"/>
              </a:rPr>
              <a:t>jug</a:t>
            </a:r>
          </a:p>
        </p:txBody>
      </p:sp>
      <p:sp>
        <p:nvSpPr>
          <p:cNvPr id="6" name="TextBox 5">
            <a:extLst>
              <a:ext uri="{FF2B5EF4-FFF2-40B4-BE49-F238E27FC236}">
                <a16:creationId xmlns:a16="http://schemas.microsoft.com/office/drawing/2014/main" id="{D1379973-4B69-8B28-0152-0674DD646D9C}"/>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1601732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5947610" y="884029"/>
            <a:ext cx="5166703"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30000">
                <a:latin typeface="Arial"/>
                <a:cs typeface="Arial"/>
              </a:rPr>
              <a:t>-s</a:t>
            </a:r>
            <a:endParaRPr lang="en-AU" sz="30000">
              <a:latin typeface="Arial"/>
              <a:cs typeface="Arial"/>
            </a:endParaRPr>
          </a:p>
        </p:txBody>
      </p:sp>
      <p:sp>
        <p:nvSpPr>
          <p:cNvPr id="3" name="Content Placeholder 2">
            <a:extLst>
              <a:ext uri="{FF2B5EF4-FFF2-40B4-BE49-F238E27FC236}">
                <a16:creationId xmlns:a16="http://schemas.microsoft.com/office/drawing/2014/main" id="{D750C9F8-A780-4B29-932F-16A32CA4F822}"/>
              </a:ext>
            </a:extLst>
          </p:cNvPr>
          <p:cNvSpPr txBox="1">
            <a:spLocks/>
          </p:cNvSpPr>
          <p:nvPr/>
        </p:nvSpPr>
        <p:spPr>
          <a:xfrm>
            <a:off x="1077687" y="884029"/>
            <a:ext cx="4400374" cy="4351338"/>
          </a:xfrm>
          <a:prstGeom prst="rect">
            <a:avLst/>
          </a:prstGeom>
          <a:solidFill>
            <a:schemeClr val="bg1">
              <a:lumMod val="95000"/>
            </a:schemeClr>
          </a:solidFill>
          <a:ln>
            <a:no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2880" indent="0">
              <a:buFont typeface="Arial" panose="020B0604020202020204" pitchFamily="34" charset="0"/>
              <a:buNone/>
            </a:pPr>
            <a:r>
              <a:rPr lang="en-US" sz="8800">
                <a:latin typeface="Arial"/>
                <a:cs typeface="Arial"/>
              </a:rPr>
              <a:t>sit</a:t>
            </a:r>
          </a:p>
          <a:p>
            <a:pPr marL="182880" indent="0">
              <a:buFont typeface="Arial" panose="020B0604020202020204" pitchFamily="34" charset="0"/>
              <a:buNone/>
            </a:pPr>
            <a:r>
              <a:rPr lang="en-US" sz="8800">
                <a:latin typeface="Arial"/>
                <a:cs typeface="Arial"/>
              </a:rPr>
              <a:t>hop</a:t>
            </a:r>
          </a:p>
          <a:p>
            <a:pPr marL="182880" indent="0">
              <a:buFont typeface="Arial" panose="020B0604020202020204" pitchFamily="34" charset="0"/>
              <a:buNone/>
            </a:pPr>
            <a:r>
              <a:rPr lang="en-US" sz="8800">
                <a:latin typeface="Arial"/>
                <a:cs typeface="Arial"/>
              </a:rPr>
              <a:t>get</a:t>
            </a:r>
          </a:p>
        </p:txBody>
      </p:sp>
      <p:sp>
        <p:nvSpPr>
          <p:cNvPr id="4" name="TextBox 3">
            <a:extLst>
              <a:ext uri="{FF2B5EF4-FFF2-40B4-BE49-F238E27FC236}">
                <a16:creationId xmlns:a16="http://schemas.microsoft.com/office/drawing/2014/main" id="{45D5DF32-8228-9990-9F0A-C5FCD4C68EF4}"/>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192199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12FF9C8-68BD-4BE5-AABE-DB12ED707897}"/>
              </a:ext>
            </a:extLst>
          </p:cNvPr>
          <p:cNvSpPr txBox="1">
            <a:spLocks/>
          </p:cNvSpPr>
          <p:nvPr/>
        </p:nvSpPr>
        <p:spPr>
          <a:xfrm>
            <a:off x="838200" y="1115942"/>
            <a:ext cx="10515600" cy="4351338"/>
          </a:xfrm>
          <a:prstGeom prst="rect">
            <a:avLst/>
          </a:prstGeom>
          <a:solidFill>
            <a:srgbClr val="EAE3F9"/>
          </a:solidFill>
          <a:ln>
            <a:no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30000">
                <a:latin typeface="Arial"/>
                <a:cs typeface="Arial"/>
              </a:rPr>
              <a:t>-es</a:t>
            </a:r>
            <a:endParaRPr lang="en-AU" sz="30000">
              <a:latin typeface="Arial"/>
              <a:cs typeface="Arial"/>
            </a:endParaRPr>
          </a:p>
        </p:txBody>
      </p:sp>
      <p:sp>
        <p:nvSpPr>
          <p:cNvPr id="3" name="TextBox 2">
            <a:extLst>
              <a:ext uri="{FF2B5EF4-FFF2-40B4-BE49-F238E27FC236}">
                <a16:creationId xmlns:a16="http://schemas.microsoft.com/office/drawing/2014/main" id="{68D71BA5-1B35-8D11-AB2E-B7D7F63CA54C}"/>
              </a:ext>
            </a:extLst>
          </p:cNvPr>
          <p:cNvSpPr txBox="1"/>
          <p:nvPr/>
        </p:nvSpPr>
        <p:spPr>
          <a:xfrm>
            <a:off x="165340" y="6035356"/>
            <a:ext cx="2536166" cy="584775"/>
          </a:xfrm>
          <a:prstGeom prst="rect">
            <a:avLst/>
          </a:prstGeom>
          <a:noFill/>
        </p:spPr>
        <p:txBody>
          <a:bodyPr wrap="square" rtlCol="0">
            <a:spAutoFit/>
          </a:bodyPr>
          <a:lstStyle/>
          <a:p>
            <a:r>
              <a:rPr lang="en-AU" sz="3200" b="1">
                <a:solidFill>
                  <a:schemeClr val="bg1"/>
                </a:solidFill>
              </a:rPr>
              <a:t>Suffix</a:t>
            </a:r>
          </a:p>
        </p:txBody>
      </p:sp>
    </p:spTree>
    <p:extLst>
      <p:ext uri="{BB962C8B-B14F-4D97-AF65-F5344CB8AC3E}">
        <p14:creationId xmlns:p14="http://schemas.microsoft.com/office/powerpoint/2010/main" val="3335377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omments xmlns="ff236c08-9611-4854-a4bb-16d44b7327b6" xsi:nil="true"/>
    <lcf76f155ced4ddcb4097134ff3c332f xmlns="ff236c08-9611-4854-a4bb-16d44b7327b6">
      <Terms xmlns="http://schemas.microsoft.com/office/infopath/2007/PartnerControls"/>
    </lcf76f155ced4ddcb4097134ff3c332f>
    <TaxCatchAll xmlns="64eff3df-e3d6-48ed-978f-45ff2564090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10856600FD2D4391AFDDFCF33A69BD" ma:contentTypeVersion="18" ma:contentTypeDescription="Create a new document." ma:contentTypeScope="" ma:versionID="b680b4b856be39f608b7ceb587a17530">
  <xsd:schema xmlns:xsd="http://www.w3.org/2001/XMLSchema" xmlns:xs="http://www.w3.org/2001/XMLSchema" xmlns:p="http://schemas.microsoft.com/office/2006/metadata/properties" xmlns:ns2="64eff3df-e3d6-48ed-978f-45ff25640900" xmlns:ns3="ff236c08-9611-4854-a4bb-16d44b7327b6" targetNamespace="http://schemas.microsoft.com/office/2006/metadata/properties" ma:root="true" ma:fieldsID="14ca5e140cd97ac881496bb03f21dd89" ns2:_="" ns3:_="">
    <xsd:import namespace="64eff3df-e3d6-48ed-978f-45ff25640900"/>
    <xsd:import namespace="ff236c08-9611-4854-a4bb-16d44b7327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GenerationTime" minOccurs="0"/>
                <xsd:element ref="ns3:MediaServiceEventHashCode" minOccurs="0"/>
                <xsd:element ref="ns3:MediaServiceOCR" minOccurs="0"/>
                <xsd:element ref="ns3:Comments" minOccurs="0"/>
                <xsd:element ref="ns3:lcf76f155ced4ddcb4097134ff3c332f" minOccurs="0"/>
                <xsd:element ref="ns2:TaxCatchAll"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eff3df-e3d6-48ed-978f-45ff2564090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7267be2-ffe6-46cd-94d9-2cfd9b1e6422}" ma:internalName="TaxCatchAll" ma:showField="CatchAllData" ma:web="64eff3df-e3d6-48ed-978f-45ff2564090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f236c08-9611-4854-a4bb-16d44b7327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Comments" ma:index="20" nillable="true" ma:displayName="Comments" ma:format="Dropdown" ma:internalName="Comments">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7212af-5298-4b34-9fde-95afa33fa15c" ma:termSetId="09814cd3-568e-fe90-9814-8d621ff8fb84" ma:anchorId="fba54fb3-c3e1-fe81-a776-ca4b69148c4d" ma:open="true" ma:isKeyword="false">
      <xsd:complexType>
        <xsd:sequence>
          <xsd:element ref="pc:Terms" minOccurs="0" maxOccurs="1"/>
        </xsd:sequence>
      </xsd:complexType>
    </xsd:element>
    <xsd:element name="MediaServiceLocation" ma:index="24" nillable="true" ma:displayName="Loca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D2FF6D-0E7C-45C2-87F9-BD1C136D3F00}">
  <ds:schemaRefs>
    <ds:schemaRef ds:uri="http://schemas.microsoft.com/sharepoint/v3/contenttype/forms"/>
  </ds:schemaRefs>
</ds:datastoreItem>
</file>

<file path=customXml/itemProps2.xml><?xml version="1.0" encoding="utf-8"?>
<ds:datastoreItem xmlns:ds="http://schemas.openxmlformats.org/officeDocument/2006/customXml" ds:itemID="{34B6B44C-FE25-47D4-AD61-028CF4DE9483}">
  <ds:schemaRefs>
    <ds:schemaRef ds:uri="64eff3df-e3d6-48ed-978f-45ff25640900"/>
    <ds:schemaRef ds:uri="827411f5-4357-4b6c-a1f1-d490fa694083"/>
    <ds:schemaRef ds:uri="be7f3d97-993c-4f4f-9b9c-99390705365c"/>
    <ds:schemaRef ds:uri="ff236c08-9611-4854-a4bb-16d44b7327b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86A183F-4DD1-4500-AC0F-B030FA926C74}">
  <ds:schemaRefs>
    <ds:schemaRef ds:uri="64eff3df-e3d6-48ed-978f-45ff25640900"/>
    <ds:schemaRef ds:uri="ff236c08-9611-4854-a4bb-16d44b7327b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3786</Words>
  <Application>Microsoft Office PowerPoint</Application>
  <PresentationFormat>Widescreen</PresentationFormat>
  <Paragraphs>470</Paragraphs>
  <Slides>41</Slides>
  <Notes>41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Arial,Sans-Serif</vt:lpstr>
      <vt:lpstr>Calibri</vt:lpstr>
      <vt:lpstr>Calibri Light</vt:lpstr>
      <vt:lpstr>Segoe UI</vt:lpstr>
      <vt:lpstr>Office Theme</vt:lpstr>
      <vt:lpstr>PowerPoint Presentation</vt:lpstr>
      <vt:lpstr>PowerPoint Presentation</vt:lpstr>
      <vt:lpstr>PowerPoint Presentation</vt:lpstr>
      <vt:lpstr>Definitions These are important for both teacher and student knowledge.</vt:lpstr>
      <vt:lpstr>Morphology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Booth</dc:creator>
  <cp:lastModifiedBy>Liz Heynes</cp:lastModifiedBy>
  <cp:revision>5</cp:revision>
  <dcterms:created xsi:type="dcterms:W3CDTF">2021-01-11T06:19:08Z</dcterms:created>
  <dcterms:modified xsi:type="dcterms:W3CDTF">2023-10-30T05:38:41Z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0x0101000810856600FD2D4391AFDDFCF33A69BD</vt:lpwstr>
  </property>
  <property fmtid="{D5CDD505-2E9C-101B-9397-08002B2CF9AE}" pid="3" name="MediaServiceImageTags">
    <vt:lpwstr/>
  </property>
</Properties>
</file>