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6"/>
  </p:notesMasterIdLst>
  <p:sldIdLst>
    <p:sldId id="383" r:id="rId5"/>
    <p:sldId id="403" r:id="rId6"/>
    <p:sldId id="385" r:id="rId7"/>
    <p:sldId id="259" r:id="rId8"/>
    <p:sldId id="257" r:id="rId9"/>
    <p:sldId id="260" r:id="rId10"/>
    <p:sldId id="262" r:id="rId11"/>
    <p:sldId id="264" r:id="rId12"/>
    <p:sldId id="266" r:id="rId13"/>
    <p:sldId id="268" r:id="rId14"/>
    <p:sldId id="273" r:id="rId15"/>
    <p:sldId id="270" r:id="rId16"/>
    <p:sldId id="269" r:id="rId17"/>
    <p:sldId id="276" r:id="rId18"/>
    <p:sldId id="277" r:id="rId19"/>
    <p:sldId id="271" r:id="rId20"/>
    <p:sldId id="281" r:id="rId21"/>
    <p:sldId id="279" r:id="rId22"/>
    <p:sldId id="283" r:id="rId23"/>
    <p:sldId id="278" r:id="rId24"/>
    <p:sldId id="274" r:id="rId25"/>
    <p:sldId id="282" r:id="rId26"/>
    <p:sldId id="295" r:id="rId27"/>
    <p:sldId id="285" r:id="rId28"/>
    <p:sldId id="280" r:id="rId29"/>
    <p:sldId id="288" r:id="rId30"/>
    <p:sldId id="284" r:id="rId31"/>
    <p:sldId id="286" r:id="rId32"/>
    <p:sldId id="297" r:id="rId33"/>
    <p:sldId id="287" r:id="rId34"/>
    <p:sldId id="394" r:id="rId35"/>
    <p:sldId id="392" r:id="rId36"/>
    <p:sldId id="289" r:id="rId37"/>
    <p:sldId id="393" r:id="rId38"/>
    <p:sldId id="391" r:id="rId39"/>
    <p:sldId id="290" r:id="rId40"/>
    <p:sldId id="291" r:id="rId41"/>
    <p:sldId id="292" r:id="rId42"/>
    <p:sldId id="293" r:id="rId43"/>
    <p:sldId id="301" r:id="rId44"/>
    <p:sldId id="302" r:id="rId45"/>
    <p:sldId id="303" r:id="rId46"/>
    <p:sldId id="304" r:id="rId47"/>
    <p:sldId id="305" r:id="rId48"/>
    <p:sldId id="307" r:id="rId49"/>
    <p:sldId id="308" r:id="rId50"/>
    <p:sldId id="309" r:id="rId51"/>
    <p:sldId id="312" r:id="rId52"/>
    <p:sldId id="313" r:id="rId53"/>
    <p:sldId id="311" r:id="rId54"/>
    <p:sldId id="299" r:id="rId55"/>
    <p:sldId id="310" r:id="rId56"/>
    <p:sldId id="314" r:id="rId57"/>
    <p:sldId id="384" r:id="rId58"/>
    <p:sldId id="373" r:id="rId59"/>
    <p:sldId id="319" r:id="rId60"/>
    <p:sldId id="320" r:id="rId61"/>
    <p:sldId id="317" r:id="rId62"/>
    <p:sldId id="315" r:id="rId63"/>
    <p:sldId id="316" r:id="rId64"/>
    <p:sldId id="321" r:id="rId65"/>
    <p:sldId id="322" r:id="rId66"/>
    <p:sldId id="323" r:id="rId67"/>
    <p:sldId id="343" r:id="rId68"/>
    <p:sldId id="344" r:id="rId69"/>
    <p:sldId id="401" r:id="rId70"/>
    <p:sldId id="327" r:id="rId71"/>
    <p:sldId id="328" r:id="rId72"/>
    <p:sldId id="377" r:id="rId73"/>
    <p:sldId id="346" r:id="rId74"/>
    <p:sldId id="347" r:id="rId75"/>
    <p:sldId id="380" r:id="rId76"/>
    <p:sldId id="376" r:id="rId77"/>
    <p:sldId id="348" r:id="rId78"/>
    <p:sldId id="359" r:id="rId79"/>
    <p:sldId id="360" r:id="rId80"/>
    <p:sldId id="298" r:id="rId81"/>
    <p:sldId id="361" r:id="rId82"/>
    <p:sldId id="362" r:id="rId83"/>
    <p:sldId id="352" r:id="rId84"/>
    <p:sldId id="341" r:id="rId85"/>
    <p:sldId id="349" r:id="rId86"/>
    <p:sldId id="365" r:id="rId87"/>
    <p:sldId id="363" r:id="rId88"/>
    <p:sldId id="340" r:id="rId89"/>
    <p:sldId id="382" r:id="rId90"/>
    <p:sldId id="351" r:id="rId91"/>
    <p:sldId id="364" r:id="rId92"/>
    <p:sldId id="342" r:id="rId93"/>
    <p:sldId id="395" r:id="rId94"/>
    <p:sldId id="396" r:id="rId95"/>
    <p:sldId id="397" r:id="rId96"/>
    <p:sldId id="398" r:id="rId97"/>
    <p:sldId id="370" r:id="rId98"/>
    <p:sldId id="350" r:id="rId99"/>
    <p:sldId id="353" r:id="rId100"/>
    <p:sldId id="358" r:id="rId101"/>
    <p:sldId id="387" r:id="rId102"/>
    <p:sldId id="388" r:id="rId103"/>
    <p:sldId id="390" r:id="rId104"/>
    <p:sldId id="415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8863A-C0C4-092D-1229-B9CC6C4FAC29}" name="Elaine Stanley" initials="ES" userId="S::Elaine.Stanley@esa.edu.au::9dfc5ab9-b876-4d2e-b928-2720deac3464" providerId="AD"/>
  <p188:author id="{B07C1F53-FDA1-E1A7-7E25-60FB569BFAC6}" name="Katie Edwards" initials="KE" userId="S::katie.edwards@esa.edu.au::43829014-7c9f-466b-a8d2-53186a146c56" providerId="AD"/>
  <p188:author id="{3D61536F-9CAD-F8FF-905B-50B96079E4D8}" name="Trish Wilson" initials="TW" userId="S::Trish.Wilson@esa.edu.au::79860698-2bc5-4c25-bff8-eedacbcfb182" providerId="AD"/>
  <p188:author id="{03F7B475-652E-8BFC-261D-47A16C68C217}" name="Susan Spelic" initials="SS" userId="S::susan.spelic@esa.edu.au::c45c986e-2983-4622-b1dd-438edc36fca8" providerId="AD"/>
  <p188:author id="{F2AA16A7-A401-F1E4-AE7E-451003CA81B3}" name="Elaine Stanley" initials="ES" userId="S::elaine.stanley@esa.edu.au::9dfc5ab9-b876-4d2e-b928-2720deac3464" providerId="AD"/>
  <p188:author id="{AC1A14C9-5C87-F7A0-98A6-59A8A750B5A3}" name="Liz Heynes" initials="LH" userId="S::Liz.Heynes@esa.edu.au::e5ff50d5-f39a-42f6-9e9f-e790bcc8c3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Stanley" initials="ES" lastIdx="1" clrIdx="0">
    <p:extLst>
      <p:ext uri="{19B8F6BF-5375-455C-9EA6-DF929625EA0E}">
        <p15:presenceInfo xmlns:p15="http://schemas.microsoft.com/office/powerpoint/2012/main" userId="S-1-5-21-1165393157-1467447052-924725345-157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E42"/>
    <a:srgbClr val="00BA6F"/>
    <a:srgbClr val="CDECE8"/>
    <a:srgbClr val="A2ABD6"/>
    <a:srgbClr val="80DDB7"/>
    <a:srgbClr val="4557AD"/>
    <a:srgbClr val="ECF5E7"/>
    <a:srgbClr val="8155D9"/>
    <a:srgbClr val="ADE1D9"/>
    <a:srgbClr val="EA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78455-5408-4765-B78A-9C61740CA6FF}" v="126" dt="2023-11-09T23:55:59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commentAuthors" Target="commentAuthor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notesMaster" Target="notesMasters/notesMaster1.xml"/><Relationship Id="rId114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Stanley" userId="S::elaine.stanley@esa.edu.au::9dfc5ab9-b876-4d2e-b928-2720deac3464" providerId="AD" clId="Web-{DBCECA67-93AE-4339-B46F-3F0BD8483CE5}"/>
    <pc:docChg chg="modSld">
      <pc:chgData name="Elaine Stanley" userId="S::elaine.stanley@esa.edu.au::9dfc5ab9-b876-4d2e-b928-2720deac3464" providerId="AD" clId="Web-{DBCECA67-93AE-4339-B46F-3F0BD8483CE5}" dt="2022-11-30T02:06:21.864" v="672"/>
      <pc:docMkLst>
        <pc:docMk/>
      </pc:docMkLst>
      <pc:sldChg chg="modNotes">
        <pc:chgData name="Elaine Stanley" userId="S::elaine.stanley@esa.edu.au::9dfc5ab9-b876-4d2e-b928-2720deac3464" providerId="AD" clId="Web-{DBCECA67-93AE-4339-B46F-3F0BD8483CE5}" dt="2022-11-30T01:30:18.360" v="199"/>
        <pc:sldMkLst>
          <pc:docMk/>
          <pc:sldMk cId="209782221" sldId="269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0:01.735" v="195"/>
        <pc:sldMkLst>
          <pc:docMk/>
          <pc:sldMk cId="2145645559" sldId="270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2:44.755" v="232"/>
        <pc:sldMkLst>
          <pc:docMk/>
          <pc:sldMk cId="227886485" sldId="271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6:46.903" v="291"/>
        <pc:sldMkLst>
          <pc:docMk/>
          <pc:sldMk cId="3006901127" sldId="274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0:54.861" v="206"/>
        <pc:sldMkLst>
          <pc:docMk/>
          <pc:sldMk cId="243790304" sldId="276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2:14.879" v="228"/>
        <pc:sldMkLst>
          <pc:docMk/>
          <pc:sldMk cId="1450990291" sldId="277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5:12.541" v="274"/>
        <pc:sldMkLst>
          <pc:docMk/>
          <pc:sldMk cId="2106351852" sldId="278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4:07.742" v="256"/>
        <pc:sldMkLst>
          <pc:docMk/>
          <pc:sldMk cId="259655554" sldId="279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8:40.547" v="321"/>
        <pc:sldMkLst>
          <pc:docMk/>
          <pc:sldMk cId="2669656066" sldId="280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3:48.539" v="252"/>
        <pc:sldMkLst>
          <pc:docMk/>
          <pc:sldMk cId="1297433762" sldId="281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7:08.451" v="295"/>
        <pc:sldMkLst>
          <pc:docMk/>
          <pc:sldMk cId="959884742" sldId="282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4:52.806" v="270"/>
        <pc:sldMkLst>
          <pc:docMk/>
          <pc:sldMk cId="77388292" sldId="283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9:17.736" v="332"/>
        <pc:sldMkLst>
          <pc:docMk/>
          <pc:sldMk cId="2185523998" sldId="284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8:09.375" v="311"/>
        <pc:sldMkLst>
          <pc:docMk/>
          <pc:sldMk cId="42181007" sldId="285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9:32.080" v="339"/>
        <pc:sldMkLst>
          <pc:docMk/>
          <pc:sldMk cId="1953422967" sldId="286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0:01.097" v="352"/>
        <pc:sldMkLst>
          <pc:docMk/>
          <pc:sldMk cId="4158358925" sldId="287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8:54.751" v="326"/>
        <pc:sldMkLst>
          <pc:docMk/>
          <pc:sldMk cId="2391475378" sldId="288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2:40.227" v="401"/>
        <pc:sldMkLst>
          <pc:docMk/>
          <pc:sldMk cId="2829077427" sldId="289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4:42.277" v="445"/>
        <pc:sldMkLst>
          <pc:docMk/>
          <pc:sldMk cId="865268967" sldId="290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6:47.047" v="469"/>
        <pc:sldMkLst>
          <pc:docMk/>
          <pc:sldMk cId="2965111344" sldId="291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7:15.563" v="478"/>
        <pc:sldMkLst>
          <pc:docMk/>
          <pc:sldMk cId="722398684" sldId="292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7:31.283" v="485"/>
        <pc:sldMkLst>
          <pc:docMk/>
          <pc:sldMk cId="1451387884" sldId="293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7:49.562" v="307"/>
        <pc:sldMkLst>
          <pc:docMk/>
          <pc:sldMk cId="920112986" sldId="295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39:47.128" v="347"/>
        <pc:sldMkLst>
          <pc:docMk/>
          <pc:sldMk cId="594303703" sldId="297"/>
        </pc:sldMkLst>
      </pc:sldChg>
      <pc:sldChg chg="modNotes">
        <pc:chgData name="Elaine Stanley" userId="S::elaine.stanley@esa.edu.au::9dfc5ab9-b876-4d2e-b928-2720deac3464" providerId="AD" clId="Web-{DBCECA67-93AE-4339-B46F-3F0BD8483CE5}" dt="2022-11-30T02:06:21.864" v="672"/>
        <pc:sldMkLst>
          <pc:docMk/>
          <pc:sldMk cId="3764835359" sldId="299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8:51.238" v="500"/>
        <pc:sldMkLst>
          <pc:docMk/>
          <pc:sldMk cId="3151067096" sldId="301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9:50.552" v="515"/>
        <pc:sldMkLst>
          <pc:docMk/>
          <pc:sldMk cId="452795629" sldId="302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0:33.272" v="524"/>
        <pc:sldMkLst>
          <pc:docMk/>
          <pc:sldMk cId="2405531985" sldId="303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1:23.993" v="536"/>
        <pc:sldMkLst>
          <pc:docMk/>
          <pc:sldMk cId="956638957" sldId="304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2:40.589" v="553"/>
        <pc:sldMkLst>
          <pc:docMk/>
          <pc:sldMk cId="2930445370" sldId="305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4:36.936" v="570"/>
        <pc:sldMkLst>
          <pc:docMk/>
          <pc:sldMk cId="4280204423" sldId="307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5:16.625" v="582"/>
        <pc:sldMkLst>
          <pc:docMk/>
          <pc:sldMk cId="567040497" sldId="308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6:05.079" v="589"/>
        <pc:sldMkLst>
          <pc:docMk/>
          <pc:sldMk cId="76711221" sldId="309"/>
        </pc:sldMkLst>
      </pc:sldChg>
      <pc:sldChg chg="modNotes">
        <pc:chgData name="Elaine Stanley" userId="S::elaine.stanley@esa.edu.au::9dfc5ab9-b876-4d2e-b928-2720deac3464" providerId="AD" clId="Web-{DBCECA67-93AE-4339-B46F-3F0BD8483CE5}" dt="2022-11-30T02:03:07.170" v="646"/>
        <pc:sldMkLst>
          <pc:docMk/>
          <pc:sldMk cId="2401902510" sldId="311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57:14.207" v="602"/>
        <pc:sldMkLst>
          <pc:docMk/>
          <pc:sldMk cId="1310777401" sldId="312"/>
        </pc:sldMkLst>
      </pc:sldChg>
      <pc:sldChg chg="modNotes">
        <pc:chgData name="Elaine Stanley" userId="S::elaine.stanley@esa.edu.au::9dfc5ab9-b876-4d2e-b928-2720deac3464" providerId="AD" clId="Web-{DBCECA67-93AE-4339-B46F-3F0BD8483CE5}" dt="2022-11-30T02:02:24.654" v="640"/>
        <pc:sldMkLst>
          <pc:docMk/>
          <pc:sldMk cId="2261919050" sldId="313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3:53.260" v="426"/>
        <pc:sldMkLst>
          <pc:docMk/>
          <pc:sldMk cId="420571797" sldId="391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1:55.366" v="387"/>
        <pc:sldMkLst>
          <pc:docMk/>
          <pc:sldMk cId="1256789643" sldId="392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3:24.775" v="420"/>
        <pc:sldMkLst>
          <pc:docMk/>
          <pc:sldMk cId="3819537076" sldId="393"/>
        </pc:sldMkLst>
      </pc:sldChg>
      <pc:sldChg chg="modNotes">
        <pc:chgData name="Elaine Stanley" userId="S::elaine.stanley@esa.edu.au::9dfc5ab9-b876-4d2e-b928-2720deac3464" providerId="AD" clId="Web-{DBCECA67-93AE-4339-B46F-3F0BD8483CE5}" dt="2022-11-30T01:41:26.896" v="375"/>
        <pc:sldMkLst>
          <pc:docMk/>
          <pc:sldMk cId="348202823" sldId="394"/>
        </pc:sldMkLst>
      </pc:sldChg>
      <pc:sldChg chg="modSp">
        <pc:chgData name="Elaine Stanley" userId="S::elaine.stanley@esa.edu.au::9dfc5ab9-b876-4d2e-b928-2720deac3464" providerId="AD" clId="Web-{DBCECA67-93AE-4339-B46F-3F0BD8483CE5}" dt="2022-11-30T01:29:32.296" v="190" actId="20577"/>
        <pc:sldMkLst>
          <pc:docMk/>
          <pc:sldMk cId="3949953035" sldId="403"/>
        </pc:sldMkLst>
        <pc:spChg chg="mod">
          <ac:chgData name="Elaine Stanley" userId="S::elaine.stanley@esa.edu.au::9dfc5ab9-b876-4d2e-b928-2720deac3464" providerId="AD" clId="Web-{DBCECA67-93AE-4339-B46F-3F0BD8483CE5}" dt="2022-11-30T01:29:32.296" v="190" actId="20577"/>
          <ac:spMkLst>
            <pc:docMk/>
            <pc:sldMk cId="3949953035" sldId="403"/>
            <ac:spMk id="19" creationId="{C9290417-56A6-44E3-B4B9-DA38A5A7698E}"/>
          </ac:spMkLst>
        </pc:spChg>
      </pc:sldChg>
    </pc:docChg>
  </pc:docChgLst>
  <pc:docChgLst>
    <pc:chgData name="Elaine Stanley" userId="S::elaine.stanley@esa.edu.au::9dfc5ab9-b876-4d2e-b928-2720deac3464" providerId="AD" clId="Web-{AB17BAA2-7A2C-EAE3-9CDB-7670970E1AE7}"/>
    <pc:docChg chg="modSld">
      <pc:chgData name="Elaine Stanley" userId="S::elaine.stanley@esa.edu.au::9dfc5ab9-b876-4d2e-b928-2720deac3464" providerId="AD" clId="Web-{AB17BAA2-7A2C-EAE3-9CDB-7670970E1AE7}" dt="2022-12-05T04:52:34.996" v="14"/>
      <pc:docMkLst>
        <pc:docMk/>
      </pc:docMkLst>
      <pc:sldChg chg="modNotes">
        <pc:chgData name="Elaine Stanley" userId="S::elaine.stanley@esa.edu.au::9dfc5ab9-b876-4d2e-b928-2720deac3464" providerId="AD" clId="Web-{AB17BAA2-7A2C-EAE3-9CDB-7670970E1AE7}" dt="2022-12-05T04:52:34.996" v="14"/>
        <pc:sldMkLst>
          <pc:docMk/>
          <pc:sldMk cId="1450990291" sldId="277"/>
        </pc:sldMkLst>
      </pc:sldChg>
    </pc:docChg>
  </pc:docChgLst>
  <pc:docChgLst>
    <pc:chgData name="Elaine Stanley" userId="S::elaine.stanley@esa.edu.au::9dfc5ab9-b876-4d2e-b928-2720deac3464" providerId="AD" clId="Web-{22319799-DD84-46C0-A97E-BAFCCCE82555}"/>
    <pc:docChg chg="modSld">
      <pc:chgData name="Elaine Stanley" userId="S::elaine.stanley@esa.edu.au::9dfc5ab9-b876-4d2e-b928-2720deac3464" providerId="AD" clId="Web-{22319799-DD84-46C0-A97E-BAFCCCE82555}" dt="2022-11-30T00:51:02.634" v="73"/>
      <pc:docMkLst>
        <pc:docMk/>
      </pc:docMkLst>
      <pc:sldChg chg="modNotes">
        <pc:chgData name="Elaine Stanley" userId="S::elaine.stanley@esa.edu.au::9dfc5ab9-b876-4d2e-b928-2720deac3464" providerId="AD" clId="Web-{22319799-DD84-46C0-A97E-BAFCCCE82555}" dt="2022-11-30T00:46:56.142" v="5"/>
        <pc:sldMkLst>
          <pc:docMk/>
          <pc:sldMk cId="340366758" sldId="262"/>
        </pc:sldMkLst>
      </pc:sldChg>
      <pc:sldChg chg="modNotes">
        <pc:chgData name="Elaine Stanley" userId="S::elaine.stanley@esa.edu.au::9dfc5ab9-b876-4d2e-b928-2720deac3464" providerId="AD" clId="Web-{22319799-DD84-46C0-A97E-BAFCCCE82555}" dt="2022-11-30T00:49:03.052" v="44"/>
        <pc:sldMkLst>
          <pc:docMk/>
          <pc:sldMk cId="2262839557" sldId="264"/>
        </pc:sldMkLst>
      </pc:sldChg>
      <pc:sldChg chg="modNotes">
        <pc:chgData name="Elaine Stanley" userId="S::elaine.stanley@esa.edu.au::9dfc5ab9-b876-4d2e-b928-2720deac3464" providerId="AD" clId="Web-{22319799-DD84-46C0-A97E-BAFCCCE82555}" dt="2022-11-30T00:49:22.850" v="48"/>
        <pc:sldMkLst>
          <pc:docMk/>
          <pc:sldMk cId="2910269665" sldId="266"/>
        </pc:sldMkLst>
      </pc:sldChg>
      <pc:sldChg chg="modNotes">
        <pc:chgData name="Elaine Stanley" userId="S::elaine.stanley@esa.edu.au::9dfc5ab9-b876-4d2e-b928-2720deac3464" providerId="AD" clId="Web-{22319799-DD84-46C0-A97E-BAFCCCE82555}" dt="2022-11-30T00:49:37.850" v="52"/>
        <pc:sldMkLst>
          <pc:docMk/>
          <pc:sldMk cId="575568782" sldId="268"/>
        </pc:sldMkLst>
      </pc:sldChg>
      <pc:sldChg chg="modNotes">
        <pc:chgData name="Elaine Stanley" userId="S::elaine.stanley@esa.edu.au::9dfc5ab9-b876-4d2e-b928-2720deac3464" providerId="AD" clId="Web-{22319799-DD84-46C0-A97E-BAFCCCE82555}" dt="2022-11-30T00:51:02.634" v="73"/>
        <pc:sldMkLst>
          <pc:docMk/>
          <pc:sldMk cId="3103425562" sldId="273"/>
        </pc:sldMkLst>
      </pc:sldChg>
    </pc:docChg>
  </pc:docChgLst>
  <pc:docChgLst>
    <pc:chgData name="Liz Heynes" userId="e5ff50d5-f39a-42f6-9e9f-e790bcc8c38d" providerId="ADAL" clId="{4CF915CF-0DAB-45F2-B8F8-194C276A33B0}"/>
    <pc:docChg chg="undo custSel addSld delSld modSld sldOrd">
      <pc:chgData name="Liz Heynes" userId="e5ff50d5-f39a-42f6-9e9f-e790bcc8c38d" providerId="ADAL" clId="{4CF915CF-0DAB-45F2-B8F8-194C276A33B0}" dt="2022-12-05T23:44:56.519" v="3747" actId="20577"/>
      <pc:docMkLst>
        <pc:docMk/>
      </pc:docMkLst>
      <pc:sldChg chg="modSp mod modNotesTx">
        <pc:chgData name="Liz Heynes" userId="e5ff50d5-f39a-42f6-9e9f-e790bcc8c38d" providerId="ADAL" clId="{4CF915CF-0DAB-45F2-B8F8-194C276A33B0}" dt="2022-12-05T04:08:42.725" v="3628" actId="20577"/>
        <pc:sldMkLst>
          <pc:docMk/>
          <pc:sldMk cId="884724094" sldId="257"/>
        </pc:sldMkLst>
        <pc:spChg chg="mod">
          <ac:chgData name="Liz Heynes" userId="e5ff50d5-f39a-42f6-9e9f-e790bcc8c38d" providerId="ADAL" clId="{4CF915CF-0DAB-45F2-B8F8-194C276A33B0}" dt="2022-11-29T00:50:16.183" v="574" actId="207"/>
          <ac:spMkLst>
            <pc:docMk/>
            <pc:sldMk cId="884724094" sldId="257"/>
            <ac:spMk id="8" creationId="{0C07F615-45E4-4172-BC3D-78A3E6F0085B}"/>
          </ac:spMkLst>
        </pc:spChg>
      </pc:sldChg>
      <pc:sldChg chg="addSp delSp modSp mod modNotesTx">
        <pc:chgData name="Liz Heynes" userId="e5ff50d5-f39a-42f6-9e9f-e790bcc8c38d" providerId="ADAL" clId="{4CF915CF-0DAB-45F2-B8F8-194C276A33B0}" dt="2022-12-05T04:08:28.439" v="3626" actId="113"/>
        <pc:sldMkLst>
          <pc:docMk/>
          <pc:sldMk cId="2705520823" sldId="259"/>
        </pc:sldMkLst>
        <pc:spChg chg="mod">
          <ac:chgData name="Liz Heynes" userId="e5ff50d5-f39a-42f6-9e9f-e790bcc8c38d" providerId="ADAL" clId="{4CF915CF-0DAB-45F2-B8F8-194C276A33B0}" dt="2022-11-29T04:15:13.462" v="887" actId="20577"/>
          <ac:spMkLst>
            <pc:docMk/>
            <pc:sldMk cId="2705520823" sldId="259"/>
            <ac:spMk id="2" creationId="{5E2647D1-2F9E-D98D-3E4F-651160AA07FB}"/>
          </ac:spMkLst>
        </pc:spChg>
        <pc:spChg chg="mod">
          <ac:chgData name="Liz Heynes" userId="e5ff50d5-f39a-42f6-9e9f-e790bcc8c38d" providerId="ADAL" clId="{4CF915CF-0DAB-45F2-B8F8-194C276A33B0}" dt="2022-11-29T00:50:10.121" v="573" actId="207"/>
          <ac:spMkLst>
            <pc:docMk/>
            <pc:sldMk cId="2705520823" sldId="259"/>
            <ac:spMk id="5" creationId="{A618438B-8918-4B8C-9497-59B4D89315D6}"/>
          </ac:spMkLst>
        </pc:spChg>
        <pc:spChg chg="del">
          <ac:chgData name="Liz Heynes" userId="e5ff50d5-f39a-42f6-9e9f-e790bcc8c38d" providerId="ADAL" clId="{4CF915CF-0DAB-45F2-B8F8-194C276A33B0}" dt="2022-11-28T23:39:48.827" v="400" actId="478"/>
          <ac:spMkLst>
            <pc:docMk/>
            <pc:sldMk cId="2705520823" sldId="259"/>
            <ac:spMk id="8" creationId="{FDA11E94-4594-F9BB-495E-00423627E4C1}"/>
          </ac:spMkLst>
        </pc:spChg>
        <pc:spChg chg="del">
          <ac:chgData name="Liz Heynes" userId="e5ff50d5-f39a-42f6-9e9f-e790bcc8c38d" providerId="ADAL" clId="{4CF915CF-0DAB-45F2-B8F8-194C276A33B0}" dt="2022-11-28T23:40:19.955" v="410" actId="478"/>
          <ac:spMkLst>
            <pc:docMk/>
            <pc:sldMk cId="2705520823" sldId="259"/>
            <ac:spMk id="9" creationId="{4ACD99B3-C93A-34A4-15D3-674D22B6B3F6}"/>
          </ac:spMkLst>
        </pc:spChg>
        <pc:spChg chg="add mod">
          <ac:chgData name="Liz Heynes" userId="e5ff50d5-f39a-42f6-9e9f-e790bcc8c38d" providerId="ADAL" clId="{4CF915CF-0DAB-45F2-B8F8-194C276A33B0}" dt="2022-11-29T04:15:17.766" v="893" actId="20577"/>
          <ac:spMkLst>
            <pc:docMk/>
            <pc:sldMk cId="2705520823" sldId="259"/>
            <ac:spMk id="11" creationId="{BC8B253E-1F78-E900-1BEB-29F2F13DAB72}"/>
          </ac:spMkLst>
        </pc:spChg>
        <pc:spChg chg="add mod">
          <ac:chgData name="Liz Heynes" userId="e5ff50d5-f39a-42f6-9e9f-e790bcc8c38d" providerId="ADAL" clId="{4CF915CF-0DAB-45F2-B8F8-194C276A33B0}" dt="2022-11-29T04:15:26.181" v="901" actId="20577"/>
          <ac:spMkLst>
            <pc:docMk/>
            <pc:sldMk cId="2705520823" sldId="259"/>
            <ac:spMk id="13" creationId="{A2F4FF92-4EE4-63C4-FBDE-D3273F599B6B}"/>
          </ac:spMkLst>
        </pc:spChg>
      </pc:sldChg>
      <pc:sldChg chg="modSp mod">
        <pc:chgData name="Liz Heynes" userId="e5ff50d5-f39a-42f6-9e9f-e790bcc8c38d" providerId="ADAL" clId="{4CF915CF-0DAB-45F2-B8F8-194C276A33B0}" dt="2022-11-29T00:50:23.603" v="575" actId="207"/>
        <pc:sldMkLst>
          <pc:docMk/>
          <pc:sldMk cId="2603496772" sldId="260"/>
        </pc:sldMkLst>
        <pc:spChg chg="mod">
          <ac:chgData name="Liz Heynes" userId="e5ff50d5-f39a-42f6-9e9f-e790bcc8c38d" providerId="ADAL" clId="{4CF915CF-0DAB-45F2-B8F8-194C276A33B0}" dt="2022-11-29T00:50:23.603" v="575" actId="207"/>
          <ac:spMkLst>
            <pc:docMk/>
            <pc:sldMk cId="2603496772" sldId="260"/>
            <ac:spMk id="5" creationId="{AA17BCB4-9CE8-4ACB-B177-7BE40B9222B9}"/>
          </ac:spMkLst>
        </pc:spChg>
      </pc:sldChg>
      <pc:sldChg chg="modSp mod">
        <pc:chgData name="Liz Heynes" userId="e5ff50d5-f39a-42f6-9e9f-e790bcc8c38d" providerId="ADAL" clId="{4CF915CF-0DAB-45F2-B8F8-194C276A33B0}" dt="2022-11-29T00:50:28.522" v="576" actId="207"/>
        <pc:sldMkLst>
          <pc:docMk/>
          <pc:sldMk cId="340366758" sldId="262"/>
        </pc:sldMkLst>
        <pc:spChg chg="mod">
          <ac:chgData name="Liz Heynes" userId="e5ff50d5-f39a-42f6-9e9f-e790bcc8c38d" providerId="ADAL" clId="{4CF915CF-0DAB-45F2-B8F8-194C276A33B0}" dt="2022-11-29T00:50:28.522" v="576" actId="207"/>
          <ac:spMkLst>
            <pc:docMk/>
            <pc:sldMk cId="340366758" sldId="262"/>
            <ac:spMk id="5" creationId="{192CE464-1739-4F10-9AE1-ABABFE0CD24E}"/>
          </ac:spMkLst>
        </pc:spChg>
      </pc:sldChg>
      <pc:sldChg chg="modSp mod modNotesTx">
        <pc:chgData name="Liz Heynes" userId="e5ff50d5-f39a-42f6-9e9f-e790bcc8c38d" providerId="ADAL" clId="{4CF915CF-0DAB-45F2-B8F8-194C276A33B0}" dt="2022-12-05T04:08:38.020" v="3627" actId="20577"/>
        <pc:sldMkLst>
          <pc:docMk/>
          <pc:sldMk cId="2262839557" sldId="264"/>
        </pc:sldMkLst>
        <pc:spChg chg="mod">
          <ac:chgData name="Liz Heynes" userId="e5ff50d5-f39a-42f6-9e9f-e790bcc8c38d" providerId="ADAL" clId="{4CF915CF-0DAB-45F2-B8F8-194C276A33B0}" dt="2022-11-29T00:50:35.277" v="577" actId="207"/>
          <ac:spMkLst>
            <pc:docMk/>
            <pc:sldMk cId="2262839557" sldId="264"/>
            <ac:spMk id="7" creationId="{0549C999-0E0E-4F5B-B00A-8A5922F5AF55}"/>
          </ac:spMkLst>
        </pc:spChg>
      </pc:sldChg>
      <pc:sldChg chg="modSp mod">
        <pc:chgData name="Liz Heynes" userId="e5ff50d5-f39a-42f6-9e9f-e790bcc8c38d" providerId="ADAL" clId="{4CF915CF-0DAB-45F2-B8F8-194C276A33B0}" dt="2022-11-29T00:50:39.821" v="578" actId="207"/>
        <pc:sldMkLst>
          <pc:docMk/>
          <pc:sldMk cId="2910269665" sldId="266"/>
        </pc:sldMkLst>
        <pc:spChg chg="mod">
          <ac:chgData name="Liz Heynes" userId="e5ff50d5-f39a-42f6-9e9f-e790bcc8c38d" providerId="ADAL" clId="{4CF915CF-0DAB-45F2-B8F8-194C276A33B0}" dt="2022-11-29T00:50:39.821" v="578" actId="207"/>
          <ac:spMkLst>
            <pc:docMk/>
            <pc:sldMk cId="2910269665" sldId="266"/>
            <ac:spMk id="5" creationId="{B41E5896-BCF2-4769-8919-68629FB96A05}"/>
          </ac:spMkLst>
        </pc:spChg>
      </pc:sldChg>
      <pc:sldChg chg="modSp mod">
        <pc:chgData name="Liz Heynes" userId="e5ff50d5-f39a-42f6-9e9f-e790bcc8c38d" providerId="ADAL" clId="{4CF915CF-0DAB-45F2-B8F8-194C276A33B0}" dt="2022-11-29T00:50:45.845" v="579" actId="207"/>
        <pc:sldMkLst>
          <pc:docMk/>
          <pc:sldMk cId="575568782" sldId="268"/>
        </pc:sldMkLst>
        <pc:spChg chg="mod">
          <ac:chgData name="Liz Heynes" userId="e5ff50d5-f39a-42f6-9e9f-e790bcc8c38d" providerId="ADAL" clId="{4CF915CF-0DAB-45F2-B8F8-194C276A33B0}" dt="2022-11-29T00:50:45.845" v="579" actId="207"/>
          <ac:spMkLst>
            <pc:docMk/>
            <pc:sldMk cId="575568782" sldId="268"/>
            <ac:spMk id="5" creationId="{F40D619C-796D-4DC6-A74F-9C9830ED7BD1}"/>
          </ac:spMkLst>
        </pc:spChg>
      </pc:sldChg>
      <pc:sldChg chg="modSp mod">
        <pc:chgData name="Liz Heynes" userId="e5ff50d5-f39a-42f6-9e9f-e790bcc8c38d" providerId="ADAL" clId="{4CF915CF-0DAB-45F2-B8F8-194C276A33B0}" dt="2022-11-29T00:50:59.906" v="582" actId="207"/>
        <pc:sldMkLst>
          <pc:docMk/>
          <pc:sldMk cId="209782221" sldId="269"/>
        </pc:sldMkLst>
        <pc:spChg chg="mod">
          <ac:chgData name="Liz Heynes" userId="e5ff50d5-f39a-42f6-9e9f-e790bcc8c38d" providerId="ADAL" clId="{4CF915CF-0DAB-45F2-B8F8-194C276A33B0}" dt="2022-11-29T00:50:59.906" v="582" actId="207"/>
          <ac:spMkLst>
            <pc:docMk/>
            <pc:sldMk cId="209782221" sldId="269"/>
            <ac:spMk id="5" creationId="{78A08335-4F1A-4F93-B776-B0EFA89FDC8F}"/>
          </ac:spMkLst>
        </pc:spChg>
      </pc:sldChg>
      <pc:sldChg chg="modSp mod">
        <pc:chgData name="Liz Heynes" userId="e5ff50d5-f39a-42f6-9e9f-e790bcc8c38d" providerId="ADAL" clId="{4CF915CF-0DAB-45F2-B8F8-194C276A33B0}" dt="2022-11-29T00:50:55.829" v="581" actId="207"/>
        <pc:sldMkLst>
          <pc:docMk/>
          <pc:sldMk cId="2145645559" sldId="270"/>
        </pc:sldMkLst>
        <pc:spChg chg="mod">
          <ac:chgData name="Liz Heynes" userId="e5ff50d5-f39a-42f6-9e9f-e790bcc8c38d" providerId="ADAL" clId="{4CF915CF-0DAB-45F2-B8F8-194C276A33B0}" dt="2022-11-29T00:50:55.829" v="581" actId="207"/>
          <ac:spMkLst>
            <pc:docMk/>
            <pc:sldMk cId="2145645559" sldId="270"/>
            <ac:spMk id="5" creationId="{51F51B86-65C3-4733-933E-7AA15A13F4AB}"/>
          </ac:spMkLst>
        </pc:spChg>
      </pc:sldChg>
      <pc:sldChg chg="modSp mod">
        <pc:chgData name="Liz Heynes" userId="e5ff50d5-f39a-42f6-9e9f-e790bcc8c38d" providerId="ADAL" clId="{4CF915CF-0DAB-45F2-B8F8-194C276A33B0}" dt="2022-11-29T00:51:14.706" v="585" actId="207"/>
        <pc:sldMkLst>
          <pc:docMk/>
          <pc:sldMk cId="227886485" sldId="271"/>
        </pc:sldMkLst>
        <pc:spChg chg="mod">
          <ac:chgData name="Liz Heynes" userId="e5ff50d5-f39a-42f6-9e9f-e790bcc8c38d" providerId="ADAL" clId="{4CF915CF-0DAB-45F2-B8F8-194C276A33B0}" dt="2022-11-29T00:51:14.706" v="585" actId="207"/>
          <ac:spMkLst>
            <pc:docMk/>
            <pc:sldMk cId="227886485" sldId="271"/>
            <ac:spMk id="6" creationId="{0E702CA5-CE93-4FA9-80F7-D640FDD6F210}"/>
          </ac:spMkLst>
        </pc:spChg>
      </pc:sldChg>
      <pc:sldChg chg="modSp mod modNotesTx">
        <pc:chgData name="Liz Heynes" userId="e5ff50d5-f39a-42f6-9e9f-e790bcc8c38d" providerId="ADAL" clId="{4CF915CF-0DAB-45F2-B8F8-194C276A33B0}" dt="2022-12-05T04:08:59.391" v="3631" actId="113"/>
        <pc:sldMkLst>
          <pc:docMk/>
          <pc:sldMk cId="3103425562" sldId="273"/>
        </pc:sldMkLst>
        <pc:spChg chg="mod">
          <ac:chgData name="Liz Heynes" userId="e5ff50d5-f39a-42f6-9e9f-e790bcc8c38d" providerId="ADAL" clId="{4CF915CF-0DAB-45F2-B8F8-194C276A33B0}" dt="2022-11-29T00:50:51.357" v="580" actId="207"/>
          <ac:spMkLst>
            <pc:docMk/>
            <pc:sldMk cId="3103425562" sldId="273"/>
            <ac:spMk id="8" creationId="{D221C77E-4B79-4B44-8E07-6FC310A8CDA7}"/>
          </ac:spMkLst>
        </pc:spChg>
      </pc:sldChg>
      <pc:sldChg chg="modSp mod modNotesTx">
        <pc:chgData name="Liz Heynes" userId="e5ff50d5-f39a-42f6-9e9f-e790bcc8c38d" providerId="ADAL" clId="{4CF915CF-0DAB-45F2-B8F8-194C276A33B0}" dt="2022-12-05T04:11:28.115" v="3643" actId="113"/>
        <pc:sldMkLst>
          <pc:docMk/>
          <pc:sldMk cId="3006901127" sldId="274"/>
        </pc:sldMkLst>
        <pc:spChg chg="mod">
          <ac:chgData name="Liz Heynes" userId="e5ff50d5-f39a-42f6-9e9f-e790bcc8c38d" providerId="ADAL" clId="{4CF915CF-0DAB-45F2-B8F8-194C276A33B0}" dt="2022-11-29T00:51:40.521" v="590" actId="207"/>
          <ac:spMkLst>
            <pc:docMk/>
            <pc:sldMk cId="3006901127" sldId="274"/>
            <ac:spMk id="7" creationId="{E72A71D9-A89D-4C73-BEAF-45F173B5237C}"/>
          </ac:spMkLst>
        </pc:spChg>
      </pc:sldChg>
      <pc:sldChg chg="modSp mod">
        <pc:chgData name="Liz Heynes" userId="e5ff50d5-f39a-42f6-9e9f-e790bcc8c38d" providerId="ADAL" clId="{4CF915CF-0DAB-45F2-B8F8-194C276A33B0}" dt="2022-11-29T00:51:04.731" v="583" actId="207"/>
        <pc:sldMkLst>
          <pc:docMk/>
          <pc:sldMk cId="243790304" sldId="276"/>
        </pc:sldMkLst>
        <pc:spChg chg="mod">
          <ac:chgData name="Liz Heynes" userId="e5ff50d5-f39a-42f6-9e9f-e790bcc8c38d" providerId="ADAL" clId="{4CF915CF-0DAB-45F2-B8F8-194C276A33B0}" dt="2022-11-29T00:51:04.731" v="583" actId="207"/>
          <ac:spMkLst>
            <pc:docMk/>
            <pc:sldMk cId="243790304" sldId="276"/>
            <ac:spMk id="5" creationId="{D837DF0B-DCF6-4DFB-8095-D7848DE99410}"/>
          </ac:spMkLst>
        </pc:spChg>
      </pc:sldChg>
      <pc:sldChg chg="modSp mod modNotesTx">
        <pc:chgData name="Liz Heynes" userId="e5ff50d5-f39a-42f6-9e9f-e790bcc8c38d" providerId="ADAL" clId="{4CF915CF-0DAB-45F2-B8F8-194C276A33B0}" dt="2022-12-05T04:10:54.834" v="3634" actId="113"/>
        <pc:sldMkLst>
          <pc:docMk/>
          <pc:sldMk cId="1450990291" sldId="277"/>
        </pc:sldMkLst>
        <pc:spChg chg="mod">
          <ac:chgData name="Liz Heynes" userId="e5ff50d5-f39a-42f6-9e9f-e790bcc8c38d" providerId="ADAL" clId="{4CF915CF-0DAB-45F2-B8F8-194C276A33B0}" dt="2022-11-29T00:51:09.336" v="584" actId="207"/>
          <ac:spMkLst>
            <pc:docMk/>
            <pc:sldMk cId="1450990291" sldId="277"/>
            <ac:spMk id="7" creationId="{0B832933-E162-4E82-902A-03979B79F263}"/>
          </ac:spMkLst>
        </pc:spChg>
      </pc:sldChg>
      <pc:sldChg chg="modSp mod">
        <pc:chgData name="Liz Heynes" userId="e5ff50d5-f39a-42f6-9e9f-e790bcc8c38d" providerId="ADAL" clId="{4CF915CF-0DAB-45F2-B8F8-194C276A33B0}" dt="2022-11-29T00:51:34.984" v="589" actId="207"/>
        <pc:sldMkLst>
          <pc:docMk/>
          <pc:sldMk cId="2106351852" sldId="278"/>
        </pc:sldMkLst>
        <pc:spChg chg="mod">
          <ac:chgData name="Liz Heynes" userId="e5ff50d5-f39a-42f6-9e9f-e790bcc8c38d" providerId="ADAL" clId="{4CF915CF-0DAB-45F2-B8F8-194C276A33B0}" dt="2022-11-29T00:51:34.984" v="589" actId="207"/>
          <ac:spMkLst>
            <pc:docMk/>
            <pc:sldMk cId="2106351852" sldId="278"/>
            <ac:spMk id="5" creationId="{42085B1F-25D1-4881-A966-3FF0064509F5}"/>
          </ac:spMkLst>
        </pc:spChg>
      </pc:sldChg>
      <pc:sldChg chg="modSp mod">
        <pc:chgData name="Liz Heynes" userId="e5ff50d5-f39a-42f6-9e9f-e790bcc8c38d" providerId="ADAL" clId="{4CF915CF-0DAB-45F2-B8F8-194C276A33B0}" dt="2022-11-29T00:51:24.343" v="587" actId="207"/>
        <pc:sldMkLst>
          <pc:docMk/>
          <pc:sldMk cId="259655554" sldId="279"/>
        </pc:sldMkLst>
        <pc:spChg chg="mod">
          <ac:chgData name="Liz Heynes" userId="e5ff50d5-f39a-42f6-9e9f-e790bcc8c38d" providerId="ADAL" clId="{4CF915CF-0DAB-45F2-B8F8-194C276A33B0}" dt="2022-11-29T00:51:24.343" v="587" actId="207"/>
          <ac:spMkLst>
            <pc:docMk/>
            <pc:sldMk cId="259655554" sldId="279"/>
            <ac:spMk id="5" creationId="{9A03E0F3-FB3E-4D70-8BB3-54E0D43D635A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1-29T05:21:05.258" v="1187"/>
        <pc:sldMkLst>
          <pc:docMk/>
          <pc:sldMk cId="2669656066" sldId="280"/>
        </pc:sldMkLst>
        <pc:spChg chg="mod">
          <ac:chgData name="Liz Heynes" userId="e5ff50d5-f39a-42f6-9e9f-e790bcc8c38d" providerId="ADAL" clId="{4CF915CF-0DAB-45F2-B8F8-194C276A33B0}" dt="2022-11-29T00:52:02.973" v="594" actId="207"/>
          <ac:spMkLst>
            <pc:docMk/>
            <pc:sldMk cId="2669656066" sldId="280"/>
            <ac:spMk id="5" creationId="{4C9D6AE2-3B52-4900-A156-E463FD2DD3A7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2-05T04:11:05.529" v="3637" actId="113"/>
        <pc:sldMkLst>
          <pc:docMk/>
          <pc:sldMk cId="1297433762" sldId="281"/>
        </pc:sldMkLst>
        <pc:spChg chg="mod">
          <ac:chgData name="Liz Heynes" userId="e5ff50d5-f39a-42f6-9e9f-e790bcc8c38d" providerId="ADAL" clId="{4CF915CF-0DAB-45F2-B8F8-194C276A33B0}" dt="2022-11-29T00:51:19.344" v="586" actId="207"/>
          <ac:spMkLst>
            <pc:docMk/>
            <pc:sldMk cId="1297433762" sldId="281"/>
            <ac:spMk id="5" creationId="{695AC984-A6B2-47F0-ACBE-E2D9CC6C7FF9}"/>
          </ac:spMkLst>
        </pc:spChg>
      </pc:sldChg>
      <pc:sldChg chg="modSp mod modNotesTx">
        <pc:chgData name="Liz Heynes" userId="e5ff50d5-f39a-42f6-9e9f-e790bcc8c38d" providerId="ADAL" clId="{4CF915CF-0DAB-45F2-B8F8-194C276A33B0}" dt="2022-11-29T05:18:14.267" v="1090"/>
        <pc:sldMkLst>
          <pc:docMk/>
          <pc:sldMk cId="959884742" sldId="282"/>
        </pc:sldMkLst>
        <pc:spChg chg="mod">
          <ac:chgData name="Liz Heynes" userId="e5ff50d5-f39a-42f6-9e9f-e790bcc8c38d" providerId="ADAL" clId="{4CF915CF-0DAB-45F2-B8F8-194C276A33B0}" dt="2022-11-29T00:51:45.768" v="591" actId="207"/>
          <ac:spMkLst>
            <pc:docMk/>
            <pc:sldMk cId="959884742" sldId="282"/>
            <ac:spMk id="5" creationId="{E2897097-DFDE-4425-B498-02E3E876AEFE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2-05T04:11:18.771" v="3640" actId="113"/>
        <pc:sldMkLst>
          <pc:docMk/>
          <pc:sldMk cId="77388292" sldId="283"/>
        </pc:sldMkLst>
        <pc:spChg chg="mod">
          <ac:chgData name="Liz Heynes" userId="e5ff50d5-f39a-42f6-9e9f-e790bcc8c38d" providerId="ADAL" clId="{4CF915CF-0DAB-45F2-B8F8-194C276A33B0}" dt="2022-11-29T00:51:28.735" v="588" actId="207"/>
          <ac:spMkLst>
            <pc:docMk/>
            <pc:sldMk cId="77388292" sldId="283"/>
            <ac:spMk id="5" creationId="{66332D20-C27F-47DE-B450-15FB0A757975}"/>
          </ac:spMkLst>
        </pc:spChg>
      </pc:sldChg>
      <pc:sldChg chg="modSp mod">
        <pc:chgData name="Liz Heynes" userId="e5ff50d5-f39a-42f6-9e9f-e790bcc8c38d" providerId="ADAL" clId="{4CF915CF-0DAB-45F2-B8F8-194C276A33B0}" dt="2022-11-29T00:52:13.484" v="596" actId="207"/>
        <pc:sldMkLst>
          <pc:docMk/>
          <pc:sldMk cId="2185523998" sldId="284"/>
        </pc:sldMkLst>
        <pc:spChg chg="mod">
          <ac:chgData name="Liz Heynes" userId="e5ff50d5-f39a-42f6-9e9f-e790bcc8c38d" providerId="ADAL" clId="{4CF915CF-0DAB-45F2-B8F8-194C276A33B0}" dt="2022-11-29T00:52:13.484" v="596" actId="207"/>
          <ac:spMkLst>
            <pc:docMk/>
            <pc:sldMk cId="2185523998" sldId="284"/>
            <ac:spMk id="6" creationId="{850F4A62-8BD0-4382-B4DA-AA981B8F8E2F}"/>
          </ac:spMkLst>
        </pc:spChg>
      </pc:sldChg>
      <pc:sldChg chg="modSp mod">
        <pc:chgData name="Liz Heynes" userId="e5ff50d5-f39a-42f6-9e9f-e790bcc8c38d" providerId="ADAL" clId="{4CF915CF-0DAB-45F2-B8F8-194C276A33B0}" dt="2022-11-29T00:51:56.634" v="593" actId="207"/>
        <pc:sldMkLst>
          <pc:docMk/>
          <pc:sldMk cId="42181007" sldId="285"/>
        </pc:sldMkLst>
        <pc:spChg chg="mod">
          <ac:chgData name="Liz Heynes" userId="e5ff50d5-f39a-42f6-9e9f-e790bcc8c38d" providerId="ADAL" clId="{4CF915CF-0DAB-45F2-B8F8-194C276A33B0}" dt="2022-11-29T00:51:56.634" v="593" actId="207"/>
          <ac:spMkLst>
            <pc:docMk/>
            <pc:sldMk cId="42181007" sldId="285"/>
            <ac:spMk id="5" creationId="{D70E294E-07C2-4102-8585-3246AD8AC8A8}"/>
          </ac:spMkLst>
        </pc:spChg>
      </pc:sldChg>
      <pc:sldChg chg="modSp mod">
        <pc:chgData name="Liz Heynes" userId="e5ff50d5-f39a-42f6-9e9f-e790bcc8c38d" providerId="ADAL" clId="{4CF915CF-0DAB-45F2-B8F8-194C276A33B0}" dt="2022-11-29T00:52:18.066" v="597" actId="207"/>
        <pc:sldMkLst>
          <pc:docMk/>
          <pc:sldMk cId="1953422967" sldId="286"/>
        </pc:sldMkLst>
        <pc:spChg chg="mod">
          <ac:chgData name="Liz Heynes" userId="e5ff50d5-f39a-42f6-9e9f-e790bcc8c38d" providerId="ADAL" clId="{4CF915CF-0DAB-45F2-B8F8-194C276A33B0}" dt="2022-11-29T00:52:18.066" v="597" actId="207"/>
          <ac:spMkLst>
            <pc:docMk/>
            <pc:sldMk cId="1953422967" sldId="286"/>
            <ac:spMk id="5" creationId="{859C42B0-107F-461D-B92F-55DA9092EB40}"/>
          </ac:spMkLst>
        </pc:spChg>
      </pc:sldChg>
      <pc:sldChg chg="modSp mod">
        <pc:chgData name="Liz Heynes" userId="e5ff50d5-f39a-42f6-9e9f-e790bcc8c38d" providerId="ADAL" clId="{4CF915CF-0DAB-45F2-B8F8-194C276A33B0}" dt="2022-11-29T00:52:28.082" v="599" actId="207"/>
        <pc:sldMkLst>
          <pc:docMk/>
          <pc:sldMk cId="4158358925" sldId="287"/>
        </pc:sldMkLst>
        <pc:spChg chg="mod">
          <ac:chgData name="Liz Heynes" userId="e5ff50d5-f39a-42f6-9e9f-e790bcc8c38d" providerId="ADAL" clId="{4CF915CF-0DAB-45F2-B8F8-194C276A33B0}" dt="2022-11-29T00:52:28.082" v="599" actId="207"/>
          <ac:spMkLst>
            <pc:docMk/>
            <pc:sldMk cId="4158358925" sldId="287"/>
            <ac:spMk id="5" creationId="{75D2AEAC-2931-4D3C-B4AE-3EE4BDFA26BA}"/>
          </ac:spMkLst>
        </pc:spChg>
      </pc:sldChg>
      <pc:sldChg chg="modSp mod">
        <pc:chgData name="Liz Heynes" userId="e5ff50d5-f39a-42f6-9e9f-e790bcc8c38d" providerId="ADAL" clId="{4CF915CF-0DAB-45F2-B8F8-194C276A33B0}" dt="2022-11-29T00:52:07.884" v="595" actId="207"/>
        <pc:sldMkLst>
          <pc:docMk/>
          <pc:sldMk cId="2391475378" sldId="288"/>
        </pc:sldMkLst>
        <pc:spChg chg="mod">
          <ac:chgData name="Liz Heynes" userId="e5ff50d5-f39a-42f6-9e9f-e790bcc8c38d" providerId="ADAL" clId="{4CF915CF-0DAB-45F2-B8F8-194C276A33B0}" dt="2022-11-29T00:52:07.884" v="595" actId="207"/>
          <ac:spMkLst>
            <pc:docMk/>
            <pc:sldMk cId="2391475378" sldId="288"/>
            <ac:spMk id="5" creationId="{9DB721B3-DC55-46C2-9170-ABF9FC36DF2A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3:34:50.982" v="1906"/>
        <pc:sldMkLst>
          <pc:docMk/>
          <pc:sldMk cId="2829077427" sldId="289"/>
        </pc:sldMkLst>
        <pc:spChg chg="mod">
          <ac:chgData name="Liz Heynes" userId="e5ff50d5-f39a-42f6-9e9f-e790bcc8c38d" providerId="ADAL" clId="{4CF915CF-0DAB-45F2-B8F8-194C276A33B0}" dt="2022-11-29T00:52:43.444" v="602" actId="207"/>
          <ac:spMkLst>
            <pc:docMk/>
            <pc:sldMk cId="2829077427" sldId="289"/>
            <ac:spMk id="5" creationId="{25D30E19-EEEC-4B61-89F5-7EEE0944B714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5:39.116" v="1949" actId="20577"/>
        <pc:sldMkLst>
          <pc:docMk/>
          <pc:sldMk cId="865268967" sldId="290"/>
        </pc:sldMkLst>
        <pc:spChg chg="mod">
          <ac:chgData name="Liz Heynes" userId="e5ff50d5-f39a-42f6-9e9f-e790bcc8c38d" providerId="ADAL" clId="{4CF915CF-0DAB-45F2-B8F8-194C276A33B0}" dt="2022-11-29T00:52:57.290" v="605" actId="207"/>
          <ac:spMkLst>
            <pc:docMk/>
            <pc:sldMk cId="865268967" sldId="290"/>
            <ac:spMk id="7" creationId="{DF148A8E-E44E-48FC-9921-2B777131A58C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2-05T04:12:11.217" v="3645" actId="113"/>
        <pc:sldMkLst>
          <pc:docMk/>
          <pc:sldMk cId="2965111344" sldId="291"/>
        </pc:sldMkLst>
        <pc:spChg chg="mod">
          <ac:chgData name="Liz Heynes" userId="e5ff50d5-f39a-42f6-9e9f-e790bcc8c38d" providerId="ADAL" clId="{4CF915CF-0DAB-45F2-B8F8-194C276A33B0}" dt="2022-11-29T00:53:02.032" v="606" actId="207"/>
          <ac:spMkLst>
            <pc:docMk/>
            <pc:sldMk cId="2965111344" sldId="291"/>
            <ac:spMk id="5" creationId="{FE40DA71-3AAD-4A90-8212-A4B12C22F3FA}"/>
          </ac:spMkLst>
        </pc:spChg>
      </pc:sldChg>
      <pc:sldChg chg="modSp mod">
        <pc:chgData name="Liz Heynes" userId="e5ff50d5-f39a-42f6-9e9f-e790bcc8c38d" providerId="ADAL" clId="{4CF915CF-0DAB-45F2-B8F8-194C276A33B0}" dt="2022-11-29T00:53:07.547" v="607" actId="207"/>
        <pc:sldMkLst>
          <pc:docMk/>
          <pc:sldMk cId="722398684" sldId="292"/>
        </pc:sldMkLst>
        <pc:spChg chg="mod">
          <ac:chgData name="Liz Heynes" userId="e5ff50d5-f39a-42f6-9e9f-e790bcc8c38d" providerId="ADAL" clId="{4CF915CF-0DAB-45F2-B8F8-194C276A33B0}" dt="2022-11-29T00:53:07.547" v="607" actId="207"/>
          <ac:spMkLst>
            <pc:docMk/>
            <pc:sldMk cId="722398684" sldId="292"/>
            <ac:spMk id="5" creationId="{E23C0075-AAF7-4027-AA8F-0B3BE824FDA9}"/>
          </ac:spMkLst>
        </pc:spChg>
      </pc:sldChg>
      <pc:sldChg chg="modSp mod">
        <pc:chgData name="Liz Heynes" userId="e5ff50d5-f39a-42f6-9e9f-e790bcc8c38d" providerId="ADAL" clId="{4CF915CF-0DAB-45F2-B8F8-194C276A33B0}" dt="2022-11-29T00:53:11.824" v="608" actId="207"/>
        <pc:sldMkLst>
          <pc:docMk/>
          <pc:sldMk cId="1451387884" sldId="293"/>
        </pc:sldMkLst>
        <pc:spChg chg="mod">
          <ac:chgData name="Liz Heynes" userId="e5ff50d5-f39a-42f6-9e9f-e790bcc8c38d" providerId="ADAL" clId="{4CF915CF-0DAB-45F2-B8F8-194C276A33B0}" dt="2022-11-29T00:53:11.824" v="608" actId="207"/>
          <ac:spMkLst>
            <pc:docMk/>
            <pc:sldMk cId="1451387884" sldId="293"/>
            <ac:spMk id="6" creationId="{D961C4E5-7540-4408-9955-48A4DC588410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3:25.352" v="1871" actId="20577"/>
        <pc:sldMkLst>
          <pc:docMk/>
          <pc:sldMk cId="920112986" sldId="295"/>
        </pc:sldMkLst>
        <pc:spChg chg="mod">
          <ac:chgData name="Liz Heynes" userId="e5ff50d5-f39a-42f6-9e9f-e790bcc8c38d" providerId="ADAL" clId="{4CF915CF-0DAB-45F2-B8F8-194C276A33B0}" dt="2022-11-29T00:51:51.979" v="592" actId="207"/>
          <ac:spMkLst>
            <pc:docMk/>
            <pc:sldMk cId="920112986" sldId="295"/>
            <ac:spMk id="5" creationId="{B59D0011-7042-4C50-8FD2-D3F696EE712B}"/>
          </ac:spMkLst>
        </pc:spChg>
      </pc:sldChg>
      <pc:sldChg chg="modSp mod">
        <pc:chgData name="Liz Heynes" userId="e5ff50d5-f39a-42f6-9e9f-e790bcc8c38d" providerId="ADAL" clId="{4CF915CF-0DAB-45F2-B8F8-194C276A33B0}" dt="2022-11-29T00:52:23.590" v="598" actId="207"/>
        <pc:sldMkLst>
          <pc:docMk/>
          <pc:sldMk cId="594303703" sldId="297"/>
        </pc:sldMkLst>
        <pc:spChg chg="mod">
          <ac:chgData name="Liz Heynes" userId="e5ff50d5-f39a-42f6-9e9f-e790bcc8c38d" providerId="ADAL" clId="{4CF915CF-0DAB-45F2-B8F8-194C276A33B0}" dt="2022-11-29T00:52:23.590" v="598" actId="207"/>
          <ac:spMkLst>
            <pc:docMk/>
            <pc:sldMk cId="594303703" sldId="297"/>
            <ac:spMk id="5" creationId="{A851C365-E559-45A7-B3B9-35CD0CF78F71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2:41.017" v="3110" actId="20577"/>
        <pc:sldMkLst>
          <pc:docMk/>
          <pc:sldMk cId="2079797536" sldId="298"/>
        </pc:sldMkLst>
        <pc:spChg chg="mod">
          <ac:chgData name="Liz Heynes" userId="e5ff50d5-f39a-42f6-9e9f-e790bcc8c38d" providerId="ADAL" clId="{4CF915CF-0DAB-45F2-B8F8-194C276A33B0}" dt="2022-11-29T04:11:23.391" v="866" actId="207"/>
          <ac:spMkLst>
            <pc:docMk/>
            <pc:sldMk cId="2079797536" sldId="298"/>
            <ac:spMk id="7" creationId="{379EF5B9-43C0-41C6-A87A-A03C5D938AAD}"/>
          </ac:spMkLst>
        </pc:spChg>
      </pc:sldChg>
      <pc:sldChg chg="modSp mod modNotesTx">
        <pc:chgData name="Liz Heynes" userId="e5ff50d5-f39a-42f6-9e9f-e790bcc8c38d" providerId="ADAL" clId="{4CF915CF-0DAB-45F2-B8F8-194C276A33B0}" dt="2022-12-05T04:13:15.475" v="3654" actId="20577"/>
        <pc:sldMkLst>
          <pc:docMk/>
          <pc:sldMk cId="3764835359" sldId="299"/>
        </pc:sldMkLst>
        <pc:spChg chg="mod">
          <ac:chgData name="Liz Heynes" userId="e5ff50d5-f39a-42f6-9e9f-e790bcc8c38d" providerId="ADAL" clId="{4CF915CF-0DAB-45F2-B8F8-194C276A33B0}" dt="2022-11-29T00:54:07.924" v="620" actId="207"/>
          <ac:spMkLst>
            <pc:docMk/>
            <pc:sldMk cId="3764835359" sldId="299"/>
            <ac:spMk id="7" creationId="{96E6BD7B-C7B2-40BC-9AE3-514C265BC6EB}"/>
          </ac:spMkLst>
        </pc:spChg>
      </pc:sldChg>
      <pc:sldChg chg="modSp mod modNotesTx">
        <pc:chgData name="Liz Heynes" userId="e5ff50d5-f39a-42f6-9e9f-e790bcc8c38d" providerId="ADAL" clId="{4CF915CF-0DAB-45F2-B8F8-194C276A33B0}" dt="2022-12-05T04:07:06.390" v="3600" actId="20577"/>
        <pc:sldMkLst>
          <pc:docMk/>
          <pc:sldMk cId="3151067096" sldId="301"/>
        </pc:sldMkLst>
        <pc:spChg chg="mod">
          <ac:chgData name="Liz Heynes" userId="e5ff50d5-f39a-42f6-9e9f-e790bcc8c38d" providerId="ADAL" clId="{4CF915CF-0DAB-45F2-B8F8-194C276A33B0}" dt="2022-11-29T00:53:17.330" v="609" actId="207"/>
          <ac:spMkLst>
            <pc:docMk/>
            <pc:sldMk cId="3151067096" sldId="301"/>
            <ac:spMk id="5" creationId="{5E069204-7918-4A1A-9FDE-BFF2BB3AAA41}"/>
          </ac:spMkLst>
        </pc:spChg>
      </pc:sldChg>
      <pc:sldChg chg="modSp mod modNotesTx">
        <pc:chgData name="Liz Heynes" userId="e5ff50d5-f39a-42f6-9e9f-e790bcc8c38d" providerId="ADAL" clId="{4CF915CF-0DAB-45F2-B8F8-194C276A33B0}" dt="2022-12-05T04:07:11.495" v="3601" actId="20577"/>
        <pc:sldMkLst>
          <pc:docMk/>
          <pc:sldMk cId="452795629" sldId="302"/>
        </pc:sldMkLst>
        <pc:spChg chg="mod">
          <ac:chgData name="Liz Heynes" userId="e5ff50d5-f39a-42f6-9e9f-e790bcc8c38d" providerId="ADAL" clId="{4CF915CF-0DAB-45F2-B8F8-194C276A33B0}" dt="2022-11-29T00:53:22.138" v="610" actId="207"/>
          <ac:spMkLst>
            <pc:docMk/>
            <pc:sldMk cId="452795629" sldId="302"/>
            <ac:spMk id="6" creationId="{C33C77C8-EDE8-4D1A-B715-3DF6954786D9}"/>
          </ac:spMkLst>
        </pc:spChg>
      </pc:sldChg>
      <pc:sldChg chg="modSp mod modNotesTx">
        <pc:chgData name="Liz Heynes" userId="e5ff50d5-f39a-42f6-9e9f-e790bcc8c38d" providerId="ADAL" clId="{4CF915CF-0DAB-45F2-B8F8-194C276A33B0}" dt="2022-12-05T04:07:18.896" v="3602" actId="20577"/>
        <pc:sldMkLst>
          <pc:docMk/>
          <pc:sldMk cId="2405531985" sldId="303"/>
        </pc:sldMkLst>
        <pc:spChg chg="mod">
          <ac:chgData name="Liz Heynes" userId="e5ff50d5-f39a-42f6-9e9f-e790bcc8c38d" providerId="ADAL" clId="{4CF915CF-0DAB-45F2-B8F8-194C276A33B0}" dt="2022-11-29T00:53:26.666" v="611" actId="207"/>
          <ac:spMkLst>
            <pc:docMk/>
            <pc:sldMk cId="2405531985" sldId="303"/>
            <ac:spMk id="6" creationId="{12B7980A-155E-46D8-A62A-17936A4E8C75}"/>
          </ac:spMkLst>
        </pc:spChg>
      </pc:sldChg>
      <pc:sldChg chg="modSp mod modNotesTx">
        <pc:chgData name="Liz Heynes" userId="e5ff50d5-f39a-42f6-9e9f-e790bcc8c38d" providerId="ADAL" clId="{4CF915CF-0DAB-45F2-B8F8-194C276A33B0}" dt="2022-12-05T23:44:56.519" v="3747" actId="20577"/>
        <pc:sldMkLst>
          <pc:docMk/>
          <pc:sldMk cId="956638957" sldId="304"/>
        </pc:sldMkLst>
        <pc:spChg chg="mod">
          <ac:chgData name="Liz Heynes" userId="e5ff50d5-f39a-42f6-9e9f-e790bcc8c38d" providerId="ADAL" clId="{4CF915CF-0DAB-45F2-B8F8-194C276A33B0}" dt="2022-11-29T00:53:31.041" v="612" actId="207"/>
          <ac:spMkLst>
            <pc:docMk/>
            <pc:sldMk cId="956638957" sldId="304"/>
            <ac:spMk id="6" creationId="{4B25A938-4E57-4AAE-8B66-DBB25D5A615F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6:48.620" v="1978" actId="20577"/>
        <pc:sldMkLst>
          <pc:docMk/>
          <pc:sldMk cId="2930445370" sldId="305"/>
        </pc:sldMkLst>
        <pc:spChg chg="mod">
          <ac:chgData name="Liz Heynes" userId="e5ff50d5-f39a-42f6-9e9f-e790bcc8c38d" providerId="ADAL" clId="{4CF915CF-0DAB-45F2-B8F8-194C276A33B0}" dt="2022-11-29T00:53:35.368" v="613" actId="207"/>
          <ac:spMkLst>
            <pc:docMk/>
            <pc:sldMk cId="2930445370" sldId="305"/>
            <ac:spMk id="6" creationId="{48737740-0724-4ACB-A26D-E314DE8BF078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7:05.156" v="1989" actId="20577"/>
        <pc:sldMkLst>
          <pc:docMk/>
          <pc:sldMk cId="4280204423" sldId="307"/>
        </pc:sldMkLst>
        <pc:spChg chg="mod">
          <ac:chgData name="Liz Heynes" userId="e5ff50d5-f39a-42f6-9e9f-e790bcc8c38d" providerId="ADAL" clId="{4CF915CF-0DAB-45F2-B8F8-194C276A33B0}" dt="2022-11-29T00:53:40.022" v="614" actId="207"/>
          <ac:spMkLst>
            <pc:docMk/>
            <pc:sldMk cId="4280204423" sldId="307"/>
            <ac:spMk id="6" creationId="{72322358-BC50-4D88-B934-291001F8C76F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7:15.990" v="2002" actId="20577"/>
        <pc:sldMkLst>
          <pc:docMk/>
          <pc:sldMk cId="567040497" sldId="308"/>
        </pc:sldMkLst>
        <pc:spChg chg="mod">
          <ac:chgData name="Liz Heynes" userId="e5ff50d5-f39a-42f6-9e9f-e790bcc8c38d" providerId="ADAL" clId="{4CF915CF-0DAB-45F2-B8F8-194C276A33B0}" dt="2022-11-29T00:53:44.197" v="615" actId="207"/>
          <ac:spMkLst>
            <pc:docMk/>
            <pc:sldMk cId="567040497" sldId="308"/>
            <ac:spMk id="6" creationId="{12A4B499-5103-4161-A161-FD7B6B8A34B5}"/>
          </ac:spMkLst>
        </pc:spChg>
      </pc:sldChg>
      <pc:sldChg chg="modSp mod">
        <pc:chgData name="Liz Heynes" userId="e5ff50d5-f39a-42f6-9e9f-e790bcc8c38d" providerId="ADAL" clId="{4CF915CF-0DAB-45F2-B8F8-194C276A33B0}" dt="2022-11-29T00:53:48.548" v="616" actId="207"/>
        <pc:sldMkLst>
          <pc:docMk/>
          <pc:sldMk cId="76711221" sldId="309"/>
        </pc:sldMkLst>
        <pc:spChg chg="mod">
          <ac:chgData name="Liz Heynes" userId="e5ff50d5-f39a-42f6-9e9f-e790bcc8c38d" providerId="ADAL" clId="{4CF915CF-0DAB-45F2-B8F8-194C276A33B0}" dt="2022-11-29T00:53:48.548" v="616" actId="207"/>
          <ac:spMkLst>
            <pc:docMk/>
            <pc:sldMk cId="76711221" sldId="309"/>
            <ac:spMk id="6" creationId="{332A6BCD-0F07-4C63-8AF9-8EE1F028AF8A}"/>
          </ac:spMkLst>
        </pc:spChg>
      </pc:sldChg>
      <pc:sldChg chg="modSp mod modNotesTx">
        <pc:chgData name="Liz Heynes" userId="e5ff50d5-f39a-42f6-9e9f-e790bcc8c38d" providerId="ADAL" clId="{4CF915CF-0DAB-45F2-B8F8-194C276A33B0}" dt="2022-12-05T04:37:44.833" v="3689" actId="20577"/>
        <pc:sldMkLst>
          <pc:docMk/>
          <pc:sldMk cId="1277501062" sldId="310"/>
        </pc:sldMkLst>
        <pc:spChg chg="mod">
          <ac:chgData name="Liz Heynes" userId="e5ff50d5-f39a-42f6-9e9f-e790bcc8c38d" providerId="ADAL" clId="{4CF915CF-0DAB-45F2-B8F8-194C276A33B0}" dt="2022-11-29T00:54:12.122" v="621" actId="207"/>
          <ac:spMkLst>
            <pc:docMk/>
            <pc:sldMk cId="1277501062" sldId="310"/>
            <ac:spMk id="8" creationId="{EA2ADCAE-C9ED-41B9-A9FB-0173446954AB}"/>
          </ac:spMkLst>
        </pc:spChg>
      </pc:sldChg>
      <pc:sldChg chg="modSp mod">
        <pc:chgData name="Liz Heynes" userId="e5ff50d5-f39a-42f6-9e9f-e790bcc8c38d" providerId="ADAL" clId="{4CF915CF-0DAB-45F2-B8F8-194C276A33B0}" dt="2022-11-29T00:54:01.874" v="619" actId="207"/>
        <pc:sldMkLst>
          <pc:docMk/>
          <pc:sldMk cId="2401902510" sldId="311"/>
        </pc:sldMkLst>
        <pc:spChg chg="mod">
          <ac:chgData name="Liz Heynes" userId="e5ff50d5-f39a-42f6-9e9f-e790bcc8c38d" providerId="ADAL" clId="{4CF915CF-0DAB-45F2-B8F8-194C276A33B0}" dt="2022-11-29T00:54:01.874" v="619" actId="207"/>
          <ac:spMkLst>
            <pc:docMk/>
            <pc:sldMk cId="2401902510" sldId="311"/>
            <ac:spMk id="6" creationId="{D96B8E20-61F3-42D1-99B2-EC8DEFBF5425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8:02.603" v="2013" actId="20577"/>
        <pc:sldMkLst>
          <pc:docMk/>
          <pc:sldMk cId="1310777401" sldId="312"/>
        </pc:sldMkLst>
        <pc:spChg chg="mod">
          <ac:chgData name="Liz Heynes" userId="e5ff50d5-f39a-42f6-9e9f-e790bcc8c38d" providerId="ADAL" clId="{4CF915CF-0DAB-45F2-B8F8-194C276A33B0}" dt="2022-11-29T00:53:52.641" v="617" actId="207"/>
          <ac:spMkLst>
            <pc:docMk/>
            <pc:sldMk cId="1310777401" sldId="312"/>
            <ac:spMk id="6" creationId="{69C27D8A-F7BC-4D89-A00F-15DF6AA38A59}"/>
          </ac:spMkLst>
        </pc:spChg>
      </pc:sldChg>
      <pc:sldChg chg="modSp mod modNotesTx">
        <pc:chgData name="Liz Heynes" userId="e5ff50d5-f39a-42f6-9e9f-e790bcc8c38d" providerId="ADAL" clId="{4CF915CF-0DAB-45F2-B8F8-194C276A33B0}" dt="2022-12-05T04:37:07.856" v="3685" actId="20577"/>
        <pc:sldMkLst>
          <pc:docMk/>
          <pc:sldMk cId="2261919050" sldId="313"/>
        </pc:sldMkLst>
        <pc:spChg chg="mod">
          <ac:chgData name="Liz Heynes" userId="e5ff50d5-f39a-42f6-9e9f-e790bcc8c38d" providerId="ADAL" clId="{4CF915CF-0DAB-45F2-B8F8-194C276A33B0}" dt="2022-11-29T00:53:57.210" v="618" actId="207"/>
          <ac:spMkLst>
            <pc:docMk/>
            <pc:sldMk cId="2261919050" sldId="313"/>
            <ac:spMk id="7" creationId="{6F354FCA-5847-4216-856B-21AB5D173A9B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0:56.616" v="2167" actId="20577"/>
        <pc:sldMkLst>
          <pc:docMk/>
          <pc:sldMk cId="926914387" sldId="314"/>
        </pc:sldMkLst>
        <pc:spChg chg="mod">
          <ac:chgData name="Liz Heynes" userId="e5ff50d5-f39a-42f6-9e9f-e790bcc8c38d" providerId="ADAL" clId="{4CF915CF-0DAB-45F2-B8F8-194C276A33B0}" dt="2022-11-29T00:54:15.976" v="622" actId="207"/>
          <ac:spMkLst>
            <pc:docMk/>
            <pc:sldMk cId="926914387" sldId="314"/>
            <ac:spMk id="5" creationId="{BB482EF6-0F6E-4A55-8EF7-4001E611F876}"/>
          </ac:spMkLst>
        </pc:spChg>
      </pc:sldChg>
      <pc:sldChg chg="modSp mod">
        <pc:chgData name="Liz Heynes" userId="e5ff50d5-f39a-42f6-9e9f-e790bcc8c38d" providerId="ADAL" clId="{4CF915CF-0DAB-45F2-B8F8-194C276A33B0}" dt="2022-11-29T00:54:45.800" v="628" actId="207"/>
        <pc:sldMkLst>
          <pc:docMk/>
          <pc:sldMk cId="1712321927" sldId="315"/>
        </pc:sldMkLst>
        <pc:spChg chg="mod">
          <ac:chgData name="Liz Heynes" userId="e5ff50d5-f39a-42f6-9e9f-e790bcc8c38d" providerId="ADAL" clId="{4CF915CF-0DAB-45F2-B8F8-194C276A33B0}" dt="2022-11-29T00:54:45.800" v="628" actId="207"/>
          <ac:spMkLst>
            <pc:docMk/>
            <pc:sldMk cId="1712321927" sldId="315"/>
            <ac:spMk id="6" creationId="{3CBFF865-4532-42D9-AFB6-2D548C404151}"/>
          </ac:spMkLst>
        </pc:spChg>
      </pc:sldChg>
      <pc:sldChg chg="modSp mod">
        <pc:chgData name="Liz Heynes" userId="e5ff50d5-f39a-42f6-9e9f-e790bcc8c38d" providerId="ADAL" clId="{4CF915CF-0DAB-45F2-B8F8-194C276A33B0}" dt="2022-11-29T00:54:52.171" v="629" actId="207"/>
        <pc:sldMkLst>
          <pc:docMk/>
          <pc:sldMk cId="1319991228" sldId="316"/>
        </pc:sldMkLst>
        <pc:spChg chg="mod">
          <ac:chgData name="Liz Heynes" userId="e5ff50d5-f39a-42f6-9e9f-e790bcc8c38d" providerId="ADAL" clId="{4CF915CF-0DAB-45F2-B8F8-194C276A33B0}" dt="2022-11-29T00:54:52.171" v="629" actId="207"/>
          <ac:spMkLst>
            <pc:docMk/>
            <pc:sldMk cId="1319991228" sldId="316"/>
            <ac:spMk id="6" creationId="{A3FD4B68-8B6A-4EB6-8580-D05F97B926E7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2:19.193" v="2260" actId="20577"/>
        <pc:sldMkLst>
          <pc:docMk/>
          <pc:sldMk cId="1016310029" sldId="317"/>
        </pc:sldMkLst>
        <pc:spChg chg="mod">
          <ac:chgData name="Liz Heynes" userId="e5ff50d5-f39a-42f6-9e9f-e790bcc8c38d" providerId="ADAL" clId="{4CF915CF-0DAB-45F2-B8F8-194C276A33B0}" dt="2022-11-29T00:54:41.586" v="627" actId="207"/>
          <ac:spMkLst>
            <pc:docMk/>
            <pc:sldMk cId="1016310029" sldId="317"/>
            <ac:spMk id="6" creationId="{921ED000-F770-41CA-B616-8FADB2414ECA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1:52.416" v="2231" actId="6549"/>
        <pc:sldMkLst>
          <pc:docMk/>
          <pc:sldMk cId="2183274172" sldId="319"/>
        </pc:sldMkLst>
        <pc:spChg chg="mod">
          <ac:chgData name="Liz Heynes" userId="e5ff50d5-f39a-42f6-9e9f-e790bcc8c38d" providerId="ADAL" clId="{4CF915CF-0DAB-45F2-B8F8-194C276A33B0}" dt="2022-11-29T00:54:30.477" v="625" actId="207"/>
          <ac:spMkLst>
            <pc:docMk/>
            <pc:sldMk cId="2183274172" sldId="319"/>
            <ac:spMk id="6" creationId="{BB0AC4B3-933D-4EE9-8070-7D3AB4918F60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2:06.486" v="2248" actId="20577"/>
        <pc:sldMkLst>
          <pc:docMk/>
          <pc:sldMk cId="3643723447" sldId="320"/>
        </pc:sldMkLst>
        <pc:spChg chg="mod">
          <ac:chgData name="Liz Heynes" userId="e5ff50d5-f39a-42f6-9e9f-e790bcc8c38d" providerId="ADAL" clId="{4CF915CF-0DAB-45F2-B8F8-194C276A33B0}" dt="2022-11-29T00:54:36.185" v="626" actId="207"/>
          <ac:spMkLst>
            <pc:docMk/>
            <pc:sldMk cId="3643723447" sldId="320"/>
            <ac:spMk id="6" creationId="{FBDB73EB-24F3-47CA-B7BF-C4C7A7C08248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3:02.518" v="2295" actId="20577"/>
        <pc:sldMkLst>
          <pc:docMk/>
          <pc:sldMk cId="2048989976" sldId="321"/>
        </pc:sldMkLst>
        <pc:spChg chg="mod">
          <ac:chgData name="Liz Heynes" userId="e5ff50d5-f39a-42f6-9e9f-e790bcc8c38d" providerId="ADAL" clId="{4CF915CF-0DAB-45F2-B8F8-194C276A33B0}" dt="2022-11-29T00:54:57.475" v="630" actId="207"/>
          <ac:spMkLst>
            <pc:docMk/>
            <pc:sldMk cId="2048989976" sldId="321"/>
            <ac:spMk id="6" creationId="{207E0C10-3B5D-42D9-84DB-3FBE1F6CA5AF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3:13.590" v="2308" actId="20577"/>
        <pc:sldMkLst>
          <pc:docMk/>
          <pc:sldMk cId="2744221452" sldId="322"/>
        </pc:sldMkLst>
        <pc:spChg chg="mod">
          <ac:chgData name="Liz Heynes" userId="e5ff50d5-f39a-42f6-9e9f-e790bcc8c38d" providerId="ADAL" clId="{4CF915CF-0DAB-45F2-B8F8-194C276A33B0}" dt="2022-11-29T00:55:01.914" v="631" actId="207"/>
          <ac:spMkLst>
            <pc:docMk/>
            <pc:sldMk cId="2744221452" sldId="322"/>
            <ac:spMk id="6" creationId="{F83C7FB1-A2EA-4D73-A1D2-607C3C5ACC11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3:29.297" v="2321" actId="20577"/>
        <pc:sldMkLst>
          <pc:docMk/>
          <pc:sldMk cId="493974844" sldId="323"/>
        </pc:sldMkLst>
        <pc:spChg chg="mod">
          <ac:chgData name="Liz Heynes" userId="e5ff50d5-f39a-42f6-9e9f-e790bcc8c38d" providerId="ADAL" clId="{4CF915CF-0DAB-45F2-B8F8-194C276A33B0}" dt="2022-11-29T00:55:06.322" v="632" actId="207"/>
          <ac:spMkLst>
            <pc:docMk/>
            <pc:sldMk cId="493974844" sldId="323"/>
            <ac:spMk id="6" creationId="{895570DE-9AF1-4AB4-9FA7-47A71A046F62}"/>
          </ac:spMkLst>
        </pc:spChg>
      </pc:sldChg>
      <pc:sldChg chg="del">
        <pc:chgData name="Liz Heynes" userId="e5ff50d5-f39a-42f6-9e9f-e790bcc8c38d" providerId="ADAL" clId="{4CF915CF-0DAB-45F2-B8F8-194C276A33B0}" dt="2022-11-28T06:16:56.980" v="17" actId="47"/>
        <pc:sldMkLst>
          <pc:docMk/>
          <pc:sldMk cId="3465471192" sldId="324"/>
        </pc:sldMkLst>
      </pc:sldChg>
      <pc:sldChg chg="del">
        <pc:chgData name="Liz Heynes" userId="e5ff50d5-f39a-42f6-9e9f-e790bcc8c38d" providerId="ADAL" clId="{4CF915CF-0DAB-45F2-B8F8-194C276A33B0}" dt="2022-11-28T06:09:37.226" v="0" actId="47"/>
        <pc:sldMkLst>
          <pc:docMk/>
          <pc:sldMk cId="2118837832" sldId="325"/>
        </pc:sldMkLst>
      </pc:sldChg>
      <pc:sldChg chg="modSp mod modNotesTx">
        <pc:chgData name="Liz Heynes" userId="e5ff50d5-f39a-42f6-9e9f-e790bcc8c38d" providerId="ADAL" clId="{4CF915CF-0DAB-45F2-B8F8-194C276A33B0}" dt="2022-12-05T04:45:12.731" v="3734" actId="20577"/>
        <pc:sldMkLst>
          <pc:docMk/>
          <pc:sldMk cId="2273683530" sldId="327"/>
        </pc:sldMkLst>
        <pc:spChg chg="mod">
          <ac:chgData name="Liz Heynes" userId="e5ff50d5-f39a-42f6-9e9f-e790bcc8c38d" providerId="ADAL" clId="{4CF915CF-0DAB-45F2-B8F8-194C276A33B0}" dt="2022-11-29T04:13:52.665" v="880"/>
          <ac:spMkLst>
            <pc:docMk/>
            <pc:sldMk cId="2273683530" sldId="327"/>
            <ac:spMk id="5" creationId="{AD4044EB-0555-41E1-878E-137F385B57F4}"/>
          </ac:spMkLst>
        </pc:spChg>
      </pc:sldChg>
      <pc:sldChg chg="modSp mod modNotesTx">
        <pc:chgData name="Liz Heynes" userId="e5ff50d5-f39a-42f6-9e9f-e790bcc8c38d" providerId="ADAL" clId="{4CF915CF-0DAB-45F2-B8F8-194C276A33B0}" dt="2022-12-05T04:39:57.912" v="3697" actId="20577"/>
        <pc:sldMkLst>
          <pc:docMk/>
          <pc:sldMk cId="1244611186" sldId="328"/>
        </pc:sldMkLst>
        <pc:spChg chg="mod">
          <ac:chgData name="Liz Heynes" userId="e5ff50d5-f39a-42f6-9e9f-e790bcc8c38d" providerId="ADAL" clId="{4CF915CF-0DAB-45F2-B8F8-194C276A33B0}" dt="2022-11-29T04:13:36.666" v="876"/>
          <ac:spMkLst>
            <pc:docMk/>
            <pc:sldMk cId="1244611186" sldId="328"/>
            <ac:spMk id="5" creationId="{182724D1-8685-4AFB-A077-4E59F204B8C5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4:27.147" v="3244" actId="20577"/>
        <pc:sldMkLst>
          <pc:docMk/>
          <pc:sldMk cId="1231157069" sldId="340"/>
        </pc:sldMkLst>
        <pc:spChg chg="mod">
          <ac:chgData name="Liz Heynes" userId="e5ff50d5-f39a-42f6-9e9f-e790bcc8c38d" providerId="ADAL" clId="{4CF915CF-0DAB-45F2-B8F8-194C276A33B0}" dt="2022-11-29T04:10:31.563" v="858" actId="207"/>
          <ac:spMkLst>
            <pc:docMk/>
            <pc:sldMk cId="1231157069" sldId="340"/>
            <ac:spMk id="5" creationId="{2DFC827D-0EB6-4CFC-86CE-FB22FB07616D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4:03.424" v="3220" actId="12"/>
        <pc:sldMkLst>
          <pc:docMk/>
          <pc:sldMk cId="1931518579" sldId="341"/>
        </pc:sldMkLst>
        <pc:spChg chg="mod">
          <ac:chgData name="Liz Heynes" userId="e5ff50d5-f39a-42f6-9e9f-e790bcc8c38d" providerId="ADAL" clId="{4CF915CF-0DAB-45F2-B8F8-194C276A33B0}" dt="2022-11-29T04:10:54.804" v="862" actId="207"/>
          <ac:spMkLst>
            <pc:docMk/>
            <pc:sldMk cId="1931518579" sldId="341"/>
            <ac:spMk id="11" creationId="{B157DC06-E985-43C5-B2DF-E3FFAF5550F1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2:45.188" v="3720"/>
        <pc:sldMkLst>
          <pc:docMk/>
          <pc:sldMk cId="1677847244" sldId="342"/>
        </pc:sldMkLst>
        <pc:spChg chg="mod">
          <ac:chgData name="Liz Heynes" userId="e5ff50d5-f39a-42f6-9e9f-e790bcc8c38d" providerId="ADAL" clId="{4CF915CF-0DAB-45F2-B8F8-194C276A33B0}" dt="2022-11-29T04:09:58.051" v="854" actId="207"/>
          <ac:spMkLst>
            <pc:docMk/>
            <pc:sldMk cId="1677847244" sldId="342"/>
            <ac:spMk id="5" creationId="{E5733D43-D391-4DC6-8F38-87EF87FAC02A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0:23.490" v="3705" actId="20577"/>
        <pc:sldMkLst>
          <pc:docMk/>
          <pc:sldMk cId="3260553230" sldId="343"/>
        </pc:sldMkLst>
        <pc:spChg chg="mod">
          <ac:chgData name="Liz Heynes" userId="e5ff50d5-f39a-42f6-9e9f-e790bcc8c38d" providerId="ADAL" clId="{4CF915CF-0DAB-45F2-B8F8-194C276A33B0}" dt="2022-11-29T00:55:28.077" v="633"/>
          <ac:spMkLst>
            <pc:docMk/>
            <pc:sldMk cId="3260553230" sldId="343"/>
            <ac:spMk id="5" creationId="{9704713A-D060-4278-95A7-17A5322DE5A2}"/>
          </ac:spMkLst>
        </pc:spChg>
      </pc:sldChg>
      <pc:sldChg chg="addSp delSp modSp mod modNotesTx">
        <pc:chgData name="Liz Heynes" userId="e5ff50d5-f39a-42f6-9e9f-e790bcc8c38d" providerId="ADAL" clId="{4CF915CF-0DAB-45F2-B8F8-194C276A33B0}" dt="2022-12-05T04:40:15.876" v="3703" actId="20577"/>
        <pc:sldMkLst>
          <pc:docMk/>
          <pc:sldMk cId="339210380" sldId="344"/>
        </pc:sldMkLst>
        <pc:spChg chg="add del">
          <ac:chgData name="Liz Heynes" userId="e5ff50d5-f39a-42f6-9e9f-e790bcc8c38d" providerId="ADAL" clId="{4CF915CF-0DAB-45F2-B8F8-194C276A33B0}" dt="2022-11-29T00:56:06.780" v="636" actId="22"/>
          <ac:spMkLst>
            <pc:docMk/>
            <pc:sldMk cId="339210380" sldId="344"/>
            <ac:spMk id="4" creationId="{25B2F117-5596-C3D5-BBB1-147B8227F9F6}"/>
          </ac:spMkLst>
        </pc:spChg>
        <pc:spChg chg="mod">
          <ac:chgData name="Liz Heynes" userId="e5ff50d5-f39a-42f6-9e9f-e790bcc8c38d" providerId="ADAL" clId="{4CF915CF-0DAB-45F2-B8F8-194C276A33B0}" dt="2022-11-29T00:55:43.937" v="634"/>
          <ac:spMkLst>
            <pc:docMk/>
            <pc:sldMk cId="339210380" sldId="344"/>
            <ac:spMk id="6" creationId="{617DA2BA-9350-4374-9EDB-6BB6BD5ABA95}"/>
          </ac:spMkLst>
        </pc:spChg>
        <pc:spChg chg="add del">
          <ac:chgData name="Liz Heynes" userId="e5ff50d5-f39a-42f6-9e9f-e790bcc8c38d" providerId="ADAL" clId="{4CF915CF-0DAB-45F2-B8F8-194C276A33B0}" dt="2022-11-29T00:56:17.684" v="638" actId="22"/>
          <ac:spMkLst>
            <pc:docMk/>
            <pc:sldMk cId="339210380" sldId="344"/>
            <ac:spMk id="9" creationId="{C6A1157F-36D6-2C8C-15FB-F4D09CFA5A57}"/>
          </ac:spMkLst>
        </pc:spChg>
        <pc:spChg chg="add del">
          <ac:chgData name="Liz Heynes" userId="e5ff50d5-f39a-42f6-9e9f-e790bcc8c38d" providerId="ADAL" clId="{4CF915CF-0DAB-45F2-B8F8-194C276A33B0}" dt="2022-11-29T00:56:30.502" v="640" actId="22"/>
          <ac:spMkLst>
            <pc:docMk/>
            <pc:sldMk cId="339210380" sldId="344"/>
            <ac:spMk id="11" creationId="{2F57974F-DAE9-98F9-D2F2-CA9AD5B742AF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5:18.349" v="3735" actId="20577"/>
        <pc:sldMkLst>
          <pc:docMk/>
          <pc:sldMk cId="3392432364" sldId="346"/>
        </pc:sldMkLst>
        <pc:spChg chg="mod">
          <ac:chgData name="Liz Heynes" userId="e5ff50d5-f39a-42f6-9e9f-e790bcc8c38d" providerId="ADAL" clId="{4CF915CF-0DAB-45F2-B8F8-194C276A33B0}" dt="2022-11-29T04:13:05.856" v="874"/>
          <ac:spMkLst>
            <pc:docMk/>
            <pc:sldMk cId="3392432364" sldId="346"/>
            <ac:spMk id="5" creationId="{435CFD7D-489C-409A-8EDC-533413E9DBE4}"/>
          </ac:spMkLst>
        </pc:spChg>
      </pc:sldChg>
      <pc:sldChg chg="modSp mod modNotesTx">
        <pc:chgData name="Liz Heynes" userId="e5ff50d5-f39a-42f6-9e9f-e790bcc8c38d" providerId="ADAL" clId="{4CF915CF-0DAB-45F2-B8F8-194C276A33B0}" dt="2022-12-05T04:39:43.113" v="3691" actId="20577"/>
        <pc:sldMkLst>
          <pc:docMk/>
          <pc:sldMk cId="187844371" sldId="347"/>
        </pc:sldMkLst>
        <pc:spChg chg="mod">
          <ac:chgData name="Liz Heynes" userId="e5ff50d5-f39a-42f6-9e9f-e790bcc8c38d" providerId="ADAL" clId="{4CF915CF-0DAB-45F2-B8F8-194C276A33B0}" dt="2022-11-29T04:12:51.580" v="873" actId="20577"/>
          <ac:spMkLst>
            <pc:docMk/>
            <pc:sldMk cId="187844371" sldId="347"/>
            <ac:spMk id="6" creationId="{C7000103-35BE-44E9-BD32-E8CD692EAFC9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0:58.150" v="3711" actId="20577"/>
        <pc:sldMkLst>
          <pc:docMk/>
          <pc:sldMk cId="2240579015" sldId="348"/>
        </pc:sldMkLst>
        <pc:spChg chg="mod">
          <ac:chgData name="Liz Heynes" userId="e5ff50d5-f39a-42f6-9e9f-e790bcc8c38d" providerId="ADAL" clId="{4CF915CF-0DAB-45F2-B8F8-194C276A33B0}" dt="2022-11-29T04:12:05.334" v="869"/>
          <ac:spMkLst>
            <pc:docMk/>
            <pc:sldMk cId="2240579015" sldId="348"/>
            <ac:spMk id="5" creationId="{6D21854E-C237-4328-9365-32E59EE1693F}"/>
          </ac:spMkLst>
        </pc:spChg>
      </pc:sldChg>
      <pc:sldChg chg="modSp mod modNotesTx">
        <pc:chgData name="Liz Heynes" userId="e5ff50d5-f39a-42f6-9e9f-e790bcc8c38d" providerId="ADAL" clId="{4CF915CF-0DAB-45F2-B8F8-194C276A33B0}" dt="2022-11-29T05:41:08.715" v="1490"/>
        <pc:sldMkLst>
          <pc:docMk/>
          <pc:sldMk cId="4211362083" sldId="349"/>
        </pc:sldMkLst>
        <pc:spChg chg="mod">
          <ac:chgData name="Liz Heynes" userId="e5ff50d5-f39a-42f6-9e9f-e790bcc8c38d" providerId="ADAL" clId="{4CF915CF-0DAB-45F2-B8F8-194C276A33B0}" dt="2022-11-29T04:10:49.400" v="861" actId="207"/>
          <ac:spMkLst>
            <pc:docMk/>
            <pc:sldMk cId="4211362083" sldId="349"/>
            <ac:spMk id="6" creationId="{8F2B4671-C459-43A9-881D-21103764A339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2-05T04:43:23.705" v="3725"/>
        <pc:sldMkLst>
          <pc:docMk/>
          <pc:sldMk cId="3510017883" sldId="350"/>
        </pc:sldMkLst>
        <pc:spChg chg="mod">
          <ac:chgData name="Liz Heynes" userId="e5ff50d5-f39a-42f6-9e9f-e790bcc8c38d" providerId="ADAL" clId="{4CF915CF-0DAB-45F2-B8F8-194C276A33B0}" dt="2022-11-29T04:09:18.189" v="848" actId="207"/>
          <ac:spMkLst>
            <pc:docMk/>
            <pc:sldMk cId="3510017883" sldId="350"/>
            <ac:spMk id="8" creationId="{D890EA54-05B0-4136-BAA0-5CD5BC54E241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2-05T04:42:21.691" v="3717"/>
        <pc:sldMkLst>
          <pc:docMk/>
          <pc:sldMk cId="1932871131" sldId="351"/>
        </pc:sldMkLst>
        <pc:spChg chg="mod">
          <ac:chgData name="Liz Heynes" userId="e5ff50d5-f39a-42f6-9e9f-e790bcc8c38d" providerId="ADAL" clId="{4CF915CF-0DAB-45F2-B8F8-194C276A33B0}" dt="2022-11-29T04:10:18.641" v="856" actId="207"/>
          <ac:spMkLst>
            <pc:docMk/>
            <pc:sldMk cId="1932871131" sldId="351"/>
            <ac:spMk id="6" creationId="{C111F957-1FBE-45C9-A47D-8BC270961108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3:39.848" v="3189" actId="6549"/>
        <pc:sldMkLst>
          <pc:docMk/>
          <pc:sldMk cId="3490722982" sldId="352"/>
        </pc:sldMkLst>
        <pc:spChg chg="mod">
          <ac:chgData name="Liz Heynes" userId="e5ff50d5-f39a-42f6-9e9f-e790bcc8c38d" providerId="ADAL" clId="{4CF915CF-0DAB-45F2-B8F8-194C276A33B0}" dt="2022-11-29T04:11:00.207" v="863" actId="207"/>
          <ac:spMkLst>
            <pc:docMk/>
            <pc:sldMk cId="3490722982" sldId="352"/>
            <ac:spMk id="8" creationId="{1977BE05-054A-4937-BE29-96347CB6C59E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3:30.735" v="3726"/>
        <pc:sldMkLst>
          <pc:docMk/>
          <pc:sldMk cId="1977239702" sldId="353"/>
        </pc:sldMkLst>
        <pc:spChg chg="mod">
          <ac:chgData name="Liz Heynes" userId="e5ff50d5-f39a-42f6-9e9f-e790bcc8c38d" providerId="ADAL" clId="{4CF915CF-0DAB-45F2-B8F8-194C276A33B0}" dt="2022-11-29T04:09:12.222" v="847" actId="207"/>
          <ac:spMkLst>
            <pc:docMk/>
            <pc:sldMk cId="1977239702" sldId="353"/>
            <ac:spMk id="8" creationId="{153A6AB0-0F46-42CC-945A-D46480287E78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3:39.535" v="3728" actId="20577"/>
        <pc:sldMkLst>
          <pc:docMk/>
          <pc:sldMk cId="2761456566" sldId="358"/>
        </pc:sldMkLst>
        <pc:spChg chg="mod">
          <ac:chgData name="Liz Heynes" userId="e5ff50d5-f39a-42f6-9e9f-e790bcc8c38d" providerId="ADAL" clId="{4CF915CF-0DAB-45F2-B8F8-194C276A33B0}" dt="2022-11-29T04:09:02.472" v="846" actId="207"/>
          <ac:spMkLst>
            <pc:docMk/>
            <pc:sldMk cId="2761456566" sldId="358"/>
            <ac:spMk id="6" creationId="{B2E2CF89-7CC0-49DF-A729-45996B656C61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1:02.915" v="3713" actId="20577"/>
        <pc:sldMkLst>
          <pc:docMk/>
          <pc:sldMk cId="2367502723" sldId="359"/>
        </pc:sldMkLst>
        <pc:spChg chg="mod">
          <ac:chgData name="Liz Heynes" userId="e5ff50d5-f39a-42f6-9e9f-e790bcc8c38d" providerId="ADAL" clId="{4CF915CF-0DAB-45F2-B8F8-194C276A33B0}" dt="2022-11-29T04:11:50.784" v="868"/>
          <ac:spMkLst>
            <pc:docMk/>
            <pc:sldMk cId="2367502723" sldId="359"/>
            <ac:spMk id="5" creationId="{63010F51-3573-436E-83B6-6E0DEB277B19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2:29.067" v="3098" actId="20577"/>
        <pc:sldMkLst>
          <pc:docMk/>
          <pc:sldMk cId="168707522" sldId="360"/>
        </pc:sldMkLst>
        <pc:spChg chg="mod">
          <ac:chgData name="Liz Heynes" userId="e5ff50d5-f39a-42f6-9e9f-e790bcc8c38d" providerId="ADAL" clId="{4CF915CF-0DAB-45F2-B8F8-194C276A33B0}" dt="2022-11-29T04:11:28.970" v="867" actId="207"/>
          <ac:spMkLst>
            <pc:docMk/>
            <pc:sldMk cId="168707522" sldId="360"/>
            <ac:spMk id="6" creationId="{1287AEAB-9FE1-441A-9DBC-560472372C72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3:01.646" v="3136" actId="20577"/>
        <pc:sldMkLst>
          <pc:docMk/>
          <pc:sldMk cId="1961198112" sldId="361"/>
        </pc:sldMkLst>
        <pc:spChg chg="mod">
          <ac:chgData name="Liz Heynes" userId="e5ff50d5-f39a-42f6-9e9f-e790bcc8c38d" providerId="ADAL" clId="{4CF915CF-0DAB-45F2-B8F8-194C276A33B0}" dt="2022-11-29T04:11:18.723" v="865" actId="207"/>
          <ac:spMkLst>
            <pc:docMk/>
            <pc:sldMk cId="1961198112" sldId="361"/>
            <ac:spMk id="5" creationId="{E7228258-AE37-4E6A-9555-541009B1B5A1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3:14.044" v="3158" actId="20577"/>
        <pc:sldMkLst>
          <pc:docMk/>
          <pc:sldMk cId="1906377607" sldId="362"/>
        </pc:sldMkLst>
        <pc:spChg chg="mod">
          <ac:chgData name="Liz Heynes" userId="e5ff50d5-f39a-42f6-9e9f-e790bcc8c38d" providerId="ADAL" clId="{4CF915CF-0DAB-45F2-B8F8-194C276A33B0}" dt="2022-11-29T04:11:13.703" v="864" actId="207"/>
          <ac:spMkLst>
            <pc:docMk/>
            <pc:sldMk cId="1906377607" sldId="362"/>
            <ac:spMk id="5" creationId="{E0B7F005-F699-4ADB-AA9D-5D5342376B03}"/>
          </ac:spMkLst>
        </pc:spChg>
      </pc:sldChg>
      <pc:sldChg chg="modSp mod modNotesTx">
        <pc:chgData name="Liz Heynes" userId="e5ff50d5-f39a-42f6-9e9f-e790bcc8c38d" providerId="ADAL" clId="{4CF915CF-0DAB-45F2-B8F8-194C276A33B0}" dt="2022-12-05T03:54:18.828" v="3233" actId="20577"/>
        <pc:sldMkLst>
          <pc:docMk/>
          <pc:sldMk cId="3194862407" sldId="363"/>
        </pc:sldMkLst>
        <pc:spChg chg="mod">
          <ac:chgData name="Liz Heynes" userId="e5ff50d5-f39a-42f6-9e9f-e790bcc8c38d" providerId="ADAL" clId="{4CF915CF-0DAB-45F2-B8F8-194C276A33B0}" dt="2022-11-29T04:10:37.712" v="859" actId="207"/>
          <ac:spMkLst>
            <pc:docMk/>
            <pc:sldMk cId="3194862407" sldId="363"/>
            <ac:spMk id="5" creationId="{02CAF018-62CC-47E2-9204-76543A2337D8}"/>
          </ac:spMkLst>
        </pc:spChg>
      </pc:sldChg>
      <pc:sldChg chg="modSp mod addCm modNotesTx">
        <pc:chgData name="Liz Heynes" userId="e5ff50d5-f39a-42f6-9e9f-e790bcc8c38d" providerId="ADAL" clId="{4CF915CF-0DAB-45F2-B8F8-194C276A33B0}" dt="2022-12-05T04:42:36.720" v="3719" actId="20577"/>
        <pc:sldMkLst>
          <pc:docMk/>
          <pc:sldMk cId="1364882294" sldId="364"/>
        </pc:sldMkLst>
        <pc:spChg chg="mod">
          <ac:chgData name="Liz Heynes" userId="e5ff50d5-f39a-42f6-9e9f-e790bcc8c38d" providerId="ADAL" clId="{4CF915CF-0DAB-45F2-B8F8-194C276A33B0}" dt="2022-11-29T04:10:13.062" v="855" actId="207"/>
          <ac:spMkLst>
            <pc:docMk/>
            <pc:sldMk cId="1364882294" sldId="364"/>
            <ac:spMk id="5" creationId="{1761E514-85A9-465F-9C85-DC8CDE5D230C}"/>
          </ac:spMkLst>
        </pc:spChg>
      </pc:sldChg>
      <pc:sldChg chg="modSp mod modNotesTx">
        <pc:chgData name="Liz Heynes" userId="e5ff50d5-f39a-42f6-9e9f-e790bcc8c38d" providerId="ADAL" clId="{4CF915CF-0DAB-45F2-B8F8-194C276A33B0}" dt="2022-11-29T05:38:25.808" v="1369"/>
        <pc:sldMkLst>
          <pc:docMk/>
          <pc:sldMk cId="3192959516" sldId="365"/>
        </pc:sldMkLst>
        <pc:spChg chg="mod">
          <ac:chgData name="Liz Heynes" userId="e5ff50d5-f39a-42f6-9e9f-e790bcc8c38d" providerId="ADAL" clId="{4CF915CF-0DAB-45F2-B8F8-194C276A33B0}" dt="2022-11-29T04:10:43.557" v="860" actId="207"/>
          <ac:spMkLst>
            <pc:docMk/>
            <pc:sldMk cId="3192959516" sldId="365"/>
            <ac:spMk id="5" creationId="{DB44D095-8CE0-42AA-8E54-D5799A4CE48A}"/>
          </ac:spMkLst>
        </pc:spChg>
      </pc:sldChg>
      <pc:sldChg chg="modSp mod modNotesTx">
        <pc:chgData name="Liz Heynes" userId="e5ff50d5-f39a-42f6-9e9f-e790bcc8c38d" providerId="ADAL" clId="{4CF915CF-0DAB-45F2-B8F8-194C276A33B0}" dt="2022-12-05T04:01:49.312" v="3409" actId="113"/>
        <pc:sldMkLst>
          <pc:docMk/>
          <pc:sldMk cId="894796403" sldId="370"/>
        </pc:sldMkLst>
        <pc:spChg chg="mod">
          <ac:chgData name="Liz Heynes" userId="e5ff50d5-f39a-42f6-9e9f-e790bcc8c38d" providerId="ADAL" clId="{4CF915CF-0DAB-45F2-B8F8-194C276A33B0}" dt="2022-11-29T04:09:24.808" v="849" actId="207"/>
          <ac:spMkLst>
            <pc:docMk/>
            <pc:sldMk cId="894796403" sldId="370"/>
            <ac:spMk id="6" creationId="{FCCCA022-66B9-4485-914B-4A4D98ECDB9C}"/>
          </ac:spMkLst>
        </pc:spChg>
      </pc:sldChg>
      <pc:sldChg chg="modSp mod modNotesTx">
        <pc:chgData name="Liz Heynes" userId="e5ff50d5-f39a-42f6-9e9f-e790bcc8c38d" providerId="ADAL" clId="{4CF915CF-0DAB-45F2-B8F8-194C276A33B0}" dt="2022-12-05T03:41:40.238" v="2219" actId="20577"/>
        <pc:sldMkLst>
          <pc:docMk/>
          <pc:sldMk cId="2153609615" sldId="373"/>
        </pc:sldMkLst>
        <pc:spChg chg="mod">
          <ac:chgData name="Liz Heynes" userId="e5ff50d5-f39a-42f6-9e9f-e790bcc8c38d" providerId="ADAL" clId="{4CF915CF-0DAB-45F2-B8F8-194C276A33B0}" dt="2022-11-29T00:54:25.518" v="624" actId="207"/>
          <ac:spMkLst>
            <pc:docMk/>
            <pc:sldMk cId="2153609615" sldId="373"/>
            <ac:spMk id="7" creationId="{7C2DED23-CB95-42F7-BA14-68B39BDBCA6A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0:41.385" v="3709" actId="20577"/>
        <pc:sldMkLst>
          <pc:docMk/>
          <pc:sldMk cId="2905429722" sldId="376"/>
        </pc:sldMkLst>
        <pc:spChg chg="mod">
          <ac:chgData name="Liz Heynes" userId="e5ff50d5-f39a-42f6-9e9f-e790bcc8c38d" providerId="ADAL" clId="{4CF915CF-0DAB-45F2-B8F8-194C276A33B0}" dt="2022-11-29T04:12:20.236" v="870"/>
          <ac:spMkLst>
            <pc:docMk/>
            <pc:sldMk cId="2905429722" sldId="376"/>
            <ac:spMk id="5" creationId="{4E7CAC75-4D6E-4253-9612-0C67C892D927}"/>
          </ac:spMkLst>
        </pc:spChg>
      </pc:sldChg>
      <pc:sldChg chg="modSp mod modNotesTx">
        <pc:chgData name="Liz Heynes" userId="e5ff50d5-f39a-42f6-9e9f-e790bcc8c38d" providerId="ADAL" clId="{4CF915CF-0DAB-45F2-B8F8-194C276A33B0}" dt="2022-12-05T04:39:53.145" v="3695" actId="20577"/>
        <pc:sldMkLst>
          <pc:docMk/>
          <pc:sldMk cId="653884439" sldId="377"/>
        </pc:sldMkLst>
        <pc:spChg chg="mod">
          <ac:chgData name="Liz Heynes" userId="e5ff50d5-f39a-42f6-9e9f-e790bcc8c38d" providerId="ADAL" clId="{4CF915CF-0DAB-45F2-B8F8-194C276A33B0}" dt="2022-11-29T04:13:20.456" v="875"/>
          <ac:spMkLst>
            <pc:docMk/>
            <pc:sldMk cId="653884439" sldId="377"/>
            <ac:spMk id="5" creationId="{264127C5-EAA4-427F-B01D-D208A3AD2F67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5:22.681" v="3736" actId="20577"/>
        <pc:sldMkLst>
          <pc:docMk/>
          <pc:sldMk cId="4177265466" sldId="380"/>
        </pc:sldMkLst>
        <pc:spChg chg="mod">
          <ac:chgData name="Liz Heynes" userId="e5ff50d5-f39a-42f6-9e9f-e790bcc8c38d" providerId="ADAL" clId="{4CF915CF-0DAB-45F2-B8F8-194C276A33B0}" dt="2022-11-29T04:12:35.317" v="871"/>
          <ac:spMkLst>
            <pc:docMk/>
            <pc:sldMk cId="4177265466" sldId="380"/>
            <ac:spMk id="6" creationId="{EA81ECD8-CE94-4CD7-A6C9-92AAA300F9C8}"/>
          </ac:spMkLst>
        </pc:spChg>
      </pc:sldChg>
      <pc:sldChg chg="modSp mod addCm delCm modNotesTx">
        <pc:chgData name="Liz Heynes" userId="e5ff50d5-f39a-42f6-9e9f-e790bcc8c38d" providerId="ADAL" clId="{4CF915CF-0DAB-45F2-B8F8-194C276A33B0}" dt="2022-12-05T04:42:15.507" v="3716"/>
        <pc:sldMkLst>
          <pc:docMk/>
          <pc:sldMk cId="1990241450" sldId="382"/>
        </pc:sldMkLst>
        <pc:spChg chg="mod">
          <ac:chgData name="Liz Heynes" userId="e5ff50d5-f39a-42f6-9e9f-e790bcc8c38d" providerId="ADAL" clId="{4CF915CF-0DAB-45F2-B8F8-194C276A33B0}" dt="2022-11-29T04:10:25.216" v="857" actId="207"/>
          <ac:spMkLst>
            <pc:docMk/>
            <pc:sldMk cId="1990241450" sldId="382"/>
            <ac:spMk id="6" creationId="{629CC1B6-0722-4FD5-B27E-69A6EA03088C}"/>
          </ac:spMkLst>
        </pc:spChg>
      </pc:sldChg>
      <pc:sldChg chg="addSp modSp mod">
        <pc:chgData name="Liz Heynes" userId="e5ff50d5-f39a-42f6-9e9f-e790bcc8c38d" providerId="ADAL" clId="{4CF915CF-0DAB-45F2-B8F8-194C276A33B0}" dt="2022-12-01T04:02:25.277" v="1629" actId="1076"/>
        <pc:sldMkLst>
          <pc:docMk/>
          <pc:sldMk cId="4203069030" sldId="383"/>
        </pc:sldMkLst>
        <pc:spChg chg="add mod">
          <ac:chgData name="Liz Heynes" userId="e5ff50d5-f39a-42f6-9e9f-e790bcc8c38d" providerId="ADAL" clId="{4CF915CF-0DAB-45F2-B8F8-194C276A33B0}" dt="2022-12-01T04:02:25.277" v="1629" actId="1076"/>
          <ac:spMkLst>
            <pc:docMk/>
            <pc:sldMk cId="4203069030" sldId="383"/>
            <ac:spMk id="2" creationId="{42526771-BC90-AAB4-8F28-8CB116642E21}"/>
          </ac:spMkLst>
        </pc:spChg>
        <pc:spChg chg="mod">
          <ac:chgData name="Liz Heynes" userId="e5ff50d5-f39a-42f6-9e9f-e790bcc8c38d" providerId="ADAL" clId="{4CF915CF-0DAB-45F2-B8F8-194C276A33B0}" dt="2022-11-28T06:15:59.491" v="15" actId="20577"/>
          <ac:spMkLst>
            <pc:docMk/>
            <pc:sldMk cId="4203069030" sldId="383"/>
            <ac:spMk id="6" creationId="{02540B7C-094B-45BF-9A39-8384812D8534}"/>
          </ac:spMkLst>
        </pc:spChg>
        <pc:picChg chg="add mod">
          <ac:chgData name="Liz Heynes" userId="e5ff50d5-f39a-42f6-9e9f-e790bcc8c38d" providerId="ADAL" clId="{4CF915CF-0DAB-45F2-B8F8-194C276A33B0}" dt="2022-12-01T04:02:25.277" v="1629" actId="1076"/>
          <ac:picMkLst>
            <pc:docMk/>
            <pc:sldMk cId="4203069030" sldId="383"/>
            <ac:picMk id="3" creationId="{5C2C1436-2068-9E68-C559-F09DC11EB66C}"/>
          </ac:picMkLst>
        </pc:picChg>
      </pc:sldChg>
      <pc:sldChg chg="modSp mod modNotesTx">
        <pc:chgData name="Liz Heynes" userId="e5ff50d5-f39a-42f6-9e9f-e790bcc8c38d" providerId="ADAL" clId="{4CF915CF-0DAB-45F2-B8F8-194C276A33B0}" dt="2022-12-05T03:41:15.930" v="2189" actId="20577"/>
        <pc:sldMkLst>
          <pc:docMk/>
          <pc:sldMk cId="3972304592" sldId="384"/>
        </pc:sldMkLst>
        <pc:spChg chg="mod">
          <ac:chgData name="Liz Heynes" userId="e5ff50d5-f39a-42f6-9e9f-e790bcc8c38d" providerId="ADAL" clId="{4CF915CF-0DAB-45F2-B8F8-194C276A33B0}" dt="2022-11-29T00:54:21.031" v="623" actId="207"/>
          <ac:spMkLst>
            <pc:docMk/>
            <pc:sldMk cId="3972304592" sldId="384"/>
            <ac:spMk id="5" creationId="{BB482EF6-0F6E-4A55-8EF7-4001E611F876}"/>
          </ac:spMkLst>
        </pc:spChg>
      </pc:sldChg>
      <pc:sldChg chg="modSp add mod">
        <pc:chgData name="Liz Heynes" userId="e5ff50d5-f39a-42f6-9e9f-e790bcc8c38d" providerId="ADAL" clId="{4CF915CF-0DAB-45F2-B8F8-194C276A33B0}" dt="2022-11-28T23:41:46.048" v="421" actId="20577"/>
        <pc:sldMkLst>
          <pc:docMk/>
          <pc:sldMk cId="116959669" sldId="385"/>
        </pc:sldMkLst>
        <pc:spChg chg="mod">
          <ac:chgData name="Liz Heynes" userId="e5ff50d5-f39a-42f6-9e9f-e790bcc8c38d" providerId="ADAL" clId="{4CF915CF-0DAB-45F2-B8F8-194C276A33B0}" dt="2022-11-28T23:41:46.048" v="421" actId="20577"/>
          <ac:spMkLst>
            <pc:docMk/>
            <pc:sldMk cId="116959669" sldId="385"/>
            <ac:spMk id="24" creationId="{F60FE04C-C629-41E7-BE50-BDE2E2820A77}"/>
          </ac:spMkLst>
        </pc:spChg>
      </pc:sldChg>
      <pc:sldChg chg="modSp mod modNotesTx">
        <pc:chgData name="Liz Heynes" userId="e5ff50d5-f39a-42f6-9e9f-e790bcc8c38d" providerId="ADAL" clId="{4CF915CF-0DAB-45F2-B8F8-194C276A33B0}" dt="2022-12-05T04:43:50.402" v="3730" actId="20577"/>
        <pc:sldMkLst>
          <pc:docMk/>
          <pc:sldMk cId="1682688619" sldId="387"/>
        </pc:sldMkLst>
        <pc:spChg chg="mod">
          <ac:chgData name="Liz Heynes" userId="e5ff50d5-f39a-42f6-9e9f-e790bcc8c38d" providerId="ADAL" clId="{4CF915CF-0DAB-45F2-B8F8-194C276A33B0}" dt="2022-11-29T04:08:56.547" v="845" actId="207"/>
          <ac:spMkLst>
            <pc:docMk/>
            <pc:sldMk cId="1682688619" sldId="387"/>
            <ac:spMk id="5" creationId="{78A08335-4F1A-4F93-B776-B0EFA89FDC8F}"/>
          </ac:spMkLst>
        </pc:spChg>
      </pc:sldChg>
      <pc:sldChg chg="modSp mod ord modNotesTx">
        <pc:chgData name="Liz Heynes" userId="e5ff50d5-f39a-42f6-9e9f-e790bcc8c38d" providerId="ADAL" clId="{4CF915CF-0DAB-45F2-B8F8-194C276A33B0}" dt="2022-12-05T07:32:24.813" v="3738"/>
        <pc:sldMkLst>
          <pc:docMk/>
          <pc:sldMk cId="2631566645" sldId="388"/>
        </pc:sldMkLst>
        <pc:spChg chg="mod">
          <ac:chgData name="Liz Heynes" userId="e5ff50d5-f39a-42f6-9e9f-e790bcc8c38d" providerId="ADAL" clId="{4CF915CF-0DAB-45F2-B8F8-194C276A33B0}" dt="2022-11-29T04:08:50.542" v="844" actId="207"/>
          <ac:spMkLst>
            <pc:docMk/>
            <pc:sldMk cId="2631566645" sldId="388"/>
            <ac:spMk id="5" creationId="{B41E5896-BCF2-4769-8919-68629FB96A05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4:07.085" v="3732"/>
        <pc:sldMkLst>
          <pc:docMk/>
          <pc:sldMk cId="739262620" sldId="390"/>
        </pc:sldMkLst>
        <pc:spChg chg="mod">
          <ac:chgData name="Liz Heynes" userId="e5ff50d5-f39a-42f6-9e9f-e790bcc8c38d" providerId="ADAL" clId="{4CF915CF-0DAB-45F2-B8F8-194C276A33B0}" dt="2022-11-29T04:08:37.405" v="843" actId="207"/>
          <ac:spMkLst>
            <pc:docMk/>
            <pc:sldMk cId="739262620" sldId="390"/>
            <ac:spMk id="5" creationId="{B41E5896-BCF2-4769-8919-68629FB96A05}"/>
          </ac:spMkLst>
        </pc:spChg>
      </pc:sldChg>
      <pc:sldChg chg="modSp mod">
        <pc:chgData name="Liz Heynes" userId="e5ff50d5-f39a-42f6-9e9f-e790bcc8c38d" providerId="ADAL" clId="{4CF915CF-0DAB-45F2-B8F8-194C276A33B0}" dt="2022-11-29T00:52:52.922" v="604" actId="207"/>
        <pc:sldMkLst>
          <pc:docMk/>
          <pc:sldMk cId="420571797" sldId="391"/>
        </pc:sldMkLst>
        <pc:spChg chg="mod">
          <ac:chgData name="Liz Heynes" userId="e5ff50d5-f39a-42f6-9e9f-e790bcc8c38d" providerId="ADAL" clId="{4CF915CF-0DAB-45F2-B8F8-194C276A33B0}" dt="2022-11-29T00:52:52.922" v="604" actId="207"/>
          <ac:spMkLst>
            <pc:docMk/>
            <pc:sldMk cId="420571797" sldId="391"/>
            <ac:spMk id="5" creationId="{25D30E19-EEEC-4B61-89F5-7EEE0944B714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4:27.068" v="1892" actId="20577"/>
        <pc:sldMkLst>
          <pc:docMk/>
          <pc:sldMk cId="1256789643" sldId="392"/>
        </pc:sldMkLst>
        <pc:spChg chg="mod">
          <ac:chgData name="Liz Heynes" userId="e5ff50d5-f39a-42f6-9e9f-e790bcc8c38d" providerId="ADAL" clId="{4CF915CF-0DAB-45F2-B8F8-194C276A33B0}" dt="2022-11-29T00:52:38.628" v="601" actId="207"/>
          <ac:spMkLst>
            <pc:docMk/>
            <pc:sldMk cId="1256789643" sldId="392"/>
            <ac:spMk id="5" creationId="{25D30E19-EEEC-4B61-89F5-7EEE0944B714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5:02.138" v="1923" actId="20577"/>
        <pc:sldMkLst>
          <pc:docMk/>
          <pc:sldMk cId="3819537076" sldId="393"/>
        </pc:sldMkLst>
        <pc:spChg chg="mod">
          <ac:chgData name="Liz Heynes" userId="e5ff50d5-f39a-42f6-9e9f-e790bcc8c38d" providerId="ADAL" clId="{4CF915CF-0DAB-45F2-B8F8-194C276A33B0}" dt="2022-11-29T00:52:48.468" v="603" actId="207"/>
          <ac:spMkLst>
            <pc:docMk/>
            <pc:sldMk cId="3819537076" sldId="393"/>
            <ac:spMk id="5" creationId="{25D30E19-EEEC-4B61-89F5-7EEE0944B714}"/>
          </ac:spMkLst>
        </pc:spChg>
      </pc:sldChg>
      <pc:sldChg chg="modSp mod modNotesTx">
        <pc:chgData name="Liz Heynes" userId="e5ff50d5-f39a-42f6-9e9f-e790bcc8c38d" providerId="ADAL" clId="{4CF915CF-0DAB-45F2-B8F8-194C276A33B0}" dt="2022-12-05T03:34:13.646" v="1882" actId="20577"/>
        <pc:sldMkLst>
          <pc:docMk/>
          <pc:sldMk cId="348202823" sldId="394"/>
        </pc:sldMkLst>
        <pc:spChg chg="mod">
          <ac:chgData name="Liz Heynes" userId="e5ff50d5-f39a-42f6-9e9f-e790bcc8c38d" providerId="ADAL" clId="{4CF915CF-0DAB-45F2-B8F8-194C276A33B0}" dt="2022-11-29T00:52:33.114" v="600" actId="207"/>
          <ac:spMkLst>
            <pc:docMk/>
            <pc:sldMk cId="348202823" sldId="394"/>
            <ac:spMk id="5" creationId="{25D30E19-EEEC-4B61-89F5-7EEE0944B714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2:50.034" v="3721"/>
        <pc:sldMkLst>
          <pc:docMk/>
          <pc:sldMk cId="1656994563" sldId="395"/>
        </pc:sldMkLst>
        <pc:spChg chg="mod">
          <ac:chgData name="Liz Heynes" userId="e5ff50d5-f39a-42f6-9e9f-e790bcc8c38d" providerId="ADAL" clId="{4CF915CF-0DAB-45F2-B8F8-194C276A33B0}" dt="2022-11-29T04:09:52.222" v="853" actId="207"/>
          <ac:spMkLst>
            <pc:docMk/>
            <pc:sldMk cId="1656994563" sldId="395"/>
            <ac:spMk id="5" creationId="{E5733D43-D391-4DC6-8F38-87EF87FAC02A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2:54.726" v="3722"/>
        <pc:sldMkLst>
          <pc:docMk/>
          <pc:sldMk cId="3121465699" sldId="396"/>
        </pc:sldMkLst>
        <pc:spChg chg="mod">
          <ac:chgData name="Liz Heynes" userId="e5ff50d5-f39a-42f6-9e9f-e790bcc8c38d" providerId="ADAL" clId="{4CF915CF-0DAB-45F2-B8F8-194C276A33B0}" dt="2022-11-29T04:09:46.289" v="852" actId="207"/>
          <ac:spMkLst>
            <pc:docMk/>
            <pc:sldMk cId="3121465699" sldId="396"/>
            <ac:spMk id="5" creationId="{E5733D43-D391-4DC6-8F38-87EF87FAC02A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2:59.221" v="3723"/>
        <pc:sldMkLst>
          <pc:docMk/>
          <pc:sldMk cId="2982755991" sldId="397"/>
        </pc:sldMkLst>
        <pc:spChg chg="mod">
          <ac:chgData name="Liz Heynes" userId="e5ff50d5-f39a-42f6-9e9f-e790bcc8c38d" providerId="ADAL" clId="{4CF915CF-0DAB-45F2-B8F8-194C276A33B0}" dt="2022-11-29T04:09:40.227" v="851" actId="207"/>
          <ac:spMkLst>
            <pc:docMk/>
            <pc:sldMk cId="2982755991" sldId="397"/>
            <ac:spMk id="5" creationId="{E5733D43-D391-4DC6-8F38-87EF87FAC02A}"/>
          </ac:spMkLst>
        </pc:spChg>
      </pc:sldChg>
      <pc:sldChg chg="modSp mod delCm modNotesTx">
        <pc:chgData name="Liz Heynes" userId="e5ff50d5-f39a-42f6-9e9f-e790bcc8c38d" providerId="ADAL" clId="{4CF915CF-0DAB-45F2-B8F8-194C276A33B0}" dt="2022-12-05T04:43:02.986" v="3724"/>
        <pc:sldMkLst>
          <pc:docMk/>
          <pc:sldMk cId="454579143" sldId="398"/>
        </pc:sldMkLst>
        <pc:spChg chg="mod">
          <ac:chgData name="Liz Heynes" userId="e5ff50d5-f39a-42f6-9e9f-e790bcc8c38d" providerId="ADAL" clId="{4CF915CF-0DAB-45F2-B8F8-194C276A33B0}" dt="2022-11-29T04:09:31.383" v="850" actId="207"/>
          <ac:spMkLst>
            <pc:docMk/>
            <pc:sldMk cId="454579143" sldId="398"/>
            <ac:spMk id="5" creationId="{E5733D43-D391-4DC6-8F38-87EF87FAC02A}"/>
          </ac:spMkLst>
        </pc:spChg>
      </pc:sldChg>
      <pc:sldChg chg="add del">
        <pc:chgData name="Liz Heynes" userId="e5ff50d5-f39a-42f6-9e9f-e790bcc8c38d" providerId="ADAL" clId="{4CF915CF-0DAB-45F2-B8F8-194C276A33B0}" dt="2022-11-28T06:16:52.027" v="16" actId="47"/>
        <pc:sldMkLst>
          <pc:docMk/>
          <pc:sldMk cId="4163656111" sldId="399"/>
        </pc:sldMkLst>
      </pc:sldChg>
      <pc:sldChg chg="modSp add del mod">
        <pc:chgData name="Liz Heynes" userId="e5ff50d5-f39a-42f6-9e9f-e790bcc8c38d" providerId="ADAL" clId="{4CF915CF-0DAB-45F2-B8F8-194C276A33B0}" dt="2022-12-05T03:24:42.868" v="1656" actId="2696"/>
        <pc:sldMkLst>
          <pc:docMk/>
          <pc:sldMk cId="3312791077" sldId="400"/>
        </pc:sldMkLst>
        <pc:spChg chg="mod">
          <ac:chgData name="Liz Heynes" userId="e5ff50d5-f39a-42f6-9e9f-e790bcc8c38d" providerId="ADAL" clId="{4CF915CF-0DAB-45F2-B8F8-194C276A33B0}" dt="2022-11-29T04:15:49.817" v="929" actId="20577"/>
          <ac:spMkLst>
            <pc:docMk/>
            <pc:sldMk cId="3312791077" sldId="400"/>
            <ac:spMk id="16" creationId="{87F202F6-1CAD-4094-9C5E-4A6CF74A2285}"/>
          </ac:spMkLst>
        </pc:spChg>
      </pc:sldChg>
      <pc:sldChg chg="addSp delSp modSp add mod delAnim modAnim addCm delCm modNotesTx">
        <pc:chgData name="Liz Heynes" userId="e5ff50d5-f39a-42f6-9e9f-e790bcc8c38d" providerId="ADAL" clId="{4CF915CF-0DAB-45F2-B8F8-194C276A33B0}" dt="2022-12-05T04:40:11.375" v="3701" actId="20577"/>
        <pc:sldMkLst>
          <pc:docMk/>
          <pc:sldMk cId="1141891185" sldId="401"/>
        </pc:sldMkLst>
        <pc:spChg chg="mod">
          <ac:chgData name="Liz Heynes" userId="e5ff50d5-f39a-42f6-9e9f-e790bcc8c38d" providerId="ADAL" clId="{4CF915CF-0DAB-45F2-B8F8-194C276A33B0}" dt="2022-11-29T00:58:05.399" v="762" actId="20577"/>
          <ac:spMkLst>
            <pc:docMk/>
            <pc:sldMk cId="1141891185" sldId="401"/>
            <ac:spMk id="2" creationId="{67CD3C54-B1F6-5379-9DBD-9841F8C64F6F}"/>
          </ac:spMkLst>
        </pc:spChg>
        <pc:spChg chg="mod">
          <ac:chgData name="Liz Heynes" userId="e5ff50d5-f39a-42f6-9e9f-e790bcc8c38d" providerId="ADAL" clId="{4CF915CF-0DAB-45F2-B8F8-194C276A33B0}" dt="2022-11-29T00:56:48.417" v="643" actId="20577"/>
          <ac:spMkLst>
            <pc:docMk/>
            <pc:sldMk cId="1141891185" sldId="401"/>
            <ac:spMk id="6" creationId="{617DA2BA-9350-4374-9EDB-6BB6BD5ABA95}"/>
          </ac:spMkLst>
        </pc:spChg>
        <pc:picChg chg="add mod">
          <ac:chgData name="Liz Heynes" userId="e5ff50d5-f39a-42f6-9e9f-e790bcc8c38d" providerId="ADAL" clId="{4CF915CF-0DAB-45F2-B8F8-194C276A33B0}" dt="2022-11-29T00:57:57.764" v="757"/>
          <ac:picMkLst>
            <pc:docMk/>
            <pc:sldMk cId="1141891185" sldId="401"/>
            <ac:picMk id="3" creationId="{FDC55E04-BB7A-52C6-59EF-38868C086B46}"/>
          </ac:picMkLst>
        </pc:picChg>
        <pc:picChg chg="del">
          <ac:chgData name="Liz Heynes" userId="e5ff50d5-f39a-42f6-9e9f-e790bcc8c38d" providerId="ADAL" clId="{4CF915CF-0DAB-45F2-B8F8-194C276A33B0}" dt="2022-11-29T00:57:56.280" v="756" actId="478"/>
          <ac:picMkLst>
            <pc:docMk/>
            <pc:sldMk cId="1141891185" sldId="401"/>
            <ac:picMk id="5" creationId="{B5B1610C-6B6E-4024-9FE3-721181C32EC4}"/>
          </ac:picMkLst>
        </pc:picChg>
      </pc:sldChg>
      <pc:sldChg chg="addSp delSp new mod addCm modNotesTx">
        <pc:chgData name="Liz Heynes" userId="e5ff50d5-f39a-42f6-9e9f-e790bcc8c38d" providerId="ADAL" clId="{4CF915CF-0DAB-45F2-B8F8-194C276A33B0}" dt="2022-11-29T05:40:21.744" v="1488" actId="478"/>
        <pc:sldMkLst>
          <pc:docMk/>
          <pc:sldMk cId="467946123" sldId="402"/>
        </pc:sldMkLst>
        <pc:spChg chg="add del">
          <ac:chgData name="Liz Heynes" userId="e5ff50d5-f39a-42f6-9e9f-e790bcc8c38d" providerId="ADAL" clId="{4CF915CF-0DAB-45F2-B8F8-194C276A33B0}" dt="2022-11-29T05:40:21.744" v="1488" actId="478"/>
          <ac:spMkLst>
            <pc:docMk/>
            <pc:sldMk cId="467946123" sldId="402"/>
            <ac:spMk id="3" creationId="{A9D106B9-5AA7-FF29-63DC-3B1C73EBC817}"/>
          </ac:spMkLst>
        </pc:spChg>
      </pc:sldChg>
      <pc:sldChg chg="modSp mod delCm">
        <pc:chgData name="Liz Heynes" userId="e5ff50d5-f39a-42f6-9e9f-e790bcc8c38d" providerId="ADAL" clId="{4CF915CF-0DAB-45F2-B8F8-194C276A33B0}" dt="2022-12-05T04:33:32.156" v="3674"/>
        <pc:sldMkLst>
          <pc:docMk/>
          <pc:sldMk cId="3949953035" sldId="403"/>
        </pc:sldMkLst>
        <pc:spChg chg="mod">
          <ac:chgData name="Liz Heynes" userId="e5ff50d5-f39a-42f6-9e9f-e790bcc8c38d" providerId="ADAL" clId="{4CF915CF-0DAB-45F2-B8F8-194C276A33B0}" dt="2022-12-05T03:29:09.689" v="1839" actId="20577"/>
          <ac:spMkLst>
            <pc:docMk/>
            <pc:sldMk cId="3949953035" sldId="403"/>
            <ac:spMk id="16" creationId="{87F202F6-1CAD-4094-9C5E-4A6CF74A2285}"/>
          </ac:spMkLst>
        </pc:spChg>
        <pc:spChg chg="mod">
          <ac:chgData name="Liz Heynes" userId="e5ff50d5-f39a-42f6-9e9f-e790bcc8c38d" providerId="ADAL" clId="{4CF915CF-0DAB-45F2-B8F8-194C276A33B0}" dt="2022-12-05T03:28:48.267" v="1838" actId="20577"/>
          <ac:spMkLst>
            <pc:docMk/>
            <pc:sldMk cId="3949953035" sldId="403"/>
            <ac:spMk id="19" creationId="{C9290417-56A6-44E3-B4B9-DA38A5A7698E}"/>
          </ac:spMkLst>
        </pc:spChg>
      </pc:sldChg>
      <pc:sldChg chg="new del">
        <pc:chgData name="Liz Heynes" userId="e5ff50d5-f39a-42f6-9e9f-e790bcc8c38d" providerId="ADAL" clId="{4CF915CF-0DAB-45F2-B8F8-194C276A33B0}" dt="2022-12-05T07:34:28.102" v="3740" actId="2696"/>
        <pc:sldMkLst>
          <pc:docMk/>
          <pc:sldMk cId="3255616986" sldId="404"/>
        </pc:sldMkLst>
      </pc:sldChg>
      <pc:sldChg chg="add">
        <pc:chgData name="Liz Heynes" userId="e5ff50d5-f39a-42f6-9e9f-e790bcc8c38d" providerId="ADAL" clId="{4CF915CF-0DAB-45F2-B8F8-194C276A33B0}" dt="2022-12-05T22:57:56.181" v="3741"/>
        <pc:sldMkLst>
          <pc:docMk/>
          <pc:sldMk cId="1601217834" sldId="415"/>
        </pc:sldMkLst>
      </pc:sldChg>
    </pc:docChg>
  </pc:docChgLst>
  <pc:docChgLst>
    <pc:chgData name="Elaine Stanley" userId="S::elaine.stanley@esa.edu.au::9dfc5ab9-b876-4d2e-b928-2720deac3464" providerId="AD" clId="Web-{FDA44CFF-16EE-44DD-B1DF-E5334C25F7FA}"/>
    <pc:docChg chg="modSld">
      <pc:chgData name="Elaine Stanley" userId="S::elaine.stanley@esa.edu.au::9dfc5ab9-b876-4d2e-b928-2720deac3464" providerId="AD" clId="Web-{FDA44CFF-16EE-44DD-B1DF-E5334C25F7FA}" dt="2022-11-30T00:31:09.679" v="523"/>
      <pc:docMkLst>
        <pc:docMk/>
      </pc:docMkLst>
      <pc:sldChg chg="modNotes">
        <pc:chgData name="Elaine Stanley" userId="S::elaine.stanley@esa.edu.au::9dfc5ab9-b876-4d2e-b928-2720deac3464" providerId="AD" clId="Web-{FDA44CFF-16EE-44DD-B1DF-E5334C25F7FA}" dt="2022-11-30T00:30:19.286" v="514"/>
        <pc:sldMkLst>
          <pc:docMk/>
          <pc:sldMk cId="884724094" sldId="257"/>
        </pc:sldMkLst>
      </pc:sldChg>
      <pc:sldChg chg="modNotes">
        <pc:chgData name="Elaine Stanley" userId="S::elaine.stanley@esa.edu.au::9dfc5ab9-b876-4d2e-b928-2720deac3464" providerId="AD" clId="Web-{FDA44CFF-16EE-44DD-B1DF-E5334C25F7FA}" dt="2022-11-29T23:59:21.220" v="472"/>
        <pc:sldMkLst>
          <pc:docMk/>
          <pc:sldMk cId="2705520823" sldId="259"/>
        </pc:sldMkLst>
      </pc:sldChg>
      <pc:sldChg chg="modNotes">
        <pc:chgData name="Elaine Stanley" userId="S::elaine.stanley@esa.edu.au::9dfc5ab9-b876-4d2e-b928-2720deac3464" providerId="AD" clId="Web-{FDA44CFF-16EE-44DD-B1DF-E5334C25F7FA}" dt="2022-11-30T00:31:05.491" v="522"/>
        <pc:sldMkLst>
          <pc:docMk/>
          <pc:sldMk cId="2603496772" sldId="260"/>
        </pc:sldMkLst>
      </pc:sldChg>
      <pc:sldChg chg="modNotes">
        <pc:chgData name="Elaine Stanley" userId="S::elaine.stanley@esa.edu.au::9dfc5ab9-b876-4d2e-b928-2720deac3464" providerId="AD" clId="Web-{FDA44CFF-16EE-44DD-B1DF-E5334C25F7FA}" dt="2022-11-30T00:31:09.679" v="523"/>
        <pc:sldMkLst>
          <pc:docMk/>
          <pc:sldMk cId="340366758" sldId="262"/>
        </pc:sldMkLst>
      </pc:sldChg>
      <pc:sldChg chg="modCm">
        <pc:chgData name="Elaine Stanley" userId="S::elaine.stanley@esa.edu.au::9dfc5ab9-b876-4d2e-b928-2720deac3464" providerId="AD" clId="Web-{FDA44CFF-16EE-44DD-B1DF-E5334C25F7FA}" dt="2022-11-29T23:57:04.499" v="406"/>
        <pc:sldMkLst>
          <pc:docMk/>
          <pc:sldMk cId="3312791077" sldId="400"/>
        </pc:sldMkLst>
      </pc:sldChg>
      <pc:sldChg chg="modSp addCm">
        <pc:chgData name="Elaine Stanley" userId="S::elaine.stanley@esa.edu.au::9dfc5ab9-b876-4d2e-b928-2720deac3464" providerId="AD" clId="Web-{FDA44CFF-16EE-44DD-B1DF-E5334C25F7FA}" dt="2022-11-29T23:56:52.311" v="405"/>
        <pc:sldMkLst>
          <pc:docMk/>
          <pc:sldMk cId="3949953035" sldId="403"/>
        </pc:sldMkLst>
        <pc:spChg chg="mod">
          <ac:chgData name="Elaine Stanley" userId="S::elaine.stanley@esa.edu.au::9dfc5ab9-b876-4d2e-b928-2720deac3464" providerId="AD" clId="Web-{FDA44CFF-16EE-44DD-B1DF-E5334C25F7FA}" dt="2022-11-29T23:55:41.325" v="404" actId="20577"/>
          <ac:spMkLst>
            <pc:docMk/>
            <pc:sldMk cId="3949953035" sldId="403"/>
            <ac:spMk id="16" creationId="{87F202F6-1CAD-4094-9C5E-4A6CF74A2285}"/>
          </ac:spMkLst>
        </pc:spChg>
        <pc:spChg chg="mod">
          <ac:chgData name="Elaine Stanley" userId="S::elaine.stanley@esa.edu.au::9dfc5ab9-b876-4d2e-b928-2720deac3464" providerId="AD" clId="Web-{FDA44CFF-16EE-44DD-B1DF-E5334C25F7FA}" dt="2022-11-29T23:53:36.010" v="365" actId="20577"/>
          <ac:spMkLst>
            <pc:docMk/>
            <pc:sldMk cId="3949953035" sldId="403"/>
            <ac:spMk id="19" creationId="{C9290417-56A6-44E3-B4B9-DA38A5A7698E}"/>
          </ac:spMkLst>
        </pc:spChg>
      </pc:sldChg>
    </pc:docChg>
  </pc:docChgLst>
  <pc:docChgLst>
    <pc:chgData name="Liz Heynes" userId="e5ff50d5-f39a-42f6-9e9f-e790bcc8c38d" providerId="ADAL" clId="{C7778455-5408-4765-B78A-9C61740CA6FF}"/>
    <pc:docChg chg="undo custSel modSld">
      <pc:chgData name="Liz Heynes" userId="e5ff50d5-f39a-42f6-9e9f-e790bcc8c38d" providerId="ADAL" clId="{C7778455-5408-4765-B78A-9C61740CA6FF}" dt="2023-11-08T04:24:02.188" v="482"/>
      <pc:docMkLst>
        <pc:docMk/>
      </pc:docMkLst>
      <pc:sldChg chg="modAnim">
        <pc:chgData name="Liz Heynes" userId="e5ff50d5-f39a-42f6-9e9f-e790bcc8c38d" providerId="ADAL" clId="{C7778455-5408-4765-B78A-9C61740CA6FF}" dt="2023-11-08T04:24:02.188" v="482"/>
        <pc:sldMkLst>
          <pc:docMk/>
          <pc:sldMk cId="3510017883" sldId="350"/>
        </pc:sldMkLst>
      </pc:sldChg>
      <pc:sldChg chg="delSp modSp mod delAnim modAnim modNotesTx">
        <pc:chgData name="Liz Heynes" userId="e5ff50d5-f39a-42f6-9e9f-e790bcc8c38d" providerId="ADAL" clId="{C7778455-5408-4765-B78A-9C61740CA6FF}" dt="2023-11-08T04:23:50.083" v="481"/>
        <pc:sldMkLst>
          <pc:docMk/>
          <pc:sldMk cId="1977239702" sldId="353"/>
        </pc:sldMkLst>
        <pc:spChg chg="mod">
          <ac:chgData name="Liz Heynes" userId="e5ff50d5-f39a-42f6-9e9f-e790bcc8c38d" providerId="ADAL" clId="{C7778455-5408-4765-B78A-9C61740CA6FF}" dt="2023-11-08T00:56:16.265" v="16" actId="1038"/>
          <ac:spMkLst>
            <pc:docMk/>
            <pc:sldMk cId="1977239702" sldId="353"/>
            <ac:spMk id="6" creationId="{3D052204-95FA-DD24-5FCA-08CF495F735D}"/>
          </ac:spMkLst>
        </pc:spChg>
        <pc:spChg chg="del">
          <ac:chgData name="Liz Heynes" userId="e5ff50d5-f39a-42f6-9e9f-e790bcc8c38d" providerId="ADAL" clId="{C7778455-5408-4765-B78A-9C61740CA6FF}" dt="2023-11-08T00:57:59.487" v="35" actId="478"/>
          <ac:spMkLst>
            <pc:docMk/>
            <pc:sldMk cId="1977239702" sldId="353"/>
            <ac:spMk id="9" creationId="{5338457A-1F54-42B3-895C-D101BAD8F721}"/>
          </ac:spMkLst>
        </pc:spChg>
        <pc:spChg chg="mod">
          <ac:chgData name="Liz Heynes" userId="e5ff50d5-f39a-42f6-9e9f-e790bcc8c38d" providerId="ADAL" clId="{C7778455-5408-4765-B78A-9C61740CA6FF}" dt="2023-11-08T00:56:08.705" v="11" actId="1076"/>
          <ac:spMkLst>
            <pc:docMk/>
            <pc:sldMk cId="1977239702" sldId="353"/>
            <ac:spMk id="10" creationId="{E3B4660D-76DD-4834-B921-571BE153FDB4}"/>
          </ac:spMkLst>
        </pc:spChg>
        <pc:spChg chg="del mod">
          <ac:chgData name="Liz Heynes" userId="e5ff50d5-f39a-42f6-9e9f-e790bcc8c38d" providerId="ADAL" clId="{C7778455-5408-4765-B78A-9C61740CA6FF}" dt="2023-11-08T00:58:01.826" v="37" actId="478"/>
          <ac:spMkLst>
            <pc:docMk/>
            <pc:sldMk cId="1977239702" sldId="353"/>
            <ac:spMk id="19" creationId="{9C9B3618-FABD-208A-2BEC-84816E83457C}"/>
          </ac:spMkLst>
        </pc:spChg>
        <pc:picChg chg="mod">
          <ac:chgData name="Liz Heynes" userId="e5ff50d5-f39a-42f6-9e9f-e790bcc8c38d" providerId="ADAL" clId="{C7778455-5408-4765-B78A-9C61740CA6FF}" dt="2023-11-08T00:56:08.705" v="11" actId="1076"/>
          <ac:picMkLst>
            <pc:docMk/>
            <pc:sldMk cId="1977239702" sldId="353"/>
            <ac:picMk id="5" creationId="{E7F7856D-E20D-4559-BC83-4CE5793168E5}"/>
          </ac:picMkLst>
        </pc:picChg>
        <pc:picChg chg="del">
          <ac:chgData name="Liz Heynes" userId="e5ff50d5-f39a-42f6-9e9f-e790bcc8c38d" providerId="ADAL" clId="{C7778455-5408-4765-B78A-9C61740CA6FF}" dt="2023-11-08T00:57:58.664" v="34" actId="478"/>
          <ac:picMkLst>
            <pc:docMk/>
            <pc:sldMk cId="1977239702" sldId="353"/>
            <ac:picMk id="16" creationId="{DC007B29-1859-069C-7ED1-F12F099108F4}"/>
          </ac:picMkLst>
        </pc:picChg>
        <pc:picChg chg="mod">
          <ac:chgData name="Liz Heynes" userId="e5ff50d5-f39a-42f6-9e9f-e790bcc8c38d" providerId="ADAL" clId="{C7778455-5408-4765-B78A-9C61740CA6FF}" dt="2023-11-08T00:56:16.265" v="16" actId="1038"/>
          <ac:picMkLst>
            <pc:docMk/>
            <pc:sldMk cId="1977239702" sldId="353"/>
            <ac:picMk id="18" creationId="{EBD9114F-37A3-093F-5E6C-A9F499482FBA}"/>
          </ac:picMkLst>
        </pc:picChg>
      </pc:sldChg>
      <pc:sldChg chg="addSp delSp modSp mod delAnim modAnim addCm delCm modNotesTx">
        <pc:chgData name="Liz Heynes" userId="e5ff50d5-f39a-42f6-9e9f-e790bcc8c38d" providerId="ADAL" clId="{C7778455-5408-4765-B78A-9C61740CA6FF}" dt="2023-11-08T04:23:21.898" v="480"/>
        <pc:sldMkLst>
          <pc:docMk/>
          <pc:sldMk cId="739262620" sldId="390"/>
        </pc:sldMkLst>
        <pc:spChg chg="mod">
          <ac:chgData name="Liz Heynes" userId="e5ff50d5-f39a-42f6-9e9f-e790bcc8c38d" providerId="ADAL" clId="{C7778455-5408-4765-B78A-9C61740CA6FF}" dt="2023-11-08T04:10:20.218" v="270" actId="1076"/>
          <ac:spMkLst>
            <pc:docMk/>
            <pc:sldMk cId="739262620" sldId="390"/>
            <ac:spMk id="2" creationId="{B5600215-24D4-6C36-CE36-0896D235218E}"/>
          </ac:spMkLst>
        </pc:spChg>
        <pc:spChg chg="mod">
          <ac:chgData name="Liz Heynes" userId="e5ff50d5-f39a-42f6-9e9f-e790bcc8c38d" providerId="ADAL" clId="{C7778455-5408-4765-B78A-9C61740CA6FF}" dt="2023-11-08T04:02:29.093" v="53" actId="34135"/>
          <ac:spMkLst>
            <pc:docMk/>
            <pc:sldMk cId="739262620" sldId="390"/>
            <ac:spMk id="3" creationId="{7841EE2D-2C6A-D4E2-C868-590F2238087F}"/>
          </ac:spMkLst>
        </pc:spChg>
        <pc:spChg chg="add mod">
          <ac:chgData name="Liz Heynes" userId="e5ff50d5-f39a-42f6-9e9f-e790bcc8c38d" providerId="ADAL" clId="{C7778455-5408-4765-B78A-9C61740CA6FF}" dt="2023-11-08T04:10:02.266" v="266" actId="1076"/>
          <ac:spMkLst>
            <pc:docMk/>
            <pc:sldMk cId="739262620" sldId="390"/>
            <ac:spMk id="4" creationId="{54B0FD6D-E793-62D8-1FFF-D60C4F58FED0}"/>
          </ac:spMkLst>
        </pc:spChg>
        <pc:spChg chg="mod">
          <ac:chgData name="Liz Heynes" userId="e5ff50d5-f39a-42f6-9e9f-e790bcc8c38d" providerId="ADAL" clId="{C7778455-5408-4765-B78A-9C61740CA6FF}" dt="2023-11-08T04:10:23.134" v="271" actId="34136"/>
          <ac:spMkLst>
            <pc:docMk/>
            <pc:sldMk cId="739262620" sldId="390"/>
            <ac:spMk id="6" creationId="{A98D72A0-2791-2155-2178-0CE938714EC9}"/>
          </ac:spMkLst>
        </pc:spChg>
        <pc:spChg chg="mod">
          <ac:chgData name="Liz Heynes" userId="e5ff50d5-f39a-42f6-9e9f-e790bcc8c38d" providerId="ADAL" clId="{C7778455-5408-4765-B78A-9C61740CA6FF}" dt="2023-11-08T04:10:12.596" v="268" actId="1076"/>
          <ac:spMkLst>
            <pc:docMk/>
            <pc:sldMk cId="739262620" sldId="390"/>
            <ac:spMk id="7" creationId="{1B536D3E-1BD9-43F3-A0AC-2E383CC2AA55}"/>
          </ac:spMkLst>
        </pc:spChg>
        <pc:spChg chg="mod">
          <ac:chgData name="Liz Heynes" userId="e5ff50d5-f39a-42f6-9e9f-e790bcc8c38d" providerId="ADAL" clId="{C7778455-5408-4765-B78A-9C61740CA6FF}" dt="2023-11-08T04:14:00.126" v="292" actId="1076"/>
          <ac:spMkLst>
            <pc:docMk/>
            <pc:sldMk cId="739262620" sldId="390"/>
            <ac:spMk id="8" creationId="{6326DD15-D0F1-0248-56FD-1C46F636F3EF}"/>
          </ac:spMkLst>
        </pc:spChg>
        <pc:spChg chg="mod">
          <ac:chgData name="Liz Heynes" userId="e5ff50d5-f39a-42f6-9e9f-e790bcc8c38d" providerId="ADAL" clId="{C7778455-5408-4765-B78A-9C61740CA6FF}" dt="2023-11-08T04:15:03.984" v="320" actId="1036"/>
          <ac:spMkLst>
            <pc:docMk/>
            <pc:sldMk cId="739262620" sldId="390"/>
            <ac:spMk id="9" creationId="{C8525589-8270-8C2E-5EDE-254228942378}"/>
          </ac:spMkLst>
        </pc:spChg>
        <pc:spChg chg="add mod">
          <ac:chgData name="Liz Heynes" userId="e5ff50d5-f39a-42f6-9e9f-e790bcc8c38d" providerId="ADAL" clId="{C7778455-5408-4765-B78A-9C61740CA6FF}" dt="2023-11-08T04:15:29.674" v="330" actId="1037"/>
          <ac:spMkLst>
            <pc:docMk/>
            <pc:sldMk cId="739262620" sldId="390"/>
            <ac:spMk id="10" creationId="{CF6B2FEC-7B07-F5C3-5D29-BEEEB9ED0258}"/>
          </ac:spMkLst>
        </pc:spChg>
        <pc:spChg chg="add mod">
          <ac:chgData name="Liz Heynes" userId="e5ff50d5-f39a-42f6-9e9f-e790bcc8c38d" providerId="ADAL" clId="{C7778455-5408-4765-B78A-9C61740CA6FF}" dt="2023-11-08T04:15:34.564" v="335" actId="1035"/>
          <ac:spMkLst>
            <pc:docMk/>
            <pc:sldMk cId="739262620" sldId="390"/>
            <ac:spMk id="14" creationId="{237688FC-5EF2-9C5C-F93C-FC033847C72E}"/>
          </ac:spMkLst>
        </pc:spChg>
        <pc:spChg chg="add mod">
          <ac:chgData name="Liz Heynes" userId="e5ff50d5-f39a-42f6-9e9f-e790bcc8c38d" providerId="ADAL" clId="{C7778455-5408-4765-B78A-9C61740CA6FF}" dt="2023-11-08T04:15:13.920" v="327" actId="1038"/>
          <ac:spMkLst>
            <pc:docMk/>
            <pc:sldMk cId="739262620" sldId="390"/>
            <ac:spMk id="16" creationId="{3B760F6D-CE1C-6AF3-6E2C-A27DD37B7F2F}"/>
          </ac:spMkLst>
        </pc:spChg>
        <pc:spChg chg="add mod">
          <ac:chgData name="Liz Heynes" userId="e5ff50d5-f39a-42f6-9e9f-e790bcc8c38d" providerId="ADAL" clId="{C7778455-5408-4765-B78A-9C61740CA6FF}" dt="2023-11-08T04:06:33.163" v="227" actId="1035"/>
          <ac:spMkLst>
            <pc:docMk/>
            <pc:sldMk cId="739262620" sldId="390"/>
            <ac:spMk id="17" creationId="{2ED21F12-BA00-EE08-46F5-916FB7A30D83}"/>
          </ac:spMkLst>
        </pc:spChg>
        <pc:spChg chg="mod">
          <ac:chgData name="Liz Heynes" userId="e5ff50d5-f39a-42f6-9e9f-e790bcc8c38d" providerId="ADAL" clId="{C7778455-5408-4765-B78A-9C61740CA6FF}" dt="2023-11-08T04:21:42.983" v="465" actId="1036"/>
          <ac:spMkLst>
            <pc:docMk/>
            <pc:sldMk cId="739262620" sldId="390"/>
            <ac:spMk id="18" creationId="{E66D1484-54A1-FB4B-D75A-CD5574AC84DF}"/>
          </ac:spMkLst>
        </pc:spChg>
        <pc:spChg chg="mod">
          <ac:chgData name="Liz Heynes" userId="e5ff50d5-f39a-42f6-9e9f-e790bcc8c38d" providerId="ADAL" clId="{C7778455-5408-4765-B78A-9C61740CA6FF}" dt="2023-11-08T04:21:27.606" v="451" actId="1036"/>
          <ac:spMkLst>
            <pc:docMk/>
            <pc:sldMk cId="739262620" sldId="390"/>
            <ac:spMk id="19" creationId="{8C5C6801-D10A-EAC7-8965-038C2D1A6BF5}"/>
          </ac:spMkLst>
        </pc:spChg>
        <pc:spChg chg="mod">
          <ac:chgData name="Liz Heynes" userId="e5ff50d5-f39a-42f6-9e9f-e790bcc8c38d" providerId="ADAL" clId="{C7778455-5408-4765-B78A-9C61740CA6FF}" dt="2023-11-08T04:21:51.995" v="468" actId="1037"/>
          <ac:spMkLst>
            <pc:docMk/>
            <pc:sldMk cId="739262620" sldId="390"/>
            <ac:spMk id="20" creationId="{1AF70EDD-6FF1-7D26-B5D8-C01E799FA284}"/>
          </ac:spMkLst>
        </pc:spChg>
        <pc:spChg chg="mod">
          <ac:chgData name="Liz Heynes" userId="e5ff50d5-f39a-42f6-9e9f-e790bcc8c38d" providerId="ADAL" clId="{C7778455-5408-4765-B78A-9C61740CA6FF}" dt="2023-11-08T04:21:37.732" v="459" actId="1036"/>
          <ac:spMkLst>
            <pc:docMk/>
            <pc:sldMk cId="739262620" sldId="390"/>
            <ac:spMk id="21" creationId="{6AD00F35-D78D-0226-C21B-B40D787BB515}"/>
          </ac:spMkLst>
        </pc:spChg>
        <pc:spChg chg="mod">
          <ac:chgData name="Liz Heynes" userId="e5ff50d5-f39a-42f6-9e9f-e790bcc8c38d" providerId="ADAL" clId="{C7778455-5408-4765-B78A-9C61740CA6FF}" dt="2023-11-08T04:21:32.828" v="454" actId="1035"/>
          <ac:spMkLst>
            <pc:docMk/>
            <pc:sldMk cId="739262620" sldId="390"/>
            <ac:spMk id="22" creationId="{E6B049FA-DB5B-5B02-91A1-34F7A622C688}"/>
          </ac:spMkLst>
        </pc:spChg>
        <pc:spChg chg="mod">
          <ac:chgData name="Liz Heynes" userId="e5ff50d5-f39a-42f6-9e9f-e790bcc8c38d" providerId="ADAL" clId="{C7778455-5408-4765-B78A-9C61740CA6FF}" dt="2023-11-08T04:21:48.294" v="467" actId="1036"/>
          <ac:spMkLst>
            <pc:docMk/>
            <pc:sldMk cId="739262620" sldId="390"/>
            <ac:spMk id="23" creationId="{D5BAE26B-90E4-962B-B37D-6F233C835CB1}"/>
          </ac:spMkLst>
        </pc:spChg>
        <pc:spChg chg="add mod">
          <ac:chgData name="Liz Heynes" userId="e5ff50d5-f39a-42f6-9e9f-e790bcc8c38d" providerId="ADAL" clId="{C7778455-5408-4765-B78A-9C61740CA6FF}" dt="2023-11-08T04:14:08.927" v="297" actId="1038"/>
          <ac:spMkLst>
            <pc:docMk/>
            <pc:sldMk cId="739262620" sldId="390"/>
            <ac:spMk id="24" creationId="{B17E8F88-F8BD-AC44-A904-59C42A336FFF}"/>
          </ac:spMkLst>
        </pc:spChg>
        <pc:spChg chg="add mod">
          <ac:chgData name="Liz Heynes" userId="e5ff50d5-f39a-42f6-9e9f-e790bcc8c38d" providerId="ADAL" clId="{C7778455-5408-4765-B78A-9C61740CA6FF}" dt="2023-11-08T04:15:08.183" v="325" actId="1038"/>
          <ac:spMkLst>
            <pc:docMk/>
            <pc:sldMk cId="739262620" sldId="390"/>
            <ac:spMk id="25" creationId="{B86E2427-0E3D-8CB5-23C0-F1823136BC50}"/>
          </ac:spMkLst>
        </pc:spChg>
        <pc:spChg chg="add mod">
          <ac:chgData name="Liz Heynes" userId="e5ff50d5-f39a-42f6-9e9f-e790bcc8c38d" providerId="ADAL" clId="{C7778455-5408-4765-B78A-9C61740CA6FF}" dt="2023-11-08T04:14:42.771" v="316" actId="20577"/>
          <ac:spMkLst>
            <pc:docMk/>
            <pc:sldMk cId="739262620" sldId="390"/>
            <ac:spMk id="26" creationId="{003ACC92-85B6-0CF2-093D-F03BBE7A3E87}"/>
          </ac:spMkLst>
        </pc:spChg>
        <pc:spChg chg="add del mod">
          <ac:chgData name="Liz Heynes" userId="e5ff50d5-f39a-42f6-9e9f-e790bcc8c38d" providerId="ADAL" clId="{C7778455-5408-4765-B78A-9C61740CA6FF}" dt="2023-11-08T04:20:42.605" v="371"/>
          <ac:spMkLst>
            <pc:docMk/>
            <pc:sldMk cId="739262620" sldId="390"/>
            <ac:spMk id="29" creationId="{0F365EE5-2E22-D1BC-C78C-BBFC6D614416}"/>
          </ac:spMkLst>
        </pc:spChg>
        <pc:spChg chg="add del mod">
          <ac:chgData name="Liz Heynes" userId="e5ff50d5-f39a-42f6-9e9f-e790bcc8c38d" providerId="ADAL" clId="{C7778455-5408-4765-B78A-9C61740CA6FF}" dt="2023-11-08T04:20:49.988" v="373"/>
          <ac:spMkLst>
            <pc:docMk/>
            <pc:sldMk cId="739262620" sldId="390"/>
            <ac:spMk id="32" creationId="{8C87A433-377C-09C2-A9F4-FD72F45516C5}"/>
          </ac:spMkLst>
        </pc:spChg>
        <pc:spChg chg="add mod">
          <ac:chgData name="Liz Heynes" userId="e5ff50d5-f39a-42f6-9e9f-e790bcc8c38d" providerId="ADAL" clId="{C7778455-5408-4765-B78A-9C61740CA6FF}" dt="2023-11-08T04:21:57.669" v="476" actId="1035"/>
          <ac:spMkLst>
            <pc:docMk/>
            <pc:sldMk cId="739262620" sldId="390"/>
            <ac:spMk id="33" creationId="{67179E2B-B9A7-3AF2-8C6F-FE54CCC1A334}"/>
          </ac:spMkLst>
        </pc:spChg>
        <pc:picChg chg="mod">
          <ac:chgData name="Liz Heynes" userId="e5ff50d5-f39a-42f6-9e9f-e790bcc8c38d" providerId="ADAL" clId="{C7778455-5408-4765-B78A-9C61740CA6FF}" dt="2023-11-08T04:13:38.636" v="277" actId="1037"/>
          <ac:picMkLst>
            <pc:docMk/>
            <pc:sldMk cId="739262620" sldId="390"/>
            <ac:picMk id="11" creationId="{94ED9970-AAB0-81E2-88F4-611522482145}"/>
          </ac:picMkLst>
        </pc:picChg>
        <pc:picChg chg="mod">
          <ac:chgData name="Liz Heynes" userId="e5ff50d5-f39a-42f6-9e9f-e790bcc8c38d" providerId="ADAL" clId="{C7778455-5408-4765-B78A-9C61740CA6FF}" dt="2023-11-08T04:13:42.020" v="279" actId="1037"/>
          <ac:picMkLst>
            <pc:docMk/>
            <pc:sldMk cId="739262620" sldId="390"/>
            <ac:picMk id="12" creationId="{39C44F7E-38C3-F983-3A4A-9AC1D069DA32}"/>
          </ac:picMkLst>
        </pc:picChg>
        <pc:picChg chg="mod">
          <ac:chgData name="Liz Heynes" userId="e5ff50d5-f39a-42f6-9e9f-e790bcc8c38d" providerId="ADAL" clId="{C7778455-5408-4765-B78A-9C61740CA6FF}" dt="2023-11-08T04:13:45.960" v="282" actId="1037"/>
          <ac:picMkLst>
            <pc:docMk/>
            <pc:sldMk cId="739262620" sldId="390"/>
            <ac:picMk id="13" creationId="{44871A07-DD50-D592-4CE6-D3E3CE1AB076}"/>
          </ac:picMkLst>
        </pc:picChg>
        <pc:picChg chg="mod">
          <ac:chgData name="Liz Heynes" userId="e5ff50d5-f39a-42f6-9e9f-e790bcc8c38d" providerId="ADAL" clId="{C7778455-5408-4765-B78A-9C61740CA6FF}" dt="2023-11-08T04:13:49.393" v="283" actId="1037"/>
          <ac:picMkLst>
            <pc:docMk/>
            <pc:sldMk cId="739262620" sldId="390"/>
            <ac:picMk id="15" creationId="{D6C41071-B668-52E8-A5A4-E5EEBA85F69A}"/>
          </ac:picMkLst>
        </pc:picChg>
        <pc:picChg chg="add mod">
          <ac:chgData name="Liz Heynes" userId="e5ff50d5-f39a-42f6-9e9f-e790bcc8c38d" providerId="ADAL" clId="{C7778455-5408-4765-B78A-9C61740CA6FF}" dt="2023-11-08T04:19:17.267" v="353" actId="1037"/>
          <ac:picMkLst>
            <pc:docMk/>
            <pc:sldMk cId="739262620" sldId="390"/>
            <ac:picMk id="27" creationId="{1B120DC6-879A-E6B6-0AF4-E59224FEB560}"/>
          </ac:picMkLst>
        </pc:picChg>
        <pc:picChg chg="add mod">
          <ac:chgData name="Liz Heynes" userId="e5ff50d5-f39a-42f6-9e9f-e790bcc8c38d" providerId="ADAL" clId="{C7778455-5408-4765-B78A-9C61740CA6FF}" dt="2023-11-08T04:19:27.368" v="369" actId="1036"/>
          <ac:picMkLst>
            <pc:docMk/>
            <pc:sldMk cId="739262620" sldId="390"/>
            <ac:picMk id="28" creationId="{CD0CD190-2EA6-D3A6-B9B3-59CEBD86016C}"/>
          </ac:picMkLst>
        </pc:picChg>
        <pc:picChg chg="del">
          <ac:chgData name="Liz Heynes" userId="e5ff50d5-f39a-42f6-9e9f-e790bcc8c38d" providerId="ADAL" clId="{C7778455-5408-4765-B78A-9C61740CA6FF}" dt="2023-11-08T00:44:02.446" v="0" actId="478"/>
          <ac:picMkLst>
            <pc:docMk/>
            <pc:sldMk cId="739262620" sldId="390"/>
            <ac:picMk id="30" creationId="{A3A32383-1273-2EC6-184D-485724866522}"/>
          </ac:picMkLst>
        </pc:picChg>
        <pc:picChg chg="mod ord">
          <ac:chgData name="Liz Heynes" userId="e5ff50d5-f39a-42f6-9e9f-e790bcc8c38d" providerId="ADAL" clId="{C7778455-5408-4765-B78A-9C61740CA6FF}" dt="2023-11-08T04:13:56.020" v="290" actId="1036"/>
          <ac:picMkLst>
            <pc:docMk/>
            <pc:sldMk cId="739262620" sldId="390"/>
            <ac:picMk id="31" creationId="{DE3798C0-FAE4-A5AE-32ED-3B4803C737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iz Heynes" userId="e5ff50d5-f39a-42f6-9e9f-e790bcc8c38d" providerId="ADAL" clId="{C7778455-5408-4765-B78A-9C61740CA6FF}" dt="2023-11-08T04:18:04.486" v="336"/>
              <pc2:cmMkLst xmlns:pc2="http://schemas.microsoft.com/office/powerpoint/2019/9/main/command">
                <pc:docMk/>
                <pc:sldMk cId="739262620" sldId="390"/>
                <pc2:cmMk id="{D486780D-AB6B-442E-8CA4-3EE381B6A51F}"/>
              </pc2:cmMkLst>
            </pc226:cmChg>
          </p:ext>
        </pc:extLst>
      </pc:sldChg>
    </pc:docChg>
  </pc:docChgLst>
  <pc:docChgLst>
    <pc:chgData name="Elaine Stanley" userId="S::elaine.stanley@esa.edu.au::9dfc5ab9-b876-4d2e-b928-2720deac3464" providerId="AD" clId="Web-{DFF27D18-7107-4467-9B92-F7B750C9D0B6}"/>
    <pc:docChg chg="modSld">
      <pc:chgData name="Elaine Stanley" userId="S::elaine.stanley@esa.edu.au::9dfc5ab9-b876-4d2e-b928-2720deac3464" providerId="AD" clId="Web-{DFF27D18-7107-4467-9B92-F7B750C9D0B6}" dt="2022-11-30T05:54:03.219" v="398"/>
      <pc:docMkLst>
        <pc:docMk/>
      </pc:docMkLst>
      <pc:sldChg chg="modNotes">
        <pc:chgData name="Elaine Stanley" userId="S::elaine.stanley@esa.edu.au::9dfc5ab9-b876-4d2e-b928-2720deac3464" providerId="AD" clId="Web-{DFF27D18-7107-4467-9B92-F7B750C9D0B6}" dt="2022-11-30T05:53:01.343" v="380"/>
        <pc:sldMkLst>
          <pc:docMk/>
          <pc:sldMk cId="2079797536" sldId="298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05:46.030" v="6"/>
        <pc:sldMkLst>
          <pc:docMk/>
          <pc:sldMk cId="3764835359" sldId="299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06:59.938" v="18"/>
        <pc:sldMkLst>
          <pc:docMk/>
          <pc:sldMk cId="1277501062" sldId="310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12:46.023" v="57"/>
        <pc:sldMkLst>
          <pc:docMk/>
          <pc:sldMk cId="926914387" sldId="314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2:41.224" v="155"/>
        <pc:sldMkLst>
          <pc:docMk/>
          <pc:sldMk cId="1712321927" sldId="315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2:55.646" v="159"/>
        <pc:sldMkLst>
          <pc:docMk/>
          <pc:sldMk cId="1319991228" sldId="316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1:59.286" v="149"/>
        <pc:sldMkLst>
          <pc:docMk/>
          <pc:sldMk cId="1016310029" sldId="317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0:40.487" v="137"/>
        <pc:sldMkLst>
          <pc:docMk/>
          <pc:sldMk cId="2183274172" sldId="319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0:28.378" v="134"/>
        <pc:sldMkLst>
          <pc:docMk/>
          <pc:sldMk cId="3643723447" sldId="320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4:25.273" v="181"/>
        <pc:sldMkLst>
          <pc:docMk/>
          <pc:sldMk cId="2048989976" sldId="321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5:22.665" v="193"/>
        <pc:sldMkLst>
          <pc:docMk/>
          <pc:sldMk cId="2744221452" sldId="322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6:24.510" v="206"/>
        <pc:sldMkLst>
          <pc:docMk/>
          <pc:sldMk cId="493974844" sldId="323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31:04.079" v="259"/>
        <pc:sldMkLst>
          <pc:docMk/>
          <pc:sldMk cId="2273683530" sldId="327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32:06.846" v="265"/>
        <pc:sldMkLst>
          <pc:docMk/>
          <pc:sldMk cId="1244611186" sldId="328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7:10.449" v="211"/>
        <pc:sldMkLst>
          <pc:docMk/>
          <pc:sldMk cId="3260553230" sldId="343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28:56.983" v="241"/>
        <pc:sldMkLst>
          <pc:docMk/>
          <pc:sldMk cId="339210380" sldId="344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50:05.448" v="339"/>
        <pc:sldMkLst>
          <pc:docMk/>
          <pc:sldMk cId="3392432364" sldId="346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49:59.605" v="338"/>
        <pc:sldMkLst>
          <pc:docMk/>
          <pc:sldMk cId="187844371" sldId="347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48:54.900" v="318"/>
        <pc:sldMkLst>
          <pc:docMk/>
          <pc:sldMk cId="2240579015" sldId="348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50:56.403" v="346"/>
        <pc:sldMkLst>
          <pc:docMk/>
          <pc:sldMk cId="2367502723" sldId="359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52:09.092" v="366"/>
        <pc:sldMkLst>
          <pc:docMk/>
          <pc:sldMk cId="168707522" sldId="360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53:30.344" v="389"/>
        <pc:sldMkLst>
          <pc:docMk/>
          <pc:sldMk cId="1961198112" sldId="361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54:03.219" v="398"/>
        <pc:sldMkLst>
          <pc:docMk/>
          <pc:sldMk cId="1906377607" sldId="362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15:39.621" v="100"/>
        <pc:sldMkLst>
          <pc:docMk/>
          <pc:sldMk cId="2153609615" sldId="373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49:48.167" v="336"/>
        <pc:sldMkLst>
          <pc:docMk/>
          <pc:sldMk cId="2905429722" sldId="376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43:52.674" v="272"/>
        <pc:sldMkLst>
          <pc:docMk/>
          <pc:sldMk cId="653884439" sldId="377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49:56.698" v="337"/>
        <pc:sldMkLst>
          <pc:docMk/>
          <pc:sldMk cId="4177265466" sldId="380"/>
        </pc:sldMkLst>
      </pc:sldChg>
      <pc:sldChg chg="modNotes">
        <pc:chgData name="Elaine Stanley" userId="S::elaine.stanley@esa.edu.au::9dfc5ab9-b876-4d2e-b928-2720deac3464" providerId="AD" clId="Web-{DFF27D18-7107-4467-9B92-F7B750C9D0B6}" dt="2022-11-30T05:14:21.010" v="81"/>
        <pc:sldMkLst>
          <pc:docMk/>
          <pc:sldMk cId="3972304592" sldId="384"/>
        </pc:sldMkLst>
      </pc:sldChg>
      <pc:sldChg chg="modSp modNotes">
        <pc:chgData name="Elaine Stanley" userId="S::elaine.stanley@esa.edu.au::9dfc5ab9-b876-4d2e-b928-2720deac3464" providerId="AD" clId="Web-{DFF27D18-7107-4467-9B92-F7B750C9D0B6}" dt="2022-11-30T05:30:23.281" v="254"/>
        <pc:sldMkLst>
          <pc:docMk/>
          <pc:sldMk cId="1141891185" sldId="401"/>
        </pc:sldMkLst>
        <pc:spChg chg="mod">
          <ac:chgData name="Elaine Stanley" userId="S::elaine.stanley@esa.edu.au::9dfc5ab9-b876-4d2e-b928-2720deac3464" providerId="AD" clId="Web-{DFF27D18-7107-4467-9B92-F7B750C9D0B6}" dt="2022-11-30T05:29:55.703" v="248" actId="20577"/>
          <ac:spMkLst>
            <pc:docMk/>
            <pc:sldMk cId="1141891185" sldId="401"/>
            <ac:spMk id="2" creationId="{67CD3C54-B1F6-5379-9DBD-9841F8C64F6F}"/>
          </ac:spMkLst>
        </pc:spChg>
      </pc:sldChg>
    </pc:docChg>
  </pc:docChgLst>
  <pc:docChgLst>
    <pc:chgData name="Elaine Stanley" userId="S::elaine.stanley@esa.edu.au::9dfc5ab9-b876-4d2e-b928-2720deac3464" providerId="AD" clId="Web-{8A934050-BA2B-43AA-86ED-457C32CC95AF}"/>
    <pc:docChg chg="addSld modSld">
      <pc:chgData name="Elaine Stanley" userId="S::elaine.stanley@esa.edu.au::9dfc5ab9-b876-4d2e-b928-2720deac3464" providerId="AD" clId="Web-{8A934050-BA2B-43AA-86ED-457C32CC95AF}" dt="2022-11-29T23:37:00.952" v="11" actId="20577"/>
      <pc:docMkLst>
        <pc:docMk/>
      </pc:docMkLst>
      <pc:sldChg chg="modSp add replId">
        <pc:chgData name="Elaine Stanley" userId="S::elaine.stanley@esa.edu.au::9dfc5ab9-b876-4d2e-b928-2720deac3464" providerId="AD" clId="Web-{8A934050-BA2B-43AA-86ED-457C32CC95AF}" dt="2022-11-29T23:37:00.952" v="11" actId="20577"/>
        <pc:sldMkLst>
          <pc:docMk/>
          <pc:sldMk cId="3949953035" sldId="403"/>
        </pc:sldMkLst>
        <pc:spChg chg="mod">
          <ac:chgData name="Elaine Stanley" userId="S::elaine.stanley@esa.edu.au::9dfc5ab9-b876-4d2e-b928-2720deac3464" providerId="AD" clId="Web-{8A934050-BA2B-43AA-86ED-457C32CC95AF}" dt="2022-11-29T23:37:00.952" v="11" actId="20577"/>
          <ac:spMkLst>
            <pc:docMk/>
            <pc:sldMk cId="3949953035" sldId="403"/>
            <ac:spMk id="16" creationId="{87F202F6-1CAD-4094-9C5E-4A6CF74A2285}"/>
          </ac:spMkLst>
        </pc:spChg>
      </pc:sldChg>
    </pc:docChg>
  </pc:docChgLst>
  <pc:docChgLst>
    <pc:chgData name="Elaine Stanley" userId="S::elaine.stanley@esa.edu.au::9dfc5ab9-b876-4d2e-b928-2720deac3464" providerId="AD" clId="Web-{2A0F79E0-35DD-4F01-A796-E54DEB6323A9}"/>
    <pc:docChg chg="">
      <pc:chgData name="Elaine Stanley" userId="S::elaine.stanley@esa.edu.au::9dfc5ab9-b876-4d2e-b928-2720deac3464" providerId="AD" clId="Web-{2A0F79E0-35DD-4F01-A796-E54DEB6323A9}" dt="2022-11-29T23:06:39.837" v="0"/>
      <pc:docMkLst>
        <pc:docMk/>
      </pc:docMkLst>
      <pc:sldChg chg="addCm">
        <pc:chgData name="Elaine Stanley" userId="S::elaine.stanley@esa.edu.au::9dfc5ab9-b876-4d2e-b928-2720deac3464" providerId="AD" clId="Web-{2A0F79E0-35DD-4F01-A796-E54DEB6323A9}" dt="2022-11-29T23:06:39.837" v="0"/>
        <pc:sldMkLst>
          <pc:docMk/>
          <pc:sldMk cId="3312791077" sldId="400"/>
        </pc:sldMkLst>
      </pc:sldChg>
    </pc:docChg>
  </pc:docChgLst>
  <pc:docChgLst>
    <pc:chgData name="Susan Spelic" userId="S::susan.spelic@esa.edu.au::c45c986e-2983-4622-b1dd-438edc36fca8" providerId="AD" clId="Web-{98B9FD74-E70E-D264-7E9C-ED07BDA7ACE3}"/>
    <pc:docChg chg="mod modSld sldOrd">
      <pc:chgData name="Susan Spelic" userId="S::susan.spelic@esa.edu.au::c45c986e-2983-4622-b1dd-438edc36fca8" providerId="AD" clId="Web-{98B9FD74-E70E-D264-7E9C-ED07BDA7ACE3}" dt="2022-12-01T05:39:33.881" v="771"/>
      <pc:docMkLst>
        <pc:docMk/>
      </pc:docMkLst>
      <pc:sldChg chg="modNotes">
        <pc:chgData name="Susan Spelic" userId="S::susan.spelic@esa.edu.au::c45c986e-2983-4622-b1dd-438edc36fca8" providerId="AD" clId="Web-{98B9FD74-E70E-D264-7E9C-ED07BDA7ACE3}" dt="2022-12-01T04:52:20.324" v="385"/>
        <pc:sldMkLst>
          <pc:docMk/>
          <pc:sldMk cId="1677847244" sldId="342"/>
        </pc:sldMkLst>
      </pc:sldChg>
      <pc:sldChg chg="modNotes">
        <pc:chgData name="Susan Spelic" userId="S::susan.spelic@esa.edu.au::c45c986e-2983-4622-b1dd-438edc36fca8" providerId="AD" clId="Web-{98B9FD74-E70E-D264-7E9C-ED07BDA7ACE3}" dt="2022-12-01T05:38:33.473" v="766"/>
        <pc:sldMkLst>
          <pc:docMk/>
          <pc:sldMk cId="3510017883" sldId="350"/>
        </pc:sldMkLst>
      </pc:sldChg>
      <pc:sldChg chg="modNotes">
        <pc:chgData name="Susan Spelic" userId="S::susan.spelic@esa.edu.au::c45c986e-2983-4622-b1dd-438edc36fca8" providerId="AD" clId="Web-{98B9FD74-E70E-D264-7E9C-ED07BDA7ACE3}" dt="2022-12-01T05:23:50.753" v="677"/>
        <pc:sldMkLst>
          <pc:docMk/>
          <pc:sldMk cId="1932871131" sldId="351"/>
        </pc:sldMkLst>
      </pc:sldChg>
      <pc:sldChg chg="addCm modNotes">
        <pc:chgData name="Susan Spelic" userId="S::susan.spelic@esa.edu.au::c45c986e-2983-4622-b1dd-438edc36fca8" providerId="AD" clId="Web-{98B9FD74-E70E-D264-7E9C-ED07BDA7ACE3}" dt="2022-12-01T05:39:33.881" v="771"/>
        <pc:sldMkLst>
          <pc:docMk/>
          <pc:sldMk cId="1977239702" sldId="353"/>
        </pc:sldMkLst>
      </pc:sldChg>
      <pc:sldChg chg="modNotes">
        <pc:chgData name="Susan Spelic" userId="S::susan.spelic@esa.edu.au::c45c986e-2983-4622-b1dd-438edc36fca8" providerId="AD" clId="Web-{98B9FD74-E70E-D264-7E9C-ED07BDA7ACE3}" dt="2022-12-01T05:14:48.961" v="572"/>
        <pc:sldMkLst>
          <pc:docMk/>
          <pc:sldMk cId="2761456566" sldId="358"/>
        </pc:sldMkLst>
      </pc:sldChg>
      <pc:sldChg chg="modNotes">
        <pc:chgData name="Susan Spelic" userId="S::susan.spelic@esa.edu.au::c45c986e-2983-4622-b1dd-438edc36fca8" providerId="AD" clId="Web-{98B9FD74-E70E-D264-7E9C-ED07BDA7ACE3}" dt="2022-12-01T05:25:01.910" v="693"/>
        <pc:sldMkLst>
          <pc:docMk/>
          <pc:sldMk cId="1364882294" sldId="364"/>
        </pc:sldMkLst>
      </pc:sldChg>
      <pc:sldChg chg="modNotes">
        <pc:chgData name="Susan Spelic" userId="S::susan.spelic@esa.edu.au::c45c986e-2983-4622-b1dd-438edc36fca8" providerId="AD" clId="Web-{98B9FD74-E70E-D264-7E9C-ED07BDA7ACE3}" dt="2022-12-01T05:07:08.514" v="508"/>
        <pc:sldMkLst>
          <pc:docMk/>
          <pc:sldMk cId="894796403" sldId="370"/>
        </pc:sldMkLst>
      </pc:sldChg>
      <pc:sldChg chg="modNotes">
        <pc:chgData name="Susan Spelic" userId="S::susan.spelic@esa.edu.au::c45c986e-2983-4622-b1dd-438edc36fca8" providerId="AD" clId="Web-{98B9FD74-E70E-D264-7E9C-ED07BDA7ACE3}" dt="2022-12-01T05:23:43.377" v="674"/>
        <pc:sldMkLst>
          <pc:docMk/>
          <pc:sldMk cId="1990241450" sldId="382"/>
        </pc:sldMkLst>
      </pc:sldChg>
      <pc:sldChg chg="modNotes">
        <pc:chgData name="Susan Spelic" userId="S::susan.spelic@esa.edu.au::c45c986e-2983-4622-b1dd-438edc36fca8" providerId="AD" clId="Web-{98B9FD74-E70E-D264-7E9C-ED07BDA7ACE3}" dt="2022-12-01T05:16:33.588" v="588"/>
        <pc:sldMkLst>
          <pc:docMk/>
          <pc:sldMk cId="1682688619" sldId="387"/>
        </pc:sldMkLst>
      </pc:sldChg>
      <pc:sldChg chg="modNotes">
        <pc:chgData name="Susan Spelic" userId="S::susan.spelic@esa.edu.au::c45c986e-2983-4622-b1dd-438edc36fca8" providerId="AD" clId="Web-{98B9FD74-E70E-D264-7E9C-ED07BDA7ACE3}" dt="2022-12-01T05:23:10.283" v="670"/>
        <pc:sldMkLst>
          <pc:docMk/>
          <pc:sldMk cId="2631566645" sldId="388"/>
        </pc:sldMkLst>
      </pc:sldChg>
      <pc:sldChg chg="ord addCm modNotes">
        <pc:chgData name="Susan Spelic" userId="S::susan.spelic@esa.edu.au::c45c986e-2983-4622-b1dd-438edc36fca8" providerId="AD" clId="Web-{98B9FD74-E70E-D264-7E9C-ED07BDA7ACE3}" dt="2022-12-01T05:32:10.669" v="755"/>
        <pc:sldMkLst>
          <pc:docMk/>
          <pc:sldMk cId="739262620" sldId="390"/>
        </pc:sldMkLst>
      </pc:sldChg>
      <pc:sldChg chg="modNotes">
        <pc:chgData name="Susan Spelic" userId="S::susan.spelic@esa.edu.au::c45c986e-2983-4622-b1dd-438edc36fca8" providerId="AD" clId="Web-{98B9FD74-E70E-D264-7E9C-ED07BDA7ACE3}" dt="2022-12-01T05:25:18.364" v="694"/>
        <pc:sldMkLst>
          <pc:docMk/>
          <pc:sldMk cId="1656994563" sldId="395"/>
        </pc:sldMkLst>
      </pc:sldChg>
      <pc:sldChg chg="modNotes">
        <pc:chgData name="Susan Spelic" userId="S::susan.spelic@esa.edu.au::c45c986e-2983-4622-b1dd-438edc36fca8" providerId="AD" clId="Web-{98B9FD74-E70E-D264-7E9C-ED07BDA7ACE3}" dt="2022-12-01T05:27:03.428" v="709"/>
        <pc:sldMkLst>
          <pc:docMk/>
          <pc:sldMk cId="3121465699" sldId="396"/>
        </pc:sldMkLst>
      </pc:sldChg>
      <pc:sldChg chg="modNotes">
        <pc:chgData name="Susan Spelic" userId="S::susan.spelic@esa.edu.au::c45c986e-2983-4622-b1dd-438edc36fca8" providerId="AD" clId="Web-{98B9FD74-E70E-D264-7E9C-ED07BDA7ACE3}" dt="2022-12-01T05:26:46.912" v="708"/>
        <pc:sldMkLst>
          <pc:docMk/>
          <pc:sldMk cId="2982755991" sldId="397"/>
        </pc:sldMkLst>
      </pc:sldChg>
      <pc:sldChg chg="modNotes">
        <pc:chgData name="Susan Spelic" userId="S::susan.spelic@esa.edu.au::c45c986e-2983-4622-b1dd-438edc36fca8" providerId="AD" clId="Web-{98B9FD74-E70E-D264-7E9C-ED07BDA7ACE3}" dt="2022-12-01T05:37:55.115" v="760"/>
        <pc:sldMkLst>
          <pc:docMk/>
          <pc:sldMk cId="454579143" sldId="398"/>
        </pc:sldMkLst>
      </pc:sldChg>
    </pc:docChg>
  </pc:docChgLst>
  <pc:docChgLst>
    <pc:chgData name="Liz Heynes" userId="e5ff50d5-f39a-42f6-9e9f-e790bcc8c38d" providerId="ADAL" clId="{03792EE0-C800-4492-80BF-5082A4CEC371}"/>
    <pc:docChg chg="mod modSld modMainMaster">
      <pc:chgData name="Liz Heynes" userId="e5ff50d5-f39a-42f6-9e9f-e790bcc8c38d" providerId="ADAL" clId="{03792EE0-C800-4492-80BF-5082A4CEC371}" dt="2023-02-01T05:02:21.273" v="13"/>
      <pc:docMkLst>
        <pc:docMk/>
      </pc:docMkLst>
      <pc:sldChg chg="delCm">
        <pc:chgData name="Liz Heynes" userId="e5ff50d5-f39a-42f6-9e9f-e790bcc8c38d" providerId="ADAL" clId="{03792EE0-C800-4492-80BF-5082A4CEC371}" dt="2023-02-01T05:02:21.273" v="13"/>
        <pc:sldMkLst>
          <pc:docMk/>
          <pc:sldMk cId="1364882294" sldId="3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z Heynes" userId="e5ff50d5-f39a-42f6-9e9f-e790bcc8c38d" providerId="ADAL" clId="{03792EE0-C800-4492-80BF-5082A4CEC371}" dt="2023-02-01T05:02:21.273" v="13"/>
              <pc2:cmMkLst xmlns:pc2="http://schemas.microsoft.com/office/powerpoint/2019/9/main/command">
                <pc:docMk/>
                <pc:sldMk cId="1364882294" sldId="364"/>
                <pc2:cmMk id="{C7F7D341-313E-487E-8F29-88911E8E1619}"/>
              </pc2:cmMkLst>
            </pc226:cmChg>
          </p:ext>
        </pc:extLst>
      </pc:sldChg>
      <pc:sldChg chg="modSp mod">
        <pc:chgData name="Liz Heynes" userId="e5ff50d5-f39a-42f6-9e9f-e790bcc8c38d" providerId="ADAL" clId="{03792EE0-C800-4492-80BF-5082A4CEC371}" dt="2023-01-16T04:37:38.275" v="3" actId="20577"/>
        <pc:sldMkLst>
          <pc:docMk/>
          <pc:sldMk cId="4203069030" sldId="383"/>
        </pc:sldMkLst>
        <pc:spChg chg="mod">
          <ac:chgData name="Liz Heynes" userId="e5ff50d5-f39a-42f6-9e9f-e790bcc8c38d" providerId="ADAL" clId="{03792EE0-C800-4492-80BF-5082A4CEC371}" dt="2023-01-16T04:37:38.275" v="3" actId="20577"/>
          <ac:spMkLst>
            <pc:docMk/>
            <pc:sldMk cId="4203069030" sldId="383"/>
            <ac:spMk id="5" creationId="{93EB4DCC-B02A-4BA9-9396-C96CD4E51A07}"/>
          </ac:spMkLst>
        </pc:spChg>
      </pc:sldChg>
      <pc:sldMasterChg chg="modSldLayout">
        <pc:chgData name="Liz Heynes" userId="e5ff50d5-f39a-42f6-9e9f-e790bcc8c38d" providerId="ADAL" clId="{03792EE0-C800-4492-80BF-5082A4CEC371}" dt="2023-02-01T05:00:14.911" v="12" actId="20577"/>
        <pc:sldMasterMkLst>
          <pc:docMk/>
          <pc:sldMasterMk cId="3294430469" sldId="2147483660"/>
        </pc:sldMasterMkLst>
        <pc:sldLayoutChg chg="modSp mod">
          <pc:chgData name="Liz Heynes" userId="e5ff50d5-f39a-42f6-9e9f-e790bcc8c38d" providerId="ADAL" clId="{03792EE0-C800-4492-80BF-5082A4CEC371}" dt="2023-02-01T04:59:33.126" v="10" actId="20577"/>
          <pc:sldLayoutMkLst>
            <pc:docMk/>
            <pc:sldMasterMk cId="3294430469" sldId="2147483660"/>
            <pc:sldLayoutMk cId="833414436" sldId="2147483664"/>
          </pc:sldLayoutMkLst>
          <pc:spChg chg="mod">
            <ac:chgData name="Liz Heynes" userId="e5ff50d5-f39a-42f6-9e9f-e790bcc8c38d" providerId="ADAL" clId="{03792EE0-C800-4492-80BF-5082A4CEC371}" dt="2023-02-01T04:59:33.126" v="10" actId="20577"/>
            <ac:spMkLst>
              <pc:docMk/>
              <pc:sldMasterMk cId="3294430469" sldId="2147483660"/>
              <pc:sldLayoutMk cId="833414436" sldId="2147483664"/>
              <ac:spMk id="10" creationId="{7A0E10A8-BF2C-4619-ACD1-3B8F439C55F5}"/>
            </ac:spMkLst>
          </pc:spChg>
        </pc:sldLayoutChg>
        <pc:sldLayoutChg chg="modSp mod">
          <pc:chgData name="Liz Heynes" userId="e5ff50d5-f39a-42f6-9e9f-e790bcc8c38d" providerId="ADAL" clId="{03792EE0-C800-4492-80BF-5082A4CEC371}" dt="2023-02-01T04:59:04.297" v="6" actId="20577"/>
          <pc:sldLayoutMkLst>
            <pc:docMk/>
            <pc:sldMasterMk cId="3294430469" sldId="2147483660"/>
            <pc:sldLayoutMk cId="698959875" sldId="2147483665"/>
          </pc:sldLayoutMkLst>
          <pc:spChg chg="mod">
            <ac:chgData name="Liz Heynes" userId="e5ff50d5-f39a-42f6-9e9f-e790bcc8c38d" providerId="ADAL" clId="{03792EE0-C800-4492-80BF-5082A4CEC371}" dt="2023-02-01T04:59:04.297" v="6" actId="20577"/>
            <ac:spMkLst>
              <pc:docMk/>
              <pc:sldMasterMk cId="3294430469" sldId="2147483660"/>
              <pc:sldLayoutMk cId="698959875" sldId="2147483665"/>
              <ac:spMk id="12" creationId="{4D4AC3A5-79CE-4C91-B28F-2D6250813D9C}"/>
            </ac:spMkLst>
          </pc:spChg>
        </pc:sldLayoutChg>
        <pc:sldLayoutChg chg="modSp mod">
          <pc:chgData name="Liz Heynes" userId="e5ff50d5-f39a-42f6-9e9f-e790bcc8c38d" providerId="ADAL" clId="{03792EE0-C800-4492-80BF-5082A4CEC371}" dt="2023-02-01T04:59:20.443" v="8" actId="20577"/>
          <pc:sldLayoutMkLst>
            <pc:docMk/>
            <pc:sldMasterMk cId="3294430469" sldId="2147483660"/>
            <pc:sldLayoutMk cId="1943178472" sldId="2147483666"/>
          </pc:sldLayoutMkLst>
          <pc:spChg chg="mod">
            <ac:chgData name="Liz Heynes" userId="e5ff50d5-f39a-42f6-9e9f-e790bcc8c38d" providerId="ADAL" clId="{03792EE0-C800-4492-80BF-5082A4CEC371}" dt="2023-02-01T04:59:20.443" v="8" actId="20577"/>
            <ac:spMkLst>
              <pc:docMk/>
              <pc:sldMasterMk cId="3294430469" sldId="2147483660"/>
              <pc:sldLayoutMk cId="1943178472" sldId="2147483666"/>
              <ac:spMk id="21" creationId="{3E4BA13D-B241-4EA8-9050-C68AD020983E}"/>
            </ac:spMkLst>
          </pc:spChg>
        </pc:sldLayoutChg>
        <pc:sldLayoutChg chg="modSp mod">
          <pc:chgData name="Liz Heynes" userId="e5ff50d5-f39a-42f6-9e9f-e790bcc8c38d" providerId="ADAL" clId="{03792EE0-C800-4492-80BF-5082A4CEC371}" dt="2023-02-01T05:00:14.911" v="12" actId="20577"/>
          <pc:sldLayoutMkLst>
            <pc:docMk/>
            <pc:sldMasterMk cId="3294430469" sldId="2147483660"/>
            <pc:sldLayoutMk cId="3841317870" sldId="2147483668"/>
          </pc:sldLayoutMkLst>
          <pc:spChg chg="mod">
            <ac:chgData name="Liz Heynes" userId="e5ff50d5-f39a-42f6-9e9f-e790bcc8c38d" providerId="ADAL" clId="{03792EE0-C800-4492-80BF-5082A4CEC371}" dt="2023-02-01T05:00:14.911" v="12" actId="20577"/>
            <ac:spMkLst>
              <pc:docMk/>
              <pc:sldMasterMk cId="3294430469" sldId="2147483660"/>
              <pc:sldLayoutMk cId="3841317870" sldId="2147483668"/>
              <ac:spMk id="13" creationId="{2EA1F991-183C-3009-0C1A-7B29C644FEFD}"/>
            </ac:spMkLst>
          </pc:spChg>
        </pc:sldLayoutChg>
      </pc:sldMasterChg>
    </pc:docChg>
  </pc:docChgLst>
  <pc:docChgLst>
    <pc:chgData name="Elaine Stanley" userId="S::elaine.stanley@esa.edu.au::9dfc5ab9-b876-4d2e-b928-2720deac3464" providerId="AD" clId="Web-{59F40916-9B0F-21FC-3D0D-1D98103BA4E0}"/>
    <pc:docChg chg="modSld">
      <pc:chgData name="Elaine Stanley" userId="S::elaine.stanley@esa.edu.au::9dfc5ab9-b876-4d2e-b928-2720deac3464" providerId="AD" clId="Web-{59F40916-9B0F-21FC-3D0D-1D98103BA4E0}" dt="2022-12-05T04:19:27.904" v="90"/>
      <pc:docMkLst>
        <pc:docMk/>
      </pc:docMkLst>
      <pc:sldChg chg="modNotes">
        <pc:chgData name="Elaine Stanley" userId="S::elaine.stanley@esa.edu.au::9dfc5ab9-b876-4d2e-b928-2720deac3464" providerId="AD" clId="Web-{59F40916-9B0F-21FC-3D0D-1D98103BA4E0}" dt="2022-12-05T04:12:25.219" v="49"/>
        <pc:sldMkLst>
          <pc:docMk/>
          <pc:sldMk cId="1677847244" sldId="342"/>
        </pc:sldMkLst>
      </pc:sldChg>
      <pc:sldChg chg="modSp modNotes">
        <pc:chgData name="Elaine Stanley" userId="S::elaine.stanley@esa.edu.au::9dfc5ab9-b876-4d2e-b928-2720deac3464" providerId="AD" clId="Web-{59F40916-9B0F-21FC-3D0D-1D98103BA4E0}" dt="2022-12-05T04:12:52.985" v="58"/>
        <pc:sldMkLst>
          <pc:docMk/>
          <pc:sldMk cId="3510017883" sldId="350"/>
        </pc:sldMkLst>
        <pc:spChg chg="mod">
          <ac:chgData name="Elaine Stanley" userId="S::elaine.stanley@esa.edu.au::9dfc5ab9-b876-4d2e-b928-2720deac3464" providerId="AD" clId="Web-{59F40916-9B0F-21FC-3D0D-1D98103BA4E0}" dt="2022-12-05T04:06:17.942" v="17" actId="1076"/>
          <ac:spMkLst>
            <pc:docMk/>
            <pc:sldMk cId="3510017883" sldId="350"/>
            <ac:spMk id="11" creationId="{D863A185-A9F7-4D9A-F0B4-5B2EFDC1B28F}"/>
          </ac:spMkLst>
        </pc:spChg>
        <pc:picChg chg="mod">
          <ac:chgData name="Elaine Stanley" userId="S::elaine.stanley@esa.edu.au::9dfc5ab9-b876-4d2e-b928-2720deac3464" providerId="AD" clId="Web-{59F40916-9B0F-21FC-3D0D-1D98103BA4E0}" dt="2022-12-05T04:06:27.723" v="19" actId="1076"/>
          <ac:picMkLst>
            <pc:docMk/>
            <pc:sldMk cId="3510017883" sldId="350"/>
            <ac:picMk id="2" creationId="{9EADE062-B233-425F-A437-3D11143B3255}"/>
          </ac:picMkLst>
        </pc:picChg>
      </pc:sldChg>
      <pc:sldChg chg="modNotes">
        <pc:chgData name="Elaine Stanley" userId="S::elaine.stanley@esa.edu.au::9dfc5ab9-b876-4d2e-b928-2720deac3464" providerId="AD" clId="Web-{59F40916-9B0F-21FC-3D0D-1D98103BA4E0}" dt="2022-12-05T04:02:13.950" v="1"/>
        <pc:sldMkLst>
          <pc:docMk/>
          <pc:sldMk cId="1932871131" sldId="351"/>
        </pc:sldMkLst>
      </pc:sldChg>
      <pc:sldChg chg="modSp modNotes">
        <pc:chgData name="Elaine Stanley" userId="S::elaine.stanley@esa.edu.au::9dfc5ab9-b876-4d2e-b928-2720deac3464" providerId="AD" clId="Web-{59F40916-9B0F-21FC-3D0D-1D98103BA4E0}" dt="2022-12-05T04:10:15.762" v="37"/>
        <pc:sldMkLst>
          <pc:docMk/>
          <pc:sldMk cId="1977239702" sldId="353"/>
        </pc:sldMkLst>
        <pc:picChg chg="mod">
          <ac:chgData name="Elaine Stanley" userId="S::elaine.stanley@esa.edu.au::9dfc5ab9-b876-4d2e-b928-2720deac3464" providerId="AD" clId="Web-{59F40916-9B0F-21FC-3D0D-1D98103BA4E0}" dt="2022-12-05T04:07:32.757" v="25" actId="1076"/>
          <ac:picMkLst>
            <pc:docMk/>
            <pc:sldMk cId="1977239702" sldId="353"/>
            <ac:picMk id="5" creationId="{E7F7856D-E20D-4559-BC83-4CE5793168E5}"/>
          </ac:picMkLst>
        </pc:picChg>
      </pc:sldChg>
      <pc:sldChg chg="modNotes">
        <pc:chgData name="Elaine Stanley" userId="S::elaine.stanley@esa.edu.au::9dfc5ab9-b876-4d2e-b928-2720deac3464" providerId="AD" clId="Web-{59F40916-9B0F-21FC-3D0D-1D98103BA4E0}" dt="2022-12-05T04:08:57.181" v="29"/>
        <pc:sldMkLst>
          <pc:docMk/>
          <pc:sldMk cId="2761456566" sldId="358"/>
        </pc:sldMkLst>
      </pc:sldChg>
      <pc:sldChg chg="modNotes">
        <pc:chgData name="Elaine Stanley" userId="S::elaine.stanley@esa.edu.au::9dfc5ab9-b876-4d2e-b928-2720deac3464" providerId="AD" clId="Web-{59F40916-9B0F-21FC-3D0D-1D98103BA4E0}" dt="2022-12-05T04:04:57.111" v="13"/>
        <pc:sldMkLst>
          <pc:docMk/>
          <pc:sldMk cId="1364882294" sldId="364"/>
        </pc:sldMkLst>
      </pc:sldChg>
      <pc:sldChg chg="modNotes">
        <pc:chgData name="Elaine Stanley" userId="S::elaine.stanley@esa.edu.au::9dfc5ab9-b876-4d2e-b928-2720deac3464" providerId="AD" clId="Web-{59F40916-9B0F-21FC-3D0D-1D98103BA4E0}" dt="2022-12-05T04:10:52.731" v="44"/>
        <pc:sldMkLst>
          <pc:docMk/>
          <pc:sldMk cId="1990241450" sldId="382"/>
        </pc:sldMkLst>
      </pc:sldChg>
      <pc:sldChg chg="modNotes">
        <pc:chgData name="Elaine Stanley" userId="S::elaine.stanley@esa.edu.au::9dfc5ab9-b876-4d2e-b928-2720deac3464" providerId="AD" clId="Web-{59F40916-9B0F-21FC-3D0D-1D98103BA4E0}" dt="2022-12-05T04:19:27.904" v="90"/>
        <pc:sldMkLst>
          <pc:docMk/>
          <pc:sldMk cId="1682688619" sldId="387"/>
        </pc:sldMkLst>
      </pc:sldChg>
      <pc:sldChg chg="modNotes">
        <pc:chgData name="Elaine Stanley" userId="S::elaine.stanley@esa.edu.au::9dfc5ab9-b876-4d2e-b928-2720deac3464" providerId="AD" clId="Web-{59F40916-9B0F-21FC-3D0D-1D98103BA4E0}" dt="2022-12-05T04:17:14.212" v="86"/>
        <pc:sldMkLst>
          <pc:docMk/>
          <pc:sldMk cId="2631566645" sldId="388"/>
        </pc:sldMkLst>
      </pc:sldChg>
      <pc:sldChg chg="modNotes">
        <pc:chgData name="Elaine Stanley" userId="S::elaine.stanley@esa.edu.au::9dfc5ab9-b876-4d2e-b928-2720deac3464" providerId="AD" clId="Web-{59F40916-9B0F-21FC-3D0D-1D98103BA4E0}" dt="2022-12-05T04:16:59.165" v="84"/>
        <pc:sldMkLst>
          <pc:docMk/>
          <pc:sldMk cId="739262620" sldId="390"/>
        </pc:sldMkLst>
      </pc:sldChg>
      <pc:sldChg chg="modNotes">
        <pc:chgData name="Elaine Stanley" userId="S::elaine.stanley@esa.edu.au::9dfc5ab9-b876-4d2e-b928-2720deac3464" providerId="AD" clId="Web-{59F40916-9B0F-21FC-3D0D-1D98103BA4E0}" dt="2022-12-05T04:05:12.752" v="15"/>
        <pc:sldMkLst>
          <pc:docMk/>
          <pc:sldMk cId="1656994563" sldId="395"/>
        </pc:sldMkLst>
      </pc:sldChg>
    </pc:docChg>
  </pc:docChgLst>
  <pc:docChgLst>
    <pc:chgData name="Elaine Stanley" userId="S::elaine.stanley@esa.edu.au::9dfc5ab9-b876-4d2e-b928-2720deac3464" providerId="AD" clId="Web-{8FFCFFDB-21AF-4E0D-A561-AA6F3BABA16A}"/>
    <pc:docChg chg="delSld modSld">
      <pc:chgData name="Elaine Stanley" userId="S::elaine.stanley@esa.edu.au::9dfc5ab9-b876-4d2e-b928-2720deac3464" providerId="AD" clId="Web-{8FFCFFDB-21AF-4E0D-A561-AA6F3BABA16A}" dt="2022-11-30T23:04:16.116" v="132"/>
      <pc:docMkLst>
        <pc:docMk/>
      </pc:docMkLst>
      <pc:sldChg chg="modNotes">
        <pc:chgData name="Elaine Stanley" userId="S::elaine.stanley@esa.edu.au::9dfc5ab9-b876-4d2e-b928-2720deac3464" providerId="AD" clId="Web-{8FFCFFDB-21AF-4E0D-A561-AA6F3BABA16A}" dt="2022-11-30T22:59:07.857" v="129"/>
        <pc:sldMkLst>
          <pc:docMk/>
          <pc:sldMk cId="1231157069" sldId="340"/>
        </pc:sldMkLst>
      </pc:sldChg>
      <pc:sldChg chg="modNotes">
        <pc:chgData name="Elaine Stanley" userId="S::elaine.stanley@esa.edu.au::9dfc5ab9-b876-4d2e-b928-2720deac3464" providerId="AD" clId="Web-{8FFCFFDB-21AF-4E0D-A561-AA6F3BABA16A}" dt="2022-11-30T22:34:39.035" v="36"/>
        <pc:sldMkLst>
          <pc:docMk/>
          <pc:sldMk cId="1931518579" sldId="341"/>
        </pc:sldMkLst>
      </pc:sldChg>
      <pc:sldChg chg="modNotes">
        <pc:chgData name="Elaine Stanley" userId="S::elaine.stanley@esa.edu.au::9dfc5ab9-b876-4d2e-b928-2720deac3464" providerId="AD" clId="Web-{8FFCFFDB-21AF-4E0D-A561-AA6F3BABA16A}" dt="2022-11-30T22:36:17.069" v="46"/>
        <pc:sldMkLst>
          <pc:docMk/>
          <pc:sldMk cId="4211362083" sldId="349"/>
        </pc:sldMkLst>
      </pc:sldChg>
      <pc:sldChg chg="modNotes">
        <pc:chgData name="Elaine Stanley" userId="S::elaine.stanley@esa.edu.au::9dfc5ab9-b876-4d2e-b928-2720deac3464" providerId="AD" clId="Web-{8FFCFFDB-21AF-4E0D-A561-AA6F3BABA16A}" dt="2022-11-30T22:33:29.064" v="22"/>
        <pc:sldMkLst>
          <pc:docMk/>
          <pc:sldMk cId="3490722982" sldId="352"/>
        </pc:sldMkLst>
      </pc:sldChg>
      <pc:sldChg chg="modNotes">
        <pc:chgData name="Elaine Stanley" userId="S::elaine.stanley@esa.edu.au::9dfc5ab9-b876-4d2e-b928-2720deac3464" providerId="AD" clId="Web-{8FFCFFDB-21AF-4E0D-A561-AA6F3BABA16A}" dt="2022-11-30T22:30:29.152" v="6"/>
        <pc:sldMkLst>
          <pc:docMk/>
          <pc:sldMk cId="1906377607" sldId="362"/>
        </pc:sldMkLst>
      </pc:sldChg>
      <pc:sldChg chg="modNotes">
        <pc:chgData name="Elaine Stanley" userId="S::elaine.stanley@esa.edu.au::9dfc5ab9-b876-4d2e-b928-2720deac3464" providerId="AD" clId="Web-{8FFCFFDB-21AF-4E0D-A561-AA6F3BABA16A}" dt="2022-11-30T22:47:47.541" v="111"/>
        <pc:sldMkLst>
          <pc:docMk/>
          <pc:sldMk cId="3194862407" sldId="363"/>
        </pc:sldMkLst>
      </pc:sldChg>
      <pc:sldChg chg="modNotes">
        <pc:chgData name="Elaine Stanley" userId="S::elaine.stanley@esa.edu.au::9dfc5ab9-b876-4d2e-b928-2720deac3464" providerId="AD" clId="Web-{8FFCFFDB-21AF-4E0D-A561-AA6F3BABA16A}" dt="2022-11-30T22:37:22.774" v="62"/>
        <pc:sldMkLst>
          <pc:docMk/>
          <pc:sldMk cId="3192959516" sldId="365"/>
        </pc:sldMkLst>
      </pc:sldChg>
      <pc:sldChg chg="modNotes">
        <pc:chgData name="Elaine Stanley" userId="S::elaine.stanley@esa.edu.au::9dfc5ab9-b876-4d2e-b928-2720deac3464" providerId="AD" clId="Web-{8FFCFFDB-21AF-4E0D-A561-AA6F3BABA16A}" dt="2022-11-30T23:04:16.116" v="132"/>
        <pc:sldMkLst>
          <pc:docMk/>
          <pc:sldMk cId="1990241450" sldId="382"/>
        </pc:sldMkLst>
      </pc:sldChg>
      <pc:sldChg chg="mod modShow">
        <pc:chgData name="Elaine Stanley" userId="S::elaine.stanley@esa.edu.au::9dfc5ab9-b876-4d2e-b928-2720deac3464" providerId="AD" clId="Web-{8FFCFFDB-21AF-4E0D-A561-AA6F3BABA16A}" dt="2022-11-30T22:29:04.916" v="0"/>
        <pc:sldMkLst>
          <pc:docMk/>
          <pc:sldMk cId="3312791077" sldId="400"/>
        </pc:sldMkLst>
      </pc:sldChg>
      <pc:sldChg chg="del">
        <pc:chgData name="Elaine Stanley" userId="S::elaine.stanley@esa.edu.au::9dfc5ab9-b876-4d2e-b928-2720deac3464" providerId="AD" clId="Web-{8FFCFFDB-21AF-4E0D-A561-AA6F3BABA16A}" dt="2022-11-30T22:43:49.378" v="66"/>
        <pc:sldMkLst>
          <pc:docMk/>
          <pc:sldMk cId="467946123" sldId="402"/>
        </pc:sldMkLst>
      </pc:sldChg>
      <pc:sldChg chg="modCm">
        <pc:chgData name="Elaine Stanley" userId="S::elaine.stanley@esa.edu.au::9dfc5ab9-b876-4d2e-b928-2720deac3464" providerId="AD" clId="Web-{8FFCFFDB-21AF-4E0D-A561-AA6F3BABA16A}" dt="2022-11-30T22:29:40.417" v="1"/>
        <pc:sldMkLst>
          <pc:docMk/>
          <pc:sldMk cId="3949953035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5F1A-B8FF-46A9-B692-8483328D1B61}" type="datetimeFigureOut">
              <a:rPr lang="en-AU" smtClean="0"/>
              <a:t>10/11/2023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86C0-4FE5-47C6-B5B8-67218B2B4BB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4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818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/m/ </a:t>
            </a:r>
            <a:r>
              <a:rPr lang="en-AU" dirty="0"/>
              <a:t>(as in mat)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3831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 with all ough sounds:</a:t>
            </a:r>
            <a:endParaRPr lang="en-US" dirty="0">
              <a:cs typeface="Calibri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long o </a:t>
            </a:r>
            <a:r>
              <a:rPr lang="en-GB" b="0" dirty="0"/>
              <a:t>as in dough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/aw/ </a:t>
            </a:r>
            <a:r>
              <a:rPr lang="en-GB" b="0" dirty="0"/>
              <a:t>as in bought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/ow/ </a:t>
            </a:r>
            <a:r>
              <a:rPr lang="en-GB" b="0" dirty="0"/>
              <a:t>as in drought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/oo/ </a:t>
            </a:r>
            <a:r>
              <a:rPr lang="en-GB" b="0" dirty="0"/>
              <a:t>as in through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short u + /f/ </a:t>
            </a:r>
            <a:r>
              <a:rPr lang="en-GB" b="0" dirty="0"/>
              <a:t>as in tough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short o + /f/ </a:t>
            </a:r>
            <a:r>
              <a:rPr lang="en-GB" b="0" dirty="0"/>
              <a:t>as in cough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b="1" dirty="0"/>
              <a:t>/u/ </a:t>
            </a:r>
            <a:r>
              <a:rPr lang="en-GB" b="0" dirty="0"/>
              <a:t>as in thorough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100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09182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31577-97A4-4887-8789-CF06B159749B}" type="slidenum">
              <a:rPr lang="en-AU" smtClean="0"/>
              <a:t>101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183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As slide is shown, students respond: </a:t>
            </a: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/ĕ/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egg)</a:t>
            </a:r>
            <a:endParaRPr lang="en-US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Additional response once further phonemes have been learned</a:t>
            </a:r>
            <a:endParaRPr lang="en-US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/ē/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eat)</a:t>
            </a:r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endParaRPr lang="en-AU" sz="1400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b="1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1400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451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/h/ </a:t>
            </a:r>
            <a:r>
              <a:rPr lang="en-AU" dirty="0"/>
              <a:t>(as in hat)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443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/r/ </a:t>
            </a:r>
            <a:r>
              <a:rPr lang="en-AU" dirty="0"/>
              <a:t>(as in rat)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449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/d/ </a:t>
            </a:r>
            <a:r>
              <a:rPr lang="en-AU" dirty="0"/>
              <a:t>(as in dog)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3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As slide is shown, students respond: </a:t>
            </a: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/ŏ/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octopus)</a:t>
            </a:r>
            <a:endParaRPr lang="en-US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Additional response once further phonemes have been learned</a:t>
            </a:r>
            <a:endParaRPr lang="en-US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/ō/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oats)</a:t>
            </a:r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cs typeface="Calibri"/>
              </a:rPr>
              <a:t>/</a:t>
            </a: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ŭ/ 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other)</a:t>
            </a:r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b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2058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/f/ </a:t>
            </a:r>
            <a:r>
              <a:rPr lang="en-AU" dirty="0"/>
              <a:t>(as in fun)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4024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/k/ </a:t>
            </a:r>
            <a:r>
              <a:rPr lang="en-AU" dirty="0"/>
              <a:t>(as in cat)</a:t>
            </a:r>
            <a:endParaRPr lang="en-US" dirty="0"/>
          </a:p>
          <a:p>
            <a:endParaRPr lang="en-AU" dirty="0"/>
          </a:p>
          <a:p>
            <a:r>
              <a:rPr lang="en-AU" b="1" dirty="0"/>
              <a:t>Additional response once further phonemes have been learned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/s/ </a:t>
            </a:r>
            <a:r>
              <a:rPr lang="en-AU" dirty="0"/>
              <a:t>(as in city)</a:t>
            </a:r>
          </a:p>
          <a:p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82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/b/ </a:t>
            </a:r>
            <a:r>
              <a:rPr lang="en-AU" dirty="0"/>
              <a:t>(as in bag)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0685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/g/ </a:t>
            </a:r>
            <a:r>
              <a:rPr lang="en-AU" dirty="0"/>
              <a:t>(as in goat)</a:t>
            </a:r>
            <a:endParaRPr lang="en-US" dirty="0"/>
          </a:p>
          <a:p>
            <a:endParaRPr lang="en-AU" dirty="0"/>
          </a:p>
          <a:p>
            <a:r>
              <a:rPr lang="en-AU" b="1" dirty="0"/>
              <a:t>Additional response once further phonemes have been learned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/j/ </a:t>
            </a:r>
            <a:r>
              <a:rPr lang="en-AU" dirty="0"/>
              <a:t>(as in gem)</a:t>
            </a:r>
            <a:endParaRPr lang="en-US" dirty="0"/>
          </a:p>
          <a:p>
            <a:endParaRPr lang="en-US" sz="1400" dirty="0">
              <a:cs typeface="Calibri"/>
            </a:endParaRPr>
          </a:p>
          <a:p>
            <a:endParaRPr lang="en-US" sz="1400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983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909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/l/ </a:t>
            </a:r>
            <a:r>
              <a:rPr lang="en-AU" dirty="0"/>
              <a:t>(as in leg)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641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As slide is shown, students respond: </a:t>
            </a: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/ŭ/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up)</a:t>
            </a:r>
            <a:endParaRPr lang="en-US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Additional response once further phonemes have been learned</a:t>
            </a:r>
            <a:endParaRPr lang="en-US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/ū/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music)</a:t>
            </a:r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042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/k/ </a:t>
            </a:r>
            <a:r>
              <a:rPr lang="en-AU" dirty="0"/>
              <a:t>(as in king)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6769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/k/ </a:t>
            </a:r>
            <a:r>
              <a:rPr lang="en-AU" dirty="0"/>
              <a:t>(as in back)</a:t>
            </a:r>
            <a:endParaRPr lang="en-US" dirty="0"/>
          </a:p>
          <a:p>
            <a:endParaRPr lang="en-AU" dirty="0"/>
          </a:p>
          <a:p>
            <a:r>
              <a:rPr lang="en-US" sz="1400" b="1" dirty="0"/>
              <a:t>Additional question for students (optional)</a:t>
            </a:r>
            <a:endParaRPr lang="en-US" sz="1400" dirty="0">
              <a:cs typeface="Calibri"/>
            </a:endParaRPr>
          </a:p>
          <a:p>
            <a:r>
              <a:rPr lang="en-US" sz="1400" b="0" dirty="0"/>
              <a:t>When do we use ck</a:t>
            </a:r>
            <a:r>
              <a:rPr lang="en-US" sz="1400" dirty="0"/>
              <a:t>?</a:t>
            </a:r>
            <a:r>
              <a:rPr lang="en-US" sz="1400" b="0" dirty="0">
                <a:cs typeface="Calibri"/>
              </a:rPr>
              <a:t> </a:t>
            </a:r>
            <a:r>
              <a:rPr lang="en-US" sz="1400" b="0" dirty="0"/>
              <a:t>At the end of a word, after a short vowel sound</a:t>
            </a:r>
            <a:r>
              <a:rPr lang="en-US" sz="1400" dirty="0"/>
              <a:t> (</a:t>
            </a:r>
            <a:r>
              <a:rPr lang="en-US" sz="1400" b="0" dirty="0"/>
              <a:t>as in pack, neck, lick, sock, tuck</a:t>
            </a:r>
            <a:r>
              <a:rPr lang="en-US" sz="1400" dirty="0"/>
              <a:t>).</a:t>
            </a:r>
            <a:endParaRPr lang="en-AU" sz="1400" dirty="0"/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51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/v/ </a:t>
            </a:r>
            <a:r>
              <a:rPr lang="en-AU" dirty="0"/>
              <a:t>(as in van)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9185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/y/ </a:t>
            </a:r>
            <a:r>
              <a:rPr lang="en-AU" dirty="0"/>
              <a:t>(as in yap)</a:t>
            </a:r>
            <a:endParaRPr lang="en-US" dirty="0"/>
          </a:p>
          <a:p>
            <a:endParaRPr lang="en-US" sz="1400" b="1" dirty="0">
              <a:cs typeface="Calibri"/>
            </a:endParaRPr>
          </a:p>
          <a:p>
            <a:r>
              <a:rPr lang="en-US" sz="1400" b="1" dirty="0"/>
              <a:t>Additional information for teachers</a:t>
            </a:r>
            <a:endParaRPr lang="en-US" dirty="0">
              <a:cs typeface="Calibri"/>
            </a:endParaRPr>
          </a:p>
          <a:p>
            <a:r>
              <a:rPr lang="en-US" sz="1400" b="0" dirty="0"/>
              <a:t>This slide represents y as a consonant; y can also make a vowel sound (see Slide 51).</a:t>
            </a:r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9845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/z/ </a:t>
            </a:r>
            <a:r>
              <a:rPr lang="en-AU" dirty="0"/>
              <a:t>(as in zap)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1826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/w/ </a:t>
            </a:r>
            <a:r>
              <a:rPr lang="en-AU" dirty="0"/>
              <a:t>(as in went)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0420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/j/ </a:t>
            </a:r>
            <a:r>
              <a:rPr lang="en-AU" dirty="0"/>
              <a:t>(as in jet)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9540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/qu/ </a:t>
            </a:r>
            <a:r>
              <a:rPr lang="en-AU" dirty="0"/>
              <a:t>(as in queen)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753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862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/x/ </a:t>
            </a:r>
            <a:r>
              <a:rPr lang="en-AU" dirty="0"/>
              <a:t>(as in box)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423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/f/ </a:t>
            </a:r>
            <a:r>
              <a:rPr lang="en-AU" dirty="0"/>
              <a:t>(as in fluff)</a:t>
            </a:r>
          </a:p>
          <a:p>
            <a:endParaRPr lang="en-AU" sz="1400" b="1" dirty="0">
              <a:cs typeface="Calibri"/>
            </a:endParaRPr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ff? At the end of a word, after a short vowel sound (as in puff, cuff).</a:t>
            </a:r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227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/l/ </a:t>
            </a:r>
            <a:r>
              <a:rPr lang="en-AU" dirty="0"/>
              <a:t>(as in well)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ll? At the end of a word, after a short vowel sound (as in sell, tell).</a:t>
            </a:r>
            <a:endParaRPr lang="en-AU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984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/s/ </a:t>
            </a:r>
            <a:r>
              <a:rPr lang="en-AU" dirty="0"/>
              <a:t>(as in fuss)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ss? At the end of a word, after a short vowel sound (as in loss, mass).</a:t>
            </a:r>
            <a:endParaRPr lang="en-AU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0677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/z/ </a:t>
            </a:r>
            <a:r>
              <a:rPr lang="en-AU" dirty="0"/>
              <a:t>(as in buzz)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zz? At the end of a word, after a short vowel sound (as in fizz, jazz).</a:t>
            </a:r>
            <a:endParaRPr lang="en-AU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081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/sh/ </a:t>
            </a:r>
            <a:r>
              <a:rPr lang="en-AU" dirty="0"/>
              <a:t>(as in shop)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298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 with both th sounds:</a:t>
            </a:r>
            <a:endParaRPr lang="en-AU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unvoiced</a:t>
            </a:r>
            <a:r>
              <a:rPr lang="en-US" sz="1400" b="0" dirty="0"/>
              <a:t> sound:</a:t>
            </a:r>
            <a:r>
              <a:rPr lang="en-US" sz="1400" dirty="0"/>
              <a:t> </a:t>
            </a:r>
            <a:r>
              <a:rPr lang="en-US" sz="1400" b="0" dirty="0"/>
              <a:t>made in the mouth only </a:t>
            </a:r>
            <a:r>
              <a:rPr lang="en-US" sz="1400" dirty="0"/>
              <a:t>(</a:t>
            </a:r>
            <a:r>
              <a:rPr lang="en-US" sz="1400" b="0" dirty="0"/>
              <a:t>as in thin, thick, think</a:t>
            </a:r>
            <a:r>
              <a:rPr lang="en-US" sz="1400" dirty="0"/>
              <a:t>)</a:t>
            </a:r>
            <a:endParaRPr lang="en-US" sz="1400" b="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voiced</a:t>
            </a:r>
            <a:r>
              <a:rPr lang="en-US" sz="1400" b="0" dirty="0"/>
              <a:t> sound:</a:t>
            </a:r>
            <a:r>
              <a:rPr lang="en-US" sz="1400" dirty="0"/>
              <a:t> </a:t>
            </a:r>
            <a:r>
              <a:rPr lang="en-US" sz="1400" b="0" dirty="0"/>
              <a:t>made in the throat </a:t>
            </a:r>
            <a:r>
              <a:rPr lang="en-US" sz="1400" dirty="0"/>
              <a:t>(</a:t>
            </a:r>
            <a:r>
              <a:rPr lang="en-US" sz="1400" b="0" dirty="0"/>
              <a:t>as in there, then, those</a:t>
            </a:r>
            <a:r>
              <a:rPr lang="en-US" sz="1400" dirty="0"/>
              <a:t>).</a:t>
            </a: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4526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respond: </a:t>
            </a:r>
            <a:r>
              <a:rPr lang="en-AU" b="1" dirty="0"/>
              <a:t>/ch/ </a:t>
            </a:r>
            <a:r>
              <a:rPr lang="en-AU" dirty="0"/>
              <a:t>(as in champ)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b="1" dirty="0"/>
              <a:t>Additional responses once further phonemes have been learned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b="1" dirty="0"/>
              <a:t>/sh/ </a:t>
            </a:r>
            <a:r>
              <a:rPr lang="en-AU" dirty="0"/>
              <a:t>(as in chef)</a:t>
            </a:r>
            <a:r>
              <a:rPr lang="en-AU" b="1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b="1" dirty="0"/>
              <a:t>/k/</a:t>
            </a:r>
            <a:r>
              <a:rPr lang="en-AU" dirty="0"/>
              <a:t> (as in chemist)</a:t>
            </a:r>
            <a:endParaRPr lang="en-AU" dirty="0">
              <a:cs typeface="Calibri"/>
            </a:endParaRPr>
          </a:p>
          <a:p>
            <a:pPr>
              <a:defRPr/>
            </a:pPr>
            <a:endParaRPr lang="en-US" sz="1400" dirty="0">
              <a:cs typeface="Calibri"/>
            </a:endParaRPr>
          </a:p>
          <a:p>
            <a:pPr>
              <a:defRPr/>
            </a:pPr>
            <a:endParaRPr lang="en-US" sz="1400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518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/w/ </a:t>
            </a:r>
            <a:r>
              <a:rPr lang="en-AU" dirty="0"/>
              <a:t>(as in whale)</a:t>
            </a:r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159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/ng/ </a:t>
            </a:r>
            <a:r>
              <a:rPr lang="en-AU" dirty="0"/>
              <a:t>(as in sing)</a:t>
            </a:r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9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>
                <a:cs typeface="Calibri"/>
              </a:rPr>
              <a:t>As slide is shown, students respond: </a:t>
            </a:r>
            <a:r>
              <a:rPr lang="en-AU" sz="1400" b="1" dirty="0">
                <a:cs typeface="Calibri"/>
              </a:rPr>
              <a:t>/s/ </a:t>
            </a:r>
            <a:r>
              <a:rPr lang="en-AU" sz="1400" dirty="0">
                <a:cs typeface="Calibri"/>
              </a:rPr>
              <a:t>(as in snake)</a:t>
            </a:r>
          </a:p>
          <a:p>
            <a:endParaRPr lang="en-AU" sz="1400" dirty="0">
              <a:cs typeface="Calibri"/>
            </a:endParaRPr>
          </a:p>
          <a:p>
            <a:r>
              <a:rPr lang="en-AU" sz="1400" b="1" dirty="0"/>
              <a:t>Additional responses once further phonemes have been learned</a:t>
            </a:r>
            <a:endParaRPr lang="en-AU" sz="14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/z/ </a:t>
            </a:r>
            <a:r>
              <a:rPr lang="en-AU" sz="1400" dirty="0"/>
              <a:t>(as in was)</a:t>
            </a:r>
            <a:r>
              <a:rPr lang="en-AU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/zh/</a:t>
            </a:r>
            <a:r>
              <a:rPr lang="en-AU" sz="1400" dirty="0"/>
              <a:t> (as in treasure)</a:t>
            </a:r>
            <a:endParaRPr lang="en-AU" sz="14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767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/ā/ </a:t>
            </a:r>
            <a:r>
              <a:rPr lang="en-AU" dirty="0"/>
              <a:t>(as in take)</a:t>
            </a:r>
            <a:endParaRPr lang="en-US" dirty="0"/>
          </a:p>
          <a:p>
            <a:endParaRPr lang="en-AU" dirty="0"/>
          </a:p>
          <a:p>
            <a:r>
              <a:rPr lang="en-US" sz="1400" b="1" dirty="0"/>
              <a:t>Additional information for teachers</a:t>
            </a:r>
            <a:endParaRPr lang="en-US" dirty="0">
              <a:cs typeface="Calibri"/>
            </a:endParaRPr>
          </a:p>
          <a:p>
            <a:r>
              <a:rPr lang="en-US" sz="1400" b="0" dirty="0"/>
              <a:t>This is a split digraph (split by a consonant).</a:t>
            </a:r>
            <a:r>
              <a:rPr lang="en-US" sz="1400" dirty="0"/>
              <a:t> </a:t>
            </a:r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9752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respond: </a:t>
            </a:r>
            <a:r>
              <a:rPr lang="en-AU" b="1" dirty="0"/>
              <a:t>/ē/ </a:t>
            </a:r>
            <a:r>
              <a:rPr lang="en-AU" dirty="0"/>
              <a:t>(as in eve)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US" b="1" dirty="0"/>
              <a:t>Additional information for teachers</a:t>
            </a:r>
            <a:endParaRPr lang="en-US" dirty="0"/>
          </a:p>
          <a:p>
            <a:pPr>
              <a:defRPr/>
            </a:pPr>
            <a:r>
              <a:rPr lang="en-US" dirty="0"/>
              <a:t>This is a split digraph (split by a consonant). </a:t>
            </a:r>
            <a:endParaRPr lang="en-AU" dirty="0"/>
          </a:p>
          <a:p>
            <a:pPr>
              <a:defRPr/>
            </a:pPr>
            <a:endParaRPr lang="en-US" sz="1400" b="1" dirty="0">
              <a:cs typeface="Calibri"/>
            </a:endParaRPr>
          </a:p>
          <a:p>
            <a:pPr>
              <a:defRPr/>
            </a:pPr>
            <a:endParaRPr lang="en-US" sz="1400" b="1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7123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respond: </a:t>
            </a:r>
            <a:r>
              <a:rPr lang="en-AU" b="1" dirty="0"/>
              <a:t>/ī/ </a:t>
            </a:r>
            <a:r>
              <a:rPr lang="en-AU" dirty="0"/>
              <a:t>(as in time)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US" b="1" dirty="0"/>
              <a:t>Additional information for teachers</a:t>
            </a:r>
            <a:endParaRPr lang="en-US" dirty="0"/>
          </a:p>
          <a:p>
            <a:pPr>
              <a:defRPr/>
            </a:pPr>
            <a:r>
              <a:rPr lang="en-US" dirty="0"/>
              <a:t>This is a split digraph (split by a consonant). </a:t>
            </a:r>
            <a:endParaRPr lang="en-AU" dirty="0"/>
          </a:p>
          <a:p>
            <a:pPr>
              <a:defRPr/>
            </a:pPr>
            <a:endParaRPr lang="en-US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3303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respond: </a:t>
            </a:r>
            <a:r>
              <a:rPr lang="en-AU" b="1" dirty="0"/>
              <a:t>/ō/ </a:t>
            </a:r>
            <a:r>
              <a:rPr lang="en-AU" dirty="0"/>
              <a:t>(as in home)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US" b="1" dirty="0"/>
              <a:t>Additional information for teachers</a:t>
            </a:r>
            <a:endParaRPr lang="en-US" dirty="0"/>
          </a:p>
          <a:p>
            <a:pPr>
              <a:defRPr/>
            </a:pPr>
            <a:r>
              <a:rPr lang="en-US" dirty="0"/>
              <a:t>This is a split digraph (split by a consonant). </a:t>
            </a:r>
            <a:endParaRPr lang="en-AU" sz="1400" b="0" dirty="0"/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79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 with both u-e sounds: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/ū/</a:t>
            </a:r>
            <a:r>
              <a:rPr lang="en-US" sz="1400" b="0" dirty="0"/>
              <a:t> (as in cute, tube, use)</a:t>
            </a:r>
            <a:endParaRPr lang="en-US" sz="1400" b="0" dirty="0">
              <a:cs typeface="Calibri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/oo/</a:t>
            </a:r>
            <a:r>
              <a:rPr lang="en-US" sz="1400" b="0" dirty="0"/>
              <a:t> (as in flute, rule, dude)</a:t>
            </a:r>
            <a:endParaRPr lang="en-US" sz="1400" b="0" dirty="0">
              <a:cs typeface="Calibri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/>
            </a:pPr>
            <a:endParaRPr lang="en-US" sz="1400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400" b="1" dirty="0"/>
              <a:t>Additional information for teachers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This is a split </a:t>
            </a:r>
            <a:r>
              <a:rPr lang="en-US" sz="1400" b="0" dirty="0"/>
              <a:t>digraph (split by a consonant).</a:t>
            </a:r>
            <a:r>
              <a:rPr lang="en-US" sz="1400" dirty="0"/>
              <a:t> </a:t>
            </a:r>
            <a:endParaRPr lang="en-AU" sz="14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2659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/ā/ </a:t>
            </a:r>
            <a:r>
              <a:rPr lang="en-AU" dirty="0"/>
              <a:t>(as in rain)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ai? In the middle and sometimes at the start of a word (as in aim, rain, trail, brain).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1400" b="1" dirty="0">
              <a:cs typeface="Calibri"/>
            </a:endParaRPr>
          </a:p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8182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/ā/ </a:t>
            </a:r>
            <a:r>
              <a:rPr lang="en-AU" dirty="0"/>
              <a:t>(as in day)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ay? At the end of a word (as in say, tray, spray, day).</a:t>
            </a:r>
            <a:endParaRPr lang="en-AU" dirty="0"/>
          </a:p>
          <a:p>
            <a:endParaRPr lang="en-AU" dirty="0"/>
          </a:p>
          <a:p>
            <a:endParaRPr lang="en-US" dirty="0">
              <a:cs typeface="Calibri" panose="020F0502020204030204"/>
            </a:endParaRPr>
          </a:p>
          <a:p>
            <a:endParaRPr lang="en-US" sz="1400" b="1" dirty="0"/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4805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/ē/ </a:t>
            </a:r>
            <a:r>
              <a:rPr lang="en-AU" dirty="0"/>
              <a:t>(as in sheep)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677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/ō/ </a:t>
            </a:r>
            <a:r>
              <a:rPr lang="en-AU" dirty="0"/>
              <a:t>(as in boat)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oa? In the middle and sometimes at the start of a word (as in oat, boat, coat, toast).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1400" b="1" dirty="0">
              <a:cs typeface="Calibri"/>
            </a:endParaRPr>
          </a:p>
          <a:p>
            <a:endParaRPr lang="en-US" sz="1400" b="1" dirty="0"/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56318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/ō/ </a:t>
            </a:r>
            <a:r>
              <a:rPr lang="en-AU" dirty="0"/>
              <a:t>(as in show)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ow? At the end of a word (as in row, bow, elbow, show).</a:t>
            </a:r>
            <a:endParaRPr lang="en-AU" dirty="0">
              <a:cs typeface="Calibri"/>
            </a:endParaRPr>
          </a:p>
          <a:p>
            <a:endParaRPr lang="en-AU" sz="1400" dirty="0">
              <a:cs typeface="Calibri"/>
            </a:endParaRPr>
          </a:p>
          <a:p>
            <a:r>
              <a:rPr lang="en-AU" b="1" dirty="0"/>
              <a:t>Additional response once further phonemes have been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/>
              <a:t>/ou/ </a:t>
            </a:r>
            <a:r>
              <a:rPr lang="en-AU" dirty="0"/>
              <a:t>(as in now)</a:t>
            </a:r>
            <a:endParaRPr lang="en-AU" dirty="0">
              <a:cs typeface="Calibri"/>
            </a:endParaRPr>
          </a:p>
          <a:p>
            <a:endParaRPr lang="en-AU" sz="1400" dirty="0">
              <a:cs typeface="Calibri"/>
            </a:endParaRPr>
          </a:p>
          <a:p>
            <a:r>
              <a:rPr lang="en-US" sz="1400" b="1" dirty="0"/>
              <a:t>Additional question for students once /ou/ sound has been learned (optional)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When does ow say /ou/?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/>
              <a:t>At the end of a word, except when followed by l, n or d (as in cow, now, howl, crown, crowd).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16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 slide is shown, students respond: </a:t>
            </a:r>
            <a:r>
              <a:rPr lang="en-A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/ă/ </a:t>
            </a:r>
            <a:r>
              <a:rPr lang="en-A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(as in apple)</a:t>
            </a:r>
            <a:endParaRPr lang="en-US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A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Additional response once further phonemes have been learned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/ā</a:t>
            </a:r>
            <a:r>
              <a:rPr lang="en-AU" b="1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A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(as in angel)</a:t>
            </a:r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endParaRPr lang="en-AU" sz="1400" b="1" kern="1200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93115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/ī/ </a:t>
            </a:r>
            <a:r>
              <a:rPr lang="en-AU" dirty="0"/>
              <a:t>(as in high)</a:t>
            </a:r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18728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 with both final y sounds: </a:t>
            </a:r>
            <a:r>
              <a:rPr lang="en-US" b="1" dirty="0"/>
              <a:t>/ī/ </a:t>
            </a:r>
            <a:r>
              <a:rPr lang="en-US" dirty="0"/>
              <a:t>and</a:t>
            </a:r>
            <a:r>
              <a:rPr lang="en-US" b="1" dirty="0"/>
              <a:t> /ē/</a:t>
            </a:r>
            <a:endParaRPr lang="en-US" dirty="0"/>
          </a:p>
          <a:p>
            <a:endParaRPr lang="en-US" sz="1400" b="1" dirty="0">
              <a:cs typeface="Calibri"/>
            </a:endParaRPr>
          </a:p>
          <a:p>
            <a:r>
              <a:rPr lang="en-US" sz="1400" b="1" dirty="0"/>
              <a:t>Additional questions for students </a:t>
            </a:r>
            <a:endParaRPr lang="en-US" sz="1400" dirty="0"/>
          </a:p>
          <a:p>
            <a:r>
              <a:rPr lang="en-US" sz="1400" b="0" dirty="0"/>
              <a:t>When does y say /ī/? </a:t>
            </a:r>
            <a:r>
              <a:rPr lang="en-US" sz="1400" dirty="0"/>
              <a:t>At</a:t>
            </a:r>
            <a:r>
              <a:rPr lang="en-US" sz="1400" b="0" dirty="0"/>
              <a:t> the end of a short word</a:t>
            </a:r>
            <a:r>
              <a:rPr lang="en-US" sz="1400" dirty="0"/>
              <a:t> (as in</a:t>
            </a:r>
            <a:r>
              <a:rPr lang="en-US" sz="1400" b="0" dirty="0"/>
              <a:t> try, by, my, why).</a:t>
            </a:r>
            <a:endParaRPr lang="en-US" sz="1400" b="0" dirty="0">
              <a:cs typeface="Calibri"/>
            </a:endParaRPr>
          </a:p>
          <a:p>
            <a:r>
              <a:rPr lang="en-US" sz="1400" b="0" dirty="0"/>
              <a:t>When does y say /ē/? At the end of a long word (as in body, family, party).</a:t>
            </a:r>
            <a:endParaRPr lang="en-US" sz="1400" b="0" dirty="0">
              <a:cs typeface="Calibri"/>
            </a:endParaRPr>
          </a:p>
          <a:p>
            <a:endParaRPr lang="en-US" sz="1400" b="0" dirty="0"/>
          </a:p>
          <a:p>
            <a:r>
              <a:rPr lang="en-US" sz="1400" b="1" dirty="0"/>
              <a:t>Additional information for teachers</a:t>
            </a:r>
            <a:endParaRPr lang="en-US" sz="1400" dirty="0"/>
          </a:p>
          <a:p>
            <a:r>
              <a:rPr lang="en-US" sz="1400" b="0" dirty="0"/>
              <a:t>This slide represents y as a vowel; y can also make a consonant sound (see Slide </a:t>
            </a:r>
            <a:r>
              <a:rPr lang="en-US" sz="1400" dirty="0"/>
              <a:t>25</a:t>
            </a:r>
            <a:r>
              <a:rPr lang="en-US" sz="1400" b="0" dirty="0"/>
              <a:t>).</a:t>
            </a:r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18511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 slide is shown, students respond with both sounds: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initial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response is the most common sound</a:t>
            </a:r>
            <a:r>
              <a:rPr lang="en-A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1400" b="1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/ē/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(as in eat, meal, team)</a:t>
            </a:r>
            <a:endParaRPr lang="en-AU" sz="1400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second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response is </a:t>
            </a:r>
            <a:r>
              <a:rPr lang="en-A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less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common sound</a:t>
            </a:r>
            <a:r>
              <a:rPr lang="en-AU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sz="1400" b="1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/ĕ/ </a:t>
            </a:r>
            <a:r>
              <a:rPr lang="en-AU" sz="140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(as in head, bread, breath)</a:t>
            </a:r>
            <a:endParaRPr lang="en-AU" sz="1400" kern="1200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ea typeface="+mn-ea"/>
              <a:cs typeface="+mn-cs"/>
            </a:endParaRPr>
          </a:p>
          <a:p>
            <a:endParaRPr lang="en-US" sz="1400" kern="1200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ea typeface="+mn-ea"/>
              <a:cs typeface="+mn-cs"/>
            </a:endParaRPr>
          </a:p>
          <a:p>
            <a:r>
              <a:rPr lang="en-US" sz="1400" b="1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Additional information for teachers</a:t>
            </a:r>
            <a:endParaRPr lang="en-US" sz="1400" kern="1200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400" b="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letters ea</a:t>
            </a:r>
            <a:r>
              <a:rPr lang="en-US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1400" b="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can also make the /</a:t>
            </a:r>
            <a:r>
              <a:rPr lang="en-US" sz="1400" b="0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ā</a:t>
            </a:r>
            <a:r>
              <a:rPr lang="en-US" sz="1400" b="0" kern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 sound, but this is not common (as in steak, break, great).</a:t>
            </a:r>
            <a:endParaRPr lang="en-AU" sz="1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8823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 with both ew sounds:</a:t>
            </a:r>
            <a:r>
              <a:rPr lang="en-US" b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/ū/</a:t>
            </a:r>
            <a:r>
              <a:rPr lang="en-US" dirty="0"/>
              <a:t> </a:t>
            </a:r>
            <a:r>
              <a:rPr lang="en-AU" dirty="0"/>
              <a:t>(as in few, new, stew)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/oo/</a:t>
            </a:r>
            <a:r>
              <a:rPr lang="en-US" dirty="0"/>
              <a:t> </a:t>
            </a:r>
            <a:r>
              <a:rPr lang="en-AU" dirty="0"/>
              <a:t>(as in grew, blew, drew)</a:t>
            </a:r>
            <a:endParaRPr lang="en-US" dirty="0">
              <a:cs typeface="Calibri"/>
            </a:endParaRPr>
          </a:p>
          <a:p>
            <a:pPr marL="342900" indent="-342900">
              <a:buAutoNum type="arabicPeriod"/>
            </a:pPr>
            <a:endParaRPr lang="en-US" dirty="0">
              <a:cs typeface="Calibri"/>
            </a:endParaRPr>
          </a:p>
          <a:p>
            <a:endParaRPr lang="en-AU" sz="1400" dirty="0">
              <a:cs typeface="Calibri"/>
            </a:endParaRPr>
          </a:p>
          <a:p>
            <a:endParaRPr lang="en-AU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05422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 with both ue sounds: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/ū/</a:t>
            </a:r>
            <a:r>
              <a:rPr lang="en-US" dirty="0"/>
              <a:t> </a:t>
            </a:r>
            <a:r>
              <a:rPr lang="en-AU" dirty="0"/>
              <a:t>(as in due, cue, rescue)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/oo/</a:t>
            </a:r>
            <a:r>
              <a:rPr lang="en-US" dirty="0"/>
              <a:t> </a:t>
            </a:r>
            <a:r>
              <a:rPr lang="en-AU" dirty="0"/>
              <a:t>(as in glue, true, due)</a:t>
            </a:r>
            <a:endParaRPr lang="en-US" dirty="0"/>
          </a:p>
          <a:p>
            <a:endParaRPr lang="en-AU" dirty="0">
              <a:cs typeface="Calibri"/>
            </a:endParaRPr>
          </a:p>
          <a:p>
            <a:endParaRPr lang="en-AU" dirty="0"/>
          </a:p>
          <a:p>
            <a:endParaRPr lang="en-AU" sz="1400" b="0" dirty="0"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1643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 with both oo sounds: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long </a:t>
            </a:r>
            <a:r>
              <a:rPr lang="en-US" sz="1400" b="1" dirty="0"/>
              <a:t>/oo/ </a:t>
            </a:r>
            <a:r>
              <a:rPr lang="en-US" sz="1400" dirty="0"/>
              <a:t>(as in</a:t>
            </a:r>
            <a:r>
              <a:rPr lang="en-US" sz="1400" b="0" dirty="0"/>
              <a:t> food, mood, spoon, moon</a:t>
            </a:r>
            <a:r>
              <a:rPr lang="en-US" sz="1400" dirty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short </a:t>
            </a:r>
            <a:r>
              <a:rPr lang="en-US" sz="1400" b="1" dirty="0"/>
              <a:t>/oo/</a:t>
            </a:r>
            <a:r>
              <a:rPr lang="en-US" sz="1400" dirty="0"/>
              <a:t> (as in</a:t>
            </a:r>
            <a:r>
              <a:rPr lang="en-US" sz="1400" b="0" dirty="0"/>
              <a:t> hood, book, look, hook</a:t>
            </a:r>
            <a:r>
              <a:rPr lang="en-US" sz="1400" dirty="0"/>
              <a:t>)</a:t>
            </a:r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5939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/oy/ </a:t>
            </a:r>
            <a:r>
              <a:rPr lang="en-AU" dirty="0"/>
              <a:t>(as in soil)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oi? In the middle and sometimes at the start of a word (as in oil, spoil, boil, void).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885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/oy/ </a:t>
            </a:r>
            <a:r>
              <a:rPr lang="en-AU" dirty="0"/>
              <a:t>(as in toy)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oy? In the middle and sometimes at the start of a word (as in boy, soy, joy).</a:t>
            </a:r>
            <a:endParaRPr lang="en-US" dirty="0">
              <a:cs typeface="Calibri"/>
            </a:endParaRPr>
          </a:p>
          <a:p>
            <a:endParaRPr lang="en-US" sz="16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54659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/ou/ </a:t>
            </a:r>
            <a:r>
              <a:rPr lang="en-AU" dirty="0"/>
              <a:t>(as in out)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ou? In the middle and sometimes at the start of a word (as in shout, about, sprout).</a:t>
            </a:r>
            <a:endParaRPr lang="en-AU" dirty="0"/>
          </a:p>
          <a:p>
            <a:endParaRPr lang="en-AU" dirty="0"/>
          </a:p>
          <a:p>
            <a:endParaRPr lang="en-US" dirty="0"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7662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/or/ </a:t>
            </a:r>
            <a:r>
              <a:rPr lang="en-AU" dirty="0"/>
              <a:t>(as in for)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68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/t/ </a:t>
            </a:r>
            <a:r>
              <a:rPr lang="en-AU" dirty="0"/>
              <a:t>(as in tap)</a:t>
            </a:r>
            <a:endParaRPr lang="en-US" dirty="0"/>
          </a:p>
          <a:p>
            <a:endParaRPr lang="en-AU" dirty="0"/>
          </a:p>
          <a:p>
            <a:endParaRPr lang="en-A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82461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/ar/ </a:t>
            </a:r>
            <a:r>
              <a:rPr lang="en-AU" dirty="0"/>
              <a:t>(as in farm)</a:t>
            </a:r>
            <a:endParaRPr lang="en-US" dirty="0"/>
          </a:p>
          <a:p>
            <a:endParaRPr lang="en-AU" dirty="0"/>
          </a:p>
          <a:p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72662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/er/ </a:t>
            </a:r>
            <a:r>
              <a:rPr lang="en-AU" dirty="0"/>
              <a:t>(as in term)</a:t>
            </a:r>
            <a:endParaRPr lang="en-US" dirty="0"/>
          </a:p>
          <a:p>
            <a:endParaRPr lang="en-US" sz="1400" b="0" dirty="0"/>
          </a:p>
          <a:p>
            <a:r>
              <a:rPr lang="en-US" sz="1400" b="1" dirty="0"/>
              <a:t>Additional information for teachers</a:t>
            </a:r>
            <a:endParaRPr lang="en-US" sz="1400" dirty="0"/>
          </a:p>
          <a:p>
            <a:r>
              <a:rPr lang="en-US" dirty="0"/>
              <a:t>The most common spelling of the /er/ sound is with the letters er (as in fern, perform, her).</a:t>
            </a:r>
            <a:r>
              <a:rPr lang="en-US" sz="1200" b="0" dirty="0">
                <a:cs typeface="Calibri"/>
              </a:rPr>
              <a:t> </a:t>
            </a:r>
            <a:r>
              <a:rPr lang="en-US" sz="1400" b="0" dirty="0"/>
              <a:t>In Australian spoken language, </a:t>
            </a:r>
            <a:r>
              <a:rPr lang="en-US" sz="1400" dirty="0"/>
              <a:t>er</a:t>
            </a:r>
            <a:r>
              <a:rPr lang="en-US" sz="1400" b="0" dirty="0"/>
              <a:t> can also make the /ə/ sound (schwa) at the end of some words </a:t>
            </a:r>
            <a:r>
              <a:rPr lang="en-US" sz="1400" dirty="0"/>
              <a:t>(as in</a:t>
            </a:r>
            <a:r>
              <a:rPr lang="en-US" sz="1400" b="0" dirty="0"/>
              <a:t> mother, feather, together</a:t>
            </a:r>
            <a:r>
              <a:rPr lang="en-US" sz="1400" dirty="0"/>
              <a:t>).</a:t>
            </a:r>
            <a:endParaRPr lang="en-US" sz="1400" b="0" dirty="0">
              <a:cs typeface="Calibri"/>
            </a:endParaRPr>
          </a:p>
          <a:p>
            <a:endParaRPr lang="en-US" sz="1400" b="0" dirty="0"/>
          </a:p>
          <a:p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7495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respond: </a:t>
            </a:r>
            <a:r>
              <a:rPr lang="en-AU" b="1" dirty="0"/>
              <a:t>/er/ </a:t>
            </a:r>
            <a:r>
              <a:rPr lang="en-AU" dirty="0"/>
              <a:t>(as in first)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US" b="1" dirty="0"/>
              <a:t>Additional information for teachers</a:t>
            </a:r>
            <a:endParaRPr lang="en-US" dirty="0"/>
          </a:p>
          <a:p>
            <a:pPr>
              <a:defRPr/>
            </a:pPr>
            <a:r>
              <a:rPr lang="en-US" sz="1400" b="0" dirty="0"/>
              <a:t>A less common spelling of the /er/ sound is with the letters ir</a:t>
            </a:r>
            <a:r>
              <a:rPr lang="en-US" sz="1400" dirty="0"/>
              <a:t> (as in </a:t>
            </a:r>
            <a:r>
              <a:rPr lang="en-US" sz="1400" b="0" dirty="0"/>
              <a:t>bird, thirst, first, sir</a:t>
            </a:r>
            <a:r>
              <a:rPr lang="en-US" sz="1400" dirty="0"/>
              <a:t>).</a:t>
            </a:r>
            <a:endParaRPr lang="en-AU" sz="1400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0261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As slide is shown, students respond: </a:t>
            </a:r>
            <a:r>
              <a:rPr lang="en-AU" b="1" dirty="0"/>
              <a:t>/er/ </a:t>
            </a:r>
            <a:r>
              <a:rPr lang="en-AU" dirty="0"/>
              <a:t>(as in turn)</a:t>
            </a:r>
            <a:endParaRPr lang="en-US" dirty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US" b="1" dirty="0"/>
              <a:t>Additional information for teachers</a:t>
            </a:r>
            <a:endParaRPr lang="en-US" dirty="0"/>
          </a:p>
          <a:p>
            <a:pPr>
              <a:defRPr/>
            </a:pPr>
            <a:r>
              <a:rPr lang="en-US" dirty="0"/>
              <a:t>A less common spelling of the /er/ sound is with the letters ur (as in burn, burst, turn, spurt).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AU" sz="14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1477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/g/ </a:t>
            </a:r>
            <a:r>
              <a:rPr lang="en-AU" dirty="0"/>
              <a:t>(as in gas)</a:t>
            </a:r>
            <a:endParaRPr lang="en-US" dirty="0"/>
          </a:p>
          <a:p>
            <a:endParaRPr lang="en-US" sz="1400" b="0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The letter g makes a /g/ sound when followed by</a:t>
            </a:r>
            <a:r>
              <a:rPr lang="en-US" sz="1400" dirty="0"/>
              <a:t> a, o, u</a:t>
            </a:r>
            <a:r>
              <a:rPr lang="en-US" sz="1400" b="0" dirty="0">
                <a:solidFill>
                  <a:srgbClr val="92D050"/>
                </a:solidFill>
              </a:rPr>
              <a:t> </a:t>
            </a:r>
            <a:r>
              <a:rPr lang="en-US" sz="1400" b="0" dirty="0"/>
              <a:t>or a consonant</a:t>
            </a:r>
            <a:r>
              <a:rPr lang="en-US" sz="1400" dirty="0"/>
              <a:t> (as in </a:t>
            </a:r>
            <a:r>
              <a:rPr lang="en-US" sz="1400" b="0" dirty="0"/>
              <a:t>gas, got, gust, glad</a:t>
            </a:r>
            <a:r>
              <a:rPr lang="en-US" sz="1400" dirty="0"/>
              <a:t>). On this slide, t</a:t>
            </a:r>
            <a:r>
              <a:rPr lang="en-US" sz="1400" b="0" dirty="0"/>
              <a:t>he</a:t>
            </a:r>
            <a:r>
              <a:rPr lang="en-US" sz="1400" dirty="0"/>
              <a:t> green</a:t>
            </a:r>
            <a:r>
              <a:rPr lang="en-US" sz="1400" b="0" dirty="0"/>
              <a:t> letter </a:t>
            </a:r>
            <a:r>
              <a:rPr lang="en-US" sz="1400" b="0" u="none" dirty="0"/>
              <a:t>a signifies that the letter g will make a /g/ sound. </a:t>
            </a:r>
            <a:r>
              <a:rPr lang="en-US" sz="1400" b="1" u="none" dirty="0"/>
              <a:t>The</a:t>
            </a:r>
            <a:r>
              <a:rPr lang="en-US" sz="1400" b="1" dirty="0"/>
              <a:t> letter</a:t>
            </a:r>
            <a:r>
              <a:rPr lang="en-US" sz="1400" b="1" u="none" dirty="0"/>
              <a:t> a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95027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/j/ </a:t>
            </a:r>
            <a:r>
              <a:rPr lang="en-AU" dirty="0"/>
              <a:t>(as in gem)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g makes a /j/ sound when followed by e, i or y (as in gel, giant, gym).</a:t>
            </a:r>
            <a:r>
              <a:rPr lang="en-US" sz="1400" b="0" dirty="0"/>
              <a:t> On this slide, the blue letter </a:t>
            </a:r>
            <a:r>
              <a:rPr lang="en-US" sz="1400" b="0" u="none" dirty="0"/>
              <a:t>e signifies that the g will make a /j/ sound. </a:t>
            </a:r>
            <a:r>
              <a:rPr lang="en-US" sz="1400" b="1" u="none" dirty="0"/>
              <a:t>The </a:t>
            </a:r>
            <a:r>
              <a:rPr lang="en-US" sz="1400" b="1" dirty="0"/>
              <a:t>letter e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3555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/j/ </a:t>
            </a:r>
            <a:r>
              <a:rPr lang="en-AU" dirty="0"/>
              <a:t>(as in gym)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g makes a /j/ sound when followed by e, i or y (as in gel, giant, gym). On this slide, t</a:t>
            </a:r>
            <a:r>
              <a:rPr lang="en-US" sz="1400" b="0" dirty="0"/>
              <a:t>he blue letter </a:t>
            </a:r>
            <a:r>
              <a:rPr lang="en-US" sz="1400" b="0" u="none" dirty="0"/>
              <a:t>y signifies that the g will make a /j/ sound. </a:t>
            </a:r>
            <a:r>
              <a:rPr lang="en-US" sz="1400" b="1" u="none" dirty="0"/>
              <a:t>The </a:t>
            </a:r>
            <a:r>
              <a:rPr lang="en-US" sz="1400" b="1" dirty="0"/>
              <a:t>letter y</a:t>
            </a:r>
            <a:r>
              <a:rPr lang="en-US" sz="1400" b="1" u="none" dirty="0"/>
              <a:t> is not sounded out on this slide.</a:t>
            </a:r>
            <a:endParaRPr lang="en-US" sz="1400" b="1" u="none" dirty="0"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8136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/g/ </a:t>
            </a:r>
            <a:r>
              <a:rPr lang="en-AU" dirty="0"/>
              <a:t>(as in glum)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g makes a /g/ sound when followed by a, o, u or a consonant (as in gas, got, gust, glad). On this slide, t</a:t>
            </a:r>
            <a:r>
              <a:rPr lang="en-US" sz="1400" b="0" dirty="0"/>
              <a:t>he green letter </a:t>
            </a:r>
            <a:r>
              <a:rPr lang="en-US" sz="1400" dirty="0"/>
              <a:t>l</a:t>
            </a:r>
            <a:r>
              <a:rPr lang="en-US" sz="1400" b="0" u="none" dirty="0"/>
              <a:t> is a marker to signify that the g will make a /g/ sound. </a:t>
            </a:r>
            <a:r>
              <a:rPr lang="en-US" sz="1400" b="1" u="none" dirty="0"/>
              <a:t>The </a:t>
            </a:r>
            <a:r>
              <a:rPr lang="en-US" sz="1400" b="1" dirty="0"/>
              <a:t>letter l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7826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/j/ </a:t>
            </a:r>
            <a:r>
              <a:rPr lang="en-AU" dirty="0"/>
              <a:t>(as in gist)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g makes a /j/ sound when followed by e, i or y (as in gel, giant, gym). On this slide, t</a:t>
            </a:r>
            <a:r>
              <a:rPr lang="en-US" sz="1400" b="0" dirty="0"/>
              <a:t>he blue letter </a:t>
            </a:r>
            <a:r>
              <a:rPr lang="en-US" sz="1400" b="0" u="none" dirty="0"/>
              <a:t>i signifies that the g will make a /j/ sound. </a:t>
            </a:r>
            <a:r>
              <a:rPr lang="en-US" sz="1400" b="1" u="none" dirty="0"/>
              <a:t>The </a:t>
            </a:r>
            <a:r>
              <a:rPr lang="en-US" sz="1400" b="1" dirty="0"/>
              <a:t>letter i</a:t>
            </a:r>
            <a:r>
              <a:rPr lang="en-US" sz="1400" b="1" u="none" dirty="0"/>
              <a:t> is not sounded out on this slide.</a:t>
            </a:r>
            <a:endParaRPr lang="en-US" sz="1400" b="1" u="none" dirty="0">
              <a:cs typeface="Calibri"/>
            </a:endParaRPr>
          </a:p>
          <a:p>
            <a:endParaRPr lang="en-US" sz="1400" b="1" dirty="0"/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043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/g/ </a:t>
            </a:r>
            <a:r>
              <a:rPr lang="en-AU" dirty="0"/>
              <a:t>(as in grumpy)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g makes a /g/ sound when followed by a, o, u or a consonant (as in gas, got, gust, glad). On this slide, t</a:t>
            </a:r>
            <a:r>
              <a:rPr lang="en-US" sz="1400" b="0" dirty="0"/>
              <a:t>he green letter </a:t>
            </a:r>
            <a:r>
              <a:rPr lang="en-US" sz="1400" b="0" u="none" dirty="0"/>
              <a:t>r signifies that the g will make a /g/ sound. </a:t>
            </a:r>
            <a:r>
              <a:rPr lang="en-US" sz="1400" b="1" u="none" dirty="0"/>
              <a:t>The </a:t>
            </a:r>
            <a:r>
              <a:rPr lang="en-US" sz="1400" b="1" dirty="0"/>
              <a:t>letter r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69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079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/p/ </a:t>
            </a:r>
            <a:r>
              <a:rPr lang="en-AU" dirty="0"/>
              <a:t>(as in pan)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09200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/s/ </a:t>
            </a:r>
            <a:r>
              <a:rPr lang="en-AU" dirty="0"/>
              <a:t>(as in cycle)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c makes a /s/ sound when followed by e, i or y (as in cent, city, cycle). On this slide, t</a:t>
            </a:r>
            <a:r>
              <a:rPr lang="en-US" sz="1400" b="0" dirty="0"/>
              <a:t>he blue letter </a:t>
            </a:r>
            <a:r>
              <a:rPr lang="en-US" sz="1400" b="0" u="none" dirty="0"/>
              <a:t>y signifies that the c will make a /s/ sound. </a:t>
            </a:r>
            <a:r>
              <a:rPr lang="en-US" sz="1400" b="1" u="none" dirty="0"/>
              <a:t>The </a:t>
            </a:r>
            <a:r>
              <a:rPr lang="en-US" sz="1400" b="1" dirty="0"/>
              <a:t>letter y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6669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/k/ </a:t>
            </a:r>
            <a:r>
              <a:rPr lang="en-AU" dirty="0"/>
              <a:t>(as in crust)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c makes a /k/ sound when followed by a, o, u or a consonant (as in cat, cost, cut, crisp). On this slide, t</a:t>
            </a:r>
            <a:r>
              <a:rPr lang="en-US" sz="1400" b="0" dirty="0"/>
              <a:t>he green letter </a:t>
            </a:r>
            <a:r>
              <a:rPr lang="en-US" sz="1400" b="0" u="none" dirty="0"/>
              <a:t>r signifies that the c will make a /k/ sound. </a:t>
            </a:r>
            <a:r>
              <a:rPr lang="en-US" sz="1400" b="1" u="none" dirty="0"/>
              <a:t>The </a:t>
            </a:r>
            <a:r>
              <a:rPr lang="en-US" sz="1400" b="1" dirty="0"/>
              <a:t>letter </a:t>
            </a:r>
            <a:r>
              <a:rPr lang="en-US" sz="1400" b="1" u="none" dirty="0"/>
              <a:t>r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20290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/k/ </a:t>
            </a:r>
            <a:r>
              <a:rPr lang="en-AU" dirty="0"/>
              <a:t>(as in cub)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c makes a /k/ sound when followed by a, o, u or a consonant (as in cat, cost, cut, crisp). On this slide, t</a:t>
            </a:r>
            <a:r>
              <a:rPr lang="en-US" sz="1400" b="0" dirty="0"/>
              <a:t>he green letter </a:t>
            </a:r>
            <a:r>
              <a:rPr lang="en-US" sz="1400" b="0" u="none" dirty="0"/>
              <a:t>u signifies that the c will make a /k/ sound. </a:t>
            </a:r>
            <a:r>
              <a:rPr lang="en-US" sz="1400" b="1" u="none" dirty="0"/>
              <a:t>The </a:t>
            </a:r>
            <a:r>
              <a:rPr lang="en-US" sz="1400" b="1" dirty="0"/>
              <a:t>letter u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184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/s/ </a:t>
            </a:r>
            <a:r>
              <a:rPr lang="en-AU" dirty="0"/>
              <a:t>(as in city)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c makes a /s/ sound when followed by e, i or y (as in cent, city, cycle). On this slide, t</a:t>
            </a:r>
            <a:r>
              <a:rPr lang="en-US" sz="1400" b="0" dirty="0"/>
              <a:t>he blue letter </a:t>
            </a:r>
            <a:r>
              <a:rPr lang="en-US" sz="1400" b="0" u="none" dirty="0"/>
              <a:t>i signifies that the c will make a /s/ sound. </a:t>
            </a:r>
            <a:r>
              <a:rPr lang="en-US" sz="1400" b="1" u="none" dirty="0"/>
              <a:t>The </a:t>
            </a:r>
            <a:r>
              <a:rPr lang="en-US" sz="1400" b="1" dirty="0"/>
              <a:t>letter i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13903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/k/ </a:t>
            </a:r>
            <a:r>
              <a:rPr lang="en-AU" dirty="0"/>
              <a:t>(as in cot)</a:t>
            </a:r>
            <a:endParaRPr lang="en-US" dirty="0"/>
          </a:p>
          <a:p>
            <a:endParaRPr lang="en-US" sz="1400" b="1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The letter c makes a /k/ sound when followed by a, o, u or a consonant</a:t>
            </a:r>
            <a:r>
              <a:rPr lang="en-US" sz="1400" dirty="0"/>
              <a:t> (as in</a:t>
            </a:r>
            <a:r>
              <a:rPr lang="en-US" sz="1400" b="0" dirty="0"/>
              <a:t> cat, cost, cut, crisp</a:t>
            </a:r>
            <a:r>
              <a:rPr lang="en-US" sz="1400" dirty="0"/>
              <a:t>). On this slide, t</a:t>
            </a:r>
            <a:r>
              <a:rPr lang="en-US" sz="1400" b="0" dirty="0"/>
              <a:t>he green letter </a:t>
            </a:r>
            <a:r>
              <a:rPr lang="en-US" sz="1400" b="0" u="none" dirty="0"/>
              <a:t>o is a marker to signify that the c will make a /k/ sound. </a:t>
            </a:r>
            <a:r>
              <a:rPr lang="en-US" sz="1400" b="1" u="none" dirty="0"/>
              <a:t>The </a:t>
            </a:r>
            <a:r>
              <a:rPr lang="en-US" sz="1400" b="1" dirty="0"/>
              <a:t>letter o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56340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/s/ </a:t>
            </a:r>
            <a:r>
              <a:rPr lang="en-AU" dirty="0"/>
              <a:t>(as in cent)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Additional information for teachers</a:t>
            </a:r>
            <a:endParaRPr lang="en-US" sz="140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letter c makes a /s/ sound when followed by e, i or y (as in cent, city, cycle). On this slide, t</a:t>
            </a:r>
            <a:r>
              <a:rPr lang="en-US" sz="1400" b="0" dirty="0"/>
              <a:t>he blue letter </a:t>
            </a:r>
            <a:r>
              <a:rPr lang="en-US" sz="1400" b="0" u="none" dirty="0"/>
              <a:t>e signifies that the c will make a /s/ sound. </a:t>
            </a:r>
            <a:r>
              <a:rPr lang="en-US" sz="1400" b="1" u="none" dirty="0"/>
              <a:t>The </a:t>
            </a:r>
            <a:r>
              <a:rPr lang="en-US" sz="1400" b="1" dirty="0"/>
              <a:t>letter e</a:t>
            </a:r>
            <a:r>
              <a:rPr lang="en-US" sz="1400" b="1" u="none" dirty="0"/>
              <a:t> is not sounded out on this slide.</a:t>
            </a:r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37036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/j/ </a:t>
            </a:r>
            <a:r>
              <a:rPr lang="en-AU" dirty="0"/>
              <a:t>(as in dodge)</a:t>
            </a:r>
            <a:endParaRPr lang="en-US" dirty="0"/>
          </a:p>
          <a:p>
            <a:endParaRPr lang="en-AU" dirty="0"/>
          </a:p>
          <a:p>
            <a:r>
              <a:rPr lang="en-US" sz="1400" b="1" dirty="0"/>
              <a:t>Additional question for students (optional)</a:t>
            </a:r>
            <a:endParaRPr lang="en-US" dirty="0">
              <a:cs typeface="Calibri"/>
            </a:endParaRPr>
          </a:p>
          <a:p>
            <a:r>
              <a:rPr lang="en-US" sz="1400" dirty="0"/>
              <a:t>When</a:t>
            </a:r>
            <a:r>
              <a:rPr lang="en-US" sz="1400" b="0" dirty="0"/>
              <a:t> do we use dge</a:t>
            </a:r>
            <a:r>
              <a:rPr lang="en-US" sz="1400" dirty="0"/>
              <a:t>? At</a:t>
            </a:r>
            <a:r>
              <a:rPr lang="en-US" sz="1400" b="0" dirty="0"/>
              <a:t> the end of a word, after a short vowel sound</a:t>
            </a:r>
            <a:r>
              <a:rPr lang="en-US" sz="1400" dirty="0"/>
              <a:t> (as in </a:t>
            </a:r>
            <a:r>
              <a:rPr lang="en-US" sz="1400" b="0" dirty="0"/>
              <a:t>badge, hedge, ridge, sludge</a:t>
            </a:r>
            <a:r>
              <a:rPr lang="en-US" sz="1400" dirty="0"/>
              <a:t>).</a:t>
            </a:r>
            <a:endParaRPr lang="en-AU" sz="1400" b="1" dirty="0">
              <a:ea typeface="Calibri"/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5424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/ch/ </a:t>
            </a:r>
            <a:r>
              <a:rPr lang="en-AU" dirty="0"/>
              <a:t>(as in catch)</a:t>
            </a:r>
            <a:endParaRPr lang="en-US" dirty="0"/>
          </a:p>
          <a:p>
            <a:endParaRPr lang="en-AU" dirty="0"/>
          </a:p>
          <a:p>
            <a:r>
              <a:rPr lang="en-US" b="1" dirty="0"/>
              <a:t>Additional question for students (optional)</a:t>
            </a:r>
            <a:endParaRPr lang="en-US" dirty="0"/>
          </a:p>
          <a:p>
            <a:r>
              <a:rPr lang="en-US" dirty="0"/>
              <a:t>When do we use tch? At the end of a word, after a short vowel sound (as in patch, hutch, fetch, stitch, blotch).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AU" sz="14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50310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As slide is shown, students respond: </a:t>
            </a: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/f/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phone)</a:t>
            </a:r>
            <a:endParaRPr lang="en-US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endParaRPr lang="en-US" sz="1400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Additional information for teachers</a:t>
            </a:r>
            <a:endParaRPr lang="en-US" dirty="0">
              <a:cs typeface="Calibri"/>
            </a:endParaRPr>
          </a:p>
          <a:p>
            <a:r>
              <a:rPr lang="en-US" sz="1400" b="0" dirty="0"/>
              <a:t>The letters ph make a /f/ sound in words of Greek origin</a:t>
            </a:r>
            <a:r>
              <a:rPr lang="en-US" sz="1400" dirty="0"/>
              <a:t> (as in </a:t>
            </a:r>
            <a:r>
              <a:rPr lang="en-US" sz="1400" b="0" dirty="0"/>
              <a:t>phone, graph, elephant</a:t>
            </a:r>
            <a:r>
              <a:rPr lang="en-US" sz="1400" dirty="0"/>
              <a:t>).</a:t>
            </a:r>
            <a:endParaRPr lang="en-AU" sz="1400" b="0" dirty="0">
              <a:ea typeface="Calibri"/>
              <a:cs typeface="Calibri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30529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/n/ </a:t>
            </a:r>
            <a:r>
              <a:rPr lang="en-AU" dirty="0"/>
              <a:t>(as in knife)</a:t>
            </a:r>
            <a:endParaRPr lang="en-US" dirty="0"/>
          </a:p>
          <a:p>
            <a:endParaRPr lang="en-US" b="1" dirty="0">
              <a:cs typeface="Calibri" panose="020F0502020204030204"/>
            </a:endParaRPr>
          </a:p>
          <a:p>
            <a:r>
              <a:rPr lang="en-US" b="1" dirty="0"/>
              <a:t>Additional information for teachers</a:t>
            </a:r>
            <a:endParaRPr lang="en-US" dirty="0">
              <a:cs typeface="Calibri"/>
            </a:endParaRPr>
          </a:p>
          <a:p>
            <a:r>
              <a:rPr lang="en-US" sz="1400" b="0" dirty="0"/>
              <a:t>The letter k is silent when followed by n</a:t>
            </a:r>
            <a:r>
              <a:rPr lang="en-US" sz="1400" dirty="0"/>
              <a:t> (</a:t>
            </a:r>
            <a:r>
              <a:rPr lang="en-US" sz="1400" b="0" dirty="0"/>
              <a:t>as in knee, know, knight</a:t>
            </a:r>
            <a:r>
              <a:rPr lang="en-US" sz="1400" dirty="0"/>
              <a:t>).</a:t>
            </a:r>
            <a:endParaRPr lang="en-AU" sz="1400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79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850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 slide is shown, students respond: </a:t>
            </a:r>
            <a:r>
              <a:rPr lang="en-AU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/ĭ/ </a:t>
            </a:r>
            <a:r>
              <a:rPr lang="en-A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(as in ink) </a:t>
            </a:r>
            <a:endParaRPr lang="en-AU" sz="1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en-AU" sz="1400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Additional response once further phonemes have been learned</a:t>
            </a:r>
            <a:endParaRPr lang="en-US" b="1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1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/ī/ </a:t>
            </a:r>
            <a:r>
              <a:rPr lang="en-AU" dirty="0"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</a:rPr>
              <a:t>(as in ice)</a:t>
            </a:r>
            <a:endParaRPr lang="en-AU" dirty="0"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588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 with both ie sounds: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/ē/</a:t>
            </a:r>
            <a:r>
              <a:rPr lang="en-US" dirty="0"/>
              <a:t> (as in believe, thief, chief)</a:t>
            </a:r>
            <a:endParaRPr lang="en-US" sz="1200" b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/ī/</a:t>
            </a:r>
            <a:r>
              <a:rPr lang="en-US" sz="1400" b="0" dirty="0"/>
              <a:t> (as in pie, tie, lie)</a:t>
            </a:r>
            <a:endParaRPr lang="en-US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45162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 with both ey sounds: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/ā/</a:t>
            </a:r>
            <a:r>
              <a:rPr lang="en-US" sz="1400" b="0" dirty="0"/>
              <a:t> (as in they, hey, prey)</a:t>
            </a:r>
            <a:endParaRPr lang="en-US" sz="1400" dirty="0"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/ē/</a:t>
            </a:r>
            <a:r>
              <a:rPr lang="en-US" sz="1400" b="0" dirty="0"/>
              <a:t> (as un key, money, donkey)</a:t>
            </a:r>
            <a:endParaRPr lang="en-US" sz="1400" b="0" dirty="0">
              <a:ea typeface="Calibri" panose="020F0502020204030204"/>
              <a:cs typeface="Calibri" panose="020F0502020204030204"/>
            </a:endParaRPr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0299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/ō/</a:t>
            </a:r>
            <a:r>
              <a:rPr lang="en-US" dirty="0"/>
              <a:t> (as in toe)</a:t>
            </a:r>
          </a:p>
          <a:p>
            <a:endParaRPr lang="en-US" dirty="0"/>
          </a:p>
          <a:p>
            <a:endParaRPr lang="en-US" sz="1400" dirty="0">
              <a:cs typeface="Calibri"/>
            </a:endParaRPr>
          </a:p>
          <a:p>
            <a:endParaRPr lang="en-AU" sz="1400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09183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/ā/</a:t>
            </a:r>
            <a:r>
              <a:rPr lang="en-US" dirty="0"/>
              <a:t> (as in eight)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760443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/or/ </a:t>
            </a:r>
            <a:r>
              <a:rPr lang="en-US" dirty="0"/>
              <a:t>(as in autumn)</a:t>
            </a:r>
          </a:p>
          <a:p>
            <a:endParaRPr lang="en-US" dirty="0"/>
          </a:p>
          <a:p>
            <a:r>
              <a:rPr lang="en-US" b="1" dirty="0"/>
              <a:t>Additional question for students (optional)</a:t>
            </a:r>
            <a:endParaRPr lang="en-US" b="1" dirty="0">
              <a:cs typeface="Calibri"/>
            </a:endParaRPr>
          </a:p>
          <a:p>
            <a:r>
              <a:rPr lang="en-US" dirty="0"/>
              <a:t>When do we use au? In</a:t>
            </a:r>
            <a:r>
              <a:rPr lang="en-US" sz="1400" b="0" dirty="0"/>
              <a:t> the middle or sometimes at the start of a word </a:t>
            </a:r>
            <a:r>
              <a:rPr lang="en-US" sz="1400" dirty="0"/>
              <a:t>(as in</a:t>
            </a:r>
            <a:r>
              <a:rPr lang="en-US" sz="1400" b="0" dirty="0"/>
              <a:t> autumn, daunt, audio</a:t>
            </a:r>
            <a:r>
              <a:rPr lang="en-US" sz="1400" dirty="0"/>
              <a:t>).</a:t>
            </a:r>
            <a:endParaRPr lang="en-AU" sz="1400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95764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/or/</a:t>
            </a:r>
            <a:r>
              <a:rPr lang="en-US" dirty="0"/>
              <a:t> (as in saw)</a:t>
            </a:r>
          </a:p>
          <a:p>
            <a:endParaRPr lang="en-US" dirty="0"/>
          </a:p>
          <a:p>
            <a:r>
              <a:rPr lang="en-US" b="1" dirty="0"/>
              <a:t>Additional question for students (optional)</a:t>
            </a:r>
            <a:endParaRPr lang="en-US" b="1" dirty="0">
              <a:cs typeface="Calibri"/>
            </a:endParaRPr>
          </a:p>
          <a:p>
            <a:r>
              <a:rPr lang="en-US" dirty="0"/>
              <a:t>When do we use aw? At the end of a word, or when followed by l or n (as in saw, draw, prawn, crawl).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AU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515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/orl/</a:t>
            </a:r>
            <a:r>
              <a:rPr lang="en-US" dirty="0"/>
              <a:t> (as in ball)</a:t>
            </a:r>
          </a:p>
          <a:p>
            <a:endParaRPr lang="en-US" dirty="0"/>
          </a:p>
          <a:p>
            <a:r>
              <a:rPr lang="en-US" b="1" dirty="0"/>
              <a:t>Additional information for teachers</a:t>
            </a:r>
            <a:endParaRPr lang="en-US" dirty="0"/>
          </a:p>
          <a:p>
            <a:r>
              <a:rPr lang="en-US" dirty="0"/>
              <a:t>The letter a usually makes an /or/ sound at the end of a word ending in ll (as in fall, wall, call, stall).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25063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/oar/</a:t>
            </a:r>
            <a:r>
              <a:rPr lang="en-US" dirty="0"/>
              <a:t> (as in board)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4260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/le/</a:t>
            </a:r>
            <a:r>
              <a:rPr lang="en-US" dirty="0"/>
              <a:t> (as in middle)</a:t>
            </a:r>
          </a:p>
          <a:p>
            <a:endParaRPr lang="en-US" b="1" dirty="0"/>
          </a:p>
          <a:p>
            <a:r>
              <a:rPr lang="en-US" b="1" dirty="0"/>
              <a:t>Additional information for teachers</a:t>
            </a:r>
            <a:endParaRPr lang="en-US" dirty="0">
              <a:cs typeface="Calibri"/>
            </a:endParaRPr>
          </a:p>
          <a:p>
            <a:r>
              <a:rPr lang="en-US" dirty="0"/>
              <a:t>The letters le say /l/ at the end of a word when following a consonant. 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vowel will usually be long when followed by one consonant before le (as in t</a:t>
            </a:r>
            <a:r>
              <a:rPr lang="en-US" b="1" dirty="0"/>
              <a:t>i</a:t>
            </a:r>
            <a:r>
              <a:rPr lang="en-US" dirty="0"/>
              <a:t>tle, </a:t>
            </a:r>
            <a:r>
              <a:rPr lang="en-US" b="1" dirty="0"/>
              <a:t>i</a:t>
            </a:r>
            <a:r>
              <a:rPr lang="en-US" dirty="0"/>
              <a:t>dle, f</a:t>
            </a:r>
            <a:r>
              <a:rPr lang="en-US" b="1" dirty="0"/>
              <a:t>a</a:t>
            </a:r>
            <a:r>
              <a:rPr lang="en-US" dirty="0"/>
              <a:t>ble). 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vowel will be short when followed by more than one consonant before le (as in l</a:t>
            </a:r>
            <a:r>
              <a:rPr lang="en-US" b="1" dirty="0"/>
              <a:t>i</a:t>
            </a:r>
            <a:r>
              <a:rPr lang="en-US" dirty="0"/>
              <a:t>ttle, s</a:t>
            </a:r>
            <a:r>
              <a:rPr lang="en-US" b="1" dirty="0"/>
              <a:t>a</a:t>
            </a:r>
            <a:r>
              <a:rPr lang="en-US" dirty="0"/>
              <a:t>mple, k</a:t>
            </a:r>
            <a:r>
              <a:rPr lang="en-US" b="1" dirty="0"/>
              <a:t>e</a:t>
            </a:r>
            <a:r>
              <a:rPr lang="en-US" dirty="0"/>
              <a:t>ttle).</a:t>
            </a:r>
            <a:endParaRPr lang="en-AU" sz="14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599976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/air/</a:t>
            </a:r>
            <a:r>
              <a:rPr lang="en-US" dirty="0"/>
              <a:t> (as in spare)</a:t>
            </a: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89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24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slide is shown, students respond: </a:t>
            </a:r>
            <a:r>
              <a:rPr lang="en-AU" b="1" dirty="0"/>
              <a:t>/n/ </a:t>
            </a:r>
            <a:r>
              <a:rPr lang="en-AU" dirty="0"/>
              <a:t>(as in nap)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529014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/ere/</a:t>
            </a:r>
            <a:r>
              <a:rPr lang="en-US" dirty="0"/>
              <a:t> (as in here)</a:t>
            </a:r>
          </a:p>
          <a:p>
            <a:endParaRPr lang="en-US" sz="1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65096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/ire/</a:t>
            </a:r>
            <a:r>
              <a:rPr lang="en-US" dirty="0"/>
              <a:t> (as in fire)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43698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 </a:t>
            </a:r>
            <a:r>
              <a:rPr lang="en-US" b="1" dirty="0"/>
              <a:t>/ore/</a:t>
            </a:r>
            <a:r>
              <a:rPr lang="en-US" dirty="0"/>
              <a:t> (as in core)</a:t>
            </a:r>
          </a:p>
          <a:p>
            <a:endParaRPr lang="en-US" sz="1400" b="0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cs typeface="Calibri"/>
            </a:endParaRPr>
          </a:p>
          <a:p>
            <a:endParaRPr lang="en-US" sz="1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4098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 </a:t>
            </a:r>
            <a:r>
              <a:rPr lang="en-US" b="1" dirty="0"/>
              <a:t>/</a:t>
            </a:r>
            <a:r>
              <a:rPr lang="en-US" sz="1400" b="1" dirty="0"/>
              <a:t>ure/</a:t>
            </a:r>
            <a:r>
              <a:rPr lang="en-US" sz="1400" dirty="0"/>
              <a:t> as in </a:t>
            </a:r>
            <a:r>
              <a:rPr lang="en-US" sz="1400" b="0" dirty="0"/>
              <a:t>cure</a:t>
            </a:r>
            <a:endParaRPr lang="en-AU" sz="1400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6890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 </a:t>
            </a:r>
            <a:r>
              <a:rPr lang="en-US" sz="1400" b="1" dirty="0"/>
              <a:t>/air/</a:t>
            </a:r>
            <a:r>
              <a:rPr lang="en-US" sz="1400" dirty="0"/>
              <a:t> as in </a:t>
            </a:r>
            <a:r>
              <a:rPr lang="en-US" sz="1400" b="0" dirty="0"/>
              <a:t>chair</a:t>
            </a:r>
            <a:endParaRPr lang="en-AU" sz="1400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970873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 slide is shown, students respond with three sounds: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/ear/</a:t>
            </a:r>
            <a:r>
              <a:rPr lang="en-US" sz="1400" b="0" dirty="0"/>
              <a:t> (as in hear, near, year)</a:t>
            </a:r>
            <a:endParaRPr lang="en-AU" sz="1400" b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/er/</a:t>
            </a:r>
            <a:r>
              <a:rPr lang="en-US" sz="1400" b="0" dirty="0"/>
              <a:t> (as in earth, learn, yearn)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/air/</a:t>
            </a:r>
            <a:r>
              <a:rPr lang="en-US" sz="1400" b="0" dirty="0"/>
              <a:t> (as in pear, wear, bear)</a:t>
            </a:r>
            <a:endParaRPr lang="en-US" dirty="0">
              <a:cs typeface="Calibri" panose="020F0502020204030204"/>
            </a:endParaRPr>
          </a:p>
          <a:p>
            <a:r>
              <a:rPr lang="en-US" sz="1400" dirty="0">
                <a:cs typeface="Calibri"/>
              </a:rPr>
              <a:t> </a:t>
            </a:r>
            <a:endParaRPr lang="en-US" sz="1400" b="0" dirty="0"/>
          </a:p>
          <a:p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33746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 with two sounds </a:t>
            </a:r>
            <a:r>
              <a:rPr lang="en-US" sz="1400" b="0" dirty="0"/>
              <a:t>for wa: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/wo/</a:t>
            </a:r>
            <a:r>
              <a:rPr lang="en-US" sz="1400" b="0" dirty="0"/>
              <a:t> (as in was, want, watch)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/wa/ </a:t>
            </a:r>
            <a:r>
              <a:rPr lang="en-US" sz="1400" b="0" dirty="0"/>
              <a:t>(as in walk, wall, warm)</a:t>
            </a:r>
            <a:endParaRPr lang="en-US" sz="1400" b="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81785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 </a:t>
            </a:r>
            <a:r>
              <a:rPr lang="en-US" b="1" dirty="0"/>
              <a:t>/wer/</a:t>
            </a:r>
            <a:r>
              <a:rPr lang="en-US" dirty="0"/>
              <a:t> (as in</a:t>
            </a:r>
            <a:r>
              <a:rPr lang="en-US" sz="1400" dirty="0"/>
              <a:t> </a:t>
            </a:r>
            <a:r>
              <a:rPr lang="en-US" sz="1400" b="0" dirty="0"/>
              <a:t>work</a:t>
            </a:r>
            <a:r>
              <a:rPr lang="en-US" sz="1400" dirty="0"/>
              <a:t>)</a:t>
            </a:r>
          </a:p>
          <a:p>
            <a:endParaRPr lang="en-US" sz="1400" dirty="0">
              <a:cs typeface="Calibri"/>
            </a:endParaRPr>
          </a:p>
          <a:p>
            <a:r>
              <a:rPr lang="en-US" b="1" dirty="0"/>
              <a:t>Additional information for teachers</a:t>
            </a:r>
            <a:endParaRPr lang="en-US" dirty="0"/>
          </a:p>
          <a:p>
            <a:r>
              <a:rPr lang="en-US" dirty="0"/>
              <a:t>The letters or usually make an /er/ sound when following a w (as in word, worm, world).</a:t>
            </a:r>
            <a:endParaRPr lang="en-US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59342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 </a:t>
            </a:r>
            <a:r>
              <a:rPr lang="en-US" b="1" dirty="0"/>
              <a:t>/r/</a:t>
            </a:r>
            <a:r>
              <a:rPr lang="en-US" dirty="0"/>
              <a:t> (as in write)</a:t>
            </a:r>
          </a:p>
          <a:p>
            <a:endParaRPr lang="en-US" dirty="0"/>
          </a:p>
          <a:p>
            <a:r>
              <a:rPr lang="en-US" b="1" dirty="0"/>
              <a:t>Additional information for teachers</a:t>
            </a:r>
            <a:endParaRPr lang="en-US" dirty="0"/>
          </a:p>
          <a:p>
            <a:r>
              <a:rPr lang="en-US" dirty="0"/>
              <a:t>The letters wr usually make an /r/ sound. The letter </a:t>
            </a:r>
            <a:r>
              <a:rPr lang="en-AU" sz="1400" b="0" dirty="0"/>
              <a:t>w is silent when followed by </a:t>
            </a:r>
            <a:r>
              <a:rPr lang="en-AU" sz="1400" dirty="0"/>
              <a:t>r (</a:t>
            </a:r>
            <a:r>
              <a:rPr lang="en-AU" sz="1400" b="0" dirty="0"/>
              <a:t>as in write, wrap, wriggle).</a:t>
            </a:r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89407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is shown, students respond: </a:t>
            </a:r>
            <a:r>
              <a:rPr lang="en-US" b="1" dirty="0"/>
              <a:t>/n/</a:t>
            </a:r>
            <a:r>
              <a:rPr lang="en-US" dirty="0"/>
              <a:t> (as in gnome)</a:t>
            </a:r>
          </a:p>
          <a:p>
            <a:endParaRPr lang="en-US" dirty="0"/>
          </a:p>
          <a:p>
            <a:r>
              <a:rPr lang="en-US" b="1" dirty="0"/>
              <a:t>Additional information for teachers </a:t>
            </a:r>
            <a:endParaRPr lang="en-US" dirty="0"/>
          </a:p>
          <a:p>
            <a:r>
              <a:rPr lang="en-AU" sz="1400" b="0" dirty="0"/>
              <a:t>The letter g is silent when followed by n (as in gnat, </a:t>
            </a:r>
            <a:r>
              <a:rPr lang="en-AU" sz="1400" dirty="0"/>
              <a:t>gnaw</a:t>
            </a:r>
            <a:r>
              <a:rPr lang="en-AU" sz="1400" b="0" dirty="0"/>
              <a:t>, sign).</a:t>
            </a:r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86C0-4FE5-47C6-B5B8-67218B2B4BB0}" type="slidenum">
              <a:rPr lang="en-AU" smtClean="0"/>
              <a:t>99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332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CB6C-DD5D-4EB8-99A2-191A1D26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A159-DDE6-4E7A-AAFC-F1D3F495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9DA1-07E4-4C05-959C-3BE7AA26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8EC4-ECD2-4784-AD4C-4E4DB1EAEFD8}" type="datetimeFigureOut">
              <a:rPr lang="en-AU" smtClean="0"/>
              <a:t>10/11/2023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EE88-AAC0-42FA-AF5F-FF8810A1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2021 Education Services Australia Limited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FEDB9-EE8E-41D6-8EB9-29D9A48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1C17-E5F8-4562-9AE4-F4FB42E79D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3649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27AB7-C733-4C3C-9B2C-36AE27D5FBC0}"/>
              </a:ext>
            </a:extLst>
          </p:cNvPr>
          <p:cNvSpPr/>
          <p:nvPr userDrawn="1"/>
        </p:nvSpPr>
        <p:spPr>
          <a:xfrm>
            <a:off x="0" y="1245394"/>
            <a:ext cx="12192000" cy="5612605"/>
          </a:xfrm>
          <a:prstGeom prst="rect">
            <a:avLst/>
          </a:prstGeom>
          <a:solidFill>
            <a:srgbClr val="CD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B3507E-3B0B-4138-A019-416EAD8CE26D}"/>
              </a:ext>
            </a:extLst>
          </p:cNvPr>
          <p:cNvSpPr/>
          <p:nvPr userDrawn="1"/>
        </p:nvSpPr>
        <p:spPr>
          <a:xfrm>
            <a:off x="10272713" y="6376787"/>
            <a:ext cx="438149" cy="597299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51780C-F222-4486-9571-424878ECF3E4}"/>
              </a:ext>
            </a:extLst>
          </p:cNvPr>
          <p:cNvSpPr/>
          <p:nvPr userDrawn="1"/>
        </p:nvSpPr>
        <p:spPr>
          <a:xfrm>
            <a:off x="10934700" y="5762626"/>
            <a:ext cx="438149" cy="1133474"/>
          </a:xfrm>
          <a:prstGeom prst="roundRect">
            <a:avLst>
              <a:gd name="adj" fmla="val 1390"/>
            </a:avLst>
          </a:prstGeom>
          <a:solidFill>
            <a:srgbClr val="A2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6ECD51C-02CB-4A9A-9BBA-3CC69B00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5DAE1-7B8B-4C7C-83FF-3DD6341096D6}" type="datetimeFigureOut">
              <a:rPr lang="en-AU" smtClean="0"/>
              <a:pPr/>
              <a:t>10/11/2023</a:t>
            </a:fld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03E251-4722-4189-831B-4DC879CC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32865D7-127F-4952-87F6-F7AF1C6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090A22-2F18-404E-B35B-7D6B4F074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FDC7C05-1975-485B-82A4-534BAC756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4AC3A5-79CE-4C91-B28F-2D6250813D9C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2022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5A8193-3A6C-4E2D-B93B-8889591E35A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  <p:pic>
        <p:nvPicPr>
          <p:cNvPr id="14" name="Graphic 37">
            <a:extLst>
              <a:ext uri="{FF2B5EF4-FFF2-40B4-BE49-F238E27FC236}">
                <a16:creationId xmlns:a16="http://schemas.microsoft.com/office/drawing/2014/main" id="{CCB17FF7-B2AB-42C1-B99B-C37EF4B3E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326" y="288390"/>
            <a:ext cx="2535555" cy="70586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F905E4-F3FC-4DBA-A487-B5E9132DCDA8}"/>
              </a:ext>
            </a:extLst>
          </p:cNvPr>
          <p:cNvSpPr/>
          <p:nvPr userDrawn="1"/>
        </p:nvSpPr>
        <p:spPr>
          <a:xfrm rot="20855960">
            <a:off x="11444534" y="6074692"/>
            <a:ext cx="438149" cy="892637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1683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27AB7-C733-4C3C-9B2C-36AE27D5FBC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D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B3507E-3B0B-4138-A019-416EAD8CE26D}"/>
              </a:ext>
            </a:extLst>
          </p:cNvPr>
          <p:cNvSpPr/>
          <p:nvPr userDrawn="1"/>
        </p:nvSpPr>
        <p:spPr>
          <a:xfrm>
            <a:off x="10272713" y="6376787"/>
            <a:ext cx="438149" cy="597299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51780C-F222-4486-9571-424878ECF3E4}"/>
              </a:ext>
            </a:extLst>
          </p:cNvPr>
          <p:cNvSpPr/>
          <p:nvPr userDrawn="1"/>
        </p:nvSpPr>
        <p:spPr>
          <a:xfrm>
            <a:off x="10934700" y="5762626"/>
            <a:ext cx="438149" cy="1133474"/>
          </a:xfrm>
          <a:prstGeom prst="roundRect">
            <a:avLst>
              <a:gd name="adj" fmla="val 1390"/>
            </a:avLst>
          </a:prstGeom>
          <a:solidFill>
            <a:srgbClr val="A2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6ECD51C-02CB-4A9A-9BBA-3CC69B00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5DAE1-7B8B-4C7C-83FF-3DD6341096D6}" type="datetimeFigureOut">
              <a:rPr lang="en-AU" smtClean="0"/>
              <a:pPr/>
              <a:t>10/11/2023</a:t>
            </a:fld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03E251-4722-4189-831B-4DC879CC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32865D7-127F-4952-87F6-F7AF1C6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4AC3A5-79CE-4C91-B28F-2D6250813D9C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2022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5A8193-3A6C-4E2D-B93B-8889591E35A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F905E4-F3FC-4DBA-A487-B5E9132DCDA8}"/>
              </a:ext>
            </a:extLst>
          </p:cNvPr>
          <p:cNvSpPr/>
          <p:nvPr userDrawn="1"/>
        </p:nvSpPr>
        <p:spPr>
          <a:xfrm rot="20855960">
            <a:off x="11444534" y="6074692"/>
            <a:ext cx="438149" cy="892637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4131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B3507E-3B0B-4138-A019-416EAD8CE26D}"/>
              </a:ext>
            </a:extLst>
          </p:cNvPr>
          <p:cNvSpPr/>
          <p:nvPr userDrawn="1"/>
        </p:nvSpPr>
        <p:spPr>
          <a:xfrm>
            <a:off x="10272713" y="6376787"/>
            <a:ext cx="438149" cy="597299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51780C-F222-4486-9571-424878ECF3E4}"/>
              </a:ext>
            </a:extLst>
          </p:cNvPr>
          <p:cNvSpPr/>
          <p:nvPr userDrawn="1"/>
        </p:nvSpPr>
        <p:spPr>
          <a:xfrm>
            <a:off x="10934700" y="5762626"/>
            <a:ext cx="438149" cy="1133474"/>
          </a:xfrm>
          <a:prstGeom prst="roundRect">
            <a:avLst>
              <a:gd name="adj" fmla="val 1390"/>
            </a:avLst>
          </a:prstGeom>
          <a:solidFill>
            <a:srgbClr val="A2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6ECD51C-02CB-4A9A-9BBA-3CC69B00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5DAE1-7B8B-4C7C-83FF-3DD6341096D6}" type="datetimeFigureOut">
              <a:rPr lang="en-AU" smtClean="0"/>
              <a:pPr/>
              <a:t>10/11/2023</a:t>
            </a:fld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A03E251-4722-4189-831B-4DC879CC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32865D7-127F-4952-87F6-F7AF1C6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4AC3A5-79CE-4C91-B28F-2D6250813D9C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2023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5A8193-3A6C-4E2D-B93B-8889591E35A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  <p:pic>
        <p:nvPicPr>
          <p:cNvPr id="14" name="Graphic 37">
            <a:extLst>
              <a:ext uri="{FF2B5EF4-FFF2-40B4-BE49-F238E27FC236}">
                <a16:creationId xmlns:a16="http://schemas.microsoft.com/office/drawing/2014/main" id="{CCB17FF7-B2AB-42C1-B99B-C37EF4B3E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326" y="288390"/>
            <a:ext cx="2535555" cy="70586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F905E4-F3FC-4DBA-A487-B5E9132DCDA8}"/>
              </a:ext>
            </a:extLst>
          </p:cNvPr>
          <p:cNvSpPr/>
          <p:nvPr userDrawn="1"/>
        </p:nvSpPr>
        <p:spPr>
          <a:xfrm rot="20855960">
            <a:off x="11444534" y="6074692"/>
            <a:ext cx="438149" cy="892637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95987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09E8DA-64C2-40F4-9D11-451E01454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"/>
            <a:ext cx="12192000" cy="6861574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74CB955-8907-4559-947C-05B0936D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5DAE1-7B8B-4C7C-83FF-3DD6341096D6}" type="datetimeFigureOut">
              <a:rPr lang="en-AU" smtClean="0"/>
              <a:pPr/>
              <a:t>10/11/2023</a:t>
            </a:fld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AD3E7B9-7D3E-40FE-899A-790CD402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1E360C5-D202-42BC-A866-794F982B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D2D3FA-7412-4E81-950C-5758E3223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F90018-4102-42A9-999D-FABC1087F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BE6A47-0C97-4B0A-AED6-FDE731EE4CCE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2022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7DAA82-2A93-44A3-8F3D-E8E07C833A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83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0E4DDF-9D64-4423-A2D7-EFCBEB10CEF5}"/>
              </a:ext>
            </a:extLst>
          </p:cNvPr>
          <p:cNvSpPr/>
          <p:nvPr userDrawn="1"/>
        </p:nvSpPr>
        <p:spPr>
          <a:xfrm>
            <a:off x="10272713" y="6376787"/>
            <a:ext cx="438149" cy="597299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54174D-E222-4A6A-A00B-5A92606E7A8A}"/>
              </a:ext>
            </a:extLst>
          </p:cNvPr>
          <p:cNvSpPr/>
          <p:nvPr userDrawn="1"/>
        </p:nvSpPr>
        <p:spPr>
          <a:xfrm>
            <a:off x="10934700" y="5762626"/>
            <a:ext cx="438149" cy="1133474"/>
          </a:xfrm>
          <a:prstGeom prst="roundRect">
            <a:avLst>
              <a:gd name="adj" fmla="val 1390"/>
            </a:avLst>
          </a:prstGeom>
          <a:solidFill>
            <a:srgbClr val="A2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4BA13D-B241-4EA8-9050-C68AD020983E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2023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F6B187-9FAD-42DB-AE71-01E5F8B136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87D2D2-7CB4-4B2F-ACE2-EE443905EAEA}"/>
              </a:ext>
            </a:extLst>
          </p:cNvPr>
          <p:cNvSpPr/>
          <p:nvPr userDrawn="1"/>
        </p:nvSpPr>
        <p:spPr>
          <a:xfrm rot="20855960">
            <a:off x="11444534" y="6074692"/>
            <a:ext cx="438149" cy="892637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31F3DE3-6C7A-44EB-8B03-1CB3E09B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17847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46D87B-0069-4063-821C-A6D3E623D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85649" cy="6858000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D80616F-1E10-45B7-B55C-05729703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5DAE1-7B8B-4C7C-83FF-3DD6341096D6}" type="datetimeFigureOut">
              <a:rPr lang="en-AU" smtClean="0"/>
              <a:pPr/>
              <a:t>10/11/2023</a:t>
            </a:fld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D9A5536-9FAC-4077-83A9-853E0FF3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701C399-CFFE-4DEB-8D42-B9FDF98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0E10A8-BF2C-4619-ACD1-3B8F439C55F5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2023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A7A8D-D9ED-4125-A349-C374EEF8829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144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DD94739-AF8B-EFA4-AF09-86F88705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0" cy="1198744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400" b="1" kern="1200">
                <a:solidFill>
                  <a:srgbClr val="0E1D42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EB6B64-2E38-04BA-BDA1-9348D020C482}"/>
              </a:ext>
            </a:extLst>
          </p:cNvPr>
          <p:cNvSpPr/>
          <p:nvPr userDrawn="1"/>
        </p:nvSpPr>
        <p:spPr>
          <a:xfrm>
            <a:off x="0" y="5950021"/>
            <a:ext cx="12192000" cy="907979"/>
          </a:xfrm>
          <a:prstGeom prst="rect">
            <a:avLst/>
          </a:prstGeom>
          <a:solidFill>
            <a:srgbClr val="0E1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3B9433-C63E-7483-993F-C5CA614D26FC}"/>
              </a:ext>
            </a:extLst>
          </p:cNvPr>
          <p:cNvSpPr/>
          <p:nvPr userDrawn="1"/>
        </p:nvSpPr>
        <p:spPr>
          <a:xfrm>
            <a:off x="10272713" y="6376787"/>
            <a:ext cx="438149" cy="597299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BE2EFD-1327-7826-C6D5-587834F60457}"/>
              </a:ext>
            </a:extLst>
          </p:cNvPr>
          <p:cNvSpPr/>
          <p:nvPr userDrawn="1"/>
        </p:nvSpPr>
        <p:spPr>
          <a:xfrm>
            <a:off x="10934700" y="5762626"/>
            <a:ext cx="438149" cy="1133474"/>
          </a:xfrm>
          <a:prstGeom prst="roundRect">
            <a:avLst>
              <a:gd name="adj" fmla="val 1390"/>
            </a:avLst>
          </a:prstGeom>
          <a:solidFill>
            <a:srgbClr val="A2A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3085947-B258-0317-65DA-7DA49732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B0705A-9875-450F-9AE0-9789426F28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EA1F991-183C-3009-0C1A-7B29C644FEFD}"/>
              </a:ext>
            </a:extLst>
          </p:cNvPr>
          <p:cNvSpPr txBox="1">
            <a:spLocks/>
          </p:cNvSpPr>
          <p:nvPr userDrawn="1"/>
        </p:nvSpPr>
        <p:spPr>
          <a:xfrm>
            <a:off x="342604" y="6492875"/>
            <a:ext cx="722466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2023 Commonwealth of Australia, unless otherwise indicated. Creative Commons Attribution 4.0, unless otherwise indicated.</a:t>
            </a:r>
            <a:endParaRPr lang="en-AU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02738F-8824-7191-B3E4-5569E5C16A5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3" y="6566689"/>
            <a:ext cx="549796" cy="1993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C77F5-23CB-0C59-DD6E-0C1D45F19D3B}"/>
              </a:ext>
            </a:extLst>
          </p:cNvPr>
          <p:cNvSpPr/>
          <p:nvPr userDrawn="1"/>
        </p:nvSpPr>
        <p:spPr>
          <a:xfrm rot="20855960">
            <a:off x="11444534" y="6074692"/>
            <a:ext cx="438149" cy="892637"/>
          </a:xfrm>
          <a:prstGeom prst="roundRect">
            <a:avLst>
              <a:gd name="adj" fmla="val 1390"/>
            </a:avLst>
          </a:prstGeom>
          <a:solidFill>
            <a:srgbClr val="80D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3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371D9-4352-43A3-8D57-9EC9F22EC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4155C-66DE-4ABD-BFC4-4951C4347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52606-5FBD-4D04-A571-9D7E2A31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8EC4-ECD2-4784-AD4C-4E4DB1EAEFD8}" type="datetimeFigureOut">
              <a:rPr lang="en-AU" smtClean="0"/>
              <a:t>10/11/2023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E540C-4098-437B-BBAD-798C59BA7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© 2021 Education Services Australia Limited</a:t>
            </a:r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853F-36C5-4502-876B-F23587FFE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1C17-E5F8-4562-9AE4-F4FB42E79D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4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5" r:id="rId4"/>
    <p:sldLayoutId id="2147483663" r:id="rId5"/>
    <p:sldLayoutId id="2147483666" r:id="rId6"/>
    <p:sldLayoutId id="2147483664" r:id="rId7"/>
    <p:sldLayoutId id="2147483668" r:id="rId8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8.m4a"/><Relationship Id="rId13" Type="http://schemas.microsoft.com/office/2007/relationships/media" Target="../media/media101.m4a"/><Relationship Id="rId3" Type="http://schemas.microsoft.com/office/2007/relationships/media" Target="../media/media96.m4a"/><Relationship Id="rId7" Type="http://schemas.microsoft.com/office/2007/relationships/media" Target="../media/media98.m4a"/><Relationship Id="rId12" Type="http://schemas.openxmlformats.org/officeDocument/2006/relationships/audio" Target="../media/media100.m4a"/><Relationship Id="rId17" Type="http://schemas.openxmlformats.org/officeDocument/2006/relationships/image" Target="../media/image8.png"/><Relationship Id="rId2" Type="http://schemas.openxmlformats.org/officeDocument/2006/relationships/audio" Target="../media/media17.m4a"/><Relationship Id="rId16" Type="http://schemas.openxmlformats.org/officeDocument/2006/relationships/notesSlide" Target="../notesSlides/notesSlide100.xml"/><Relationship Id="rId1" Type="http://schemas.microsoft.com/office/2007/relationships/media" Target="../media/media17.m4a"/><Relationship Id="rId6" Type="http://schemas.openxmlformats.org/officeDocument/2006/relationships/audio" Target="../media/media97.m4a"/><Relationship Id="rId11" Type="http://schemas.microsoft.com/office/2007/relationships/media" Target="../media/media100.m4a"/><Relationship Id="rId5" Type="http://schemas.microsoft.com/office/2007/relationships/media" Target="../media/media97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99.m4a"/><Relationship Id="rId4" Type="http://schemas.openxmlformats.org/officeDocument/2006/relationships/audio" Target="../media/media96.m4a"/><Relationship Id="rId9" Type="http://schemas.microsoft.com/office/2007/relationships/media" Target="../media/media99.m4a"/><Relationship Id="rId14" Type="http://schemas.openxmlformats.org/officeDocument/2006/relationships/audio" Target="../media/media101.m4a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hub.edu.au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4" Type="http://schemas.openxmlformats.org/officeDocument/2006/relationships/audio" Target="../media/media18.m4a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8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8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cyhub.edu.au/search/literacy-hub-phonics-progress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8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7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eracyhub.edu.au/search/daily-review-examp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teracyhub.edu.au/search/phonics-instructional-model-for-reading-and-spelling/" TargetMode="External"/><Relationship Id="rId5" Type="http://schemas.openxmlformats.org/officeDocument/2006/relationships/hyperlink" Target="http://www.literacyhub.edu.au/search/literacy-hub-phonics-progression/" TargetMode="External"/><Relationship Id="rId4" Type="http://schemas.openxmlformats.org/officeDocument/2006/relationships/hyperlink" Target="https://www.literacyhub.edu.au/professional-learning/implementing-a-systematic-synthetic-phonics-approach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36.m4a"/><Relationship Id="rId7" Type="http://schemas.openxmlformats.org/officeDocument/2006/relationships/image" Target="../media/image8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6.m4a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microsoft.com/office/2007/relationships/media" Target="../media/media34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4" Type="http://schemas.openxmlformats.org/officeDocument/2006/relationships/audio" Target="../media/media34.m4a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media" Target="../media/media49.m4a"/><Relationship Id="rId7" Type="http://schemas.openxmlformats.org/officeDocument/2006/relationships/image" Target="../media/image8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9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media" Target="../media/media52.m4a"/><Relationship Id="rId7" Type="http://schemas.openxmlformats.org/officeDocument/2006/relationships/image" Target="../media/image8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2.m4a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media" Target="../media/media54.m4a"/><Relationship Id="rId7" Type="http://schemas.openxmlformats.org/officeDocument/2006/relationships/image" Target="../media/image8.png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4.m4a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media" Target="../media/media56.m4a"/><Relationship Id="rId7" Type="http://schemas.openxmlformats.org/officeDocument/2006/relationships/image" Target="../media/image8.png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6.m4a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media" Target="../media/media76.m4a"/><Relationship Id="rId7" Type="http://schemas.openxmlformats.org/officeDocument/2006/relationships/image" Target="../media/image8.png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6.m4a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media" Target="../media/media78.m4a"/><Relationship Id="rId7" Type="http://schemas.openxmlformats.org/officeDocument/2006/relationships/image" Target="../media/image8.png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8.m4a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5.xml"/><Relationship Id="rId3" Type="http://schemas.microsoft.com/office/2007/relationships/media" Target="../media/media9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6" Type="http://schemas.openxmlformats.org/officeDocument/2006/relationships/audio" Target="../media/media62.m4a"/><Relationship Id="rId5" Type="http://schemas.microsoft.com/office/2007/relationships/media" Target="../media/media62.m4a"/><Relationship Id="rId4" Type="http://schemas.openxmlformats.org/officeDocument/2006/relationships/audio" Target="../media/media92.m4a"/><Relationship Id="rId9" Type="http://schemas.openxmlformats.org/officeDocument/2006/relationships/image" Target="../media/image8.pn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media" Target="../media/media94.m4a"/><Relationship Id="rId7" Type="http://schemas.openxmlformats.org/officeDocument/2006/relationships/image" Target="../media/image8.png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6" Type="http://schemas.openxmlformats.org/officeDocument/2006/relationships/notesSlide" Target="../notesSlides/notesSlide9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4.m4a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EB4DCC-B02A-4BA9-9396-C96CD4E51A07}"/>
              </a:ext>
            </a:extLst>
          </p:cNvPr>
          <p:cNvSpPr txBox="1">
            <a:spLocks/>
          </p:cNvSpPr>
          <p:nvPr/>
        </p:nvSpPr>
        <p:spPr>
          <a:xfrm>
            <a:off x="350520" y="1643866"/>
            <a:ext cx="10317480" cy="18753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7200" b="1" dirty="0">
                <a:solidFill>
                  <a:srgbClr val="0E1E42"/>
                </a:solidFill>
                <a:latin typeface="+mn-lt"/>
              </a:rPr>
              <a:t>Phonemes and graphemes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2540B7C-094B-45BF-9A39-8384812D85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0520" y="3602038"/>
            <a:ext cx="10317480" cy="1655762"/>
          </a:xfrm>
        </p:spPr>
        <p:txBody>
          <a:bodyPr lIns="0" tIns="0" rIns="0" bIns="0">
            <a:normAutofit/>
          </a:bodyPr>
          <a:lstStyle/>
          <a:p>
            <a:pPr marL="0" indent="0" algn="l">
              <a:buNone/>
            </a:pPr>
            <a:r>
              <a:rPr lang="en-US" sz="3600" dirty="0">
                <a:solidFill>
                  <a:srgbClr val="0E1E42"/>
                </a:solidFill>
                <a:latin typeface="+mj-lt"/>
              </a:rPr>
              <a:t>Daily review</a:t>
            </a:r>
            <a:endParaRPr lang="en-AU" sz="3600" dirty="0">
              <a:solidFill>
                <a:srgbClr val="0E1E4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26771-BC90-AAB4-8F28-8CB116642E21}"/>
              </a:ext>
            </a:extLst>
          </p:cNvPr>
          <p:cNvSpPr txBox="1"/>
          <p:nvPr/>
        </p:nvSpPr>
        <p:spPr>
          <a:xfrm>
            <a:off x="1005548" y="5483275"/>
            <a:ext cx="382175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Instructions for teachers are included in the ‘notes’ section under each slide.</a:t>
            </a:r>
          </a:p>
        </p:txBody>
      </p:sp>
      <p:pic>
        <p:nvPicPr>
          <p:cNvPr id="3" name="Graphic 2" descr="Circle with left arrow outline">
            <a:extLst>
              <a:ext uri="{FF2B5EF4-FFF2-40B4-BE49-F238E27FC236}">
                <a16:creationId xmlns:a16="http://schemas.microsoft.com/office/drawing/2014/main" id="{5C2C1436-2068-9E68-C559-F09DC11EB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50520" y="5483275"/>
            <a:ext cx="624548" cy="624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DBAF5-7C2F-919E-A396-F497B80BB419}"/>
              </a:ext>
            </a:extLst>
          </p:cNvPr>
          <p:cNvSpPr txBox="1"/>
          <p:nvPr/>
        </p:nvSpPr>
        <p:spPr>
          <a:xfrm>
            <a:off x="11019418" y="157948"/>
            <a:ext cx="1172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solidFill>
                  <a:schemeClr val="bg1">
                    <a:lumMod val="75000"/>
                  </a:schemeClr>
                </a:solidFill>
              </a:rPr>
              <a:t>Version 2, Oct 2023</a:t>
            </a:r>
          </a:p>
        </p:txBody>
      </p:sp>
    </p:spTree>
    <p:extLst>
      <p:ext uri="{BB962C8B-B14F-4D97-AF65-F5344CB8AC3E}">
        <p14:creationId xmlns:p14="http://schemas.microsoft.com/office/powerpoint/2010/main" val="420306903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0D619C-796D-4DC6-A74F-9C9830ED7BD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899FAF-0D8A-48B2-B000-BC5DC68D8A7D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785340-2053-4D4A-9D30-72AD4FBF83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12CF5-ADC6-137F-16BD-9CA788F302DD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5568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1E5896-BCF2-4769-8919-68629FB96A05}"/>
              </a:ext>
            </a:extLst>
          </p:cNvPr>
          <p:cNvSpPr txBox="1">
            <a:spLocks/>
          </p:cNvSpPr>
          <p:nvPr/>
        </p:nvSpPr>
        <p:spPr>
          <a:xfrm>
            <a:off x="183810" y="1987109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ough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536D3E-1BD9-43F3-A0AC-2E383CC2AA55}"/>
              </a:ext>
            </a:extLst>
          </p:cNvPr>
          <p:cNvSpPr>
            <a:spLocks/>
          </p:cNvSpPr>
          <p:nvPr/>
        </p:nvSpPr>
        <p:spPr>
          <a:xfrm>
            <a:off x="8521173" y="82280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600215-24D4-6C36-CE36-0896D235218E}"/>
              </a:ext>
            </a:extLst>
          </p:cNvPr>
          <p:cNvSpPr>
            <a:spLocks/>
          </p:cNvSpPr>
          <p:nvPr/>
        </p:nvSpPr>
        <p:spPr>
          <a:xfrm>
            <a:off x="10281810" y="82280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41EE2D-2C6A-D4E2-C868-590F223808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26219" y="2328106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8D72A0-2791-2155-2178-0CE938714EC9}"/>
              </a:ext>
            </a:extLst>
          </p:cNvPr>
          <p:cNvSpPr>
            <a:spLocks/>
          </p:cNvSpPr>
          <p:nvPr/>
        </p:nvSpPr>
        <p:spPr>
          <a:xfrm>
            <a:off x="10296617" y="227495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26DD15-D0F1-0248-56FD-1C46F636F3EF}"/>
              </a:ext>
            </a:extLst>
          </p:cNvPr>
          <p:cNvSpPr/>
          <p:nvPr/>
        </p:nvSpPr>
        <p:spPr>
          <a:xfrm>
            <a:off x="8524813" y="381898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525589-8270-8C2E-5EDE-254228942378}"/>
              </a:ext>
            </a:extLst>
          </p:cNvPr>
          <p:cNvSpPr>
            <a:spLocks/>
          </p:cNvSpPr>
          <p:nvPr/>
        </p:nvSpPr>
        <p:spPr>
          <a:xfrm>
            <a:off x="10307460" y="3821329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ED9970-AAB0-81E2-88F4-611522482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19606" y="949046"/>
            <a:ext cx="768921" cy="768921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C44F7E-38C3-F983-3A4A-9AC1D069DA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12015" y="933755"/>
            <a:ext cx="740607" cy="740607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871A07-DD50-D592-4CE6-D3E3CE1AB0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23643" y="2435859"/>
            <a:ext cx="753878" cy="753878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C41071-B668-52E8-A5A4-E5EEBA85F6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89745" y="2413757"/>
            <a:ext cx="788680" cy="788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6D1484-54A1-FB4B-D75A-CD5574AC84DF}"/>
              </a:ext>
            </a:extLst>
          </p:cNvPr>
          <p:cNvSpPr txBox="1"/>
          <p:nvPr/>
        </p:nvSpPr>
        <p:spPr>
          <a:xfrm>
            <a:off x="9673568" y="861043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5C6801-D10A-EAC7-8965-038C2D1A6BF5}"/>
              </a:ext>
            </a:extLst>
          </p:cNvPr>
          <p:cNvSpPr txBox="1"/>
          <p:nvPr/>
        </p:nvSpPr>
        <p:spPr>
          <a:xfrm>
            <a:off x="9693156" y="236315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70EDD-6FF1-7D26-B5D8-C01E799FA284}"/>
              </a:ext>
            </a:extLst>
          </p:cNvPr>
          <p:cNvSpPr txBox="1"/>
          <p:nvPr/>
        </p:nvSpPr>
        <p:spPr>
          <a:xfrm>
            <a:off x="9677092" y="387779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00F35-D78D-0226-C21B-B40D787BB515}"/>
              </a:ext>
            </a:extLst>
          </p:cNvPr>
          <p:cNvSpPr txBox="1"/>
          <p:nvPr/>
        </p:nvSpPr>
        <p:spPr>
          <a:xfrm>
            <a:off x="11458415" y="861043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B049FA-DB5B-5B02-91A1-34F7A622C688}"/>
              </a:ext>
            </a:extLst>
          </p:cNvPr>
          <p:cNvSpPr txBox="1"/>
          <p:nvPr/>
        </p:nvSpPr>
        <p:spPr>
          <a:xfrm>
            <a:off x="11442964" y="232505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BAE26B-90E4-962B-B37D-6F233C835CB1}"/>
              </a:ext>
            </a:extLst>
          </p:cNvPr>
          <p:cNvSpPr txBox="1"/>
          <p:nvPr/>
        </p:nvSpPr>
        <p:spPr>
          <a:xfrm>
            <a:off x="11463364" y="389066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B0FD6D-E793-62D8-1FFF-D60C4F58FED0}"/>
              </a:ext>
            </a:extLst>
          </p:cNvPr>
          <p:cNvSpPr/>
          <p:nvPr/>
        </p:nvSpPr>
        <p:spPr>
          <a:xfrm>
            <a:off x="8524813" y="532687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B2FEC-7B07-F5C3-5D29-BEEEB9ED0258}"/>
              </a:ext>
            </a:extLst>
          </p:cNvPr>
          <p:cNvSpPr txBox="1">
            <a:spLocks/>
          </p:cNvSpPr>
          <p:nvPr/>
        </p:nvSpPr>
        <p:spPr>
          <a:xfrm>
            <a:off x="8604432" y="1665452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as in dough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688FC-5EF2-9C5C-F93C-FC033847C72E}"/>
              </a:ext>
            </a:extLst>
          </p:cNvPr>
          <p:cNvSpPr txBox="1"/>
          <p:nvPr/>
        </p:nvSpPr>
        <p:spPr>
          <a:xfrm>
            <a:off x="10348918" y="1665328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as in bought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60F6D-CE1C-6AF3-6E2C-A27DD37B7F2F}"/>
              </a:ext>
            </a:extLst>
          </p:cNvPr>
          <p:cNvSpPr txBox="1"/>
          <p:nvPr/>
        </p:nvSpPr>
        <p:spPr>
          <a:xfrm>
            <a:off x="8529275" y="3174795"/>
            <a:ext cx="1198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as in drought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21F12-BA00-EE08-46F5-916FB7A30D83}"/>
              </a:ext>
            </a:extLst>
          </p:cNvPr>
          <p:cNvSpPr txBox="1"/>
          <p:nvPr/>
        </p:nvSpPr>
        <p:spPr>
          <a:xfrm>
            <a:off x="10310817" y="3136695"/>
            <a:ext cx="146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as in through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7E8F88-F8BD-AC44-A904-59C42A336FFF}"/>
              </a:ext>
            </a:extLst>
          </p:cNvPr>
          <p:cNvSpPr txBox="1"/>
          <p:nvPr/>
        </p:nvSpPr>
        <p:spPr>
          <a:xfrm>
            <a:off x="8610293" y="4666213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as in tough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6E2427-0E3D-8CB5-23C0-F1823136BC50}"/>
              </a:ext>
            </a:extLst>
          </p:cNvPr>
          <p:cNvSpPr txBox="1"/>
          <p:nvPr/>
        </p:nvSpPr>
        <p:spPr>
          <a:xfrm>
            <a:off x="10412417" y="4685443"/>
            <a:ext cx="114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as in cough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3ACC92-85B6-0CF2-093D-F03BBE7A3E87}"/>
              </a:ext>
            </a:extLst>
          </p:cNvPr>
          <p:cNvSpPr txBox="1"/>
          <p:nvPr/>
        </p:nvSpPr>
        <p:spPr>
          <a:xfrm>
            <a:off x="8504791" y="6175369"/>
            <a:ext cx="13504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b="1" dirty="0">
                <a:solidFill>
                  <a:schemeClr val="bg1"/>
                </a:solidFill>
              </a:rPr>
              <a:t>as in thorough</a:t>
            </a:r>
          </a:p>
        </p:txBody>
      </p:sp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3798C0-FAE4-A5AE-32ED-3B4803C737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21949" y="5449803"/>
            <a:ext cx="753878" cy="753878"/>
          </a:xfrm>
          <a:prstGeom prst="rect">
            <a:avLst/>
          </a:prstGeom>
        </p:spPr>
      </p:pic>
      <p:pic>
        <p:nvPicPr>
          <p:cNvPr id="27" name="Recording (25) uff">
            <a:hlinkClick r:id="" action="ppaction://media"/>
            <a:extLst>
              <a:ext uri="{FF2B5EF4-FFF2-40B4-BE49-F238E27FC236}">
                <a16:creationId xmlns:a16="http://schemas.microsoft.com/office/drawing/2014/main" id="{1B120DC6-879A-E6B6-0AF4-E59224FEB56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11672" y="3932966"/>
            <a:ext cx="779156" cy="779156"/>
          </a:xfrm>
          <a:prstGeom prst="rect">
            <a:avLst/>
          </a:prstGeom>
        </p:spPr>
      </p:pic>
      <p:pic>
        <p:nvPicPr>
          <p:cNvPr id="28" name="Recording (24) off">
            <a:hlinkClick r:id="" action="ppaction://media"/>
            <a:extLst>
              <a:ext uri="{FF2B5EF4-FFF2-40B4-BE49-F238E27FC236}">
                <a16:creationId xmlns:a16="http://schemas.microsoft.com/office/drawing/2014/main" id="{CD0CD190-2EA6-D3A6-B9B3-59CEBD86016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01317" y="3915630"/>
            <a:ext cx="809192" cy="8091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7179E2B-B9A7-3AF2-8C6F-FE54CCC1A334}"/>
              </a:ext>
            </a:extLst>
          </p:cNvPr>
          <p:cNvSpPr txBox="1"/>
          <p:nvPr/>
        </p:nvSpPr>
        <p:spPr>
          <a:xfrm>
            <a:off x="9677092" y="538909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39262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8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9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A752E93-8F96-BE70-0F83-59DC3E752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1" y="2220676"/>
            <a:ext cx="10501737" cy="18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21C77E-4B79-4B44-8E07-6FC310A8CDA7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6B915F-D1ED-45CA-B180-D3CD97933AB6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53D8B7-9CFB-4AF2-833B-32EB5146F1C6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E88602-E08F-4EB9-A73B-BFF1F6310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2363357"/>
            <a:ext cx="720000" cy="72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039970-38E0-46DF-B12B-1BEBEEC012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9CDE5-3A03-363D-4470-F81E4B058BA3}"/>
              </a:ext>
            </a:extLst>
          </p:cNvPr>
          <p:cNvSpPr txBox="1"/>
          <p:nvPr/>
        </p:nvSpPr>
        <p:spPr>
          <a:xfrm>
            <a:off x="10619066" y="2141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55A6D-F388-F614-55E5-BE16AACF04E2}"/>
              </a:ext>
            </a:extLst>
          </p:cNvPr>
          <p:cNvSpPr txBox="1"/>
          <p:nvPr/>
        </p:nvSpPr>
        <p:spPr>
          <a:xfrm>
            <a:off x="10619066" y="3589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03425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F51B86-65C3-4733-933E-7AA15A13F4AB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DA94C2-0643-48D2-8585-2F201A4A96F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73B3CA-DC31-4EA6-9122-40F1DD898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903EB-3F20-73A7-540F-ECFE4403C15F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5645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A08335-4F1A-4F93-B776-B0EFA89FDC8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85EE1A-6800-4AE9-B1B6-95E3C36ACF3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AF4A66-FC61-4C13-8962-6881DCE95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CF7E8-8B27-CC52-CD6B-41921245A6BC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782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37DF0B-DCF6-4DFB-8095-D7848DE99410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41FEAA-C704-492F-BC85-0876A0EF5980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EAF5B6-E0F7-4935-AA1F-2867B1A39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2B9AE-ADA1-2F99-2755-3F2F7804FF7C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790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832933-E162-4E82-902A-03979B79F263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B031BF-7B00-44E2-8A68-10B1B6AD0714}"/>
              </a:ext>
            </a:extLst>
          </p:cNvPr>
          <p:cNvSpPr/>
          <p:nvPr/>
        </p:nvSpPr>
        <p:spPr>
          <a:xfrm>
            <a:off x="9536724" y="24790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3B46EB-5946-4B2E-9F46-10A892DD2B71}"/>
              </a:ext>
            </a:extLst>
          </p:cNvPr>
          <p:cNvSpPr/>
          <p:nvPr/>
        </p:nvSpPr>
        <p:spPr>
          <a:xfrm>
            <a:off x="9536724" y="1136736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4A3BA5-24B9-4A9F-88D2-14019783C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10318" y="2735668"/>
            <a:ext cx="720000" cy="72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4EB2E9-4E25-4368-802D-0C02B304FA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50566" y="14235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F0745-B06B-38D1-D14E-C75AB00ECBAE}"/>
              </a:ext>
            </a:extLst>
          </p:cNvPr>
          <p:cNvSpPr txBox="1"/>
          <p:nvPr/>
        </p:nvSpPr>
        <p:spPr>
          <a:xfrm>
            <a:off x="10697648" y="1136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652FF-F573-EBEC-8CA6-F47334D02820}"/>
              </a:ext>
            </a:extLst>
          </p:cNvPr>
          <p:cNvSpPr txBox="1"/>
          <p:nvPr/>
        </p:nvSpPr>
        <p:spPr>
          <a:xfrm>
            <a:off x="10697648" y="2499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4C4C7-E53B-0E84-0B5B-0540DA9044AA}"/>
              </a:ext>
            </a:extLst>
          </p:cNvPr>
          <p:cNvSpPr/>
          <p:nvPr/>
        </p:nvSpPr>
        <p:spPr>
          <a:xfrm>
            <a:off x="9554649" y="3866643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235CB-D62F-7871-86E2-60018425FEDC}"/>
              </a:ext>
            </a:extLst>
          </p:cNvPr>
          <p:cNvSpPr txBox="1"/>
          <p:nvPr/>
        </p:nvSpPr>
        <p:spPr>
          <a:xfrm>
            <a:off x="10664283" y="38621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11A0D8-C6E6-EC8F-F0DF-13871F3C0F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10318" y="411747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0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06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69697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702CA5-CE93-4FA9-80F7-D640FDD6F210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1BD8D3-EE3C-46F4-9B1C-12B7056316B3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4EFC76-8B36-4AAA-96D6-F14FD869B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4E5E2-3821-D682-8BD2-E8EAE7787392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886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5AC984-A6B2-47F0-ACBE-E2D9CC6C7FF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9A7C66-5C90-41C5-9DF8-9E1FFC0282F6}"/>
              </a:ext>
            </a:extLst>
          </p:cNvPr>
          <p:cNvSpPr/>
          <p:nvPr/>
        </p:nvSpPr>
        <p:spPr>
          <a:xfrm>
            <a:off x="9476068" y="226483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AABB85-A0F0-4819-A609-0060DD5E4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22660" y="2486917"/>
            <a:ext cx="761108" cy="76110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D8C7A0-669D-EB00-21DA-AE8615274EE5}"/>
              </a:ext>
            </a:extLst>
          </p:cNvPr>
          <p:cNvSpPr/>
          <p:nvPr/>
        </p:nvSpPr>
        <p:spPr>
          <a:xfrm>
            <a:off x="9465236" y="375073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">
            <a:hlinkClick r:id="" action="ppaction://media"/>
            <a:extLst>
              <a:ext uri="{FF2B5EF4-FFF2-40B4-BE49-F238E27FC236}">
                <a16:creationId xmlns:a16="http://schemas.microsoft.com/office/drawing/2014/main" id="{68FE8CFB-4A95-E6E9-223F-813F02C452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1768" y="3972981"/>
            <a:ext cx="792000" cy="719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291D9-1C58-C8C6-BD62-13290C3DD791}"/>
              </a:ext>
            </a:extLst>
          </p:cNvPr>
          <p:cNvSpPr txBox="1"/>
          <p:nvPr/>
        </p:nvSpPr>
        <p:spPr>
          <a:xfrm>
            <a:off x="10671902" y="2264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D9A07-CEA0-0FF3-84D9-8E42A65D5C68}"/>
              </a:ext>
            </a:extLst>
          </p:cNvPr>
          <p:cNvSpPr txBox="1"/>
          <p:nvPr/>
        </p:nvSpPr>
        <p:spPr>
          <a:xfrm>
            <a:off x="10671902" y="3750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97433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03E0F3-FB3E-4D70-8BB3-54E0D43D635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5753F6-EA55-492C-A495-FC541A391B13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FD4DC-FCAE-4EA0-A16D-39F87001D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5A95B-0175-AC9F-BE98-B8146C842A44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655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332D20-C27F-47DE-B450-15FB0A75797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708E97-93FB-4249-8784-0B0879F5505C}"/>
              </a:ext>
            </a:extLst>
          </p:cNvPr>
          <p:cNvSpPr/>
          <p:nvPr/>
        </p:nvSpPr>
        <p:spPr>
          <a:xfrm>
            <a:off x="9476068" y="226483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444516-13E6-483D-A853-FCB289858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3768" y="2486917"/>
            <a:ext cx="720000" cy="720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3EF57F-36C8-9B6C-F3B4-FCF0C6B3F6D2}"/>
              </a:ext>
            </a:extLst>
          </p:cNvPr>
          <p:cNvSpPr/>
          <p:nvPr/>
        </p:nvSpPr>
        <p:spPr>
          <a:xfrm>
            <a:off x="9476068" y="3640666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B78FA-DFAC-ECD6-F127-0268BE986C65}"/>
              </a:ext>
            </a:extLst>
          </p:cNvPr>
          <p:cNvSpPr txBox="1"/>
          <p:nvPr/>
        </p:nvSpPr>
        <p:spPr>
          <a:xfrm>
            <a:off x="10620625" y="2264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89C0C0-4B69-88AA-5ACB-7F96AF05F9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3768" y="3862749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70A51-B1C3-8522-79BF-49DBE9BCE21A}"/>
              </a:ext>
            </a:extLst>
          </p:cNvPr>
          <p:cNvSpPr txBox="1"/>
          <p:nvPr/>
        </p:nvSpPr>
        <p:spPr>
          <a:xfrm>
            <a:off x="10620625" y="36406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7388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292735-8220-4611-9885-B139272D9BB1}"/>
              </a:ext>
            </a:extLst>
          </p:cNvPr>
          <p:cNvSpPr txBox="1">
            <a:spLocks/>
          </p:cNvSpPr>
          <p:nvPr/>
        </p:nvSpPr>
        <p:spPr>
          <a:xfrm>
            <a:off x="638176" y="273140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E1E42"/>
                </a:solidFill>
                <a:latin typeface="+mn-lt"/>
                <a:ea typeface="+mj-lt"/>
                <a:cs typeface="+mj-lt"/>
              </a:rPr>
              <a:t>Notes for teachers</a:t>
            </a:r>
            <a:endParaRPr lang="en-US" sz="3600" dirty="0">
              <a:solidFill>
                <a:srgbClr val="00BA6F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F202F6-1CAD-4094-9C5E-4A6CF74A2285}"/>
              </a:ext>
            </a:extLst>
          </p:cNvPr>
          <p:cNvSpPr txBox="1">
            <a:spLocks/>
          </p:cNvSpPr>
          <p:nvPr/>
        </p:nvSpPr>
        <p:spPr>
          <a:xfrm>
            <a:off x="1038224" y="1534535"/>
            <a:ext cx="5057776" cy="4579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cs typeface="Calibri"/>
              </a:rPr>
              <a:t>This slideshow contains audio supports to provide pure sounds for speech sounds (phonemes) corresponding to each letter/s (graphemes). </a:t>
            </a:r>
          </a:p>
          <a:p>
            <a:pPr marL="0" indent="0">
              <a:buNone/>
            </a:pPr>
            <a:r>
              <a:rPr lang="en-US" sz="1600" dirty="0">
                <a:cs typeface="Calibri"/>
              </a:rPr>
              <a:t>These phonemes and graphemes should be </a:t>
            </a:r>
            <a:r>
              <a:rPr lang="en-US" sz="1600" dirty="0">
                <a:ea typeface="+mn-lt"/>
                <a:cs typeface="+mn-lt"/>
              </a:rPr>
              <a:t>systematically introduced, taught and revised each day in a scaffolded sequence. 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This slideshow follows an explicit instruction approach.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The order of letter–sound correspondences in this slideshows follows the </a:t>
            </a:r>
            <a:r>
              <a:rPr lang="en-US" sz="1600" u="sng" dirty="0">
                <a:ea typeface="+mn-lt"/>
                <a:cs typeface="+mn-lt"/>
                <a:hlinkClick r:id="rId3"/>
              </a:rPr>
              <a:t>Literacy Hub phonics progression</a:t>
            </a:r>
            <a:r>
              <a:rPr lang="en-US" sz="1600" dirty="0">
                <a:ea typeface="+mn-lt"/>
                <a:cs typeface="+mn-lt"/>
              </a:rPr>
              <a:t>. The corresponding phase from the progression for each phoneme is noted next to the audio icon as a small number. 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Phonemes should be included for review only after the corresponding phase in the progression has been taught.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The slides can be adapted and reordered to follow any phonics progression.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290417-56A6-44E3-B4B9-DA38A5A7698E}"/>
              </a:ext>
            </a:extLst>
          </p:cNvPr>
          <p:cNvSpPr txBox="1">
            <a:spLocks/>
          </p:cNvSpPr>
          <p:nvPr/>
        </p:nvSpPr>
        <p:spPr>
          <a:xfrm>
            <a:off x="6578600" y="1454325"/>
            <a:ext cx="4575176" cy="38857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 Light"/>
                <a:cs typeface="Calibri"/>
              </a:rPr>
              <a:t>Ways to use this slideshow</a:t>
            </a:r>
          </a:p>
          <a:p>
            <a:pPr marL="342900" indent="-342900"/>
            <a:r>
              <a:rPr lang="en-US" sz="1600" dirty="0">
                <a:latin typeface="Calibri"/>
                <a:cs typeface="Calibri"/>
              </a:rPr>
              <a:t>Staff members working directly with students can refer to the slideshow to ensure consistency of phoneme sounds. </a:t>
            </a:r>
          </a:p>
          <a:p>
            <a:pPr marL="342900" indent="-342900"/>
            <a:r>
              <a:rPr lang="en-US" sz="1600" dirty="0">
                <a:latin typeface="Calibri"/>
                <a:cs typeface="Calibri"/>
              </a:rPr>
              <a:t>The slideshow can be presented for review of known letter–sound correspondences with whole-grade, small group or individual students. The student response is contained in the notes section for each slide.</a:t>
            </a:r>
          </a:p>
          <a:p>
            <a:pPr marL="342900" indent="-342900"/>
            <a:r>
              <a:rPr lang="en-US" sz="1600" dirty="0">
                <a:latin typeface="Calibri"/>
                <a:cs typeface="Calibri"/>
              </a:rPr>
              <a:t>The slideshow can be used as an additional teaching tool to support students who are experiencing difficulty learning letter–sound correspondences.</a:t>
            </a:r>
          </a:p>
          <a:p>
            <a:pPr marL="342900" indent="-342900"/>
            <a:endParaRPr lang="en-US" sz="16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latin typeface="Calibri Light"/>
              <a:cs typeface="Calibri"/>
            </a:endParaRPr>
          </a:p>
          <a:p>
            <a:pPr marL="0" indent="0">
              <a:buNone/>
            </a:pPr>
            <a:endParaRPr lang="en-US" sz="2000" b="1" dirty="0">
              <a:latin typeface="Calibri Light"/>
              <a:cs typeface="Calibri"/>
            </a:endParaRPr>
          </a:p>
          <a:p>
            <a:pPr marL="0" indent="0">
              <a:buNone/>
            </a:pPr>
            <a:endParaRPr lang="en-GB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95303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85B1F-25D1-4881-A966-3FF0064509F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7F57DD-4ED2-4197-8335-AEBE6A3E71E8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87DB80-0FF3-4538-8D97-6055E0568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B502EB-4614-0D34-5E11-0E2688D530B0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06351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2A71D9-A89D-4C73-BEAF-45F173B5237C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59C3CA-4A56-4279-8555-4E027A589FC2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9EB4CB-F85E-4CEB-972C-488E6C494B22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E94B3-1201-7F6A-C6D1-FFA83CA927E2}"/>
              </a:ext>
            </a:extLst>
          </p:cNvPr>
          <p:cNvSpPr txBox="1"/>
          <p:nvPr/>
        </p:nvSpPr>
        <p:spPr>
          <a:xfrm>
            <a:off x="10619066" y="2178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703D9-A9EF-ADC8-63C6-F85A71B591E4}"/>
              </a:ext>
            </a:extLst>
          </p:cNvPr>
          <p:cNvSpPr txBox="1"/>
          <p:nvPr/>
        </p:nvSpPr>
        <p:spPr>
          <a:xfrm>
            <a:off x="10619066" y="35525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3027CB-23BC-D7B1-E7CF-B68396A4A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7066" y="2393950"/>
            <a:ext cx="720725" cy="72072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1A04DF-B3E1-5B60-3FBC-A5EB7E50ED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2700" y="3760233"/>
            <a:ext cx="745092" cy="7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1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897097-DFDE-4425-B498-02E3E876AEFE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741C8B-6306-453C-9F20-752CE307660B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3B4521-6691-4B68-A43B-C02EB79E8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D21A3-8F9B-E686-5B08-BA08EA0ED76B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9884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9D0011-7042-4C50-8FD2-D3F696EE712B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ck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353403-C606-4751-A1C4-3CBB70AF1A7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437195-9E93-4529-A063-F7A02BB04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F8ACE-1416-F58E-4B17-B0106C71BAB2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011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0E294E-07C2-4102-8585-3246AD8AC8A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85DB1B-89E7-4284-9B39-003AA7439A4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64729B-8371-4D63-B822-9B5649C66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6310C-EB29-5280-42EA-0D7D0567228D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81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9D6AE2-3B52-4900-A156-E463FD2DD3A7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40B75E-5658-40F1-9B49-0F8B3CBB9BFC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201A63-AE3F-48FB-8606-8DEBE70CD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4341B-C0F5-41F6-01EB-B786D1608D91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9656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B721B3-DC55-46C2-9170-ABF9FC36DF2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z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5CC041-A247-4B42-AB90-5275BF0A909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19648A-46D6-43EF-9DA9-A0F5B4EE0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E7A86-548C-AEF1-8CCC-E7F990A3CA31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75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0F4A62-8BD0-4382-B4DA-AA981B8F8E2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727B81-E7A4-479A-91D9-E5E3BAF5EC1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A47EF0-53B8-4F3A-9B08-E4D7FDA47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B4A9D-10FD-C0A4-E3D3-F35E2415464B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5523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9C42B0-107F-461D-B92F-55DA9092EB40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j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6FA6EC-973F-41BC-9A08-1886A3B90CC4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E979E-E547-4061-211B-1B9327246BE7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CC1309-1CF4-A916-0710-2140D227B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776" y="3110097"/>
            <a:ext cx="708764" cy="7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2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51C365-E559-45A7-B3B9-35CD0CF78F7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0" b="1" dirty="0">
                <a:solidFill>
                  <a:schemeClr val="tx1"/>
                </a:solidFill>
                <a:latin typeface="Arial"/>
                <a:cs typeface="Arial"/>
              </a:rPr>
              <a:t>qu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F53A7B-E1CA-4A50-95CB-250A8CFD201F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A041AB-7D0D-46F5-8353-A3008EED4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76E1C-49F7-54AD-51AE-4D016C086B15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4303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292735-8220-4611-9885-B139272D9BB1}"/>
              </a:ext>
            </a:extLst>
          </p:cNvPr>
          <p:cNvSpPr txBox="1">
            <a:spLocks/>
          </p:cNvSpPr>
          <p:nvPr/>
        </p:nvSpPr>
        <p:spPr>
          <a:xfrm>
            <a:off x="638176" y="273140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E1E42"/>
                </a:solidFill>
                <a:latin typeface="+mn-lt"/>
                <a:ea typeface="+mj-lt"/>
                <a:cs typeface="+mj-lt"/>
              </a:rPr>
              <a:t>Notes for teachers </a:t>
            </a:r>
            <a:r>
              <a:rPr lang="en-US" b="1" i="1" dirty="0">
                <a:solidFill>
                  <a:srgbClr val="0E1E42"/>
                </a:solidFill>
                <a:latin typeface="+mn-lt"/>
                <a:ea typeface="+mj-lt"/>
                <a:cs typeface="+mj-lt"/>
              </a:rPr>
              <a:t>(cont.)</a:t>
            </a:r>
            <a:endParaRPr lang="en-US" sz="3600" i="1" dirty="0">
              <a:solidFill>
                <a:srgbClr val="00BA6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290417-56A6-44E3-B4B9-DA38A5A7698E}"/>
              </a:ext>
            </a:extLst>
          </p:cNvPr>
          <p:cNvSpPr txBox="1">
            <a:spLocks/>
          </p:cNvSpPr>
          <p:nvPr/>
        </p:nvSpPr>
        <p:spPr>
          <a:xfrm>
            <a:off x="6496048" y="476825"/>
            <a:ext cx="4575176" cy="23638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cs typeface="Calibri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60FE04C-C629-41E7-BE50-BDE2E2820A77}"/>
              </a:ext>
            </a:extLst>
          </p:cNvPr>
          <p:cNvSpPr txBox="1">
            <a:spLocks/>
          </p:cNvSpPr>
          <p:nvPr/>
        </p:nvSpPr>
        <p:spPr>
          <a:xfrm>
            <a:off x="6794049" y="1532507"/>
            <a:ext cx="4801051" cy="836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ea typeface="+mn-lt"/>
                <a:cs typeface="+mn-lt"/>
              </a:rPr>
              <a:t>Key for Slides 64–74</a:t>
            </a:r>
          </a:p>
          <a:p>
            <a:pPr marL="0" indent="0">
              <a:buNone/>
            </a:pPr>
            <a:r>
              <a:rPr lang="en-US" sz="2000" b="1" dirty="0"/>
              <a:t>Soft g and c sounds</a:t>
            </a:r>
            <a:r>
              <a:rPr lang="en-US" sz="2000" b="1" dirty="0">
                <a:solidFill>
                  <a:srgbClr val="4557AD"/>
                </a:solidFill>
              </a:rPr>
              <a:t> [blue]</a:t>
            </a:r>
          </a:p>
          <a:p>
            <a:pPr marL="0" indent="0">
              <a:buNone/>
            </a:pPr>
            <a:r>
              <a:rPr lang="en-US" sz="2000" b="1" dirty="0"/>
              <a:t>Hard g and c sounds</a:t>
            </a:r>
            <a:r>
              <a:rPr lang="en-US" sz="2000" b="1" dirty="0">
                <a:solidFill>
                  <a:srgbClr val="00BB70"/>
                </a:solidFill>
              </a:rPr>
              <a:t> [green]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In Slides 64–74, </a:t>
            </a:r>
            <a:r>
              <a:rPr lang="en-AU" sz="1600" dirty="0">
                <a:ea typeface="+mn-lt"/>
                <a:cs typeface="Arial"/>
              </a:rPr>
              <a:t>c</a:t>
            </a:r>
            <a:r>
              <a:rPr lang="en-AU" sz="1600" dirty="0">
                <a:cs typeface="Arial"/>
              </a:rPr>
              <a:t>oloured</a:t>
            </a:r>
            <a:r>
              <a:rPr lang="en-US" sz="1600" dirty="0">
                <a:cs typeface="Arial"/>
              </a:rPr>
              <a:t> and textured letters after some focus graphemes denote spelling patterns to assist students when discriminating phonemes. </a:t>
            </a:r>
            <a:r>
              <a:rPr lang="en-US" sz="1600" b="1" dirty="0">
                <a:cs typeface="Arial"/>
              </a:rPr>
              <a:t>Blue</a:t>
            </a:r>
            <a:r>
              <a:rPr lang="en-US" sz="1600" dirty="0">
                <a:cs typeface="Arial"/>
              </a:rPr>
              <a:t> letters signify soft g and c sounds (/j/ and /s/);</a:t>
            </a:r>
            <a:r>
              <a:rPr lang="en-US" sz="160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1600" b="1" dirty="0">
                <a:cs typeface="Arial"/>
              </a:rPr>
              <a:t>green</a:t>
            </a:r>
            <a:r>
              <a:rPr lang="en-US" sz="1600" dirty="0">
                <a:solidFill>
                  <a:srgbClr val="00BA6F"/>
                </a:solidFill>
                <a:cs typeface="Arial"/>
              </a:rPr>
              <a:t> </a:t>
            </a:r>
            <a:r>
              <a:rPr lang="en-US" sz="1600" dirty="0">
                <a:cs typeface="Arial"/>
              </a:rPr>
              <a:t>letters signify hard g and c sounds (/g/ and /k/).</a:t>
            </a:r>
            <a:endParaRPr lang="en-US" sz="16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AFAEF4-3F38-1DFC-68D8-66548F8B1E12}"/>
              </a:ext>
            </a:extLst>
          </p:cNvPr>
          <p:cNvSpPr txBox="1">
            <a:spLocks/>
          </p:cNvSpPr>
          <p:nvPr/>
        </p:nvSpPr>
        <p:spPr>
          <a:xfrm>
            <a:off x="1038224" y="1532507"/>
            <a:ext cx="4575176" cy="23638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+mj-lt"/>
                <a:ea typeface="+mn-lt"/>
                <a:cs typeface="+mn-lt"/>
              </a:rPr>
              <a:t>Vowel sound pronunciation</a:t>
            </a:r>
            <a:endParaRPr lang="en-US" sz="2000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cs typeface="Calibri"/>
              </a:rPr>
              <a:t>The following symbols represent long and short vowel sounds in these slides: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1F8B9844-35A6-ED98-9794-ADF153FC96F7}"/>
              </a:ext>
            </a:extLst>
          </p:cNvPr>
          <p:cNvGraphicFramePr>
            <a:graphicFrameLocks noGrp="1"/>
          </p:cNvGraphicFramePr>
          <p:nvPr/>
        </p:nvGraphicFramePr>
        <p:xfrm>
          <a:off x="993872" y="2434496"/>
          <a:ext cx="5340469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6456">
                  <a:extLst>
                    <a:ext uri="{9D8B030D-6E8A-4147-A177-3AD203B41FA5}">
                      <a16:colId xmlns:a16="http://schemas.microsoft.com/office/drawing/2014/main" val="1595558297"/>
                    </a:ext>
                  </a:extLst>
                </a:gridCol>
                <a:gridCol w="3004013">
                  <a:extLst>
                    <a:ext uri="{9D8B030D-6E8A-4147-A177-3AD203B41FA5}">
                      <a16:colId xmlns:a16="http://schemas.microsoft.com/office/drawing/2014/main" val="1298660821"/>
                    </a:ext>
                  </a:extLst>
                </a:gridCol>
              </a:tblGrid>
              <a:tr h="303041">
                <a:tc>
                  <a:txBody>
                    <a:bodyPr/>
                    <a:lstStyle/>
                    <a:p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 vowel sound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 vowel sound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804709"/>
                  </a:ext>
                </a:extLst>
              </a:tr>
              <a:tr h="303041">
                <a:tc>
                  <a:txBody>
                    <a:bodyPr/>
                    <a:lstStyle/>
                    <a:p>
                      <a:r>
                        <a:rPr lang="en-AU" sz="1600" dirty="0"/>
                        <a:t>ā as in cake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ă as in cat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884388"/>
                  </a:ext>
                </a:extLst>
              </a:tr>
              <a:tr h="303041">
                <a:tc>
                  <a:txBody>
                    <a:bodyPr/>
                    <a:lstStyle/>
                    <a:p>
                      <a:r>
                        <a:rPr lang="en-AU" sz="1600" dirty="0"/>
                        <a:t>ē as in he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ĕ as in hen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88408"/>
                  </a:ext>
                </a:extLst>
              </a:tr>
              <a:tr h="303041">
                <a:tc>
                  <a:txBody>
                    <a:bodyPr/>
                    <a:lstStyle/>
                    <a:p>
                      <a:r>
                        <a:rPr lang="en-AU" sz="1600" dirty="0"/>
                        <a:t>ī as in hi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ĭ as in 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717656"/>
                  </a:ext>
                </a:extLst>
              </a:tr>
              <a:tr h="303041">
                <a:tc>
                  <a:txBody>
                    <a:bodyPr/>
                    <a:lstStyle/>
                    <a:p>
                      <a:r>
                        <a:rPr lang="en-AU" sz="1600" dirty="0"/>
                        <a:t>ō as in 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ŏ as in not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772584"/>
                  </a:ext>
                </a:extLst>
              </a:tr>
              <a:tr h="303041">
                <a:tc>
                  <a:txBody>
                    <a:bodyPr/>
                    <a:lstStyle/>
                    <a:p>
                      <a:r>
                        <a:rPr lang="en-AU" sz="1600" dirty="0"/>
                        <a:t>ū as in music</a:t>
                      </a: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ŭ as in fun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926430"/>
                  </a:ext>
                </a:extLst>
              </a:tr>
              <a:tr h="33059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980410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870721-E2FC-17E1-B52F-F2829E4B9897}"/>
              </a:ext>
            </a:extLst>
          </p:cNvPr>
          <p:cNvSpPr txBox="1">
            <a:spLocks/>
          </p:cNvSpPr>
          <p:nvPr/>
        </p:nvSpPr>
        <p:spPr>
          <a:xfrm>
            <a:off x="993872" y="4732173"/>
            <a:ext cx="9762618" cy="3172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+mj-lt"/>
                <a:cs typeface="+mj-lt"/>
              </a:rPr>
              <a:t>Useful links and further reading on the Literacy Hub</a:t>
            </a:r>
          </a:p>
          <a:p>
            <a:pPr marL="0" indent="0">
              <a:buNone/>
            </a:pPr>
            <a:r>
              <a:rPr lang="en-GB" sz="1600" dirty="0">
                <a:cs typeface="Calibri"/>
                <a:hlinkClick r:id="rId3"/>
              </a:rPr>
              <a:t>Daily review example</a:t>
            </a:r>
            <a:endParaRPr lang="en-GB" sz="1600" dirty="0">
              <a:cs typeface="Calibri"/>
              <a:hlinkClick r:id="rId4"/>
            </a:endParaRPr>
          </a:p>
          <a:p>
            <a:pPr marL="0" indent="0">
              <a:buNone/>
            </a:pPr>
            <a:r>
              <a:rPr lang="en-US" sz="1600" u="sng" dirty="0">
                <a:ea typeface="+mn-lt"/>
                <a:cs typeface="+mn-lt"/>
                <a:hlinkClick r:id="rId5"/>
              </a:rPr>
              <a:t>Literacy Hub phonics progression</a:t>
            </a:r>
            <a:endParaRPr lang="en-US" sz="1600" u="sng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cs typeface="Calibri"/>
                <a:hlinkClick r:id="rId6"/>
              </a:rPr>
              <a:t>Phonics instructional model for reading and spelling</a:t>
            </a:r>
            <a:endParaRPr lang="en-GB" sz="1600" u="sng" dirty="0">
              <a:ea typeface="+mn-lt"/>
              <a:cs typeface="Calibri"/>
              <a:hlinkClick r:id="rId4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  <a:hlinkClick r:id="rId4"/>
              </a:rPr>
              <a:t>Literacy Hub professional learning: Implementing a systematic synthetic phonics approach</a:t>
            </a:r>
          </a:p>
          <a:p>
            <a:pPr marL="0" indent="0">
              <a:buNone/>
            </a:pPr>
            <a:r>
              <a:rPr lang="en-GB" sz="1600" dirty="0">
                <a:cs typeface="Calibri"/>
                <a:hlinkClick r:id="rId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5966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2AEAC-2931-4D3C-B4AE-3EE4BDFA26B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x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25B266-6E83-4065-8BC6-C28EC068C500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2BB8D8-EC52-4626-9F56-A76135F26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9B031-945D-35AB-4FCA-E246D7D0349F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58358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30E19-EEEC-4B61-89F5-7EEE0944B714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ff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BD1FAB-5B72-4C96-BB98-E9ED91FF72AB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A2A10F-DF4A-C949-799D-36B2FCDC4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D3CF26-E7CE-A35D-C6EA-AA87B9CAD7D2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202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30E19-EEEC-4B61-89F5-7EEE0944B714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0" b="1" dirty="0">
                <a:solidFill>
                  <a:schemeClr val="tx1"/>
                </a:solidFill>
                <a:latin typeface="Arial"/>
                <a:cs typeface="Arial"/>
              </a:rPr>
              <a:t>ll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BD1FAB-5B72-4C96-BB98-E9ED91FF72AB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9B413-27AC-C1DC-89B1-A7523EA1A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E11A8-6601-482E-B193-101FECF08501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67896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30E19-EEEC-4B61-89F5-7EEE0944B714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ss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BD1FAB-5B72-4C96-BB98-E9ED91FF72AB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">
            <a:hlinkClick r:id="" action="ppaction://media"/>
            <a:extLst>
              <a:ext uri="{FF2B5EF4-FFF2-40B4-BE49-F238E27FC236}">
                <a16:creationId xmlns:a16="http://schemas.microsoft.com/office/drawing/2014/main" id="{B6E15D44-ADF4-8DE6-269A-6A8C00FF4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0500" y="3069164"/>
            <a:ext cx="792000" cy="719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15E34-9ADA-E400-8FF1-93486224CD2F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29077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30E19-EEEC-4B61-89F5-7EEE0944B714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zz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BD1FAB-5B72-4C96-BB98-E9ED91FF72AB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545A21-C540-18C4-4C47-22B8C39C6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CA1D7A-4A0E-6BF8-D4EE-E8D9464B8563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19537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30E19-EEEC-4B61-89F5-7EEE0944B714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sh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BD1FAB-5B72-4C96-BB98-E9ED91FF72AB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86501C-E2A9-4CC0-877D-AA01AC0BA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8495A-D07E-3C03-ED92-2D1A4BA1E413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0571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148A8E-E44E-48FC-9921-2B777131A58C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th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BB2D4-5EBA-44CA-BC37-C40888144304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93604F-120E-4ADA-AD71-7ED90F7AAA01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93F2ED-A195-467F-8DAC-C83831CA4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115D8B-94C5-4996-B4A7-804591836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2363357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9FD56-3D4E-60BE-5169-62217C5FEDC2}"/>
              </a:ext>
            </a:extLst>
          </p:cNvPr>
          <p:cNvSpPr txBox="1"/>
          <p:nvPr/>
        </p:nvSpPr>
        <p:spPr>
          <a:xfrm>
            <a:off x="10564116" y="2141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138FD-8133-EDEA-1E88-1E38F91A2DCB}"/>
              </a:ext>
            </a:extLst>
          </p:cNvPr>
          <p:cNvSpPr txBox="1"/>
          <p:nvPr/>
        </p:nvSpPr>
        <p:spPr>
          <a:xfrm>
            <a:off x="10573974" y="35525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5268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40DA71-3AAD-4A90-8212-A4B12C22F3F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ch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AEEC51-2F6D-4182-AC75-2E1D48A54C60}"/>
              </a:ext>
            </a:extLst>
          </p:cNvPr>
          <p:cNvSpPr/>
          <p:nvPr/>
        </p:nvSpPr>
        <p:spPr>
          <a:xfrm>
            <a:off x="9371294" y="1408642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10C1E3-7FC7-497F-A0A7-2AF9469BD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58993" y="1630725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322BC-1472-C5C1-D195-93725D6AC07F}"/>
              </a:ext>
            </a:extLst>
          </p:cNvPr>
          <p:cNvSpPr txBox="1"/>
          <p:nvPr/>
        </p:nvSpPr>
        <p:spPr>
          <a:xfrm>
            <a:off x="10515849" y="1446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02C691-647B-76E1-562B-424DA6EC8F93}"/>
              </a:ext>
            </a:extLst>
          </p:cNvPr>
          <p:cNvSpPr/>
          <p:nvPr/>
        </p:nvSpPr>
        <p:spPr>
          <a:xfrm>
            <a:off x="9371294" y="2773550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DB187C-8388-7C6B-E29F-1CA453C6D05F}"/>
              </a:ext>
            </a:extLst>
          </p:cNvPr>
          <p:cNvSpPr/>
          <p:nvPr/>
        </p:nvSpPr>
        <p:spPr>
          <a:xfrm>
            <a:off x="9371294" y="4138458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C8ABD1-5FBB-4C0B-EE74-BCC8A5EB02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58993" y="2995633"/>
            <a:ext cx="720000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09542-6424-30B2-5A3B-8CEECBDAB6D0}"/>
              </a:ext>
            </a:extLst>
          </p:cNvPr>
          <p:cNvSpPr txBox="1"/>
          <p:nvPr/>
        </p:nvSpPr>
        <p:spPr>
          <a:xfrm>
            <a:off x="10515849" y="27668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170C46-0765-75C8-A0C1-5CB5BEFED6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58993" y="4360541"/>
            <a:ext cx="720000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34113-1595-4093-ABE3-3A629872F532}"/>
              </a:ext>
            </a:extLst>
          </p:cNvPr>
          <p:cNvSpPr txBox="1"/>
          <p:nvPr/>
        </p:nvSpPr>
        <p:spPr>
          <a:xfrm>
            <a:off x="10515849" y="4102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965111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3C0075-AAF7-4027-AA8F-0B3BE824FDA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wh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85C03F-42E4-49BB-9834-15939B1003B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65AEB3-E57C-4931-9D4F-5D0CFDE8F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42427-968E-B231-87FD-44F6767F7436}"/>
              </a:ext>
            </a:extLst>
          </p:cNvPr>
          <p:cNvSpPr txBox="1"/>
          <p:nvPr/>
        </p:nvSpPr>
        <p:spPr>
          <a:xfrm>
            <a:off x="10619067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22398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61C4E5-7540-4408-9955-48A4DC588410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ng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503232-40B1-4569-87C0-5AEF865519C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35F039-8DF7-4B8E-AD0B-C0099B8DB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A054DA-C1D7-42D0-CBDE-875E683F8CA6}"/>
              </a:ext>
            </a:extLst>
          </p:cNvPr>
          <p:cNvSpPr txBox="1"/>
          <p:nvPr/>
        </p:nvSpPr>
        <p:spPr>
          <a:xfrm>
            <a:off x="10665385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51387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18438B-8918-4B8C-9497-59B4D89315D6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A52849-FE79-480B-B9D6-296764602351}"/>
              </a:ext>
            </a:extLst>
          </p:cNvPr>
          <p:cNvSpPr/>
          <p:nvPr/>
        </p:nvSpPr>
        <p:spPr>
          <a:xfrm>
            <a:off x="9476069" y="1359395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">
            <a:hlinkClick r:id="" action="ppaction://media"/>
            <a:extLst>
              <a:ext uri="{FF2B5EF4-FFF2-40B4-BE49-F238E27FC236}">
                <a16:creationId xmlns:a16="http://schemas.microsoft.com/office/drawing/2014/main" id="{16706F4F-E0E6-4A7E-9083-DEB04E18E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72095" y="1611961"/>
            <a:ext cx="792000" cy="719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2647D1-2F9E-D98D-3E4F-651160AA07FB}"/>
              </a:ext>
            </a:extLst>
          </p:cNvPr>
          <p:cNvSpPr txBox="1"/>
          <p:nvPr/>
        </p:nvSpPr>
        <p:spPr>
          <a:xfrm>
            <a:off x="10625468" y="13593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EA0455-79B3-773C-1021-3A004E8269D2}"/>
              </a:ext>
            </a:extLst>
          </p:cNvPr>
          <p:cNvSpPr/>
          <p:nvPr/>
        </p:nvSpPr>
        <p:spPr>
          <a:xfrm>
            <a:off x="9476068" y="2678369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9BE0E-5276-11D9-9E83-B7836C2E0D2D}"/>
              </a:ext>
            </a:extLst>
          </p:cNvPr>
          <p:cNvSpPr/>
          <p:nvPr/>
        </p:nvSpPr>
        <p:spPr>
          <a:xfrm>
            <a:off x="9500725" y="3997343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D9D6F8-00A3-9DAE-67DA-C8A123CC83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3568" y="2934284"/>
            <a:ext cx="720000" cy="72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337E98-73F5-1791-313D-8076BA2C66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7657" y="4263070"/>
            <a:ext cx="705911" cy="705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8B253E-1F78-E900-1BEB-29F2F13DAB72}"/>
              </a:ext>
            </a:extLst>
          </p:cNvPr>
          <p:cNvSpPr txBox="1"/>
          <p:nvPr/>
        </p:nvSpPr>
        <p:spPr>
          <a:xfrm>
            <a:off x="10621832" y="263928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4FF92-4EE4-63C4-FBDE-D3273F599B6B}"/>
              </a:ext>
            </a:extLst>
          </p:cNvPr>
          <p:cNvSpPr txBox="1"/>
          <p:nvPr/>
        </p:nvSpPr>
        <p:spPr>
          <a:xfrm>
            <a:off x="10643724" y="399734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705520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069204-7918-4A1A-9FDE-BFF2BB3AAA4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a-e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4CDD7B-3603-4125-8621-44E8D9661F4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177201-F5A7-6D18-8274-11635F579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09E8A-6F98-FA3E-7E36-837EBC987C50}"/>
              </a:ext>
            </a:extLst>
          </p:cNvPr>
          <p:cNvSpPr txBox="1"/>
          <p:nvPr/>
        </p:nvSpPr>
        <p:spPr>
          <a:xfrm>
            <a:off x="10665385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51067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C77C8-EDE8-4D1A-B715-3DF6954786D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e-e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66857-F5A4-4D03-9100-27F0F954A534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A0484C-AF8A-7C21-CA0B-C1D1C72578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CA0CF6-A0E0-326A-C75C-B315D2C3A4E8}"/>
              </a:ext>
            </a:extLst>
          </p:cNvPr>
          <p:cNvSpPr txBox="1"/>
          <p:nvPr/>
        </p:nvSpPr>
        <p:spPr>
          <a:xfrm>
            <a:off x="10665385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52795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B7980A-155E-46D8-A62A-17936A4E8C7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i-e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C784FF-0584-47CE-9EE6-D188B0901F9D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A3C4CE-7DD7-49B9-AB49-63F7A62B1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B2427-DF56-F018-B36E-CD6F61A6766C}"/>
              </a:ext>
            </a:extLst>
          </p:cNvPr>
          <p:cNvSpPr txBox="1"/>
          <p:nvPr/>
        </p:nvSpPr>
        <p:spPr>
          <a:xfrm>
            <a:off x="10665385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05531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25A938-4E57-4AAE-8B66-DBB25D5A615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o-e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223BEA-2049-4B83-86DC-8E52D6173879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917C81-ACC5-4C0B-86E7-F14ED3F36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B160E7-474D-4D4F-D66C-32CD70A6B230}"/>
              </a:ext>
            </a:extLst>
          </p:cNvPr>
          <p:cNvSpPr txBox="1"/>
          <p:nvPr/>
        </p:nvSpPr>
        <p:spPr>
          <a:xfrm>
            <a:off x="10665385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6638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737740-0724-4ACB-A26D-E314DE8BF07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u-e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AB0E75-5152-488A-B5F7-60223908ADD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A4456-6C17-78AC-B936-FD20E586B563}"/>
              </a:ext>
            </a:extLst>
          </p:cNvPr>
          <p:cNvSpPr txBox="1"/>
          <p:nvPr/>
        </p:nvSpPr>
        <p:spPr>
          <a:xfrm>
            <a:off x="10665385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7FCAC9-EA94-CED5-76A5-F498BA860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5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322358-BC50-4D88-B934-291001F8C76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5DCF0A-E58A-4632-9591-834AE04348B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E95A6A-5EFB-490C-B0BC-3EA9A1C63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CE01F6-C075-C8E3-E369-BFC883D9B05A}"/>
              </a:ext>
            </a:extLst>
          </p:cNvPr>
          <p:cNvSpPr txBox="1"/>
          <p:nvPr/>
        </p:nvSpPr>
        <p:spPr>
          <a:xfrm>
            <a:off x="1066538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80204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A4B499-5103-4161-A161-FD7B6B8A34B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8A0118-0EA9-43C6-A7C2-547C5528934C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1F8F48-C04A-492C-A00D-387B11D9E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04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2A6BCD-0F07-4C63-8AF9-8EE1F028AF8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185AF-B5D6-41F2-A5DD-BB674192C86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EB5631-4E3F-40D1-9BCD-01438DB6E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78417-A1F3-6601-8EFC-35C09636EB4F}"/>
              </a:ext>
            </a:extLst>
          </p:cNvPr>
          <p:cNvSpPr txBox="1"/>
          <p:nvPr/>
        </p:nvSpPr>
        <p:spPr>
          <a:xfrm>
            <a:off x="1066538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6711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C27D8A-F7BC-4D89-A00F-15DF6AA38A5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E9028-6D53-4947-9CF3-15B7DB4A4CEF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4074BB-B7E7-4A16-BCC6-4AF42EF34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6AE550-B2DE-2BD7-4151-E2C6FE88BB8C}"/>
              </a:ext>
            </a:extLst>
          </p:cNvPr>
          <p:cNvSpPr txBox="1"/>
          <p:nvPr/>
        </p:nvSpPr>
        <p:spPr>
          <a:xfrm>
            <a:off x="1066538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10777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354FCA-5847-4216-856B-21AB5D173A9B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ow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9D7294-CB6D-4863-8FA4-FA851F575D23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498812-F969-4358-949F-890C3C0088CF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19E458-86E7-4969-9E24-1D38E9CD8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2361520"/>
            <a:ext cx="720000" cy="72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CD663A-CAD3-4E7C-B1AB-4A1D06585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535B3-CADE-828C-F65D-E1FB912E3E55}"/>
              </a:ext>
            </a:extLst>
          </p:cNvPr>
          <p:cNvSpPr txBox="1"/>
          <p:nvPr/>
        </p:nvSpPr>
        <p:spPr>
          <a:xfrm>
            <a:off x="10621214" y="2176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589A6-3AFC-635C-56D1-C14DA7B933C3}"/>
              </a:ext>
            </a:extLst>
          </p:cNvPr>
          <p:cNvSpPr txBox="1"/>
          <p:nvPr/>
        </p:nvSpPr>
        <p:spPr>
          <a:xfrm>
            <a:off x="10621214" y="3500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619190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7F615-45E4-4172-BC3D-78A3E6F0085B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1E2398-B679-45A7-B1EF-579426A8FDDF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B77B88-E30F-4161-9C51-EAF2249A88A1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76A67-C5C2-9CB7-B9E1-677E1FC1DB67}"/>
              </a:ext>
            </a:extLst>
          </p:cNvPr>
          <p:cNvSpPr txBox="1"/>
          <p:nvPr/>
        </p:nvSpPr>
        <p:spPr>
          <a:xfrm>
            <a:off x="10600657" y="358997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9A200-F427-7211-5BC3-C0AB920B7E78}"/>
              </a:ext>
            </a:extLst>
          </p:cNvPr>
          <p:cNvSpPr txBox="1"/>
          <p:nvPr/>
        </p:nvSpPr>
        <p:spPr>
          <a:xfrm>
            <a:off x="10619067" y="2247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59B16D-C557-2152-BD0D-74705E563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1143" y="2415564"/>
            <a:ext cx="721040" cy="72104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F90C51-2D40-88D2-8902-F5E09D4B86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1143" y="3783456"/>
            <a:ext cx="721040" cy="7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4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6B8E20-61F3-42D1-99B2-EC8DEFBF542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igh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1965F-C458-4BD0-BE9C-04386CF9ABA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4D3FBE-5280-422A-A7BA-B9480D7CA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ADCA87-61F4-57EB-7E34-9BB748316E7E}"/>
              </a:ext>
            </a:extLst>
          </p:cNvPr>
          <p:cNvSpPr txBox="1"/>
          <p:nvPr/>
        </p:nvSpPr>
        <p:spPr>
          <a:xfrm>
            <a:off x="10621215" y="2884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01902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E6BD7B-C7B2-40BC-9AE3-514C265BC6EB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F90612-3B91-44F1-8C41-766130F52E05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9F0D7A-FA5C-4AA9-92A1-DF8FFEC056EC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2737EA-5FC7-4C7A-B580-BAA540E3B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7108" y="3774644"/>
            <a:ext cx="720000" cy="72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C22CA3-EBFB-4680-8471-4BC7918B5F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7108" y="2363357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C1186-C598-66D1-4BB8-7B447AE7D89C}"/>
              </a:ext>
            </a:extLst>
          </p:cNvPr>
          <p:cNvSpPr txBox="1"/>
          <p:nvPr/>
        </p:nvSpPr>
        <p:spPr>
          <a:xfrm>
            <a:off x="10621214" y="2176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5B865-F616-6C10-7368-A4FF160685E3}"/>
              </a:ext>
            </a:extLst>
          </p:cNvPr>
          <p:cNvSpPr txBox="1"/>
          <p:nvPr/>
        </p:nvSpPr>
        <p:spPr>
          <a:xfrm>
            <a:off x="10619067" y="35301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64835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6515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2ADCAE-C9ED-41B9-A9FB-0173446954AB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ea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C8C43D-D8E2-451E-BE02-F1F1ED38319F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2BE679-B9FE-4DD2-9A56-40FFDC459823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3E60F6-57BF-4B6D-BB78-02B286C84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2A0711-38B6-4D33-888E-528F3DF6C2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236152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C463-2AF1-95D5-3D0A-A6B613837707}"/>
              </a:ext>
            </a:extLst>
          </p:cNvPr>
          <p:cNvSpPr txBox="1"/>
          <p:nvPr/>
        </p:nvSpPr>
        <p:spPr>
          <a:xfrm>
            <a:off x="10621214" y="21768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27D42-385E-54F1-246A-A5C21DDE518E}"/>
              </a:ext>
            </a:extLst>
          </p:cNvPr>
          <p:cNvSpPr txBox="1"/>
          <p:nvPr/>
        </p:nvSpPr>
        <p:spPr>
          <a:xfrm>
            <a:off x="10619066" y="3537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77501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82EF6-0F6E-4A55-8EF7-4001E611F876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170A5-8F8C-430C-BC26-8F0F67A9949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D2F122-DC11-41DA-91DF-ADC423452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CD2F55-A1D1-974C-2E27-02E628194D68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26914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482EF6-0F6E-4A55-8EF7-4001E611F876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170A5-8F8C-430C-BC26-8F0F67A9949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D2F122-DC11-41DA-91DF-ADC423452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88BC1-CBB6-212B-157C-053A3C4EF00A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72304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2DED23-CB95-42F7-BA14-68B39BDBCA6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oo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064F02-C453-4AB3-B8CA-9E5471CAA048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D586BE-76BD-424E-AE7E-7E59EF6673B3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9B6B38-1F05-408F-9BDB-2726D123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2363357"/>
            <a:ext cx="720000" cy="72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8C923B-684A-40D2-BCE0-E3DC9BB22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B5E70-5856-E4ED-43FD-E5158B30BF50}"/>
              </a:ext>
            </a:extLst>
          </p:cNvPr>
          <p:cNvSpPr txBox="1"/>
          <p:nvPr/>
        </p:nvSpPr>
        <p:spPr>
          <a:xfrm>
            <a:off x="10621214" y="21412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705D2-F883-8494-C72A-0A4EE88E35C1}"/>
              </a:ext>
            </a:extLst>
          </p:cNvPr>
          <p:cNvSpPr txBox="1"/>
          <p:nvPr/>
        </p:nvSpPr>
        <p:spPr>
          <a:xfrm>
            <a:off x="10621214" y="3552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53609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0AC4B3-933D-4EE9-8070-7D3AB4918F60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25C3EE-DEA6-4B72-A4BF-34929DBA604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606353-7F6D-4670-9AAF-9C550BD50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94EC3-6490-CFE7-413F-1FAFB678A681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83274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B73EB-24F3-47CA-B7BF-C4C7A7C0824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88DFD0-0AE3-41B8-A4B6-298EDBC62E2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FBDB1E-98D7-448B-88ED-EC497B9D6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3BADB-3A99-367F-007D-006EB4396A8D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43723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1ED000-F770-41CA-B616-8FADB2414EC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454F4E-DA0D-4CD9-9D0A-6749122D012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11D8DC-AB40-4478-9CBA-F60F5A763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ABB6B7-27D3-E242-037A-FAF17DFE3223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16310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BFF865-4532-42D9-AFB6-2D548C40415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BC7FE7-FF5A-4E58-9F30-09C303100427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FB04C2-5E1A-4A3F-8A01-31BEE82F5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47356-F467-A6BD-76C3-CC775D644E2A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12321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17BCB4-9CE8-4ACB-B177-7BE40B9222B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D242FC-D7D1-460A-94BB-148F5913B170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5349F2-6F4C-4226-96B7-66A590F95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6D1EA-7EA6-8505-A2C0-6D8D1258681F}"/>
              </a:ext>
            </a:extLst>
          </p:cNvPr>
          <p:cNvSpPr txBox="1"/>
          <p:nvPr/>
        </p:nvSpPr>
        <p:spPr>
          <a:xfrm>
            <a:off x="10679724" y="2846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3496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FD4B68-8B6A-4EB6-8580-D05F97B926E7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AA9708-060E-437B-BE52-07A5E78D6593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316D2A-0FC7-4B42-940E-708FCDA73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3FAF7-1E26-216D-4701-021B10B32114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19991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E0C10-3B5D-42D9-84DB-3FBE1F6CA5A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08DE7E-A5DE-404D-925B-A66F21661F5C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E884B2-F48E-4B4B-B588-F013139E3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D3D9E-31B0-A172-3AE7-BD179FC04739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48989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C7FB1-A2EA-4D73-A1D2-607C3C5ACC1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ir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5ACF33-AF14-45C5-8390-A386A55C8764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040745-7014-4D3E-9D90-4E6B48598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ADA50-8691-A2C4-DB04-48726FCA2E67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44221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5570DE-9AF1-4AB4-9FA7-47A71A046F62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ur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692C15-17F8-4B95-8B8D-4122AB1F23A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C8B05D-0791-482F-A2C3-8A929ADB2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C33EB-312F-E88F-E51E-40DF7EAACE39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93974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04713A-D060-4278-95A7-17A5322DE5A2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00BB70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FDD323-5FFC-4C8E-8F4E-F69ADB0A325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DD1680-D690-40E9-B5C4-AE290B052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350F8-605A-98C5-09F2-397F7E771DFB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60553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DA2BA-9350-4374-9EDB-6BB6BD5ABA9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4557AD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e</a:t>
            </a:r>
            <a:endParaRPr lang="en-US" sz="30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A2CEBF-A112-4312-B9FE-3422B821E649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B1610C-6B6E-4024-9FE3-721181C32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8043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D3C54-B1F6-5379-9DBD-9841F8C64F6F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9210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DA2BA-9350-4374-9EDB-6BB6BD5ABA9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4557AD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y</a:t>
            </a:r>
            <a:endParaRPr lang="en-US" sz="30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A2CEBF-A112-4312-B9FE-3422B821E649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D3C54-B1F6-5379-9DBD-9841F8C64F6F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dirty="0">
                <a:solidFill>
                  <a:schemeClr val="bg1"/>
                </a:solidFill>
                <a:cs typeface="Calibri"/>
              </a:rPr>
              <a:t>17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C55E04-BB7A-52C6-59EF-38868C086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1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4044EB-0555-41E1-878E-137F385B57F4}"/>
              </a:ext>
            </a:extLst>
          </p:cNvPr>
          <p:cNvSpPr txBox="1">
            <a:spLocks/>
          </p:cNvSpPr>
          <p:nvPr/>
        </p:nvSpPr>
        <p:spPr>
          <a:xfrm>
            <a:off x="27764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00BB70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l</a:t>
            </a:r>
            <a:endParaRPr lang="en-US" sz="30000" b="1" dirty="0">
              <a:solidFill>
                <a:srgbClr val="80DDB7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DDEEBF-2C82-4556-A7E4-F787BA58C20D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96B275-5F82-490F-858B-5915F215F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DB54BC-8E5E-6710-C42E-14FD714342CF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73683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2724D1-8685-4AFB-A077-4E59F204B8C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4557AD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i</a:t>
            </a:r>
            <a:endParaRPr lang="en-US" sz="30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8E0C60-ACA7-4A5B-B46D-8485F708EAD9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BD9B57-1471-4139-8548-0F574F358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D8830E-BBE8-1042-5F74-EA9519F4505B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44611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4127C5-EAA4-427F-B01D-D208A3AD2F67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00BB70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r</a:t>
            </a:r>
            <a:endParaRPr lang="en-US" sz="30000" b="1" dirty="0">
              <a:solidFill>
                <a:srgbClr val="80DDB7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C05AB8-DD21-4A32-860C-F9215E3229D7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96B275-5F82-490F-858B-5915F215F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8EBA3-4BD0-B803-0068-794963BA6727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53884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2CE464-1739-4F10-9AE1-ABABFE0CD24E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0" b="1" dirty="0">
                <a:solidFill>
                  <a:schemeClr val="tx1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0C7E89-E93D-4BB5-BC8C-01EAF2AEDEAD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7C4F07-60E9-414E-BF85-DD426AA70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C0E27-C4D5-647B-C562-A773B83317FD}"/>
              </a:ext>
            </a:extLst>
          </p:cNvPr>
          <p:cNvSpPr txBox="1"/>
          <p:nvPr/>
        </p:nvSpPr>
        <p:spPr>
          <a:xfrm>
            <a:off x="10679724" y="288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366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5CFD7D-489C-409A-8EDC-533413E9DBE4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4557AD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y</a:t>
            </a:r>
            <a:endParaRPr lang="en-US" sz="30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57B6BF-9D29-473B-9F0F-664E9923521C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DF02CA-753C-4CA1-AA1E-BEDC19F23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1552E-6618-1DE3-72E8-A2CE195AF3E1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92432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000103-35BE-44E9-BD32-E8CD692EAFC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00BB70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27C531-C54A-4DB1-B8E0-4B797CD37AB4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01E74F-D4F8-42FE-BF8A-C737989CE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57950-123C-6181-547F-B7DA3B43E7DD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7844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81ECD8-CE94-4CD7-A6C9-92AAA300F9C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00BB70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u</a:t>
            </a:r>
            <a:endParaRPr lang="en-US" sz="30000" b="1" dirty="0">
              <a:solidFill>
                <a:srgbClr val="80DDB7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0B7358-6661-4E6F-B787-E9D481B3190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01E74F-D4F8-42FE-BF8A-C737989CE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DC2E2-CFE7-558E-C4EA-C21B60274CED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77265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7CAC75-4D6E-4253-9612-0C67C892D927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4557AD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i</a:t>
            </a:r>
            <a:endParaRPr lang="en-US" sz="30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86437A-2574-4F5C-A451-2EC3D2BC2E21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DF02CA-753C-4CA1-AA1E-BEDC19F23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D399E-A011-A195-FA85-EBC05E181374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05429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21854E-C237-4328-9365-32E59EE1693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00BB70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o</a:t>
            </a:r>
            <a:endParaRPr lang="en-US" sz="30000" b="1" dirty="0">
              <a:solidFill>
                <a:srgbClr val="80DDB7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34DD09-7C6A-4EEC-92DB-51C0BF72F003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5E8A20-9B0B-455F-B501-E8AFA9159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2F577-8768-AE76-B4EC-5E71C394A694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40579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010F51-3573-436E-83B6-6E0DEB277B1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30000" b="1" dirty="0">
                <a:ln w="44450">
                  <a:solidFill>
                    <a:schemeClr val="tx1"/>
                  </a:solidFill>
                </a:ln>
                <a:pattFill prst="dkHorz">
                  <a:fgClr>
                    <a:srgbClr val="4557AD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e</a:t>
            </a:r>
            <a:endParaRPr lang="en-US" sz="30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813958-E841-4868-9D19-2C971CEBC208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B84338-33C0-4B11-9BE2-4E7B459259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9594A-1BB8-FFEF-6A77-549B1083AE1C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67502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87AEAB-9FE1-441A-9DBC-560472372C72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dge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4A7711-FF05-4E2C-BE92-6DEA0600D25C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31E75-3024-D93C-3D84-A55B8685D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776" y="3110097"/>
            <a:ext cx="708764" cy="708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6922C-CDE0-860A-EB4E-874B60C4FEE0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8707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9EF5B9-43C0-41C6-A87A-A03C5D938AAD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tch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FEE1CB-55B4-4146-95CE-6320DCA8177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62C7BC-DA77-4B2E-A586-BD5CAAB55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B32B8-3AA5-7893-FDE1-9C3633427DA3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79797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228258-AE37-4E6A-9555-541009B1B5A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ph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C38D6D-394A-41C2-A03C-ECC1BBDA69D3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FC2C4F-78C6-48E9-B9B0-634A922712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0B831F-D390-DDED-A5FA-DB6D5CEE9B56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61198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B7F005-F699-4ADB-AA9D-5D5342376B03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kn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ECA96B-BF53-433E-B9CE-4320379D8A3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558935-D3B4-4227-8837-659CA0615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B76BFD-E118-9503-C7C0-03E986804ED1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6377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49C999-0E0E-4F5B-B00A-8A5922F5AF5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B62E6D-CEEE-422C-925B-CB573811429E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E75B9C-E521-4DBC-8EF2-CCF7CE17DC5E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E1424F-1D59-4E7D-8935-4C9F24C02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4742B8-2FFC-4C68-8685-8656CC79CE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4583" y="2363357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3DA3C-640E-20F6-C661-2BC158C4A9D2}"/>
              </a:ext>
            </a:extLst>
          </p:cNvPr>
          <p:cNvSpPr txBox="1"/>
          <p:nvPr/>
        </p:nvSpPr>
        <p:spPr>
          <a:xfrm>
            <a:off x="10619067" y="2141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7E335-26BE-1822-CDED-09514755ADEF}"/>
              </a:ext>
            </a:extLst>
          </p:cNvPr>
          <p:cNvSpPr txBox="1"/>
          <p:nvPr/>
        </p:nvSpPr>
        <p:spPr>
          <a:xfrm>
            <a:off x="10600657" y="358997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262839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77BE05-054A-4937-BE29-96347CB6C59E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ie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0ACD40-D3EB-441D-B3BD-FE2A6C3A36DA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4F556E-1B28-49BF-AAE3-6AEA045FE2DD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A611C6-6617-496A-A860-FA5807DCA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1995" y="2379478"/>
            <a:ext cx="720000" cy="72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59CEDF-BA9A-41FA-A736-14435F0116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1995" y="3774644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DDEF02-CD24-59FD-2CEA-DA9499E7E2C5}"/>
              </a:ext>
            </a:extLst>
          </p:cNvPr>
          <p:cNvSpPr txBox="1"/>
          <p:nvPr/>
        </p:nvSpPr>
        <p:spPr>
          <a:xfrm>
            <a:off x="10619067" y="214127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0A1D0-2E2F-10EE-6F3E-F7BCA56D7A70}"/>
              </a:ext>
            </a:extLst>
          </p:cNvPr>
          <p:cNvSpPr txBox="1"/>
          <p:nvPr/>
        </p:nvSpPr>
        <p:spPr>
          <a:xfrm>
            <a:off x="10619067" y="3552561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90722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57DC06-E985-43C5-B2DF-E3FFAF5550F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ey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C6D0CB-AB29-4382-B481-80C5F33D7CEB}"/>
              </a:ext>
            </a:extLst>
          </p:cNvPr>
          <p:cNvSpPr/>
          <p:nvPr/>
        </p:nvSpPr>
        <p:spPr>
          <a:xfrm>
            <a:off x="9476068" y="3552561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352147-E9B4-4EEB-8636-FF9FB5451C92}"/>
              </a:ext>
            </a:extLst>
          </p:cNvPr>
          <p:cNvSpPr/>
          <p:nvPr/>
        </p:nvSpPr>
        <p:spPr>
          <a:xfrm>
            <a:off x="9476068" y="2141274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FBF026-ACD4-4DD8-8E2F-AED0B94C1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2363357"/>
            <a:ext cx="720000" cy="72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68CA68-CEBB-48D1-B88F-A050821468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567" y="3774644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CEA7-20DA-9C02-B11B-C02B8715CC1F}"/>
              </a:ext>
            </a:extLst>
          </p:cNvPr>
          <p:cNvSpPr txBox="1"/>
          <p:nvPr/>
        </p:nvSpPr>
        <p:spPr>
          <a:xfrm>
            <a:off x="10619067" y="214127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22A45-E8F4-2FD5-77A1-3923DB2E0420}"/>
              </a:ext>
            </a:extLst>
          </p:cNvPr>
          <p:cNvSpPr txBox="1"/>
          <p:nvPr/>
        </p:nvSpPr>
        <p:spPr>
          <a:xfrm>
            <a:off x="10619066" y="358997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31518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B4671-C459-43A9-881D-21103764A339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18D5DE-530C-4381-810A-C623F67D163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4BA45F-8DE8-4626-BD84-586160215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535D0-B874-BE4F-8715-8E2515AC44BE}"/>
              </a:ext>
            </a:extLst>
          </p:cNvPr>
          <p:cNvSpPr txBox="1"/>
          <p:nvPr/>
        </p:nvSpPr>
        <p:spPr>
          <a:xfrm>
            <a:off x="10619067" y="288433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11362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44D095-8CE0-42AA-8E54-D5799A4CE48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200" b="1" dirty="0">
                <a:solidFill>
                  <a:schemeClr val="tx1"/>
                </a:solidFill>
                <a:latin typeface="Arial"/>
                <a:cs typeface="Arial"/>
              </a:rPr>
              <a:t>eigh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550C60-86B2-4E8A-85FD-2F1E53EC8DE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52CC62-8315-4DE8-967F-4445D6BB5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2503D-6921-FA91-D000-58ECDF5728F3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92959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CAF018-62CC-47E2-9204-76543A2337D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139EC6-06F1-46AF-A3E8-880BC391A7F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181F45-96C3-D471-F117-A891FCF7D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9458" y="3043606"/>
            <a:ext cx="770787" cy="770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10AB1-D61E-E699-A131-8A6D9D1B746E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94862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FC827D-0EB6-4CFC-86CE-FB22FB07616D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294082-68C8-4073-AAC5-9CDA5143DD4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9EF5B-5574-3D39-C55A-4F52B118FFA2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B7822-9FC0-069B-2395-80359C408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2240" y="3043606"/>
            <a:ext cx="770787" cy="7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570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9CC1B6-0722-4FD5-B27E-69A6EA03088C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all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EA80D0-D851-4E0F-9D1A-970476763396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Media1 all">
            <a:hlinkClick r:id="" action="ppaction://media"/>
            <a:extLst>
              <a:ext uri="{FF2B5EF4-FFF2-40B4-BE49-F238E27FC236}">
                <a16:creationId xmlns:a16="http://schemas.microsoft.com/office/drawing/2014/main" id="{73B13C19-C1CE-4F2A-B5FC-79ADEC39F0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775F9-77B6-304B-0D54-E3CC871527AB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90241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11F957-1FBE-45C9-A47D-8BC27096110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AAEDE8-2441-41BC-A0E4-9C93AB20DB93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DAC838-7C9F-482D-9F08-28073A34B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091F0-32BF-3388-29D8-D6AE54807060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3287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61E514-85A9-465F-9C85-DC8CDE5D230C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58A7FB-024A-4A42-8D7F-C951D23119FF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A32E5C-E3EE-4232-B41A-11D20AA81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DC5152-8E9D-FD5F-447B-2C65F0C541BD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4882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33D43-D391-4DC6-8F38-87EF87FAC02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FF88E3-2DA3-4267-8A1F-4E1DACD1E98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026466-41FD-4D48-B8A9-42881B914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18D0F-01EA-9B4C-A2CA-3039986A0B86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77847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1E5896-BCF2-4769-8919-68629FB96A0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536D3E-1BD9-43F3-A0AC-2E383CC2AA55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01B8CB-5FD7-4F72-B7DE-B674D3628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60635B-6635-5DC4-6F7F-CD1BD4A9F349}"/>
              </a:ext>
            </a:extLst>
          </p:cNvPr>
          <p:cNvSpPr txBox="1"/>
          <p:nvPr/>
        </p:nvSpPr>
        <p:spPr>
          <a:xfrm>
            <a:off x="10619067" y="288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0269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33D43-D391-4DC6-8F38-87EF87FAC02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FF88E3-2DA3-4267-8A1F-4E1DACD1E98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5CAA8-5D26-69CD-E319-5F2F7F35A2EB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7921EC-BB04-4546-5114-C19553E74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9246" y="3042720"/>
            <a:ext cx="772559" cy="7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4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33D43-D391-4DC6-8F38-87EF87FAC02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ire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FF88E3-2DA3-4267-8A1F-4E1DACD1E98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20A895-9C32-0579-B096-3F4B86046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1340" y="3054084"/>
            <a:ext cx="749832" cy="749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F86AE-7C81-7E57-D045-33F8ED956777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21465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33D43-D391-4DC6-8F38-87EF87FAC02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ore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FF88E3-2DA3-4267-8A1F-4E1DACD1E98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7DDC30-2001-7B89-4454-D23AFDC35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776" y="3070188"/>
            <a:ext cx="717624" cy="717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14E28-55F3-CF24-8BF5-A826C13888EB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82755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33D43-D391-4DC6-8F38-87EF87FAC02A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FF88E3-2DA3-4267-8A1F-4E1DACD1E98A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7E4409-3FB2-7276-D3C1-B678E3914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9879" y="3067567"/>
            <a:ext cx="770786" cy="770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4AC3B5-F16C-0300-C3E9-5F2BA9BA237D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54579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CCA022-66B9-4485-914B-4A4D98ECDB9C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air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D2A63F-9093-4712-9531-0C799703467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3B3AEC-2E7B-4A7C-A666-A63A2A2AF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2D420-105A-6749-166C-0CAA0FC307C0}"/>
              </a:ext>
            </a:extLst>
          </p:cNvPr>
          <p:cNvSpPr txBox="1"/>
          <p:nvPr/>
        </p:nvSpPr>
        <p:spPr>
          <a:xfrm>
            <a:off x="10619068" y="2858940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94796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90EA54-05B0-4136-BAA0-5CD5BC54E24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ear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A7B3D9-2C0A-4EBE-A84D-3AAD21FCEE90}"/>
              </a:ext>
            </a:extLst>
          </p:cNvPr>
          <p:cNvSpPr/>
          <p:nvPr/>
        </p:nvSpPr>
        <p:spPr>
          <a:xfrm>
            <a:off x="9476066" y="3970682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F251FE-DF73-4EC4-AAD8-0354AA758429}"/>
              </a:ext>
            </a:extLst>
          </p:cNvPr>
          <p:cNvSpPr/>
          <p:nvPr/>
        </p:nvSpPr>
        <p:spPr>
          <a:xfrm>
            <a:off x="9476067" y="1312070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ADE062-B233-425F-A437-3D11143B3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5775" y="1587085"/>
            <a:ext cx="720000" cy="72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4B9C6-5E34-453C-9000-188EA7690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7565" y="4192765"/>
            <a:ext cx="720000" cy="720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D2BCFF-EA40-A3CC-9F91-7FD2E6C456B6}"/>
              </a:ext>
            </a:extLst>
          </p:cNvPr>
          <p:cNvSpPr/>
          <p:nvPr/>
        </p:nvSpPr>
        <p:spPr>
          <a:xfrm>
            <a:off x="9479967" y="2641376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D9F0C2-6258-0794-CD85-953C097360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1995" y="2863459"/>
            <a:ext cx="720000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24A2E-68FF-5117-E442-266C693A6022}"/>
              </a:ext>
            </a:extLst>
          </p:cNvPr>
          <p:cNvSpPr txBox="1"/>
          <p:nvPr/>
        </p:nvSpPr>
        <p:spPr>
          <a:xfrm>
            <a:off x="10695642" y="140957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3A185-A9F7-4D9A-F0B4-5B2EFDC1B28F}"/>
              </a:ext>
            </a:extLst>
          </p:cNvPr>
          <p:cNvSpPr txBox="1"/>
          <p:nvPr/>
        </p:nvSpPr>
        <p:spPr>
          <a:xfrm>
            <a:off x="10619065" y="263041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4E830-7611-BBE4-4C0E-7154B620131E}"/>
              </a:ext>
            </a:extLst>
          </p:cNvPr>
          <p:cNvSpPr txBox="1"/>
          <p:nvPr/>
        </p:nvSpPr>
        <p:spPr>
          <a:xfrm>
            <a:off x="10619065" y="3938971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10017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3A6AB0-0F46-42CC-945A-D46480287E78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wa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B4660D-76DD-4834-B921-571BE153FDB4}"/>
              </a:ext>
            </a:extLst>
          </p:cNvPr>
          <p:cNvSpPr/>
          <p:nvPr/>
        </p:nvSpPr>
        <p:spPr>
          <a:xfrm>
            <a:off x="9443048" y="2269852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F7856D-E20D-4559-BC83-4CE579316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4188" y="2491935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67FDC-523F-2006-2794-DDAD54E96E80}"/>
              </a:ext>
            </a:extLst>
          </p:cNvPr>
          <p:cNvSpPr txBox="1"/>
          <p:nvPr/>
        </p:nvSpPr>
        <p:spPr>
          <a:xfrm>
            <a:off x="10625688" y="112556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DF6F4-D94E-08CC-C998-E3F928E5ED6E}"/>
              </a:ext>
            </a:extLst>
          </p:cNvPr>
          <p:cNvSpPr txBox="1"/>
          <p:nvPr/>
        </p:nvSpPr>
        <p:spPr>
          <a:xfrm>
            <a:off x="10625688" y="2329732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52204-95FA-DD24-5FCA-08CF495F735D}"/>
              </a:ext>
            </a:extLst>
          </p:cNvPr>
          <p:cNvSpPr/>
          <p:nvPr/>
        </p:nvSpPr>
        <p:spPr>
          <a:xfrm>
            <a:off x="9466947" y="834182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D9114F-37A3-093F-5E6C-A9F499482F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8417" y="1029229"/>
            <a:ext cx="807051" cy="8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397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E2CF89-7CC0-49DF-A729-45996B656C61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wor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5DEFC-506B-44EA-96C1-8FBE61F00FB4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A6F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A98660-060E-4F3B-8CB3-93DE10221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68428-052A-3E5D-2EA2-58629CF53013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61456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A08335-4F1A-4F93-B776-B0EFA89FDC8F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wr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85EE1A-6800-4AE9-B1B6-95E3C36ACF32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AF4A66-FC61-4C13-8962-6881DCE95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79098-3086-4D89-7143-A4D00004E10B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682688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1E5896-BCF2-4769-8919-68629FB96A05}"/>
              </a:ext>
            </a:extLst>
          </p:cNvPr>
          <p:cNvSpPr txBox="1">
            <a:spLocks/>
          </p:cNvSpPr>
          <p:nvPr/>
        </p:nvSpPr>
        <p:spPr>
          <a:xfrm>
            <a:off x="296699" y="1253331"/>
            <a:ext cx="7597622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b="1" dirty="0">
                <a:solidFill>
                  <a:schemeClr val="tx1"/>
                </a:solidFill>
                <a:latin typeface="Arial"/>
                <a:cs typeface="Arial"/>
              </a:rPr>
              <a:t>gn</a:t>
            </a:r>
            <a:endParaRPr lang="en-AU" sz="30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536D3E-1BD9-43F3-A0AC-2E383CC2AA55}"/>
              </a:ext>
            </a:extLst>
          </p:cNvPr>
          <p:cNvSpPr/>
          <p:nvPr/>
        </p:nvSpPr>
        <p:spPr>
          <a:xfrm>
            <a:off x="9476069" y="2846917"/>
            <a:ext cx="1142999" cy="1164166"/>
          </a:xfrm>
          <a:prstGeom prst="roundRect">
            <a:avLst/>
          </a:prstGeom>
          <a:solidFill>
            <a:srgbClr val="00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01B8CB-5FD7-4F72-B7DE-B674D3628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7568" y="3069000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697C1-5A3E-BF81-FE67-C3EC416942D4}"/>
              </a:ext>
            </a:extLst>
          </p:cNvPr>
          <p:cNvSpPr txBox="1"/>
          <p:nvPr/>
        </p:nvSpPr>
        <p:spPr>
          <a:xfrm>
            <a:off x="10621215" y="2846917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31566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eff3df-e3d6-48ed-978f-45ff25640900">
      <UserInfo>
        <DisplayName/>
        <AccountId xsi:nil="true"/>
        <AccountType/>
      </UserInfo>
    </SharedWithUsers>
    <MediaLengthInSeconds xmlns="ff236c08-9611-4854-a4bb-16d44b7327b6" xsi:nil="true"/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8" ma:contentTypeDescription="Create a new document." ma:contentTypeScope="" ma:versionID="b680b4b856be39f608b7ceb587a17530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14ca5e140cd97ac881496bb03f21dd89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5DB25-5DA8-42A6-9F7D-2179070ACE6C}">
  <ds:schemaRefs>
    <ds:schemaRef ds:uri="64eff3df-e3d6-48ed-978f-45ff25640900"/>
    <ds:schemaRef ds:uri="ff236c08-9611-4854-a4bb-16d44b7327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77CF33-0168-46D8-B98C-0831A0A8AE0A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53D8D7-543A-4D66-972B-79E70FB2CD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4694</Words>
  <Application>Microsoft Office PowerPoint</Application>
  <PresentationFormat>Widescreen</PresentationFormat>
  <Paragraphs>699</Paragraphs>
  <Slides>101</Slides>
  <Notes>101</Notes>
  <HiddenSlides>0</HiddenSlides>
  <MMClips>125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Stanley</dc:creator>
  <cp:lastModifiedBy>Liz Heynes</cp:lastModifiedBy>
  <cp:revision>1</cp:revision>
  <dcterms:created xsi:type="dcterms:W3CDTF">2021-07-21T05:04:38Z</dcterms:created>
  <dcterms:modified xsi:type="dcterms:W3CDTF">2023-11-09T23:56:07Z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71100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