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tags/tag26.xml" ContentType="application/vnd.openxmlformats-officedocument.presentationml.tags+xml"/>
  <Override PartName="/ppt/notesSlides/notesSlide30.xml" ContentType="application/vnd.openxmlformats-officedocument.presentationml.notesSlide+xml"/>
  <Override PartName="/ppt/tags/tag27.xml" ContentType="application/vnd.openxmlformats-officedocument.presentationml.tags+xml"/>
  <Override PartName="/ppt/notesSlides/notesSlide31.xml" ContentType="application/vnd.openxmlformats-officedocument.presentationml.notesSlide+xml"/>
  <Override PartName="/ppt/tags/tag28.xml" ContentType="application/vnd.openxmlformats-officedocument.presentationml.tags+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7"/>
  </p:notesMasterIdLst>
  <p:handoutMasterIdLst>
    <p:handoutMasterId r:id="rId38"/>
  </p:handoutMasterIdLst>
  <p:sldIdLst>
    <p:sldId id="520" r:id="rId5"/>
    <p:sldId id="560" r:id="rId6"/>
    <p:sldId id="571" r:id="rId7"/>
    <p:sldId id="572" r:id="rId8"/>
    <p:sldId id="573" r:id="rId9"/>
    <p:sldId id="574" r:id="rId10"/>
    <p:sldId id="550" r:id="rId11"/>
    <p:sldId id="511" r:id="rId12"/>
    <p:sldId id="512" r:id="rId13"/>
    <p:sldId id="575" r:id="rId14"/>
    <p:sldId id="524" r:id="rId15"/>
    <p:sldId id="566" r:id="rId16"/>
    <p:sldId id="513" r:id="rId17"/>
    <p:sldId id="514" r:id="rId18"/>
    <p:sldId id="515" r:id="rId19"/>
    <p:sldId id="516" r:id="rId20"/>
    <p:sldId id="521" r:id="rId21"/>
    <p:sldId id="475" r:id="rId22"/>
    <p:sldId id="485" r:id="rId23"/>
    <p:sldId id="577" r:id="rId24"/>
    <p:sldId id="581" r:id="rId25"/>
    <p:sldId id="582" r:id="rId26"/>
    <p:sldId id="579" r:id="rId27"/>
    <p:sldId id="468" r:id="rId28"/>
    <p:sldId id="469" r:id="rId29"/>
    <p:sldId id="470" r:id="rId30"/>
    <p:sldId id="486" r:id="rId31"/>
    <p:sldId id="471" r:id="rId32"/>
    <p:sldId id="580" r:id="rId33"/>
    <p:sldId id="522" r:id="rId34"/>
    <p:sldId id="464" r:id="rId35"/>
    <p:sldId id="440" r:id="rId36"/>
  </p:sldIdLst>
  <p:sldSz cx="12192000" cy="6858000"/>
  <p:notesSz cx="6858000" cy="9144000"/>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F728863A-C0C4-092D-1229-B9CC6C4FAC29}" name="Elaine Stanley" initials="ES" userId="S::Elaine.Stanley@esa.edu.au::9dfc5ab9-b876-4d2e-b928-2720deac3464" providerId="AD"/>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E9E4"/>
    <a:srgbClr val="D9ECF6"/>
    <a:srgbClr val="0E1E42"/>
    <a:srgbClr val="868EA0"/>
    <a:srgbClr val="4557AD"/>
    <a:srgbClr val="FFFFFF"/>
    <a:srgbClr val="9B6A49"/>
    <a:srgbClr val="007FC2"/>
    <a:srgbClr val="00858D"/>
    <a:srgbClr val="D9ED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6AAEA5-5B92-4B32-B35C-9B52BF202A9E}" v="66" dt="2025-09-01T04:42:30.7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24818" autoAdjust="0"/>
  </p:normalViewPr>
  <p:slideViewPr>
    <p:cSldViewPr snapToGrid="0">
      <p:cViewPr varScale="1">
        <p:scale>
          <a:sx n="18" d="100"/>
          <a:sy n="18" d="100"/>
        </p:scale>
        <p:origin x="2512" y="3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e5ff50d5-f39a-42f6-9e9f-e790bcc8c38d" providerId="ADAL" clId="{D506A656-85B9-4E4C-944A-F78E171A33A2}"/>
    <pc:docChg chg="modSld modMainMaster">
      <pc:chgData name="Liz Heynes" userId="e5ff50d5-f39a-42f6-9e9f-e790bcc8c38d" providerId="ADAL" clId="{D506A656-85B9-4E4C-944A-F78E171A33A2}" dt="2025-07-15T02:56:13.030" v="50" actId="1035"/>
      <pc:docMkLst>
        <pc:docMk/>
      </pc:docMkLst>
      <pc:sldChg chg="modSp mod">
        <pc:chgData name="Liz Heynes" userId="e5ff50d5-f39a-42f6-9e9f-e790bcc8c38d" providerId="ADAL" clId="{D506A656-85B9-4E4C-944A-F78E171A33A2}" dt="2025-07-15T02:56:13.030" v="50" actId="1035"/>
        <pc:sldMkLst>
          <pc:docMk/>
          <pc:sldMk cId="1428149726" sldId="475"/>
        </pc:sldMkLst>
      </pc:sldChg>
      <pc:sldChg chg="modSp mod">
        <pc:chgData name="Liz Heynes" userId="e5ff50d5-f39a-42f6-9e9f-e790bcc8c38d" providerId="ADAL" clId="{D506A656-85B9-4E4C-944A-F78E171A33A2}" dt="2025-07-15T02:54:40.324" v="2" actId="6549"/>
        <pc:sldMkLst>
          <pc:docMk/>
          <pc:sldMk cId="409148390" sldId="520"/>
        </pc:sldMkLst>
      </pc:sldChg>
      <pc:sldMasterChg chg="modSldLayout">
        <pc:chgData name="Liz Heynes" userId="e5ff50d5-f39a-42f6-9e9f-e790bcc8c38d" providerId="ADAL" clId="{D506A656-85B9-4E4C-944A-F78E171A33A2}" dt="2025-07-15T02:55:55.795" v="39" actId="1035"/>
        <pc:sldMasterMkLst>
          <pc:docMk/>
          <pc:sldMasterMk cId="1034081160" sldId="2147483648"/>
        </pc:sldMasterMkLst>
        <pc:sldLayoutChg chg="modSp mod">
          <pc:chgData name="Liz Heynes" userId="e5ff50d5-f39a-42f6-9e9f-e790bcc8c38d" providerId="ADAL" clId="{D506A656-85B9-4E4C-944A-F78E171A33A2}" dt="2025-07-15T02:55:55.795" v="39" actId="1035"/>
          <pc:sldLayoutMkLst>
            <pc:docMk/>
            <pc:sldMasterMk cId="1034081160" sldId="2147483648"/>
            <pc:sldLayoutMk cId="1677362999" sldId="2147483672"/>
          </pc:sldLayoutMkLst>
        </pc:sldLayoutChg>
      </pc:sldMasterChg>
    </pc:docChg>
  </pc:docChgLst>
  <pc:docChgLst>
    <pc:chgData name="Kerrie Shanahan" userId="ae473d9f-76e9-476f-892f-2674ea963afc" providerId="ADAL" clId="{6D6AAEA5-5B92-4B32-B35C-9B52BF202A9E}"/>
    <pc:docChg chg="undo custSel modSld">
      <pc:chgData name="Kerrie Shanahan" userId="ae473d9f-76e9-476f-892f-2674ea963afc" providerId="ADAL" clId="{6D6AAEA5-5B92-4B32-B35C-9B52BF202A9E}" dt="2025-09-01T04:53:38.850" v="1707" actId="20577"/>
      <pc:docMkLst>
        <pc:docMk/>
      </pc:docMkLst>
      <pc:sldChg chg="modSp modNotesTx">
        <pc:chgData name="Kerrie Shanahan" userId="ae473d9f-76e9-476f-892f-2674ea963afc" providerId="ADAL" clId="{6D6AAEA5-5B92-4B32-B35C-9B52BF202A9E}" dt="2025-08-19T23:59:59.959" v="1647" actId="20577"/>
        <pc:sldMkLst>
          <pc:docMk/>
          <pc:sldMk cId="4106526466" sldId="464"/>
        </pc:sldMkLst>
        <pc:spChg chg="mod">
          <ac:chgData name="Kerrie Shanahan" userId="ae473d9f-76e9-476f-892f-2674ea963afc" providerId="ADAL" clId="{6D6AAEA5-5B92-4B32-B35C-9B52BF202A9E}" dt="2025-08-19T23:59:59.959" v="1647" actId="20577"/>
          <ac:spMkLst>
            <pc:docMk/>
            <pc:sldMk cId="4106526466" sldId="464"/>
            <ac:spMk id="2" creationId="{C1C2457C-8772-95FA-E44D-98E3DAB8DABA}"/>
          </ac:spMkLst>
        </pc:spChg>
      </pc:sldChg>
      <pc:sldChg chg="modSp">
        <pc:chgData name="Kerrie Shanahan" userId="ae473d9f-76e9-476f-892f-2674ea963afc" providerId="ADAL" clId="{6D6AAEA5-5B92-4B32-B35C-9B52BF202A9E}" dt="2025-08-19T23:59:31.729" v="1625" actId="20577"/>
        <pc:sldMkLst>
          <pc:docMk/>
          <pc:sldMk cId="1760372344" sldId="468"/>
        </pc:sldMkLst>
        <pc:spChg chg="mod">
          <ac:chgData name="Kerrie Shanahan" userId="ae473d9f-76e9-476f-892f-2674ea963afc" providerId="ADAL" clId="{6D6AAEA5-5B92-4B32-B35C-9B52BF202A9E}" dt="2025-08-19T23:59:31.729" v="1625" actId="20577"/>
          <ac:spMkLst>
            <pc:docMk/>
            <pc:sldMk cId="1760372344" sldId="468"/>
            <ac:spMk id="3" creationId="{E4C1FE87-E9AD-1730-34BF-F0DE0E8EF266}"/>
          </ac:spMkLst>
        </pc:spChg>
      </pc:sldChg>
      <pc:sldChg chg="modSp">
        <pc:chgData name="Kerrie Shanahan" userId="ae473d9f-76e9-476f-892f-2674ea963afc" providerId="ADAL" clId="{6D6AAEA5-5B92-4B32-B35C-9B52BF202A9E}" dt="2025-08-19T23:59:34.801" v="1627" actId="20577"/>
        <pc:sldMkLst>
          <pc:docMk/>
          <pc:sldMk cId="1255986760" sldId="469"/>
        </pc:sldMkLst>
        <pc:spChg chg="mod">
          <ac:chgData name="Kerrie Shanahan" userId="ae473d9f-76e9-476f-892f-2674ea963afc" providerId="ADAL" clId="{6D6AAEA5-5B92-4B32-B35C-9B52BF202A9E}" dt="2025-08-19T23:59:34.801" v="1627" actId="20577"/>
          <ac:spMkLst>
            <pc:docMk/>
            <pc:sldMk cId="1255986760" sldId="469"/>
            <ac:spMk id="2" creationId="{13E3EBDC-1C04-C097-28E8-F0165B06BACC}"/>
          </ac:spMkLst>
        </pc:spChg>
      </pc:sldChg>
      <pc:sldChg chg="modSp mod modNotesTx">
        <pc:chgData name="Kerrie Shanahan" userId="ae473d9f-76e9-476f-892f-2674ea963afc" providerId="ADAL" clId="{6D6AAEA5-5B92-4B32-B35C-9B52BF202A9E}" dt="2025-08-19T23:59:37.018" v="1629" actId="20577"/>
        <pc:sldMkLst>
          <pc:docMk/>
          <pc:sldMk cId="33849317" sldId="470"/>
        </pc:sldMkLst>
        <pc:spChg chg="mod">
          <ac:chgData name="Kerrie Shanahan" userId="ae473d9f-76e9-476f-892f-2674ea963afc" providerId="ADAL" clId="{6D6AAEA5-5B92-4B32-B35C-9B52BF202A9E}" dt="2025-08-19T23:59:37.018" v="1629" actId="20577"/>
          <ac:spMkLst>
            <pc:docMk/>
            <pc:sldMk cId="33849317" sldId="470"/>
            <ac:spMk id="2" creationId="{12169BC2-6527-1DED-1ED5-63C99278A364}"/>
          </ac:spMkLst>
        </pc:spChg>
        <pc:spChg chg="mod">
          <ac:chgData name="Kerrie Shanahan" userId="ae473d9f-76e9-476f-892f-2674ea963afc" providerId="ADAL" clId="{6D6AAEA5-5B92-4B32-B35C-9B52BF202A9E}" dt="2025-07-30T04:02:08.135" v="1211" actId="20577"/>
          <ac:spMkLst>
            <pc:docMk/>
            <pc:sldMk cId="33849317" sldId="470"/>
            <ac:spMk id="3" creationId="{064C3551-9842-9C5D-B90B-5772CB57E8D4}"/>
          </ac:spMkLst>
        </pc:spChg>
      </pc:sldChg>
      <pc:sldChg chg="modSp modNotesTx">
        <pc:chgData name="Kerrie Shanahan" userId="ae473d9f-76e9-476f-892f-2674ea963afc" providerId="ADAL" clId="{6D6AAEA5-5B92-4B32-B35C-9B52BF202A9E}" dt="2025-08-19T23:59:42.671" v="1633" actId="20577"/>
        <pc:sldMkLst>
          <pc:docMk/>
          <pc:sldMk cId="1820075087" sldId="471"/>
        </pc:sldMkLst>
        <pc:spChg chg="mod">
          <ac:chgData name="Kerrie Shanahan" userId="ae473d9f-76e9-476f-892f-2674ea963afc" providerId="ADAL" clId="{6D6AAEA5-5B92-4B32-B35C-9B52BF202A9E}" dt="2025-08-19T23:59:42.671" v="1633" actId="20577"/>
          <ac:spMkLst>
            <pc:docMk/>
            <pc:sldMk cId="1820075087" sldId="471"/>
            <ac:spMk id="3" creationId="{17303DDC-9CC5-A487-080C-36F788643332}"/>
          </ac:spMkLst>
        </pc:spChg>
      </pc:sldChg>
      <pc:sldChg chg="modNotesTx">
        <pc:chgData name="Kerrie Shanahan" userId="ae473d9f-76e9-476f-892f-2674ea963afc" providerId="ADAL" clId="{6D6AAEA5-5B92-4B32-B35C-9B52BF202A9E}" dt="2025-09-01T04:53:38.850" v="1707" actId="20577"/>
        <pc:sldMkLst>
          <pc:docMk/>
          <pc:sldMk cId="1428149726" sldId="475"/>
        </pc:sldMkLst>
      </pc:sldChg>
      <pc:sldChg chg="modSp mod">
        <pc:chgData name="Kerrie Shanahan" userId="ae473d9f-76e9-476f-892f-2674ea963afc" providerId="ADAL" clId="{6D6AAEA5-5B92-4B32-B35C-9B52BF202A9E}" dt="2025-08-13T02:09:26.511" v="1582" actId="962"/>
        <pc:sldMkLst>
          <pc:docMk/>
          <pc:sldMk cId="202420733" sldId="485"/>
        </pc:sldMkLst>
        <pc:picChg chg="mod">
          <ac:chgData name="Kerrie Shanahan" userId="ae473d9f-76e9-476f-892f-2674ea963afc" providerId="ADAL" clId="{6D6AAEA5-5B92-4B32-B35C-9B52BF202A9E}" dt="2025-08-13T02:09:26.511" v="1582" actId="962"/>
          <ac:picMkLst>
            <pc:docMk/>
            <pc:sldMk cId="202420733" sldId="485"/>
            <ac:picMk id="2" creationId="{15ECFB37-D6C5-F34F-AFD3-233779850918}"/>
          </ac:picMkLst>
        </pc:picChg>
      </pc:sldChg>
      <pc:sldChg chg="modSp modNotesTx">
        <pc:chgData name="Kerrie Shanahan" userId="ae473d9f-76e9-476f-892f-2674ea963afc" providerId="ADAL" clId="{6D6AAEA5-5B92-4B32-B35C-9B52BF202A9E}" dt="2025-08-19T23:59:39.521" v="1631" actId="20577"/>
        <pc:sldMkLst>
          <pc:docMk/>
          <pc:sldMk cId="637175277" sldId="486"/>
        </pc:sldMkLst>
        <pc:spChg chg="mod">
          <ac:chgData name="Kerrie Shanahan" userId="ae473d9f-76e9-476f-892f-2674ea963afc" providerId="ADAL" clId="{6D6AAEA5-5B92-4B32-B35C-9B52BF202A9E}" dt="2025-08-19T23:59:39.521" v="1631" actId="20577"/>
          <ac:spMkLst>
            <pc:docMk/>
            <pc:sldMk cId="637175277" sldId="486"/>
            <ac:spMk id="3" creationId="{207D2AF8-E6D3-8D2C-E1BF-32D2F0765353}"/>
          </ac:spMkLst>
        </pc:spChg>
      </pc:sldChg>
      <pc:sldChg chg="modSp">
        <pc:chgData name="Kerrie Shanahan" userId="ae473d9f-76e9-476f-892f-2674ea963afc" providerId="ADAL" clId="{6D6AAEA5-5B92-4B32-B35C-9B52BF202A9E}" dt="2025-08-19T23:58:49.321" v="1596" actId="20577"/>
        <pc:sldMkLst>
          <pc:docMk/>
          <pc:sldMk cId="702303488" sldId="511"/>
        </pc:sldMkLst>
        <pc:spChg chg="mod">
          <ac:chgData name="Kerrie Shanahan" userId="ae473d9f-76e9-476f-892f-2674ea963afc" providerId="ADAL" clId="{6D6AAEA5-5B92-4B32-B35C-9B52BF202A9E}" dt="2025-08-19T23:58:49.321" v="1596" actId="20577"/>
          <ac:spMkLst>
            <pc:docMk/>
            <pc:sldMk cId="702303488" sldId="511"/>
            <ac:spMk id="3" creationId="{56A57364-6EB2-EC1C-926A-8EC67CB5BAF0}"/>
          </ac:spMkLst>
        </pc:spChg>
      </pc:sldChg>
      <pc:sldChg chg="modSp">
        <pc:chgData name="Kerrie Shanahan" userId="ae473d9f-76e9-476f-892f-2674ea963afc" providerId="ADAL" clId="{6D6AAEA5-5B92-4B32-B35C-9B52BF202A9E}" dt="2025-08-19T23:58:52.109" v="1599" actId="20577"/>
        <pc:sldMkLst>
          <pc:docMk/>
          <pc:sldMk cId="2491177883" sldId="512"/>
        </pc:sldMkLst>
        <pc:spChg chg="mod">
          <ac:chgData name="Kerrie Shanahan" userId="ae473d9f-76e9-476f-892f-2674ea963afc" providerId="ADAL" clId="{6D6AAEA5-5B92-4B32-B35C-9B52BF202A9E}" dt="2025-08-19T23:58:52.109" v="1599" actId="20577"/>
          <ac:spMkLst>
            <pc:docMk/>
            <pc:sldMk cId="2491177883" sldId="512"/>
            <ac:spMk id="2" creationId="{07291B45-CA4A-EE01-F19A-8F49EDB7F047}"/>
          </ac:spMkLst>
        </pc:spChg>
        <pc:picChg chg="mod">
          <ac:chgData name="Kerrie Shanahan" userId="ae473d9f-76e9-476f-892f-2674ea963afc" providerId="ADAL" clId="{6D6AAEA5-5B92-4B32-B35C-9B52BF202A9E}" dt="2025-07-21T23:24:42.348" v="795" actId="962"/>
          <ac:picMkLst>
            <pc:docMk/>
            <pc:sldMk cId="2491177883" sldId="512"/>
            <ac:picMk id="3" creationId="{E9A903B1-8F1A-DFEC-4497-AD9FC84C9FC9}"/>
          </ac:picMkLst>
        </pc:picChg>
        <pc:picChg chg="mod">
          <ac:chgData name="Kerrie Shanahan" userId="ae473d9f-76e9-476f-892f-2674ea963afc" providerId="ADAL" clId="{6D6AAEA5-5B92-4B32-B35C-9B52BF202A9E}" dt="2025-07-21T23:24:47.556" v="803" actId="962"/>
          <ac:picMkLst>
            <pc:docMk/>
            <pc:sldMk cId="2491177883" sldId="512"/>
            <ac:picMk id="4" creationId="{78E42BA6-E451-6509-097B-E3E6B6458242}"/>
          </ac:picMkLst>
        </pc:picChg>
        <pc:picChg chg="mod">
          <ac:chgData name="Kerrie Shanahan" userId="ae473d9f-76e9-476f-892f-2674ea963afc" providerId="ADAL" clId="{6D6AAEA5-5B92-4B32-B35C-9B52BF202A9E}" dt="2025-07-21T23:24:52.529" v="811" actId="962"/>
          <ac:picMkLst>
            <pc:docMk/>
            <pc:sldMk cId="2491177883" sldId="512"/>
            <ac:picMk id="7" creationId="{1574D421-D3D3-3BD3-5639-CD621B5E5658}"/>
          </ac:picMkLst>
        </pc:picChg>
      </pc:sldChg>
      <pc:sldChg chg="modSp">
        <pc:chgData name="Kerrie Shanahan" userId="ae473d9f-76e9-476f-892f-2674ea963afc" providerId="ADAL" clId="{6D6AAEA5-5B92-4B32-B35C-9B52BF202A9E}" dt="2025-08-19T23:59:01.512" v="1607" actId="20577"/>
        <pc:sldMkLst>
          <pc:docMk/>
          <pc:sldMk cId="868684786" sldId="513"/>
        </pc:sldMkLst>
        <pc:spChg chg="mod">
          <ac:chgData name="Kerrie Shanahan" userId="ae473d9f-76e9-476f-892f-2674ea963afc" providerId="ADAL" clId="{6D6AAEA5-5B92-4B32-B35C-9B52BF202A9E}" dt="2025-08-19T23:59:01.512" v="1607" actId="20577"/>
          <ac:spMkLst>
            <pc:docMk/>
            <pc:sldMk cId="868684786" sldId="513"/>
            <ac:spMk id="2" creationId="{8E7E6C2D-4D62-496F-F3DE-95030E55AE06}"/>
          </ac:spMkLst>
        </pc:spChg>
      </pc:sldChg>
      <pc:sldChg chg="modSp mod">
        <pc:chgData name="Kerrie Shanahan" userId="ae473d9f-76e9-476f-892f-2674ea963afc" providerId="ADAL" clId="{6D6AAEA5-5B92-4B32-B35C-9B52BF202A9E}" dt="2025-08-19T23:59:03.772" v="1609" actId="20577"/>
        <pc:sldMkLst>
          <pc:docMk/>
          <pc:sldMk cId="1259779433" sldId="514"/>
        </pc:sldMkLst>
        <pc:spChg chg="mod">
          <ac:chgData name="Kerrie Shanahan" userId="ae473d9f-76e9-476f-892f-2674ea963afc" providerId="ADAL" clId="{6D6AAEA5-5B92-4B32-B35C-9B52BF202A9E}" dt="2025-08-19T23:59:03.772" v="1609" actId="20577"/>
          <ac:spMkLst>
            <pc:docMk/>
            <pc:sldMk cId="1259779433" sldId="514"/>
            <ac:spMk id="2" creationId="{21E5BD0B-E140-5477-BE01-F8F9AA3D41B3}"/>
          </ac:spMkLst>
        </pc:spChg>
        <pc:spChg chg="mod">
          <ac:chgData name="Kerrie Shanahan" userId="ae473d9f-76e9-476f-892f-2674ea963afc" providerId="ADAL" clId="{6D6AAEA5-5B92-4B32-B35C-9B52BF202A9E}" dt="2025-08-12T06:29:47.144" v="1480" actId="20577"/>
          <ac:spMkLst>
            <pc:docMk/>
            <pc:sldMk cId="1259779433" sldId="514"/>
            <ac:spMk id="3" creationId="{2B08D8FA-FE96-A24B-C1C6-457BC61E9ADE}"/>
          </ac:spMkLst>
        </pc:spChg>
      </pc:sldChg>
      <pc:sldChg chg="modSp">
        <pc:chgData name="Kerrie Shanahan" userId="ae473d9f-76e9-476f-892f-2674ea963afc" providerId="ADAL" clId="{6D6AAEA5-5B92-4B32-B35C-9B52BF202A9E}" dt="2025-08-19T23:59:07.692" v="1611" actId="20577"/>
        <pc:sldMkLst>
          <pc:docMk/>
          <pc:sldMk cId="1971552586" sldId="515"/>
        </pc:sldMkLst>
        <pc:spChg chg="mod">
          <ac:chgData name="Kerrie Shanahan" userId="ae473d9f-76e9-476f-892f-2674ea963afc" providerId="ADAL" clId="{6D6AAEA5-5B92-4B32-B35C-9B52BF202A9E}" dt="2025-08-19T23:59:07.692" v="1611" actId="20577"/>
          <ac:spMkLst>
            <pc:docMk/>
            <pc:sldMk cId="1971552586" sldId="515"/>
            <ac:spMk id="3" creationId="{E935530F-870A-B513-EF82-108017879D66}"/>
          </ac:spMkLst>
        </pc:spChg>
      </pc:sldChg>
      <pc:sldChg chg="modSp">
        <pc:chgData name="Kerrie Shanahan" userId="ae473d9f-76e9-476f-892f-2674ea963afc" providerId="ADAL" clId="{6D6AAEA5-5B92-4B32-B35C-9B52BF202A9E}" dt="2025-08-19T23:59:10.658" v="1613" actId="20577"/>
        <pc:sldMkLst>
          <pc:docMk/>
          <pc:sldMk cId="3791891907" sldId="516"/>
        </pc:sldMkLst>
        <pc:spChg chg="mod">
          <ac:chgData name="Kerrie Shanahan" userId="ae473d9f-76e9-476f-892f-2674ea963afc" providerId="ADAL" clId="{6D6AAEA5-5B92-4B32-B35C-9B52BF202A9E}" dt="2025-08-19T23:59:10.658" v="1613" actId="20577"/>
          <ac:spMkLst>
            <pc:docMk/>
            <pc:sldMk cId="3791891907" sldId="516"/>
            <ac:spMk id="2" creationId="{E0636FF6-6F4F-360A-427A-483D0ED70DBA}"/>
          </ac:spMkLst>
        </pc:spChg>
      </pc:sldChg>
      <pc:sldChg chg="addSp modSp modNotesTx">
        <pc:chgData name="Kerrie Shanahan" userId="ae473d9f-76e9-476f-892f-2674ea963afc" providerId="ADAL" clId="{6D6AAEA5-5B92-4B32-B35C-9B52BF202A9E}" dt="2025-07-21T23:24:15.534" v="651" actId="962"/>
        <pc:sldMkLst>
          <pc:docMk/>
          <pc:sldMk cId="1797789494" sldId="518"/>
        </pc:sldMkLst>
      </pc:sldChg>
      <pc:sldChg chg="modSp mod modNotesTx">
        <pc:chgData name="Kerrie Shanahan" userId="ae473d9f-76e9-476f-892f-2674ea963afc" providerId="ADAL" clId="{6D6AAEA5-5B92-4B32-B35C-9B52BF202A9E}" dt="2025-08-11T02:22:33.962" v="1473" actId="20577"/>
        <pc:sldMkLst>
          <pc:docMk/>
          <pc:sldMk cId="409148390" sldId="520"/>
        </pc:sldMkLst>
        <pc:spChg chg="mod">
          <ac:chgData name="Kerrie Shanahan" userId="ae473d9f-76e9-476f-892f-2674ea963afc" providerId="ADAL" clId="{6D6AAEA5-5B92-4B32-B35C-9B52BF202A9E}" dt="2025-07-21T23:14:27.401" v="264"/>
          <ac:spMkLst>
            <pc:docMk/>
            <pc:sldMk cId="409148390" sldId="520"/>
            <ac:spMk id="2" creationId="{1231462D-637C-A61E-8AE1-061F1B9FFFA4}"/>
          </ac:spMkLst>
        </pc:spChg>
        <pc:spChg chg="mod ord">
          <ac:chgData name="Kerrie Shanahan" userId="ae473d9f-76e9-476f-892f-2674ea963afc" providerId="ADAL" clId="{6D6AAEA5-5B92-4B32-B35C-9B52BF202A9E}" dt="2025-07-21T23:14:36.810" v="265"/>
          <ac:spMkLst>
            <pc:docMk/>
            <pc:sldMk cId="409148390" sldId="520"/>
            <ac:spMk id="3" creationId="{0500010F-F665-B815-FEE5-E678825075B9}"/>
          </ac:spMkLst>
        </pc:spChg>
        <pc:spChg chg="mod">
          <ac:chgData name="Kerrie Shanahan" userId="ae473d9f-76e9-476f-892f-2674ea963afc" providerId="ADAL" clId="{6D6AAEA5-5B92-4B32-B35C-9B52BF202A9E}" dt="2025-07-21T23:14:20.089" v="261"/>
          <ac:spMkLst>
            <pc:docMk/>
            <pc:sldMk cId="409148390" sldId="520"/>
            <ac:spMk id="4" creationId="{B659DB08-7D8E-1082-B82B-1E2F333A9A4B}"/>
          </ac:spMkLst>
        </pc:spChg>
        <pc:spChg chg="mod ord">
          <ac:chgData name="Kerrie Shanahan" userId="ae473d9f-76e9-476f-892f-2674ea963afc" providerId="ADAL" clId="{6D6AAEA5-5B92-4B32-B35C-9B52BF202A9E}" dt="2025-07-21T23:14:22.475" v="262"/>
          <ac:spMkLst>
            <pc:docMk/>
            <pc:sldMk cId="409148390" sldId="520"/>
            <ac:spMk id="6" creationId="{3E192CB3-B945-9406-F3AE-9F952F274A67}"/>
          </ac:spMkLst>
        </pc:spChg>
      </pc:sldChg>
      <pc:sldChg chg="modSp mod modNotesTx">
        <pc:chgData name="Kerrie Shanahan" userId="ae473d9f-76e9-476f-892f-2674ea963afc" providerId="ADAL" clId="{6D6AAEA5-5B92-4B32-B35C-9B52BF202A9E}" dt="2025-08-19T23:59:13.324" v="1615" actId="20577"/>
        <pc:sldMkLst>
          <pc:docMk/>
          <pc:sldMk cId="951529157" sldId="521"/>
        </pc:sldMkLst>
        <pc:spChg chg="mod">
          <ac:chgData name="Kerrie Shanahan" userId="ae473d9f-76e9-476f-892f-2674ea963afc" providerId="ADAL" clId="{6D6AAEA5-5B92-4B32-B35C-9B52BF202A9E}" dt="2025-08-19T23:59:13.324" v="1615" actId="20577"/>
          <ac:spMkLst>
            <pc:docMk/>
            <pc:sldMk cId="951529157" sldId="521"/>
            <ac:spMk id="2" creationId="{6909A710-C95C-699C-DF79-524D4A0C5B45}"/>
          </ac:spMkLst>
        </pc:spChg>
        <pc:grpChg chg="mod">
          <ac:chgData name="Kerrie Shanahan" userId="ae473d9f-76e9-476f-892f-2674ea963afc" providerId="ADAL" clId="{6D6AAEA5-5B92-4B32-B35C-9B52BF202A9E}" dt="2025-07-29T04:10:38.521" v="1167" actId="1076"/>
          <ac:grpSpMkLst>
            <pc:docMk/>
            <pc:sldMk cId="951529157" sldId="521"/>
            <ac:grpSpMk id="9" creationId="{E0851EBB-DAD9-3F05-60FD-78F3AA14FCBD}"/>
          </ac:grpSpMkLst>
        </pc:grpChg>
      </pc:sldChg>
      <pc:sldChg chg="modSp">
        <pc:chgData name="Kerrie Shanahan" userId="ae473d9f-76e9-476f-892f-2674ea963afc" providerId="ADAL" clId="{6D6AAEA5-5B92-4B32-B35C-9B52BF202A9E}" dt="2025-08-19T23:59:48.983" v="1639" actId="20577"/>
        <pc:sldMkLst>
          <pc:docMk/>
          <pc:sldMk cId="433315397" sldId="522"/>
        </pc:sldMkLst>
        <pc:spChg chg="mod">
          <ac:chgData name="Kerrie Shanahan" userId="ae473d9f-76e9-476f-892f-2674ea963afc" providerId="ADAL" clId="{6D6AAEA5-5B92-4B32-B35C-9B52BF202A9E}" dt="2025-08-19T23:59:48.983" v="1639" actId="20577"/>
          <ac:spMkLst>
            <pc:docMk/>
            <pc:sldMk cId="433315397" sldId="522"/>
            <ac:spMk id="2" creationId="{66B81780-2F66-EF4C-2E22-415E1DDBD475}"/>
          </ac:spMkLst>
        </pc:spChg>
        <pc:grpChg chg="mod">
          <ac:chgData name="Kerrie Shanahan" userId="ae473d9f-76e9-476f-892f-2674ea963afc" providerId="ADAL" clId="{6D6AAEA5-5B92-4B32-B35C-9B52BF202A9E}" dt="2025-07-21T23:21:55.553" v="291" actId="962"/>
          <ac:grpSpMkLst>
            <pc:docMk/>
            <pc:sldMk cId="433315397" sldId="522"/>
            <ac:grpSpMk id="7" creationId="{8825B42B-0B31-322D-902E-BA449FCEF8EC}"/>
          </ac:grpSpMkLst>
        </pc:grpChg>
        <pc:grpChg chg="mod">
          <ac:chgData name="Kerrie Shanahan" userId="ae473d9f-76e9-476f-892f-2674ea963afc" providerId="ADAL" clId="{6D6AAEA5-5B92-4B32-B35C-9B52BF202A9E}" dt="2025-07-21T23:21:56.724" v="292" actId="962"/>
          <ac:grpSpMkLst>
            <pc:docMk/>
            <pc:sldMk cId="433315397" sldId="522"/>
            <ac:grpSpMk id="8" creationId="{65633B78-FEF4-6BDB-23E9-F0DF6077A7B7}"/>
          </ac:grpSpMkLst>
        </pc:grpChg>
        <pc:grpChg chg="mod">
          <ac:chgData name="Kerrie Shanahan" userId="ae473d9f-76e9-476f-892f-2674ea963afc" providerId="ADAL" clId="{6D6AAEA5-5B92-4B32-B35C-9B52BF202A9E}" dt="2025-07-21T23:21:58.138" v="293" actId="962"/>
          <ac:grpSpMkLst>
            <pc:docMk/>
            <pc:sldMk cId="433315397" sldId="522"/>
            <ac:grpSpMk id="11" creationId="{CC1EBA09-DE13-046D-A8B7-D7DF21F8C4E5}"/>
          </ac:grpSpMkLst>
        </pc:grpChg>
        <pc:grpChg chg="mod">
          <ac:chgData name="Kerrie Shanahan" userId="ae473d9f-76e9-476f-892f-2674ea963afc" providerId="ADAL" clId="{6D6AAEA5-5B92-4B32-B35C-9B52BF202A9E}" dt="2025-07-21T23:22:38.028" v="300" actId="962"/>
          <ac:grpSpMkLst>
            <pc:docMk/>
            <pc:sldMk cId="433315397" sldId="522"/>
            <ac:grpSpMk id="18" creationId="{43D8A584-33CE-03D9-F557-84162554551B}"/>
          </ac:grpSpMkLst>
        </pc:grpChg>
        <pc:picChg chg="mod">
          <ac:chgData name="Kerrie Shanahan" userId="ae473d9f-76e9-476f-892f-2674ea963afc" providerId="ADAL" clId="{6D6AAEA5-5B92-4B32-B35C-9B52BF202A9E}" dt="2025-07-21T23:22:15.484" v="295" actId="962"/>
          <ac:picMkLst>
            <pc:docMk/>
            <pc:sldMk cId="433315397" sldId="522"/>
            <ac:picMk id="23" creationId="{21F3F5D6-CA4D-9FAB-BCDA-0CFFA632A58A}"/>
          </ac:picMkLst>
        </pc:picChg>
        <pc:picChg chg="mod">
          <ac:chgData name="Kerrie Shanahan" userId="ae473d9f-76e9-476f-892f-2674ea963afc" providerId="ADAL" clId="{6D6AAEA5-5B92-4B32-B35C-9B52BF202A9E}" dt="2025-07-21T23:22:36.293" v="299" actId="962"/>
          <ac:picMkLst>
            <pc:docMk/>
            <pc:sldMk cId="433315397" sldId="522"/>
            <ac:picMk id="24" creationId="{E4D9EEAB-61F4-CC18-C25B-367F1AF69F74}"/>
          </ac:picMkLst>
        </pc:picChg>
        <pc:picChg chg="mod">
          <ac:chgData name="Kerrie Shanahan" userId="ae473d9f-76e9-476f-892f-2674ea963afc" providerId="ADAL" clId="{6D6AAEA5-5B92-4B32-B35C-9B52BF202A9E}" dt="2025-07-21T23:22:24.001" v="297" actId="962"/>
          <ac:picMkLst>
            <pc:docMk/>
            <pc:sldMk cId="433315397" sldId="522"/>
            <ac:picMk id="25" creationId="{4513A43E-FDB2-064A-66ED-E30FE5A86A5D}"/>
          </ac:picMkLst>
        </pc:picChg>
      </pc:sldChg>
      <pc:sldChg chg="modSp">
        <pc:chgData name="Kerrie Shanahan" userId="ae473d9f-76e9-476f-892f-2674ea963afc" providerId="ADAL" clId="{6D6AAEA5-5B92-4B32-B35C-9B52BF202A9E}" dt="2025-08-19T23:58:57.120" v="1603" actId="20577"/>
        <pc:sldMkLst>
          <pc:docMk/>
          <pc:sldMk cId="3297467164" sldId="524"/>
        </pc:sldMkLst>
        <pc:spChg chg="mod">
          <ac:chgData name="Kerrie Shanahan" userId="ae473d9f-76e9-476f-892f-2674ea963afc" providerId="ADAL" clId="{6D6AAEA5-5B92-4B32-B35C-9B52BF202A9E}" dt="2025-08-19T23:58:57.120" v="1603" actId="20577"/>
          <ac:spMkLst>
            <pc:docMk/>
            <pc:sldMk cId="3297467164" sldId="524"/>
            <ac:spMk id="3" creationId="{56A57364-6EB2-EC1C-926A-8EC67CB5BAF0}"/>
          </ac:spMkLst>
        </pc:spChg>
      </pc:sldChg>
      <pc:sldChg chg="modSp">
        <pc:chgData name="Kerrie Shanahan" userId="ae473d9f-76e9-476f-892f-2674ea963afc" providerId="ADAL" clId="{6D6AAEA5-5B92-4B32-B35C-9B52BF202A9E}" dt="2025-08-19T23:58:46.939" v="1594" actId="20577"/>
        <pc:sldMkLst>
          <pc:docMk/>
          <pc:sldMk cId="3330237926" sldId="550"/>
        </pc:sldMkLst>
        <pc:spChg chg="mod">
          <ac:chgData name="Kerrie Shanahan" userId="ae473d9f-76e9-476f-892f-2674ea963afc" providerId="ADAL" clId="{6D6AAEA5-5B92-4B32-B35C-9B52BF202A9E}" dt="2025-08-19T23:58:46.939" v="1594" actId="20577"/>
          <ac:spMkLst>
            <pc:docMk/>
            <pc:sldMk cId="3330237926" sldId="550"/>
            <ac:spMk id="2" creationId="{9499173E-77E2-9796-7385-E9E73BA9A476}"/>
          </ac:spMkLst>
        </pc:spChg>
      </pc:sldChg>
      <pc:sldChg chg="modSp">
        <pc:chgData name="Kerrie Shanahan" userId="ae473d9f-76e9-476f-892f-2674ea963afc" providerId="ADAL" clId="{6D6AAEA5-5B92-4B32-B35C-9B52BF202A9E}" dt="2025-08-19T23:58:33.968" v="1584" actId="20577"/>
        <pc:sldMkLst>
          <pc:docMk/>
          <pc:sldMk cId="3827273845" sldId="560"/>
        </pc:sldMkLst>
        <pc:spChg chg="mod">
          <ac:chgData name="Kerrie Shanahan" userId="ae473d9f-76e9-476f-892f-2674ea963afc" providerId="ADAL" clId="{6D6AAEA5-5B92-4B32-B35C-9B52BF202A9E}" dt="2025-07-21T23:18:20.562" v="268"/>
          <ac:spMkLst>
            <pc:docMk/>
            <pc:sldMk cId="3827273845" sldId="560"/>
            <ac:spMk id="2" creationId="{053293AB-A732-CB72-B68B-988F35401BD9}"/>
          </ac:spMkLst>
        </pc:spChg>
        <pc:spChg chg="mod">
          <ac:chgData name="Kerrie Shanahan" userId="ae473d9f-76e9-476f-892f-2674ea963afc" providerId="ADAL" clId="{6D6AAEA5-5B92-4B32-B35C-9B52BF202A9E}" dt="2025-08-19T23:58:33.968" v="1584" actId="20577"/>
          <ac:spMkLst>
            <pc:docMk/>
            <pc:sldMk cId="3827273845" sldId="560"/>
            <ac:spMk id="3" creationId="{EB3DE614-2500-DDC6-79A7-93512B15B967}"/>
          </ac:spMkLst>
        </pc:spChg>
        <pc:spChg chg="mod">
          <ac:chgData name="Kerrie Shanahan" userId="ae473d9f-76e9-476f-892f-2674ea963afc" providerId="ADAL" clId="{6D6AAEA5-5B92-4B32-B35C-9B52BF202A9E}" dt="2025-07-21T23:18:49.168" v="270" actId="962"/>
          <ac:spMkLst>
            <pc:docMk/>
            <pc:sldMk cId="3827273845" sldId="560"/>
            <ac:spMk id="5" creationId="{374AFC0C-C9A2-12E4-DE62-7A5E6ABA59A5}"/>
          </ac:spMkLst>
        </pc:spChg>
        <pc:picChg chg="mod">
          <ac:chgData name="Kerrie Shanahan" userId="ae473d9f-76e9-476f-892f-2674ea963afc" providerId="ADAL" clId="{6D6AAEA5-5B92-4B32-B35C-9B52BF202A9E}" dt="2025-07-21T23:18:35.171" v="269"/>
          <ac:picMkLst>
            <pc:docMk/>
            <pc:sldMk cId="3827273845" sldId="560"/>
            <ac:picMk id="11" creationId="{11ACB5AC-DCF0-F1C3-EDDC-779BF635608A}"/>
          </ac:picMkLst>
        </pc:picChg>
        <pc:cxnChg chg="mod">
          <ac:chgData name="Kerrie Shanahan" userId="ae473d9f-76e9-476f-892f-2674ea963afc" providerId="ADAL" clId="{6D6AAEA5-5B92-4B32-B35C-9B52BF202A9E}" dt="2025-07-21T23:18:51.345" v="271" actId="962"/>
          <ac:cxnSpMkLst>
            <pc:docMk/>
            <pc:sldMk cId="3827273845" sldId="560"/>
            <ac:cxnSpMk id="8" creationId="{262F6170-2C50-9C49-E361-26829B717FBA}"/>
          </ac:cxnSpMkLst>
        </pc:cxnChg>
      </pc:sldChg>
      <pc:sldChg chg="modSp mod modNotesTx">
        <pc:chgData name="Kerrie Shanahan" userId="ae473d9f-76e9-476f-892f-2674ea963afc" providerId="ADAL" clId="{6D6AAEA5-5B92-4B32-B35C-9B52BF202A9E}" dt="2025-09-01T04:43:21.962" v="1706" actId="1076"/>
        <pc:sldMkLst>
          <pc:docMk/>
          <pc:sldMk cId="1555405071" sldId="566"/>
        </pc:sldMkLst>
        <pc:spChg chg="mod">
          <ac:chgData name="Kerrie Shanahan" userId="ae473d9f-76e9-476f-892f-2674ea963afc" providerId="ADAL" clId="{6D6AAEA5-5B92-4B32-B35C-9B52BF202A9E}" dt="2025-08-19T23:58:59.210" v="1605" actId="20577"/>
          <ac:spMkLst>
            <pc:docMk/>
            <pc:sldMk cId="1555405071" sldId="566"/>
            <ac:spMk id="2" creationId="{07291B45-CA4A-EE01-F19A-8F49EDB7F047}"/>
          </ac:spMkLst>
        </pc:spChg>
        <pc:grpChg chg="mod">
          <ac:chgData name="Kerrie Shanahan" userId="ae473d9f-76e9-476f-892f-2674ea963afc" providerId="ADAL" clId="{6D6AAEA5-5B92-4B32-B35C-9B52BF202A9E}" dt="2025-09-01T04:43:00.329" v="1693" actId="1076"/>
          <ac:grpSpMkLst>
            <pc:docMk/>
            <pc:sldMk cId="1555405071" sldId="566"/>
            <ac:grpSpMk id="6" creationId="{D1A00BA9-117E-2C9A-4AD8-184EB52C6071}"/>
          </ac:grpSpMkLst>
        </pc:grpChg>
        <pc:picChg chg="mod">
          <ac:chgData name="Kerrie Shanahan" userId="ae473d9f-76e9-476f-892f-2674ea963afc" providerId="ADAL" clId="{6D6AAEA5-5B92-4B32-B35C-9B52BF202A9E}" dt="2025-09-01T04:42:30.722" v="1648" actId="14826"/>
          <ac:picMkLst>
            <pc:docMk/>
            <pc:sldMk cId="1555405071" sldId="566"/>
            <ac:picMk id="11" creationId="{529832FA-A0D9-4427-F9A0-9B974AED7547}"/>
          </ac:picMkLst>
        </pc:picChg>
        <pc:picChg chg="mod">
          <ac:chgData name="Kerrie Shanahan" userId="ae473d9f-76e9-476f-892f-2674ea963afc" providerId="ADAL" clId="{6D6AAEA5-5B92-4B32-B35C-9B52BF202A9E}" dt="2025-09-01T04:43:21.962" v="1706" actId="1076"/>
          <ac:picMkLst>
            <pc:docMk/>
            <pc:sldMk cId="1555405071" sldId="566"/>
            <ac:picMk id="12" creationId="{41FFF83C-5A75-E492-1133-796CBC1D820E}"/>
          </ac:picMkLst>
        </pc:picChg>
        <pc:picChg chg="mod">
          <ac:chgData name="Kerrie Shanahan" userId="ae473d9f-76e9-476f-892f-2674ea963afc" providerId="ADAL" clId="{6D6AAEA5-5B92-4B32-B35C-9B52BF202A9E}" dt="2025-09-01T04:43:05.993" v="1705" actId="962"/>
          <ac:picMkLst>
            <pc:docMk/>
            <pc:sldMk cId="1555405071" sldId="566"/>
            <ac:picMk id="13" creationId="{C95D0AA9-4A1C-FC5E-B617-CA0818521A85}"/>
          </ac:picMkLst>
        </pc:picChg>
      </pc:sldChg>
      <pc:sldChg chg="modSp">
        <pc:chgData name="Kerrie Shanahan" userId="ae473d9f-76e9-476f-892f-2674ea963afc" providerId="ADAL" clId="{6D6AAEA5-5B92-4B32-B35C-9B52BF202A9E}" dt="2025-08-19T23:58:36.372" v="1586" actId="20577"/>
        <pc:sldMkLst>
          <pc:docMk/>
          <pc:sldMk cId="1315584489" sldId="571"/>
        </pc:sldMkLst>
        <pc:spChg chg="mod">
          <ac:chgData name="Kerrie Shanahan" userId="ae473d9f-76e9-476f-892f-2674ea963afc" providerId="ADAL" clId="{6D6AAEA5-5B92-4B32-B35C-9B52BF202A9E}" dt="2025-08-19T23:58:36.372" v="1586" actId="20577"/>
          <ac:spMkLst>
            <pc:docMk/>
            <pc:sldMk cId="1315584489" sldId="571"/>
            <ac:spMk id="2" creationId="{370703F5-54EA-1A0D-EF89-8E5768C88B96}"/>
          </ac:spMkLst>
        </pc:spChg>
        <pc:grpChg chg="mod">
          <ac:chgData name="Kerrie Shanahan" userId="ae473d9f-76e9-476f-892f-2674ea963afc" providerId="ADAL" clId="{6D6AAEA5-5B92-4B32-B35C-9B52BF202A9E}" dt="2025-07-21T23:24:36.084" v="787" actId="962"/>
          <ac:grpSpMkLst>
            <pc:docMk/>
            <pc:sldMk cId="1315584489" sldId="571"/>
            <ac:grpSpMk id="6" creationId="{6B5D9FDD-42E2-FB86-3B20-480B38709F4C}"/>
          </ac:grpSpMkLst>
        </pc:grpChg>
      </pc:sldChg>
      <pc:sldChg chg="modSp modNotesTx">
        <pc:chgData name="Kerrie Shanahan" userId="ae473d9f-76e9-476f-892f-2674ea963afc" providerId="ADAL" clId="{6D6AAEA5-5B92-4B32-B35C-9B52BF202A9E}" dt="2025-08-19T23:58:38.657" v="1588" actId="20577"/>
        <pc:sldMkLst>
          <pc:docMk/>
          <pc:sldMk cId="2331923430" sldId="572"/>
        </pc:sldMkLst>
        <pc:spChg chg="mod">
          <ac:chgData name="Kerrie Shanahan" userId="ae473d9f-76e9-476f-892f-2674ea963afc" providerId="ADAL" clId="{6D6AAEA5-5B92-4B32-B35C-9B52BF202A9E}" dt="2025-08-19T23:58:38.657" v="1588" actId="20577"/>
          <ac:spMkLst>
            <pc:docMk/>
            <pc:sldMk cId="2331923430" sldId="572"/>
            <ac:spMk id="2" creationId="{370703F5-54EA-1A0D-EF89-8E5768C88B96}"/>
          </ac:spMkLst>
        </pc:spChg>
        <pc:spChg chg="mod">
          <ac:chgData name="Kerrie Shanahan" userId="ae473d9f-76e9-476f-892f-2674ea963afc" providerId="ADAL" clId="{6D6AAEA5-5B92-4B32-B35C-9B52BF202A9E}" dt="2025-07-21T23:19:06.665" v="273" actId="962"/>
          <ac:spMkLst>
            <pc:docMk/>
            <pc:sldMk cId="2331923430" sldId="572"/>
            <ac:spMk id="4" creationId="{A154D479-F840-2E24-CDBE-0A94122883F6}"/>
          </ac:spMkLst>
        </pc:spChg>
        <pc:spChg chg="mod">
          <ac:chgData name="Kerrie Shanahan" userId="ae473d9f-76e9-476f-892f-2674ea963afc" providerId="ADAL" clId="{6D6AAEA5-5B92-4B32-B35C-9B52BF202A9E}" dt="2025-07-21T23:19:11.983" v="274"/>
          <ac:spMkLst>
            <pc:docMk/>
            <pc:sldMk cId="2331923430" sldId="572"/>
            <ac:spMk id="8" creationId="{E266E823-E465-6815-53A0-71FE41685DC3}"/>
          </ac:spMkLst>
        </pc:spChg>
        <pc:picChg chg="mod">
          <ac:chgData name="Kerrie Shanahan" userId="ae473d9f-76e9-476f-892f-2674ea963afc" providerId="ADAL" clId="{6D6AAEA5-5B92-4B32-B35C-9B52BF202A9E}" dt="2025-07-21T23:19:03.634" v="272" actId="962"/>
          <ac:picMkLst>
            <pc:docMk/>
            <pc:sldMk cId="2331923430" sldId="572"/>
            <ac:picMk id="6" creationId="{252F2565-C834-2402-3AFB-6D644E7C6F5F}"/>
          </ac:picMkLst>
        </pc:picChg>
      </pc:sldChg>
      <pc:sldChg chg="modSp">
        <pc:chgData name="Kerrie Shanahan" userId="ae473d9f-76e9-476f-892f-2674ea963afc" providerId="ADAL" clId="{6D6AAEA5-5B92-4B32-B35C-9B52BF202A9E}" dt="2025-08-19T23:58:41.073" v="1590" actId="20577"/>
        <pc:sldMkLst>
          <pc:docMk/>
          <pc:sldMk cId="2559220963" sldId="573"/>
        </pc:sldMkLst>
        <pc:spChg chg="mod">
          <ac:chgData name="Kerrie Shanahan" userId="ae473d9f-76e9-476f-892f-2674ea963afc" providerId="ADAL" clId="{6D6AAEA5-5B92-4B32-B35C-9B52BF202A9E}" dt="2025-08-19T23:58:41.073" v="1590" actId="20577"/>
          <ac:spMkLst>
            <pc:docMk/>
            <pc:sldMk cId="2559220963" sldId="573"/>
            <ac:spMk id="2" creationId="{370703F5-54EA-1A0D-EF89-8E5768C88B96}"/>
          </ac:spMkLst>
        </pc:spChg>
        <pc:spChg chg="mod">
          <ac:chgData name="Kerrie Shanahan" userId="ae473d9f-76e9-476f-892f-2674ea963afc" providerId="ADAL" clId="{6D6AAEA5-5B92-4B32-B35C-9B52BF202A9E}" dt="2025-07-21T23:19:32.708" v="277" actId="962"/>
          <ac:spMkLst>
            <pc:docMk/>
            <pc:sldMk cId="2559220963" sldId="573"/>
            <ac:spMk id="4" creationId="{A154D479-F840-2E24-CDBE-0A94122883F6}"/>
          </ac:spMkLst>
        </pc:spChg>
        <pc:spChg chg="mod">
          <ac:chgData name="Kerrie Shanahan" userId="ae473d9f-76e9-476f-892f-2674ea963afc" providerId="ADAL" clId="{6D6AAEA5-5B92-4B32-B35C-9B52BF202A9E}" dt="2025-07-21T23:19:28.078" v="276"/>
          <ac:spMkLst>
            <pc:docMk/>
            <pc:sldMk cId="2559220963" sldId="573"/>
            <ac:spMk id="8" creationId="{E266E823-E465-6815-53A0-71FE41685DC3}"/>
          </ac:spMkLst>
        </pc:spChg>
        <pc:picChg chg="mod">
          <ac:chgData name="Kerrie Shanahan" userId="ae473d9f-76e9-476f-892f-2674ea963afc" providerId="ADAL" clId="{6D6AAEA5-5B92-4B32-B35C-9B52BF202A9E}" dt="2025-07-21T23:19:24.805" v="275" actId="962"/>
          <ac:picMkLst>
            <pc:docMk/>
            <pc:sldMk cId="2559220963" sldId="573"/>
            <ac:picMk id="5" creationId="{07A29F01-1837-0D8E-BACC-8FA43F809A6C}"/>
          </ac:picMkLst>
        </pc:picChg>
      </pc:sldChg>
      <pc:sldChg chg="modSp">
        <pc:chgData name="Kerrie Shanahan" userId="ae473d9f-76e9-476f-892f-2674ea963afc" providerId="ADAL" clId="{6D6AAEA5-5B92-4B32-B35C-9B52BF202A9E}" dt="2025-08-19T23:58:44.425" v="1592" actId="20577"/>
        <pc:sldMkLst>
          <pc:docMk/>
          <pc:sldMk cId="3738028381" sldId="574"/>
        </pc:sldMkLst>
        <pc:spChg chg="mod">
          <ac:chgData name="Kerrie Shanahan" userId="ae473d9f-76e9-476f-892f-2674ea963afc" providerId="ADAL" clId="{6D6AAEA5-5B92-4B32-B35C-9B52BF202A9E}" dt="2025-08-19T23:58:44.425" v="1592" actId="20577"/>
          <ac:spMkLst>
            <pc:docMk/>
            <pc:sldMk cId="3738028381" sldId="574"/>
            <ac:spMk id="2" creationId="{370703F5-54EA-1A0D-EF89-8E5768C88B96}"/>
          </ac:spMkLst>
        </pc:spChg>
        <pc:spChg chg="mod">
          <ac:chgData name="Kerrie Shanahan" userId="ae473d9f-76e9-476f-892f-2674ea963afc" providerId="ADAL" clId="{6D6AAEA5-5B92-4B32-B35C-9B52BF202A9E}" dt="2025-07-21T23:20:00.404" v="280" actId="962"/>
          <ac:spMkLst>
            <pc:docMk/>
            <pc:sldMk cId="3738028381" sldId="574"/>
            <ac:spMk id="4" creationId="{A154D479-F840-2E24-CDBE-0A94122883F6}"/>
          </ac:spMkLst>
        </pc:spChg>
        <pc:spChg chg="mod">
          <ac:chgData name="Kerrie Shanahan" userId="ae473d9f-76e9-476f-892f-2674ea963afc" providerId="ADAL" clId="{6D6AAEA5-5B92-4B32-B35C-9B52BF202A9E}" dt="2025-07-21T23:19:55.912" v="279"/>
          <ac:spMkLst>
            <pc:docMk/>
            <pc:sldMk cId="3738028381" sldId="574"/>
            <ac:spMk id="8" creationId="{E266E823-E465-6815-53A0-71FE41685DC3}"/>
          </ac:spMkLst>
        </pc:spChg>
        <pc:picChg chg="mod">
          <ac:chgData name="Kerrie Shanahan" userId="ae473d9f-76e9-476f-892f-2674ea963afc" providerId="ADAL" clId="{6D6AAEA5-5B92-4B32-B35C-9B52BF202A9E}" dt="2025-07-21T23:19:53.802" v="278" actId="962"/>
          <ac:picMkLst>
            <pc:docMk/>
            <pc:sldMk cId="3738028381" sldId="574"/>
            <ac:picMk id="6" creationId="{70CB3F46-0ED5-F06B-81F8-5DD17FFE0E9C}"/>
          </ac:picMkLst>
        </pc:picChg>
      </pc:sldChg>
      <pc:sldChg chg="modSp">
        <pc:chgData name="Kerrie Shanahan" userId="ae473d9f-76e9-476f-892f-2674ea963afc" providerId="ADAL" clId="{6D6AAEA5-5B92-4B32-B35C-9B52BF202A9E}" dt="2025-08-19T23:58:54.638" v="1601" actId="20577"/>
        <pc:sldMkLst>
          <pc:docMk/>
          <pc:sldMk cId="1596643284" sldId="575"/>
        </pc:sldMkLst>
        <pc:spChg chg="mod">
          <ac:chgData name="Kerrie Shanahan" userId="ae473d9f-76e9-476f-892f-2674ea963afc" providerId="ADAL" clId="{6D6AAEA5-5B92-4B32-B35C-9B52BF202A9E}" dt="2025-08-19T23:58:54.638" v="1601" actId="20577"/>
          <ac:spMkLst>
            <pc:docMk/>
            <pc:sldMk cId="1596643284" sldId="575"/>
            <ac:spMk id="2" creationId="{07291B45-CA4A-EE01-F19A-8F49EDB7F047}"/>
          </ac:spMkLst>
        </pc:spChg>
      </pc:sldChg>
      <pc:sldChg chg="modSp">
        <pc:chgData name="Kerrie Shanahan" userId="ae473d9f-76e9-476f-892f-2674ea963afc" providerId="ADAL" clId="{6D6AAEA5-5B92-4B32-B35C-9B52BF202A9E}" dt="2025-08-19T23:59:18.451" v="1617" actId="20577"/>
        <pc:sldMkLst>
          <pc:docMk/>
          <pc:sldMk cId="668023275" sldId="577"/>
        </pc:sldMkLst>
        <pc:spChg chg="mod">
          <ac:chgData name="Kerrie Shanahan" userId="ae473d9f-76e9-476f-892f-2674ea963afc" providerId="ADAL" clId="{6D6AAEA5-5B92-4B32-B35C-9B52BF202A9E}" dt="2025-08-19T23:59:18.451" v="1617" actId="20577"/>
          <ac:spMkLst>
            <pc:docMk/>
            <pc:sldMk cId="668023275" sldId="577"/>
            <ac:spMk id="2" creationId="{D6E606D2-9C33-76D7-42F8-27F3B0EBA5A9}"/>
          </ac:spMkLst>
        </pc:spChg>
        <pc:spChg chg="mod">
          <ac:chgData name="Kerrie Shanahan" userId="ae473d9f-76e9-476f-892f-2674ea963afc" providerId="ADAL" clId="{6D6AAEA5-5B92-4B32-B35C-9B52BF202A9E}" dt="2025-07-21T23:20:59.407" v="284" actId="962"/>
          <ac:spMkLst>
            <pc:docMk/>
            <pc:sldMk cId="668023275" sldId="577"/>
            <ac:spMk id="8" creationId="{2DDDDC91-5DBF-2807-F9B3-EBAA55F1590E}"/>
          </ac:spMkLst>
        </pc:spChg>
        <pc:spChg chg="mod">
          <ac:chgData name="Kerrie Shanahan" userId="ae473d9f-76e9-476f-892f-2674ea963afc" providerId="ADAL" clId="{6D6AAEA5-5B92-4B32-B35C-9B52BF202A9E}" dt="2025-07-21T23:20:57.675" v="283" actId="962"/>
          <ac:spMkLst>
            <pc:docMk/>
            <pc:sldMk cId="668023275" sldId="577"/>
            <ac:spMk id="17" creationId="{80072AEF-98E8-48DE-F30B-9B89EBE3C827}"/>
          </ac:spMkLst>
        </pc:spChg>
        <pc:spChg chg="mod">
          <ac:chgData name="Kerrie Shanahan" userId="ae473d9f-76e9-476f-892f-2674ea963afc" providerId="ADAL" clId="{6D6AAEA5-5B92-4B32-B35C-9B52BF202A9E}" dt="2025-07-21T23:21:00.967" v="285" actId="962"/>
          <ac:spMkLst>
            <pc:docMk/>
            <pc:sldMk cId="668023275" sldId="577"/>
            <ac:spMk id="21" creationId="{5AFE4BF0-9161-5FA8-E41F-1994D1179E4E}"/>
          </ac:spMkLst>
        </pc:spChg>
        <pc:grpChg chg="mod">
          <ac:chgData name="Kerrie Shanahan" userId="ae473d9f-76e9-476f-892f-2674ea963afc" providerId="ADAL" clId="{6D6AAEA5-5B92-4B32-B35C-9B52BF202A9E}" dt="2025-07-21T23:20:13.989" v="281" actId="962"/>
          <ac:grpSpMkLst>
            <pc:docMk/>
            <pc:sldMk cId="668023275" sldId="577"/>
            <ac:grpSpMk id="9" creationId="{CF97FF1C-5678-0EC4-4366-3A15BCA9DB33}"/>
          </ac:grpSpMkLst>
        </pc:grpChg>
        <pc:grpChg chg="mod">
          <ac:chgData name="Kerrie Shanahan" userId="ae473d9f-76e9-476f-892f-2674ea963afc" providerId="ADAL" clId="{6D6AAEA5-5B92-4B32-B35C-9B52BF202A9E}" dt="2025-07-21T23:21:07.981" v="286" actId="962"/>
          <ac:grpSpMkLst>
            <pc:docMk/>
            <pc:sldMk cId="668023275" sldId="577"/>
            <ac:grpSpMk id="11" creationId="{2F787441-D6A9-3DA5-ABBA-DFC526EDF24E}"/>
          </ac:grpSpMkLst>
        </pc:grpChg>
        <pc:grpChg chg="mod">
          <ac:chgData name="Kerrie Shanahan" userId="ae473d9f-76e9-476f-892f-2674ea963afc" providerId="ADAL" clId="{6D6AAEA5-5B92-4B32-B35C-9B52BF202A9E}" dt="2025-07-21T23:20:55.719" v="282" actId="962"/>
          <ac:grpSpMkLst>
            <pc:docMk/>
            <pc:sldMk cId="668023275" sldId="577"/>
            <ac:grpSpMk id="14" creationId="{D1B5BBBE-A4BA-3379-FC53-3BDBF767D831}"/>
          </ac:grpSpMkLst>
        </pc:grpChg>
      </pc:sldChg>
      <pc:sldChg chg="modSp">
        <pc:chgData name="Kerrie Shanahan" userId="ae473d9f-76e9-476f-892f-2674ea963afc" providerId="ADAL" clId="{6D6AAEA5-5B92-4B32-B35C-9B52BF202A9E}" dt="2025-08-19T23:59:29.304" v="1623" actId="20577"/>
        <pc:sldMkLst>
          <pc:docMk/>
          <pc:sldMk cId="4232907462" sldId="579"/>
        </pc:sldMkLst>
        <pc:spChg chg="mod">
          <ac:chgData name="Kerrie Shanahan" userId="ae473d9f-76e9-476f-892f-2674ea963afc" providerId="ADAL" clId="{6D6AAEA5-5B92-4B32-B35C-9B52BF202A9E}" dt="2025-08-19T23:59:29.304" v="1623" actId="20577"/>
          <ac:spMkLst>
            <pc:docMk/>
            <pc:sldMk cId="4232907462" sldId="579"/>
            <ac:spMk id="2" creationId="{8C4E2211-437A-D007-0F5E-5621334AEAE5}"/>
          </ac:spMkLst>
        </pc:spChg>
        <pc:cxnChg chg="mod">
          <ac:chgData name="Kerrie Shanahan" userId="ae473d9f-76e9-476f-892f-2674ea963afc" providerId="ADAL" clId="{6D6AAEA5-5B92-4B32-B35C-9B52BF202A9E}" dt="2025-07-21T23:21:49.125" v="290" actId="962"/>
          <ac:cxnSpMkLst>
            <pc:docMk/>
            <pc:sldMk cId="4232907462" sldId="579"/>
            <ac:cxnSpMk id="8" creationId="{28101ADC-6826-2A87-B23A-9F4ADA2CC464}"/>
          </ac:cxnSpMkLst>
        </pc:cxnChg>
        <pc:cxnChg chg="mod">
          <ac:chgData name="Kerrie Shanahan" userId="ae473d9f-76e9-476f-892f-2674ea963afc" providerId="ADAL" clId="{6D6AAEA5-5B92-4B32-B35C-9B52BF202A9E}" dt="2025-07-21T23:21:33.473" v="288" actId="962"/>
          <ac:cxnSpMkLst>
            <pc:docMk/>
            <pc:sldMk cId="4232907462" sldId="579"/>
            <ac:cxnSpMk id="19" creationId="{8F2C2BDC-F061-16A6-756C-B38AC0C2204D}"/>
          </ac:cxnSpMkLst>
        </pc:cxnChg>
        <pc:cxnChg chg="mod">
          <ac:chgData name="Kerrie Shanahan" userId="ae473d9f-76e9-476f-892f-2674ea963afc" providerId="ADAL" clId="{6D6AAEA5-5B92-4B32-B35C-9B52BF202A9E}" dt="2025-07-21T23:21:34.866" v="289" actId="962"/>
          <ac:cxnSpMkLst>
            <pc:docMk/>
            <pc:sldMk cId="4232907462" sldId="579"/>
            <ac:cxnSpMk id="20" creationId="{79FF472B-76B0-FDFF-E3F5-511FA267303C}"/>
          </ac:cxnSpMkLst>
        </pc:cxnChg>
      </pc:sldChg>
      <pc:sldChg chg="modSp">
        <pc:chgData name="Kerrie Shanahan" userId="ae473d9f-76e9-476f-892f-2674ea963afc" providerId="ADAL" clId="{6D6AAEA5-5B92-4B32-B35C-9B52BF202A9E}" dt="2025-08-19T23:59:46.088" v="1637" actId="20577"/>
        <pc:sldMkLst>
          <pc:docMk/>
          <pc:sldMk cId="3286048985" sldId="580"/>
        </pc:sldMkLst>
        <pc:spChg chg="mod">
          <ac:chgData name="Kerrie Shanahan" userId="ae473d9f-76e9-476f-892f-2674ea963afc" providerId="ADAL" clId="{6D6AAEA5-5B92-4B32-B35C-9B52BF202A9E}" dt="2025-08-19T23:59:46.088" v="1637" actId="20577"/>
          <ac:spMkLst>
            <pc:docMk/>
            <pc:sldMk cId="3286048985" sldId="580"/>
            <ac:spMk id="2" creationId="{0266A38D-F811-973E-70A4-BC0EBB420EC9}"/>
          </ac:spMkLst>
        </pc:spChg>
        <pc:spChg chg="mod">
          <ac:chgData name="Kerrie Shanahan" userId="ae473d9f-76e9-476f-892f-2674ea963afc" providerId="ADAL" clId="{6D6AAEA5-5B92-4B32-B35C-9B52BF202A9E}" dt="2025-07-21T23:27:14.391" v="1164" actId="962"/>
          <ac:spMkLst>
            <pc:docMk/>
            <pc:sldMk cId="3286048985" sldId="580"/>
            <ac:spMk id="11" creationId="{40E408B7-85A1-B90B-EADB-E4FE0E1C8BBE}"/>
          </ac:spMkLst>
        </pc:spChg>
        <pc:grpChg chg="mod">
          <ac:chgData name="Kerrie Shanahan" userId="ae473d9f-76e9-476f-892f-2674ea963afc" providerId="ADAL" clId="{6D6AAEA5-5B92-4B32-B35C-9B52BF202A9E}" dt="2025-07-21T23:27:17.871" v="1165" actId="962"/>
          <ac:grpSpMkLst>
            <pc:docMk/>
            <pc:sldMk cId="3286048985" sldId="580"/>
            <ac:grpSpMk id="12" creationId="{6EAFAB9E-A993-CF12-4E7F-8F0E003CF1C4}"/>
          </ac:grpSpMkLst>
        </pc:grpChg>
        <pc:cxnChg chg="mod">
          <ac:chgData name="Kerrie Shanahan" userId="ae473d9f-76e9-476f-892f-2674ea963afc" providerId="ADAL" clId="{6D6AAEA5-5B92-4B32-B35C-9B52BF202A9E}" dt="2025-07-21T23:27:11.353" v="1163" actId="962"/>
          <ac:cxnSpMkLst>
            <pc:docMk/>
            <pc:sldMk cId="3286048985" sldId="580"/>
            <ac:cxnSpMk id="8" creationId="{95F0B9D6-FF2E-EB18-C805-582137FA3AD6}"/>
          </ac:cxnSpMkLst>
        </pc:cxnChg>
      </pc:sldChg>
      <pc:sldChg chg="modSp modNotesTx">
        <pc:chgData name="Kerrie Shanahan" userId="ae473d9f-76e9-476f-892f-2674ea963afc" providerId="ADAL" clId="{6D6AAEA5-5B92-4B32-B35C-9B52BF202A9E}" dt="2025-08-19T23:59:21.180" v="1619" actId="20577"/>
        <pc:sldMkLst>
          <pc:docMk/>
          <pc:sldMk cId="2841004647" sldId="581"/>
        </pc:sldMkLst>
        <pc:spChg chg="mod">
          <ac:chgData name="Kerrie Shanahan" userId="ae473d9f-76e9-476f-892f-2674ea963afc" providerId="ADAL" clId="{6D6AAEA5-5B92-4B32-B35C-9B52BF202A9E}" dt="2025-08-19T23:59:21.180" v="1619" actId="20577"/>
          <ac:spMkLst>
            <pc:docMk/>
            <pc:sldMk cId="2841004647" sldId="581"/>
            <ac:spMk id="2" creationId="{BAB63844-DAA7-0697-05E1-0DDC5CFC1079}"/>
          </ac:spMkLst>
        </pc:spChg>
        <pc:grpChg chg="mod">
          <ac:chgData name="Kerrie Shanahan" userId="ae473d9f-76e9-476f-892f-2674ea963afc" providerId="ADAL" clId="{6D6AAEA5-5B92-4B32-B35C-9B52BF202A9E}" dt="2025-07-21T23:25:32.720" v="1009" actId="962"/>
          <ac:grpSpMkLst>
            <pc:docMk/>
            <pc:sldMk cId="2841004647" sldId="581"/>
            <ac:grpSpMk id="16" creationId="{52F61457-117A-171A-A4B6-98D2EC09CC8F}"/>
          </ac:grpSpMkLst>
        </pc:grpChg>
        <pc:cxnChg chg="mod">
          <ac:chgData name="Kerrie Shanahan" userId="ae473d9f-76e9-476f-892f-2674ea963afc" providerId="ADAL" clId="{6D6AAEA5-5B92-4B32-B35C-9B52BF202A9E}" dt="2025-07-21T23:25:39.661" v="1010" actId="962"/>
          <ac:cxnSpMkLst>
            <pc:docMk/>
            <pc:sldMk cId="2841004647" sldId="581"/>
            <ac:cxnSpMk id="3" creationId="{D4DD50A3-8ABC-4EA3-D045-BE589FB84A31}"/>
          </ac:cxnSpMkLst>
        </pc:cxnChg>
      </pc:sldChg>
      <pc:sldChg chg="modSp modNotesTx">
        <pc:chgData name="Kerrie Shanahan" userId="ae473d9f-76e9-476f-892f-2674ea963afc" providerId="ADAL" clId="{6D6AAEA5-5B92-4B32-B35C-9B52BF202A9E}" dt="2025-08-19T23:59:26.385" v="1621" actId="20577"/>
        <pc:sldMkLst>
          <pc:docMk/>
          <pc:sldMk cId="2019558636" sldId="582"/>
        </pc:sldMkLst>
        <pc:spChg chg="mod">
          <ac:chgData name="Kerrie Shanahan" userId="ae473d9f-76e9-476f-892f-2674ea963afc" providerId="ADAL" clId="{6D6AAEA5-5B92-4B32-B35C-9B52BF202A9E}" dt="2025-08-19T23:59:26.385" v="1621" actId="20577"/>
          <ac:spMkLst>
            <pc:docMk/>
            <pc:sldMk cId="2019558636" sldId="582"/>
            <ac:spMk id="2" creationId="{BAB63844-DAA7-0697-05E1-0DDC5CFC1079}"/>
          </ac:spMkLst>
        </pc:spChg>
        <pc:grpChg chg="mod">
          <ac:chgData name="Kerrie Shanahan" userId="ae473d9f-76e9-476f-892f-2674ea963afc" providerId="ADAL" clId="{6D6AAEA5-5B92-4B32-B35C-9B52BF202A9E}" dt="2025-07-21T23:27:06.121" v="1162" actId="962"/>
          <ac:grpSpMkLst>
            <pc:docMk/>
            <pc:sldMk cId="2019558636" sldId="582"/>
            <ac:grpSpMk id="12" creationId="{0D5CC273-D3C8-3CDD-2325-77C90233EA53}"/>
          </ac:grpSpMkLst>
        </pc:grpChg>
      </pc:sldChg>
    </pc:docChg>
  </pc:docChgLst>
  <pc:docChgLst>
    <pc:chgData name="Rebecca McEwan" userId="ff810c5d-fc8a-4cb6-9b96-8b31b958f764" providerId="ADAL" clId="{A5F272F3-C3CA-46F5-8AD0-FCACA444D9A8}"/>
    <pc:docChg chg="custSel delSld modSld">
      <pc:chgData name="Rebecca McEwan" userId="ff810c5d-fc8a-4cb6-9b96-8b31b958f764" providerId="ADAL" clId="{A5F272F3-C3CA-46F5-8AD0-FCACA444D9A8}" dt="2025-08-12T23:13:24.497" v="243" actId="1076"/>
      <pc:docMkLst>
        <pc:docMk/>
      </pc:docMkLst>
      <pc:sldChg chg="modSp mod">
        <pc:chgData name="Rebecca McEwan" userId="ff810c5d-fc8a-4cb6-9b96-8b31b958f764" providerId="ADAL" clId="{A5F272F3-C3CA-46F5-8AD0-FCACA444D9A8}" dt="2025-08-12T23:13:24.497" v="243" actId="1076"/>
        <pc:sldMkLst>
          <pc:docMk/>
          <pc:sldMk cId="1255986760" sldId="469"/>
        </pc:sldMkLst>
        <pc:spChg chg="mod">
          <ac:chgData name="Rebecca McEwan" userId="ff810c5d-fc8a-4cb6-9b96-8b31b958f764" providerId="ADAL" clId="{A5F272F3-C3CA-46F5-8AD0-FCACA444D9A8}" dt="2025-08-12T23:13:24.497" v="243" actId="1076"/>
          <ac:spMkLst>
            <pc:docMk/>
            <pc:sldMk cId="1255986760" sldId="469"/>
            <ac:spMk id="4" creationId="{AA6FDD06-AE27-087F-12EC-D36A5082E39C}"/>
          </ac:spMkLst>
        </pc:spChg>
      </pc:sldChg>
      <pc:sldChg chg="modNotesTx">
        <pc:chgData name="Rebecca McEwan" userId="ff810c5d-fc8a-4cb6-9b96-8b31b958f764" providerId="ADAL" clId="{A5F272F3-C3CA-46F5-8AD0-FCACA444D9A8}" dt="2025-07-23T03:18:14.390" v="224" actId="20577"/>
        <pc:sldMkLst>
          <pc:docMk/>
          <pc:sldMk cId="1820075087" sldId="471"/>
        </pc:sldMkLst>
      </pc:sldChg>
      <pc:sldChg chg="modSp mod">
        <pc:chgData name="Rebecca McEwan" userId="ff810c5d-fc8a-4cb6-9b96-8b31b958f764" providerId="ADAL" clId="{A5F272F3-C3CA-46F5-8AD0-FCACA444D9A8}" dt="2025-07-23T03:14:55.512" v="109" actId="20577"/>
        <pc:sldMkLst>
          <pc:docMk/>
          <pc:sldMk cId="1259779433" sldId="514"/>
        </pc:sldMkLst>
        <pc:spChg chg="mod">
          <ac:chgData name="Rebecca McEwan" userId="ff810c5d-fc8a-4cb6-9b96-8b31b958f764" providerId="ADAL" clId="{A5F272F3-C3CA-46F5-8AD0-FCACA444D9A8}" dt="2025-07-23T03:14:55.512" v="109" actId="20577"/>
          <ac:spMkLst>
            <pc:docMk/>
            <pc:sldMk cId="1259779433" sldId="514"/>
            <ac:spMk id="3" creationId="{2B08D8FA-FE96-A24B-C1C6-457BC61E9ADE}"/>
          </ac:spMkLst>
        </pc:spChg>
      </pc:sldChg>
      <pc:sldChg chg="modNotesTx">
        <pc:chgData name="Rebecca McEwan" userId="ff810c5d-fc8a-4cb6-9b96-8b31b958f764" providerId="ADAL" clId="{A5F272F3-C3CA-46F5-8AD0-FCACA444D9A8}" dt="2025-07-23T04:36:19.059" v="239" actId="20577"/>
        <pc:sldMkLst>
          <pc:docMk/>
          <pc:sldMk cId="1971552586" sldId="515"/>
        </pc:sldMkLst>
      </pc:sldChg>
      <pc:sldChg chg="del">
        <pc:chgData name="Rebecca McEwan" userId="ff810c5d-fc8a-4cb6-9b96-8b31b958f764" providerId="ADAL" clId="{A5F272F3-C3CA-46F5-8AD0-FCACA444D9A8}" dt="2025-08-04T00:56:02.437" v="240" actId="2696"/>
        <pc:sldMkLst>
          <pc:docMk/>
          <pc:sldMk cId="1797789494" sldId="518"/>
        </pc:sldMkLst>
      </pc:sldChg>
      <pc:sldChg chg="modNotesTx">
        <pc:chgData name="Rebecca McEwan" userId="ff810c5d-fc8a-4cb6-9b96-8b31b958f764" providerId="ADAL" clId="{A5F272F3-C3CA-46F5-8AD0-FCACA444D9A8}" dt="2025-08-12T05:43:38.054" v="242" actId="6549"/>
        <pc:sldMkLst>
          <pc:docMk/>
          <pc:sldMk cId="2559220963" sldId="573"/>
        </pc:sldMkLst>
      </pc:sldChg>
      <pc:sldMasterChg chg="delSldLayout">
        <pc:chgData name="Rebecca McEwan" userId="ff810c5d-fc8a-4cb6-9b96-8b31b958f764" providerId="ADAL" clId="{A5F272F3-C3CA-46F5-8AD0-FCACA444D9A8}" dt="2025-08-04T00:56:02.437" v="240" actId="2696"/>
        <pc:sldMasterMkLst>
          <pc:docMk/>
          <pc:sldMasterMk cId="1034081160" sldId="2147483648"/>
        </pc:sldMasterMkLst>
        <pc:sldLayoutChg chg="del">
          <pc:chgData name="Rebecca McEwan" userId="ff810c5d-fc8a-4cb6-9b96-8b31b958f764" providerId="ADAL" clId="{A5F272F3-C3CA-46F5-8AD0-FCACA444D9A8}" dt="2025-08-04T00:56:02.437" v="240" actId="2696"/>
          <pc:sldLayoutMkLst>
            <pc:docMk/>
            <pc:sldMasterMk cId="1034081160" sldId="2147483648"/>
            <pc:sldLayoutMk cId="1066654438" sldId="2147483710"/>
          </pc:sldLayoutMkLst>
        </pc:sldLayoutChg>
      </pc:sldMasterChg>
    </pc:docChg>
  </pc:docChgLst>
  <pc:docChgLst>
    <pc:chgData name="Liz Heynes" userId="e5ff50d5-f39a-42f6-9e9f-e790bcc8c38d" providerId="ADAL" clId="{4290C220-68DA-409D-9489-27A99BEA4AED}"/>
    <pc:docChg chg="modSld">
      <pc:chgData name="Liz Heynes" userId="e5ff50d5-f39a-42f6-9e9f-e790bcc8c38d" providerId="ADAL" clId="{4290C220-68DA-409D-9489-27A99BEA4AED}" dt="2025-08-12T23:44:18.820" v="75" actId="1076"/>
      <pc:docMkLst>
        <pc:docMk/>
      </pc:docMkLst>
      <pc:sldChg chg="addSp modSp mod">
        <pc:chgData name="Liz Heynes" userId="e5ff50d5-f39a-42f6-9e9f-e790bcc8c38d" providerId="ADAL" clId="{4290C220-68DA-409D-9489-27A99BEA4AED}" dt="2025-08-12T23:44:18.820" v="75" actId="1076"/>
        <pc:sldMkLst>
          <pc:docMk/>
          <pc:sldMk cId="951529157" sldId="521"/>
        </pc:sldMkLst>
        <pc:spChg chg="add mod">
          <ac:chgData name="Liz Heynes" userId="e5ff50d5-f39a-42f6-9e9f-e790bcc8c38d" providerId="ADAL" clId="{4290C220-68DA-409D-9489-27A99BEA4AED}" dt="2025-08-12T23:44:05.727" v="68" actId="1036"/>
          <ac:spMkLst>
            <pc:docMk/>
            <pc:sldMk cId="951529157" sldId="521"/>
            <ac:spMk id="7" creationId="{84B67676-B891-A8C7-CFDF-DA84B59EBDB6}"/>
          </ac:spMkLst>
        </pc:spChg>
        <pc:grpChg chg="mod">
          <ac:chgData name="Liz Heynes" userId="e5ff50d5-f39a-42f6-9e9f-e790bcc8c38d" providerId="ADAL" clId="{4290C220-68DA-409D-9489-27A99BEA4AED}" dt="2025-08-12T23:43:27.867" v="48" actId="1076"/>
          <ac:grpSpMkLst>
            <pc:docMk/>
            <pc:sldMk cId="951529157" sldId="521"/>
            <ac:grpSpMk id="9" creationId="{E0851EBB-DAD9-3F05-60FD-78F3AA14FCBD}"/>
          </ac:grpSpMkLst>
        </pc:grpChg>
        <pc:picChg chg="mod">
          <ac:chgData name="Liz Heynes" userId="e5ff50d5-f39a-42f6-9e9f-e790bcc8c38d" providerId="ADAL" clId="{4290C220-68DA-409D-9489-27A99BEA4AED}" dt="2025-08-12T23:44:14.843" v="74" actId="1076"/>
          <ac:picMkLst>
            <pc:docMk/>
            <pc:sldMk cId="951529157" sldId="521"/>
            <ac:picMk id="10" creationId="{045E7767-0AB9-4C83-9ED2-CC2B8D1A4BF4}"/>
          </ac:picMkLst>
        </pc:picChg>
        <pc:picChg chg="mod">
          <ac:chgData name="Liz Heynes" userId="e5ff50d5-f39a-42f6-9e9f-e790bcc8c38d" providerId="ADAL" clId="{4290C220-68DA-409D-9489-27A99BEA4AED}" dt="2025-08-12T23:43:15.821" v="24" actId="1037"/>
          <ac:picMkLst>
            <pc:docMk/>
            <pc:sldMk cId="951529157" sldId="521"/>
            <ac:picMk id="11" creationId="{A16C4064-5BB1-B755-63A1-468193ED073F}"/>
          </ac:picMkLst>
        </pc:picChg>
        <pc:picChg chg="mod">
          <ac:chgData name="Liz Heynes" userId="e5ff50d5-f39a-42f6-9e9f-e790bcc8c38d" providerId="ADAL" clId="{4290C220-68DA-409D-9489-27A99BEA4AED}" dt="2025-08-12T23:44:18.820" v="75" actId="1076"/>
          <ac:picMkLst>
            <pc:docMk/>
            <pc:sldMk cId="951529157" sldId="521"/>
            <ac:picMk id="14" creationId="{7F7A19CA-790B-4837-B81C-8B638AC75CD3}"/>
          </ac:picMkLst>
        </pc:picChg>
      </pc:sldChg>
    </pc:docChg>
  </pc:docChgLst>
  <pc:docChgLst>
    <pc:chgData name="Martine Power" userId="f3410e55-3c0b-475c-b0b5-72038337e5c9" providerId="ADAL" clId="{0FBAC3BE-3992-4F94-BCD3-32167C28429B}"/>
    <pc:docChg chg="custSel modSld">
      <pc:chgData name="Martine Power" userId="f3410e55-3c0b-475c-b0b5-72038337e5c9" providerId="ADAL" clId="{0FBAC3BE-3992-4F94-BCD3-32167C28429B}" dt="2025-08-19T05:11:39.483" v="201" actId="20577"/>
      <pc:docMkLst>
        <pc:docMk/>
      </pc:docMkLst>
      <pc:sldChg chg="modNotesTx">
        <pc:chgData name="Martine Power" userId="f3410e55-3c0b-475c-b0b5-72038337e5c9" providerId="ADAL" clId="{0FBAC3BE-3992-4F94-BCD3-32167C28429B}" dt="2025-08-18T02:26:59.309" v="142" actId="114"/>
        <pc:sldMkLst>
          <pc:docMk/>
          <pc:sldMk cId="1760372344" sldId="468"/>
        </pc:sldMkLst>
      </pc:sldChg>
      <pc:sldChg chg="modNotesTx">
        <pc:chgData name="Martine Power" userId="f3410e55-3c0b-475c-b0b5-72038337e5c9" providerId="ADAL" clId="{0FBAC3BE-3992-4F94-BCD3-32167C28429B}" dt="2025-08-18T02:28:36.732" v="145" actId="20577"/>
        <pc:sldMkLst>
          <pc:docMk/>
          <pc:sldMk cId="1255986760" sldId="469"/>
        </pc:sldMkLst>
      </pc:sldChg>
      <pc:sldChg chg="modNotesTx">
        <pc:chgData name="Martine Power" userId="f3410e55-3c0b-475c-b0b5-72038337e5c9" providerId="ADAL" clId="{0FBAC3BE-3992-4F94-BCD3-32167C28429B}" dt="2025-08-18T02:31:32.875" v="155" actId="20577"/>
        <pc:sldMkLst>
          <pc:docMk/>
          <pc:sldMk cId="33849317" sldId="470"/>
        </pc:sldMkLst>
      </pc:sldChg>
      <pc:sldChg chg="modNotesTx">
        <pc:chgData name="Martine Power" userId="f3410e55-3c0b-475c-b0b5-72038337e5c9" providerId="ADAL" clId="{0FBAC3BE-3992-4F94-BCD3-32167C28429B}" dt="2025-08-18T02:37:36.998" v="185" actId="20577"/>
        <pc:sldMkLst>
          <pc:docMk/>
          <pc:sldMk cId="1820075087" sldId="471"/>
        </pc:sldMkLst>
      </pc:sldChg>
      <pc:sldChg chg="modNotesTx">
        <pc:chgData name="Martine Power" userId="f3410e55-3c0b-475c-b0b5-72038337e5c9" providerId="ADAL" clId="{0FBAC3BE-3992-4F94-BCD3-32167C28429B}" dt="2025-08-18T02:21:09.781" v="91" actId="20577"/>
        <pc:sldMkLst>
          <pc:docMk/>
          <pc:sldMk cId="202420733" sldId="485"/>
        </pc:sldMkLst>
      </pc:sldChg>
      <pc:sldChg chg="modNotesTx">
        <pc:chgData name="Martine Power" userId="f3410e55-3c0b-475c-b0b5-72038337e5c9" providerId="ADAL" clId="{0FBAC3BE-3992-4F94-BCD3-32167C28429B}" dt="2025-08-18T02:34:13.954" v="157" actId="20577"/>
        <pc:sldMkLst>
          <pc:docMk/>
          <pc:sldMk cId="637175277" sldId="486"/>
        </pc:sldMkLst>
      </pc:sldChg>
      <pc:sldChg chg="modNotesTx">
        <pc:chgData name="Martine Power" userId="f3410e55-3c0b-475c-b0b5-72038337e5c9" providerId="ADAL" clId="{0FBAC3BE-3992-4F94-BCD3-32167C28429B}" dt="2025-08-18T02:15:39.479" v="81" actId="5793"/>
        <pc:sldMkLst>
          <pc:docMk/>
          <pc:sldMk cId="1259779433" sldId="514"/>
        </pc:sldMkLst>
      </pc:sldChg>
      <pc:sldChg chg="modNotesTx">
        <pc:chgData name="Martine Power" userId="f3410e55-3c0b-475c-b0b5-72038337e5c9" providerId="ADAL" clId="{0FBAC3BE-3992-4F94-BCD3-32167C28429B}" dt="2025-08-18T01:42:27.788" v="3" actId="20577"/>
        <pc:sldMkLst>
          <pc:docMk/>
          <pc:sldMk cId="409148390" sldId="520"/>
        </pc:sldMkLst>
      </pc:sldChg>
      <pc:sldChg chg="modNotesTx">
        <pc:chgData name="Martine Power" userId="f3410e55-3c0b-475c-b0b5-72038337e5c9" providerId="ADAL" clId="{0FBAC3BE-3992-4F94-BCD3-32167C28429B}" dt="2025-08-19T04:34:17.512" v="198" actId="20577"/>
        <pc:sldMkLst>
          <pc:docMk/>
          <pc:sldMk cId="951529157" sldId="521"/>
        </pc:sldMkLst>
      </pc:sldChg>
      <pc:sldChg chg="modNotesTx">
        <pc:chgData name="Martine Power" userId="f3410e55-3c0b-475c-b0b5-72038337e5c9" providerId="ADAL" clId="{0FBAC3BE-3992-4F94-BCD3-32167C28429B}" dt="2025-08-19T05:11:39.483" v="201" actId="20577"/>
        <pc:sldMkLst>
          <pc:docMk/>
          <pc:sldMk cId="433315397" sldId="522"/>
        </pc:sldMkLst>
      </pc:sldChg>
      <pc:sldChg chg="modNotesTx">
        <pc:chgData name="Martine Power" userId="f3410e55-3c0b-475c-b0b5-72038337e5c9" providerId="ADAL" clId="{0FBAC3BE-3992-4F94-BCD3-32167C28429B}" dt="2025-08-18T02:13:46.191" v="77" actId="20577"/>
        <pc:sldMkLst>
          <pc:docMk/>
          <pc:sldMk cId="3297467164" sldId="524"/>
        </pc:sldMkLst>
      </pc:sldChg>
      <pc:sldChg chg="modNotesTx">
        <pc:chgData name="Martine Power" userId="f3410e55-3c0b-475c-b0b5-72038337e5c9" providerId="ADAL" clId="{0FBAC3BE-3992-4F94-BCD3-32167C28429B}" dt="2025-08-18T02:09:18.256" v="75" actId="20577"/>
        <pc:sldMkLst>
          <pc:docMk/>
          <pc:sldMk cId="3330237926" sldId="550"/>
        </pc:sldMkLst>
      </pc:sldChg>
      <pc:sldChg chg="modNotesTx">
        <pc:chgData name="Martine Power" userId="f3410e55-3c0b-475c-b0b5-72038337e5c9" providerId="ADAL" clId="{0FBAC3BE-3992-4F94-BCD3-32167C28429B}" dt="2025-08-18T01:46:26.425" v="7" actId="20577"/>
        <pc:sldMkLst>
          <pc:docMk/>
          <pc:sldMk cId="3827273845" sldId="560"/>
        </pc:sldMkLst>
      </pc:sldChg>
      <pc:sldChg chg="modNotesTx">
        <pc:chgData name="Martine Power" userId="f3410e55-3c0b-475c-b0b5-72038337e5c9" providerId="ADAL" clId="{0FBAC3BE-3992-4F94-BCD3-32167C28429B}" dt="2025-08-18T02:14:46.279" v="78" actId="20577"/>
        <pc:sldMkLst>
          <pc:docMk/>
          <pc:sldMk cId="1555405071" sldId="566"/>
        </pc:sldMkLst>
      </pc:sldChg>
      <pc:sldChg chg="modNotesTx">
        <pc:chgData name="Martine Power" userId="f3410e55-3c0b-475c-b0b5-72038337e5c9" providerId="ADAL" clId="{0FBAC3BE-3992-4F94-BCD3-32167C28429B}" dt="2025-08-18T01:51:21.571" v="41" actId="20577"/>
        <pc:sldMkLst>
          <pc:docMk/>
          <pc:sldMk cId="1315584489" sldId="571"/>
        </pc:sldMkLst>
      </pc:sldChg>
      <pc:sldChg chg="modNotesTx">
        <pc:chgData name="Martine Power" userId="f3410e55-3c0b-475c-b0b5-72038337e5c9" providerId="ADAL" clId="{0FBAC3BE-3992-4F94-BCD3-32167C28429B}" dt="2025-08-18T01:49:26.371" v="27" actId="20577"/>
        <pc:sldMkLst>
          <pc:docMk/>
          <pc:sldMk cId="2331923430" sldId="572"/>
        </pc:sldMkLst>
      </pc:sldChg>
      <pc:sldChg chg="modNotesTx">
        <pc:chgData name="Martine Power" userId="f3410e55-3c0b-475c-b0b5-72038337e5c9" providerId="ADAL" clId="{0FBAC3BE-3992-4F94-BCD3-32167C28429B}" dt="2025-08-18T01:51:04.995" v="34" actId="20577"/>
        <pc:sldMkLst>
          <pc:docMk/>
          <pc:sldMk cId="2559220963" sldId="573"/>
        </pc:sldMkLst>
      </pc:sldChg>
      <pc:sldChg chg="modNotesTx">
        <pc:chgData name="Martine Power" userId="f3410e55-3c0b-475c-b0b5-72038337e5c9" providerId="ADAL" clId="{0FBAC3BE-3992-4F94-BCD3-32167C28429B}" dt="2025-08-18T02:07:12.265" v="66" actId="20577"/>
        <pc:sldMkLst>
          <pc:docMk/>
          <pc:sldMk cId="3738028381" sldId="574"/>
        </pc:sldMkLst>
      </pc:sldChg>
      <pc:sldChg chg="modNotesTx">
        <pc:chgData name="Martine Power" userId="f3410e55-3c0b-475c-b0b5-72038337e5c9" providerId="ADAL" clId="{0FBAC3BE-3992-4F94-BCD3-32167C28429B}" dt="2025-08-18T02:38:40.827" v="188" actId="20577"/>
        <pc:sldMkLst>
          <pc:docMk/>
          <pc:sldMk cId="3286048985" sldId="580"/>
        </pc:sldMkLst>
      </pc:sldChg>
      <pc:sldChg chg="modNotesTx">
        <pc:chgData name="Martine Power" userId="f3410e55-3c0b-475c-b0b5-72038337e5c9" providerId="ADAL" clId="{0FBAC3BE-3992-4F94-BCD3-32167C28429B}" dt="2025-08-18T02:22:22.595" v="93" actId="20577"/>
        <pc:sldMkLst>
          <pc:docMk/>
          <pc:sldMk cId="2841004647" sldId="581"/>
        </pc:sldMkLst>
      </pc:sldChg>
      <pc:sldChg chg="modNotesTx">
        <pc:chgData name="Martine Power" userId="f3410e55-3c0b-475c-b0b5-72038337e5c9" providerId="ADAL" clId="{0FBAC3BE-3992-4F94-BCD3-32167C28429B}" dt="2025-08-18T02:24:48.580" v="136" actId="20577"/>
        <pc:sldMkLst>
          <pc:docMk/>
          <pc:sldMk cId="2019558636" sldId="582"/>
        </pc:sldMkLst>
      </pc:sldChg>
    </pc:docChg>
  </pc:docChgLst>
  <pc:docChgLst>
    <pc:chgData name="Trish Wilson" userId="1a8d7cc3620296f7" providerId="LiveId" clId="{9A81603E-8231-4F62-BFD8-39F917CD2449}"/>
    <pc:docChg chg="undo custSel modSld">
      <pc:chgData name="Trish Wilson" userId="1a8d7cc3620296f7" providerId="LiveId" clId="{9A81603E-8231-4F62-BFD8-39F917CD2449}" dt="2025-07-10T00:02:08.689" v="307" actId="6549"/>
      <pc:docMkLst>
        <pc:docMk/>
      </pc:docMkLst>
      <pc:sldChg chg="modNotesTx">
        <pc:chgData name="Trish Wilson" userId="1a8d7cc3620296f7" providerId="LiveId" clId="{9A81603E-8231-4F62-BFD8-39F917CD2449}" dt="2025-07-09T23:57:41.472" v="252" actId="20577"/>
        <pc:sldMkLst>
          <pc:docMk/>
          <pc:sldMk cId="1760372344" sldId="468"/>
        </pc:sldMkLst>
      </pc:sldChg>
      <pc:sldChg chg="modNotesTx">
        <pc:chgData name="Trish Wilson" userId="1a8d7cc3620296f7" providerId="LiveId" clId="{9A81603E-8231-4F62-BFD8-39F917CD2449}" dt="2025-07-09T23:57:53.601" v="253" actId="20577"/>
        <pc:sldMkLst>
          <pc:docMk/>
          <pc:sldMk cId="1255986760" sldId="469"/>
        </pc:sldMkLst>
      </pc:sldChg>
      <pc:sldChg chg="modNotesTx">
        <pc:chgData name="Trish Wilson" userId="1a8d7cc3620296f7" providerId="LiveId" clId="{9A81603E-8231-4F62-BFD8-39F917CD2449}" dt="2025-07-09T23:35:00.510" v="192" actId="20577"/>
        <pc:sldMkLst>
          <pc:docMk/>
          <pc:sldMk cId="33849317" sldId="470"/>
        </pc:sldMkLst>
      </pc:sldChg>
      <pc:sldChg chg="modNotesTx">
        <pc:chgData name="Trish Wilson" userId="1a8d7cc3620296f7" providerId="LiveId" clId="{9A81603E-8231-4F62-BFD8-39F917CD2449}" dt="2025-07-09T23:38:42.412" v="217" actId="20577"/>
        <pc:sldMkLst>
          <pc:docMk/>
          <pc:sldMk cId="1820075087" sldId="471"/>
        </pc:sldMkLst>
      </pc:sldChg>
      <pc:sldChg chg="modNotesTx">
        <pc:chgData name="Trish Wilson" userId="1a8d7cc3620296f7" providerId="LiveId" clId="{9A81603E-8231-4F62-BFD8-39F917CD2449}" dt="2025-07-09T23:17:57.871" v="41" actId="948"/>
        <pc:sldMkLst>
          <pc:docMk/>
          <pc:sldMk cId="1428149726" sldId="475"/>
        </pc:sldMkLst>
      </pc:sldChg>
      <pc:sldChg chg="modNotesTx">
        <pc:chgData name="Trish Wilson" userId="1a8d7cc3620296f7" providerId="LiveId" clId="{9A81603E-8231-4F62-BFD8-39F917CD2449}" dt="2025-07-09T23:39:48.639" v="220" actId="20577"/>
        <pc:sldMkLst>
          <pc:docMk/>
          <pc:sldMk cId="637175277" sldId="486"/>
        </pc:sldMkLst>
      </pc:sldChg>
      <pc:sldChg chg="modNotesTx">
        <pc:chgData name="Trish Wilson" userId="1a8d7cc3620296f7" providerId="LiveId" clId="{9A81603E-8231-4F62-BFD8-39F917CD2449}" dt="2025-07-09T23:08:43.274" v="18" actId="2711"/>
        <pc:sldMkLst>
          <pc:docMk/>
          <pc:sldMk cId="702303488" sldId="511"/>
        </pc:sldMkLst>
      </pc:sldChg>
      <pc:sldChg chg="modNotesTx">
        <pc:chgData name="Trish Wilson" userId="1a8d7cc3620296f7" providerId="LiveId" clId="{9A81603E-8231-4F62-BFD8-39F917CD2449}" dt="2025-07-09T23:09:16.584" v="19"/>
        <pc:sldMkLst>
          <pc:docMk/>
          <pc:sldMk cId="2491177883" sldId="512"/>
        </pc:sldMkLst>
      </pc:sldChg>
      <pc:sldChg chg="addCm">
        <pc:chgData name="Trish Wilson" userId="1a8d7cc3620296f7" providerId="LiveId" clId="{9A81603E-8231-4F62-BFD8-39F917CD2449}" dt="2025-07-09T23:04:58.619" v="0"/>
        <pc:sldMkLst>
          <pc:docMk/>
          <pc:sldMk cId="1797789494" sldId="518"/>
        </pc:sldMkLst>
      </pc:sldChg>
      <pc:sldChg chg="addCm modNotesTx">
        <pc:chgData name="Trish Wilson" userId="1a8d7cc3620296f7" providerId="LiveId" clId="{9A81603E-8231-4F62-BFD8-39F917CD2449}" dt="2025-07-09T23:16:37.356" v="34" actId="20577"/>
        <pc:sldMkLst>
          <pc:docMk/>
          <pc:sldMk cId="951529157" sldId="521"/>
        </pc:sldMkLst>
      </pc:sldChg>
      <pc:sldChg chg="modNotesTx">
        <pc:chgData name="Trish Wilson" userId="1a8d7cc3620296f7" providerId="LiveId" clId="{9A81603E-8231-4F62-BFD8-39F917CD2449}" dt="2025-07-10T00:00:12.105" v="281" actId="20577"/>
        <pc:sldMkLst>
          <pc:docMk/>
          <pc:sldMk cId="433315397" sldId="522"/>
        </pc:sldMkLst>
      </pc:sldChg>
      <pc:sldChg chg="addCm modNotesTx">
        <pc:chgData name="Trish Wilson" userId="1a8d7cc3620296f7" providerId="LiveId" clId="{9A81603E-8231-4F62-BFD8-39F917CD2449}" dt="2025-07-09T23:11:22.811" v="23"/>
        <pc:sldMkLst>
          <pc:docMk/>
          <pc:sldMk cId="3297467164" sldId="524"/>
        </pc:sldMkLst>
      </pc:sldChg>
      <pc:sldChg chg="modNotesTx">
        <pc:chgData name="Trish Wilson" userId="1a8d7cc3620296f7" providerId="LiveId" clId="{9A81603E-8231-4F62-BFD8-39F917CD2449}" dt="2025-07-09T23:08:34.110" v="17" actId="20577"/>
        <pc:sldMkLst>
          <pc:docMk/>
          <pc:sldMk cId="3330237926" sldId="550"/>
        </pc:sldMkLst>
      </pc:sldChg>
      <pc:sldChg chg="modNotesTx">
        <pc:chgData name="Trish Wilson" userId="1a8d7cc3620296f7" providerId="LiveId" clId="{9A81603E-8231-4F62-BFD8-39F917CD2449}" dt="2025-07-09T23:06:52.673" v="5" actId="2711"/>
        <pc:sldMkLst>
          <pc:docMk/>
          <pc:sldMk cId="3827273845" sldId="560"/>
        </pc:sldMkLst>
      </pc:sldChg>
      <pc:sldChg chg="modNotesTx">
        <pc:chgData name="Trish Wilson" userId="1a8d7cc3620296f7" providerId="LiveId" clId="{9A81603E-8231-4F62-BFD8-39F917CD2449}" dt="2025-07-09T23:11:54.445" v="26" actId="20577"/>
        <pc:sldMkLst>
          <pc:docMk/>
          <pc:sldMk cId="1555405071" sldId="566"/>
        </pc:sldMkLst>
      </pc:sldChg>
      <pc:sldChg chg="modNotesTx">
        <pc:chgData name="Trish Wilson" userId="1a8d7cc3620296f7" providerId="LiveId" clId="{9A81603E-8231-4F62-BFD8-39F917CD2449}" dt="2025-07-09T23:06:57.482" v="6" actId="2711"/>
        <pc:sldMkLst>
          <pc:docMk/>
          <pc:sldMk cId="1315584489" sldId="571"/>
        </pc:sldMkLst>
      </pc:sldChg>
      <pc:sldChg chg="modNotesTx">
        <pc:chgData name="Trish Wilson" userId="1a8d7cc3620296f7" providerId="LiveId" clId="{9A81603E-8231-4F62-BFD8-39F917CD2449}" dt="2025-07-09T23:51:10.829" v="246" actId="948"/>
        <pc:sldMkLst>
          <pc:docMk/>
          <pc:sldMk cId="2331923430" sldId="572"/>
        </pc:sldMkLst>
      </pc:sldChg>
      <pc:sldChg chg="modNotesTx">
        <pc:chgData name="Trish Wilson" userId="1a8d7cc3620296f7" providerId="LiveId" clId="{9A81603E-8231-4F62-BFD8-39F917CD2449}" dt="2025-07-09T23:07:20.065" v="11" actId="113"/>
        <pc:sldMkLst>
          <pc:docMk/>
          <pc:sldMk cId="2559220963" sldId="573"/>
        </pc:sldMkLst>
      </pc:sldChg>
      <pc:sldChg chg="modNotesTx">
        <pc:chgData name="Trish Wilson" userId="1a8d7cc3620296f7" providerId="LiveId" clId="{9A81603E-8231-4F62-BFD8-39F917CD2449}" dt="2025-07-09T23:08:02.934" v="15" actId="20577"/>
        <pc:sldMkLst>
          <pc:docMk/>
          <pc:sldMk cId="3738028381" sldId="574"/>
        </pc:sldMkLst>
      </pc:sldChg>
      <pc:sldChg chg="modNotesTx">
        <pc:chgData name="Trish Wilson" userId="1a8d7cc3620296f7" providerId="LiveId" clId="{9A81603E-8231-4F62-BFD8-39F917CD2449}" dt="2025-07-09T23:09:53.311" v="20"/>
        <pc:sldMkLst>
          <pc:docMk/>
          <pc:sldMk cId="1596643284" sldId="575"/>
        </pc:sldMkLst>
      </pc:sldChg>
      <pc:sldChg chg="modNotesTx">
        <pc:chgData name="Trish Wilson" userId="1a8d7cc3620296f7" providerId="LiveId" clId="{9A81603E-8231-4F62-BFD8-39F917CD2449}" dt="2025-07-09T23:56:00.975" v="247" actId="113"/>
        <pc:sldMkLst>
          <pc:docMk/>
          <pc:sldMk cId="668023275" sldId="577"/>
        </pc:sldMkLst>
      </pc:sldChg>
      <pc:sldChg chg="modNotesTx">
        <pc:chgData name="Trish Wilson" userId="1a8d7cc3620296f7" providerId="LiveId" clId="{9A81603E-8231-4F62-BFD8-39F917CD2449}" dt="2025-07-09T23:25:17.538" v="96" actId="20577"/>
        <pc:sldMkLst>
          <pc:docMk/>
          <pc:sldMk cId="4232907462" sldId="579"/>
        </pc:sldMkLst>
      </pc:sldChg>
      <pc:sldChg chg="modNotesTx">
        <pc:chgData name="Trish Wilson" userId="1a8d7cc3620296f7" providerId="LiveId" clId="{9A81603E-8231-4F62-BFD8-39F917CD2449}" dt="2025-07-10T00:01:39.578" v="289" actId="20577"/>
        <pc:sldMkLst>
          <pc:docMk/>
          <pc:sldMk cId="3286048985" sldId="580"/>
        </pc:sldMkLst>
      </pc:sldChg>
      <pc:sldChg chg="modNotesTx">
        <pc:chgData name="Trish Wilson" userId="1a8d7cc3620296f7" providerId="LiveId" clId="{9A81603E-8231-4F62-BFD8-39F917CD2449}" dt="2025-07-10T00:02:08.689" v="307" actId="6549"/>
        <pc:sldMkLst>
          <pc:docMk/>
          <pc:sldMk cId="2841004647" sldId="581"/>
        </pc:sldMkLst>
      </pc:sldChg>
      <pc:sldChg chg="modNotesTx">
        <pc:chgData name="Trish Wilson" userId="1a8d7cc3620296f7" providerId="LiveId" clId="{9A81603E-8231-4F62-BFD8-39F917CD2449}" dt="2025-07-09T23:56:49.452" v="250" actId="113"/>
        <pc:sldMkLst>
          <pc:docMk/>
          <pc:sldMk cId="2019558636" sldId="58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1/09/2025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1/09/2025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latin typeface="+mn-lt"/>
            </a:endParaRPr>
          </a:p>
          <a:p>
            <a:pPr>
              <a:defRPr/>
            </a:pPr>
            <a:r>
              <a:rPr lang="en-AU" sz="1200">
                <a:latin typeface="+mn-lt"/>
              </a:rPr>
              <a:t>Review of previously learnt content (slides 2 to 16</a:t>
            </a:r>
            <a:r>
              <a:rPr lang="en-AU"/>
              <a:t>)</a:t>
            </a:r>
            <a:r>
              <a:rPr lang="en-AU" sz="1200">
                <a:latin typeface="+mn-lt"/>
              </a:rPr>
              <a:t> takes approximately 15 minutes. </a:t>
            </a:r>
            <a:endParaRPr lang="en-AU" sz="1200">
              <a:latin typeface="+mn-lt"/>
              <a:ea typeface="Calibri"/>
              <a:cs typeface="Calibri"/>
            </a:endParaRPr>
          </a:p>
          <a:p>
            <a:pPr>
              <a:defRPr/>
            </a:pPr>
            <a:r>
              <a:rPr lang="en-AU" sz="1200">
                <a:latin typeface="+mn-lt"/>
                <a:cs typeface="Calibri"/>
              </a:rPr>
              <a:t>Explicit teaching of t</a:t>
            </a:r>
            <a:r>
              <a:rPr lang="en-AU" sz="1200" b="0" kern="1200">
                <a:effectLst/>
                <a:latin typeface="+mn-lt"/>
                <a:ea typeface="Times New Roman" panose="02020603050405020304" pitchFamily="18" charset="0"/>
                <a:cs typeface="Calibri"/>
              </a:rPr>
              <a:t>he </a:t>
            </a:r>
            <a:r>
              <a:rPr lang="en-AU" sz="1200" b="1" kern="1200">
                <a:effectLst/>
                <a:latin typeface="+mn-lt"/>
                <a:ea typeface="Times New Roman" panose="02020603050405020304" pitchFamily="18" charset="0"/>
                <a:cs typeface="Calibri"/>
              </a:rPr>
              <a:t>-</a:t>
            </a:r>
            <a:r>
              <a:rPr lang="en-AU" sz="1200" b="1" kern="1200" err="1">
                <a:effectLst/>
                <a:latin typeface="+mn-lt"/>
                <a:ea typeface="Times New Roman" panose="02020603050405020304" pitchFamily="18" charset="0"/>
                <a:cs typeface="Calibri"/>
              </a:rPr>
              <a:t>ing</a:t>
            </a:r>
            <a:r>
              <a:rPr lang="en-AU" sz="1200" b="0" kern="1200">
                <a:effectLst/>
                <a:latin typeface="+mn-lt"/>
                <a:ea typeface="Times New Roman" panose="02020603050405020304" pitchFamily="18" charset="0"/>
                <a:cs typeface="Calibri"/>
              </a:rPr>
              <a:t>,</a:t>
            </a:r>
            <a:r>
              <a:rPr lang="en-AU" sz="1200" b="1" kern="1200">
                <a:effectLst/>
                <a:latin typeface="+mn-lt"/>
                <a:ea typeface="Times New Roman" panose="02020603050405020304" pitchFamily="18" charset="0"/>
                <a:cs typeface="Calibri"/>
              </a:rPr>
              <a:t> -ed </a:t>
            </a:r>
            <a:r>
              <a:rPr lang="en-AU" sz="1200" b="0" kern="1200">
                <a:effectLst/>
                <a:latin typeface="+mn-lt"/>
                <a:ea typeface="Times New Roman" panose="02020603050405020304" pitchFamily="18" charset="0"/>
                <a:cs typeface="Calibri"/>
              </a:rPr>
              <a:t>and</a:t>
            </a:r>
            <a:r>
              <a:rPr lang="en-AU" sz="1200" b="1" kern="1200">
                <a:effectLst/>
                <a:latin typeface="+mn-lt"/>
                <a:ea typeface="Times New Roman" panose="02020603050405020304" pitchFamily="18" charset="0"/>
                <a:cs typeface="Calibri"/>
              </a:rPr>
              <a:t> -y </a:t>
            </a:r>
            <a:r>
              <a:rPr lang="en-AU" sz="1200" b="0" kern="1200">
                <a:effectLst/>
                <a:latin typeface="+mn-lt"/>
                <a:ea typeface="Times New Roman" panose="02020603050405020304" pitchFamily="18" charset="0"/>
                <a:cs typeface="Calibri"/>
              </a:rPr>
              <a:t>suffixes</a:t>
            </a:r>
            <a:r>
              <a:rPr lang="en-AU" sz="1200" b="1" kern="1200">
                <a:effectLst/>
                <a:latin typeface="+mn-lt"/>
                <a:ea typeface="Times New Roman" panose="02020603050405020304" pitchFamily="18" charset="0"/>
                <a:cs typeface="Calibri"/>
              </a:rPr>
              <a:t> </a:t>
            </a:r>
            <a:r>
              <a:rPr lang="en-AU" sz="1200" b="0" kern="1200">
                <a:effectLst/>
                <a:latin typeface="+mn-lt"/>
                <a:ea typeface="Times New Roman" panose="02020603050405020304" pitchFamily="18" charset="0"/>
                <a:cs typeface="Calibri"/>
              </a:rPr>
              <a:t>and how </a:t>
            </a:r>
            <a:r>
              <a:rPr lang="en-AU" sz="1200" kern="1200">
                <a:effectLst/>
                <a:latin typeface="+mn-lt"/>
                <a:ea typeface="Times New Roman" panose="02020603050405020304" pitchFamily="18" charset="0"/>
                <a:cs typeface="Calibri"/>
              </a:rPr>
              <a:t>to add them to words ending in </a:t>
            </a:r>
            <a:r>
              <a:rPr lang="en-AU" sz="1200" b="1" kern="1200">
                <a:effectLst/>
                <a:latin typeface="+mn-lt"/>
                <a:ea typeface="Times New Roman" panose="02020603050405020304" pitchFamily="18" charset="0"/>
                <a:cs typeface="Calibri"/>
              </a:rPr>
              <a:t>e</a:t>
            </a:r>
            <a:r>
              <a:rPr lang="en-AU" sz="1200" kern="1200">
                <a:effectLst/>
                <a:latin typeface="+mn-lt"/>
                <a:ea typeface="Times New Roman" panose="02020603050405020304" pitchFamily="18" charset="0"/>
                <a:cs typeface="Calibri"/>
              </a:rPr>
              <a:t> </a:t>
            </a:r>
            <a:r>
              <a:rPr lang="en-AU" sz="1200">
                <a:latin typeface="+mn-lt"/>
              </a:rPr>
              <a:t>(slides 17 to 31) takes approximately 25 minutes. </a:t>
            </a:r>
            <a:endParaRPr lang="en-AU" sz="120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latin typeface="+mn-lt"/>
            </a:endParaRPr>
          </a:p>
          <a:p>
            <a:r>
              <a:rPr lang="en-US" sz="1200" b="1">
                <a:latin typeface="+mn-lt"/>
              </a:rPr>
              <a:t>Lesson preparation</a:t>
            </a:r>
          </a:p>
          <a:p>
            <a:endParaRPr lang="en-US" sz="120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latin typeface="+mn-lt"/>
              </a:rPr>
              <a:t>Go to the download folder for this phase; it includes a Word file for the student sheet for this lesson. </a:t>
            </a:r>
            <a:r>
              <a:rPr lang="en-AU" sz="1200">
                <a:solidFill>
                  <a:schemeClr val="tx1"/>
                </a:solidFill>
                <a:latin typeface="+mn-lt"/>
              </a:rPr>
              <a:t>Print one </a:t>
            </a:r>
            <a:r>
              <a:rPr lang="en-AU" sz="1200" u="none">
                <a:solidFill>
                  <a:schemeClr val="tx1"/>
                </a:solidFill>
                <a:latin typeface="+mn-lt"/>
              </a:rPr>
              <a:t>student sheet for each student to be handed out after introducing the learning intention and success criteria for the lesson (slide 19) and used throughout the lesson.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solidFill>
                  <a:schemeClr val="tx1"/>
                </a:solidFill>
                <a:effectLst/>
                <a:latin typeface="+mn-lt"/>
                <a:ea typeface="Verdana"/>
                <a:cs typeface="Calibri"/>
              </a:rPr>
              <a:t>If students are sitting on the floor, provide a clipboard, or something similar for them to lean on. </a:t>
            </a:r>
            <a:endParaRPr lang="en-AU" sz="1200" u="none">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latin typeface="+mn-lt"/>
              </a:rPr>
              <a:t>Prepare application tasks for independent practice (slide 31</a:t>
            </a:r>
            <a:r>
              <a:rPr lang="en-US" sz="1200">
                <a:solidFill>
                  <a:schemeClr val="tx1"/>
                </a:solidFill>
                <a:latin typeface="+mn-lt"/>
              </a:rPr>
              <a:t>) using th</a:t>
            </a:r>
            <a:r>
              <a:rPr lang="en-US" sz="1200" kern="100">
                <a:solidFill>
                  <a:schemeClr val="tx1"/>
                </a:solidFill>
                <a:effectLst/>
                <a:latin typeface="+mn-lt"/>
                <a:ea typeface="Aptos" panose="020B0004020202020204" pitchFamily="34" charset="0"/>
                <a:cs typeface="Times New Roman" panose="02020603050405020304" pitchFamily="18" charset="0"/>
              </a:rPr>
              <a:t>e Phase 13 decodable resources.</a:t>
            </a:r>
            <a:endParaRPr lang="en-AU" sz="1200" kern="100">
              <a:solidFill>
                <a:schemeClr val="tx1"/>
              </a:solidFill>
              <a:effectLst/>
              <a:latin typeface="+mn-lt"/>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a:latin typeface="+mn-lt"/>
            </a:endParaRP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Suffix review</a:t>
            </a:r>
          </a:p>
          <a:p>
            <a:endParaRPr lang="en-US"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-y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a:spcBef>
                <a:spcPts val="100"/>
              </a:spcBef>
              <a:spcAft>
                <a:spcPts val="400"/>
              </a:spcAft>
              <a:defRPr/>
            </a:pPr>
            <a:r>
              <a:rPr lang="en-AU" b="0">
                <a:cs typeface="Calibri" panose="020F0502020204030204"/>
              </a:rPr>
              <a:t>Ask: </a:t>
            </a:r>
            <a:r>
              <a:rPr lang="en-AU" i="1">
                <a:cs typeface="Calibri" panose="020F0502020204030204"/>
              </a:rPr>
              <a:t>What is the suffix? </a:t>
            </a:r>
          </a:p>
          <a:p>
            <a:pPr>
              <a:spcBef>
                <a:spcPts val="100"/>
              </a:spcBef>
              <a:spcAft>
                <a:spcPts val="400"/>
              </a:spcAft>
              <a:defRPr/>
            </a:pPr>
            <a:r>
              <a:rPr lang="en-AU">
                <a:cs typeface="Calibri" panose="020F0502020204030204"/>
              </a:rPr>
              <a:t>Students: </a:t>
            </a:r>
            <a:r>
              <a:rPr lang="en-AU" b="1" i="1"/>
              <a:t>-y</a:t>
            </a:r>
            <a:r>
              <a:rPr lang="en-AU" i="0"/>
              <a:t>.</a:t>
            </a:r>
            <a:endParaRPr lang="en-AU" i="0">
              <a:cs typeface="Calibri" panose="020F0502020204030204"/>
            </a:endParaRP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does it mean? </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What something is like.</a:t>
            </a:r>
          </a:p>
          <a:p>
            <a:pPr marL="0" indent="0">
              <a:spcBef>
                <a:spcPts val="100"/>
              </a:spcBef>
              <a:spcAft>
                <a:spcPts val="400"/>
              </a:spcAft>
              <a:buFont typeface="Arial"/>
              <a:buNone/>
              <a:defRPr/>
            </a:pPr>
            <a:r>
              <a:rPr lang="en-AU" i="0">
                <a:cs typeface="Calibri" panose="020F0502020204030204"/>
              </a:rPr>
              <a:t>Ask:</a:t>
            </a:r>
            <a:r>
              <a:rPr lang="en-AU" i="1">
                <a:cs typeface="Calibri" panose="020F0502020204030204"/>
              </a:rPr>
              <a:t> What types of words have the </a:t>
            </a:r>
            <a:r>
              <a:rPr lang="en-AU" b="1" i="1">
                <a:cs typeface="Calibri" panose="020F0502020204030204"/>
              </a:rPr>
              <a:t>-y </a:t>
            </a:r>
            <a:r>
              <a:rPr lang="en-AU" i="1">
                <a:cs typeface="Calibri" panose="020F0502020204030204"/>
              </a:rPr>
              <a:t>suffix?</a:t>
            </a:r>
          </a:p>
          <a:p>
            <a:pPr marL="0" indent="0">
              <a:spcBef>
                <a:spcPts val="100"/>
              </a:spcBef>
              <a:spcAft>
                <a:spcPts val="400"/>
              </a:spcAft>
              <a:buFont typeface="Arial"/>
              <a:buNone/>
              <a:defRPr/>
            </a:pPr>
            <a:r>
              <a:rPr lang="en-AU" i="0">
                <a:cs typeface="Calibri" panose="020F0502020204030204"/>
              </a:rPr>
              <a:t>Students: </a:t>
            </a:r>
            <a:r>
              <a:rPr lang="en-AU" i="1">
                <a:cs typeface="Calibri" panose="020F0502020204030204"/>
              </a:rPr>
              <a:t>Adjectives.</a:t>
            </a:r>
            <a:endParaRPr lang="en-AU" i="1"/>
          </a:p>
          <a:p>
            <a:pPr marL="0" indent="0">
              <a:spcBef>
                <a:spcPts val="100"/>
              </a:spcBef>
              <a:spcAft>
                <a:spcPts val="400"/>
              </a:spcAft>
              <a:buFont typeface="Arial"/>
              <a:buNone/>
              <a:defRPr/>
            </a:pPr>
            <a:r>
              <a:rPr lang="en-AU" b="0">
                <a:cs typeface="Calibri" panose="020F0502020204030204"/>
              </a:rPr>
              <a:t>Say: </a:t>
            </a:r>
            <a:r>
              <a:rPr lang="en-AU" i="1">
                <a:cs typeface="Calibri" panose="020F0502020204030204"/>
              </a:rPr>
              <a:t>Your word is </a:t>
            </a:r>
            <a:r>
              <a:rPr lang="en-AU" b="1" i="1">
                <a:cs typeface="Calibri" panose="020F0502020204030204"/>
              </a:rPr>
              <a:t>rain</a:t>
            </a:r>
            <a:r>
              <a:rPr lang="en-AU" i="1">
                <a:cs typeface="Calibri" panose="020F0502020204030204"/>
              </a:rPr>
              <a:t>. Add the suffix. </a:t>
            </a: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Rainy</a:t>
            </a:r>
            <a:r>
              <a:rPr lang="en-AU" i="1">
                <a:cs typeface="Calibri" panose="020F0502020204030204"/>
              </a:rPr>
              <a:t>.</a:t>
            </a:r>
          </a:p>
          <a:p>
            <a:pPr marL="0" indent="0">
              <a:spcBef>
                <a:spcPts val="100"/>
              </a:spcBef>
              <a:spcAft>
                <a:spcPts val="400"/>
              </a:spcAft>
              <a:buFont typeface="Arial"/>
              <a:buNone/>
              <a:defRPr/>
            </a:pPr>
            <a:r>
              <a:rPr lang="en-AU" b="0">
                <a:cs typeface="Calibri" panose="020F0502020204030204"/>
              </a:rPr>
              <a:t>Ask: </a:t>
            </a:r>
            <a:r>
              <a:rPr lang="en-AU" i="1">
                <a:cs typeface="Calibri" panose="020F0502020204030204"/>
              </a:rPr>
              <a:t>What could it describe?</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The weather or a day.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921523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 first reading the base word then adding the </a:t>
            </a:r>
            <a:r>
              <a:rPr lang="en-US" b="1"/>
              <a:t>-y </a:t>
            </a:r>
            <a:r>
              <a:rPr lang="en-US" b="0"/>
              <a:t>suffix,</a:t>
            </a:r>
            <a:r>
              <a:rPr lang="en-US"/>
              <a:t> for example, </a:t>
            </a:r>
            <a:r>
              <a:rPr lang="en-US" b="1"/>
              <a:t>gloss</a:t>
            </a:r>
            <a:r>
              <a:rPr lang="en-US"/>
              <a:t>, </a:t>
            </a:r>
            <a:r>
              <a:rPr lang="en-US" b="1"/>
              <a:t>glossy</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the taught catchphrase, for example: ‘What something is like’ or say that the word is describing something.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5093379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yucky</a:t>
            </a:r>
            <a:r>
              <a:rPr lang="en-US" b="0" dirty="0"/>
              <a:t>,</a:t>
            </a:r>
            <a:r>
              <a:rPr lang="en-US" b="1" dirty="0"/>
              <a:t> chilly</a:t>
            </a:r>
            <a:r>
              <a:rPr lang="en-US" b="0" dirty="0"/>
              <a:t>,</a:t>
            </a:r>
            <a:r>
              <a:rPr lang="en-US" b="1" dirty="0"/>
              <a:t> steamy</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a:t>
            </a:r>
            <a:r>
              <a:rPr lang="en-US" b="1" dirty="0"/>
              <a:t>-y </a:t>
            </a:r>
            <a:r>
              <a:rPr lang="en-US" dirty="0"/>
              <a:t>suffix</a:t>
            </a:r>
          </a:p>
          <a:p>
            <a:pPr marL="171450" indent="-171450">
              <a:buFont typeface="Arial" panose="020B0604020202020204" pitchFamily="34" charset="0"/>
              <a:buChar char="•"/>
            </a:pPr>
            <a:r>
              <a:rPr lang="en-AU" sz="1200" b="0" dirty="0">
                <a:solidFill>
                  <a:srgbClr val="404040"/>
                </a:solidFill>
                <a:effectLst/>
                <a:latin typeface="+mn-lt"/>
                <a:ea typeface="Calibri" panose="020F0502020204030204" pitchFamily="34" charset="0"/>
                <a:cs typeface="Times New Roman" panose="02020603050405020304" pitchFamily="18" charset="0"/>
              </a:rPr>
              <a:t>reading the word they have written and identifying the pronunciation of the </a:t>
            </a:r>
            <a:r>
              <a:rPr lang="en-AU" sz="1200" b="1" dirty="0">
                <a:solidFill>
                  <a:srgbClr val="404040"/>
                </a:solidFill>
                <a:effectLst/>
                <a:latin typeface="+mn-lt"/>
                <a:ea typeface="Calibri" panose="020F0502020204030204" pitchFamily="34" charset="0"/>
                <a:cs typeface="Times New Roman" panose="02020603050405020304" pitchFamily="18" charset="0"/>
              </a:rPr>
              <a:t>-y </a:t>
            </a:r>
            <a:r>
              <a:rPr lang="en-AU" sz="1200" b="0" dirty="0">
                <a:solidFill>
                  <a:srgbClr val="404040"/>
                </a:solidFill>
                <a:effectLst/>
                <a:latin typeface="+mn-lt"/>
                <a:ea typeface="Calibri" panose="020F0502020204030204" pitchFamily="34" charset="0"/>
                <a:cs typeface="Times New Roman" panose="02020603050405020304" pitchFamily="18" charset="0"/>
              </a:rPr>
              <a:t>suffix. </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Then choose a student to tell you what each word means. </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sz="1200" b="1" dirty="0">
                <a:latin typeface="+mn-lt"/>
              </a:rPr>
              <a:t>Provide corrective feedback as needed:</a:t>
            </a:r>
          </a:p>
          <a:p>
            <a:r>
              <a:rPr lang="en-US" sz="1200" dirty="0">
                <a:latin typeface="+mn-lt"/>
              </a:rPr>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38494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m/a/n/y</a:t>
            </a:r>
            <a:r>
              <a:rPr lang="en-US" b="0"/>
              <a:t>,</a:t>
            </a:r>
            <a:r>
              <a:rPr lang="en-US" b="1"/>
              <a:t> many</a:t>
            </a:r>
            <a:r>
              <a:rPr lang="en-US" b="0"/>
              <a:t>,</a:t>
            </a:r>
            <a:r>
              <a:rPr lang="en-US" b="1"/>
              <a:t> m-a-n-y</a:t>
            </a:r>
            <a:r>
              <a:rPr lang="en-US" b="0"/>
              <a:t> spells </a:t>
            </a:r>
            <a:r>
              <a:rPr lang="en-US" b="1"/>
              <a:t>many</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solidFill>
                  <a:schemeClr val="tx1"/>
                </a:solidFill>
                <a:latin typeface="+mn-lt"/>
              </a:rPr>
              <a:t>I had a few dreams about the new words I read in my book.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solidFill>
                <a:schemeClr val="tx1"/>
              </a:solidFill>
              <a:latin typeface="+mn-lt"/>
              <a:ea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solidFill>
                  <a:schemeClr val="tx1"/>
                </a:solidFill>
                <a:latin typeface="+mn-lt"/>
                <a:ea typeface="Verdana" panose="020B0604030504040204" pitchFamily="34" charset="0"/>
              </a:rPr>
              <a:t>Then have students:</a:t>
            </a:r>
            <a:endParaRPr lang="en-US">
              <a:solidFill>
                <a:schemeClr val="tx1"/>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sz="1200" b="1" kern="1200">
                <a:solidFill>
                  <a:schemeClr val="tx1"/>
                </a:solidFill>
                <a:effectLst/>
                <a:latin typeface="+mn-lt"/>
                <a:ea typeface="+mn-ea"/>
                <a:cs typeface="+mn-cs"/>
              </a:rPr>
              <a:t>There were not any spooky words in there so at least they were good dreams.</a:t>
            </a:r>
            <a:r>
              <a:rPr lang="en-US" sz="1200" kern="1200">
                <a:solidFill>
                  <a:schemeClr val="tx1"/>
                </a:solidFill>
                <a:effectLst/>
                <a:latin typeface="+mn-lt"/>
                <a:ea typeface="+mn-ea"/>
                <a:cs typeface="+mn-cs"/>
              </a:rPr>
              <a:t> </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latin typeface="+mn-lt"/>
              </a:rPr>
              <a:t>Provide corrective feedback as needed:</a:t>
            </a:r>
          </a:p>
          <a:p>
            <a:r>
              <a:rPr lang="en-US">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B5AB5-7A53-2FB4-9D14-F218D01999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5AD120-62F2-4339-7BDE-4B2314A18B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88E40A-7C0C-59F8-ADD5-AAA9CEF33DE2}"/>
              </a:ext>
            </a:extLst>
          </p:cNvPr>
          <p:cNvSpPr>
            <a:spLocks noGrp="1"/>
          </p:cNvSpPr>
          <p:nvPr>
            <p:ph type="body" idx="1"/>
          </p:nvPr>
        </p:nvSpPr>
        <p:spPr/>
        <p:txBody>
          <a:bodyPr/>
          <a:lstStyle/>
          <a:p>
            <a:pPr>
              <a:lnSpc>
                <a:spcPct val="115000"/>
              </a:lnSpc>
              <a:spcAft>
                <a:spcPts val="800"/>
              </a:spcAft>
            </a:pPr>
            <a:r>
              <a:rPr lang="en-AU" sz="1200" b="1" kern="100" dirty="0">
                <a:effectLst/>
                <a:latin typeface="+mn-lt"/>
                <a:ea typeface="Aptos" panose="020B0004020202020204" pitchFamily="34" charset="0"/>
                <a:cs typeface="Times New Roman" panose="02020603050405020304" pitchFamily="18" charset="0"/>
              </a:rPr>
              <a:t>Revision</a:t>
            </a:r>
            <a:endParaRPr lang="en-AU" sz="1200" b="1" kern="100">
              <a:effectLst/>
              <a:latin typeface="+mn-lt"/>
              <a:ea typeface="Aptos" panose="020B0004020202020204" pitchFamily="34" charset="0"/>
              <a:cs typeface="Times New Roman" panose="02020603050405020304" pitchFamily="18" charset="0"/>
            </a:endParaRPr>
          </a:p>
          <a:p>
            <a:pPr>
              <a:lnSpc>
                <a:spcPct val="115000"/>
              </a:lnSpc>
              <a:spcAft>
                <a:spcPts val="800"/>
              </a:spcAft>
            </a:pPr>
            <a:endParaRPr lang="en-AU" sz="1200" kern="1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latin typeface="+mn-lt"/>
                <a:cs typeface="Calibri" panose="020F0502020204030204"/>
              </a:rPr>
              <a:t>Review the </a:t>
            </a:r>
            <a:r>
              <a:rPr lang="en-AU" b="1">
                <a:latin typeface="+mn-lt"/>
                <a:cs typeface="Calibri" panose="020F0502020204030204"/>
              </a:rPr>
              <a:t>-</a:t>
            </a:r>
            <a:r>
              <a:rPr lang="en-AU" b="1" err="1">
                <a:latin typeface="+mn-lt"/>
                <a:cs typeface="Calibri" panose="020F0502020204030204"/>
              </a:rPr>
              <a:t>ing</a:t>
            </a:r>
            <a:r>
              <a:rPr lang="en-AU" b="0">
                <a:latin typeface="+mn-lt"/>
                <a:cs typeface="Calibri" panose="020F0502020204030204"/>
              </a:rPr>
              <a:t>,</a:t>
            </a:r>
            <a:r>
              <a:rPr lang="en-AU" b="1">
                <a:latin typeface="+mn-lt"/>
                <a:cs typeface="Calibri" panose="020F0502020204030204"/>
              </a:rPr>
              <a:t> -ed </a:t>
            </a:r>
            <a:r>
              <a:rPr lang="en-AU" b="0">
                <a:latin typeface="+mn-lt"/>
                <a:cs typeface="Calibri" panose="020F0502020204030204"/>
              </a:rPr>
              <a:t>and</a:t>
            </a:r>
            <a:r>
              <a:rPr lang="en-AU" b="1">
                <a:latin typeface="+mn-lt"/>
                <a:cs typeface="Calibri" panose="020F0502020204030204"/>
              </a:rPr>
              <a:t> -y </a:t>
            </a:r>
            <a:r>
              <a:rPr lang="en-AU" b="0">
                <a:latin typeface="+mn-lt"/>
                <a:cs typeface="Calibri" panose="020F0502020204030204"/>
              </a:rPr>
              <a:t>suffixes</a:t>
            </a:r>
            <a:r>
              <a:rPr lang="en-AU">
                <a:latin typeface="+mn-lt"/>
                <a:cs typeface="Calibri" panose="020F0502020204030204"/>
              </a:rPr>
              <a:t>.</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latin typeface="+mn-lt"/>
              <a:cs typeface="Calibri" panose="020F0502020204030204"/>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Say:</a:t>
            </a:r>
          </a:p>
          <a:p>
            <a:pPr marL="172800" indent="-172800">
              <a:lnSpc>
                <a:spcPct val="115000"/>
              </a:lnSpc>
              <a:spcAft>
                <a:spcPts val="800"/>
              </a:spcAft>
              <a:buFont typeface="Arial" panose="020B0604020202020204" pitchFamily="34" charset="0"/>
              <a:buChar char="•"/>
            </a:pPr>
            <a:r>
              <a:rPr lang="en-AU" sz="1200" i="1" kern="100">
                <a:effectLst/>
                <a:latin typeface="+mn-lt"/>
                <a:ea typeface="Aptos" panose="020B0004020202020204" pitchFamily="34" charset="0"/>
                <a:cs typeface="Times New Roman" panose="02020603050405020304" pitchFamily="18" charset="0"/>
              </a:rPr>
              <a:t>We know that a suffix is a letter or letters that carry meaning and can be added to the end of a word.</a:t>
            </a:r>
          </a:p>
          <a:p>
            <a:pPr marL="172800" lvl="0" indent="-172800">
              <a:lnSpc>
                <a:spcPct val="115000"/>
              </a:lnSpc>
              <a:spcAft>
                <a:spcPts val="800"/>
              </a:spcAft>
              <a:buFont typeface="Arial" panose="020B0604020202020204" pitchFamily="34" charset="0"/>
              <a:buChar char="•"/>
              <a:tabLst>
                <a:tab pos="457200" algn="l"/>
              </a:tabLst>
            </a:pPr>
            <a:r>
              <a:rPr lang="en-AU" sz="1200" i="1" kern="100">
                <a:effectLst/>
                <a:latin typeface="+mn-lt"/>
                <a:ea typeface="Aptos" panose="020B0004020202020204" pitchFamily="34" charset="0"/>
                <a:cs typeface="Times New Roman" panose="02020603050405020304" pitchFamily="18" charset="0"/>
              </a:rPr>
              <a:t>We know that if we add a suffix to the end of a word, it changes what that word means.</a:t>
            </a:r>
            <a:endParaRPr lang="en-AU" sz="1200" b="0" i="1" kern="1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a:latin typeface="+mn-lt"/>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Revise the suffixes and their pronunciations and meanings as below.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0">
                <a:latin typeface="+mn-lt"/>
                <a:cs typeface="Calibri" panose="020F0502020204030204"/>
              </a:rPr>
              <a:t>-</a:t>
            </a:r>
            <a:r>
              <a:rPr lang="en-AU" sz="1200" b="1" i="0" err="1">
                <a:latin typeface="+mn-lt"/>
                <a:cs typeface="Calibri" panose="020F0502020204030204"/>
              </a:rPr>
              <a:t>ing</a:t>
            </a:r>
            <a:r>
              <a:rPr lang="en-AU" sz="1200" b="1" i="0">
                <a:latin typeface="+mn-lt"/>
                <a:cs typeface="Calibri" panose="020F0502020204030204"/>
              </a:rPr>
              <a:t> </a:t>
            </a:r>
            <a:r>
              <a:rPr lang="en-AU" sz="1200" b="0" i="0">
                <a:latin typeface="+mn-lt"/>
                <a:cs typeface="Calibri" panose="020F0502020204030204"/>
              </a:rPr>
              <a:t>suffix: </a:t>
            </a:r>
            <a:r>
              <a:rPr lang="en-AU" sz="1200" i="0">
                <a:latin typeface="+mn-lt"/>
                <a:cs typeface="Calibri" panose="020F0502020204030204"/>
              </a:rPr>
              <a:t>‘</a:t>
            </a:r>
            <a:r>
              <a:rPr lang="en-AU" sz="1200" b="0" i="0" err="1">
                <a:latin typeface="+mn-lt"/>
                <a:cs typeface="Calibri" panose="020F0502020204030204"/>
              </a:rPr>
              <a:t>ing</a:t>
            </a:r>
            <a:r>
              <a:rPr lang="en-AU" sz="1200" i="0">
                <a:latin typeface="+mn-lt"/>
                <a:cs typeface="Calibri" panose="020F0502020204030204"/>
              </a:rPr>
              <a:t>’. Means ‘happening now’. For example, someone or something is </a:t>
            </a:r>
            <a:r>
              <a:rPr lang="en-AU" sz="1200" b="1" i="0">
                <a:latin typeface="+mn-lt"/>
                <a:cs typeface="Calibri" panose="020F0502020204030204"/>
              </a:rPr>
              <a:t>kicking</a:t>
            </a:r>
            <a:r>
              <a:rPr lang="en-AU" sz="1200" i="0">
                <a:latin typeface="+mn-lt"/>
                <a:cs typeface="Calibri" panose="020F0502020204030204"/>
              </a:rPr>
              <a:t> now.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i="0">
              <a:latin typeface="+mn-lt"/>
              <a:cs typeface="Calibri" panose="020F0502020204030204"/>
            </a:endParaRPr>
          </a:p>
          <a:p>
            <a:pPr marL="171450" indent="-171450">
              <a:buFont typeface="Arial" panose="020B0604020202020204" pitchFamily="34" charset="0"/>
              <a:buChar char="•"/>
            </a:pPr>
            <a:r>
              <a:rPr lang="en-AU" sz="1200" b="1" i="0">
                <a:latin typeface="+mn-lt"/>
                <a:cs typeface="Calibri" panose="020F0502020204030204"/>
              </a:rPr>
              <a:t>-ed </a:t>
            </a:r>
            <a:r>
              <a:rPr lang="en-AU" sz="1200" b="0" i="0">
                <a:latin typeface="+mn-lt"/>
                <a:cs typeface="Calibri" panose="020F0502020204030204"/>
              </a:rPr>
              <a:t>suffix: </a:t>
            </a:r>
            <a:r>
              <a:rPr lang="en-AU" sz="1200" i="0">
                <a:latin typeface="+mn-lt"/>
                <a:cs typeface="Calibri" panose="020F0502020204030204"/>
              </a:rPr>
              <a:t>‘</a:t>
            </a:r>
            <a:r>
              <a:rPr lang="en-AU" sz="1200" b="0" i="0">
                <a:latin typeface="+mn-lt"/>
                <a:cs typeface="Calibri" panose="020F0502020204030204"/>
              </a:rPr>
              <a:t>ed</a:t>
            </a:r>
            <a:r>
              <a:rPr lang="en-AU" sz="1200" i="0">
                <a:latin typeface="+mn-lt"/>
                <a:cs typeface="Calibri" panose="020F0502020204030204"/>
              </a:rPr>
              <a:t>’, /d/ or /t/. Means ‘already happened’. For example, someone or something has already </a:t>
            </a:r>
            <a:r>
              <a:rPr lang="en-AU" sz="1200" b="1" i="0">
                <a:latin typeface="+mn-lt"/>
                <a:cs typeface="Calibri" panose="020F0502020204030204"/>
              </a:rPr>
              <a:t>jumped</a:t>
            </a:r>
            <a:r>
              <a:rPr lang="en-AU" sz="1200" i="0">
                <a:latin typeface="+mn-lt"/>
                <a:cs typeface="Calibri" panose="020F0502020204030204"/>
              </a:rPr>
              <a:t>.</a:t>
            </a:r>
          </a:p>
          <a:p>
            <a:pPr marL="0" indent="0">
              <a:buFont typeface="Arial" panose="020B0604020202020204" pitchFamily="34" charset="0"/>
              <a:buNone/>
            </a:pPr>
            <a:endParaRPr lang="en-AU" sz="1200" i="0">
              <a:latin typeface="+mn-lt"/>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0">
                <a:latin typeface="+mn-lt"/>
                <a:cs typeface="Calibri" panose="020F0502020204030204"/>
              </a:rPr>
              <a:t>-y </a:t>
            </a:r>
            <a:r>
              <a:rPr lang="en-AU" sz="1200" b="0" i="0">
                <a:latin typeface="+mn-lt"/>
                <a:cs typeface="Calibri" panose="020F0502020204030204"/>
              </a:rPr>
              <a:t>suffix: </a:t>
            </a:r>
            <a:r>
              <a:rPr lang="en-US" sz="1200" i="0">
                <a:latin typeface="+mn-lt"/>
                <a:cs typeface="Calibri" panose="020F0502020204030204"/>
              </a:rPr>
              <a:t>/</a:t>
            </a:r>
            <a:r>
              <a:rPr lang="en-US" sz="1200" i="0">
                <a:latin typeface="+mn-lt"/>
                <a:ea typeface="Calibri" panose="020F0502020204030204" pitchFamily="34" charset="0"/>
                <a:cs typeface="Calibri" panose="020F0502020204030204" pitchFamily="34" charset="0"/>
              </a:rPr>
              <a:t>ē/.</a:t>
            </a:r>
            <a:r>
              <a:rPr lang="en-US" sz="1200" i="0">
                <a:latin typeface="+mn-lt"/>
                <a:ea typeface="Calibri" panose="020F0502020204030204" pitchFamily="34" charset="0"/>
                <a:cs typeface="+mn-cs"/>
              </a:rPr>
              <a:t> Means ‘</a:t>
            </a:r>
            <a:r>
              <a:rPr lang="en-AU" sz="1200" i="0">
                <a:latin typeface="+mn-lt"/>
                <a:cs typeface="Calibri" panose="020F0502020204030204"/>
              </a:rPr>
              <a:t>what something is like’. For example, there is rain about, so it is </a:t>
            </a:r>
            <a:r>
              <a:rPr lang="en-AU" sz="1200" b="1" i="0">
                <a:latin typeface="+mn-lt"/>
                <a:cs typeface="Calibri" panose="020F0502020204030204"/>
              </a:rPr>
              <a:t>rainy</a:t>
            </a:r>
            <a:r>
              <a:rPr lang="en-AU" sz="1200" i="1">
                <a:latin typeface="+mn-lt"/>
                <a:cs typeface="Calibri" panose="020F0502020204030204"/>
              </a:rPr>
              <a:t>. </a:t>
            </a:r>
          </a:p>
          <a:p>
            <a:pPr marL="0" lvl="0" indent="0">
              <a:lnSpc>
                <a:spcPct val="115000"/>
              </a:lnSpc>
              <a:spcAft>
                <a:spcPts val="800"/>
              </a:spcAft>
              <a:buFont typeface="Arial" panose="020B0604020202020204" pitchFamily="34" charset="0"/>
              <a:buNone/>
              <a:tabLst>
                <a:tab pos="457200" algn="l"/>
              </a:tabLst>
            </a:pPr>
            <a:endParaRPr lang="en-US" sz="1200" i="0" kern="1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Note: The three-speaker icon on the slide can be used as a reminder to students that the </a:t>
            </a:r>
            <a:r>
              <a:rPr lang="en-AU" b="1">
                <a:latin typeface="+mn-lt"/>
              </a:rPr>
              <a:t>-ed</a:t>
            </a:r>
            <a:r>
              <a:rPr lang="en-AU" b="0">
                <a:latin typeface="+mn-lt"/>
              </a:rPr>
              <a:t> suffix</a:t>
            </a:r>
            <a:r>
              <a:rPr lang="en-AU">
                <a:latin typeface="+mn-lt"/>
              </a:rPr>
              <a:t> says three sounds.</a:t>
            </a:r>
            <a:endParaRPr lang="en-US">
              <a:latin typeface="+mn-lt"/>
            </a:endParaRPr>
          </a:p>
          <a:p>
            <a:endParaRPr lang="en-US"/>
          </a:p>
        </p:txBody>
      </p:sp>
      <p:sp>
        <p:nvSpPr>
          <p:cNvPr id="4" name="Slide Number Placeholder 3">
            <a:extLst>
              <a:ext uri="{FF2B5EF4-FFF2-40B4-BE49-F238E27FC236}">
                <a16:creationId xmlns:a16="http://schemas.microsoft.com/office/drawing/2014/main" id="{F5E9356C-005B-E181-631C-341F6F972F1F}"/>
              </a:ext>
            </a:extLst>
          </p:cNvPr>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1186490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cs typeface="Calibri"/>
              </a:rPr>
              <a:t>Set the learning intention and success criteria</a:t>
            </a:r>
          </a:p>
          <a:p>
            <a:endParaRPr lang="en-AU" sz="1200" kern="1200" dirty="0">
              <a:effectLst/>
              <a:latin typeface="+mn-lt"/>
              <a:ea typeface="Times New Roman" panose="02020603050405020304" pitchFamily="18" charset="0"/>
              <a:cs typeface="Calibri"/>
            </a:endParaRPr>
          </a:p>
          <a:p>
            <a:r>
              <a:rPr lang="en-AU" sz="1200" kern="1200" dirty="0">
                <a:effectLst/>
                <a:latin typeface="+mn-lt"/>
                <a:ea typeface="Times New Roman" panose="02020603050405020304" pitchFamily="18" charset="0"/>
                <a:cs typeface="Calibri"/>
              </a:rPr>
              <a:t>The suffix spelling convention introduced in this lesson is adding the vowel suffixes </a:t>
            </a:r>
            <a:r>
              <a:rPr lang="en-AU" sz="1200" b="1" kern="1200" dirty="0">
                <a:effectLst/>
                <a:latin typeface="+mn-lt"/>
                <a:ea typeface="Times New Roman" panose="02020603050405020304" pitchFamily="18" charset="0"/>
                <a:cs typeface="Calibri"/>
              </a:rPr>
              <a:t>-ed</a:t>
            </a:r>
            <a:r>
              <a:rPr lang="en-AU" sz="1200" b="0" kern="1200" dirty="0">
                <a:effectLst/>
                <a:latin typeface="+mn-lt"/>
                <a:ea typeface="Times New Roman" panose="02020603050405020304" pitchFamily="18" charset="0"/>
                <a:cs typeface="Calibri"/>
              </a:rPr>
              <a:t>,</a:t>
            </a:r>
            <a:r>
              <a:rPr lang="en-AU" sz="1200" b="1" kern="1200" dirty="0">
                <a:effectLst/>
                <a:latin typeface="+mn-lt"/>
                <a:ea typeface="Times New Roman" panose="02020603050405020304" pitchFamily="18" charset="0"/>
                <a:cs typeface="Calibri"/>
              </a:rPr>
              <a:t> -</a:t>
            </a:r>
            <a:r>
              <a:rPr lang="en-AU" sz="1200" b="1" kern="1200" dirty="0" err="1">
                <a:effectLst/>
                <a:latin typeface="+mn-lt"/>
                <a:ea typeface="Times New Roman" panose="02020603050405020304" pitchFamily="18" charset="0"/>
                <a:cs typeface="Calibri"/>
              </a:rPr>
              <a:t>ing</a:t>
            </a:r>
            <a:r>
              <a:rPr lang="en-AU" sz="1200" b="1" kern="1200" dirty="0">
                <a:effectLst/>
                <a:latin typeface="+mn-lt"/>
                <a:ea typeface="Times New Roman" panose="02020603050405020304" pitchFamily="18" charset="0"/>
                <a:cs typeface="Calibri"/>
              </a:rPr>
              <a:t> </a:t>
            </a:r>
            <a:r>
              <a:rPr lang="en-AU" sz="1200" b="0" kern="1200" dirty="0">
                <a:effectLst/>
                <a:latin typeface="+mn-lt"/>
                <a:ea typeface="Times New Roman" panose="02020603050405020304" pitchFamily="18" charset="0"/>
                <a:cs typeface="Calibri"/>
              </a:rPr>
              <a:t>and </a:t>
            </a:r>
            <a:r>
              <a:rPr lang="en-AU" sz="1200" b="1" kern="1200" dirty="0">
                <a:effectLst/>
                <a:latin typeface="+mn-lt"/>
                <a:ea typeface="Times New Roman" panose="02020603050405020304" pitchFamily="18" charset="0"/>
                <a:cs typeface="Calibri"/>
              </a:rPr>
              <a:t>-y </a:t>
            </a:r>
            <a:r>
              <a:rPr lang="en-AU" sz="1200" kern="1200" dirty="0">
                <a:effectLst/>
                <a:latin typeface="+mn-lt"/>
                <a:ea typeface="Times New Roman" panose="02020603050405020304" pitchFamily="18" charset="0"/>
                <a:cs typeface="Calibri"/>
              </a:rPr>
              <a:t>to words that end in </a:t>
            </a:r>
            <a:r>
              <a:rPr lang="en-AU" sz="1200" b="1" kern="1200" dirty="0">
                <a:effectLst/>
                <a:latin typeface="+mn-lt"/>
                <a:ea typeface="Times New Roman" panose="02020603050405020304" pitchFamily="18" charset="0"/>
                <a:cs typeface="Calibri"/>
              </a:rPr>
              <a:t>e</a:t>
            </a:r>
            <a:r>
              <a:rPr lang="en-AU" sz="1200" kern="1200" dirty="0">
                <a:effectLst/>
                <a:latin typeface="+mn-lt"/>
                <a:ea typeface="Times New Roman" panose="02020603050405020304" pitchFamily="18" charset="0"/>
                <a:cs typeface="Calibri"/>
              </a:rPr>
              <a:t>.</a:t>
            </a:r>
            <a:endParaRPr lang="en-AU" sz="1200" b="1" kern="1200" dirty="0">
              <a:effectLst/>
              <a:latin typeface="+mn-lt"/>
              <a:ea typeface="Times New Roman" panose="02020603050405020304" pitchFamily="18" charset="0"/>
              <a:cs typeface="Calibri"/>
            </a:endParaRPr>
          </a:p>
          <a:p>
            <a:endParaRPr lang="en-AU" sz="1200" b="0" kern="1200" dirty="0">
              <a:effectLst/>
              <a:latin typeface="+mn-lt"/>
              <a:cs typeface="Calibri"/>
            </a:endParaRPr>
          </a:p>
          <a:p>
            <a:r>
              <a:rPr lang="en-US" sz="1200" b="0" dirty="0">
                <a:latin typeface="+mn-lt"/>
                <a:cs typeface="Calibri" panose="020F0502020204030204"/>
              </a:rPr>
              <a:t>Vocabulary to explain to students:</a:t>
            </a:r>
          </a:p>
          <a:p>
            <a:pPr marL="172800" indent="-172800">
              <a:lnSpc>
                <a:spcPct val="90000"/>
              </a:lnSpc>
              <a:spcBef>
                <a:spcPts val="1000"/>
              </a:spcBef>
              <a:buFont typeface="Arial"/>
              <a:buChar char="•"/>
            </a:pPr>
            <a:r>
              <a:rPr lang="en-US" sz="1200" b="1" i="0" dirty="0">
                <a:latin typeface="+mn-lt"/>
              </a:rPr>
              <a:t>Base word: </a:t>
            </a:r>
            <a:r>
              <a:rPr lang="en-US" sz="1200" b="0" i="0" dirty="0">
                <a:latin typeface="+mn-lt"/>
              </a:rPr>
              <a:t>a word that carries meaning on its own.</a:t>
            </a:r>
          </a:p>
          <a:p>
            <a:pPr marL="172800" marR="0" lvl="0" indent="-172800" algn="l" defTabSz="914400" rtl="0" eaLnBrk="1" fontAlgn="auto" latinLnBrk="0" hangingPunct="1">
              <a:lnSpc>
                <a:spcPct val="90000"/>
              </a:lnSpc>
              <a:spcBef>
                <a:spcPts val="1000"/>
              </a:spcBef>
              <a:spcAft>
                <a:spcPts val="0"/>
              </a:spcAft>
              <a:buClrTx/>
              <a:buSzTx/>
              <a:buFont typeface="Arial"/>
              <a:buChar char="•"/>
              <a:tabLst/>
              <a:defRPr/>
            </a:pPr>
            <a:r>
              <a:rPr lang="en-US" sz="1200" b="1" dirty="0">
                <a:latin typeface="+mn-lt"/>
              </a:rPr>
              <a:t>Suffix: </a:t>
            </a:r>
            <a:r>
              <a:rPr lang="en-US" sz="1200" b="0" dirty="0">
                <a:latin typeface="+mn-lt"/>
              </a:rPr>
              <a:t>a</a:t>
            </a:r>
            <a:r>
              <a:rPr lang="en-US" sz="1200" b="0" i="0" dirty="0">
                <a:latin typeface="+mn-lt"/>
              </a:rPr>
              <a:t> letter or group of letters added to the end of a word to change its meaning. </a:t>
            </a:r>
            <a:endParaRPr lang="en-US" sz="1200" b="0" i="0" dirty="0">
              <a:latin typeface="+mn-lt"/>
              <a:cs typeface="Calibri"/>
            </a:endParaRPr>
          </a:p>
          <a:p>
            <a:pPr marL="172800" marR="0" lvl="0" indent="-172800" algn="l" defTabSz="914400" rtl="0" eaLnBrk="1" fontAlgn="auto" latinLnBrk="0" hangingPunct="1">
              <a:lnSpc>
                <a:spcPct val="90000"/>
              </a:lnSpc>
              <a:spcBef>
                <a:spcPts val="1000"/>
              </a:spcBef>
              <a:spcAft>
                <a:spcPts val="0"/>
              </a:spcAft>
              <a:buClrTx/>
              <a:buSzTx/>
              <a:buFont typeface="Arial"/>
              <a:buChar char="•"/>
              <a:tabLst/>
              <a:defRPr/>
            </a:pPr>
            <a:r>
              <a:rPr lang="en-US" sz="1200" b="1" i="0">
                <a:latin typeface="+mn-lt"/>
                <a:cs typeface="Calibri"/>
              </a:rPr>
              <a:t>Vowel suffix: </a:t>
            </a:r>
            <a:r>
              <a:rPr lang="en-US" sz="1200" b="0" i="0">
                <a:latin typeface="+mn-lt"/>
                <a:cs typeface="Calibri"/>
              </a:rPr>
              <a:t>a letter or group of letters that begins with a vowel grapheme, added to the end of a word to change its meaning. </a:t>
            </a:r>
            <a:endParaRPr lang="en-US" sz="1200">
              <a:cs typeface="Calibri"/>
            </a:endParaRPr>
          </a:p>
          <a:p>
            <a:pPr marL="0" indent="0">
              <a:lnSpc>
                <a:spcPct val="90000"/>
              </a:lnSpc>
              <a:spcBef>
                <a:spcPts val="1000"/>
              </a:spcBef>
              <a:buFont typeface="Arial"/>
              <a:buNone/>
            </a:pPr>
            <a:endParaRPr lang="en-US" sz="1200" dirty="0">
              <a:cs typeface="Calibri"/>
            </a:endParaRPr>
          </a:p>
          <a:p>
            <a:r>
              <a:rPr lang="en-US" dirty="0"/>
              <a:t>Note: </a:t>
            </a:r>
          </a:p>
          <a:p>
            <a:pPr marL="171450" indent="-171450">
              <a:buFont typeface="Arial" panose="020B0604020202020204" pitchFamily="34" charset="0"/>
              <a:buChar char="•"/>
            </a:pPr>
            <a:r>
              <a:rPr lang="en-US" dirty="0"/>
              <a:t>Most of the words ending in </a:t>
            </a:r>
            <a:r>
              <a:rPr lang="en-US" b="1" dirty="0"/>
              <a:t>e</a:t>
            </a:r>
            <a:r>
              <a:rPr lang="en-US" dirty="0"/>
              <a:t> in this lesson contain a split digraph. Later, when students have learnt more complex code, other words ending in </a:t>
            </a:r>
            <a:r>
              <a:rPr lang="en-US" b="1" dirty="0"/>
              <a:t>e</a:t>
            </a:r>
            <a:r>
              <a:rPr lang="en-US" dirty="0"/>
              <a:t> will follow the same convention. For example, words such as </a:t>
            </a:r>
            <a:r>
              <a:rPr lang="en-US" b="1" dirty="0"/>
              <a:t>ice</a:t>
            </a:r>
            <a:r>
              <a:rPr lang="en-US" dirty="0"/>
              <a:t>, </a:t>
            </a:r>
            <a:r>
              <a:rPr lang="en-US" b="1" dirty="0"/>
              <a:t>house</a:t>
            </a:r>
            <a:r>
              <a:rPr lang="en-US" dirty="0"/>
              <a:t>, </a:t>
            </a:r>
            <a:r>
              <a:rPr lang="en-US" b="1" dirty="0"/>
              <a:t>share</a:t>
            </a:r>
            <a:r>
              <a:rPr lang="en-US" dirty="0"/>
              <a:t> and </a:t>
            </a:r>
            <a:r>
              <a:rPr lang="en-US" b="1" dirty="0"/>
              <a:t>snore.</a:t>
            </a:r>
          </a:p>
          <a:p>
            <a:pPr marL="171450" indent="-171450">
              <a:buFont typeface="Arial" panose="020B0604020202020204" pitchFamily="34" charset="0"/>
              <a:buChar char="•"/>
            </a:pPr>
            <a:r>
              <a:rPr lang="en-US" b="0" dirty="0"/>
              <a:t>The primary focus in this morphology lesson is on the suffix spelling convention outlined in the learning intention. It is also helpful for teachers to refer to the meaning of the suffixes and words created throughout the lesson to reinforce the importance of meaning carried by suffixes. </a:t>
            </a: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9294730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Hand out student sheet</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Calibri"/>
              </a:rPr>
              <a:t>Give each student a copy of this student sheet. </a:t>
            </a:r>
            <a:r>
              <a:rPr lang="en-US">
                <a:solidFill>
                  <a:srgbClr val="404040"/>
                </a:solidFill>
                <a:ea typeface="Verdana"/>
                <a:cs typeface="Calibri"/>
              </a:rPr>
              <a:t>It</a:t>
            </a:r>
            <a:r>
              <a:rPr lang="en-US" sz="1200" b="0">
                <a:solidFill>
                  <a:srgbClr val="404040"/>
                </a:solidFill>
                <a:effectLst/>
                <a:latin typeface="+mn-lt"/>
                <a:ea typeface="Verdana"/>
                <a:cs typeface="Calibri"/>
              </a:rPr>
              <a:t> will be used throughout the lesson as students follow along with you.</a:t>
            </a:r>
          </a:p>
          <a:p>
            <a:pPr marL="0" indent="0" algn="l">
              <a:spcBef>
                <a:spcPts val="100"/>
              </a:spcBef>
              <a:spcAft>
                <a:spcPts val="400"/>
              </a:spcAft>
              <a:buFontTx/>
              <a:buNone/>
            </a:pPr>
            <a:endParaRPr lang="en-US" sz="1200" b="0">
              <a:solidFill>
                <a:srgbClr val="404040"/>
              </a:solidFill>
              <a:effectLst/>
              <a:latin typeface="+mn-lt"/>
              <a:ea typeface="Verdana"/>
              <a:cs typeface="Calibri"/>
            </a:endParaRPr>
          </a:p>
          <a:p>
            <a:pPr marL="0" indent="0" algn="l">
              <a:spcBef>
                <a:spcPts val="100"/>
              </a:spcBef>
              <a:spcAft>
                <a:spcPts val="400"/>
              </a:spcAft>
              <a:buFontTx/>
              <a:buNone/>
            </a:pPr>
            <a:r>
              <a:rPr lang="en-US" sz="1200" b="0">
                <a:solidFill>
                  <a:srgbClr val="404040"/>
                </a:solidFill>
                <a:effectLst/>
                <a:latin typeface="+mn-lt"/>
                <a:ea typeface="Verdana"/>
                <a:cs typeface="Calibri"/>
              </a:rPr>
              <a:t>A clipboard or something similar to lean on can be helpful if students are sitting on the floor. </a:t>
            </a: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letter __</a:t>
            </a:r>
            <a:r>
              <a:rPr lang="en-US" b="1">
                <a:latin typeface="+mn-lt"/>
              </a:rPr>
              <a:t>y</a:t>
            </a:r>
            <a:r>
              <a:rPr lang="en-US" b="0">
                <a:latin typeface="+mn-lt"/>
              </a:rPr>
              <a:t>. As you point, students say the sounds that have been taught: /</a:t>
            </a:r>
            <a:r>
              <a:rPr lang="en-US" b="0">
                <a:latin typeface="+mn-lt"/>
                <a:cs typeface="Arial" panose="020B0604020202020204" pitchFamily="34" charset="0"/>
              </a:rPr>
              <a:t>ī</a:t>
            </a:r>
            <a:r>
              <a:rPr lang="en-US" b="0">
                <a:latin typeface="+mn-lt"/>
              </a:rPr>
              <a:t>/ and /</a:t>
            </a:r>
            <a:r>
              <a:rPr lang="en-US" b="0">
                <a:latin typeface="+mn-lt"/>
                <a:ea typeface="Calibri" panose="020F0502020204030204" pitchFamily="34" charset="0"/>
                <a:cs typeface="Calibri" panose="020F0502020204030204" pitchFamily="34" charset="0"/>
              </a:rPr>
              <a:t>ē/</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Sh</a:t>
            </a:r>
            <a:r>
              <a:rPr lang="en-US" b="1" u="sng" dirty="0">
                <a:latin typeface="+mn-lt"/>
              </a:rPr>
              <a:t>y</a:t>
            </a:r>
            <a:r>
              <a:rPr lang="en-US" b="1">
                <a:latin typeface="+mn-lt"/>
              </a:rPr>
              <a:t> pupp</a:t>
            </a:r>
            <a:r>
              <a:rPr lang="en-US" b="1" u="sng" dirty="0">
                <a:latin typeface="+mn-lt"/>
              </a:rPr>
              <a:t>y</a:t>
            </a:r>
            <a:r>
              <a:rPr lang="en-US" b="0">
                <a:latin typeface="+mn-lt"/>
              </a:rPr>
              <a:t>.</a:t>
            </a:r>
          </a:p>
          <a:p>
            <a:pPr marL="171450" indent="-171450">
              <a:buFont typeface="Arial" panose="020B0604020202020204" pitchFamily="34" charset="0"/>
              <a:buChar char="•"/>
            </a:pPr>
            <a:r>
              <a:rPr lang="en-US" b="0">
                <a:latin typeface="+mn-lt"/>
              </a:rPr>
              <a:t>Ask students to identify the common position/s of this spelling pattern in words: </a:t>
            </a:r>
          </a:p>
          <a:p>
            <a:pPr marL="628650" lvl="1" indent="-171450">
              <a:buFont typeface="Courier New" panose="02070309020205020404" pitchFamily="49" charset="0"/>
              <a:buChar char="o"/>
            </a:pPr>
            <a:r>
              <a:rPr lang="en-US" b="1">
                <a:latin typeface="+mn-lt"/>
              </a:rPr>
              <a:t>y</a:t>
            </a:r>
            <a:r>
              <a:rPr lang="en-US" b="0">
                <a:latin typeface="+mn-lt"/>
              </a:rPr>
              <a:t> says /</a:t>
            </a:r>
            <a:r>
              <a:rPr lang="en-US" b="0">
                <a:latin typeface="+mn-lt"/>
                <a:cs typeface="Arial" panose="020B0604020202020204" pitchFamily="34" charset="0"/>
              </a:rPr>
              <a:t>ī/</a:t>
            </a:r>
            <a:r>
              <a:rPr lang="en-US" b="0">
                <a:latin typeface="+mn-lt"/>
              </a:rPr>
              <a:t> at the end of a one-syllable word</a:t>
            </a:r>
          </a:p>
          <a:p>
            <a:pPr marL="628650" lvl="1" indent="-171450">
              <a:buFont typeface="Courier New" panose="02070309020205020404" pitchFamily="49" charset="0"/>
              <a:buChar char="o"/>
            </a:pPr>
            <a:r>
              <a:rPr lang="en-US" b="1">
                <a:latin typeface="+mn-lt"/>
              </a:rPr>
              <a:t>y</a:t>
            </a:r>
            <a:r>
              <a:rPr lang="en-US" b="0">
                <a:latin typeface="+mn-lt"/>
              </a:rPr>
              <a:t> says /</a:t>
            </a:r>
            <a:r>
              <a:rPr lang="en-US" b="0">
                <a:latin typeface="+mn-lt"/>
                <a:ea typeface="Calibri" panose="020F0502020204030204" pitchFamily="34" charset="0"/>
                <a:cs typeface="Calibri" panose="020F0502020204030204" pitchFamily="34" charset="0"/>
              </a:rPr>
              <a:t>ē</a:t>
            </a:r>
            <a:r>
              <a:rPr lang="en-US" b="0">
                <a:latin typeface="+mn-lt"/>
              </a:rPr>
              <a:t>/ at the end of words with more than one syllable. </a:t>
            </a:r>
          </a:p>
          <a:p>
            <a:pPr lvl="1"/>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a:t>
            </a:r>
            <a:r>
              <a:rPr lang="en-AU" b="0" dirty="0">
                <a:latin typeface="+mn-lt"/>
              </a:rPr>
              <a:t>Y</a:t>
            </a:r>
            <a:r>
              <a:rPr lang="en-AU" dirty="0">
                <a:latin typeface="+mn-lt"/>
              </a:rPr>
              <a:t>ou</a:t>
            </a:r>
            <a:r>
              <a:rPr lang="en-AU">
                <a:latin typeface="+mn-lt"/>
              </a:rPr>
              <a:t> may like to print a copy of this slide to display and reference in the classroom.</a:t>
            </a:r>
          </a:p>
          <a:p>
            <a:endParaRPr lang="en-US">
              <a:latin typeface="+mn-lt"/>
            </a:endParaRPr>
          </a:p>
          <a:p>
            <a:endParaRPr lang="en-US" b="1">
              <a:latin typeface="+mn-lt"/>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65326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2B287C-2D61-6E30-199F-161391CB61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E39403-FAB8-56B0-3FA3-8B47C07B24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D4BF27-4721-91AC-EFB0-3204FA3B7C6A}"/>
              </a:ext>
            </a:extLst>
          </p:cNvPr>
          <p:cNvSpPr>
            <a:spLocks noGrp="1"/>
          </p:cNvSpPr>
          <p:nvPr>
            <p:ph type="body" idx="1"/>
          </p:nvPr>
        </p:nvSpPr>
        <p:spPr/>
        <p:txBody>
          <a:bodyPr/>
          <a:lstStyle/>
          <a:p>
            <a:pPr>
              <a:lnSpc>
                <a:spcPct val="115000"/>
              </a:lnSpc>
              <a:spcAft>
                <a:spcPts val="800"/>
              </a:spcAft>
            </a:pPr>
            <a:r>
              <a:rPr lang="en-AU" sz="1200" b="1" kern="100">
                <a:effectLst/>
                <a:latin typeface="+mn-lt"/>
                <a:ea typeface="Aptos" panose="020B0004020202020204" pitchFamily="34" charset="0"/>
                <a:cs typeface="Times New Roman" panose="02020603050405020304" pitchFamily="18" charset="0"/>
              </a:rPr>
              <a:t>I do</a:t>
            </a:r>
          </a:p>
          <a:p>
            <a:pPr>
              <a:lnSpc>
                <a:spcPct val="115000"/>
              </a:lnSpc>
              <a:spcAft>
                <a:spcPts val="800"/>
              </a:spcAft>
            </a:pPr>
            <a:endParaRPr lang="en-AU" sz="1200" b="1" kern="10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b="0" kern="100">
                <a:effectLst/>
                <a:latin typeface="+mn-lt"/>
                <a:ea typeface="Aptos" panose="020B0004020202020204" pitchFamily="34" charset="0"/>
                <a:cs typeface="Times New Roman" panose="02020603050405020304" pitchFamily="18" charset="0"/>
              </a:rPr>
              <a:t>Introduce the term </a:t>
            </a:r>
            <a:r>
              <a:rPr lang="en-AU" sz="1200" b="1" kern="100">
                <a:effectLst/>
                <a:latin typeface="+mn-lt"/>
                <a:ea typeface="Aptos" panose="020B0004020202020204" pitchFamily="34" charset="0"/>
                <a:cs typeface="Times New Roman" panose="02020603050405020304" pitchFamily="18" charset="0"/>
              </a:rPr>
              <a:t>vowel suffix </a:t>
            </a:r>
            <a:r>
              <a:rPr lang="en-AU" sz="1200" b="0" kern="100">
                <a:effectLst/>
                <a:latin typeface="+mn-lt"/>
                <a:ea typeface="Aptos" panose="020B0004020202020204" pitchFamily="34" charset="0"/>
                <a:cs typeface="Times New Roman" panose="02020603050405020304" pitchFamily="18" charset="0"/>
              </a:rPr>
              <a:t>to your students. Say:</a:t>
            </a:r>
          </a:p>
          <a:p>
            <a:pPr marL="171450" indent="-171450">
              <a:lnSpc>
                <a:spcPct val="115000"/>
              </a:lnSpc>
              <a:spcAft>
                <a:spcPts val="800"/>
              </a:spcAft>
              <a:buFont typeface="Arial" panose="020B0604020202020204" pitchFamily="34" charset="0"/>
              <a:buChar char="•"/>
            </a:pPr>
            <a:r>
              <a:rPr lang="en-AU" sz="1200" b="0" i="1" kern="100">
                <a:effectLst/>
                <a:latin typeface="+mn-lt"/>
                <a:ea typeface="Aptos" panose="020B0004020202020204" pitchFamily="34" charset="0"/>
                <a:cs typeface="Times New Roman" panose="02020603050405020304" pitchFamily="18" charset="0"/>
              </a:rPr>
              <a:t>We have learnt the three suffixes on the slide and their meanings.</a:t>
            </a:r>
          </a:p>
          <a:p>
            <a:pPr marL="171450" indent="-171450">
              <a:lnSpc>
                <a:spcPct val="115000"/>
              </a:lnSpc>
              <a:spcAft>
                <a:spcPts val="800"/>
              </a:spcAft>
              <a:buFont typeface="Arial" panose="020B0604020202020204" pitchFamily="34" charset="0"/>
              <a:buChar char="•"/>
            </a:pPr>
            <a:r>
              <a:rPr lang="en-AU" sz="1200" b="0" i="1" kern="100">
                <a:effectLst/>
                <a:latin typeface="+mn-lt"/>
                <a:ea typeface="Aptos" panose="020B0004020202020204" pitchFamily="34" charset="0"/>
                <a:cs typeface="Times New Roman" panose="02020603050405020304" pitchFamily="18" charset="0"/>
              </a:rPr>
              <a:t>These suffixes are all </a:t>
            </a:r>
            <a:r>
              <a:rPr lang="en-AU" sz="1200" b="1" i="1" kern="100">
                <a:effectLst/>
                <a:latin typeface="+mn-lt"/>
                <a:ea typeface="Aptos" panose="020B0004020202020204" pitchFamily="34" charset="0"/>
                <a:cs typeface="Times New Roman" panose="02020603050405020304" pitchFamily="18" charset="0"/>
              </a:rPr>
              <a:t>vowel suffixes</a:t>
            </a:r>
            <a:r>
              <a:rPr lang="en-AU" sz="1200" b="0" i="1" kern="100">
                <a:effectLst/>
                <a:latin typeface="+mn-lt"/>
                <a:ea typeface="Aptos" panose="020B0004020202020204" pitchFamily="34" charset="0"/>
                <a:cs typeface="Times New Roman" panose="02020603050405020304" pitchFamily="18" charset="0"/>
              </a:rPr>
              <a:t>. This is a new term for us. </a:t>
            </a:r>
          </a:p>
          <a:p>
            <a:pPr marL="171450" marR="0" lvl="0" indent="-171450" algn="l" defTabSz="914400" rtl="0" eaLnBrk="1" fontAlgn="auto" latinLnBrk="0" hangingPunct="1">
              <a:lnSpc>
                <a:spcPct val="115000"/>
              </a:lnSpc>
              <a:spcBef>
                <a:spcPts val="0"/>
              </a:spcBef>
              <a:spcAft>
                <a:spcPts val="800"/>
              </a:spcAft>
              <a:buClrTx/>
              <a:buSzTx/>
              <a:buFont typeface="Arial" panose="020B0604020202020204" pitchFamily="34" charset="0"/>
              <a:buChar char="•"/>
              <a:tabLst/>
              <a:defRPr/>
            </a:pPr>
            <a:r>
              <a:rPr lang="en-US" sz="1200" b="0" i="1">
                <a:latin typeface="+mn-lt"/>
                <a:cs typeface="Calibri"/>
              </a:rPr>
              <a:t>A </a:t>
            </a:r>
            <a:r>
              <a:rPr lang="en-US" sz="1200" b="1" i="1">
                <a:latin typeface="+mn-lt"/>
                <a:cs typeface="Calibri"/>
              </a:rPr>
              <a:t>vowel suffix </a:t>
            </a:r>
            <a:r>
              <a:rPr lang="en-US" sz="1200" b="0" i="1">
                <a:latin typeface="+mn-lt"/>
                <a:cs typeface="Calibri"/>
              </a:rPr>
              <a:t>is a suffix that starts with a vowel. </a:t>
            </a:r>
          </a:p>
          <a:p>
            <a:pPr marL="172800" lvl="0" indent="-172800">
              <a:lnSpc>
                <a:spcPct val="115000"/>
              </a:lnSpc>
              <a:spcAft>
                <a:spcPts val="800"/>
              </a:spcAft>
              <a:buFont typeface="Arial" panose="020B0604020202020204" pitchFamily="34" charset="0"/>
              <a:buChar char="•"/>
              <a:tabLst>
                <a:tab pos="457200" algn="l"/>
              </a:tabLst>
            </a:pPr>
            <a:r>
              <a:rPr lang="en-GB" b="1" i="1"/>
              <a:t>-</a:t>
            </a:r>
            <a:r>
              <a:rPr lang="en-GB" b="1" i="1" err="1"/>
              <a:t>ing</a:t>
            </a:r>
            <a:r>
              <a:rPr lang="en-GB" i="1"/>
              <a:t> and </a:t>
            </a:r>
            <a:r>
              <a:rPr lang="en-GB" b="1" i="1"/>
              <a:t>-ed</a:t>
            </a:r>
            <a:r>
              <a:rPr lang="en-GB" i="1"/>
              <a:t> are vowel suffixes because they both begin with a vowel.</a:t>
            </a:r>
          </a:p>
          <a:p>
            <a:pPr marL="172800" lvl="0" indent="-172800">
              <a:lnSpc>
                <a:spcPct val="115000"/>
              </a:lnSpc>
              <a:spcAft>
                <a:spcPts val="800"/>
              </a:spcAft>
              <a:buFont typeface="Arial" panose="020B0604020202020204" pitchFamily="34" charset="0"/>
              <a:buChar char="•"/>
              <a:tabLst>
                <a:tab pos="457200" algn="l"/>
              </a:tabLst>
            </a:pPr>
            <a:r>
              <a:rPr lang="en-GB" b="1" i="1"/>
              <a:t>-y </a:t>
            </a:r>
            <a:r>
              <a:rPr lang="en-GB" i="1"/>
              <a:t>is also a vowel suffix because </a:t>
            </a:r>
            <a:r>
              <a:rPr lang="en-GB" b="1" i="1"/>
              <a:t>y</a:t>
            </a:r>
            <a:r>
              <a:rPr lang="en-GB" i="1"/>
              <a:t> is acting as a vowel. It says the vowel sound /ē/.</a:t>
            </a:r>
            <a:endParaRPr lang="en-US" sz="1200" b="0" i="1">
              <a:latin typeface="+mn-lt"/>
              <a:cs typeface="Calibri"/>
            </a:endParaRPr>
          </a:p>
          <a:p>
            <a:pPr marL="0" lvl="0" indent="0">
              <a:lnSpc>
                <a:spcPct val="115000"/>
              </a:lnSpc>
              <a:spcAft>
                <a:spcPts val="800"/>
              </a:spcAft>
              <a:buFont typeface="Arial" panose="020B0604020202020204" pitchFamily="34" charset="0"/>
              <a:buNone/>
              <a:tabLst>
                <a:tab pos="457200" algn="l"/>
              </a:tabLst>
            </a:pPr>
            <a:endParaRPr lang="en-US" sz="1200" i="0" kern="100">
              <a:effectLst/>
              <a:latin typeface="+mn-lt"/>
              <a:ea typeface="Aptos" panose="020B0004020202020204" pitchFamily="34" charset="0"/>
              <a:cs typeface="Times New Roman" panose="02020603050405020304" pitchFamily="18" charset="0"/>
            </a:endParaRPr>
          </a:p>
          <a:p>
            <a:pPr>
              <a:spcBef>
                <a:spcPts val="100"/>
              </a:spcBef>
              <a:spcAft>
                <a:spcPts val="400"/>
              </a:spcAft>
            </a:pPr>
            <a:endParaRPr lang="en-AU" b="1"/>
          </a:p>
          <a:p>
            <a:endParaRPr lang="en-US"/>
          </a:p>
          <a:p>
            <a:endParaRPr lang="en-US"/>
          </a:p>
          <a:p>
            <a:endParaRPr lang="en-US"/>
          </a:p>
        </p:txBody>
      </p:sp>
      <p:sp>
        <p:nvSpPr>
          <p:cNvPr id="4" name="Slide Number Placeholder 3">
            <a:extLst>
              <a:ext uri="{FF2B5EF4-FFF2-40B4-BE49-F238E27FC236}">
                <a16:creationId xmlns:a16="http://schemas.microsoft.com/office/drawing/2014/main" id="{2A8B10CF-3815-86FE-A63B-836C40803FA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101591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a:latin typeface="+mn-lt"/>
            </a:endParaRPr>
          </a:p>
          <a:p>
            <a:r>
              <a:rPr lang="en-US">
                <a:latin typeface="+mn-lt"/>
              </a:rPr>
              <a:t>Explain to students that:</a:t>
            </a:r>
          </a:p>
          <a:p>
            <a:pPr marL="171450" indent="-171450">
              <a:buFont typeface="Arial" panose="020B0604020202020204" pitchFamily="34" charset="0"/>
              <a:buChar char="•"/>
            </a:pPr>
            <a:r>
              <a:rPr lang="en-US">
                <a:latin typeface="+mn-lt"/>
              </a:rPr>
              <a:t>usually suffixes such as </a:t>
            </a:r>
            <a:r>
              <a:rPr lang="en-GB" b="1">
                <a:latin typeface="+mn-lt"/>
              </a:rPr>
              <a:t>-</a:t>
            </a:r>
            <a:r>
              <a:rPr lang="en-GB" b="1" err="1">
                <a:latin typeface="+mn-lt"/>
              </a:rPr>
              <a:t>ing</a:t>
            </a:r>
            <a:r>
              <a:rPr lang="en-GB">
                <a:latin typeface="+mn-lt"/>
              </a:rPr>
              <a:t>, </a:t>
            </a:r>
            <a:r>
              <a:rPr lang="en-GB" b="1">
                <a:latin typeface="+mn-lt"/>
              </a:rPr>
              <a:t>-ed</a:t>
            </a:r>
            <a:r>
              <a:rPr lang="en-GB">
                <a:latin typeface="+mn-lt"/>
              </a:rPr>
              <a:t> or </a:t>
            </a:r>
            <a:r>
              <a:rPr lang="en-GB" b="1">
                <a:latin typeface="+mn-lt"/>
              </a:rPr>
              <a:t>-y</a:t>
            </a:r>
            <a:r>
              <a:rPr lang="en-GB">
                <a:latin typeface="+mn-lt"/>
              </a:rPr>
              <a:t> are added </a:t>
            </a:r>
            <a:r>
              <a:rPr lang="en-US">
                <a:latin typeface="+mn-lt"/>
              </a:rPr>
              <a:t>straight to the end of a word such as in </a:t>
            </a:r>
            <a:r>
              <a:rPr lang="en-US" b="1">
                <a:latin typeface="+mn-lt"/>
              </a:rPr>
              <a:t>kicking</a:t>
            </a:r>
            <a:r>
              <a:rPr lang="en-US">
                <a:latin typeface="+mn-lt"/>
              </a:rPr>
              <a:t>, </a:t>
            </a:r>
            <a:r>
              <a:rPr lang="en-US" b="1">
                <a:latin typeface="+mn-lt"/>
              </a:rPr>
              <a:t>jumped</a:t>
            </a:r>
            <a:r>
              <a:rPr lang="en-US">
                <a:latin typeface="+mn-lt"/>
              </a:rPr>
              <a:t> and </a:t>
            </a:r>
            <a:r>
              <a:rPr lang="en-US" b="1">
                <a:latin typeface="+mn-lt"/>
              </a:rPr>
              <a:t>rainy</a:t>
            </a:r>
            <a:endParaRPr lang="en-US">
              <a:latin typeface="+mn-lt"/>
            </a:endParaRPr>
          </a:p>
          <a:p>
            <a:pPr marL="171450" indent="-171450">
              <a:buFont typeface="Arial" panose="020B0604020202020204" pitchFamily="34" charset="0"/>
              <a:buChar char="•"/>
            </a:pPr>
            <a:r>
              <a:rPr lang="en-US">
                <a:latin typeface="+mn-lt"/>
              </a:rPr>
              <a:t>when a vowel suffix (</a:t>
            </a:r>
            <a:r>
              <a:rPr lang="en-GB" b="1">
                <a:latin typeface="+mn-lt"/>
              </a:rPr>
              <a:t>-</a:t>
            </a:r>
            <a:r>
              <a:rPr lang="en-GB" b="1" err="1">
                <a:latin typeface="+mn-lt"/>
              </a:rPr>
              <a:t>ing</a:t>
            </a:r>
            <a:r>
              <a:rPr lang="en-GB">
                <a:latin typeface="+mn-lt"/>
              </a:rPr>
              <a:t>, </a:t>
            </a:r>
            <a:r>
              <a:rPr lang="en-GB" b="1">
                <a:latin typeface="+mn-lt"/>
              </a:rPr>
              <a:t>-ed</a:t>
            </a:r>
            <a:r>
              <a:rPr lang="en-GB">
                <a:latin typeface="+mn-lt"/>
              </a:rPr>
              <a:t> or </a:t>
            </a:r>
            <a:r>
              <a:rPr lang="en-GB" b="1">
                <a:latin typeface="+mn-lt"/>
              </a:rPr>
              <a:t>-y</a:t>
            </a:r>
            <a:r>
              <a:rPr lang="en-GB" b="0">
                <a:latin typeface="+mn-lt"/>
              </a:rPr>
              <a:t>)</a:t>
            </a:r>
            <a:r>
              <a:rPr lang="en-GB" b="1">
                <a:latin typeface="+mn-lt"/>
              </a:rPr>
              <a:t> </a:t>
            </a:r>
            <a:r>
              <a:rPr lang="en-US">
                <a:latin typeface="+mn-lt"/>
              </a:rPr>
              <a:t>is added to the end of a word ending in </a:t>
            </a:r>
            <a:r>
              <a:rPr lang="en-US" b="1">
                <a:latin typeface="+mn-lt"/>
              </a:rPr>
              <a:t>e</a:t>
            </a:r>
            <a:r>
              <a:rPr lang="en-US">
                <a:latin typeface="+mn-lt"/>
              </a:rPr>
              <a:t>, we leave the </a:t>
            </a:r>
            <a:r>
              <a:rPr lang="en-US" b="1">
                <a:latin typeface="+mn-lt"/>
              </a:rPr>
              <a:t>e</a:t>
            </a:r>
            <a:r>
              <a:rPr lang="en-US">
                <a:latin typeface="+mn-lt"/>
              </a:rPr>
              <a:t> off the base word.</a:t>
            </a:r>
          </a:p>
          <a:p>
            <a:endParaRPr lang="en-US">
              <a:latin typeface="+mn-lt"/>
            </a:endParaRPr>
          </a:p>
          <a:p>
            <a:r>
              <a:rPr lang="en-US">
                <a:latin typeface="+mn-lt"/>
              </a:rPr>
              <a:t>Say: </a:t>
            </a:r>
            <a:r>
              <a:rPr lang="en-US" i="1">
                <a:latin typeface="+mn-lt"/>
              </a:rPr>
              <a:t>Vowel suffixes </a:t>
            </a:r>
            <a:r>
              <a:rPr lang="en-US" b="0" i="1">
                <a:latin typeface="+mn-lt"/>
              </a:rPr>
              <a:t>can’t sit alongside an </a:t>
            </a:r>
            <a:r>
              <a:rPr lang="en-US" b="1" i="1">
                <a:latin typeface="+mn-lt"/>
              </a:rPr>
              <a:t>e</a:t>
            </a:r>
            <a:r>
              <a:rPr lang="en-US" b="0" i="1">
                <a:latin typeface="+mn-lt"/>
              </a:rPr>
              <a:t> at the end of a base word because the two vowels next to each would look like a vowel digraph, and the spelling would also be wrong. </a:t>
            </a:r>
          </a:p>
          <a:p>
            <a:endParaRPr lang="en-US"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AU" sz="1200" b="0" i="0" u="none" strike="noStrike" kern="1200" cap="none" spc="0" normalizeH="0" baseline="0" noProof="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AU" sz="1200" b="0" i="0" u="none" strike="noStrike" kern="1200" cap="none" spc="0" normalizeH="0" baseline="0" noProof="0">
                <a:ln>
                  <a:noFill/>
                </a:ln>
                <a:solidFill>
                  <a:prstClr val="black"/>
                </a:solidFill>
                <a:effectLst/>
                <a:uLnTx/>
                <a:uFillTx/>
                <a:latin typeface="+mn-lt"/>
                <a:ea typeface="+mn-ea"/>
                <a:cs typeface="+mn-cs"/>
              </a:rPr>
              <a:t>Note: You may like to use the rhyme, </a:t>
            </a:r>
            <a:r>
              <a:rPr kumimoji="0" lang="en-AU" sz="1200" b="1" i="0" u="none" strike="noStrike" kern="1200" cap="none" spc="0" normalizeH="0" baseline="0" noProof="0">
                <a:ln>
                  <a:noFill/>
                </a:ln>
                <a:solidFill>
                  <a:prstClr val="black"/>
                </a:solidFill>
                <a:effectLst/>
                <a:uLnTx/>
                <a:uFillTx/>
                <a:latin typeface="+mn-lt"/>
                <a:ea typeface="+mn-ea"/>
                <a:cs typeface="+mn-cs"/>
              </a:rPr>
              <a:t>When a vowel suffix comes to stay, the e on the end goes away</a:t>
            </a:r>
            <a:r>
              <a:rPr kumimoji="0" lang="en-AU" sz="1200" b="0" i="0" u="none" strike="noStrike" kern="1200" cap="none" spc="0" normalizeH="0" baseline="0" noProof="0">
                <a:ln>
                  <a:noFill/>
                </a:ln>
                <a:solidFill>
                  <a:prstClr val="black"/>
                </a:solidFill>
                <a:effectLst/>
                <a:uLnTx/>
                <a:uFillTx/>
                <a:latin typeface="+mn-lt"/>
                <a:ea typeface="+mn-ea"/>
                <a:cs typeface="+mn-cs"/>
              </a:rPr>
              <a:t> to help students remember this.</a:t>
            </a:r>
            <a:endParaRPr lang="en-US">
              <a:latin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800695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solidFill>
                <a:srgbClr val="000000"/>
              </a:solidFill>
              <a:latin typeface="+mn-lt"/>
              <a:cs typeface="Calibri"/>
            </a:endParaRPr>
          </a:p>
          <a:p>
            <a:r>
              <a:rPr lang="en-US" b="0">
                <a:latin typeface="+mn-lt"/>
              </a:rPr>
              <a:t>Think aloud as you add each suffix to the base word </a:t>
            </a:r>
            <a:r>
              <a:rPr lang="en-US" b="1">
                <a:latin typeface="+mn-lt"/>
              </a:rPr>
              <a:t>wave</a:t>
            </a:r>
            <a:r>
              <a:rPr lang="en-US" b="0">
                <a:latin typeface="+mn-lt"/>
              </a:rPr>
              <a:t>.</a:t>
            </a:r>
          </a:p>
          <a:p>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a:ln>
                  <a:noFill/>
                </a:ln>
                <a:solidFill>
                  <a:prstClr val="black"/>
                </a:solidFill>
                <a:effectLst/>
                <a:uLnTx/>
                <a:uFillTx/>
                <a:latin typeface="+mn-lt"/>
                <a:ea typeface="+mn-ea"/>
                <a:cs typeface="+mn-cs"/>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1" u="none" strike="noStrike" kern="1200" cap="none" spc="0" normalizeH="0" baseline="0" noProof="0">
                <a:ln>
                  <a:noFill/>
                </a:ln>
                <a:solidFill>
                  <a:prstClr val="black"/>
                </a:solidFill>
                <a:effectLst/>
                <a:uLnTx/>
                <a:uFillTx/>
                <a:latin typeface="+mn-lt"/>
                <a:ea typeface="+mn-ea"/>
                <a:cs typeface="+mn-cs"/>
              </a:rPr>
              <a:t>When we add a vowel suffix to the end of a base word that ends in </a:t>
            </a:r>
            <a:r>
              <a:rPr kumimoji="0" lang="en-AU" sz="1200" b="1" i="1" u="none" strike="noStrike" kern="1200" cap="none" spc="0" normalizeH="0" baseline="0" noProof="0">
                <a:ln>
                  <a:noFill/>
                </a:ln>
                <a:solidFill>
                  <a:prstClr val="black"/>
                </a:solidFill>
                <a:effectLst/>
                <a:uLnTx/>
                <a:uFillTx/>
                <a:latin typeface="+mn-lt"/>
                <a:ea typeface="+mn-ea"/>
                <a:cs typeface="+mn-cs"/>
              </a:rPr>
              <a:t>e</a:t>
            </a:r>
            <a:r>
              <a:rPr kumimoji="0" lang="en-AU" sz="1200" b="0" i="1" u="none" strike="noStrike" kern="1200" cap="none" spc="0" normalizeH="0" baseline="0" noProof="0">
                <a:ln>
                  <a:noFill/>
                </a:ln>
                <a:solidFill>
                  <a:prstClr val="black"/>
                </a:solidFill>
                <a:effectLst/>
                <a:uLnTx/>
                <a:uFillTx/>
                <a:latin typeface="+mn-lt"/>
                <a:ea typeface="+mn-ea"/>
                <a:cs typeface="+mn-cs"/>
              </a:rPr>
              <a:t>, we leave off the </a:t>
            </a:r>
            <a:r>
              <a:rPr kumimoji="0" lang="en-AU" sz="1200" b="1" i="1" u="none" strike="noStrike" kern="1200" cap="none" spc="0" normalizeH="0" baseline="0" noProof="0">
                <a:ln>
                  <a:noFill/>
                </a:ln>
                <a:solidFill>
                  <a:prstClr val="black"/>
                </a:solidFill>
                <a:effectLst/>
                <a:uLnTx/>
                <a:uFillTx/>
                <a:latin typeface="+mn-lt"/>
                <a:ea typeface="+mn-ea"/>
                <a:cs typeface="+mn-cs"/>
              </a:rPr>
              <a:t>e</a:t>
            </a:r>
            <a:r>
              <a:rPr kumimoji="0" lang="en-AU" sz="1200" b="0" i="1" u="none" strike="noStrike" kern="1200" cap="none" spc="0" normalizeH="0" baseline="0" noProof="0">
                <a:ln>
                  <a:noFill/>
                </a:ln>
                <a:solidFill>
                  <a:prstClr val="black"/>
                </a:solidFill>
                <a:effectLst/>
                <a:uLnTx/>
                <a:uFillTx/>
                <a:latin typeface="+mn-lt"/>
                <a:ea typeface="+mn-ea"/>
                <a:cs typeface="+mn-cs"/>
              </a:rPr>
              <a:t> and then add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Remember that the vowel sound in the base word will still say its long sound after we add the vowel suffix.</a:t>
            </a:r>
          </a:p>
          <a:p>
            <a:endParaRPr lang="en-US" b="0">
              <a:latin typeface="+mn-lt"/>
            </a:endParaRPr>
          </a:p>
          <a:p>
            <a:r>
              <a:rPr lang="en-US" b="0">
                <a:latin typeface="+mn-lt"/>
              </a:rPr>
              <a:t>Demonstrate adding the </a:t>
            </a:r>
            <a:r>
              <a:rPr lang="en-US" b="1">
                <a:latin typeface="+mn-lt"/>
              </a:rPr>
              <a:t>-</a:t>
            </a:r>
            <a:r>
              <a:rPr lang="en-US" b="1" err="1">
                <a:latin typeface="+mn-lt"/>
              </a:rPr>
              <a:t>ing</a:t>
            </a:r>
            <a:r>
              <a:rPr lang="en-US" b="1">
                <a:latin typeface="+mn-lt"/>
              </a:rPr>
              <a:t> </a:t>
            </a:r>
            <a:r>
              <a:rPr lang="en-US" b="0">
                <a:latin typeface="+mn-lt"/>
              </a:rPr>
              <a:t>suffix</a:t>
            </a:r>
            <a:r>
              <a:rPr lang="en-US" b="1">
                <a:latin typeface="+mn-lt"/>
              </a:rPr>
              <a:t> </a:t>
            </a:r>
            <a:r>
              <a:rPr lang="en-US" b="0">
                <a:latin typeface="+mn-lt"/>
              </a:rPr>
              <a:t>to the word </a:t>
            </a:r>
            <a:r>
              <a:rPr lang="en-US" b="1">
                <a:latin typeface="+mn-lt"/>
              </a:rPr>
              <a:t>wave</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a:ln>
                  <a:noFill/>
                </a:ln>
                <a:solidFill>
                  <a:prstClr val="black"/>
                </a:solidFill>
                <a:effectLst/>
                <a:uLnTx/>
                <a:uFillTx/>
                <a:latin typeface="+mn-lt"/>
                <a:ea typeface="+mn-ea"/>
                <a:cs typeface="+mn-cs"/>
              </a:rPr>
              <a:t>Write the base word on the class whiteboard: </a:t>
            </a:r>
            <a:r>
              <a:rPr kumimoji="0" lang="en-AU" sz="1200" b="1" i="0" u="none" strike="noStrike" kern="1200" cap="none" spc="0" normalizeH="0" baseline="0" noProof="0">
                <a:ln>
                  <a:noFill/>
                </a:ln>
                <a:solidFill>
                  <a:prstClr val="black"/>
                </a:solidFill>
                <a:effectLst/>
                <a:uLnTx/>
                <a:uFillTx/>
                <a:latin typeface="+mn-lt"/>
                <a:ea typeface="+mn-ea"/>
                <a:cs typeface="+mn-cs"/>
              </a:rPr>
              <a:t>wave</a:t>
            </a:r>
            <a:r>
              <a:rPr kumimoji="0" lang="en-AU" sz="1200" b="0" i="0" u="none" strike="noStrike" kern="1200" cap="none" spc="0" normalizeH="0" baseline="0" noProof="0">
                <a:ln>
                  <a:noFill/>
                </a:ln>
                <a:solidFill>
                  <a:prstClr val="black"/>
                </a:solidFill>
                <a:effectLst/>
                <a:uLnTx/>
                <a:uFillTx/>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a:ln>
                  <a:noFill/>
                </a:ln>
                <a:solidFill>
                  <a:prstClr val="black"/>
                </a:solidFill>
                <a:effectLst/>
                <a:uLnTx/>
                <a:uFillTx/>
                <a:latin typeface="+mn-lt"/>
                <a:ea typeface="+mn-ea"/>
                <a:cs typeface="+mn-cs"/>
              </a:rPr>
              <a:t>Think aloud: </a:t>
            </a:r>
            <a:r>
              <a:rPr kumimoji="0" lang="en-AU" sz="1200" b="0" i="1" u="none" strike="noStrike" kern="1200" cap="none" spc="0" normalizeH="0" baseline="0" noProof="0">
                <a:ln>
                  <a:noFill/>
                </a:ln>
                <a:solidFill>
                  <a:prstClr val="black"/>
                </a:solidFill>
                <a:effectLst/>
                <a:uLnTx/>
                <a:uFillTx/>
                <a:latin typeface="+mn-lt"/>
                <a:ea typeface="+mn-ea"/>
                <a:cs typeface="+mn-cs"/>
              </a:rPr>
              <a:t>When I want to write </a:t>
            </a:r>
            <a:r>
              <a:rPr kumimoji="0" lang="en-AU" sz="1200" b="1" i="1" u="none" strike="noStrike" kern="1200" cap="none" spc="0" normalizeH="0" baseline="0" noProof="0">
                <a:ln>
                  <a:noFill/>
                </a:ln>
                <a:solidFill>
                  <a:prstClr val="black"/>
                </a:solidFill>
                <a:effectLst/>
                <a:uLnTx/>
                <a:uFillTx/>
                <a:latin typeface="+mn-lt"/>
                <a:ea typeface="+mn-ea"/>
                <a:cs typeface="+mn-cs"/>
              </a:rPr>
              <a:t>waving</a:t>
            </a:r>
            <a:r>
              <a:rPr kumimoji="0" lang="en-AU" sz="1200" b="0" i="1" u="none" strike="noStrike" kern="1200" cap="none" spc="0" normalizeH="0" baseline="0" noProof="0">
                <a:ln>
                  <a:noFill/>
                </a:ln>
                <a:solidFill>
                  <a:prstClr val="black"/>
                </a:solidFill>
                <a:effectLst/>
                <a:uLnTx/>
                <a:uFillTx/>
                <a:latin typeface="+mn-lt"/>
                <a:ea typeface="+mn-ea"/>
                <a:cs typeface="+mn-cs"/>
              </a:rPr>
              <a:t>, which has a vowel suffix, I leave off the </a:t>
            </a:r>
            <a:r>
              <a:rPr kumimoji="0" lang="en-AU" sz="1200" b="1" i="1" u="none" strike="noStrike" kern="1200" cap="none" spc="0" normalizeH="0" baseline="0" noProof="0">
                <a:ln>
                  <a:noFill/>
                </a:ln>
                <a:solidFill>
                  <a:prstClr val="black"/>
                </a:solidFill>
                <a:effectLst/>
                <a:uLnTx/>
                <a:uFillTx/>
                <a:latin typeface="+mn-lt"/>
                <a:ea typeface="+mn-ea"/>
                <a:cs typeface="+mn-cs"/>
              </a:rPr>
              <a:t>e</a:t>
            </a:r>
            <a:r>
              <a:rPr kumimoji="0" lang="en-AU" sz="1200" b="0" i="1" u="none" strike="noStrike" kern="1200" cap="none" spc="0" normalizeH="0" baseline="0" noProof="0">
                <a:ln>
                  <a:noFill/>
                </a:ln>
                <a:solidFill>
                  <a:prstClr val="black"/>
                </a:solidFill>
                <a:effectLst/>
                <a:uLnTx/>
                <a:uFillTx/>
                <a:latin typeface="+mn-lt"/>
                <a:ea typeface="+mn-ea"/>
                <a:cs typeface="+mn-cs"/>
              </a:rPr>
              <a:t> at end of the base word. </a:t>
            </a:r>
            <a:endParaRPr kumimoji="0" lang="en-AU" sz="1200" b="0" i="0" u="none" strike="noStrike" kern="1200" cap="none" spc="0" normalizeH="0" baseline="0" noProof="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a:ln>
                  <a:noFill/>
                </a:ln>
                <a:solidFill>
                  <a:prstClr val="black"/>
                </a:solidFill>
                <a:effectLst/>
                <a:uLnTx/>
                <a:uFillTx/>
                <a:latin typeface="+mn-lt"/>
                <a:ea typeface="+mn-ea"/>
                <a:cs typeface="+mn-cs"/>
              </a:rPr>
              <a:t>Write </a:t>
            </a:r>
            <a:r>
              <a:rPr kumimoji="0" lang="en-AU" sz="1200" b="1" i="0" u="none" strike="noStrike" kern="1200" cap="none" spc="0" normalizeH="0" baseline="0" noProof="0">
                <a:ln>
                  <a:noFill/>
                </a:ln>
                <a:solidFill>
                  <a:prstClr val="black"/>
                </a:solidFill>
                <a:effectLst/>
                <a:uLnTx/>
                <a:uFillTx/>
                <a:latin typeface="+mn-lt"/>
                <a:ea typeface="+mn-ea"/>
                <a:cs typeface="+mn-cs"/>
              </a:rPr>
              <a:t>wav</a:t>
            </a:r>
            <a:r>
              <a:rPr kumimoji="0" lang="en-AU" sz="1200" b="0" i="0" u="none" strike="noStrike" kern="1200" cap="none" spc="0" normalizeH="0" baseline="0" noProof="0">
                <a:ln>
                  <a:noFill/>
                </a:ln>
                <a:solidFill>
                  <a:prstClr val="black"/>
                </a:solidFill>
                <a:effectLst/>
                <a:uLnTx/>
                <a:uFillTx/>
                <a:latin typeface="+mn-lt"/>
                <a:ea typeface="+mn-ea"/>
                <a:cs typeface="+mn-cs"/>
              </a:rPr>
              <a:t> on the board below </a:t>
            </a:r>
            <a:r>
              <a:rPr kumimoji="0" lang="en-AU" sz="1200" b="1" i="0" u="none" strike="noStrike" kern="1200" cap="none" spc="0" normalizeH="0" baseline="0" noProof="0">
                <a:ln>
                  <a:noFill/>
                </a:ln>
                <a:solidFill>
                  <a:prstClr val="black"/>
                </a:solidFill>
                <a:effectLst/>
                <a:uLnTx/>
                <a:uFillTx/>
                <a:latin typeface="+mn-lt"/>
                <a:ea typeface="+mn-ea"/>
                <a:cs typeface="+mn-cs"/>
              </a:rPr>
              <a:t>wave.</a:t>
            </a:r>
            <a:endParaRPr kumimoji="0" lang="en-AU" sz="1200" b="1" i="0" u="none" strike="sngStrike" kern="1200" cap="none" spc="0" normalizeH="0" baseline="0" noProof="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a:ln>
                  <a:noFill/>
                </a:ln>
                <a:solidFill>
                  <a:prstClr val="black"/>
                </a:solidFill>
                <a:effectLst/>
                <a:uLnTx/>
                <a:uFillTx/>
                <a:latin typeface="+mn-lt"/>
                <a:ea typeface="+mn-ea"/>
                <a:cs typeface="+mn-cs"/>
              </a:rPr>
              <a:t>Add the </a:t>
            </a:r>
            <a:r>
              <a:rPr kumimoji="0" lang="en-AU" sz="1200" b="1" i="0" u="none" strike="noStrike" kern="1200" cap="none" spc="0" normalizeH="0" baseline="0" noProof="0">
                <a:ln>
                  <a:noFill/>
                </a:ln>
                <a:solidFill>
                  <a:prstClr val="black"/>
                </a:solidFill>
                <a:effectLst/>
                <a:uLnTx/>
                <a:uFillTx/>
                <a:latin typeface="+mn-lt"/>
                <a:ea typeface="+mn-ea"/>
                <a:cs typeface="+mn-cs"/>
              </a:rPr>
              <a:t>-</a:t>
            </a:r>
            <a:r>
              <a:rPr kumimoji="0" lang="en-AU" sz="1200" b="1" i="0" u="none" strike="noStrike" kern="1200" cap="none" spc="0" normalizeH="0" baseline="0" noProof="0" err="1">
                <a:ln>
                  <a:noFill/>
                </a:ln>
                <a:solidFill>
                  <a:prstClr val="black"/>
                </a:solidFill>
                <a:effectLst/>
                <a:uLnTx/>
                <a:uFillTx/>
                <a:latin typeface="+mn-lt"/>
                <a:ea typeface="+mn-ea"/>
                <a:cs typeface="+mn-cs"/>
              </a:rPr>
              <a:t>ing</a:t>
            </a:r>
            <a:r>
              <a:rPr kumimoji="0" lang="en-AU" sz="1200" b="1" i="0" u="none" strike="noStrike" kern="1200" cap="none" spc="0" normalizeH="0" baseline="0" noProof="0">
                <a:ln>
                  <a:noFill/>
                </a:ln>
                <a:solidFill>
                  <a:prstClr val="black"/>
                </a:solidFill>
                <a:effectLst/>
                <a:uLnTx/>
                <a:uFillTx/>
                <a:latin typeface="+mn-lt"/>
                <a:ea typeface="+mn-ea"/>
                <a:cs typeface="+mn-cs"/>
              </a:rPr>
              <a:t> </a:t>
            </a:r>
            <a:r>
              <a:rPr kumimoji="0" lang="en-AU" sz="1200" b="0" i="0" u="none" strike="noStrike" kern="1200" cap="none" spc="0" normalizeH="0" baseline="0" noProof="0">
                <a:ln>
                  <a:noFill/>
                </a:ln>
                <a:solidFill>
                  <a:prstClr val="black"/>
                </a:solidFill>
                <a:effectLst/>
                <a:uLnTx/>
                <a:uFillTx/>
                <a:latin typeface="+mn-lt"/>
                <a:ea typeface="+mn-ea"/>
                <a:cs typeface="+mn-cs"/>
              </a:rPr>
              <a:t>suffix: </a:t>
            </a:r>
            <a:r>
              <a:rPr kumimoji="0" lang="en-AU" sz="1200" b="1" i="0" u="none" strike="noStrike" kern="1200" cap="none" spc="0" normalizeH="0" baseline="0" noProof="0">
                <a:ln>
                  <a:noFill/>
                </a:ln>
                <a:solidFill>
                  <a:prstClr val="black"/>
                </a:solidFill>
                <a:effectLst/>
                <a:uLnTx/>
                <a:uFillTx/>
                <a:latin typeface="+mn-lt"/>
                <a:ea typeface="+mn-ea"/>
                <a:cs typeface="+mn-cs"/>
              </a:rPr>
              <a:t>waving.</a:t>
            </a:r>
            <a:endParaRPr kumimoji="0" lang="en-AU" sz="1200" b="0" i="0" u="none" strike="noStrike" kern="1200" cap="none" spc="0" normalizeH="0" baseline="0" noProof="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a:ln>
                  <a:noFill/>
                </a:ln>
                <a:solidFill>
                  <a:prstClr val="black"/>
                </a:solidFill>
                <a:effectLst/>
                <a:uLnTx/>
                <a:uFillTx/>
                <a:latin typeface="+mn-lt"/>
                <a:ea typeface="+mn-ea"/>
                <a:cs typeface="+mn-cs"/>
              </a:rPr>
              <a:t>Note the meaning of </a:t>
            </a:r>
            <a:r>
              <a:rPr kumimoji="0" lang="en-AU" sz="1200" b="1" i="0" u="none" strike="noStrike" kern="1200" cap="none" spc="0" normalizeH="0" baseline="0" noProof="0">
                <a:ln>
                  <a:noFill/>
                </a:ln>
                <a:solidFill>
                  <a:prstClr val="black"/>
                </a:solidFill>
                <a:effectLst/>
                <a:uLnTx/>
                <a:uFillTx/>
                <a:latin typeface="+mn-lt"/>
                <a:ea typeface="+mn-ea"/>
                <a:cs typeface="+mn-cs"/>
              </a:rPr>
              <a:t>waving</a:t>
            </a:r>
            <a:r>
              <a:rPr kumimoji="0" lang="en-AU" sz="1200" b="0" i="0" u="none" strike="noStrike" kern="1200" cap="none" spc="0" normalizeH="0" baseline="0" noProof="0">
                <a:ln>
                  <a:noFill/>
                </a:ln>
                <a:solidFill>
                  <a:prstClr val="black"/>
                </a:solidFill>
                <a:effectLst/>
                <a:uLnTx/>
                <a:uFillTx/>
                <a:latin typeface="+mn-lt"/>
                <a:ea typeface="+mn-ea"/>
                <a:cs typeface="+mn-cs"/>
              </a:rPr>
              <a:t>; someone or something is waving 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AU" sz="1200" b="0" i="0" u="none" strike="noStrike" kern="1200" cap="none" spc="0" normalizeH="0" baseline="0" noProof="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AU" sz="1200" b="0" i="0" u="none" strike="noStrike" kern="1200" cap="none" spc="0" normalizeH="0" baseline="0" noProof="0">
                <a:ln>
                  <a:noFill/>
                </a:ln>
                <a:solidFill>
                  <a:prstClr val="black"/>
                </a:solidFill>
                <a:effectLst/>
                <a:uLnTx/>
                <a:uFillTx/>
                <a:latin typeface="+mn-lt"/>
                <a:ea typeface="+mn-ea"/>
                <a:cs typeface="+mn-cs"/>
              </a:rPr>
              <a:t>Repeat with the other vowel suffixes.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a:ln>
                  <a:noFill/>
                </a:ln>
                <a:solidFill>
                  <a:prstClr val="black"/>
                </a:solidFill>
                <a:effectLst/>
                <a:uLnTx/>
                <a:uFillTx/>
                <a:latin typeface="+mn-lt"/>
                <a:ea typeface="+mn-ea"/>
                <a:cs typeface="+mn-cs"/>
              </a:rPr>
              <a:t>Add the </a:t>
            </a:r>
            <a:r>
              <a:rPr kumimoji="0" lang="en-AU" sz="1200" b="1" i="0" u="none" strike="noStrike" kern="1200" cap="none" spc="0" normalizeH="0" baseline="0" noProof="0">
                <a:ln>
                  <a:noFill/>
                </a:ln>
                <a:solidFill>
                  <a:prstClr val="black"/>
                </a:solidFill>
                <a:effectLst/>
                <a:uLnTx/>
                <a:uFillTx/>
                <a:latin typeface="+mn-lt"/>
                <a:ea typeface="+mn-ea"/>
                <a:cs typeface="+mn-cs"/>
              </a:rPr>
              <a:t>-ed </a:t>
            </a:r>
            <a:r>
              <a:rPr kumimoji="0" lang="en-AU" sz="1200" b="0" i="0" u="none" strike="noStrike" kern="1200" cap="none" spc="0" normalizeH="0" baseline="0" noProof="0">
                <a:ln>
                  <a:noFill/>
                </a:ln>
                <a:solidFill>
                  <a:prstClr val="black"/>
                </a:solidFill>
                <a:effectLst/>
                <a:uLnTx/>
                <a:uFillTx/>
                <a:latin typeface="+mn-lt"/>
                <a:ea typeface="+mn-ea"/>
                <a:cs typeface="+mn-cs"/>
              </a:rPr>
              <a:t>suffix (</a:t>
            </a:r>
            <a:r>
              <a:rPr kumimoji="0" lang="en-AU" sz="1200" b="1" i="0" u="none" strike="noStrike" kern="1200" cap="none" spc="0" normalizeH="0" baseline="0" noProof="0">
                <a:ln>
                  <a:noFill/>
                </a:ln>
                <a:solidFill>
                  <a:prstClr val="black"/>
                </a:solidFill>
                <a:effectLst/>
                <a:uLnTx/>
                <a:uFillTx/>
                <a:latin typeface="+mn-lt"/>
                <a:ea typeface="+mn-ea"/>
                <a:cs typeface="+mn-cs"/>
              </a:rPr>
              <a:t>waved</a:t>
            </a:r>
            <a:r>
              <a:rPr kumimoji="0" lang="en-AU" sz="1200" b="0" i="0" u="none" strike="noStrike" kern="1200" cap="none" spc="0" normalizeH="0" baseline="0" noProof="0">
                <a:ln>
                  <a:noFill/>
                </a:ln>
                <a:solidFill>
                  <a:prstClr val="black"/>
                </a:solidFill>
                <a:effectLst/>
                <a:uLnTx/>
                <a:uFillTx/>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a:ln>
                  <a:noFill/>
                </a:ln>
                <a:solidFill>
                  <a:prstClr val="black"/>
                </a:solidFill>
                <a:effectLst/>
                <a:uLnTx/>
                <a:uFillTx/>
                <a:latin typeface="+mn-lt"/>
                <a:ea typeface="+mn-ea"/>
                <a:cs typeface="+mn-cs"/>
              </a:rPr>
              <a:t>Add the </a:t>
            </a:r>
            <a:r>
              <a:rPr kumimoji="0" lang="en-AU" sz="1200" b="1" i="0" u="none" strike="noStrike" kern="1200" cap="none" spc="0" normalizeH="0" baseline="0" noProof="0">
                <a:ln>
                  <a:noFill/>
                </a:ln>
                <a:solidFill>
                  <a:prstClr val="black"/>
                </a:solidFill>
                <a:effectLst/>
                <a:uLnTx/>
                <a:uFillTx/>
                <a:latin typeface="+mn-lt"/>
                <a:ea typeface="+mn-ea"/>
                <a:cs typeface="+mn-cs"/>
              </a:rPr>
              <a:t>-y </a:t>
            </a:r>
            <a:r>
              <a:rPr kumimoji="0" lang="en-AU" sz="1200" b="0" i="0" u="none" strike="noStrike" kern="1200" cap="none" spc="0" normalizeH="0" baseline="0" noProof="0">
                <a:ln>
                  <a:noFill/>
                </a:ln>
                <a:solidFill>
                  <a:prstClr val="black"/>
                </a:solidFill>
                <a:effectLst/>
                <a:uLnTx/>
                <a:uFillTx/>
                <a:latin typeface="+mn-lt"/>
                <a:ea typeface="+mn-ea"/>
                <a:cs typeface="+mn-cs"/>
              </a:rPr>
              <a:t>suffix (</a:t>
            </a:r>
            <a:r>
              <a:rPr kumimoji="0" lang="en-AU" sz="1200" b="1" i="0" u="none" strike="noStrike" kern="1200" cap="none" spc="0" normalizeH="0" baseline="0" noProof="0">
                <a:ln>
                  <a:noFill/>
                </a:ln>
                <a:solidFill>
                  <a:prstClr val="black"/>
                </a:solidFill>
                <a:effectLst/>
                <a:uLnTx/>
                <a:uFillTx/>
                <a:latin typeface="+mn-lt"/>
                <a:ea typeface="+mn-ea"/>
                <a:cs typeface="+mn-cs"/>
              </a:rPr>
              <a:t>wavy</a:t>
            </a:r>
            <a:r>
              <a:rPr kumimoji="0" lang="en-AU" sz="1200" b="0" i="0" u="none" strike="noStrike" kern="1200" cap="none" spc="0" normalizeH="0" baseline="0" noProof="0">
                <a:ln>
                  <a:noFill/>
                </a:ln>
                <a:solidFill>
                  <a:prstClr val="black"/>
                </a:solidFill>
                <a:effectLst/>
                <a:uLnTx/>
                <a:uFillTx/>
                <a:latin typeface="+mn-lt"/>
                <a:ea typeface="+mn-ea"/>
                <a:cs typeface="+mn-cs"/>
              </a:rPr>
              <a:t>).</a:t>
            </a: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AU" sz="1200" b="0" i="0" u="none" strike="noStrike" kern="1200" cap="none" spc="0" normalizeH="0" baseline="0" noProof="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AU" sz="1200" b="0" i="0" u="none" strike="noStrike" kern="1200" cap="none" spc="0" normalizeH="0" baseline="0" noProof="0">
                <a:ln>
                  <a:noFill/>
                </a:ln>
                <a:solidFill>
                  <a:prstClr val="black"/>
                </a:solidFill>
                <a:effectLst/>
                <a:uLnTx/>
                <a:uFillTx/>
                <a:latin typeface="+mn-lt"/>
                <a:ea typeface="+mn-ea"/>
                <a:cs typeface="+mn-cs"/>
              </a:rPr>
              <a:t>Note: You may like to use the rhyme, </a:t>
            </a:r>
            <a:r>
              <a:rPr kumimoji="0" lang="en-AU" sz="1200" b="1" i="0" u="none" strike="noStrike" kern="1200" cap="none" spc="0" normalizeH="0" baseline="0" noProof="0">
                <a:ln>
                  <a:noFill/>
                </a:ln>
                <a:solidFill>
                  <a:prstClr val="black"/>
                </a:solidFill>
                <a:effectLst/>
                <a:uLnTx/>
                <a:uFillTx/>
                <a:latin typeface="+mn-lt"/>
                <a:ea typeface="+mn-ea"/>
                <a:cs typeface="+mn-cs"/>
              </a:rPr>
              <a:t>When a vowel suffix comes to stay, the e on the end goes away </a:t>
            </a:r>
            <a:r>
              <a:rPr kumimoji="0" lang="en-AU" sz="1200" b="0" i="0" u="none" strike="noStrike" kern="1200" cap="none" spc="0" normalizeH="0" baseline="0" noProof="0">
                <a:ln>
                  <a:noFill/>
                </a:ln>
                <a:solidFill>
                  <a:prstClr val="black"/>
                </a:solidFill>
                <a:effectLst/>
                <a:uLnTx/>
                <a:uFillTx/>
                <a:latin typeface="+mn-lt"/>
                <a:ea typeface="+mn-ea"/>
                <a:cs typeface="+mn-cs"/>
              </a:rPr>
              <a:t>to help students remember this suffix convention.</a:t>
            </a:r>
            <a:endParaRPr lang="en-US">
              <a:latin typeface="+mn-lt"/>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028078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8A274-F951-31BD-B8FF-0D253ED5AF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DE7EAE-2DFB-D8BA-914F-42A7C26514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45497C-0AE5-E9B3-172C-6F4A36CC204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a:t>I do</a:t>
            </a:r>
          </a:p>
          <a:p>
            <a:pPr marL="0" indent="0">
              <a:spcBef>
                <a:spcPts val="100"/>
              </a:spcBef>
              <a:spcAft>
                <a:spcPts val="400"/>
              </a:spcAft>
              <a:buFont typeface="Arial"/>
              <a:buNone/>
            </a:pPr>
            <a:endParaRPr lang="en-AU"/>
          </a:p>
          <a:p>
            <a:pPr marL="0" indent="0">
              <a:spcBef>
                <a:spcPts val="100"/>
              </a:spcBef>
              <a:spcAft>
                <a:spcPts val="400"/>
              </a:spcAft>
              <a:buFont typeface="Arial"/>
              <a:buNone/>
            </a:pPr>
            <a:r>
              <a:rPr lang="en-AU"/>
              <a:t>Model and think aloud to add the </a:t>
            </a:r>
            <a:r>
              <a:rPr lang="en-GB" b="1"/>
              <a:t>-</a:t>
            </a:r>
            <a:r>
              <a:rPr lang="en-GB" b="1" err="1"/>
              <a:t>ing</a:t>
            </a:r>
            <a:r>
              <a:rPr lang="en-GB"/>
              <a:t>, </a:t>
            </a:r>
            <a:r>
              <a:rPr lang="en-GB" b="1"/>
              <a:t>-ed</a:t>
            </a:r>
            <a:r>
              <a:rPr lang="en-GB"/>
              <a:t> or </a:t>
            </a:r>
            <a:r>
              <a:rPr lang="en-GB" b="1"/>
              <a:t>-y</a:t>
            </a:r>
            <a:r>
              <a:rPr lang="en-AU" b="1"/>
              <a:t> </a:t>
            </a:r>
            <a:r>
              <a:rPr lang="en-AU" b="0"/>
              <a:t>suffixes</a:t>
            </a:r>
            <a:r>
              <a:rPr lang="en-AU" b="1"/>
              <a:t> </a:t>
            </a:r>
            <a:r>
              <a:rPr lang="en-AU"/>
              <a:t>to base words on the class whiteboard by:</a:t>
            </a:r>
          </a:p>
          <a:p>
            <a:pPr marL="171450" indent="-171450">
              <a:spcBef>
                <a:spcPts val="100"/>
              </a:spcBef>
              <a:spcAft>
                <a:spcPts val="400"/>
              </a:spcAft>
              <a:buFont typeface="Arial" panose="020B0604020202020204" pitchFamily="34" charset="0"/>
              <a:buChar char="•"/>
            </a:pPr>
            <a:r>
              <a:rPr lang="en-AU"/>
              <a:t>identifying the base word and suffix you will use</a:t>
            </a:r>
          </a:p>
          <a:p>
            <a:pPr marL="171450" indent="-171450">
              <a:spcBef>
                <a:spcPts val="100"/>
              </a:spcBef>
              <a:spcAft>
                <a:spcPts val="400"/>
              </a:spcAft>
              <a:buFont typeface="Arial" panose="020B0604020202020204" pitchFamily="34" charset="0"/>
              <a:buChar char="•"/>
            </a:pPr>
            <a:r>
              <a:rPr lang="en-AU"/>
              <a:t>writing the base word</a:t>
            </a:r>
          </a:p>
          <a:p>
            <a:pPr marL="171450" indent="-171450">
              <a:spcBef>
                <a:spcPts val="100"/>
              </a:spcBef>
              <a:spcAft>
                <a:spcPts val="400"/>
              </a:spcAft>
              <a:buFont typeface="Arial" panose="020B0604020202020204" pitchFamily="34" charset="0"/>
              <a:buChar char="•"/>
            </a:pPr>
            <a:r>
              <a:rPr lang="en-AU"/>
              <a:t>writing the base word without the </a:t>
            </a:r>
            <a:r>
              <a:rPr lang="en-AU" b="1"/>
              <a:t>e</a:t>
            </a:r>
            <a:r>
              <a:rPr lang="en-AU"/>
              <a:t> below the full base word</a:t>
            </a:r>
          </a:p>
          <a:p>
            <a:pPr marL="171450" indent="-171450">
              <a:spcBef>
                <a:spcPts val="100"/>
              </a:spcBef>
              <a:spcAft>
                <a:spcPts val="400"/>
              </a:spcAft>
              <a:buFont typeface="Arial" panose="020B0604020202020204" pitchFamily="34" charset="0"/>
              <a:buChar char="•"/>
            </a:pPr>
            <a:r>
              <a:rPr lang="en-AU"/>
              <a:t>adding the </a:t>
            </a:r>
            <a:r>
              <a:rPr lang="en-GB" b="1"/>
              <a:t>-</a:t>
            </a:r>
            <a:r>
              <a:rPr lang="en-GB" b="1" err="1"/>
              <a:t>ing</a:t>
            </a:r>
            <a:r>
              <a:rPr lang="en-GB"/>
              <a:t>, </a:t>
            </a:r>
            <a:r>
              <a:rPr lang="en-GB" b="1"/>
              <a:t>-ed</a:t>
            </a:r>
            <a:r>
              <a:rPr lang="en-GB"/>
              <a:t> or </a:t>
            </a:r>
            <a:r>
              <a:rPr lang="en-GB" b="1"/>
              <a:t>-y</a:t>
            </a:r>
            <a:r>
              <a:rPr lang="en-AU"/>
              <a:t> vowel suffix to the end. </a:t>
            </a:r>
          </a:p>
          <a:p>
            <a:pPr marL="0" indent="0">
              <a:spcBef>
                <a:spcPts val="100"/>
              </a:spcBef>
              <a:spcAft>
                <a:spcPts val="400"/>
              </a:spcAft>
              <a:buFont typeface="Arial"/>
              <a:buNone/>
            </a:pPr>
            <a:endParaRPr lang="en-AU"/>
          </a:p>
          <a:p>
            <a:pPr marL="0" indent="0">
              <a:spcBef>
                <a:spcPts val="100"/>
              </a:spcBef>
              <a:spcAft>
                <a:spcPts val="400"/>
              </a:spcAft>
              <a:buFont typeface="Arial"/>
              <a:buNone/>
            </a:pPr>
            <a:r>
              <a:rPr lang="en-AU"/>
              <a:t>Use the following words:</a:t>
            </a:r>
          </a:p>
          <a:p>
            <a:pPr marL="171450" indent="-171450">
              <a:spcBef>
                <a:spcPts val="100"/>
              </a:spcBef>
              <a:spcAft>
                <a:spcPts val="400"/>
              </a:spcAft>
              <a:buFont typeface="Arial" panose="020B0604020202020204" pitchFamily="34" charset="0"/>
              <a:buChar char="•"/>
            </a:pPr>
            <a:r>
              <a:rPr lang="en-AU" b="1"/>
              <a:t>hope </a:t>
            </a:r>
            <a:r>
              <a:rPr lang="en-US" b="1"/>
              <a:t>–</a:t>
            </a:r>
            <a:r>
              <a:rPr lang="en-AU" b="1"/>
              <a:t> hoping</a:t>
            </a:r>
          </a:p>
          <a:p>
            <a:pPr marL="171450" indent="-171450">
              <a:spcBef>
                <a:spcPts val="100"/>
              </a:spcBef>
              <a:spcAft>
                <a:spcPts val="400"/>
              </a:spcAft>
              <a:buFont typeface="Arial" panose="020B0604020202020204" pitchFamily="34" charset="0"/>
              <a:buChar char="•"/>
            </a:pPr>
            <a:r>
              <a:rPr lang="en-US" b="1"/>
              <a:t>sneeze – sneezed</a:t>
            </a:r>
            <a:r>
              <a:rPr lang="en-US" b="0"/>
              <a:t>*</a:t>
            </a:r>
            <a:endParaRPr lang="en-AU" b="0"/>
          </a:p>
          <a:p>
            <a:pPr marL="171450" indent="-171450">
              <a:spcBef>
                <a:spcPts val="100"/>
              </a:spcBef>
              <a:spcAft>
                <a:spcPts val="400"/>
              </a:spcAft>
              <a:buFont typeface="Arial" panose="020B0604020202020204" pitchFamily="34" charset="0"/>
              <a:buChar char="•"/>
            </a:pPr>
            <a:r>
              <a:rPr lang="en-US" b="1"/>
              <a:t>shake – shaky</a:t>
            </a:r>
          </a:p>
          <a:p>
            <a:pPr marL="0" indent="0">
              <a:spcBef>
                <a:spcPts val="100"/>
              </a:spcBef>
              <a:spcAft>
                <a:spcPts val="400"/>
              </a:spcAft>
              <a:buFont typeface="Arial"/>
              <a:buNone/>
            </a:pPr>
            <a:endParaRPr lang="en-AU">
              <a:cs typeface="Calibri" panose="020F0502020204030204"/>
            </a:endParaRPr>
          </a:p>
          <a:p>
            <a:pPr marL="0" indent="0">
              <a:spcBef>
                <a:spcPts val="100"/>
              </a:spcBef>
              <a:spcAft>
                <a:spcPts val="400"/>
              </a:spcAft>
              <a:buFont typeface="Arial"/>
              <a:buNone/>
            </a:pPr>
            <a:r>
              <a:rPr lang="en-AU"/>
              <a:t>Discuss how the meaning of each word changes when the </a:t>
            </a:r>
            <a:r>
              <a:rPr lang="en-GB" b="1"/>
              <a:t>-</a:t>
            </a:r>
            <a:r>
              <a:rPr lang="en-GB" b="1" err="1"/>
              <a:t>ing</a:t>
            </a:r>
            <a:r>
              <a:rPr lang="en-GB"/>
              <a:t>, </a:t>
            </a:r>
            <a:r>
              <a:rPr lang="en-GB" b="1"/>
              <a:t>-ed</a:t>
            </a:r>
            <a:r>
              <a:rPr lang="en-GB"/>
              <a:t> or </a:t>
            </a:r>
            <a:r>
              <a:rPr lang="en-GB" b="1"/>
              <a:t>-y</a:t>
            </a:r>
            <a:r>
              <a:rPr lang="en-AU"/>
              <a:t> vowel </a:t>
            </a:r>
            <a:r>
              <a:rPr lang="en-AU" b="0"/>
              <a:t>suffix</a:t>
            </a:r>
            <a:r>
              <a:rPr lang="en-AU" b="1"/>
              <a:t> </a:t>
            </a:r>
            <a:r>
              <a:rPr lang="en-AU"/>
              <a:t>is added. </a:t>
            </a:r>
            <a:endParaRPr lang="en-US"/>
          </a:p>
          <a:p>
            <a:endParaRPr lang="en-US"/>
          </a:p>
          <a:p>
            <a:r>
              <a:rPr lang="en-US"/>
              <a:t>*When adding the </a:t>
            </a:r>
            <a:r>
              <a:rPr lang="en-US" b="1"/>
              <a:t>-ed </a:t>
            </a:r>
            <a:r>
              <a:rPr lang="en-US"/>
              <a:t>suffix to write </a:t>
            </a:r>
            <a:r>
              <a:rPr lang="en-US" b="1"/>
              <a:t>sneezed</a:t>
            </a:r>
            <a:r>
              <a:rPr lang="en-US"/>
              <a:t> remind students that:</a:t>
            </a:r>
          </a:p>
          <a:p>
            <a:pPr marL="171450" lvl="0" indent="-171450">
              <a:buFont typeface="Arial" panose="020B0604020202020204" pitchFamily="34" charset="0"/>
              <a:buChar char="•"/>
            </a:pPr>
            <a:r>
              <a:rPr lang="en-US"/>
              <a:t>the </a:t>
            </a:r>
            <a:r>
              <a:rPr lang="en-US" b="1"/>
              <a:t>e</a:t>
            </a:r>
            <a:r>
              <a:rPr lang="en-US"/>
              <a:t> in the second to last position in the word belongs to the </a:t>
            </a:r>
            <a:r>
              <a:rPr lang="en-US" b="1"/>
              <a:t>-ed </a:t>
            </a:r>
            <a:r>
              <a:rPr lang="en-US"/>
              <a:t>suffix, not the base word </a:t>
            </a:r>
            <a:r>
              <a:rPr lang="en-US" b="1"/>
              <a:t>sneeze</a:t>
            </a:r>
            <a:endParaRPr lang="en-US" b="0"/>
          </a:p>
          <a:p>
            <a:pPr marL="171450" lvl="0" indent="-171450">
              <a:buFont typeface="Arial" panose="020B0604020202020204" pitchFamily="34" charset="0"/>
              <a:buChar char="•"/>
            </a:pPr>
            <a:r>
              <a:rPr lang="en-US"/>
              <a:t>the spelling of a suffix always remains the same. </a:t>
            </a:r>
          </a:p>
        </p:txBody>
      </p:sp>
      <p:sp>
        <p:nvSpPr>
          <p:cNvPr id="4" name="Slide Number Placeholder 3">
            <a:extLst>
              <a:ext uri="{FF2B5EF4-FFF2-40B4-BE49-F238E27FC236}">
                <a16:creationId xmlns:a16="http://schemas.microsoft.com/office/drawing/2014/main" id="{765B4463-8F24-20AD-E204-0DB5B99D8E1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616529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b="1"/>
              <a:t>We do</a:t>
            </a:r>
          </a:p>
          <a:p>
            <a:pPr marL="0" indent="0">
              <a:spcBef>
                <a:spcPts val="100"/>
              </a:spcBef>
              <a:spcAft>
                <a:spcPts val="400"/>
              </a:spcAft>
              <a:buFont typeface="Arial"/>
              <a:buNone/>
            </a:pPr>
            <a:endParaRPr lang="en-AU"/>
          </a:p>
          <a:p>
            <a:pPr marL="0" indent="0">
              <a:spcBef>
                <a:spcPts val="100"/>
              </a:spcBef>
              <a:spcAft>
                <a:spcPts val="400"/>
              </a:spcAft>
              <a:buFont typeface="Arial"/>
              <a:buNone/>
            </a:pPr>
            <a:r>
              <a:rPr lang="en-AU"/>
              <a:t>Support and scaffold students to </a:t>
            </a:r>
            <a:r>
              <a:rPr lang="en-AU" b="0"/>
              <a:t>leave off the </a:t>
            </a:r>
            <a:r>
              <a:rPr lang="en-AU" b="1"/>
              <a:t>e </a:t>
            </a:r>
            <a:r>
              <a:rPr lang="en-AU"/>
              <a:t>and add the </a:t>
            </a:r>
            <a:r>
              <a:rPr lang="en-GB" b="1"/>
              <a:t>-</a:t>
            </a:r>
            <a:r>
              <a:rPr lang="en-GB" b="1" err="1"/>
              <a:t>ing</a:t>
            </a:r>
            <a:r>
              <a:rPr lang="en-GB"/>
              <a:t>, </a:t>
            </a:r>
            <a:r>
              <a:rPr lang="en-GB" b="1"/>
              <a:t>-ed</a:t>
            </a:r>
            <a:r>
              <a:rPr lang="en-GB"/>
              <a:t> or </a:t>
            </a:r>
            <a:r>
              <a:rPr lang="en-GB" b="1"/>
              <a:t>-y</a:t>
            </a:r>
            <a:r>
              <a:rPr lang="en-AU"/>
              <a:t> vowel </a:t>
            </a:r>
            <a:r>
              <a:rPr lang="en-AU" b="0"/>
              <a:t>suffixes</a:t>
            </a:r>
            <a:r>
              <a:rPr lang="en-AU" b="1"/>
              <a:t> </a:t>
            </a:r>
            <a:r>
              <a:rPr lang="en-AU"/>
              <a:t>to the base words on their student sheet. </a:t>
            </a:r>
          </a:p>
          <a:p>
            <a:pPr marL="0" indent="0">
              <a:spcBef>
                <a:spcPts val="100"/>
              </a:spcBef>
              <a:spcAft>
                <a:spcPts val="400"/>
              </a:spcAft>
              <a:buFont typeface="Arial"/>
              <a:buNone/>
              <a:defRPr/>
            </a:pPr>
            <a:endParaRPr lang="en-AU">
              <a:cs typeface="Calibri"/>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a:cs typeface="Calibri"/>
              </a:rPr>
              <a:t>Rove around the classroom to support students and address misconceptions as needed.</a:t>
            </a:r>
          </a:p>
          <a:p>
            <a:pPr marL="0" indent="0">
              <a:spcBef>
                <a:spcPts val="100"/>
              </a:spcBef>
              <a:spcAft>
                <a:spcPts val="400"/>
              </a:spcAft>
              <a:buFont typeface="Arial" panose="020B0604020202020204" pitchFamily="34" charset="0"/>
              <a:buNone/>
            </a:pPr>
            <a:endParaRPr lang="en-AU"/>
          </a:p>
          <a:p>
            <a:pPr marL="0" indent="0">
              <a:spcBef>
                <a:spcPts val="100"/>
              </a:spcBef>
              <a:spcAft>
                <a:spcPts val="400"/>
              </a:spcAft>
              <a:buFont typeface="Arial" panose="020B0604020202020204" pitchFamily="34" charset="0"/>
              <a:buNone/>
            </a:pPr>
            <a:r>
              <a:rPr lang="en-AU"/>
              <a:t>Read the first base word with students:</a:t>
            </a:r>
            <a:r>
              <a:rPr lang="en-AU" b="1"/>
              <a:t> glide</a:t>
            </a:r>
            <a:r>
              <a:rPr lang="en-AU"/>
              <a:t>. </a:t>
            </a:r>
          </a:p>
          <a:p>
            <a:pPr marL="171450" indent="-171450">
              <a:spcBef>
                <a:spcPts val="100"/>
              </a:spcBef>
              <a:spcAft>
                <a:spcPts val="400"/>
              </a:spcAft>
              <a:buFont typeface="Arial" panose="020B0604020202020204" pitchFamily="34" charset="0"/>
              <a:buChar char="•"/>
            </a:pPr>
            <a:r>
              <a:rPr lang="en-AU" i="0"/>
              <a:t>Say: </a:t>
            </a:r>
            <a:r>
              <a:rPr lang="en-AU" i="1"/>
              <a:t>Write the word on your sheet. </a:t>
            </a:r>
          </a:p>
          <a:p>
            <a:pPr marL="171450" indent="-171450">
              <a:spcBef>
                <a:spcPts val="100"/>
              </a:spcBef>
              <a:spcAft>
                <a:spcPts val="400"/>
              </a:spcAft>
              <a:buFont typeface="Arial" panose="020B0604020202020204" pitchFamily="34" charset="0"/>
              <a:buChar char="•"/>
            </a:pPr>
            <a:r>
              <a:rPr lang="en-AU" i="0"/>
              <a:t>Ask: </a:t>
            </a:r>
            <a:r>
              <a:rPr lang="en-AU" i="1"/>
              <a:t>What do we need to do to this word to add the vowel suffix </a:t>
            </a:r>
            <a:r>
              <a:rPr lang="en-AU" b="1" i="1"/>
              <a:t>-</a:t>
            </a:r>
            <a:r>
              <a:rPr lang="en-AU" b="1" i="1" err="1"/>
              <a:t>ing</a:t>
            </a:r>
            <a:r>
              <a:rPr lang="en-AU" b="1" i="1"/>
              <a:t> </a:t>
            </a:r>
            <a:r>
              <a:rPr lang="en-AU" b="0" i="1"/>
              <a:t>and</a:t>
            </a:r>
            <a:r>
              <a:rPr lang="en-AU" i="1"/>
              <a:t> show that someone is gliding now? </a:t>
            </a:r>
          </a:p>
          <a:p>
            <a:pPr marL="171450" indent="-171450">
              <a:spcBef>
                <a:spcPts val="100"/>
              </a:spcBef>
              <a:spcAft>
                <a:spcPts val="400"/>
              </a:spcAft>
              <a:buFont typeface="Arial" panose="020B0604020202020204" pitchFamily="34" charset="0"/>
              <a:buChar char="•"/>
            </a:pPr>
            <a:r>
              <a:rPr lang="en-AU"/>
              <a:t>Students: </a:t>
            </a:r>
            <a:r>
              <a:rPr lang="en-AU" b="0" i="1"/>
              <a:t>Leave off the</a:t>
            </a:r>
            <a:r>
              <a:rPr lang="en-AU" b="1" i="1"/>
              <a:t> e </a:t>
            </a:r>
            <a:r>
              <a:rPr lang="en-AU" i="1"/>
              <a:t>and add the vowel suffix </a:t>
            </a:r>
            <a:r>
              <a:rPr lang="en-GB" b="1" i="1"/>
              <a:t>-</a:t>
            </a:r>
            <a:r>
              <a:rPr lang="en-GB" b="1" i="1" err="1"/>
              <a:t>ing</a:t>
            </a:r>
            <a:r>
              <a:rPr lang="en-GB" b="0" i="1"/>
              <a:t>.</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AU" i="0">
                <a:cs typeface="+mn-cs"/>
              </a:rPr>
              <a:t>Say:</a:t>
            </a:r>
            <a:r>
              <a:rPr lang="en-AU" i="1">
                <a:cs typeface="+mn-cs"/>
              </a:rPr>
              <a:t> Do that now.</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AU" b="0" i="0">
                <a:cs typeface="+mn-cs"/>
              </a:rPr>
              <a:t>Ask:</a:t>
            </a:r>
            <a:r>
              <a:rPr lang="en-AU" b="0" i="1">
                <a:cs typeface="+mn-cs"/>
              </a:rPr>
              <a:t> Did you leave off the final </a:t>
            </a:r>
            <a:r>
              <a:rPr lang="en-AU" b="1" i="1">
                <a:cs typeface="+mn-cs"/>
              </a:rPr>
              <a:t>e? </a:t>
            </a:r>
            <a:r>
              <a:rPr lang="en-AU" b="0" i="0">
                <a:cs typeface="+mn-cs"/>
              </a:rPr>
              <a:t>(Students check their spelling.)</a:t>
            </a:r>
            <a:endParaRPr lang="en-AU" b="1" i="0">
              <a:cs typeface="+mn-cs"/>
            </a:endParaRPr>
          </a:p>
          <a:p>
            <a:pPr marL="171450" indent="-171450">
              <a:spcBef>
                <a:spcPts val="100"/>
              </a:spcBef>
              <a:spcAft>
                <a:spcPts val="400"/>
              </a:spcAft>
              <a:buFont typeface="Arial" panose="020B0604020202020204" pitchFamily="34" charset="0"/>
              <a:buChar char="•"/>
            </a:pPr>
            <a:r>
              <a:rPr lang="en-AU" b="0"/>
              <a:t>Ask: What is the word?</a:t>
            </a:r>
            <a:endParaRPr lang="en-AU" b="0" i="1">
              <a:cs typeface="+mn-cs"/>
            </a:endParaRPr>
          </a:p>
          <a:p>
            <a:pPr marL="171450" indent="-171450">
              <a:spcBef>
                <a:spcPts val="100"/>
              </a:spcBef>
              <a:spcAft>
                <a:spcPts val="400"/>
              </a:spcAft>
              <a:buFont typeface="Arial" panose="020B0604020202020204" pitchFamily="34" charset="0"/>
              <a:buChar char="•"/>
            </a:pPr>
            <a:r>
              <a:rPr lang="en-AU" b="0" i="0">
                <a:cs typeface="+mn-cs"/>
              </a:rPr>
              <a:t>Students: </a:t>
            </a:r>
            <a:r>
              <a:rPr lang="en-AU" b="1" i="1">
                <a:cs typeface="+mn-cs"/>
              </a:rPr>
              <a:t>Gliding</a:t>
            </a:r>
            <a:r>
              <a:rPr lang="en-AU" b="0" i="1">
                <a:cs typeface="+mn-cs"/>
              </a:rPr>
              <a:t>.</a:t>
            </a:r>
          </a:p>
          <a:p>
            <a:pPr marL="171450" indent="-171450">
              <a:spcBef>
                <a:spcPts val="100"/>
              </a:spcBef>
              <a:spcAft>
                <a:spcPts val="400"/>
              </a:spcAft>
              <a:buFont typeface="Arial" panose="020B0604020202020204" pitchFamily="34" charset="0"/>
              <a:buChar char="•"/>
            </a:pPr>
            <a:r>
              <a:rPr lang="en-AU" i="0">
                <a:cs typeface="+mn-cs"/>
              </a:rPr>
              <a:t>Ask: </a:t>
            </a:r>
            <a:r>
              <a:rPr lang="en-AU" i="1">
                <a:cs typeface="+mn-cs"/>
              </a:rPr>
              <a:t>What does the word mean? Share the meaning of the word with a partner. </a:t>
            </a:r>
            <a:endParaRPr lang="en-AU" i="1">
              <a:cs typeface="Calibri"/>
            </a:endParaRPr>
          </a:p>
          <a:p>
            <a:pPr marL="0" indent="0">
              <a:spcBef>
                <a:spcPts val="100"/>
              </a:spcBef>
              <a:spcAft>
                <a:spcPts val="400"/>
              </a:spcAft>
              <a:buFont typeface="Arial"/>
              <a:buNone/>
            </a:pPr>
            <a:endParaRPr lang="en-AU"/>
          </a:p>
          <a:p>
            <a:pPr marL="0" indent="0">
              <a:spcBef>
                <a:spcPts val="100"/>
              </a:spcBef>
              <a:spcAft>
                <a:spcPts val="400"/>
              </a:spcAft>
              <a:buFont typeface="Arial"/>
              <a:buNone/>
              <a:defRPr/>
            </a:pPr>
            <a:r>
              <a:rPr lang="en-AU"/>
              <a:t>Repeat with the words: </a:t>
            </a:r>
            <a:r>
              <a:rPr lang="en-AU" b="1"/>
              <a:t>like – liked* </a:t>
            </a:r>
            <a:r>
              <a:rPr lang="en-AU" b="0"/>
              <a:t>and </a:t>
            </a:r>
            <a:r>
              <a:rPr lang="en-AU" b="1"/>
              <a:t>s</a:t>
            </a:r>
            <a:r>
              <a:rPr lang="en-AU" b="1">
                <a:cs typeface="Calibri"/>
              </a:rPr>
              <a:t>moke</a:t>
            </a:r>
            <a:r>
              <a:rPr lang="en-AU" b="1"/>
              <a:t> – </a:t>
            </a:r>
            <a:r>
              <a:rPr lang="en-AU" b="1">
                <a:cs typeface="Calibri"/>
              </a:rPr>
              <a:t>smoky</a:t>
            </a:r>
          </a:p>
          <a:p>
            <a:pPr marL="0" indent="0">
              <a:spcBef>
                <a:spcPts val="100"/>
              </a:spcBef>
              <a:spcAft>
                <a:spcPts val="400"/>
              </a:spcAft>
              <a:buFont typeface="Arial"/>
              <a:buNone/>
              <a:defRPr/>
            </a:pPr>
            <a:endParaRPr lang="en-AU"/>
          </a:p>
          <a:p>
            <a:r>
              <a:rPr lang="en-US"/>
              <a:t>*When students add the </a:t>
            </a:r>
            <a:r>
              <a:rPr lang="en-US" b="1"/>
              <a:t>-ed</a:t>
            </a:r>
            <a:r>
              <a:rPr lang="en-US"/>
              <a:t> suffix to write </a:t>
            </a:r>
            <a:r>
              <a:rPr lang="en-US" b="1"/>
              <a:t>liked</a:t>
            </a:r>
            <a:r>
              <a:rPr lang="en-US"/>
              <a:t> remind them that:</a:t>
            </a:r>
          </a:p>
          <a:p>
            <a:pPr marL="171450" lvl="0" indent="-171450">
              <a:buFont typeface="Arial" panose="020B0604020202020204" pitchFamily="34" charset="0"/>
              <a:buChar char="•"/>
            </a:pPr>
            <a:r>
              <a:rPr lang="en-US"/>
              <a:t>the </a:t>
            </a:r>
            <a:r>
              <a:rPr lang="en-US" b="1"/>
              <a:t>e</a:t>
            </a:r>
            <a:r>
              <a:rPr lang="en-US"/>
              <a:t> in the second to last position in the word belongs to the </a:t>
            </a:r>
            <a:r>
              <a:rPr lang="en-US" b="1"/>
              <a:t>-ed </a:t>
            </a:r>
            <a:r>
              <a:rPr lang="en-US"/>
              <a:t>suffix, not the base word </a:t>
            </a:r>
            <a:r>
              <a:rPr lang="en-US" b="1"/>
              <a:t>like</a:t>
            </a:r>
            <a:endParaRPr lang="en-US"/>
          </a:p>
          <a:p>
            <a:pPr marL="171450" lvl="0" indent="-171450">
              <a:buFont typeface="Arial" panose="020B0604020202020204" pitchFamily="34" charset="0"/>
              <a:buChar char="•"/>
            </a:pPr>
            <a:r>
              <a:rPr lang="en-US"/>
              <a:t>the spelling of a suffix always remains the same. </a:t>
            </a:r>
          </a:p>
          <a:p>
            <a:pPr marL="0" indent="0">
              <a:spcBef>
                <a:spcPts val="100"/>
              </a:spcBef>
              <a:spcAft>
                <a:spcPts val="400"/>
              </a:spcAft>
              <a:buFont typeface="Arial"/>
              <a:buNone/>
              <a:defRPr/>
            </a:pPr>
            <a:endParaRPr lang="en-AU" i="0">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620195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AU" b="1">
                <a:latin typeface="+mn-lt"/>
              </a:rPr>
              <a:t>I do</a:t>
            </a:r>
          </a:p>
          <a:p>
            <a:endParaRPr lang="en-US">
              <a:latin typeface="+mn-lt"/>
            </a:endParaRPr>
          </a:p>
          <a:p>
            <a:r>
              <a:rPr lang="en-US">
                <a:latin typeface="+mn-lt"/>
              </a:rPr>
              <a:t>Before you read the sentences:</a:t>
            </a:r>
          </a:p>
          <a:p>
            <a:pPr marL="171450" indent="-171450">
              <a:lnSpc>
                <a:spcPct val="107000"/>
              </a:lnSpc>
              <a:spcAft>
                <a:spcPts val="800"/>
              </a:spcAft>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identify words with the</a:t>
            </a:r>
            <a:r>
              <a:rPr lang="en-US" sz="1200" b="0">
                <a:effectLst/>
                <a:latin typeface="+mn-lt"/>
                <a:ea typeface="Aptos" panose="020B0004020202020204" pitchFamily="34" charset="0"/>
                <a:cs typeface="Times New Roman" panose="02020603050405020304" pitchFamily="18" charset="0"/>
              </a:rPr>
              <a:t> </a:t>
            </a:r>
            <a:r>
              <a:rPr lang="en-GB" sz="1200" b="1">
                <a:effectLst/>
                <a:latin typeface="+mn-lt"/>
                <a:ea typeface="Aptos" panose="020B0004020202020204" pitchFamily="34" charset="0"/>
                <a:cs typeface="Times New Roman" panose="02020603050405020304" pitchFamily="18" charset="0"/>
              </a:rPr>
              <a:t>-</a:t>
            </a:r>
            <a:r>
              <a:rPr lang="en-GB" b="1" err="1"/>
              <a:t>ing</a:t>
            </a:r>
            <a:r>
              <a:rPr lang="en-GB"/>
              <a:t>, </a:t>
            </a:r>
            <a:r>
              <a:rPr lang="en-GB" b="1"/>
              <a:t>-ed</a:t>
            </a:r>
            <a:r>
              <a:rPr lang="en-GB"/>
              <a:t> or </a:t>
            </a:r>
            <a:r>
              <a:rPr lang="en-GB" b="1"/>
              <a:t>-y </a:t>
            </a:r>
            <a:r>
              <a:rPr lang="en-GB" b="0"/>
              <a:t>vowel</a:t>
            </a:r>
            <a:r>
              <a:rPr lang="en-GB" b="1"/>
              <a:t> </a:t>
            </a:r>
            <a:r>
              <a:rPr lang="en-US" sz="1200" b="0">
                <a:effectLst/>
                <a:latin typeface="+mn-lt"/>
                <a:ea typeface="Aptos" panose="020B0004020202020204" pitchFamily="34" charset="0"/>
                <a:cs typeface="Times New Roman" panose="02020603050405020304" pitchFamily="18" charset="0"/>
              </a:rPr>
              <a:t>suffixes (</a:t>
            </a:r>
            <a:r>
              <a:rPr lang="en-US" sz="1200" b="1">
                <a:effectLst/>
                <a:latin typeface="+mn-lt"/>
                <a:ea typeface="Aptos" panose="020B0004020202020204" pitchFamily="34" charset="0"/>
                <a:cs typeface="Times New Roman" panose="02020603050405020304" pitchFamily="18" charset="0"/>
              </a:rPr>
              <a:t>baking</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shiny</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shaped</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lazy</a:t>
            </a:r>
            <a:r>
              <a:rPr lang="en-US" sz="1200" b="0">
                <a:effectLst/>
                <a:latin typeface="+mn-lt"/>
                <a:ea typeface="Aptos" panose="020B0004020202020204" pitchFamily="34" charset="0"/>
                <a:cs typeface="Times New Roman" panose="02020603050405020304" pitchFamily="18" charset="0"/>
              </a:rPr>
              <a:t>)</a:t>
            </a:r>
            <a:endParaRPr lang="en-US" sz="1200" b="1">
              <a:effectLst/>
              <a:latin typeface="+mn-lt"/>
              <a:ea typeface="Aptos" panose="020B0004020202020204" pitchFamily="34" charset="0"/>
              <a:cs typeface="Times New Roman" panose="02020603050405020304" pitchFamily="18" charset="0"/>
            </a:endParaRPr>
          </a:p>
          <a:p>
            <a:pPr marL="171450" indent="-171450">
              <a:lnSpc>
                <a:spcPct val="107000"/>
              </a:lnSpc>
              <a:spcAft>
                <a:spcPts val="800"/>
              </a:spcAft>
              <a:buFont typeface="Arial" panose="020B0604020202020204" pitchFamily="34" charset="0"/>
              <a:buChar char="•"/>
              <a:tabLst>
                <a:tab pos="5731510" algn="r"/>
              </a:tabLst>
            </a:pPr>
            <a:r>
              <a:rPr lang="en-US" sz="1200" b="0">
                <a:effectLst/>
                <a:latin typeface="+mn-lt"/>
                <a:ea typeface="Aptos" panose="020B0004020202020204" pitchFamily="34" charset="0"/>
                <a:cs typeface="Times New Roman" panose="02020603050405020304" pitchFamily="18" charset="0"/>
              </a:rPr>
              <a:t>identify the base word for each of the words above (</a:t>
            </a:r>
            <a:r>
              <a:rPr lang="en-US" sz="1200" b="1">
                <a:effectLst/>
                <a:latin typeface="+mn-lt"/>
                <a:ea typeface="Aptos" panose="020B0004020202020204" pitchFamily="34" charset="0"/>
                <a:cs typeface="Times New Roman" panose="02020603050405020304" pitchFamily="18" charset="0"/>
              </a:rPr>
              <a:t>bake</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shine</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shape</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laze</a:t>
            </a:r>
            <a:r>
              <a:rPr lang="en-US" sz="1200" b="0">
                <a:effectLst/>
                <a:latin typeface="+mn-lt"/>
                <a:ea typeface="Aptos" panose="020B0004020202020204" pitchFamily="34" charset="0"/>
                <a:cs typeface="Times New Roman" panose="02020603050405020304" pitchFamily="18" charset="0"/>
              </a:rPr>
              <a:t>), noting that they all end in a final </a:t>
            </a:r>
            <a:r>
              <a:rPr lang="en-US" sz="1200" b="1">
                <a:effectLst/>
                <a:latin typeface="+mn-lt"/>
                <a:ea typeface="Aptos" panose="020B0004020202020204" pitchFamily="34" charset="0"/>
                <a:cs typeface="Times New Roman" panose="02020603050405020304" pitchFamily="18" charset="0"/>
              </a:rPr>
              <a:t>e</a:t>
            </a:r>
            <a:r>
              <a:rPr lang="en-US" sz="1200" b="0">
                <a:effectLst/>
                <a:latin typeface="+mn-lt"/>
                <a:ea typeface="Aptos" panose="020B0004020202020204" pitchFamily="34" charset="0"/>
                <a:cs typeface="Times New Roman" panose="02020603050405020304" pitchFamily="18" charset="0"/>
              </a:rPr>
              <a:t>.* </a:t>
            </a:r>
          </a:p>
          <a:p>
            <a:pPr marL="171450" indent="-171450">
              <a:lnSpc>
                <a:spcPct val="107000"/>
              </a:lnSpc>
              <a:spcAft>
                <a:spcPts val="800"/>
              </a:spcAft>
              <a:buFont typeface="Arial" panose="020B0604020202020204" pitchFamily="34" charset="0"/>
              <a:buChar char="•"/>
              <a:tabLst>
                <a:tab pos="5731510" algn="r"/>
              </a:tabLst>
            </a:pPr>
            <a:endParaRPr lang="en-US" sz="1200">
              <a:effectLst/>
              <a:latin typeface="+mn-lt"/>
              <a:ea typeface="Aptos" panose="020B0004020202020204" pitchFamily="34" charset="0"/>
              <a:cs typeface="Times New Roman" panose="02020603050405020304" pitchFamily="18" charset="0"/>
            </a:endParaRPr>
          </a:p>
          <a:p>
            <a:pPr marL="0" indent="0">
              <a:lnSpc>
                <a:spcPct val="107000"/>
              </a:lnSpc>
              <a:spcAft>
                <a:spcPts val="800"/>
              </a:spcAft>
              <a:buFont typeface="Arial" panose="020B0604020202020204" pitchFamily="34" charset="0"/>
              <a:buNone/>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b="0">
                <a:effectLst/>
                <a:latin typeface="+mn-lt"/>
                <a:ea typeface="Aptos" panose="020B0004020202020204" pitchFamily="34" charset="0"/>
                <a:cs typeface="Times New Roman" panose="02020603050405020304" pitchFamily="18" charset="0"/>
              </a:rPr>
              <a:t>read words with the </a:t>
            </a:r>
            <a:r>
              <a:rPr lang="en-GB" sz="1200" b="1">
                <a:effectLst/>
                <a:latin typeface="+mn-lt"/>
                <a:ea typeface="Aptos" panose="020B0004020202020204" pitchFamily="34" charset="0"/>
                <a:cs typeface="Times New Roman" panose="02020603050405020304" pitchFamily="18" charset="0"/>
              </a:rPr>
              <a:t>-</a:t>
            </a:r>
            <a:r>
              <a:rPr lang="en-GB" b="1" err="1"/>
              <a:t>ing</a:t>
            </a:r>
            <a:r>
              <a:rPr lang="en-GB"/>
              <a:t>, </a:t>
            </a:r>
            <a:r>
              <a:rPr lang="en-GB" b="1"/>
              <a:t>-ed</a:t>
            </a:r>
            <a:r>
              <a:rPr lang="en-GB"/>
              <a:t> and </a:t>
            </a:r>
            <a:r>
              <a:rPr lang="en-GB" b="1"/>
              <a:t>-y </a:t>
            </a:r>
            <a:r>
              <a:rPr lang="en-GB" b="0"/>
              <a:t>vowel suffix</a:t>
            </a:r>
            <a:r>
              <a:rPr lang="en-GB" b="1"/>
              <a:t> </a:t>
            </a:r>
            <a:r>
              <a:rPr lang="en-US" sz="1200" b="0">
                <a:effectLst/>
                <a:latin typeface="+mn-lt"/>
                <a:ea typeface="Aptos" panose="020B0004020202020204" pitchFamily="34" charset="0"/>
                <a:cs typeface="Times New Roman" panose="02020603050405020304" pitchFamily="18" charset="0"/>
              </a:rPr>
              <a:t>by first identifying the base word</a:t>
            </a:r>
          </a:p>
          <a:p>
            <a:pPr marL="172800" lvl="0" indent="-172800">
              <a:lnSpc>
                <a:spcPct val="107000"/>
              </a:lnSpc>
              <a:buFont typeface="Arial" panose="020B0604020202020204" pitchFamily="34" charset="0"/>
              <a:buChar char="•"/>
              <a:tabLst>
                <a:tab pos="5731510" algn="r"/>
              </a:tabLst>
            </a:pPr>
            <a:r>
              <a:rPr lang="en-US" sz="1200" b="0">
                <a:effectLst/>
                <a:latin typeface="+mn-lt"/>
                <a:ea typeface="Aptos" panose="020B0004020202020204" pitchFamily="34" charset="0"/>
                <a:cs typeface="Times New Roman" panose="02020603050405020304" pitchFamily="18" charset="0"/>
              </a:rPr>
              <a:t>then read the word with the suffix, noting the </a:t>
            </a:r>
            <a:r>
              <a:rPr lang="en-US" sz="1200" b="1">
                <a:effectLst/>
                <a:latin typeface="+mn-lt"/>
                <a:ea typeface="Aptos" panose="020B0004020202020204" pitchFamily="34" charset="0"/>
                <a:cs typeface="Times New Roman" panose="02020603050405020304" pitchFamily="18" charset="0"/>
              </a:rPr>
              <a:t>e </a:t>
            </a:r>
            <a:r>
              <a:rPr lang="en-US" sz="1200" b="0">
                <a:effectLst/>
                <a:latin typeface="+mn-lt"/>
                <a:ea typeface="Aptos" panose="020B0004020202020204" pitchFamily="34" charset="0"/>
                <a:cs typeface="Times New Roman" panose="02020603050405020304" pitchFamily="18" charset="0"/>
              </a:rPr>
              <a:t>has been left off. </a:t>
            </a:r>
          </a:p>
          <a:p>
            <a:pPr marL="0" lvl="0" indent="0">
              <a:lnSpc>
                <a:spcPct val="107000"/>
              </a:lnSpc>
              <a:buFont typeface="Symbol" panose="05050102010706020507" pitchFamily="18" charset="2"/>
              <a:buNone/>
              <a:tabLst>
                <a:tab pos="5731510" algn="r"/>
              </a:tabLst>
            </a:pPr>
            <a:endParaRPr lang="en-US" sz="1200" b="1">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re-reading the sentences with fluency.</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cs typeface="Calibri" panose="020F0502020204030204"/>
              </a:rPr>
              <a:t>Discuss how the words with </a:t>
            </a:r>
            <a:r>
              <a:rPr lang="en-AU" b="0">
                <a:latin typeface="+mn-lt"/>
                <a:cs typeface="Calibri" panose="020F0502020204030204"/>
              </a:rPr>
              <a:t>the </a:t>
            </a:r>
            <a:r>
              <a:rPr lang="en-AU" b="1">
                <a:latin typeface="+mn-lt"/>
                <a:cs typeface="Calibri" panose="020F0502020204030204"/>
              </a:rPr>
              <a:t>-</a:t>
            </a:r>
            <a:r>
              <a:rPr lang="en-AU" b="1" err="1">
                <a:latin typeface="+mn-lt"/>
                <a:cs typeface="Calibri" panose="020F0502020204030204"/>
              </a:rPr>
              <a:t>ing</a:t>
            </a:r>
            <a:r>
              <a:rPr lang="en-AU" b="0">
                <a:latin typeface="+mn-lt"/>
                <a:cs typeface="Calibri" panose="020F0502020204030204"/>
              </a:rPr>
              <a:t>,</a:t>
            </a:r>
            <a:r>
              <a:rPr lang="en-AU" b="1">
                <a:latin typeface="+mn-lt"/>
                <a:cs typeface="Calibri" panose="020F0502020204030204"/>
              </a:rPr>
              <a:t> -y </a:t>
            </a:r>
            <a:r>
              <a:rPr lang="en-AU" b="0">
                <a:latin typeface="+mn-lt"/>
                <a:cs typeface="Calibri" panose="020F0502020204030204"/>
              </a:rPr>
              <a:t>and</a:t>
            </a:r>
            <a:r>
              <a:rPr lang="en-AU" b="1">
                <a:latin typeface="+mn-lt"/>
                <a:cs typeface="Calibri" panose="020F0502020204030204"/>
              </a:rPr>
              <a:t> -ed </a:t>
            </a:r>
            <a:r>
              <a:rPr lang="en-AU" b="0">
                <a:latin typeface="+mn-lt"/>
                <a:cs typeface="Calibri" panose="020F0502020204030204"/>
              </a:rPr>
              <a:t>suffix affect the meaning of the sentence.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a:latin typeface="+mn-lt"/>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cs typeface="Calibri" panose="020F0502020204030204"/>
              </a:rPr>
              <a:t>*You may choose to write these on the classroom whiteboard. </a:t>
            </a: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21953592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AU" b="1">
                <a:latin typeface="+mn-lt"/>
              </a:rPr>
              <a:t>We do</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a:latin typeface="+mn-lt"/>
              </a:rPr>
              <a:t>Provide as much support for students as needed.</a:t>
            </a:r>
            <a:endParaRPr lang="en-AU" sz="1200">
              <a:effectLst/>
              <a:latin typeface="+mn-lt"/>
              <a:ea typeface="Aptos" panose="020B0004020202020204" pitchFamily="34" charset="0"/>
              <a:cs typeface="Times New Roman" panose="02020603050405020304" pitchFamily="18" charset="0"/>
            </a:endParaRPr>
          </a:p>
          <a:p>
            <a:pPr marL="0" indent="0">
              <a:buFont typeface="Arial"/>
              <a:buNone/>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Before students participate in reading the sentence, support them to:</a:t>
            </a:r>
          </a:p>
          <a:p>
            <a:pPr marL="171450" indent="-171450">
              <a:lnSpc>
                <a:spcPct val="107000"/>
              </a:lnSpc>
              <a:spcAft>
                <a:spcPts val="800"/>
              </a:spcAft>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identify the words with the</a:t>
            </a:r>
            <a:r>
              <a:rPr lang="en-US" sz="1200" b="0">
                <a:effectLst/>
                <a:latin typeface="+mn-lt"/>
                <a:ea typeface="Aptos" panose="020B0004020202020204" pitchFamily="34" charset="0"/>
                <a:cs typeface="Times New Roman" panose="02020603050405020304" pitchFamily="18" charset="0"/>
              </a:rPr>
              <a:t> </a:t>
            </a:r>
            <a:r>
              <a:rPr lang="en-GB" sz="1200" b="1">
                <a:effectLst/>
                <a:latin typeface="+mn-lt"/>
                <a:ea typeface="Aptos" panose="020B0004020202020204" pitchFamily="34" charset="0"/>
                <a:cs typeface="Times New Roman" panose="02020603050405020304" pitchFamily="18" charset="0"/>
              </a:rPr>
              <a:t>-</a:t>
            </a:r>
            <a:r>
              <a:rPr lang="en-GB" b="1" err="1"/>
              <a:t>ing</a:t>
            </a:r>
            <a:r>
              <a:rPr lang="en-GB"/>
              <a:t>, </a:t>
            </a:r>
            <a:r>
              <a:rPr lang="en-GB" b="1"/>
              <a:t>-ed</a:t>
            </a:r>
            <a:r>
              <a:rPr lang="en-GB"/>
              <a:t> or </a:t>
            </a:r>
            <a:r>
              <a:rPr lang="en-GB" b="1"/>
              <a:t>-y </a:t>
            </a:r>
            <a:r>
              <a:rPr lang="en-GB" b="0"/>
              <a:t>vowel</a:t>
            </a:r>
            <a:r>
              <a:rPr lang="en-GB" b="1"/>
              <a:t> </a:t>
            </a:r>
            <a:r>
              <a:rPr lang="en-US" sz="1200" b="0">
                <a:effectLst/>
                <a:latin typeface="+mn-lt"/>
                <a:ea typeface="Aptos" panose="020B0004020202020204" pitchFamily="34" charset="0"/>
                <a:cs typeface="Times New Roman" panose="02020603050405020304" pitchFamily="18" charset="0"/>
              </a:rPr>
              <a:t>suffixes (</a:t>
            </a:r>
            <a:r>
              <a:rPr lang="en-US" sz="1200" b="1">
                <a:effectLst/>
                <a:latin typeface="+mn-lt"/>
                <a:ea typeface="Aptos" panose="020B0004020202020204" pitchFamily="34" charset="0"/>
                <a:cs typeface="Times New Roman" panose="02020603050405020304" pitchFamily="18" charset="0"/>
              </a:rPr>
              <a:t>smiling</a:t>
            </a:r>
            <a:r>
              <a:rPr lang="en-US" sz="1200" b="0">
                <a:effectLst/>
                <a:latin typeface="+mn-lt"/>
                <a:ea typeface="Aptos" panose="020B0004020202020204" pitchFamily="34" charset="0"/>
                <a:cs typeface="Times New Roman" panose="02020603050405020304" pitchFamily="18" charset="0"/>
              </a:rPr>
              <a:t>, </a:t>
            </a:r>
            <a:r>
              <a:rPr lang="en-US" sz="1200" b="1">
                <a:effectLst/>
                <a:latin typeface="+mn-lt"/>
                <a:ea typeface="Aptos" panose="020B0004020202020204" pitchFamily="34" charset="0"/>
                <a:cs typeface="Times New Roman" panose="02020603050405020304" pitchFamily="18" charset="0"/>
              </a:rPr>
              <a:t>raked</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wiped</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grimy</a:t>
            </a:r>
            <a:r>
              <a:rPr lang="en-US" sz="1200" b="0">
                <a:effectLst/>
                <a:latin typeface="+mn-lt"/>
                <a:ea typeface="Aptos" panose="020B0004020202020204" pitchFamily="34" charset="0"/>
                <a:cs typeface="Times New Roman" panose="02020603050405020304" pitchFamily="18" charset="0"/>
              </a:rPr>
              <a:t>)</a:t>
            </a:r>
            <a:endParaRPr lang="en-US" sz="1200" b="1">
              <a:effectLst/>
              <a:latin typeface="+mn-lt"/>
              <a:ea typeface="Aptos" panose="020B0004020202020204" pitchFamily="34" charset="0"/>
              <a:cs typeface="Times New Roman" panose="02020603050405020304" pitchFamily="18" charset="0"/>
            </a:endParaRPr>
          </a:p>
          <a:p>
            <a:pPr marL="171450" indent="-171450">
              <a:lnSpc>
                <a:spcPct val="107000"/>
              </a:lnSpc>
              <a:spcAft>
                <a:spcPts val="800"/>
              </a:spcAft>
              <a:buFont typeface="Arial" panose="020B0604020202020204" pitchFamily="34" charset="0"/>
              <a:buChar char="•"/>
              <a:tabLst>
                <a:tab pos="5731510" algn="r"/>
              </a:tabLst>
            </a:pPr>
            <a:r>
              <a:rPr lang="en-US" sz="1200" b="0">
                <a:effectLst/>
                <a:latin typeface="+mn-lt"/>
                <a:ea typeface="Aptos" panose="020B0004020202020204" pitchFamily="34" charset="0"/>
                <a:cs typeface="Times New Roman" panose="02020603050405020304" pitchFamily="18" charset="0"/>
              </a:rPr>
              <a:t>identify each base word (</a:t>
            </a:r>
            <a:r>
              <a:rPr lang="en-US" sz="1200" b="1">
                <a:effectLst/>
                <a:latin typeface="+mn-lt"/>
                <a:ea typeface="Aptos" panose="020B0004020202020204" pitchFamily="34" charset="0"/>
                <a:cs typeface="Times New Roman" panose="02020603050405020304" pitchFamily="18" charset="0"/>
              </a:rPr>
              <a:t>smile</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rake</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wipe, grime</a:t>
            </a:r>
            <a:r>
              <a:rPr lang="en-US" sz="1200" b="0">
                <a:effectLst/>
                <a:latin typeface="+mn-lt"/>
                <a:ea typeface="Aptos" panose="020B0004020202020204" pitchFamily="34" charset="0"/>
                <a:cs typeface="Times New Roman" panose="02020603050405020304" pitchFamily="18" charset="0"/>
              </a:rPr>
              <a:t>) </a:t>
            </a:r>
            <a:r>
              <a:rPr lang="en-AU" sz="1200" b="0">
                <a:effectLst/>
                <a:latin typeface="+mn-lt"/>
                <a:ea typeface="Aptos" panose="020B0004020202020204" pitchFamily="34" charset="0"/>
                <a:cs typeface="Times New Roman" panose="02020603050405020304" pitchFamily="18" charset="0"/>
              </a:rPr>
              <a:t>noting that they all end in a final </a:t>
            </a:r>
            <a:r>
              <a:rPr lang="en-AU" sz="1200" b="1">
                <a:effectLst/>
                <a:latin typeface="+mn-lt"/>
                <a:ea typeface="Aptos" panose="020B0004020202020204" pitchFamily="34" charset="0"/>
                <a:cs typeface="Times New Roman" panose="02020603050405020304" pitchFamily="18" charset="0"/>
              </a:rPr>
              <a:t>e</a:t>
            </a:r>
            <a:r>
              <a:rPr lang="en-AU" sz="1200" b="0">
                <a:effectLst/>
                <a:latin typeface="+mn-lt"/>
                <a:ea typeface="Aptos" panose="020B0004020202020204" pitchFamily="34" charset="0"/>
                <a:cs typeface="Times New Roman" panose="02020603050405020304" pitchFamily="18" charset="0"/>
              </a:rPr>
              <a:t>.</a:t>
            </a: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from their student sheet. As they do:</a:t>
            </a:r>
            <a:endParaRPr lang="en-US" sz="1200">
              <a:latin typeface="+mn-lt"/>
            </a:endParaRPr>
          </a:p>
          <a:p>
            <a:pPr marL="171450" indent="-171450">
              <a:lnSpc>
                <a:spcPct val="107000"/>
              </a:lnSpc>
              <a:spcAft>
                <a:spcPts val="800"/>
              </a:spcAft>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prompt students to focus on </a:t>
            </a:r>
            <a:r>
              <a:rPr lang="en-AU" sz="1200">
                <a:effectLst/>
                <a:latin typeface="+mn-lt"/>
                <a:ea typeface="Aptos" panose="020B0004020202020204" pitchFamily="34" charset="0"/>
                <a:cs typeface="Times New Roman" panose="02020603050405020304" pitchFamily="18" charset="0"/>
              </a:rPr>
              <a:t>the words with the </a:t>
            </a:r>
            <a:r>
              <a:rPr lang="en-GB" sz="1200" b="1">
                <a:effectLst/>
                <a:latin typeface="+mn-lt"/>
                <a:ea typeface="Aptos" panose="020B0004020202020204" pitchFamily="34" charset="0"/>
                <a:cs typeface="Times New Roman" panose="02020603050405020304" pitchFamily="18" charset="0"/>
              </a:rPr>
              <a:t>-</a:t>
            </a:r>
            <a:r>
              <a:rPr lang="en-GB" b="1" err="1"/>
              <a:t>ing</a:t>
            </a:r>
            <a:r>
              <a:rPr lang="en-GB"/>
              <a:t>, </a:t>
            </a:r>
            <a:r>
              <a:rPr lang="en-GB" b="1"/>
              <a:t>-ed</a:t>
            </a:r>
            <a:r>
              <a:rPr lang="en-GB"/>
              <a:t> and </a:t>
            </a:r>
            <a:r>
              <a:rPr lang="en-GB" b="1"/>
              <a:t>-y </a:t>
            </a:r>
            <a:r>
              <a:rPr lang="en-GB" b="0"/>
              <a:t>vowel</a:t>
            </a:r>
            <a:r>
              <a:rPr lang="en-GB" b="1"/>
              <a:t> </a:t>
            </a:r>
            <a:r>
              <a:rPr lang="en-US" sz="1200" b="0">
                <a:effectLst/>
                <a:latin typeface="+mn-lt"/>
                <a:ea typeface="Aptos" panose="020B0004020202020204" pitchFamily="34" charset="0"/>
                <a:cs typeface="Times New Roman" panose="02020603050405020304" pitchFamily="18" charset="0"/>
              </a:rPr>
              <a:t>suffixes, noticing there is no </a:t>
            </a:r>
            <a:r>
              <a:rPr lang="en-US" sz="1200" b="1">
                <a:effectLst/>
                <a:latin typeface="+mn-lt"/>
                <a:ea typeface="Aptos" panose="020B0004020202020204" pitchFamily="34" charset="0"/>
                <a:cs typeface="Times New Roman" panose="02020603050405020304" pitchFamily="18" charset="0"/>
              </a:rPr>
              <a:t>e</a:t>
            </a:r>
            <a:r>
              <a:rPr lang="en-US" sz="1200" b="0">
                <a:effectLst/>
                <a:latin typeface="+mn-lt"/>
                <a:ea typeface="Aptos" panose="020B0004020202020204" pitchFamily="34" charset="0"/>
                <a:cs typeface="Times New Roman" panose="02020603050405020304" pitchFamily="18" charset="0"/>
              </a:rPr>
              <a:t> before the vowel suffix. </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tab pos="5731510" algn="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participate in re-reading the sentences with fluency.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Discuss how the words with the </a:t>
            </a:r>
            <a:r>
              <a:rPr lang="en-US" sz="1200" b="1">
                <a:effectLst/>
                <a:latin typeface="+mn-lt"/>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y</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-ed</a:t>
            </a:r>
            <a:r>
              <a:rPr lang="en-US" sz="1200" b="0">
                <a:effectLst/>
                <a:latin typeface="+mn-lt"/>
                <a:ea typeface="Aptos" panose="020B0004020202020204" pitchFamily="34" charset="0"/>
                <a:cs typeface="Times New Roman" panose="02020603050405020304" pitchFamily="18" charset="0"/>
              </a:rPr>
              <a:t> and</a:t>
            </a:r>
            <a:r>
              <a:rPr lang="en-US" sz="1200" b="1">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ing</a:t>
            </a:r>
            <a:r>
              <a:rPr lang="en-US" sz="1200" b="1">
                <a:effectLst/>
                <a:latin typeface="+mn-lt"/>
                <a:ea typeface="Aptos" panose="020B0004020202020204" pitchFamily="34" charset="0"/>
                <a:cs typeface="Times New Roman" panose="02020603050405020304" pitchFamily="18" charset="0"/>
              </a:rPr>
              <a:t> </a:t>
            </a:r>
            <a:r>
              <a:rPr lang="en-US" b="0">
                <a:latin typeface="+mn-lt"/>
              </a:rPr>
              <a:t>suffix a</a:t>
            </a:r>
            <a:r>
              <a:rPr lang="en-US">
                <a:latin typeface="+mn-lt"/>
              </a:rPr>
              <a:t>ffect the meaning of the sentence.</a:t>
            </a: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r>
              <a:rPr lang="en-US"/>
              <a:t>*</a:t>
            </a:r>
            <a:r>
              <a:rPr lang="en-US" b="0"/>
              <a:t>Remind students that the </a:t>
            </a:r>
            <a:r>
              <a:rPr lang="en-US" b="1"/>
              <a:t>e </a:t>
            </a:r>
            <a:r>
              <a:rPr lang="en-US" b="0"/>
              <a:t>in the second to last position of the words </a:t>
            </a:r>
            <a:r>
              <a:rPr lang="en-US" b="1"/>
              <a:t>raked</a:t>
            </a:r>
            <a:r>
              <a:rPr lang="en-US" b="0"/>
              <a:t> and </a:t>
            </a:r>
            <a:r>
              <a:rPr lang="en-US" b="1"/>
              <a:t>wiped</a:t>
            </a:r>
            <a:r>
              <a:rPr lang="en-US" b="0"/>
              <a:t> belongs</a:t>
            </a:r>
            <a:r>
              <a:rPr lang="en-US"/>
              <a:t> to the </a:t>
            </a:r>
            <a:r>
              <a:rPr lang="en-US" b="1"/>
              <a:t>-ed </a:t>
            </a:r>
            <a:r>
              <a:rPr lang="en-US"/>
              <a:t>suffix, not the base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1074370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Sentence: </a:t>
            </a:r>
            <a:r>
              <a:rPr lang="en-US" b="1"/>
              <a:t>I was baking many tasty cakes, so I muted the noisy show.</a:t>
            </a:r>
          </a:p>
          <a:p>
            <a:endParaRPr lang="en-US"/>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a:t>
            </a:r>
          </a:p>
          <a:p>
            <a:pPr marL="171450" indent="-171450">
              <a:buFont typeface="Arial" panose="020B0604020202020204" pitchFamily="34" charset="0"/>
              <a:buChar char="•"/>
            </a:pPr>
            <a:r>
              <a:rPr lang="en-US"/>
              <a:t>identifying words in the sentence with </a:t>
            </a:r>
            <a:r>
              <a:rPr lang="en-US" b="1"/>
              <a:t>-</a:t>
            </a:r>
            <a:r>
              <a:rPr lang="en-US" b="1" err="1"/>
              <a:t>ing</a:t>
            </a:r>
            <a:r>
              <a:rPr lang="en-US" b="0"/>
              <a:t>,</a:t>
            </a:r>
            <a:r>
              <a:rPr lang="en-US" b="1"/>
              <a:t> -ed </a:t>
            </a:r>
            <a:r>
              <a:rPr lang="en-US"/>
              <a:t>or </a:t>
            </a:r>
            <a:r>
              <a:rPr lang="en-US" b="1"/>
              <a:t>-y</a:t>
            </a:r>
            <a:r>
              <a:rPr lang="en-US"/>
              <a:t> suffixes (</a:t>
            </a:r>
            <a:r>
              <a:rPr lang="en-US" b="1"/>
              <a:t>baking</a:t>
            </a:r>
            <a:r>
              <a:rPr lang="en-US" b="0"/>
              <a:t>,</a:t>
            </a:r>
            <a:r>
              <a:rPr lang="en-US" b="1"/>
              <a:t> tasty</a:t>
            </a:r>
            <a:r>
              <a:rPr lang="en-US" b="0"/>
              <a:t>,</a:t>
            </a:r>
            <a:r>
              <a:rPr lang="en-US" b="1"/>
              <a:t> muted</a:t>
            </a:r>
            <a:r>
              <a:rPr lang="en-US"/>
              <a:t> and </a:t>
            </a:r>
            <a:r>
              <a:rPr lang="en-US" b="1"/>
              <a:t>noisy</a:t>
            </a:r>
            <a:r>
              <a:rPr lang="en-US"/>
              <a:t>)</a:t>
            </a:r>
          </a:p>
          <a:p>
            <a:pPr marL="171450" indent="-171450">
              <a:buFont typeface="Arial" panose="020B0604020202020204" pitchFamily="34" charset="0"/>
              <a:buChar char="•"/>
            </a:pPr>
            <a:r>
              <a:rPr lang="en-US"/>
              <a:t>recording the words </a:t>
            </a:r>
            <a:r>
              <a:rPr lang="en-US" b="1"/>
              <a:t>bake</a:t>
            </a:r>
            <a:r>
              <a:rPr lang="en-US"/>
              <a:t>, </a:t>
            </a:r>
            <a:r>
              <a:rPr lang="en-US" b="1"/>
              <a:t>taste</a:t>
            </a:r>
            <a:r>
              <a:rPr lang="en-US" b="0"/>
              <a:t>,</a:t>
            </a:r>
            <a:r>
              <a:rPr lang="en-US" b="1"/>
              <a:t> mute</a:t>
            </a:r>
            <a:r>
              <a:rPr lang="en-US"/>
              <a:t> and </a:t>
            </a:r>
            <a:r>
              <a:rPr lang="en-US" b="1"/>
              <a:t>noise</a:t>
            </a:r>
            <a:r>
              <a:rPr lang="en-US" b="0"/>
              <a:t> by leaving off the </a:t>
            </a:r>
            <a:r>
              <a:rPr lang="en-US" b="1"/>
              <a:t>e</a:t>
            </a:r>
            <a:r>
              <a:rPr lang="en-US" b="0"/>
              <a:t>*</a:t>
            </a:r>
            <a:r>
              <a:rPr lang="en-AU" b="1"/>
              <a:t> </a:t>
            </a:r>
            <a:r>
              <a:rPr lang="en-AU"/>
              <a:t>and adding </a:t>
            </a:r>
            <a:r>
              <a:rPr lang="en-AU" b="1"/>
              <a:t>-ed</a:t>
            </a:r>
            <a:r>
              <a:rPr lang="en-AU"/>
              <a:t>,</a:t>
            </a:r>
            <a:r>
              <a:rPr lang="en-AU" b="1"/>
              <a:t> </a:t>
            </a:r>
            <a:r>
              <a:rPr lang="en-GB" b="1"/>
              <a:t>-</a:t>
            </a:r>
            <a:r>
              <a:rPr lang="en-GB" b="1" err="1"/>
              <a:t>ing</a:t>
            </a:r>
            <a:r>
              <a:rPr lang="en-AU"/>
              <a:t> </a:t>
            </a:r>
            <a:r>
              <a:rPr lang="en-GB" b="0"/>
              <a:t>and </a:t>
            </a:r>
            <a:r>
              <a:rPr lang="en-GB" b="1"/>
              <a:t>-y</a:t>
            </a:r>
            <a:r>
              <a:rPr lang="en-AU"/>
              <a:t> vowel suffixes</a:t>
            </a:r>
            <a:endParaRPr lang="en-US" b="1"/>
          </a:p>
          <a:p>
            <a:pPr marL="171450" indent="-171450">
              <a:buFont typeface="Arial" panose="020B0604020202020204" pitchFamily="34" charset="0"/>
              <a:buChar char="•"/>
            </a:pPr>
            <a:r>
              <a:rPr lang="en-US"/>
              <a:t>re-reading the whole sentence to check for accuracy or any editing required.</a:t>
            </a:r>
          </a:p>
          <a:p>
            <a:pPr marL="0" indent="0">
              <a:lnSpc>
                <a:spcPct val="107000"/>
              </a:lnSpc>
              <a:spcAft>
                <a:spcPts val="800"/>
              </a:spcAft>
              <a:buFont typeface="Arial" panose="020B0604020202020204" pitchFamily="34" charset="0"/>
              <a:buNone/>
              <a:tabLst>
                <a:tab pos="5731510" algn="r"/>
              </a:tabLst>
            </a:pPr>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Discuss how the words with the </a:t>
            </a:r>
            <a:r>
              <a:rPr lang="en-US" sz="1200" b="1">
                <a:effectLst/>
                <a:latin typeface="+mn-lt"/>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y</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-ed</a:t>
            </a:r>
            <a:r>
              <a:rPr lang="en-US" sz="1200" b="0">
                <a:effectLst/>
                <a:latin typeface="+mn-lt"/>
                <a:ea typeface="Aptos" panose="020B0004020202020204" pitchFamily="34" charset="0"/>
                <a:cs typeface="Times New Roman" panose="02020603050405020304" pitchFamily="18" charset="0"/>
              </a:rPr>
              <a:t> and</a:t>
            </a:r>
            <a:r>
              <a:rPr lang="en-US" sz="1200" b="1">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ing</a:t>
            </a:r>
            <a:r>
              <a:rPr lang="en-US" sz="1200" b="1">
                <a:effectLst/>
                <a:latin typeface="+mn-lt"/>
                <a:ea typeface="Aptos" panose="020B0004020202020204" pitchFamily="34" charset="0"/>
                <a:cs typeface="Times New Roman" panose="02020603050405020304" pitchFamily="18" charset="0"/>
              </a:rPr>
              <a:t> </a:t>
            </a:r>
            <a:r>
              <a:rPr lang="en-US" b="0">
                <a:latin typeface="+mn-lt"/>
              </a:rPr>
              <a:t>suffix a</a:t>
            </a:r>
            <a:r>
              <a:rPr lang="en-US">
                <a:latin typeface="+mn-lt"/>
              </a:rPr>
              <a:t>ffect the meaning of the sentence.</a:t>
            </a:r>
            <a:endParaRPr lang="en-US" b="0">
              <a:latin typeface="+mn-lt"/>
            </a:endParaRPr>
          </a:p>
          <a:p>
            <a:pPr marL="0" indent="0">
              <a:buFont typeface="Arial" panose="020B0604020202020204" pitchFamily="34" charset="0"/>
              <a:buNone/>
            </a:pPr>
            <a:endParaRPr lang="en-US" sz="1200">
              <a:latin typeface="+mn-lt"/>
            </a:endParaRPr>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pPr marL="171450" indent="-171450">
              <a:buFont typeface="Arial" panose="020B0604020202020204" pitchFamily="34" charset="0"/>
              <a:buChar cha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*You may choose to write the full base word within the sentence then rub off the </a:t>
            </a:r>
            <a:r>
              <a:rPr lang="en-US" b="1"/>
              <a:t>e</a:t>
            </a:r>
            <a:r>
              <a:rPr lang="en-US"/>
              <a:t> before adding the suffix. Alternatively, you could write the full base word to the side before writing it without the </a:t>
            </a:r>
            <a:r>
              <a:rPr lang="en-US" b="1"/>
              <a:t>e </a:t>
            </a:r>
            <a:r>
              <a:rPr lang="en-US" b="0"/>
              <a:t>within the sentence.</a:t>
            </a:r>
            <a:endParaRPr lang="en-US"/>
          </a:p>
          <a:p>
            <a:pPr marL="171450" indent="-171450">
              <a:buFont typeface="Arial" panose="020B0604020202020204" pitchFamily="34" charset="0"/>
              <a:buChar cha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326151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AU" b="1"/>
              <a:t>We do</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a:cs typeface="Calibri"/>
            </a:endParaRPr>
          </a:p>
          <a:p>
            <a:r>
              <a:rPr lang="en-US"/>
              <a:t>Sentence dictation: </a:t>
            </a:r>
            <a:r>
              <a:rPr lang="en-US" b="1"/>
              <a:t>The glue was making a slimy mess when I used it. </a:t>
            </a:r>
          </a:p>
          <a:p>
            <a:endParaRPr lang="en-US"/>
          </a:p>
          <a:p>
            <a:r>
              <a:rPr lang="en-US"/>
              <a:t>Say the sentence aloud and have students repeat it after you. </a:t>
            </a:r>
          </a:p>
          <a:p>
            <a:endParaRPr lang="en-US"/>
          </a:p>
          <a:p>
            <a:r>
              <a:rPr lang="en-US"/>
              <a:t>Support students as much as needed to write the sentence on their student sheet. </a:t>
            </a:r>
          </a:p>
          <a:p>
            <a:endParaRPr lang="en-US"/>
          </a:p>
          <a:p>
            <a:r>
              <a:rPr lang="en-US"/>
              <a:t>Prompt students to:</a:t>
            </a:r>
          </a:p>
          <a:p>
            <a:pPr marL="171450" indent="-171450">
              <a:buFont typeface="Arial" panose="020B0604020202020204" pitchFamily="34" charset="0"/>
              <a:buChar char="•"/>
            </a:pPr>
            <a:r>
              <a:rPr lang="en-US"/>
              <a:t>identify words in the sentence with </a:t>
            </a:r>
            <a:r>
              <a:rPr lang="en-US" b="1"/>
              <a:t>-</a:t>
            </a:r>
            <a:r>
              <a:rPr lang="en-US" b="1" err="1"/>
              <a:t>ing</a:t>
            </a:r>
            <a:r>
              <a:rPr lang="en-US" b="0"/>
              <a:t>,</a:t>
            </a:r>
            <a:r>
              <a:rPr lang="en-US" b="1"/>
              <a:t> -ed </a:t>
            </a:r>
            <a:r>
              <a:rPr lang="en-US"/>
              <a:t>or </a:t>
            </a:r>
            <a:r>
              <a:rPr lang="en-US" b="1"/>
              <a:t>-y</a:t>
            </a:r>
            <a:r>
              <a:rPr lang="en-US"/>
              <a:t> suffixes (</a:t>
            </a:r>
            <a:r>
              <a:rPr lang="en-US" b="1"/>
              <a:t>making</a:t>
            </a:r>
            <a:r>
              <a:rPr lang="en-US" b="0"/>
              <a:t>,</a:t>
            </a:r>
            <a:r>
              <a:rPr lang="en-US" b="1"/>
              <a:t> slimy </a:t>
            </a:r>
            <a:r>
              <a:rPr lang="en-US" b="0"/>
              <a:t>and </a:t>
            </a:r>
            <a:r>
              <a:rPr lang="en-US" b="1"/>
              <a:t>used</a:t>
            </a:r>
            <a:r>
              <a:rPr lang="en-US"/>
              <a:t>)</a:t>
            </a:r>
          </a:p>
          <a:p>
            <a:pPr marL="171450" indent="-171450">
              <a:buFont typeface="Arial" panose="020B0604020202020204" pitchFamily="34" charset="0"/>
              <a:buChar char="•"/>
            </a:pPr>
            <a:r>
              <a:rPr lang="en-US"/>
              <a:t>record the words </a:t>
            </a:r>
            <a:r>
              <a:rPr lang="en-US" b="1"/>
              <a:t>make</a:t>
            </a:r>
            <a:r>
              <a:rPr lang="en-US"/>
              <a:t>, </a:t>
            </a:r>
            <a:r>
              <a:rPr lang="en-US" b="1"/>
              <a:t>slime </a:t>
            </a:r>
            <a:r>
              <a:rPr lang="en-US" b="0"/>
              <a:t>and</a:t>
            </a:r>
            <a:r>
              <a:rPr lang="en-US" b="1"/>
              <a:t> use </a:t>
            </a:r>
            <a:r>
              <a:rPr lang="en-US"/>
              <a:t>first as base words and then </a:t>
            </a:r>
            <a:r>
              <a:rPr lang="en-AU" b="0"/>
              <a:t>leaving off the </a:t>
            </a:r>
            <a:r>
              <a:rPr lang="en-AU" b="1"/>
              <a:t>e</a:t>
            </a:r>
            <a:r>
              <a:rPr lang="en-AU" b="0"/>
              <a:t> </a:t>
            </a:r>
            <a:r>
              <a:rPr lang="en-AU"/>
              <a:t>and adding </a:t>
            </a:r>
            <a:r>
              <a:rPr lang="en-AU" b="1"/>
              <a:t>-ed</a:t>
            </a:r>
            <a:r>
              <a:rPr lang="en-AU"/>
              <a:t>, </a:t>
            </a:r>
            <a:r>
              <a:rPr lang="en-GB" b="1"/>
              <a:t>-</a:t>
            </a:r>
            <a:r>
              <a:rPr lang="en-GB" b="1" err="1"/>
              <a:t>ing</a:t>
            </a:r>
            <a:r>
              <a:rPr lang="en-AU"/>
              <a:t>  </a:t>
            </a:r>
            <a:r>
              <a:rPr lang="en-GB" b="0"/>
              <a:t>and </a:t>
            </a:r>
            <a:r>
              <a:rPr lang="en-GB" b="1"/>
              <a:t>-y</a:t>
            </a:r>
            <a:r>
              <a:rPr lang="en-AU"/>
              <a:t> vowel suffixes*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their sentence to check for accuracy or any editing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Times New Roman" panose="02020603050405020304" pitchFamily="18" charset="0"/>
              </a:rPr>
              <a:t>place their student sheets underneath their chin for you to check.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Discuss how the words with the </a:t>
            </a:r>
            <a:r>
              <a:rPr lang="en-US" b="1"/>
              <a:t>-</a:t>
            </a:r>
            <a:r>
              <a:rPr lang="en-US" b="1" err="1"/>
              <a:t>ing</a:t>
            </a:r>
            <a:r>
              <a:rPr lang="en-US" b="0"/>
              <a:t>,</a:t>
            </a:r>
            <a:r>
              <a:rPr lang="en-US" b="1"/>
              <a:t> -ed </a:t>
            </a:r>
            <a:r>
              <a:rPr lang="en-US"/>
              <a:t>and </a:t>
            </a:r>
            <a:r>
              <a:rPr lang="en-US" b="1"/>
              <a:t>-y </a:t>
            </a:r>
            <a:r>
              <a:rPr lang="en-US" b="0"/>
              <a:t>suffix affect </a:t>
            </a:r>
            <a:r>
              <a:rPr lang="en-US"/>
              <a:t>the meaning of the sentence.</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cs typeface="Calibri"/>
              </a:rPr>
              <a:t>Optional: Have </a:t>
            </a:r>
            <a:r>
              <a:rPr lang="en-AU"/>
              <a:t>students write an additional sentence of their own using words containing the target suffix spelling convention from the lesson.</a:t>
            </a:r>
          </a:p>
          <a:p>
            <a:endParaRPr lang="en-AU"/>
          </a:p>
          <a:p>
            <a:r>
              <a:rPr lang="en-US"/>
              <a:t>Note: If students need a high level of support, you may have them instead write the words </a:t>
            </a:r>
            <a:r>
              <a:rPr lang="en-US" b="1"/>
              <a:t>making</a:t>
            </a:r>
            <a:r>
              <a:rPr lang="en-US" b="0"/>
              <a:t>,</a:t>
            </a:r>
            <a:r>
              <a:rPr lang="en-US" b="1"/>
              <a:t> used </a:t>
            </a:r>
            <a:r>
              <a:rPr lang="en-US" b="0"/>
              <a:t>and</a:t>
            </a:r>
            <a:r>
              <a:rPr lang="en-US" b="1"/>
              <a:t> slimy</a:t>
            </a:r>
            <a:r>
              <a:rPr lang="en-US"/>
              <a:t> with a focus on</a:t>
            </a:r>
            <a:r>
              <a:rPr lang="en-US" b="1"/>
              <a:t> </a:t>
            </a:r>
            <a:r>
              <a:rPr lang="en-US" b="0"/>
              <a:t>adding the </a:t>
            </a:r>
            <a:r>
              <a:rPr lang="en-US" b="1"/>
              <a:t>-</a:t>
            </a:r>
            <a:r>
              <a:rPr lang="en-US" b="1" err="1"/>
              <a:t>ing</a:t>
            </a:r>
            <a:r>
              <a:rPr lang="en-US" b="0"/>
              <a:t>,</a:t>
            </a:r>
            <a:r>
              <a:rPr lang="en-US" b="1"/>
              <a:t> -ed </a:t>
            </a:r>
            <a:r>
              <a:rPr lang="en-US" b="0"/>
              <a:t>and</a:t>
            </a:r>
            <a:r>
              <a:rPr lang="en-US" b="1"/>
              <a:t> -y </a:t>
            </a:r>
            <a:r>
              <a:rPr lang="en-US" b="0"/>
              <a:t>suffixes following the target suffix spelling convention.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*You may ask students to write the full base word on a mini-whiteboard then rub off the </a:t>
            </a:r>
            <a:r>
              <a:rPr lang="en-US" b="1"/>
              <a:t>e</a:t>
            </a:r>
            <a:r>
              <a:rPr lang="en-US"/>
              <a:t> before adding the suffix. They can then write the whole word as part of the sentence on their student sheet. Alternatively, you could ask students to write the full base word on a piece of paper before writing it without the </a:t>
            </a:r>
            <a:r>
              <a:rPr lang="en-US" b="1"/>
              <a:t>e </a:t>
            </a:r>
            <a:r>
              <a:rPr lang="en-US" b="0"/>
              <a:t>within the sentence on their student sheet.</a:t>
            </a:r>
            <a:endParaRPr lang="en-US" b="1"/>
          </a:p>
          <a:p>
            <a:endParaRPr lang="en-US" b="0"/>
          </a:p>
          <a:p>
            <a:pPr marL="0" indent="0">
              <a:buFont typeface="Arial" panose="020B0604020202020204" pitchFamily="34" charset="0"/>
              <a:buNone/>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120933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67B67-FEFC-81A4-592E-9E361D75C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897B5-B756-9D52-382D-F244B923DC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B93712-5C80-AF84-7C62-8B2BAD05B4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a:latin typeface="+mn-lt"/>
              </a:rPr>
              <a:t>Introduce review slide</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latin typeface="+mn-lt"/>
                <a:cs typeface="Calibri" panose="020F0502020204030204"/>
              </a:rPr>
              <a:t>This review slide sets students up for future morphology reviews. Use it to have students practise the expected responses they will give when they see this slide in future lessons.</a:t>
            </a:r>
          </a:p>
          <a:p>
            <a:pPr>
              <a:spcBef>
                <a:spcPts val="100"/>
              </a:spcBef>
              <a:spcAft>
                <a:spcPts val="400"/>
              </a:spcAft>
              <a:defRPr/>
            </a:pPr>
            <a:endParaRPr lang="en-AU" b="1">
              <a:latin typeface="+mn-lt"/>
              <a:cs typeface="Calibri"/>
            </a:endParaRPr>
          </a:p>
          <a:p>
            <a:pPr marL="0" indent="0">
              <a:spcBef>
                <a:spcPts val="100"/>
              </a:spcBef>
              <a:spcAft>
                <a:spcPts val="400"/>
              </a:spcAft>
              <a:buFont typeface="Arial"/>
              <a:buNone/>
              <a:defRPr/>
            </a:pPr>
            <a:r>
              <a:rPr lang="en-AU">
                <a:latin typeface="+mn-lt"/>
                <a:cs typeface="Calibri" panose="020F0502020204030204"/>
              </a:rPr>
              <a:t>Ask: </a:t>
            </a:r>
            <a:r>
              <a:rPr lang="en-AU" i="1">
                <a:latin typeface="+mn-lt"/>
                <a:cs typeface="Calibri" panose="020F0502020204030204"/>
              </a:rPr>
              <a:t>What is a vowel suffix? </a:t>
            </a:r>
            <a:endParaRPr lang="en-AU" i="1">
              <a:latin typeface="+mn-lt"/>
              <a:ea typeface="Calibri"/>
              <a:cs typeface="Calibri" panose="020F0502020204030204"/>
            </a:endParaRPr>
          </a:p>
          <a:p>
            <a:pPr marL="0" indent="0">
              <a:spcBef>
                <a:spcPts val="100"/>
              </a:spcBef>
              <a:spcAft>
                <a:spcPts val="400"/>
              </a:spcAft>
              <a:buFont typeface="Arial"/>
              <a:buNone/>
              <a:defRPr/>
            </a:pPr>
            <a:r>
              <a:rPr lang="en-AU">
                <a:latin typeface="+mn-lt"/>
                <a:cs typeface="Calibri" panose="020F0502020204030204"/>
              </a:rPr>
              <a:t>Students</a:t>
            </a:r>
            <a:r>
              <a:rPr lang="en-AU" b="0">
                <a:latin typeface="+mn-lt"/>
                <a:cs typeface="Calibri" panose="020F0502020204030204"/>
              </a:rPr>
              <a:t>: </a:t>
            </a:r>
            <a:r>
              <a:rPr lang="en-AU" b="0" i="1">
                <a:latin typeface="+mn-lt"/>
                <a:cs typeface="Calibri" panose="020F0502020204030204"/>
              </a:rPr>
              <a:t>A suffix that begins with a vowel sound</a:t>
            </a:r>
            <a:r>
              <a:rPr lang="en-US" b="0" i="1">
                <a:latin typeface="+mn-lt"/>
              </a:rPr>
              <a:t>.</a:t>
            </a:r>
          </a:p>
          <a:p>
            <a:pPr marL="0" indent="0">
              <a:spcBef>
                <a:spcPts val="100"/>
              </a:spcBef>
              <a:spcAft>
                <a:spcPts val="400"/>
              </a:spcAft>
              <a:buFont typeface="Arial" panose="020B0604020202020204" pitchFamily="34" charset="0"/>
              <a:buNone/>
            </a:pPr>
            <a:r>
              <a:rPr lang="en-AU">
                <a:latin typeface="+mn-lt"/>
                <a:cs typeface="Calibri" panose="020F0502020204030204"/>
              </a:rPr>
              <a:t>Ask: </a:t>
            </a:r>
            <a:r>
              <a:rPr lang="en-AU" i="1">
                <a:latin typeface="+mn-lt"/>
              </a:rPr>
              <a:t>What do we need to do to a base word that ends in </a:t>
            </a:r>
            <a:r>
              <a:rPr lang="en-AU" b="1" i="1">
                <a:latin typeface="+mn-lt"/>
              </a:rPr>
              <a:t>e</a:t>
            </a:r>
            <a:r>
              <a:rPr lang="en-AU" i="1">
                <a:latin typeface="+mn-lt"/>
              </a:rPr>
              <a:t> before we add the vowel suffix? </a:t>
            </a:r>
          </a:p>
          <a:p>
            <a:pPr marL="0" indent="0">
              <a:spcBef>
                <a:spcPts val="100"/>
              </a:spcBef>
              <a:spcAft>
                <a:spcPts val="400"/>
              </a:spcAft>
              <a:buFont typeface="Arial" panose="020B0604020202020204" pitchFamily="34" charset="0"/>
              <a:buNone/>
            </a:pPr>
            <a:r>
              <a:rPr lang="en-AU">
                <a:latin typeface="+mn-lt"/>
              </a:rPr>
              <a:t>Students: </a:t>
            </a:r>
            <a:r>
              <a:rPr lang="en-AU" b="0" i="1">
                <a:latin typeface="+mn-lt"/>
              </a:rPr>
              <a:t>Leave off the </a:t>
            </a:r>
            <a:r>
              <a:rPr lang="en-AU" b="1" i="1">
                <a:latin typeface="+mn-lt"/>
              </a:rPr>
              <a:t>e</a:t>
            </a:r>
            <a:r>
              <a:rPr lang="en-AU" b="0" i="1">
                <a:latin typeface="+mn-lt"/>
              </a:rPr>
              <a:t> at the end.</a:t>
            </a:r>
          </a:p>
          <a:p>
            <a:pPr marL="0" indent="0">
              <a:spcBef>
                <a:spcPts val="100"/>
              </a:spcBef>
              <a:spcAft>
                <a:spcPts val="400"/>
              </a:spcAft>
              <a:buFont typeface="Arial" panose="020B0604020202020204" pitchFamily="34" charset="0"/>
              <a:buNone/>
            </a:pPr>
            <a:endParaRPr lang="en-AU" i="1">
              <a:latin typeface="+mn-lt"/>
              <a:ea typeface="Calibri"/>
              <a:cs typeface="Calibri" panose="020F0502020204030204"/>
            </a:endParaRPr>
          </a:p>
          <a:p>
            <a:pPr marL="0" indent="0">
              <a:spcBef>
                <a:spcPts val="100"/>
              </a:spcBef>
              <a:spcAft>
                <a:spcPts val="400"/>
              </a:spcAft>
              <a:buFont typeface="Arial"/>
              <a:buNone/>
              <a:defRPr/>
            </a:pPr>
            <a:r>
              <a:rPr lang="en-US">
                <a:latin typeface="+mn-lt"/>
                <a:cs typeface="Calibri"/>
              </a:rPr>
              <a:t>Add the </a:t>
            </a:r>
            <a:r>
              <a:rPr lang="en-US" b="1">
                <a:latin typeface="+mn-lt"/>
                <a:cs typeface="Calibri"/>
              </a:rPr>
              <a:t>-</a:t>
            </a:r>
            <a:r>
              <a:rPr lang="en-US" b="1" err="1">
                <a:latin typeface="+mn-lt"/>
                <a:cs typeface="Calibri"/>
              </a:rPr>
              <a:t>ing</a:t>
            </a:r>
            <a:r>
              <a:rPr lang="en-US" b="1">
                <a:latin typeface="+mn-lt"/>
                <a:cs typeface="Calibri"/>
              </a:rPr>
              <a:t> </a:t>
            </a:r>
            <a:r>
              <a:rPr lang="en-US">
                <a:latin typeface="+mn-lt"/>
                <a:cs typeface="Calibri"/>
              </a:rPr>
              <a:t>suffix to the word </a:t>
            </a:r>
            <a:r>
              <a:rPr lang="en-US" b="1">
                <a:latin typeface="+mn-lt"/>
                <a:cs typeface="Calibri"/>
              </a:rPr>
              <a:t>drive</a:t>
            </a:r>
            <a:r>
              <a:rPr lang="en-US" b="0">
                <a:latin typeface="+mn-lt"/>
                <a:cs typeface="Calibri"/>
              </a:rPr>
              <a:t>.</a:t>
            </a:r>
          </a:p>
          <a:p>
            <a:pPr marL="0" indent="0">
              <a:spcBef>
                <a:spcPts val="100"/>
              </a:spcBef>
              <a:spcAft>
                <a:spcPts val="400"/>
              </a:spcAft>
              <a:buFont typeface="Arial"/>
              <a:buNone/>
              <a:defRPr/>
            </a:pPr>
            <a:r>
              <a:rPr lang="en-US">
                <a:latin typeface="+mn-lt"/>
                <a:cs typeface="Calibri"/>
              </a:rPr>
              <a:t>Ask: </a:t>
            </a:r>
            <a:r>
              <a:rPr lang="en-US" i="1">
                <a:latin typeface="+mn-lt"/>
                <a:cs typeface="Calibri"/>
              </a:rPr>
              <a:t>What is left off before adding the vowel suffix?</a:t>
            </a:r>
          </a:p>
          <a:p>
            <a:pPr marL="0" indent="0">
              <a:spcBef>
                <a:spcPts val="100"/>
              </a:spcBef>
              <a:spcAft>
                <a:spcPts val="400"/>
              </a:spcAft>
              <a:buFont typeface="Arial"/>
              <a:buNone/>
              <a:defRPr/>
            </a:pPr>
            <a:r>
              <a:rPr lang="en-AU">
                <a:latin typeface="+mn-lt"/>
                <a:cs typeface="Calibri" panose="020F0502020204030204"/>
              </a:rPr>
              <a:t>Students: </a:t>
            </a:r>
            <a:r>
              <a:rPr lang="en-AU" i="1">
                <a:latin typeface="+mn-lt"/>
                <a:cs typeface="Calibri" panose="020F0502020204030204"/>
              </a:rPr>
              <a:t>The</a:t>
            </a:r>
            <a:r>
              <a:rPr lang="en-AU" b="1">
                <a:latin typeface="+mn-lt"/>
                <a:cs typeface="Calibri" panose="020F0502020204030204"/>
              </a:rPr>
              <a:t> </a:t>
            </a:r>
            <a:r>
              <a:rPr lang="en-AU" b="1" i="1">
                <a:latin typeface="+mn-lt"/>
                <a:cs typeface="Calibri" panose="020F0502020204030204"/>
              </a:rPr>
              <a:t>e </a:t>
            </a:r>
            <a:r>
              <a:rPr lang="en-AU" b="0" i="1">
                <a:latin typeface="+mn-lt"/>
                <a:cs typeface="Calibri" panose="020F0502020204030204"/>
              </a:rPr>
              <a:t>at the end.</a:t>
            </a:r>
            <a:endParaRPr lang="en-AU" b="0">
              <a:latin typeface="+mn-lt"/>
              <a:cs typeface="+mn-cs"/>
            </a:endParaRPr>
          </a:p>
          <a:p>
            <a:pPr marL="0" indent="0">
              <a:spcBef>
                <a:spcPts val="100"/>
              </a:spcBef>
              <a:spcAft>
                <a:spcPts val="400"/>
              </a:spcAft>
              <a:buFont typeface="Arial"/>
              <a:buNone/>
              <a:defRPr/>
            </a:pPr>
            <a:r>
              <a:rPr lang="en-AU">
                <a:latin typeface="+mn-lt"/>
                <a:cs typeface="+mn-cs"/>
              </a:rPr>
              <a:t>Ask: </a:t>
            </a:r>
            <a:r>
              <a:rPr lang="en-AU" i="1">
                <a:latin typeface="+mn-lt"/>
                <a:cs typeface="Calibri" panose="020F0502020204030204"/>
              </a:rPr>
              <a:t>What does it mean? </a:t>
            </a:r>
            <a:endParaRPr lang="en-AU" i="1">
              <a:latin typeface="+mn-lt"/>
              <a:ea typeface="Calibri"/>
              <a:cs typeface="Calibri" panose="020F0502020204030204"/>
            </a:endParaRPr>
          </a:p>
          <a:p>
            <a:pPr marL="0" indent="0">
              <a:spcBef>
                <a:spcPts val="100"/>
              </a:spcBef>
              <a:spcAft>
                <a:spcPts val="400"/>
              </a:spcAft>
              <a:buFont typeface="Arial"/>
              <a:buNone/>
              <a:defRPr/>
            </a:pPr>
            <a:r>
              <a:rPr lang="en-AU">
                <a:latin typeface="+mn-lt"/>
                <a:cs typeface="Calibri" panose="020F0502020204030204"/>
              </a:rPr>
              <a:t>Students: </a:t>
            </a:r>
            <a:r>
              <a:rPr lang="en-AU" i="1">
                <a:latin typeface="+mn-lt"/>
                <a:cs typeface="Calibri" panose="020F0502020204030204"/>
              </a:rPr>
              <a:t>Someone is driving now.</a:t>
            </a:r>
          </a:p>
          <a:p>
            <a:pPr marL="0" indent="0">
              <a:spcBef>
                <a:spcPts val="100"/>
              </a:spcBef>
              <a:spcAft>
                <a:spcPts val="400"/>
              </a:spcAft>
              <a:buFont typeface="Arial"/>
              <a:buNone/>
              <a:defRPr/>
            </a:pPr>
            <a:endParaRPr lang="en-AU" i="1">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i="0">
                <a:latin typeface="+mn-lt"/>
                <a:cs typeface="Calibri" panose="020F0502020204030204"/>
              </a:rPr>
              <a:t>Repeat this process for </a:t>
            </a:r>
            <a:r>
              <a:rPr lang="en-GB" b="1" i="0">
                <a:latin typeface="+mn-lt"/>
              </a:rPr>
              <a:t>-ed</a:t>
            </a:r>
            <a:r>
              <a:rPr lang="en-GB" i="0">
                <a:latin typeface="+mn-lt"/>
              </a:rPr>
              <a:t> and </a:t>
            </a:r>
            <a:r>
              <a:rPr lang="en-GB" b="1" i="0">
                <a:latin typeface="+mn-lt"/>
              </a:rPr>
              <a:t>-y </a:t>
            </a:r>
            <a:r>
              <a:rPr lang="en-GB" b="0" i="0">
                <a:latin typeface="+mn-lt"/>
              </a:rPr>
              <a:t>vowel suffixes.</a:t>
            </a:r>
            <a:r>
              <a:rPr lang="en-GB" b="1" i="0">
                <a:latin typeface="+mn-lt"/>
              </a:rPr>
              <a:t> </a:t>
            </a:r>
            <a:r>
              <a:rPr lang="en-GB" b="0" i="0">
                <a:latin typeface="+mn-lt"/>
              </a:rPr>
              <a:t>Suggested words: </a:t>
            </a:r>
            <a:r>
              <a:rPr lang="en-GB" b="1" i="0">
                <a:latin typeface="+mn-lt"/>
              </a:rPr>
              <a:t>smile</a:t>
            </a:r>
            <a:r>
              <a:rPr lang="en-GB" b="0" i="0">
                <a:latin typeface="+mn-lt"/>
              </a:rPr>
              <a:t> </a:t>
            </a:r>
            <a:r>
              <a:rPr lang="en-US" b="1"/>
              <a:t>–</a:t>
            </a:r>
            <a:r>
              <a:rPr lang="en-GB" b="0" i="0">
                <a:latin typeface="+mn-lt"/>
              </a:rPr>
              <a:t> </a:t>
            </a:r>
            <a:r>
              <a:rPr lang="en-GB" b="1" i="0">
                <a:latin typeface="+mn-lt"/>
              </a:rPr>
              <a:t>smiled</a:t>
            </a:r>
            <a:r>
              <a:rPr lang="en-GB" b="0" i="0">
                <a:latin typeface="+mn-lt"/>
              </a:rPr>
              <a:t>, </a:t>
            </a:r>
            <a:r>
              <a:rPr lang="en-GB" b="1" i="0">
                <a:latin typeface="+mn-lt"/>
              </a:rPr>
              <a:t>bone</a:t>
            </a:r>
            <a:r>
              <a:rPr lang="en-GB" b="0" i="0">
                <a:latin typeface="+mn-lt"/>
              </a:rPr>
              <a:t> </a:t>
            </a:r>
            <a:r>
              <a:rPr lang="en-US" b="1"/>
              <a:t>–</a:t>
            </a:r>
            <a:r>
              <a:rPr lang="en-GB" b="0" i="0">
                <a:latin typeface="+mn-lt"/>
              </a:rPr>
              <a:t> </a:t>
            </a:r>
            <a:r>
              <a:rPr lang="en-GB" b="1" i="0">
                <a:latin typeface="+mn-lt"/>
              </a:rPr>
              <a:t>bony</a:t>
            </a:r>
            <a:r>
              <a:rPr lang="en-GB" b="0" i="0">
                <a:latin typeface="+mn-lt"/>
              </a:rPr>
              <a:t>.</a:t>
            </a:r>
            <a:endParaRPr lang="en-AU" b="0" i="0">
              <a:latin typeface="+mn-lt"/>
              <a:cs typeface="Calibri" panose="020F0502020204030204"/>
            </a:endParaRPr>
          </a:p>
          <a:p>
            <a:pPr marL="0" indent="0">
              <a:spcBef>
                <a:spcPts val="100"/>
              </a:spcBef>
              <a:spcAft>
                <a:spcPts val="400"/>
              </a:spcAft>
              <a:buFont typeface="Arial"/>
              <a:buNone/>
              <a:defRPr/>
            </a:pPr>
            <a:endParaRPr lang="en-AU" b="0" i="1">
              <a:latin typeface="+mn-lt"/>
              <a:cs typeface="Calibri" panose="020F0502020204030204"/>
            </a:endParaRPr>
          </a:p>
          <a:p>
            <a:pPr marL="0" indent="0">
              <a:spcBef>
                <a:spcPts val="100"/>
              </a:spcBef>
              <a:spcAft>
                <a:spcPts val="400"/>
              </a:spcAft>
              <a:buFont typeface="Arial" panose="020B0604020202020204" pitchFamily="34" charset="0"/>
              <a:buNone/>
            </a:pPr>
            <a:r>
              <a:rPr lang="en-AU">
                <a:latin typeface="+mn-lt"/>
              </a:rPr>
              <a:t>Note: You may want to use the rhyme </a:t>
            </a:r>
            <a:r>
              <a:rPr kumimoji="0" lang="en-AU" sz="1200" b="1" i="0" u="none" strike="noStrike" kern="1200" cap="none" spc="0" normalizeH="0" baseline="0" noProof="0">
                <a:ln>
                  <a:noFill/>
                </a:ln>
                <a:solidFill>
                  <a:prstClr val="black"/>
                </a:solidFill>
                <a:effectLst/>
                <a:uLnTx/>
                <a:uFillTx/>
                <a:latin typeface="+mn-lt"/>
                <a:ea typeface="+mn-ea"/>
                <a:cs typeface="+mn-cs"/>
              </a:rPr>
              <a:t>When a vowel suffix comes to stay, the e on the end goes away</a:t>
            </a:r>
            <a:r>
              <a:rPr lang="en-AU" b="1" i="0">
                <a:latin typeface="+mn-lt"/>
              </a:rPr>
              <a:t> </a:t>
            </a:r>
            <a:r>
              <a:rPr lang="en-AU">
                <a:latin typeface="+mn-lt"/>
              </a:rPr>
              <a:t>to help students remember this. </a:t>
            </a:r>
            <a:endParaRPr lang="en-AU" b="1">
              <a:latin typeface="+mn-lt"/>
              <a:cs typeface="Calibri" panose="020F0502020204030204"/>
            </a:endParaRPr>
          </a:p>
        </p:txBody>
      </p:sp>
      <p:sp>
        <p:nvSpPr>
          <p:cNvPr id="4" name="Slide Number Placeholder 3">
            <a:extLst>
              <a:ext uri="{FF2B5EF4-FFF2-40B4-BE49-F238E27FC236}">
                <a16:creationId xmlns:a16="http://schemas.microsoft.com/office/drawing/2014/main" id="{AF59D034-8007-BE66-4D79-89CDDBE9CC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8057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ea</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sng">
                <a:latin typeface="+mn-lt"/>
              </a:rPr>
              <a:t>Ea</a:t>
            </a:r>
            <a:r>
              <a:rPr lang="en-US" b="1">
                <a:latin typeface="+mn-lt"/>
              </a:rPr>
              <a:t>t br</a:t>
            </a:r>
            <a:r>
              <a:rPr lang="en-US" b="1" u="sng">
                <a:latin typeface="+mn-lt"/>
              </a:rPr>
              <a:t>ea</a:t>
            </a:r>
            <a:r>
              <a:rPr lang="en-US" b="1">
                <a:latin typeface="+mn-lt"/>
              </a:rPr>
              <a:t>d</a:t>
            </a:r>
            <a:r>
              <a:rPr lang="en-US" b="0">
                <a:latin typeface="+mn-lt"/>
              </a:rPr>
              <a:t>. </a:t>
            </a:r>
            <a:r>
              <a:rPr lang="en-US" b="1">
                <a:latin typeface="+mn-lt"/>
              </a:rPr>
              <a:t>It’s gr</a:t>
            </a:r>
            <a:r>
              <a:rPr lang="en-US" b="1" u="sng">
                <a:latin typeface="+mn-lt"/>
              </a:rPr>
              <a:t>ea</a:t>
            </a:r>
            <a:r>
              <a:rPr lang="en-US" b="1">
                <a:latin typeface="+mn-lt"/>
              </a:rPr>
              <a:t>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err="1">
                <a:latin typeface="+mn-lt"/>
              </a:rPr>
              <a:t>ea</a:t>
            </a:r>
            <a:r>
              <a:rPr lang="en-US" b="0">
                <a:latin typeface="+mn-lt"/>
              </a:rPr>
              <a:t> can </a:t>
            </a:r>
            <a:r>
              <a:rPr lang="en-US" b="0" dirty="0">
                <a:latin typeface="+mn-lt"/>
              </a:rPr>
              <a:t>say</a:t>
            </a:r>
            <a:r>
              <a:rPr lang="en-US" b="0">
                <a:latin typeface="+mn-lt"/>
              </a:rPr>
              <a:t>:</a:t>
            </a:r>
          </a:p>
          <a:p>
            <a:pPr marL="628650" lvl="1" indent="-171450">
              <a:buFont typeface="Courier New" panose="02070309020205020404" pitchFamily="49" charset="0"/>
              <a:buChar char="o"/>
            </a:pPr>
            <a:r>
              <a:rPr lang="en-US">
                <a:latin typeface="+mn-lt"/>
              </a:rPr>
              <a:t>most common sound: /</a:t>
            </a:r>
            <a:r>
              <a:rPr lang="en-US">
                <a:latin typeface="+mn-lt"/>
                <a:ea typeface="Calibri" panose="020F0502020204030204" pitchFamily="34" charset="0"/>
                <a:cs typeface="Calibri" panose="020F0502020204030204" pitchFamily="34" charset="0"/>
              </a:rPr>
              <a:t>ē/</a:t>
            </a:r>
            <a:r>
              <a:rPr lang="en-US">
                <a:latin typeface="+mn-lt"/>
              </a:rPr>
              <a:t> as in </a:t>
            </a:r>
            <a:r>
              <a:rPr lang="en-US" b="1">
                <a:latin typeface="+mn-lt"/>
              </a:rPr>
              <a:t>eat </a:t>
            </a:r>
          </a:p>
          <a:p>
            <a:pPr marL="628650" lvl="1" indent="-171450">
              <a:buFont typeface="Courier New" panose="02070309020205020404" pitchFamily="49" charset="0"/>
              <a:buChar char="o"/>
            </a:pPr>
            <a:r>
              <a:rPr lang="en-US">
                <a:latin typeface="+mn-lt"/>
              </a:rPr>
              <a:t>less common</a:t>
            </a:r>
            <a:r>
              <a:rPr lang="en-US" dirty="0">
                <a:latin typeface="+mn-lt"/>
              </a:rPr>
              <a:t> sound</a:t>
            </a:r>
            <a:r>
              <a:rPr lang="en-US">
                <a:latin typeface="+mn-lt"/>
              </a:rPr>
              <a:t>: /e/ as in </a:t>
            </a:r>
            <a:r>
              <a:rPr lang="en-US" b="1">
                <a:latin typeface="+mn-lt"/>
              </a:rPr>
              <a:t>bread </a:t>
            </a:r>
          </a:p>
          <a:p>
            <a:pPr marL="628650" lvl="1" indent="-171450">
              <a:buFont typeface="Courier New" panose="02070309020205020404" pitchFamily="49" charset="0"/>
              <a:buChar char="o"/>
            </a:pPr>
            <a:r>
              <a:rPr lang="en-US">
                <a:latin typeface="+mn-lt"/>
              </a:rPr>
              <a:t>in a few words: /ā/ as in </a:t>
            </a:r>
            <a:r>
              <a:rPr lang="en-US" b="1">
                <a:latin typeface="+mn-lt"/>
              </a:rPr>
              <a:t>great</a:t>
            </a:r>
            <a:r>
              <a:rPr lang="en-US">
                <a:latin typeface="+mn-lt"/>
              </a:rPr>
              <a:t>. </a:t>
            </a:r>
            <a:endParaRPr lang="en-US" b="0">
              <a:latin typeface="+mn-lt"/>
            </a:endParaRPr>
          </a:p>
          <a:p>
            <a:pPr marL="171450" indent="-171450">
              <a:buFont typeface="Courier New" panose="02070309020205020404" pitchFamily="49" charset="0"/>
              <a:buChar char="o"/>
            </a:pPr>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a:t>
            </a:r>
            <a:r>
              <a:rPr lang="en-AU" b="0" dirty="0">
                <a:latin typeface="+mn-lt"/>
              </a:rPr>
              <a:t>Y</a:t>
            </a:r>
            <a:r>
              <a:rPr lang="en-AU" dirty="0">
                <a:latin typeface="+mn-lt"/>
              </a:rPr>
              <a:t>ou</a:t>
            </a:r>
            <a:r>
              <a:rPr lang="en-AU">
                <a:latin typeface="+mn-lt"/>
              </a:rPr>
              <a:t>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A7D839-0A79-0A9E-2D98-5CFAAD466E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4DC5CA-57E4-16C9-EE9F-F8FF7BDB28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D81442-FAB0-3945-AB4A-A2201CD2F277}"/>
              </a:ext>
            </a:extLst>
          </p:cNvPr>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b="1">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Have students start with the word </a:t>
            </a:r>
            <a:r>
              <a:rPr lang="en-AU" sz="1200" b="1">
                <a:solidFill>
                  <a:srgbClr val="404040"/>
                </a:solidFill>
                <a:effectLst/>
                <a:latin typeface="+mn-lt"/>
                <a:ea typeface="Calibri" panose="020F0502020204030204" pitchFamily="34" charset="0"/>
                <a:cs typeface="Times New Roman" panose="02020603050405020304" pitchFamily="18" charset="0"/>
              </a:rPr>
              <a:t>ride</a:t>
            </a:r>
            <a:r>
              <a:rPr lang="en-AU" sz="1200">
                <a:solidFill>
                  <a:srgbClr val="404040"/>
                </a:solidFill>
                <a:effectLst/>
                <a:latin typeface="+mn-lt"/>
                <a:ea typeface="Calibri" panose="020F0502020204030204" pitchFamily="34" charset="0"/>
                <a:cs typeface="Times New Roman" panose="02020603050405020304" pitchFamily="18" charset="0"/>
              </a:rPr>
              <a:t>. 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rgbClr val="404040"/>
                </a:solidFill>
                <a:effectLst/>
                <a:latin typeface="+mn-lt"/>
                <a:ea typeface="Calibri" panose="020F0502020204030204" pitchFamily="34" charset="0"/>
                <a:cs typeface="Times New Roman" panose="02020603050405020304" pitchFamily="18" charset="0"/>
              </a:rPr>
              <a:t>write the base word </a:t>
            </a:r>
            <a:r>
              <a:rPr lang="en-AU" sz="1200">
                <a:effectLst/>
                <a:latin typeface="+mn-lt"/>
                <a:ea typeface="Times New Roman" panose="02020603050405020304" pitchFamily="18" charset="0"/>
                <a:cs typeface="Calibri"/>
              </a:rPr>
              <a:t>on their </a:t>
            </a:r>
            <a:r>
              <a:rPr lang="en-AU" sz="1200">
                <a:latin typeface="+mn-lt"/>
                <a:ea typeface="Times New Roman" panose="02020603050405020304" pitchFamily="18" charset="0"/>
                <a:cs typeface="Calibri"/>
              </a:rPr>
              <a:t>mini-whiteboard</a:t>
            </a:r>
            <a:r>
              <a:rPr lang="en-AU" sz="1200">
                <a:effectLst/>
                <a:latin typeface="+mn-lt"/>
                <a:ea typeface="Times New Roman" panose="02020603050405020304" pitchFamily="18" charset="0"/>
                <a:cs typeface="Calibri"/>
              </a:rPr>
              <a:t> or on a piece of paper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rub off the </a:t>
            </a:r>
            <a:r>
              <a:rPr lang="en-AU" sz="1200" b="1">
                <a:solidFill>
                  <a:srgbClr val="404040"/>
                </a:solidFill>
                <a:effectLst/>
                <a:latin typeface="+mn-lt"/>
                <a:ea typeface="Calibri" panose="020F0502020204030204" pitchFamily="34" charset="0"/>
                <a:cs typeface="Times New Roman" panose="02020603050405020304" pitchFamily="18" charset="0"/>
              </a:rPr>
              <a:t>e </a:t>
            </a:r>
            <a:r>
              <a:rPr lang="en-AU" sz="1200" b="0">
                <a:solidFill>
                  <a:srgbClr val="404040"/>
                </a:solidFill>
                <a:effectLst/>
                <a:latin typeface="+mn-lt"/>
                <a:ea typeface="Calibri" panose="020F0502020204030204" pitchFamily="34" charset="0"/>
                <a:cs typeface="Times New Roman" panose="02020603050405020304" pitchFamily="18" charset="0"/>
              </a:rPr>
              <a:t>(or rewrite the base word without the </a:t>
            </a:r>
            <a:r>
              <a:rPr lang="en-AU" sz="1200" b="1">
                <a:solidFill>
                  <a:srgbClr val="404040"/>
                </a:solidFill>
                <a:effectLst/>
                <a:latin typeface="+mn-lt"/>
                <a:ea typeface="Calibri" panose="020F0502020204030204" pitchFamily="34" charset="0"/>
                <a:cs typeface="Times New Roman" panose="02020603050405020304" pitchFamily="18" charset="0"/>
              </a:rPr>
              <a:t>e</a:t>
            </a:r>
            <a:r>
              <a:rPr lang="en-AU" sz="1200" b="0">
                <a:solidFill>
                  <a:srgbClr val="404040"/>
                </a:solidFill>
                <a:effectLst/>
                <a:latin typeface="+mn-lt"/>
                <a:ea typeface="Calibri" panose="020F0502020204030204" pitchFamily="34" charset="0"/>
                <a:cs typeface="Times New Roman" panose="02020603050405020304" pitchFamily="18" charset="0"/>
              </a:rPr>
              <a:t> underneath)</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add </a:t>
            </a:r>
            <a:r>
              <a:rPr lang="en-AU" sz="1200" b="0">
                <a:solidFill>
                  <a:srgbClr val="404040"/>
                </a:solidFill>
                <a:effectLst/>
                <a:latin typeface="+mn-lt"/>
                <a:ea typeface="Calibri" panose="020F0502020204030204" pitchFamily="34" charset="0"/>
                <a:cs typeface="Times New Roman" panose="02020603050405020304" pitchFamily="18" charset="0"/>
              </a:rPr>
              <a:t>the </a:t>
            </a:r>
            <a:r>
              <a:rPr lang="en-AU" sz="1200" b="1">
                <a:solidFill>
                  <a:srgbClr val="404040"/>
                </a:solidFill>
                <a:effectLst/>
                <a:latin typeface="+mn-lt"/>
                <a:ea typeface="Calibri" panose="020F0502020204030204" pitchFamily="34" charset="0"/>
                <a:cs typeface="Times New Roman" panose="02020603050405020304" pitchFamily="18" charset="0"/>
              </a:rPr>
              <a:t>-</a:t>
            </a:r>
            <a:r>
              <a:rPr lang="en-AU" sz="1200" b="1" err="1">
                <a:solidFill>
                  <a:srgbClr val="404040"/>
                </a:solidFill>
                <a:effectLst/>
                <a:latin typeface="+mn-lt"/>
                <a:ea typeface="Calibri" panose="020F0502020204030204" pitchFamily="34" charset="0"/>
                <a:cs typeface="Times New Roman" panose="02020603050405020304" pitchFamily="18" charset="0"/>
              </a:rPr>
              <a:t>ing</a:t>
            </a:r>
            <a:r>
              <a:rPr lang="en-AU" sz="1200" b="1">
                <a:solidFill>
                  <a:srgbClr val="404040"/>
                </a:solidFill>
                <a:effectLst/>
                <a:latin typeface="+mn-lt"/>
                <a:ea typeface="Calibri" panose="020F0502020204030204" pitchFamily="34" charset="0"/>
                <a:cs typeface="Times New Roman" panose="02020603050405020304" pitchFamily="18" charset="0"/>
              </a:rPr>
              <a:t> </a:t>
            </a:r>
            <a:r>
              <a:rPr lang="en-AU" sz="1200" b="0">
                <a:solidFill>
                  <a:srgbClr val="404040"/>
                </a:solidFill>
                <a:effectLst/>
                <a:latin typeface="+mn-lt"/>
                <a:ea typeface="Calibri" panose="020F0502020204030204" pitchFamily="34" charset="0"/>
                <a:cs typeface="Times New Roman" panose="02020603050405020304" pitchFamily="18" charset="0"/>
              </a:rPr>
              <a:t>suffix</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b="0">
                <a:solidFill>
                  <a:srgbClr val="404040"/>
                </a:solidFill>
                <a:effectLst/>
                <a:latin typeface="+mn-lt"/>
                <a:ea typeface="Calibri" panose="020F0502020204030204" pitchFamily="34" charset="0"/>
                <a:cs typeface="Times New Roman" panose="02020603050405020304" pitchFamily="18" charset="0"/>
              </a:rPr>
              <a:t>read the word they have written (</a:t>
            </a:r>
            <a:r>
              <a:rPr lang="en-AU" sz="1200" b="1">
                <a:solidFill>
                  <a:srgbClr val="404040"/>
                </a:solidFill>
                <a:effectLst/>
                <a:latin typeface="+mn-lt"/>
                <a:ea typeface="Calibri" panose="020F0502020204030204" pitchFamily="34" charset="0"/>
                <a:cs typeface="Times New Roman" panose="02020603050405020304" pitchFamily="18" charset="0"/>
              </a:rPr>
              <a:t>riding</a:t>
            </a:r>
            <a:r>
              <a:rPr lang="en-AU" sz="1200" b="0">
                <a:solidFill>
                  <a:srgbClr val="404040"/>
                </a:solidFill>
                <a:effectLst/>
                <a:latin typeface="+mn-lt"/>
                <a:ea typeface="Calibri" panose="020F0502020204030204" pitchFamily="34" charset="0"/>
                <a:cs typeface="Times New Roman" panose="02020603050405020304" pitchFamily="18" charset="0"/>
              </a:rPr>
              <a:t>)</a:t>
            </a:r>
          </a:p>
          <a:p>
            <a:pPr marL="171450" lvl="0" indent="-171450">
              <a:spcBef>
                <a:spcPts val="100"/>
              </a:spcBef>
              <a:spcAft>
                <a:spcPts val="400"/>
              </a:spcAft>
              <a:buClr>
                <a:srgbClr val="4656AD"/>
              </a:buClr>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explain the meaning of the word when the</a:t>
            </a:r>
            <a:r>
              <a:rPr lang="en-AU" sz="1200" b="0">
                <a:solidFill>
                  <a:srgbClr val="404040"/>
                </a:solidFill>
                <a:effectLst/>
                <a:latin typeface="+mn-lt"/>
                <a:ea typeface="Calibri" panose="020F0502020204030204" pitchFamily="34" charset="0"/>
                <a:cs typeface="Times New Roman" panose="02020603050405020304" pitchFamily="18" charset="0"/>
              </a:rPr>
              <a:t> </a:t>
            </a:r>
            <a:r>
              <a:rPr lang="en-AU" sz="1200" b="1">
                <a:solidFill>
                  <a:srgbClr val="404040"/>
                </a:solidFill>
                <a:effectLst/>
                <a:latin typeface="+mn-lt"/>
                <a:ea typeface="Calibri" panose="020F0502020204030204" pitchFamily="34" charset="0"/>
                <a:cs typeface="Times New Roman" panose="02020603050405020304" pitchFamily="18" charset="0"/>
              </a:rPr>
              <a:t>-</a:t>
            </a:r>
            <a:r>
              <a:rPr lang="en-AU" sz="1200" b="1" err="1">
                <a:solidFill>
                  <a:srgbClr val="404040"/>
                </a:solidFill>
                <a:effectLst/>
                <a:latin typeface="+mn-lt"/>
                <a:ea typeface="Calibri" panose="020F0502020204030204" pitchFamily="34" charset="0"/>
                <a:cs typeface="Times New Roman" panose="02020603050405020304" pitchFamily="18" charset="0"/>
              </a:rPr>
              <a:t>ing</a:t>
            </a:r>
            <a:r>
              <a:rPr lang="en-AU" sz="1200" b="0">
                <a:solidFill>
                  <a:srgbClr val="404040"/>
                </a:solidFill>
                <a:effectLst/>
                <a:latin typeface="+mn-lt"/>
                <a:ea typeface="Calibri" panose="020F0502020204030204" pitchFamily="34" charset="0"/>
                <a:cs typeface="Times New Roman" panose="02020603050405020304" pitchFamily="18" charset="0"/>
              </a:rPr>
              <a:t> suffix</a:t>
            </a:r>
            <a:r>
              <a:rPr lang="en-AU" sz="1200">
                <a:solidFill>
                  <a:srgbClr val="404040"/>
                </a:solidFill>
                <a:effectLst/>
                <a:latin typeface="+mn-lt"/>
                <a:ea typeface="Calibri" panose="020F0502020204030204" pitchFamily="34" charset="0"/>
                <a:cs typeface="Times New Roman" panose="02020603050405020304" pitchFamily="18" charset="0"/>
              </a:rPr>
              <a:t> is added</a:t>
            </a:r>
          </a:p>
          <a:p>
            <a:pPr marL="171450" marR="0" lvl="0" indent="-171450" algn="l" defTabSz="914400" rtl="0" eaLnBrk="1" fontAlgn="auto" latinLnBrk="0" hangingPunct="1">
              <a:lnSpc>
                <a:spcPct val="100000"/>
              </a:lnSpc>
              <a:spcBef>
                <a:spcPts val="100"/>
              </a:spcBef>
              <a:spcAft>
                <a:spcPts val="400"/>
              </a:spcAft>
              <a:buClr>
                <a:srgbClr val="4656AD"/>
              </a:buClr>
              <a:buSzTx/>
              <a:buFont typeface="Arial" panose="020B0604020202020204" pitchFamily="34" charset="0"/>
              <a:buChar char="•"/>
              <a:tabLst/>
              <a:defRPr/>
            </a:pPr>
            <a:r>
              <a:rPr lang="en-US" sz="1200">
                <a:effectLst/>
                <a:latin typeface="+mn-lt"/>
                <a:cs typeface="Times New Roman" panose="02020603050405020304" pitchFamily="18" charset="0"/>
              </a:rPr>
              <a:t>place their student sheets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pPr marL="0" indent="0">
              <a:spcBef>
                <a:spcPts val="100"/>
              </a:spcBef>
              <a:spcAft>
                <a:spcPts val="400"/>
              </a:spcAft>
              <a:buFont typeface="Arial"/>
              <a:buNone/>
            </a:pPr>
            <a:r>
              <a:rPr lang="en-AU" sz="1200">
                <a:latin typeface="+mn-lt"/>
                <a:cs typeface="Calibri"/>
              </a:rPr>
              <a:t>Repeat with the words: </a:t>
            </a:r>
            <a:r>
              <a:rPr lang="en-AU" sz="1200" b="1">
                <a:latin typeface="+mn-lt"/>
                <a:cs typeface="Calibri"/>
              </a:rPr>
              <a:t>skate</a:t>
            </a:r>
            <a:r>
              <a:rPr lang="en-AU" sz="1200" b="0">
                <a:latin typeface="+mn-lt"/>
                <a:cs typeface="Calibri"/>
              </a:rPr>
              <a:t> </a:t>
            </a:r>
            <a:r>
              <a:rPr lang="en-US" b="1"/>
              <a:t>–</a:t>
            </a:r>
            <a:r>
              <a:rPr lang="en-AU" sz="1200" b="0">
                <a:latin typeface="+mn-lt"/>
                <a:cs typeface="Calibri"/>
              </a:rPr>
              <a:t> </a:t>
            </a:r>
            <a:r>
              <a:rPr lang="en-AU" sz="1200" b="1">
                <a:latin typeface="+mn-lt"/>
                <a:cs typeface="Calibri"/>
              </a:rPr>
              <a:t>skated </a:t>
            </a:r>
            <a:r>
              <a:rPr lang="en-AU" sz="1200" b="0">
                <a:latin typeface="+mn-lt"/>
                <a:cs typeface="Calibri"/>
              </a:rPr>
              <a:t>and </a:t>
            </a:r>
            <a:r>
              <a:rPr lang="en-AU" sz="1200" b="1">
                <a:latin typeface="+mn-lt"/>
                <a:cs typeface="Calibri"/>
              </a:rPr>
              <a:t>spike</a:t>
            </a:r>
            <a:r>
              <a:rPr lang="en-AU" sz="1200" b="0">
                <a:latin typeface="+mn-lt"/>
                <a:cs typeface="Calibri"/>
              </a:rPr>
              <a:t> </a:t>
            </a:r>
            <a:r>
              <a:rPr lang="en-US" b="1"/>
              <a:t>–</a:t>
            </a:r>
            <a:r>
              <a:rPr lang="en-AU" sz="1200" b="0">
                <a:latin typeface="+mn-lt"/>
                <a:cs typeface="Calibri"/>
              </a:rPr>
              <a:t> </a:t>
            </a:r>
            <a:r>
              <a:rPr lang="en-AU" sz="1200" b="1">
                <a:latin typeface="+mn-lt"/>
                <a:cs typeface="Calibri"/>
              </a:rPr>
              <a:t>spiky</a:t>
            </a:r>
            <a:r>
              <a:rPr lang="en-AU" sz="1200">
                <a:latin typeface="+mn-lt"/>
                <a:cs typeface="Calibri"/>
              </a:rPr>
              <a:t>.</a:t>
            </a:r>
          </a:p>
          <a:p>
            <a:pPr marL="0" indent="0">
              <a:spcBef>
                <a:spcPts val="100"/>
              </a:spcBef>
              <a:spcAft>
                <a:spcPts val="400"/>
              </a:spcAft>
              <a:buFont typeface="Arial"/>
              <a:buNone/>
            </a:pPr>
            <a:endParaRPr lang="en-AU" sz="2800">
              <a:latin typeface="+mn-lt"/>
              <a:cs typeface="Calibri"/>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sz="28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endParaRPr lang="en-US" sz="2800">
              <a:latin typeface="+mn-lt"/>
            </a:endParaRPr>
          </a:p>
          <a:p>
            <a:pPr>
              <a:spcBef>
                <a:spcPts val="100"/>
              </a:spcBef>
              <a:spcAft>
                <a:spcPts val="400"/>
              </a:spcAft>
            </a:pPr>
            <a:endParaRPr lang="en-AU" sz="1800" b="1">
              <a:latin typeface="+mn-lt"/>
              <a:cs typeface="Calibri"/>
            </a:endParaRPr>
          </a:p>
          <a:p>
            <a:pPr>
              <a:spcBef>
                <a:spcPts val="100"/>
              </a:spcBef>
              <a:spcAft>
                <a:spcPts val="400"/>
              </a:spcAft>
            </a:pPr>
            <a:endParaRPr lang="en-AU" sz="1800" b="1">
              <a:latin typeface="+mn-lt"/>
              <a:cs typeface="Calibri"/>
            </a:endParaRPr>
          </a:p>
        </p:txBody>
      </p:sp>
      <p:sp>
        <p:nvSpPr>
          <p:cNvPr id="4" name="Slide Number Placeholder 3">
            <a:extLst>
              <a:ext uri="{FF2B5EF4-FFF2-40B4-BE49-F238E27FC236}">
                <a16:creationId xmlns:a16="http://schemas.microsoft.com/office/drawing/2014/main" id="{C3F6BFE4-C18F-9559-35C0-8D2D97261F7D}"/>
              </a:ext>
            </a:extLst>
          </p:cNvPr>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4004587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US" b="1"/>
              <a:t>You do</a:t>
            </a:r>
          </a:p>
          <a:p>
            <a:pPr marL="0" indent="0">
              <a:spcBef>
                <a:spcPts val="100"/>
              </a:spcBef>
              <a:spcAft>
                <a:spcPts val="400"/>
              </a:spcAft>
              <a:buFont typeface="Arial"/>
              <a:buNone/>
            </a:pPr>
            <a:endParaRPr lang="en-US"/>
          </a:p>
          <a:p>
            <a:pPr marL="0" indent="0">
              <a:spcBef>
                <a:spcPts val="100"/>
              </a:spcBef>
              <a:spcAft>
                <a:spcPts val="400"/>
              </a:spcAft>
              <a:buFont typeface="Arial"/>
              <a:buNone/>
            </a:pPr>
            <a:r>
              <a:rPr lang="en-US"/>
              <a:t>Students</a:t>
            </a:r>
            <a:r>
              <a:rPr lang="en-US" b="0"/>
              <a:t> who </a:t>
            </a:r>
            <a:r>
              <a:rPr lang="en-US"/>
              <a:t>need further instruction (</a:t>
            </a:r>
            <a:r>
              <a:rPr lang="en-US" b="0"/>
              <a:t>identified during the ‘check for understanding’ phase of the lesson</a:t>
            </a:r>
            <a:r>
              <a:rPr lang="en-US"/>
              <a:t>)</a:t>
            </a:r>
            <a:r>
              <a:rPr lang="en-US" b="0"/>
              <a:t> stay with the teacher for small-group targeted instruction.</a:t>
            </a:r>
            <a:endParaRPr lang="en-US">
              <a:cs typeface="Calibri" panose="020F0502020204030204"/>
            </a:endParaRPr>
          </a:p>
          <a:p>
            <a:pPr marL="0" indent="0">
              <a:spcBef>
                <a:spcPts val="100"/>
              </a:spcBef>
              <a:spcAft>
                <a:spcPts val="400"/>
              </a:spcAft>
              <a:buFont typeface="Arial"/>
              <a:buNone/>
            </a:pPr>
            <a:endParaRPr lang="en-US" b="0"/>
          </a:p>
          <a:p>
            <a:pPr marL="0" indent="0">
              <a:spcBef>
                <a:spcPts val="100"/>
              </a:spcBef>
              <a:spcAft>
                <a:spcPts val="400"/>
              </a:spcAft>
              <a:buFont typeface="Arial"/>
              <a:buNone/>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0">
                <a:effectLst/>
                <a:latin typeface="+mn-lt"/>
                <a:ea typeface="Aptos" panose="020B0004020202020204" pitchFamily="34" charset="0"/>
                <a:cs typeface="Aptos" panose="020B0004020202020204" pitchFamily="34" charset="0"/>
              </a:rPr>
              <a:t>Now that you have finished teaching Phase 13, you can support student fluency using the Phase 13 decodable resources, which contain letter–sound correspondences, decodable words and decodable sentences.</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26545455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70711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Review</a:t>
            </a:r>
          </a:p>
          <a:p>
            <a:endParaRPr lang="en-US" sz="1200" b="0">
              <a:latin typeface="+mn-lt"/>
            </a:endParaRPr>
          </a:p>
          <a:p>
            <a:r>
              <a:rPr lang="en-US" sz="1200" b="0">
                <a:latin typeface="+mn-lt"/>
              </a:rPr>
              <a:t>The review of this letter</a:t>
            </a:r>
            <a:r>
              <a:rPr lang="en-AU" sz="1200">
                <a:latin typeface="+mn-lt"/>
              </a:rPr>
              <a:t>–</a:t>
            </a:r>
            <a:r>
              <a:rPr lang="en-US" sz="1200" b="0">
                <a:latin typeface="+mn-lt"/>
              </a:rPr>
              <a:t>sound correspondence focuses on the taught sounds as well as the spelling </a:t>
            </a:r>
            <a:r>
              <a:rPr lang="en-US" sz="1200" b="0" err="1">
                <a:latin typeface="+mn-lt"/>
              </a:rPr>
              <a:t>generalisation</a:t>
            </a:r>
            <a:r>
              <a:rPr lang="en-US" sz="1200" b="0">
                <a:latin typeface="+mn-lt"/>
              </a:rPr>
              <a:t> for their use.</a:t>
            </a:r>
          </a:p>
          <a:p>
            <a:endParaRPr lang="en-US" sz="1200" b="0">
              <a:latin typeface="+mn-lt"/>
            </a:endParaRPr>
          </a:p>
          <a:p>
            <a:pPr marL="171450" indent="-171450">
              <a:buFont typeface="Arial" panose="020B0604020202020204" pitchFamily="34" charset="0"/>
              <a:buChar char="•"/>
            </a:pPr>
            <a:r>
              <a:rPr lang="en-US" sz="1200" b="0">
                <a:latin typeface="+mn-lt"/>
              </a:rPr>
              <a:t>Point to the </a:t>
            </a:r>
            <a:r>
              <a:rPr lang="en-US" sz="1200" b="1" err="1">
                <a:latin typeface="+mn-lt"/>
              </a:rPr>
              <a:t>ew</a:t>
            </a:r>
            <a:r>
              <a:rPr lang="en-US" sz="1200"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Prompt students to say the mnemonic phrase, </a:t>
            </a:r>
            <a:r>
              <a:rPr lang="en-US" sz="1200" b="1" u="none">
                <a:latin typeface="+mn-lt"/>
              </a:rPr>
              <a:t>I gr</a:t>
            </a:r>
            <a:r>
              <a:rPr lang="en-US" sz="1200" b="1" u="sng">
                <a:latin typeface="+mn-lt"/>
              </a:rPr>
              <a:t>ew</a:t>
            </a:r>
            <a:r>
              <a:rPr lang="en-US" sz="1200" b="1" u="none">
                <a:latin typeface="+mn-lt"/>
              </a:rPr>
              <a:t> a f</a:t>
            </a:r>
            <a:r>
              <a:rPr lang="en-US" sz="1200" b="1" u="sng">
                <a:latin typeface="+mn-lt"/>
              </a:rPr>
              <a:t>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Prompt students to review the </a:t>
            </a:r>
            <a:r>
              <a:rPr lang="en-US" sz="1200" b="0" err="1">
                <a:latin typeface="+mn-lt"/>
              </a:rPr>
              <a:t>generalisation</a:t>
            </a:r>
            <a:r>
              <a:rPr lang="en-US" sz="1200" b="0">
                <a:latin typeface="+mn-lt"/>
              </a:rPr>
              <a:t> for the sounds </a:t>
            </a:r>
            <a:r>
              <a:rPr lang="en-US" sz="1200" b="1" err="1">
                <a:latin typeface="+mn-lt"/>
              </a:rPr>
              <a:t>ew</a:t>
            </a:r>
            <a:r>
              <a:rPr lang="en-US" sz="1200" b="0">
                <a:latin typeface="+mn-lt"/>
              </a:rPr>
              <a:t> can </a:t>
            </a:r>
            <a:r>
              <a:rPr lang="en-US" sz="1200" b="0" dirty="0">
                <a:latin typeface="+mn-lt"/>
              </a:rPr>
              <a:t>say</a:t>
            </a:r>
            <a:r>
              <a:rPr lang="en-US" sz="1200" b="0">
                <a:latin typeface="+mn-lt"/>
              </a:rPr>
              <a:t>:</a:t>
            </a:r>
          </a:p>
          <a:p>
            <a:pPr marL="630000" lvl="1" indent="-172800">
              <a:buFont typeface="Courier New" panose="02070309020205020404" pitchFamily="49" charset="0"/>
              <a:buChar char="o"/>
            </a:pPr>
            <a:r>
              <a:rPr lang="en-AU" sz="1200" kern="100">
                <a:effectLst/>
                <a:latin typeface="+mn-lt"/>
                <a:ea typeface="Aptos" panose="020B0004020202020204" pitchFamily="34" charset="0"/>
                <a:cs typeface="Times New Roman" panose="02020603050405020304" pitchFamily="18" charset="0"/>
              </a:rPr>
              <a:t>most common sound: /</a:t>
            </a:r>
            <a:r>
              <a:rPr lang="en-AU" sz="1200" kern="100" err="1">
                <a:effectLst/>
                <a:latin typeface="+mn-lt"/>
                <a:ea typeface="Aptos" panose="020B0004020202020204" pitchFamily="34" charset="0"/>
                <a:cs typeface="Times New Roman" panose="02020603050405020304" pitchFamily="18" charset="0"/>
              </a:rPr>
              <a:t>oo</a:t>
            </a:r>
            <a:r>
              <a:rPr lang="en-AU" sz="1200" kern="100">
                <a:effectLst/>
                <a:latin typeface="+mn-lt"/>
                <a:ea typeface="Aptos" panose="020B0004020202020204" pitchFamily="34" charset="0"/>
                <a:cs typeface="Times New Roman" panose="02020603050405020304" pitchFamily="18" charset="0"/>
              </a:rPr>
              <a:t>/ as in </a:t>
            </a:r>
            <a:r>
              <a:rPr lang="en-AU" sz="1200" b="1" u="none" kern="100" dirty="0">
                <a:effectLst/>
                <a:latin typeface="+mn-lt"/>
                <a:ea typeface="Aptos" panose="020B0004020202020204" pitchFamily="34" charset="0"/>
                <a:cs typeface="Times New Roman" panose="02020603050405020304" pitchFamily="18" charset="0"/>
              </a:rPr>
              <a:t>grew</a:t>
            </a:r>
            <a:endParaRPr lang="en-AU" sz="1200" u="none" kern="100" dirty="0">
              <a:effectLst/>
              <a:latin typeface="+mn-lt"/>
              <a:ea typeface="Aptos" panose="020B0004020202020204" pitchFamily="34" charset="0"/>
              <a:cs typeface="Times New Roman" panose="02020603050405020304" pitchFamily="18" charset="0"/>
            </a:endParaRPr>
          </a:p>
          <a:p>
            <a:pPr marL="630000" lvl="1" indent="-172800">
              <a:buFont typeface="Courier New" panose="02070309020205020404" pitchFamily="49" charset="0"/>
              <a:buChar char="o"/>
            </a:pPr>
            <a:r>
              <a:rPr lang="en-AU" sz="1200" kern="100">
                <a:effectLst/>
                <a:latin typeface="+mn-lt"/>
                <a:ea typeface="Aptos" panose="020B0004020202020204" pitchFamily="34" charset="0"/>
                <a:cs typeface="Times New Roman" panose="02020603050405020304" pitchFamily="18" charset="0"/>
              </a:rPr>
              <a:t>less common sound: /</a:t>
            </a:r>
            <a:r>
              <a:rPr lang="en-AU" sz="1200" kern="100">
                <a:effectLst/>
                <a:latin typeface="+mn-lt"/>
                <a:ea typeface="Calibri" panose="020F0502020204030204" pitchFamily="34" charset="0"/>
                <a:cs typeface="Calibri" panose="020F0502020204030204" pitchFamily="34" charset="0"/>
              </a:rPr>
              <a:t>ū</a:t>
            </a:r>
            <a:r>
              <a:rPr lang="en-AU" sz="1200" kern="100">
                <a:effectLst/>
                <a:latin typeface="+mn-lt"/>
                <a:ea typeface="Aptos" panose="020B0004020202020204" pitchFamily="34" charset="0"/>
                <a:cs typeface="Times New Roman" panose="02020603050405020304" pitchFamily="18" charset="0"/>
              </a:rPr>
              <a:t>/ as in </a:t>
            </a:r>
            <a:r>
              <a:rPr lang="en-AU" sz="1200" b="1" kern="100">
                <a:effectLst/>
                <a:latin typeface="+mn-lt"/>
                <a:ea typeface="Aptos" panose="020B0004020202020204" pitchFamily="34" charset="0"/>
                <a:cs typeface="Times New Roman" panose="02020603050405020304" pitchFamily="18" charset="0"/>
              </a:rPr>
              <a:t>few</a:t>
            </a:r>
          </a:p>
          <a:p>
            <a:pPr marL="457200" lvl="1" indent="0">
              <a:buFont typeface="Arial" panose="020B0604020202020204" pitchFamily="34" charset="0"/>
              <a:buNone/>
            </a:pPr>
            <a:endParaRPr lang="en-US" sz="1200" b="1">
              <a:latin typeface="+mn-lt"/>
            </a:endParaRPr>
          </a:p>
          <a:p>
            <a:r>
              <a:rPr lang="en-US" sz="1200"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If any students do not know a sound or say the wrong sound, provide corrective feedback and modelling. </a:t>
            </a:r>
            <a:r>
              <a:rPr lang="en-US" sz="120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a:latin typeface="+mn-lt"/>
              </a:rPr>
              <a:t>Note: </a:t>
            </a:r>
            <a:r>
              <a:rPr lang="en-AU" sz="1200" b="0" dirty="0">
                <a:latin typeface="+mn-lt"/>
              </a:rPr>
              <a:t>Y</a:t>
            </a:r>
            <a:r>
              <a:rPr lang="en-AU" sz="1200" dirty="0">
                <a:latin typeface="+mn-lt"/>
              </a:rPr>
              <a:t>ou</a:t>
            </a:r>
            <a:r>
              <a:rPr lang="en-AU" sz="1200">
                <a:latin typeface="+mn-lt"/>
              </a:rPr>
              <a:t>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9858803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ue</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none">
                <a:latin typeface="+mn-lt"/>
              </a:rPr>
              <a:t>The stat</a:t>
            </a:r>
            <a:r>
              <a:rPr lang="en-US" b="1" u="sng">
                <a:latin typeface="+mn-lt"/>
              </a:rPr>
              <a:t>ue</a:t>
            </a:r>
            <a:r>
              <a:rPr lang="en-US" b="1" u="none">
                <a:latin typeface="+mn-lt"/>
              </a:rPr>
              <a:t> is bl</a:t>
            </a:r>
            <a:r>
              <a:rPr lang="en-US" b="1" u="sng">
                <a:latin typeface="+mn-lt"/>
              </a:rPr>
              <a:t>ue</a:t>
            </a:r>
            <a:r>
              <a:rPr lang="en-US" b="0">
                <a:latin typeface="+mn-lt"/>
              </a:rPr>
              <a: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err="1">
                <a:latin typeface="+mn-lt"/>
              </a:rPr>
              <a:t>ue</a:t>
            </a:r>
            <a:r>
              <a:rPr lang="en-US" b="0">
                <a:latin typeface="+mn-lt"/>
              </a:rPr>
              <a:t> can </a:t>
            </a:r>
            <a:r>
              <a:rPr lang="en-US" b="0" dirty="0">
                <a:latin typeface="+mn-lt"/>
              </a:rPr>
              <a:t>say</a:t>
            </a:r>
            <a:r>
              <a:rPr lang="en-US" b="0">
                <a:latin typeface="+mn-lt"/>
              </a:rPr>
              <a:t>:</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err="1">
                <a:latin typeface="+mn-lt"/>
              </a:rPr>
              <a:t>ue</a:t>
            </a:r>
            <a:r>
              <a:rPr lang="en-US" sz="1200" b="1">
                <a:latin typeface="+mn-lt"/>
              </a:rPr>
              <a:t> </a:t>
            </a:r>
            <a:r>
              <a:rPr lang="en-US" sz="1200" b="0">
                <a:latin typeface="+mn-lt"/>
              </a:rPr>
              <a:t>usually says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 in words with two or more syllables such as </a:t>
            </a:r>
            <a:r>
              <a:rPr lang="en-AU" sz="1200" b="1" kern="1200">
                <a:effectLst/>
                <a:latin typeface="+mn-lt"/>
                <a:ea typeface="Calibri" panose="020F0502020204030204" pitchFamily="34" charset="0"/>
                <a:cs typeface="Calibri" panose="020F0502020204030204" pitchFamily="34" charset="0"/>
              </a:rPr>
              <a:t>statue </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sz="1200" b="1" kern="1200" err="1">
                <a:effectLst/>
                <a:latin typeface="+mn-lt"/>
                <a:ea typeface="Calibri" panose="020F0502020204030204" pitchFamily="34" charset="0"/>
                <a:cs typeface="Calibri" panose="020F0502020204030204" pitchFamily="34" charset="0"/>
              </a:rPr>
              <a:t>ue</a:t>
            </a:r>
            <a:r>
              <a:rPr lang="en-AU" sz="1200" b="1" kern="1200">
                <a:effectLst/>
                <a:latin typeface="+mn-lt"/>
                <a:ea typeface="Calibri" panose="020F0502020204030204" pitchFamily="34" charset="0"/>
                <a:cs typeface="Calibri" panose="020F0502020204030204" pitchFamily="34" charset="0"/>
              </a:rPr>
              <a:t> </a:t>
            </a:r>
            <a:r>
              <a:rPr lang="en-AU" sz="1200" b="0" kern="1200">
                <a:effectLst/>
                <a:latin typeface="+mn-lt"/>
                <a:ea typeface="Calibri" panose="020F0502020204030204" pitchFamily="34" charset="0"/>
                <a:cs typeface="Calibri" panose="020F0502020204030204" pitchFamily="34" charset="0"/>
              </a:rPr>
              <a:t>usually says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a:t>
            </a:r>
            <a:r>
              <a:rPr lang="en-AU" sz="1200" b="0" kern="1200">
                <a:effectLst/>
                <a:latin typeface="+mn-lt"/>
                <a:ea typeface="Calibri" panose="020F0502020204030204" pitchFamily="34" charset="0"/>
                <a:cs typeface="Calibri" panose="020F0502020204030204" pitchFamily="34" charset="0"/>
              </a:rPr>
              <a:t> in one-syllable words with one consonant before</a:t>
            </a:r>
            <a:r>
              <a:rPr lang="en-AU" sz="1200" b="1" kern="1200">
                <a:effectLst/>
                <a:latin typeface="+mn-lt"/>
                <a:ea typeface="Calibri" panose="020F0502020204030204" pitchFamily="34" charset="0"/>
                <a:cs typeface="Calibri" panose="020F0502020204030204" pitchFamily="34" charset="0"/>
              </a:rPr>
              <a:t> </a:t>
            </a:r>
            <a:r>
              <a:rPr lang="en-AU" sz="1200" b="1" kern="1200" err="1">
                <a:effectLst/>
                <a:latin typeface="+mn-lt"/>
                <a:ea typeface="Calibri" panose="020F0502020204030204" pitchFamily="34" charset="0"/>
                <a:cs typeface="Calibri" panose="020F0502020204030204" pitchFamily="34" charset="0"/>
              </a:rPr>
              <a:t>ue</a:t>
            </a:r>
            <a:r>
              <a:rPr lang="en-AU" sz="1200" b="0" kern="1200">
                <a:effectLst/>
                <a:latin typeface="+mn-lt"/>
                <a:ea typeface="Calibri" panose="020F0502020204030204" pitchFamily="34" charset="0"/>
                <a:cs typeface="Calibri" panose="020F0502020204030204" pitchFamily="34" charset="0"/>
              </a:rPr>
              <a:t> such as </a:t>
            </a:r>
            <a:r>
              <a:rPr lang="en-AU" sz="1200" b="1" kern="1200">
                <a:effectLst/>
                <a:latin typeface="+mn-lt"/>
                <a:ea typeface="Calibri" panose="020F0502020204030204" pitchFamily="34" charset="0"/>
                <a:cs typeface="Calibri" panose="020F0502020204030204" pitchFamily="34" charset="0"/>
              </a:rPr>
              <a:t>due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1" err="1">
                <a:latin typeface="+mn-lt"/>
                <a:cs typeface="Arial" panose="020B0604020202020204" pitchFamily="34" charset="0"/>
              </a:rPr>
              <a:t>ue</a:t>
            </a:r>
            <a:r>
              <a:rPr lang="en-US" sz="1200" b="1">
                <a:latin typeface="+mn-lt"/>
                <a:cs typeface="Arial" panose="020B0604020202020204" pitchFamily="34" charset="0"/>
              </a:rPr>
              <a:t> </a:t>
            </a:r>
            <a:r>
              <a:rPr lang="en-US" sz="1200" b="0">
                <a:latin typeface="+mn-lt"/>
                <a:cs typeface="Arial" panose="020B0604020202020204" pitchFamily="34" charset="0"/>
              </a:rPr>
              <a:t>usually</a:t>
            </a:r>
            <a:r>
              <a:rPr lang="en-US" sz="1200" b="1">
                <a:latin typeface="+mn-lt"/>
                <a:cs typeface="Arial" panose="020B0604020202020204" pitchFamily="34" charset="0"/>
              </a:rPr>
              <a:t> </a:t>
            </a:r>
            <a:r>
              <a:rPr lang="en-US" sz="1200" b="0">
                <a:latin typeface="+mn-lt"/>
                <a:cs typeface="Arial" panose="020B0604020202020204" pitchFamily="34" charset="0"/>
              </a:rPr>
              <a:t>says </a:t>
            </a:r>
            <a:r>
              <a:rPr lang="en-US" sz="1200" b="0">
                <a:latin typeface="+mn-lt"/>
              </a:rPr>
              <a:t>/</a:t>
            </a:r>
            <a:r>
              <a:rPr lang="en-US" sz="1200" b="0" err="1">
                <a:latin typeface="+mn-lt"/>
                <a:ea typeface="Calibri" panose="020F0502020204030204" pitchFamily="34" charset="0"/>
                <a:cs typeface="Calibri" panose="020F0502020204030204" pitchFamily="34" charset="0"/>
              </a:rPr>
              <a:t>oo</a:t>
            </a:r>
            <a:r>
              <a:rPr lang="en-US" sz="1200" b="0">
                <a:latin typeface="+mn-lt"/>
                <a:ea typeface="Calibri" panose="020F0502020204030204" pitchFamily="34" charset="0"/>
                <a:cs typeface="Calibri" panose="020F0502020204030204" pitchFamily="34" charset="0"/>
              </a:rPr>
              <a:t>/ </a:t>
            </a:r>
            <a:r>
              <a:rPr lang="en-US" sz="1200" b="0">
                <a:latin typeface="+mn-lt"/>
                <a:cs typeface="Arial" panose="020B0604020202020204" pitchFamily="34" charset="0"/>
              </a:rPr>
              <a:t>in one-syllable words after two or more consonant sounds as </a:t>
            </a:r>
            <a:r>
              <a:rPr lang="en-US" sz="1200" b="1">
                <a:latin typeface="+mn-lt"/>
                <a:cs typeface="Arial" panose="020B0604020202020204" pitchFamily="34" charset="0"/>
              </a:rPr>
              <a:t>blue</a:t>
            </a:r>
            <a:r>
              <a:rPr lang="en-US" sz="1200" b="0">
                <a:latin typeface="+mn-lt"/>
                <a:cs typeface="Arial" panose="020B0604020202020204" pitchFamily="34" charset="0"/>
              </a:rPr>
              <a:t>.</a:t>
            </a:r>
            <a:endParaRPr lang="en-US" sz="1200" b="1">
              <a:latin typeface="+mn-lt"/>
              <a:cs typeface="Arial" panose="020B0604020202020204" pitchFamily="34" charset="0"/>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724708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Review</a:t>
            </a:r>
          </a:p>
          <a:p>
            <a:endParaRPr lang="en-US" sz="1200" b="0">
              <a:latin typeface="+mn-lt"/>
            </a:endParaRPr>
          </a:p>
          <a:p>
            <a:r>
              <a:rPr lang="en-US" sz="1200" b="0">
                <a:latin typeface="+mn-lt"/>
              </a:rPr>
              <a:t>The review of this letter</a:t>
            </a:r>
            <a:r>
              <a:rPr lang="en-AU" sz="1200">
                <a:latin typeface="+mn-lt"/>
              </a:rPr>
              <a:t>–</a:t>
            </a:r>
            <a:r>
              <a:rPr lang="en-US" sz="1200" b="0">
                <a:latin typeface="+mn-lt"/>
              </a:rPr>
              <a:t>sound correspondence focuses on the taught sounds as well as the spelling </a:t>
            </a:r>
            <a:r>
              <a:rPr lang="en-US" sz="1200" b="0" err="1">
                <a:latin typeface="+mn-lt"/>
              </a:rPr>
              <a:t>generalisation</a:t>
            </a:r>
            <a:r>
              <a:rPr lang="en-US" sz="1200" b="0">
                <a:latin typeface="+mn-lt"/>
              </a:rPr>
              <a:t> for their use.</a:t>
            </a:r>
          </a:p>
          <a:p>
            <a:endParaRPr lang="en-US" sz="1200" b="0">
              <a:latin typeface="+mn-lt"/>
            </a:endParaRPr>
          </a:p>
          <a:p>
            <a:pPr marL="171450" indent="-171450">
              <a:buFont typeface="Arial" panose="020B0604020202020204" pitchFamily="34" charset="0"/>
              <a:buChar char="•"/>
            </a:pPr>
            <a:r>
              <a:rPr lang="en-US" sz="1200" b="0">
                <a:latin typeface="+mn-lt"/>
              </a:rPr>
              <a:t>Point to the </a:t>
            </a:r>
            <a:r>
              <a:rPr lang="en-US" sz="1200" b="1" err="1">
                <a:latin typeface="+mn-lt"/>
              </a:rPr>
              <a:t>oo</a:t>
            </a:r>
            <a:r>
              <a:rPr lang="en-US" sz="1200"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Prompt students to say the mnemonic phrase, </a:t>
            </a:r>
            <a:r>
              <a:rPr lang="en-US" sz="1200" b="1" u="none">
                <a:latin typeface="+mn-lt"/>
              </a:rPr>
              <a:t>F</a:t>
            </a:r>
            <a:r>
              <a:rPr lang="en-US" sz="1200" b="1" u="sng">
                <a:latin typeface="+mn-lt"/>
              </a:rPr>
              <a:t>oo</a:t>
            </a:r>
            <a:r>
              <a:rPr lang="en-US" sz="1200" b="1" u="none">
                <a:latin typeface="+mn-lt"/>
              </a:rPr>
              <a:t>d is g</a:t>
            </a:r>
            <a:r>
              <a:rPr lang="en-US" sz="1200" b="1" u="sng">
                <a:latin typeface="+mn-lt"/>
              </a:rPr>
              <a:t>oo</a:t>
            </a:r>
            <a:r>
              <a:rPr lang="en-US" sz="1200" b="1" u="none">
                <a:latin typeface="+mn-lt"/>
              </a:rPr>
              <a:t>d</a:t>
            </a:r>
            <a:r>
              <a:rPr lang="en-US" sz="1200" b="0">
                <a:latin typeface="+mn-lt"/>
              </a:rPr>
              <a:t>.</a:t>
            </a:r>
          </a:p>
          <a:p>
            <a:pPr marL="171450" indent="-171450">
              <a:buFont typeface="Arial" panose="020B0604020202020204" pitchFamily="34" charset="0"/>
              <a:buChar char="•"/>
            </a:pPr>
            <a:r>
              <a:rPr lang="en-US" sz="1200" b="0">
                <a:latin typeface="+mn-lt"/>
              </a:rPr>
              <a:t>Prompt students to review the </a:t>
            </a:r>
            <a:r>
              <a:rPr lang="en-US" sz="1200" b="0" err="1">
                <a:latin typeface="+mn-lt"/>
              </a:rPr>
              <a:t>generalisation</a:t>
            </a:r>
            <a:r>
              <a:rPr lang="en-US" sz="1200" b="0">
                <a:latin typeface="+mn-lt"/>
              </a:rPr>
              <a:t> for the sounds </a:t>
            </a:r>
            <a:r>
              <a:rPr lang="en-US" sz="1200" b="1" err="1">
                <a:latin typeface="+mn-lt"/>
              </a:rPr>
              <a:t>oo</a:t>
            </a:r>
            <a:r>
              <a:rPr lang="en-US" sz="1200" b="0">
                <a:latin typeface="+mn-lt"/>
              </a:rPr>
              <a:t> can </a:t>
            </a:r>
            <a:r>
              <a:rPr lang="en-US" sz="1200" b="0" dirty="0">
                <a:latin typeface="+mn-lt"/>
              </a:rPr>
              <a:t>say</a:t>
            </a:r>
            <a:r>
              <a:rPr lang="en-US" sz="1200" b="0">
                <a:latin typeface="+mn-lt"/>
              </a:rPr>
              <a:t>:</a:t>
            </a:r>
          </a:p>
          <a:p>
            <a:pPr marL="628650" lvl="1" indent="-171450">
              <a:buFont typeface="Courier New" panose="02070309020205020404" pitchFamily="49" charset="0"/>
              <a:buChar char="o"/>
            </a:pPr>
            <a:r>
              <a:rPr lang="en-AU" sz="1200" kern="100">
                <a:effectLst/>
                <a:latin typeface="+mn-lt"/>
                <a:ea typeface="Aptos" panose="020B0004020202020204" pitchFamily="34" charset="0"/>
                <a:cs typeface="Times New Roman" panose="02020603050405020304" pitchFamily="18" charset="0"/>
              </a:rPr>
              <a:t>most common sound: /</a:t>
            </a:r>
            <a:r>
              <a:rPr lang="en-AU" sz="1200" kern="100" err="1">
                <a:effectLst/>
                <a:latin typeface="+mn-lt"/>
                <a:ea typeface="Aptos" panose="020B0004020202020204" pitchFamily="34" charset="0"/>
                <a:cs typeface="Times New Roman" panose="02020603050405020304" pitchFamily="18" charset="0"/>
              </a:rPr>
              <a:t>oo</a:t>
            </a:r>
            <a:r>
              <a:rPr lang="en-AU" sz="1200" kern="100">
                <a:effectLst/>
                <a:latin typeface="+mn-lt"/>
                <a:ea typeface="Aptos" panose="020B0004020202020204" pitchFamily="34" charset="0"/>
                <a:cs typeface="Times New Roman" panose="02020603050405020304" pitchFamily="18" charset="0"/>
              </a:rPr>
              <a:t>/ as in </a:t>
            </a:r>
            <a:r>
              <a:rPr lang="en-AU" sz="1200" b="1" kern="100">
                <a:effectLst/>
                <a:latin typeface="+mn-lt"/>
                <a:ea typeface="Aptos" panose="020B0004020202020204" pitchFamily="34" charset="0"/>
                <a:cs typeface="Times New Roman" panose="02020603050405020304" pitchFamily="18" charset="0"/>
              </a:rPr>
              <a:t>f</a:t>
            </a:r>
            <a:r>
              <a:rPr lang="en-AU" sz="1200" b="1" u="none" kern="100">
                <a:effectLst/>
                <a:latin typeface="+mn-lt"/>
                <a:ea typeface="Aptos" panose="020B0004020202020204" pitchFamily="34" charset="0"/>
                <a:cs typeface="Times New Roman" panose="02020603050405020304" pitchFamily="18" charset="0"/>
              </a:rPr>
              <a:t>oo</a:t>
            </a:r>
            <a:r>
              <a:rPr lang="en-AU" sz="1200" b="1" kern="100">
                <a:effectLst/>
                <a:latin typeface="+mn-lt"/>
                <a:ea typeface="Aptos" panose="020B0004020202020204" pitchFamily="34" charset="0"/>
                <a:cs typeface="Times New Roman" panose="02020603050405020304" pitchFamily="18" charset="0"/>
              </a:rPr>
              <a:t>d</a:t>
            </a:r>
            <a:r>
              <a:rPr lang="en-AU" sz="1200" kern="100">
                <a:effectLst/>
                <a:latin typeface="+mn-lt"/>
                <a:ea typeface="Aptos" panose="020B0004020202020204" pitchFamily="34" charset="0"/>
                <a:cs typeface="Times New Roman" panose="02020603050405020304" pitchFamily="18" charset="0"/>
              </a:rPr>
              <a:t> </a:t>
            </a:r>
          </a:p>
          <a:p>
            <a:pPr marL="628650" lvl="1" indent="-171450">
              <a:buFont typeface="Courier New" panose="02070309020205020404" pitchFamily="49" charset="0"/>
              <a:buChar char="o"/>
            </a:pPr>
            <a:r>
              <a:rPr lang="en-AU" sz="1200" kern="100">
                <a:effectLst/>
                <a:latin typeface="+mn-lt"/>
                <a:ea typeface="Aptos" panose="020B0004020202020204" pitchFamily="34" charset="0"/>
                <a:cs typeface="Times New Roman" panose="02020603050405020304" pitchFamily="18" charset="0"/>
              </a:rPr>
              <a:t>less common sound: /</a:t>
            </a:r>
            <a:r>
              <a:rPr lang="en-AU" sz="1200" kern="100" err="1">
                <a:effectLst/>
                <a:latin typeface="+mn-lt"/>
                <a:ea typeface="Aptos" panose="020B0004020202020204" pitchFamily="34" charset="0"/>
                <a:cs typeface="Times New Roman" panose="02020603050405020304" pitchFamily="18" charset="0"/>
              </a:rPr>
              <a:t>ŏŏ</a:t>
            </a:r>
            <a:r>
              <a:rPr lang="en-AU" sz="1200" kern="100">
                <a:effectLst/>
                <a:latin typeface="+mn-lt"/>
                <a:ea typeface="Aptos" panose="020B0004020202020204" pitchFamily="34" charset="0"/>
                <a:cs typeface="Times New Roman" panose="02020603050405020304" pitchFamily="18" charset="0"/>
              </a:rPr>
              <a:t>/ as in </a:t>
            </a:r>
            <a:r>
              <a:rPr lang="en-AU" sz="1200" b="1" kern="100">
                <a:effectLst/>
                <a:latin typeface="+mn-lt"/>
                <a:ea typeface="Aptos" panose="020B0004020202020204" pitchFamily="34" charset="0"/>
                <a:cs typeface="Times New Roman" panose="02020603050405020304" pitchFamily="18" charset="0"/>
              </a:rPr>
              <a:t>g</a:t>
            </a:r>
            <a:r>
              <a:rPr lang="en-AU" sz="1200" b="1" u="none" kern="100">
                <a:effectLst/>
                <a:latin typeface="+mn-lt"/>
                <a:ea typeface="Aptos" panose="020B0004020202020204" pitchFamily="34" charset="0"/>
                <a:cs typeface="Times New Roman" panose="02020603050405020304" pitchFamily="18" charset="0"/>
              </a:rPr>
              <a:t>oo</a:t>
            </a:r>
            <a:r>
              <a:rPr lang="en-AU" sz="1200" b="1" kern="100">
                <a:effectLst/>
                <a:latin typeface="+mn-lt"/>
                <a:ea typeface="Aptos" panose="020B0004020202020204" pitchFamily="34" charset="0"/>
                <a:cs typeface="Times New Roman" panose="02020603050405020304" pitchFamily="18" charset="0"/>
              </a:rPr>
              <a:t>d</a:t>
            </a:r>
            <a:r>
              <a:rPr lang="en-AU" sz="1200" b="0" kern="100">
                <a:effectLst/>
                <a:latin typeface="+mn-lt"/>
                <a:ea typeface="Aptos" panose="020B0004020202020204" pitchFamily="34" charset="0"/>
                <a:cs typeface="Times New Roman" panose="02020603050405020304" pitchFamily="18" charset="0"/>
              </a:rPr>
              <a:t>.</a:t>
            </a:r>
            <a:endParaRPr lang="en-AU" sz="1200" b="1" kern="100">
              <a:effectLst/>
              <a:latin typeface="+mn-lt"/>
              <a:ea typeface="Aptos" panose="020B0004020202020204" pitchFamily="34" charset="0"/>
              <a:cs typeface="Times New Roman" panose="02020603050405020304" pitchFamily="18" charset="0"/>
            </a:endParaRPr>
          </a:p>
          <a:p>
            <a:pPr marL="628650" lvl="1" indent="-171450">
              <a:buFont typeface="Arial" panose="020B0604020202020204" pitchFamily="34" charset="0"/>
              <a:buChar char="•"/>
            </a:pPr>
            <a:endParaRPr lang="en-US" sz="1200" b="1">
              <a:latin typeface="+mn-lt"/>
            </a:endParaRPr>
          </a:p>
          <a:p>
            <a:r>
              <a:rPr lang="en-US" sz="1200"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If any students do not know a sound or say the wrong sound, provide corrective feedback and modelling. </a:t>
            </a:r>
            <a:r>
              <a:rPr lang="en-US" sz="120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a:latin typeface="+mn-lt"/>
              </a:rPr>
              <a:t>Note: Y</a:t>
            </a:r>
            <a:r>
              <a:rPr lang="en-AU" sz="120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2303554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/ī/ at the end of a one-syllable word as in </a:t>
            </a:r>
            <a:r>
              <a:rPr lang="en-US" sz="1200" b="1">
                <a:effectLst/>
                <a:latin typeface="+mn-lt"/>
                <a:ea typeface="Aptos" panose="020B0004020202020204" pitchFamily="34" charset="0"/>
                <a:cs typeface="Aptos" panose="020B0004020202020204" pitchFamily="34" charset="0"/>
              </a:rPr>
              <a:t>shy</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a:effectLst/>
                <a:latin typeface="+mn-lt"/>
                <a:ea typeface="Calibri" panose="020F0502020204030204" pitchFamily="34" charset="0"/>
                <a:cs typeface="Calibri" panose="020F0502020204030204" pitchFamily="34" charset="0"/>
              </a:rPr>
              <a:t>ē</a:t>
            </a:r>
            <a:r>
              <a:rPr lang="en-US" sz="1200" b="0">
                <a:effectLst/>
                <a:latin typeface="+mn-lt"/>
                <a:ea typeface="Aptos" panose="020B0004020202020204" pitchFamily="34" charset="0"/>
                <a:cs typeface="Aptos" panose="020B0004020202020204" pitchFamily="34" charset="0"/>
              </a:rPr>
              <a:t>/ at the end of a word with more than one syllable as in </a:t>
            </a:r>
            <a:r>
              <a:rPr lang="en-US" sz="1200" b="1">
                <a:effectLst/>
                <a:latin typeface="+mn-lt"/>
                <a:ea typeface="Aptos" panose="020B0004020202020204" pitchFamily="34" charset="0"/>
                <a:cs typeface="Aptos" panose="020B0004020202020204" pitchFamily="34" charset="0"/>
              </a:rPr>
              <a:t>puppy</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a:effectLst/>
                <a:latin typeface="+mn-lt"/>
                <a:ea typeface="Calibri" panose="020F0502020204030204" pitchFamily="34" charset="0"/>
                <a:cs typeface="Calibri" panose="020F0502020204030204" pitchFamily="34" charset="0"/>
              </a:rPr>
              <a:t>ē</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eat</a:t>
            </a:r>
            <a:r>
              <a:rPr lang="en-US" sz="1200" b="0">
                <a:effectLst/>
                <a:latin typeface="+mn-lt"/>
                <a:ea typeface="Aptos" panose="020B0004020202020204" pitchFamily="34" charset="0"/>
                <a:cs typeface="Aptos" panose="020B0004020202020204" pitchFamily="34" charset="0"/>
              </a:rPr>
              <a:t>, /e/ as in </a:t>
            </a:r>
            <a:r>
              <a:rPr lang="en-US" sz="1200" b="1">
                <a:effectLst/>
                <a:latin typeface="+mn-lt"/>
                <a:ea typeface="Aptos" panose="020B0004020202020204" pitchFamily="34" charset="0"/>
                <a:cs typeface="Aptos" panose="020B0004020202020204" pitchFamily="34" charset="0"/>
              </a:rPr>
              <a:t>bread </a:t>
            </a:r>
            <a:r>
              <a:rPr lang="en-US" sz="1200" b="0">
                <a:effectLst/>
                <a:latin typeface="+mn-lt"/>
                <a:ea typeface="Aptos" panose="020B0004020202020204" pitchFamily="34" charset="0"/>
                <a:cs typeface="Aptos" panose="020B0004020202020204" pitchFamily="34" charset="0"/>
              </a:rPr>
              <a:t>and /ā/ as in </a:t>
            </a:r>
            <a:r>
              <a:rPr lang="en-US" sz="1200" b="1">
                <a:effectLst/>
                <a:latin typeface="+mn-lt"/>
                <a:ea typeface="Aptos" panose="020B0004020202020204" pitchFamily="34" charset="0"/>
                <a:cs typeface="Aptos" panose="020B0004020202020204" pitchFamily="34" charset="0"/>
              </a:rPr>
              <a:t>great</a:t>
            </a:r>
            <a:endParaRPr lang="en-US" sz="1200" b="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err="1">
                <a:effectLst/>
                <a:latin typeface="+mn-lt"/>
                <a:ea typeface="Aptos" panose="020B0004020202020204" pitchFamily="34" charset="0"/>
                <a:cs typeface="Aptos" panose="020B0004020202020204" pitchFamily="34" charset="0"/>
              </a:rPr>
              <a:t>oo</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grew</a:t>
            </a:r>
            <a:r>
              <a:rPr lang="en-US" sz="1200" b="0">
                <a:effectLst/>
                <a:latin typeface="+mn-lt"/>
                <a:ea typeface="Aptos" panose="020B0004020202020204" pitchFamily="34" charset="0"/>
                <a:cs typeface="Aptos" panose="020B0004020202020204" pitchFamily="34" charset="0"/>
              </a:rPr>
              <a:t> and /ū/ as in </a:t>
            </a:r>
            <a:r>
              <a:rPr lang="en-US" sz="1200" b="1">
                <a:effectLst/>
                <a:latin typeface="+mn-lt"/>
                <a:ea typeface="Aptos" panose="020B0004020202020204" pitchFamily="34" charset="0"/>
                <a:cs typeface="Aptos" panose="020B0004020202020204" pitchFamily="34" charset="0"/>
              </a:rPr>
              <a:t>few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effectLst/>
                <a:latin typeface="+mn-lt"/>
                <a:ea typeface="Aptos" panose="020B0004020202020204" pitchFamily="34" charset="0"/>
                <a:cs typeface="Times New Roman" panose="02020603050405020304" pitchFamily="18" charset="0"/>
              </a:rPr>
              <a:t>/</a:t>
            </a:r>
            <a:r>
              <a:rPr lang="en-AU" sz="1200">
                <a:effectLst/>
                <a:latin typeface="+mn-lt"/>
                <a:ea typeface="Aptos" panose="020B0004020202020204" pitchFamily="34" charset="0"/>
              </a:rPr>
              <a:t>ū</a:t>
            </a:r>
            <a:r>
              <a:rPr lang="en-AU" sz="1200">
                <a:effectLst/>
                <a:latin typeface="+mn-lt"/>
                <a:ea typeface="Aptos" panose="020B0004020202020204" pitchFamily="34" charset="0"/>
                <a:cs typeface="Times New Roman" panose="02020603050405020304" pitchFamily="18" charset="0"/>
              </a:rPr>
              <a:t>/ </a:t>
            </a:r>
            <a:r>
              <a:rPr lang="en-US" sz="1200">
                <a:latin typeface="+mn-lt"/>
              </a:rPr>
              <a:t>as in </a:t>
            </a:r>
            <a:r>
              <a:rPr lang="en-US" sz="1200" b="1">
                <a:latin typeface="+mn-lt"/>
              </a:rPr>
              <a:t>statue</a:t>
            </a:r>
            <a:r>
              <a:rPr lang="en-US" sz="1200" b="0">
                <a:latin typeface="+mn-lt"/>
              </a:rPr>
              <a:t> and </a:t>
            </a:r>
            <a:r>
              <a:rPr lang="en-AU" sz="1200">
                <a:effectLst/>
                <a:latin typeface="+mn-lt"/>
                <a:ea typeface="Aptos" panose="020B0004020202020204" pitchFamily="34" charset="0"/>
                <a:cs typeface="Times New Roman" panose="02020603050405020304" pitchFamily="18" charset="0"/>
              </a:rPr>
              <a:t>/</a:t>
            </a:r>
            <a:r>
              <a:rPr lang="en-AU" sz="1200" err="1">
                <a:effectLst/>
                <a:latin typeface="+mn-lt"/>
                <a:ea typeface="Aptos" panose="020B0004020202020204" pitchFamily="34" charset="0"/>
                <a:cs typeface="Times New Roman" panose="02020603050405020304" pitchFamily="18" charset="0"/>
              </a:rPr>
              <a:t>oo</a:t>
            </a:r>
            <a:r>
              <a:rPr lang="en-AU" sz="1200">
                <a:effectLst/>
                <a:latin typeface="+mn-lt"/>
                <a:ea typeface="Aptos" panose="020B0004020202020204" pitchFamily="34" charset="0"/>
                <a:cs typeface="Times New Roman" panose="02020603050405020304" pitchFamily="18" charset="0"/>
              </a:rPr>
              <a:t>/ </a:t>
            </a:r>
            <a:r>
              <a:rPr lang="en-US">
                <a:latin typeface="+mn-lt"/>
              </a:rPr>
              <a:t>as in </a:t>
            </a:r>
            <a:r>
              <a:rPr lang="en-US" b="1">
                <a:latin typeface="+mn-lt"/>
              </a:rPr>
              <a:t>blue</a:t>
            </a:r>
          </a:p>
          <a:p>
            <a:pPr marL="171450" lvl="0" indent="-171450">
              <a:buFont typeface="Arial" panose="020B0604020202020204" pitchFamily="34" charset="0"/>
              <a:buChar char="•"/>
            </a:pPr>
            <a:r>
              <a:rPr lang="en-AU" sz="1200" u="none" kern="100">
                <a:effectLst/>
                <a:latin typeface="+mn-lt"/>
                <a:ea typeface="Aptos" panose="020B0004020202020204" pitchFamily="34" charset="0"/>
                <a:cs typeface="Times New Roman" panose="02020603050405020304" pitchFamily="18" charset="0"/>
              </a:rPr>
              <a:t>/</a:t>
            </a:r>
            <a:r>
              <a:rPr lang="en-AU" sz="1200" u="none" kern="100" err="1">
                <a:effectLst/>
                <a:latin typeface="+mn-lt"/>
                <a:ea typeface="Aptos" panose="020B0004020202020204" pitchFamily="34" charset="0"/>
                <a:cs typeface="Times New Roman" panose="02020603050405020304" pitchFamily="18" charset="0"/>
              </a:rPr>
              <a:t>oo</a:t>
            </a:r>
            <a:r>
              <a:rPr lang="en-AU" sz="1200" u="none"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food </a:t>
            </a:r>
            <a:r>
              <a:rPr lang="en-AU" sz="1200" u="none" kern="100">
                <a:effectLst/>
                <a:latin typeface="+mn-lt"/>
                <a:ea typeface="Aptos" panose="020B0004020202020204" pitchFamily="34" charset="0"/>
                <a:cs typeface="Times New Roman" panose="02020603050405020304" pitchFamily="18" charset="0"/>
              </a:rPr>
              <a:t>and </a:t>
            </a:r>
            <a:r>
              <a:rPr lang="en-AU" sz="1200" kern="100">
                <a:effectLst/>
                <a:latin typeface="+mn-lt"/>
                <a:ea typeface="Aptos" panose="020B0004020202020204" pitchFamily="34" charset="0"/>
                <a:cs typeface="Times New Roman" panose="02020603050405020304" pitchFamily="18" charset="0"/>
              </a:rPr>
              <a:t>/</a:t>
            </a:r>
            <a:r>
              <a:rPr lang="en-AU" sz="1200" kern="100" err="1">
                <a:effectLst/>
                <a:latin typeface="+mn-lt"/>
                <a:ea typeface="Aptos" panose="020B0004020202020204" pitchFamily="34" charset="0"/>
                <a:cs typeface="Times New Roman" panose="02020603050405020304" pitchFamily="18" charset="0"/>
              </a:rPr>
              <a:t>ŏŏ</a:t>
            </a:r>
            <a:r>
              <a:rPr lang="en-AU" sz="1200"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good</a:t>
            </a:r>
            <a:r>
              <a:rPr lang="en-US" sz="1200" b="0" u="none">
                <a:effectLst/>
                <a:latin typeface="+mn-lt"/>
                <a:ea typeface="Aptos" panose="020B0004020202020204" pitchFamily="34" charset="0"/>
                <a:cs typeface="Aptos" panose="020B0004020202020204" pitchFamily="34" charset="0"/>
              </a:rPr>
              <a:t>.</a:t>
            </a:r>
          </a:p>
          <a:p>
            <a:pPr marL="0" indent="0">
              <a:buFont typeface="Arial" panose="020B0604020202020204" pitchFamily="34" charset="0"/>
              <a:buNone/>
            </a:pPr>
            <a:endParaRPr lang="en-AU"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Ask students to read the words by saying each letter–sound correspondence then reading the word fluently while you point to it, for example, /m/, /</a:t>
            </a:r>
            <a:r>
              <a:rPr lang="en-US" err="1">
                <a:latin typeface="+mn-lt"/>
                <a:cs typeface="Arial" panose="020B0604020202020204" pitchFamily="34" charset="0"/>
              </a:rPr>
              <a:t>oo</a:t>
            </a:r>
            <a:r>
              <a:rPr lang="en-US">
                <a:latin typeface="+mn-lt"/>
              </a:rPr>
              <a:t>/, /d/, </a:t>
            </a:r>
            <a:r>
              <a:rPr lang="en-US" b="1">
                <a:latin typeface="+mn-lt"/>
              </a:rPr>
              <a:t>mood</a:t>
            </a:r>
            <a:r>
              <a:rPr lang="en-US">
                <a:latin typeface="+mn-lt"/>
              </a:rPr>
              <a:t>.</a:t>
            </a:r>
          </a:p>
          <a:p>
            <a:endParaRPr lang="en-US">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flew</a:t>
            </a:r>
            <a:r>
              <a:rPr lang="en-US" b="0"/>
              <a:t>,</a:t>
            </a:r>
            <a:r>
              <a:rPr lang="en-US" b="1"/>
              <a:t> glue</a:t>
            </a:r>
            <a:r>
              <a:rPr lang="en-US" b="0"/>
              <a:t>,</a:t>
            </a:r>
            <a:r>
              <a:rPr lang="en-US" b="1"/>
              <a:t> book</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8411728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file:////Volumes/Big%20Storage/0_For%20MacBook%20Pro%20Changeover/ESA%20Design/0_2024%20WIP/LitHub%20Phases%20Templates/PP%20Templates/Links/phase1-lozenge-brown.png" TargetMode="Externa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3.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pn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3.png"/><Relationship Id="rId5" Type="http://schemas.openxmlformats.org/officeDocument/2006/relationships/image" Target="../media/image3.png"/><Relationship Id="rId4" Type="http://schemas.openxmlformats.org/officeDocument/2006/relationships/image" Target="../media/image2.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file:////Volumes/Big%20Storage/0_For%20MacBook%20Pro%20Changeover/ESA%20Design/0_2024%20WIP/LitHub%20Phases%20Templates/PP%20Templates/Links/phase1-lozenge-brown.png" TargetMode="External"/><Relationship Id="rId4" Type="http://schemas.openxmlformats.org/officeDocument/2006/relationships/image" Target="../media/image2.svg"/><Relationship Id="rId9"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7.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png"/><Relationship Id="rId7" Type="http://schemas.openxmlformats.org/officeDocument/2006/relationships/image" Target="../media/image20.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9.png"/><Relationship Id="rId11" Type="http://schemas.openxmlformats.org/officeDocument/2006/relationships/image" Target="../media/image18.svg"/><Relationship Id="rId5" Type="http://schemas.openxmlformats.org/officeDocument/2006/relationships/image" Target="../media/image13.svg"/><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22.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3.sv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png"/><Relationship Id="rId7" Type="http://schemas.openxmlformats.org/officeDocument/2006/relationships/image" Target="../media/image20.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9.png"/><Relationship Id="rId11" Type="http://schemas.openxmlformats.org/officeDocument/2006/relationships/image" Target="../media/image18.svg"/><Relationship Id="rId5" Type="http://schemas.openxmlformats.org/officeDocument/2006/relationships/image" Target="../media/image13.svg"/><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22.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6:2">
    <p:spTree>
      <p:nvGrpSpPr>
        <p:cNvPr id="1" name=""/>
        <p:cNvGrpSpPr/>
        <p:nvPr/>
      </p:nvGrpSpPr>
      <p:grpSpPr>
        <a:xfrm>
          <a:off x="0" y="0"/>
          <a:ext cx="0" cy="0"/>
          <a:chOff x="0" y="0"/>
          <a:chExt cx="0" cy="0"/>
        </a:xfrm>
      </p:grpSpPr>
      <p:sp>
        <p:nvSpPr>
          <p:cNvPr id="26" name="Rounded Rectangle 25">
            <a:extLst>
              <a:ext uri="{FF2B5EF4-FFF2-40B4-BE49-F238E27FC236}">
                <a16:creationId xmlns:a16="http://schemas.microsoft.com/office/drawing/2014/main" id="{A9E6A307-545F-E247-99CC-CAD1FD83A073}"/>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22" name="Graphic 21" descr="Circle with left arrow outline">
            <a:extLst>
              <a:ext uri="{FF2B5EF4-FFF2-40B4-BE49-F238E27FC236}">
                <a16:creationId xmlns:a16="http://schemas.microsoft.com/office/drawing/2014/main" id="{F10B62E1-DC4E-E645-AEB0-E44357B0BEC9}"/>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5400000">
            <a:off x="239214" y="5129556"/>
            <a:ext cx="624548" cy="624548"/>
          </a:xfrm>
          <a:prstGeom prst="rect">
            <a:avLst/>
          </a:prstGeom>
        </p:spPr>
      </p:pic>
      <p:sp>
        <p:nvSpPr>
          <p:cNvPr id="25" name="Rectangle 24">
            <a:extLst>
              <a:ext uri="{FF2B5EF4-FFF2-40B4-BE49-F238E27FC236}">
                <a16:creationId xmlns:a16="http://schemas.microsoft.com/office/drawing/2014/main" id="{0E1ED18E-3272-9646-8363-9E037A57CDB5}"/>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F42"/>
                </a:solidFill>
                <a:effectLst/>
                <a:latin typeface="Calibri" panose="020F0502020204030204" pitchFamily="34" charset="0"/>
                <a:ea typeface="Aptos"/>
                <a:cs typeface="Calibri" panose="020F0502020204030204" pitchFamily="34" charset="0"/>
              </a:rPr>
              <a:t>Morphology lesson </a:t>
            </a:r>
            <a:endParaRPr lang="en-US" sz="3200" b="1">
              <a:solidFill>
                <a:srgbClr val="0E1F42"/>
              </a:solidFill>
              <a:latin typeface="Calibri" panose="020F0502020204030204" pitchFamily="34" charset="0"/>
              <a:cs typeface="Calibri" panose="020F0502020204030204" pitchFamily="34" charset="0"/>
            </a:endParaRPr>
          </a:p>
        </p:txBody>
      </p:sp>
      <p:sp>
        <p:nvSpPr>
          <p:cNvPr id="27" name="Title 1">
            <a:extLst>
              <a:ext uri="{FF2B5EF4-FFF2-40B4-BE49-F238E27FC236}">
                <a16:creationId xmlns:a16="http://schemas.microsoft.com/office/drawing/2014/main" id="{4CC45792-08BF-8642-AF33-966120D37794}"/>
              </a:ext>
            </a:extLst>
          </p:cNvPr>
          <p:cNvSpPr>
            <a:spLocks noGrp="1"/>
          </p:cNvSpPr>
          <p:nvPr userDrawn="1">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0" name="Picture 29">
            <a:extLst>
              <a:ext uri="{FF2B5EF4-FFF2-40B4-BE49-F238E27FC236}">
                <a16:creationId xmlns:a16="http://schemas.microsoft.com/office/drawing/2014/main" id="{AE383C24-A344-C342-A1D3-18A99804A7E4}"/>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TextBox 1">
            <a:extLst>
              <a:ext uri="{FF2B5EF4-FFF2-40B4-BE49-F238E27FC236}">
                <a16:creationId xmlns:a16="http://schemas.microsoft.com/office/drawing/2014/main" id="{EE957F18-03E3-DF66-1E84-9CEB58419820}"/>
              </a:ext>
            </a:extLst>
          </p:cNvPr>
          <p:cNvSpPr txBox="1"/>
          <p:nvPr userDrawn="1"/>
        </p:nvSpPr>
        <p:spPr>
          <a:xfrm>
            <a:off x="863761" y="5149442"/>
            <a:ext cx="670160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latin typeface="Calibri" panose="020F0502020204030204" pitchFamily="34" charset="0"/>
                <a:ea typeface="Verdana" panose="020B0604030504040204" pitchFamily="34" charset="0"/>
                <a:cs typeface="Calibri" panose="020F0502020204030204" pitchFamily="34" charset="0"/>
              </a:rPr>
              <a:t>Download </a:t>
            </a:r>
            <a:r>
              <a:rPr lang="en-US" sz="2000" u="sng">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5" name="Footer Placeholder 4">
            <a:extLst>
              <a:ext uri="{FF2B5EF4-FFF2-40B4-BE49-F238E27FC236}">
                <a16:creationId xmlns:a16="http://schemas.microsoft.com/office/drawing/2014/main" id="{478240BE-9127-F6DA-573C-42947F5E52D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DE069233-1BF2-F4E2-B7DC-B5C64FD7983C}"/>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C4E97C8E-BAC2-080A-1D06-F59F8A735BDD}"/>
              </a:ext>
            </a:extLst>
          </p:cNvPr>
          <p:cNvGrpSpPr/>
          <p:nvPr userDrawn="1"/>
        </p:nvGrpSpPr>
        <p:grpSpPr>
          <a:xfrm>
            <a:off x="6275869" y="429633"/>
            <a:ext cx="5547360" cy="719167"/>
            <a:chOff x="6275869" y="429633"/>
            <a:chExt cx="5547360" cy="719167"/>
          </a:xfrm>
        </p:grpSpPr>
        <p:pic>
          <p:nvPicPr>
            <p:cNvPr id="9" name="Picture 8">
              <a:extLst>
                <a:ext uri="{FF2B5EF4-FFF2-40B4-BE49-F238E27FC236}">
                  <a16:creationId xmlns:a16="http://schemas.microsoft.com/office/drawing/2014/main" id="{27A3042E-A2AD-5D6D-078C-DCC091E19DF1}"/>
                </a:ext>
              </a:extLst>
            </p:cNvPr>
            <p:cNvPicPr>
              <a:picLocks noChangeAspect="1"/>
            </p:cNvPicPr>
            <p:nvPr userDrawn="1"/>
          </p:nvPicPr>
          <p:blipFill>
            <a:blip r:embed="rId8" r:link="rId9">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10" name="Title 1">
              <a:extLst>
                <a:ext uri="{FF2B5EF4-FFF2-40B4-BE49-F238E27FC236}">
                  <a16:creationId xmlns:a16="http://schemas.microsoft.com/office/drawing/2014/main" id="{5C1C4FA4-584F-8426-74E9-8DC1BCEE5203}"/>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5</a:t>
              </a:r>
            </a:p>
          </p:txBody>
        </p:sp>
        <p:sp>
          <p:nvSpPr>
            <p:cNvPr id="11" name="Title 1">
              <a:extLst>
                <a:ext uri="{FF2B5EF4-FFF2-40B4-BE49-F238E27FC236}">
                  <a16:creationId xmlns:a16="http://schemas.microsoft.com/office/drawing/2014/main" id="{D9900D00-3F45-E294-3D51-EC00DB6D4283}"/>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13</a:t>
              </a:r>
            </a:p>
          </p:txBody>
        </p:sp>
      </p:gr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I do + Pen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4" name="Rounded Rectangle 5">
            <a:extLst>
              <a:ext uri="{FF2B5EF4-FFF2-40B4-BE49-F238E27FC236}">
                <a16:creationId xmlns:a16="http://schemas.microsoft.com/office/drawing/2014/main" id="{A1D13485-A150-2B86-FB2D-6FBD7F91065C}"/>
              </a:ext>
            </a:extLst>
          </p:cNvPr>
          <p:cNvSpPr/>
          <p:nvPr userDrawn="1"/>
        </p:nvSpPr>
        <p:spPr>
          <a:xfrm>
            <a:off x="285371" y="299356"/>
            <a:ext cx="1448538" cy="637867"/>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DB130EE0-AB9E-28DD-C2A9-9B0F4DFF20AD}"/>
              </a:ext>
            </a:extLst>
          </p:cNvPr>
          <p:cNvSpPr txBox="1">
            <a:spLocks/>
          </p:cNvSpPr>
          <p:nvPr userDrawn="1"/>
        </p:nvSpPr>
        <p:spPr>
          <a:xfrm>
            <a:off x="285371" y="307816"/>
            <a:ext cx="1448538"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pic>
        <p:nvPicPr>
          <p:cNvPr id="3" name="Picture 2">
            <a:extLst>
              <a:ext uri="{FF2B5EF4-FFF2-40B4-BE49-F238E27FC236}">
                <a16:creationId xmlns:a16="http://schemas.microsoft.com/office/drawing/2014/main" id="{0C786C6D-85C0-7B04-3142-38ACFA7CB51A}"/>
              </a:ext>
            </a:extLst>
          </p:cNvPr>
          <p:cNvPicPr>
            <a:picLocks noChangeAspect="1"/>
          </p:cNvPicPr>
          <p:nvPr userDrawn="1"/>
        </p:nvPicPr>
        <p:blipFill>
          <a:blip r:embed="rId5"/>
          <a:stretch>
            <a:fillRect/>
          </a:stretch>
        </p:blipFill>
        <p:spPr>
          <a:xfrm>
            <a:off x="10142262" y="269788"/>
            <a:ext cx="688908" cy="688908"/>
          </a:xfrm>
          <a:prstGeom prst="rect">
            <a:avLst/>
          </a:prstGeom>
        </p:spPr>
      </p:pic>
      <p:sp>
        <p:nvSpPr>
          <p:cNvPr id="5" name="Rectangle 4">
            <a:extLst>
              <a:ext uri="{FF2B5EF4-FFF2-40B4-BE49-F238E27FC236}">
                <a16:creationId xmlns:a16="http://schemas.microsoft.com/office/drawing/2014/main" id="{2C9B12F7-810D-7FB2-3016-9D5D0EC0754E}"/>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94EBEA34-DA50-FA36-8FCE-6EB82533CA8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84191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I do + Read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5">
            <a:extLst>
              <a:ext uri="{FF2B5EF4-FFF2-40B4-BE49-F238E27FC236}">
                <a16:creationId xmlns:a16="http://schemas.microsoft.com/office/drawing/2014/main" id="{A1D13485-A150-2B86-FB2D-6FBD7F91065C}"/>
              </a:ext>
            </a:extLst>
          </p:cNvPr>
          <p:cNvSpPr/>
          <p:nvPr userDrawn="1"/>
        </p:nvSpPr>
        <p:spPr>
          <a:xfrm>
            <a:off x="285371" y="299356"/>
            <a:ext cx="1448538" cy="637867"/>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DB130EE0-AB9E-28DD-C2A9-9B0F4DFF20AD}"/>
              </a:ext>
            </a:extLst>
          </p:cNvPr>
          <p:cNvSpPr txBox="1">
            <a:spLocks/>
          </p:cNvSpPr>
          <p:nvPr userDrawn="1"/>
        </p:nvSpPr>
        <p:spPr>
          <a:xfrm>
            <a:off x="285371" y="307816"/>
            <a:ext cx="1448538"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C786C6D-85C0-7B04-3142-38ACFA7CB51A}"/>
              </a:ext>
            </a:extLst>
          </p:cNvPr>
          <p:cNvPicPr>
            <a:picLocks noChangeAspect="1"/>
          </p:cNvPicPr>
          <p:nvPr userDrawn="1"/>
        </p:nvPicPr>
        <p:blipFill>
          <a:blip r:embed="rId3"/>
          <a:stretch>
            <a:fillRect/>
          </a:stretch>
        </p:blipFill>
        <p:spPr>
          <a:xfrm>
            <a:off x="10142262" y="269788"/>
            <a:ext cx="688908" cy="688908"/>
          </a:xfrm>
          <a:prstGeom prst="rect">
            <a:avLst/>
          </a:prstGeom>
        </p:spPr>
      </p:pic>
      <p:pic>
        <p:nvPicPr>
          <p:cNvPr id="6" name="Graphic 5" descr="Glasses outline">
            <a:extLst>
              <a:ext uri="{FF2B5EF4-FFF2-40B4-BE49-F238E27FC236}">
                <a16:creationId xmlns:a16="http://schemas.microsoft.com/office/drawing/2014/main" id="{62860B3F-B1DA-C160-7CE3-9797432558F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9" name="Rectangle 8">
            <a:extLst>
              <a:ext uri="{FF2B5EF4-FFF2-40B4-BE49-F238E27FC236}">
                <a16:creationId xmlns:a16="http://schemas.microsoft.com/office/drawing/2014/main" id="{A0B7EEB7-6260-643C-F515-83969E0C2F94}"/>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1">
            <a:extLst>
              <a:ext uri="{FF2B5EF4-FFF2-40B4-BE49-F238E27FC236}">
                <a16:creationId xmlns:a16="http://schemas.microsoft.com/office/drawing/2014/main" id="{974F036A-877B-9226-3A6E-D186A31B4C6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371809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75D87EF3-4A7B-DF41-AF20-9CAD271ED5D1}"/>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3" descr="Users outline">
            <a:extLst>
              <a:ext uri="{FF2B5EF4-FFF2-40B4-BE49-F238E27FC236}">
                <a16:creationId xmlns:a16="http://schemas.microsoft.com/office/drawing/2014/main" id="{F2F5AC2C-0FD5-BA4E-9EA2-DC09F359EE9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5">
            <a:extLst>
              <a:ext uri="{FF2B5EF4-FFF2-40B4-BE49-F238E27FC236}">
                <a16:creationId xmlns:a16="http://schemas.microsoft.com/office/drawing/2014/main" id="{174D24CA-9872-CDD4-6692-170F0173F868}"/>
              </a:ext>
            </a:extLst>
          </p:cNvPr>
          <p:cNvSpPr/>
          <p:nvPr userDrawn="1"/>
        </p:nvSpPr>
        <p:spPr>
          <a:xfrm>
            <a:off x="285371" y="299356"/>
            <a:ext cx="1879184" cy="637867"/>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91E19D4B-44F1-86B4-8089-79A6BBF50B77}"/>
              </a:ext>
            </a:extLst>
          </p:cNvPr>
          <p:cNvSpPr txBox="1">
            <a:spLocks/>
          </p:cNvSpPr>
          <p:nvPr userDrawn="1"/>
        </p:nvSpPr>
        <p:spPr>
          <a:xfrm>
            <a:off x="285370" y="299356"/>
            <a:ext cx="1879185"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5" name="Rectangle 4">
            <a:extLst>
              <a:ext uri="{FF2B5EF4-FFF2-40B4-BE49-F238E27FC236}">
                <a16:creationId xmlns:a16="http://schemas.microsoft.com/office/drawing/2014/main" id="{E888F4D2-2802-5FDC-453A-D955AF0BC23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C52ECA6A-6589-E057-3EB7-DD76BD2BD37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409260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 do EDITABLE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30B56FB6-5F20-6D44-BA26-B5144D2DFF5E}"/>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2">
            <a:extLst>
              <a:ext uri="{FF2B5EF4-FFF2-40B4-BE49-F238E27FC236}">
                <a16:creationId xmlns:a16="http://schemas.microsoft.com/office/drawing/2014/main" id="{52341F78-F668-C74F-BBB2-B810A761A086}"/>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Title 1">
            <a:extLst>
              <a:ext uri="{FF2B5EF4-FFF2-40B4-BE49-F238E27FC236}">
                <a16:creationId xmlns:a16="http://schemas.microsoft.com/office/drawing/2014/main" id="{855A5F21-2CBB-A842-A2FD-39762942C5FE}"/>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grpSp>
        <p:nvGrpSpPr>
          <p:cNvPr id="2" name="Group 1">
            <a:extLst>
              <a:ext uri="{FF2B5EF4-FFF2-40B4-BE49-F238E27FC236}">
                <a16:creationId xmlns:a16="http://schemas.microsoft.com/office/drawing/2014/main" id="{5F272410-91D8-A987-AA8A-67F1D2D1F964}"/>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4D131AD1-4AAB-8542-A3A4-C2352056C315}"/>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9F9D8498-9AC7-F341-8F75-468878AC76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4" name="Rectangle 3">
            <a:extLst>
              <a:ext uri="{FF2B5EF4-FFF2-40B4-BE49-F238E27FC236}">
                <a16:creationId xmlns:a16="http://schemas.microsoft.com/office/drawing/2014/main" id="{A1926450-6A45-02D3-54B5-BCDDF00D64C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9A2D5EAA-2DB3-4628-FB30-3564D8C12BF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666348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6: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98B40A22-9C51-BD4E-BE28-3AB2FA566AF6}"/>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C57CF951-18BE-8D40-9151-A5E940A91DA3}"/>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1" name="Rounded Rectangle 10">
            <a:extLst>
              <a:ext uri="{FF2B5EF4-FFF2-40B4-BE49-F238E27FC236}">
                <a16:creationId xmlns:a16="http://schemas.microsoft.com/office/drawing/2014/main" id="{ECF55D10-0A3D-CB42-BC20-F21D11C8C3A8}"/>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11DA766A-3EED-8941-9318-56159492E69D}"/>
              </a:ext>
            </a:extLst>
          </p:cNvPr>
          <p:cNvGrpSpPr/>
          <p:nvPr userDrawn="1"/>
        </p:nvGrpSpPr>
        <p:grpSpPr>
          <a:xfrm>
            <a:off x="11184229" y="284693"/>
            <a:ext cx="564546" cy="659100"/>
            <a:chOff x="1733006" y="4059633"/>
            <a:chExt cx="914400" cy="1126270"/>
          </a:xfrm>
          <a:solidFill>
            <a:srgbClr val="0E1F42"/>
          </a:solidFill>
        </p:grpSpPr>
        <p:pic>
          <p:nvPicPr>
            <p:cNvPr id="13" name="Graphic 12" descr="School boy outline">
              <a:extLst>
                <a:ext uri="{FF2B5EF4-FFF2-40B4-BE49-F238E27FC236}">
                  <a16:creationId xmlns:a16="http://schemas.microsoft.com/office/drawing/2014/main" id="{50AA3381-ABE4-AA42-9F40-B73A3AEDEDFA}"/>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4" name="Graphic 13" descr="Blackboard with solid fill">
              <a:extLst>
                <a:ext uri="{FF2B5EF4-FFF2-40B4-BE49-F238E27FC236}">
                  <a16:creationId xmlns:a16="http://schemas.microsoft.com/office/drawing/2014/main" id="{BD1350D2-B90A-DE40-8369-E846FD046AC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8E3A07C1-2051-A81B-DCF6-E4D1A875D79D}"/>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1">
            <a:extLst>
              <a:ext uri="{FF2B5EF4-FFF2-40B4-BE49-F238E27FC236}">
                <a16:creationId xmlns:a16="http://schemas.microsoft.com/office/drawing/2014/main" id="{50A6615C-84DA-0158-A33C-52530754691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6: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6">
            <a:extLst>
              <a:ext uri="{FF2B5EF4-FFF2-40B4-BE49-F238E27FC236}">
                <a16:creationId xmlns:a16="http://schemas.microsoft.com/office/drawing/2014/main" id="{483E40AE-F56B-232E-6559-AB59BDE61342}"/>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97BD54AB-6244-17C5-D61A-C1303EA3E09A}"/>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ectangle 3">
            <a:extLst>
              <a:ext uri="{FF2B5EF4-FFF2-40B4-BE49-F238E27FC236}">
                <a16:creationId xmlns:a16="http://schemas.microsoft.com/office/drawing/2014/main" id="{A5D67979-8D88-CF6E-001D-A4670A6E77A8}"/>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8AC9FC63-DCD9-6487-B382-A76872ECF2B9}"/>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6: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6">
            <a:extLst>
              <a:ext uri="{FF2B5EF4-FFF2-40B4-BE49-F238E27FC236}">
                <a16:creationId xmlns:a16="http://schemas.microsoft.com/office/drawing/2014/main" id="{E829AD38-E420-2BC9-991D-78DE02941C6C}"/>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0DB74EA-64DD-F7EE-B5DE-E831291BBC53}"/>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ectangle 3">
            <a:extLst>
              <a:ext uri="{FF2B5EF4-FFF2-40B4-BE49-F238E27FC236}">
                <a16:creationId xmlns:a16="http://schemas.microsoft.com/office/drawing/2014/main" id="{3A43F167-EF23-735F-DA73-97DE62B97294}"/>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1">
            <a:extLst>
              <a:ext uri="{FF2B5EF4-FFF2-40B4-BE49-F238E27FC236}">
                <a16:creationId xmlns:a16="http://schemas.microsoft.com/office/drawing/2014/main" id="{924C3229-E4A6-4312-5241-44FDC890616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77F77CEA-8854-AC44-B38B-7C3CE45FABB4}"/>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B41545C-DB1F-3D49-89D3-CAED93278345}"/>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7" name="Footer Placeholder 4">
            <a:extLst>
              <a:ext uri="{FF2B5EF4-FFF2-40B4-BE49-F238E27FC236}">
                <a16:creationId xmlns:a16="http://schemas.microsoft.com/office/drawing/2014/main" id="{22F85D8F-A1AF-2A4F-9525-1AEF42CA625B}"/>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8" name="Picture 17">
            <a:extLst>
              <a:ext uri="{FF2B5EF4-FFF2-40B4-BE49-F238E27FC236}">
                <a16:creationId xmlns:a16="http://schemas.microsoft.com/office/drawing/2014/main" id="{ADE150E4-D49F-EE44-9AD2-171B2EA5C61A}"/>
              </a:ext>
            </a:extLst>
          </p:cNvPr>
          <p:cNvPicPr/>
          <p:nvPr userDrawn="1"/>
        </p:nvPicPr>
        <p:blipFill>
          <a:blip r:embed="rId8"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CBED2B87-826B-E819-0038-9324C515FEBB}"/>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a:t>
            </a:r>
            <a:r>
              <a:rPr lang="en-AU" sz="3200" b="1" u="sng" err="1">
                <a:solidFill>
                  <a:srgbClr val="0E1E42"/>
                </a:solidFill>
              </a:rPr>
              <a:t>.edu.au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69CC95E7-A3FF-2F41-C746-5A3A69D4103A}"/>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student worksheet 6.5">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98B40A22-9C51-BD4E-BE28-3AB2FA566AF6}"/>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FCABA33D-3570-29BA-20D5-4F6533C6B67F}"/>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2F667711-E869-7214-7D17-663798A61A6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1">
            <a:extLst>
              <a:ext uri="{FF2B5EF4-FFF2-40B4-BE49-F238E27FC236}">
                <a16:creationId xmlns:a16="http://schemas.microsoft.com/office/drawing/2014/main" id="{88E35DD0-0E29-EAEC-7434-8F3A960FBCF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6411504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4" name="Group 13">
            <a:extLst>
              <a:ext uri="{FF2B5EF4-FFF2-40B4-BE49-F238E27FC236}">
                <a16:creationId xmlns:a16="http://schemas.microsoft.com/office/drawing/2014/main" id="{FDBD7615-EC58-50DE-C4A6-C8315717DB1D}"/>
              </a:ext>
            </a:extLst>
          </p:cNvPr>
          <p:cNvGrpSpPr/>
          <p:nvPr userDrawn="1"/>
        </p:nvGrpSpPr>
        <p:grpSpPr>
          <a:xfrm>
            <a:off x="324326" y="6265941"/>
            <a:ext cx="11625935" cy="365125"/>
            <a:chOff x="324326" y="6265941"/>
            <a:chExt cx="11625935" cy="365125"/>
          </a:xfrm>
        </p:grpSpPr>
        <p:sp>
          <p:nvSpPr>
            <p:cNvPr id="7" name="Footer Placeholder 4">
              <a:extLst>
                <a:ext uri="{FF2B5EF4-FFF2-40B4-BE49-F238E27FC236}">
                  <a16:creationId xmlns:a16="http://schemas.microsoft.com/office/drawing/2014/main" id="{A75FCD5C-F6AC-D7FC-22AB-936493E48F40}"/>
                </a:ext>
              </a:extLst>
            </p:cNvPr>
            <p:cNvSpPr txBox="1">
              <a:spLocks/>
            </p:cNvSpPr>
            <p:nvPr userDrawn="1"/>
          </p:nvSpPr>
          <p:spPr>
            <a:xfrm>
              <a:off x="324326" y="6265941"/>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8"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CDD8C22A-D43F-D010-0E72-C8B80107205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3CF5260B-9104-BD6F-94AD-C1260053A194}"/>
              </a:ext>
            </a:extLst>
          </p:cNvPr>
          <p:cNvGrpSpPr/>
          <p:nvPr userDrawn="1"/>
        </p:nvGrpSpPr>
        <p:grpSpPr>
          <a:xfrm>
            <a:off x="6275869" y="429633"/>
            <a:ext cx="5547360" cy="719167"/>
            <a:chOff x="6275869" y="429633"/>
            <a:chExt cx="5547360" cy="719167"/>
          </a:xfrm>
        </p:grpSpPr>
        <p:pic>
          <p:nvPicPr>
            <p:cNvPr id="15" name="Picture 14">
              <a:extLst>
                <a:ext uri="{FF2B5EF4-FFF2-40B4-BE49-F238E27FC236}">
                  <a16:creationId xmlns:a16="http://schemas.microsoft.com/office/drawing/2014/main" id="{AE480EBC-BE84-59BD-19F9-252E6549F517}"/>
                </a:ext>
              </a:extLst>
            </p:cNvPr>
            <p:cNvPicPr>
              <a:picLocks noChangeAspect="1"/>
            </p:cNvPicPr>
            <p:nvPr userDrawn="1"/>
          </p:nvPicPr>
          <p:blipFill>
            <a:blip r:embed="rId9" r:link="rId10">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18" name="Title 1">
              <a:extLst>
                <a:ext uri="{FF2B5EF4-FFF2-40B4-BE49-F238E27FC236}">
                  <a16:creationId xmlns:a16="http://schemas.microsoft.com/office/drawing/2014/main" id="{352E880F-BE4D-820C-7336-181EF076DF60}"/>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6</a:t>
              </a:r>
            </a:p>
          </p:txBody>
        </p:sp>
        <p:sp>
          <p:nvSpPr>
            <p:cNvPr id="22" name="Title 1">
              <a:extLst>
                <a:ext uri="{FF2B5EF4-FFF2-40B4-BE49-F238E27FC236}">
                  <a16:creationId xmlns:a16="http://schemas.microsoft.com/office/drawing/2014/main" id="{A7A96790-DD51-130F-8411-E46A50E889EE}"/>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13</a:t>
              </a:r>
            </a:p>
          </p:txBody>
        </p:sp>
      </p:grpSp>
    </p:spTree>
    <p:custDataLst>
      <p:tags r:id="rId1"/>
    </p:custDataLst>
    <p:extLst>
      <p:ext uri="{BB962C8B-B14F-4D97-AF65-F5344CB8AC3E}">
        <p14:creationId xmlns:p14="http://schemas.microsoft.com/office/powerpoint/2010/main" val="3448270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view 2 columns 6:2">
    <p:spTree>
      <p:nvGrpSpPr>
        <p:cNvPr id="1" name=""/>
        <p:cNvGrpSpPr/>
        <p:nvPr/>
      </p:nvGrpSpPr>
      <p:grpSpPr>
        <a:xfrm>
          <a:off x="0" y="0"/>
          <a:ext cx="0" cy="0"/>
          <a:chOff x="0" y="0"/>
          <a:chExt cx="0" cy="0"/>
        </a:xfrm>
      </p:grpSpPr>
      <p:sp>
        <p:nvSpPr>
          <p:cNvPr id="50" name="Rounded Rectangle 49">
            <a:extLst>
              <a:ext uri="{FF2B5EF4-FFF2-40B4-BE49-F238E27FC236}">
                <a16:creationId xmlns:a16="http://schemas.microsoft.com/office/drawing/2014/main" id="{4133D872-ECCC-9243-85B3-9C56EFBD36CD}"/>
              </a:ext>
            </a:extLst>
          </p:cNvPr>
          <p:cNvSpPr/>
          <p:nvPr userDrawn="1"/>
        </p:nvSpPr>
        <p:spPr>
          <a:xfrm>
            <a:off x="283765" y="300637"/>
            <a:ext cx="7546590" cy="89065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7" name="Text Placeholder 2">
            <a:extLst>
              <a:ext uri="{FF2B5EF4-FFF2-40B4-BE49-F238E27FC236}">
                <a16:creationId xmlns:a16="http://schemas.microsoft.com/office/drawing/2014/main" id="{4F0DE3F8-FA1F-2E49-8EEA-6F3E93F650C3}"/>
              </a:ext>
            </a:extLst>
          </p:cNvPr>
          <p:cNvSpPr>
            <a:spLocks noGrp="1"/>
          </p:cNvSpPr>
          <p:nvPr>
            <p:ph type="body" idx="12"/>
          </p:nvPr>
        </p:nvSpPr>
        <p:spPr>
          <a:xfrm>
            <a:off x="719329" y="1683459"/>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cxnSp>
        <p:nvCxnSpPr>
          <p:cNvPr id="39" name="Straight Connector 38">
            <a:extLst>
              <a:ext uri="{FF2B5EF4-FFF2-40B4-BE49-F238E27FC236}">
                <a16:creationId xmlns:a16="http://schemas.microsoft.com/office/drawing/2014/main" id="{F705F4EC-C442-BD4E-B597-7168A84D6B74}"/>
              </a:ext>
            </a:extLst>
          </p:cNvPr>
          <p:cNvCxnSpPr>
            <a:cxnSpLocks/>
          </p:cNvCxnSpPr>
          <p:nvPr userDrawn="1"/>
        </p:nvCxnSpPr>
        <p:spPr>
          <a:xfrm>
            <a:off x="6178592" y="1572279"/>
            <a:ext cx="0" cy="4481403"/>
          </a:xfrm>
          <a:prstGeom prst="line">
            <a:avLst/>
          </a:prstGeom>
          <a:ln w="44450" cap="rnd">
            <a:solidFill>
              <a:srgbClr val="9B6A49"/>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C5861C86-0D83-F84E-908B-0E0B4F617187}"/>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5" name="Text Placeholder 2">
            <a:extLst>
              <a:ext uri="{FF2B5EF4-FFF2-40B4-BE49-F238E27FC236}">
                <a16:creationId xmlns:a16="http://schemas.microsoft.com/office/drawing/2014/main" id="{E233A22E-37E6-9345-AB74-B082F058A9CB}"/>
              </a:ext>
            </a:extLst>
          </p:cNvPr>
          <p:cNvSpPr>
            <a:spLocks noGrp="1"/>
          </p:cNvSpPr>
          <p:nvPr>
            <p:ph type="body" idx="14"/>
          </p:nvPr>
        </p:nvSpPr>
        <p:spPr>
          <a:xfrm>
            <a:off x="6700290" y="1683456"/>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2">
            <a:extLst>
              <a:ext uri="{FF2B5EF4-FFF2-40B4-BE49-F238E27FC236}">
                <a16:creationId xmlns:a16="http://schemas.microsoft.com/office/drawing/2014/main" id="{E61D195C-00EF-39B0-4BB6-07871986CF14}"/>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1">
            <a:extLst>
              <a:ext uri="{FF2B5EF4-FFF2-40B4-BE49-F238E27FC236}">
                <a16:creationId xmlns:a16="http://schemas.microsoft.com/office/drawing/2014/main" id="{BC6ACCC0-739E-A78A-056E-69AB9510C3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674383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296437"/>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296438"/>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056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74941"/>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E3163B55-D34B-3BE6-2009-69DC842990F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
            <a:extLst>
              <a:ext uri="{FF2B5EF4-FFF2-40B4-BE49-F238E27FC236}">
                <a16:creationId xmlns:a16="http://schemas.microsoft.com/office/drawing/2014/main" id="{119636AA-49F9-DF36-6D6F-47DA248FED1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957461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Title 5">
            <a:extLst>
              <a:ext uri="{FF2B5EF4-FFF2-40B4-BE49-F238E27FC236}">
                <a16:creationId xmlns:a16="http://schemas.microsoft.com/office/drawing/2014/main" id="{754491E3-290A-0EC2-F70D-A67DFC016B4C}"/>
              </a:ext>
            </a:extLst>
          </p:cNvPr>
          <p:cNvSpPr>
            <a:spLocks noGrp="1"/>
          </p:cNvSpPr>
          <p:nvPr>
            <p:ph type="title"/>
          </p:nvPr>
        </p:nvSpPr>
        <p:spPr>
          <a:xfrm>
            <a:off x="5687" y="-1651526"/>
            <a:ext cx="10515600" cy="1325563"/>
          </a:xfrm>
        </p:spPr>
        <p:txBody>
          <a:bodyPr/>
          <a:lstStyle/>
          <a:p>
            <a:r>
              <a:rPr lang="en-US"/>
              <a:t>Click to edit Master title style</a:t>
            </a:r>
            <a:endParaRPr lang="en-AU"/>
          </a:p>
        </p:txBody>
      </p:sp>
      <p:sp>
        <p:nvSpPr>
          <p:cNvPr id="16" name="Rectangle 15">
            <a:extLst>
              <a:ext uri="{FF2B5EF4-FFF2-40B4-BE49-F238E27FC236}">
                <a16:creationId xmlns:a16="http://schemas.microsoft.com/office/drawing/2014/main" id="{DA0964D5-99D9-EBA6-5191-C4E6A2422879}"/>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
            <a:extLst>
              <a:ext uri="{FF2B5EF4-FFF2-40B4-BE49-F238E27FC236}">
                <a16:creationId xmlns:a16="http://schemas.microsoft.com/office/drawing/2014/main" id="{9154008E-8489-98E9-A174-D46AB38C2BE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1153475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66DAE540-1A32-8A21-EA49-ADAE964C369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813CD1E7-2A80-B9C1-E300-AA6FF3709C55}"/>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65589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8" name="Rectangle 7">
            <a:extLst>
              <a:ext uri="{FF2B5EF4-FFF2-40B4-BE49-F238E27FC236}">
                <a16:creationId xmlns:a16="http://schemas.microsoft.com/office/drawing/2014/main" id="{7F27DE06-2FFF-6EAA-0E7B-2E1965D04218}"/>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
            <a:extLst>
              <a:ext uri="{FF2B5EF4-FFF2-40B4-BE49-F238E27FC236}">
                <a16:creationId xmlns:a16="http://schemas.microsoft.com/office/drawing/2014/main" id="{FE3AEB9C-2B4A-E627-F90A-40E056C371A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3067232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You do Suffix Review">
    <p:spTree>
      <p:nvGrpSpPr>
        <p:cNvPr id="1" name=""/>
        <p:cNvGrpSpPr/>
        <p:nvPr/>
      </p:nvGrpSpPr>
      <p:grpSpPr>
        <a:xfrm>
          <a:off x="0" y="0"/>
          <a:ext cx="0" cy="0"/>
          <a:chOff x="0" y="0"/>
          <a:chExt cx="0" cy="0"/>
        </a:xfrm>
      </p:grpSpPr>
      <p:sp>
        <p:nvSpPr>
          <p:cNvPr id="2" name="Rounded Rectangle 10">
            <a:extLst>
              <a:ext uri="{FF2B5EF4-FFF2-40B4-BE49-F238E27FC236}">
                <a16:creationId xmlns:a16="http://schemas.microsoft.com/office/drawing/2014/main" id="{52379345-FBF5-F2E3-EC52-F245817F504C}"/>
              </a:ext>
            </a:extLst>
          </p:cNvPr>
          <p:cNvSpPr/>
          <p:nvPr userDrawn="1"/>
        </p:nvSpPr>
        <p:spPr>
          <a:xfrm>
            <a:off x="283766" y="299356"/>
            <a:ext cx="230416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102612" y="293758"/>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Revision</a:t>
            </a: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6" name="Rectangle: Rounded Corners 1">
            <a:extLst>
              <a:ext uri="{FF2B5EF4-FFF2-40B4-BE49-F238E27FC236}">
                <a16:creationId xmlns:a16="http://schemas.microsoft.com/office/drawing/2014/main" id="{959BCD59-A061-131E-5253-89A6C78F909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AA9C4FC2-C0E9-BDF4-4717-69078AF088B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21713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You do Suffix Review">
    <p:spTree>
      <p:nvGrpSpPr>
        <p:cNvPr id="1" name=""/>
        <p:cNvGrpSpPr/>
        <p:nvPr/>
      </p:nvGrpSpPr>
      <p:grpSpPr>
        <a:xfrm>
          <a:off x="0" y="0"/>
          <a:ext cx="0" cy="0"/>
          <a:chOff x="0" y="0"/>
          <a:chExt cx="0" cy="0"/>
        </a:xfrm>
      </p:grpSpPr>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1470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32006" y="286374"/>
            <a:ext cx="271822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6" name="Rectangle: Rounded Corners 1">
            <a:extLst>
              <a:ext uri="{FF2B5EF4-FFF2-40B4-BE49-F238E27FC236}">
                <a16:creationId xmlns:a16="http://schemas.microsoft.com/office/drawing/2014/main" id="{959BCD59-A061-131E-5253-89A6C78F909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AA9C4FC2-C0E9-BDF4-4717-69078AF088B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6260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
        <p:nvSpPr>
          <p:cNvPr id="13" name="Rectangle 12">
            <a:extLst>
              <a:ext uri="{FF2B5EF4-FFF2-40B4-BE49-F238E27FC236}">
                <a16:creationId xmlns:a16="http://schemas.microsoft.com/office/drawing/2014/main" id="{2DF03535-629E-A15B-E8F1-E39011856014}"/>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
            <a:extLst>
              <a:ext uri="{FF2B5EF4-FFF2-40B4-BE49-F238E27FC236}">
                <a16:creationId xmlns:a16="http://schemas.microsoft.com/office/drawing/2014/main" id="{1E199431-3B45-4B7B-8C74-0EF706404B2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15947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ntention/Criteria 6:2">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Title 1">
            <a:extLst>
              <a:ext uri="{FF2B5EF4-FFF2-40B4-BE49-F238E27FC236}">
                <a16:creationId xmlns:a16="http://schemas.microsoft.com/office/drawing/2014/main" id="{911FF412-F4CF-1E46-A322-62E2092BD518}"/>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DF29D0E9-237E-9C4B-881A-E2BB56C9DE82}"/>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C9993EE5-758C-E24B-8638-44F208CD980A}"/>
              </a:ext>
            </a:extLst>
          </p:cNvPr>
          <p:cNvSpPr/>
          <p:nvPr userDrawn="1"/>
        </p:nvSpPr>
        <p:spPr>
          <a:xfrm>
            <a:off x="681871" y="2722888"/>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ubtitle 2">
            <a:extLst>
              <a:ext uri="{FF2B5EF4-FFF2-40B4-BE49-F238E27FC236}">
                <a16:creationId xmlns:a16="http://schemas.microsoft.com/office/drawing/2014/main" id="{F687041E-7AB5-984F-B2E1-F6AC827ECD7F}"/>
              </a:ext>
            </a:extLst>
          </p:cNvPr>
          <p:cNvSpPr>
            <a:spLocks noGrp="1"/>
          </p:cNvSpPr>
          <p:nvPr>
            <p:ph type="subTitle" idx="11"/>
          </p:nvPr>
        </p:nvSpPr>
        <p:spPr>
          <a:xfrm>
            <a:off x="984801" y="2760557"/>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Text Placeholder 2">
            <a:extLst>
              <a:ext uri="{FF2B5EF4-FFF2-40B4-BE49-F238E27FC236}">
                <a16:creationId xmlns:a16="http://schemas.microsoft.com/office/drawing/2014/main" id="{9068609B-534B-094A-9A87-D6F074405013}"/>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Rectangle 3">
            <a:extLst>
              <a:ext uri="{FF2B5EF4-FFF2-40B4-BE49-F238E27FC236}">
                <a16:creationId xmlns:a16="http://schemas.microsoft.com/office/drawing/2014/main" id="{7142D6C1-F779-F42A-3D5D-472E6F52B59E}"/>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163A5522-7A6E-272F-5C6A-85B0F27F8179}"/>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We do EDITABLE 6:2">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itle 1">
            <a:extLst>
              <a:ext uri="{FF2B5EF4-FFF2-40B4-BE49-F238E27FC236}">
                <a16:creationId xmlns:a16="http://schemas.microsoft.com/office/drawing/2014/main" id="{CAA55C0D-9DD3-DF4D-A49C-93721801662E}"/>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F3CD53A2-7B4D-1842-98C0-91945CC65141}"/>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Rectangle 3">
            <a:extLst>
              <a:ext uri="{FF2B5EF4-FFF2-40B4-BE49-F238E27FC236}">
                <a16:creationId xmlns:a16="http://schemas.microsoft.com/office/drawing/2014/main" id="{3140E821-0D8F-147D-FBC1-74553F048F2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305AE0D9-B741-9E27-BFFA-9728C4CDB93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We do with Box 6:2">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D93FA1E8-CB73-C24F-936C-75A36F527513}"/>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44A35F89-00B0-204E-8666-5454AFCC8F72}"/>
              </a:ext>
            </a:extLst>
          </p:cNvPr>
          <p:cNvSpPr/>
          <p:nvPr userDrawn="1"/>
        </p:nvSpPr>
        <p:spPr>
          <a:xfrm>
            <a:off x="499493" y="1302476"/>
            <a:ext cx="2198828"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A9DAF7E9-D9B3-8246-A864-581447351E78}"/>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Subtitle 2">
            <a:extLst>
              <a:ext uri="{FF2B5EF4-FFF2-40B4-BE49-F238E27FC236}">
                <a16:creationId xmlns:a16="http://schemas.microsoft.com/office/drawing/2014/main" id="{7D23B57A-A26C-FE48-8233-521B7EEE81C3}"/>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itle 1">
            <a:extLst>
              <a:ext uri="{FF2B5EF4-FFF2-40B4-BE49-F238E27FC236}">
                <a16:creationId xmlns:a16="http://schemas.microsoft.com/office/drawing/2014/main" id="{F2D72455-A718-E94E-AF36-184DACD4E6C8}"/>
              </a:ext>
            </a:extLst>
          </p:cNvPr>
          <p:cNvSpPr>
            <a:spLocks noGrp="1"/>
          </p:cNvSpPr>
          <p:nvPr>
            <p:ph type="title"/>
          </p:nvPr>
        </p:nvSpPr>
        <p:spPr>
          <a:xfrm>
            <a:off x="586694" y="367005"/>
            <a:ext cx="6274416" cy="578312"/>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grpSp>
        <p:nvGrpSpPr>
          <p:cNvPr id="2" name="Group 1">
            <a:extLst>
              <a:ext uri="{FF2B5EF4-FFF2-40B4-BE49-F238E27FC236}">
                <a16:creationId xmlns:a16="http://schemas.microsoft.com/office/drawing/2014/main" id="{159FB639-2A37-7B5A-2354-2B37D01BB7D5}"/>
              </a:ext>
            </a:extLst>
          </p:cNvPr>
          <p:cNvGrpSpPr/>
          <p:nvPr userDrawn="1"/>
        </p:nvGrpSpPr>
        <p:grpSpPr>
          <a:xfrm>
            <a:off x="11029911" y="248271"/>
            <a:ext cx="876718" cy="688952"/>
            <a:chOff x="11029911" y="248271"/>
            <a:chExt cx="876718" cy="688952"/>
          </a:xfrm>
        </p:grpSpPr>
        <p:sp>
          <p:nvSpPr>
            <p:cNvPr id="22" name="Rounded Rectangle 21">
              <a:extLst>
                <a:ext uri="{FF2B5EF4-FFF2-40B4-BE49-F238E27FC236}">
                  <a16:creationId xmlns:a16="http://schemas.microsoft.com/office/drawing/2014/main" id="{3F749068-AF9B-3F4B-A133-EC2B564013A7}"/>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24AB9EA5-C2D0-3D42-8161-EC615DCD190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5" name="Rectangle 4">
            <a:extLst>
              <a:ext uri="{FF2B5EF4-FFF2-40B4-BE49-F238E27FC236}">
                <a16:creationId xmlns:a16="http://schemas.microsoft.com/office/drawing/2014/main" id="{B65522B3-D79C-23E0-799D-12280990BE50}"/>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4B94C1AF-0C09-42CA-CA4F-2FD0E5987AD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36710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ounded Rectangle 5">
            <a:extLst>
              <a:ext uri="{FF2B5EF4-FFF2-40B4-BE49-F238E27FC236}">
                <a16:creationId xmlns:a16="http://schemas.microsoft.com/office/drawing/2014/main" id="{0BF632FB-70B9-6B3E-4871-7FC1FF020DD1}"/>
              </a:ext>
            </a:extLst>
          </p:cNvPr>
          <p:cNvSpPr/>
          <p:nvPr userDrawn="1"/>
        </p:nvSpPr>
        <p:spPr>
          <a:xfrm>
            <a:off x="285371" y="299356"/>
            <a:ext cx="1448538" cy="637867"/>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1DF5A6-C83F-D2CF-BC29-6B0303BD5026}"/>
              </a:ext>
            </a:extLst>
          </p:cNvPr>
          <p:cNvSpPr txBox="1">
            <a:spLocks/>
          </p:cNvSpPr>
          <p:nvPr userDrawn="1"/>
        </p:nvSpPr>
        <p:spPr>
          <a:xfrm>
            <a:off x="285371" y="307816"/>
            <a:ext cx="1448538"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FD7D382A-081B-59B2-5EDF-0EDDDACBF4E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1">
            <a:extLst>
              <a:ext uri="{FF2B5EF4-FFF2-40B4-BE49-F238E27FC236}">
                <a16:creationId xmlns:a16="http://schemas.microsoft.com/office/drawing/2014/main" id="{73CF0125-C22D-6ABE-D19F-C3B321176DFF}"/>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43923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2C7F5769-78F7-438D-B15C-17CA243E29EF}"/>
              </a:ext>
            </a:extLst>
          </p:cNvPr>
          <p:cNvGrpSpPr/>
          <p:nvPr userDrawn="1"/>
        </p:nvGrpSpPr>
        <p:grpSpPr>
          <a:xfrm>
            <a:off x="11029911" y="291263"/>
            <a:ext cx="876718" cy="645960"/>
            <a:chOff x="11029911" y="291263"/>
            <a:chExt cx="876718" cy="645960"/>
          </a:xfrm>
        </p:grpSpPr>
        <p:sp>
          <p:nvSpPr>
            <p:cNvPr id="11" name="Rounded Rectangle 10">
              <a:extLst>
                <a:ext uri="{FF2B5EF4-FFF2-40B4-BE49-F238E27FC236}">
                  <a16:creationId xmlns:a16="http://schemas.microsoft.com/office/drawing/2014/main" id="{3EC0EA82-5D56-F249-859D-B023DC135C59}"/>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CD6A19E8-EE0E-F44C-A6A8-2DAC2F8EC03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5" name="Rounded Rectangle 5">
            <a:extLst>
              <a:ext uri="{FF2B5EF4-FFF2-40B4-BE49-F238E27FC236}">
                <a16:creationId xmlns:a16="http://schemas.microsoft.com/office/drawing/2014/main" id="{4058A14E-C825-51B9-6020-3B545B5D1109}"/>
              </a:ext>
            </a:extLst>
          </p:cNvPr>
          <p:cNvSpPr/>
          <p:nvPr userDrawn="1"/>
        </p:nvSpPr>
        <p:spPr>
          <a:xfrm>
            <a:off x="285371" y="299356"/>
            <a:ext cx="1843466" cy="637867"/>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AC40DCB-BBF7-B26B-D9FB-2CC68365519E}"/>
              </a:ext>
            </a:extLst>
          </p:cNvPr>
          <p:cNvSpPr txBox="1">
            <a:spLocks/>
          </p:cNvSpPr>
          <p:nvPr userDrawn="1"/>
        </p:nvSpPr>
        <p:spPr>
          <a:xfrm>
            <a:off x="285370" y="307816"/>
            <a:ext cx="1843467"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E30204A1-46E3-5E5F-C7B5-649C51100753}"/>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1">
            <a:extLst>
              <a:ext uri="{FF2B5EF4-FFF2-40B4-BE49-F238E27FC236}">
                <a16:creationId xmlns:a16="http://schemas.microsoft.com/office/drawing/2014/main" id="{AAF08C4C-6190-5053-70D9-6D28E3C8E04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8301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5406316B-C099-2C43-9751-0BA20D9624C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3" name="Rectangle 2">
            <a:extLst>
              <a:ext uri="{FF2B5EF4-FFF2-40B4-BE49-F238E27FC236}">
                <a16:creationId xmlns:a16="http://schemas.microsoft.com/office/drawing/2014/main" id="{B32CAC99-91F3-E978-D28B-5B14A2F99A7E}"/>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D6C1EC1E-1863-AAB8-3A39-1A37626F9ED9}"/>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Rounded Rectangle 5">
            <a:extLst>
              <a:ext uri="{FF2B5EF4-FFF2-40B4-BE49-F238E27FC236}">
                <a16:creationId xmlns:a16="http://schemas.microsoft.com/office/drawing/2014/main" id="{AC7882EE-718B-72BA-9053-8FA73604955F}"/>
              </a:ext>
            </a:extLst>
          </p:cNvPr>
          <p:cNvSpPr/>
          <p:nvPr userDrawn="1"/>
        </p:nvSpPr>
        <p:spPr>
          <a:xfrm>
            <a:off x="285371" y="299356"/>
            <a:ext cx="1843466" cy="637867"/>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E68B722-54E3-79A2-02A3-1FD2C9EE6C89}"/>
              </a:ext>
            </a:extLst>
          </p:cNvPr>
          <p:cNvSpPr txBox="1">
            <a:spLocks/>
          </p:cNvSpPr>
          <p:nvPr userDrawn="1"/>
        </p:nvSpPr>
        <p:spPr>
          <a:xfrm>
            <a:off x="285370" y="307816"/>
            <a:ext cx="1843467"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Tree>
    <p:extLst>
      <p:ext uri="{BB962C8B-B14F-4D97-AF65-F5344CB8AC3E}">
        <p14:creationId xmlns:p14="http://schemas.microsoft.com/office/powerpoint/2010/main" val="587825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We do + Read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5406316B-C099-2C43-9751-0BA20D9624C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Glasses outline">
            <a:extLst>
              <a:ext uri="{FF2B5EF4-FFF2-40B4-BE49-F238E27FC236}">
                <a16:creationId xmlns:a16="http://schemas.microsoft.com/office/drawing/2014/main" id="{F7EF8739-FA59-DE19-20EB-1DFBDF11FAC9}"/>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5" name="Rectangle 4">
            <a:extLst>
              <a:ext uri="{FF2B5EF4-FFF2-40B4-BE49-F238E27FC236}">
                <a16:creationId xmlns:a16="http://schemas.microsoft.com/office/drawing/2014/main" id="{5A74459E-A86E-67A5-0A38-3DFB21296E3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CD54AD38-3C3A-759E-690C-B365E96AFB4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Rounded Rectangle 5">
            <a:extLst>
              <a:ext uri="{FF2B5EF4-FFF2-40B4-BE49-F238E27FC236}">
                <a16:creationId xmlns:a16="http://schemas.microsoft.com/office/drawing/2014/main" id="{02773BF6-FF45-D1BC-306A-BD98AF244F23}"/>
              </a:ext>
            </a:extLst>
          </p:cNvPr>
          <p:cNvSpPr/>
          <p:nvPr userDrawn="1"/>
        </p:nvSpPr>
        <p:spPr>
          <a:xfrm>
            <a:off x="285371" y="299356"/>
            <a:ext cx="1843466" cy="637867"/>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B142DC26-FF80-A607-7519-01A761988752}"/>
              </a:ext>
            </a:extLst>
          </p:cNvPr>
          <p:cNvSpPr txBox="1">
            <a:spLocks/>
          </p:cNvSpPr>
          <p:nvPr userDrawn="1"/>
        </p:nvSpPr>
        <p:spPr>
          <a:xfrm>
            <a:off x="285370" y="307816"/>
            <a:ext cx="1843467"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Tree>
    <p:extLst>
      <p:ext uri="{BB962C8B-B14F-4D97-AF65-F5344CB8AC3E}">
        <p14:creationId xmlns:p14="http://schemas.microsoft.com/office/powerpoint/2010/main" val="5642377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95" r:id="rId2"/>
    <p:sldLayoutId id="2147483672" r:id="rId3"/>
    <p:sldLayoutId id="2147483690" r:id="rId4"/>
    <p:sldLayoutId id="2147483696" r:id="rId5"/>
    <p:sldLayoutId id="2147483703" r:id="rId6"/>
    <p:sldLayoutId id="2147483702" r:id="rId7"/>
    <p:sldLayoutId id="2147483700" r:id="rId8"/>
    <p:sldLayoutId id="2147483707" r:id="rId9"/>
    <p:sldLayoutId id="2147483705" r:id="rId10"/>
    <p:sldLayoutId id="2147483706" r:id="rId11"/>
    <p:sldLayoutId id="2147483701" r:id="rId12"/>
    <p:sldLayoutId id="2147483697" r:id="rId13"/>
    <p:sldLayoutId id="2147483691" r:id="rId14"/>
    <p:sldLayoutId id="2147483692" r:id="rId15"/>
    <p:sldLayoutId id="2147483693" r:id="rId16"/>
    <p:sldLayoutId id="2147483694" r:id="rId17"/>
    <p:sldLayoutId id="2147483704" r:id="rId18"/>
    <p:sldLayoutId id="2147483708" r:id="rId19"/>
    <p:sldLayoutId id="2147483711" r:id="rId20"/>
    <p:sldLayoutId id="2147483712" r:id="rId21"/>
    <p:sldLayoutId id="2147483715" r:id="rId22"/>
    <p:sldLayoutId id="2147483716" r:id="rId23"/>
    <p:sldLayoutId id="2147483717" r:id="rId24"/>
    <p:sldLayoutId id="2147483718" r:id="rId25"/>
    <p:sldLayoutId id="2147483714" r:id="rId2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3.xml"/><Relationship Id="rId5" Type="http://schemas.openxmlformats.org/officeDocument/2006/relationships/image" Target="../media/image45.png"/><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21.xml"/><Relationship Id="rId4" Type="http://schemas.openxmlformats.org/officeDocument/2006/relationships/image" Target="../media/image39.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4.xml"/><Relationship Id="rId1" Type="http://schemas.openxmlformats.org/officeDocument/2006/relationships/tags" Target="../tags/tag13.xml"/><Relationship Id="rId5" Type="http://schemas.openxmlformats.org/officeDocument/2006/relationships/image" Target="../media/image47.sv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8.xml"/><Relationship Id="rId1" Type="http://schemas.openxmlformats.org/officeDocument/2006/relationships/tags" Target="../tags/tag15.xml"/><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tags" Target="../tags/tag8.xml"/><Relationship Id="rId5" Type="http://schemas.openxmlformats.org/officeDocument/2006/relationships/image" Target="../media/image29.svg"/><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1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2.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2.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tags" Target="../tags/tag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tags" Target="../tags/tag2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23.xml"/><Relationship Id="rId5" Type="http://schemas.openxmlformats.org/officeDocument/2006/relationships/image" Target="../media/image39.svg"/><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tags" Target="../tags/tag2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5.xml"/><Relationship Id="rId1" Type="http://schemas.openxmlformats.org/officeDocument/2006/relationships/tags" Target="../tags/tag2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0.xml"/><Relationship Id="rId1" Type="http://schemas.openxmlformats.org/officeDocument/2006/relationships/tags" Target="../tags/tag9.xml"/><Relationship Id="rId5" Type="http://schemas.openxmlformats.org/officeDocument/2006/relationships/image" Target="../media/image31.sv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notesSlide" Target="../notesSlides/notesSlide30.xml"/><Relationship Id="rId7" Type="http://schemas.openxmlformats.org/officeDocument/2006/relationships/image" Target="../media/image52.png"/><Relationship Id="rId2" Type="http://schemas.openxmlformats.org/officeDocument/2006/relationships/slideLayout" Target="../slideLayouts/slideLayout14.xml"/><Relationship Id="rId1" Type="http://schemas.openxmlformats.org/officeDocument/2006/relationships/tags" Target="../tags/tag26.xml"/><Relationship Id="rId6" Type="http://schemas.openxmlformats.org/officeDocument/2006/relationships/image" Target="../media/image51.png"/><Relationship Id="rId5" Type="http://schemas.openxmlformats.org/officeDocument/2006/relationships/image" Target="../media/image50.svg"/><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57.svg"/><Relationship Id="rId2" Type="http://schemas.openxmlformats.org/officeDocument/2006/relationships/slideLayout" Target="../slideLayouts/slideLayout12.xml"/><Relationship Id="rId1" Type="http://schemas.openxmlformats.org/officeDocument/2006/relationships/tags" Target="../tags/tag27.xml"/><Relationship Id="rId6" Type="http://schemas.openxmlformats.org/officeDocument/2006/relationships/image" Target="../media/image56.png"/><Relationship Id="rId5" Type="http://schemas.openxmlformats.org/officeDocument/2006/relationships/image" Target="../media/image55.svg"/><Relationship Id="rId4" Type="http://schemas.openxmlformats.org/officeDocument/2006/relationships/image" Target="../media/image5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7.xml"/><Relationship Id="rId1" Type="http://schemas.openxmlformats.org/officeDocument/2006/relationships/tags" Target="../tags/tag2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xml"/><Relationship Id="rId1" Type="http://schemas.openxmlformats.org/officeDocument/2006/relationships/tags" Target="../tags/tag10.xml"/><Relationship Id="rId5" Type="http://schemas.openxmlformats.org/officeDocument/2006/relationships/image" Target="../media/image33.svg"/><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0.xml"/><Relationship Id="rId1" Type="http://schemas.openxmlformats.org/officeDocument/2006/relationships/tags" Target="../tags/tag11.xml"/><Relationship Id="rId5" Type="http://schemas.openxmlformats.org/officeDocument/2006/relationships/image" Target="../media/image35.sv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0.xml"/><Relationship Id="rId1" Type="http://schemas.openxmlformats.org/officeDocument/2006/relationships/tags" Target="../tags/tag12.xml"/><Relationship Id="rId5" Type="http://schemas.openxmlformats.org/officeDocument/2006/relationships/image" Target="../media/image37.svg"/><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23.xml"/><Relationship Id="rId4" Type="http://schemas.openxmlformats.org/officeDocument/2006/relationships/image" Target="../media/image39.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1.xml"/><Relationship Id="rId5" Type="http://schemas.openxmlformats.org/officeDocument/2006/relationships/image" Target="../media/image42.pn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dirty="0"/>
              <a:t>Explicit teaching</a:t>
            </a:r>
            <a:endParaRPr lang="en-US" dirty="0"/>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p:txBody>
          <a:bodyPr/>
          <a:lstStyle/>
          <a:p>
            <a:r>
              <a:rPr lang="en-US"/>
              <a:t>Review</a:t>
            </a:r>
          </a:p>
        </p:txBody>
      </p:sp>
      <p:sp>
        <p:nvSpPr>
          <p:cNvPr id="3" name="TextBox 2">
            <a:extLst>
              <a:ext uri="{FF2B5EF4-FFF2-40B4-BE49-F238E27FC236}">
                <a16:creationId xmlns:a16="http://schemas.microsoft.com/office/drawing/2014/main" id="{0500010F-F665-B815-FEE5-E678825075B9}"/>
              </a:ext>
            </a:extLst>
          </p:cNvPr>
          <p:cNvSpPr txBox="1"/>
          <p:nvPr/>
        </p:nvSpPr>
        <p:spPr>
          <a:xfrm>
            <a:off x="275571" y="2943728"/>
            <a:ext cx="5820428" cy="1384995"/>
          </a:xfrm>
          <a:prstGeom prst="rect">
            <a:avLst/>
          </a:prstGeom>
          <a:noFill/>
        </p:spPr>
        <p:txBody>
          <a:bodyPr wrap="square">
            <a:spAutoFit/>
          </a:bodyPr>
          <a:lstStyle/>
          <a:p>
            <a:pPr algn="ctr"/>
            <a:r>
              <a:rPr lang="en-GB" sz="2800"/>
              <a:t>y says /ī/   y says /ē/   </a:t>
            </a:r>
            <a:r>
              <a:rPr lang="en-GB" sz="2800" err="1"/>
              <a:t>ea</a:t>
            </a:r>
            <a:r>
              <a:rPr lang="en-GB" sz="2800"/>
              <a:t>  </a:t>
            </a:r>
            <a:r>
              <a:rPr lang="en-GB" sz="2800" err="1"/>
              <a:t>ew</a:t>
            </a:r>
            <a:r>
              <a:rPr lang="en-GB" sz="2800"/>
              <a:t>  </a:t>
            </a:r>
            <a:r>
              <a:rPr lang="en-GB" sz="2800" err="1"/>
              <a:t>ue</a:t>
            </a:r>
            <a:r>
              <a:rPr lang="en-GB" sz="2800"/>
              <a:t>  </a:t>
            </a:r>
            <a:r>
              <a:rPr lang="en-GB" sz="2800" err="1"/>
              <a:t>oo</a:t>
            </a:r>
            <a:r>
              <a:rPr lang="en-GB" sz="2800"/>
              <a:t> </a:t>
            </a:r>
          </a:p>
          <a:p>
            <a:pPr algn="ctr"/>
            <a:r>
              <a:rPr lang="en-US" sz="2800"/>
              <a:t>Suffix -y </a:t>
            </a:r>
          </a:p>
          <a:p>
            <a:pPr algn="ctr"/>
            <a:r>
              <a:rPr lang="en-GB" sz="2800"/>
              <a:t>word   work   any   many</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Morphology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a:xfrm>
            <a:off x="6394876" y="3732964"/>
            <a:ext cx="5300385" cy="498249"/>
          </a:xfrm>
        </p:spPr>
        <p:txBody>
          <a:bodyPr>
            <a:noAutofit/>
          </a:bodyPr>
          <a:lstStyle/>
          <a:p>
            <a:r>
              <a:rPr lang="en-AU"/>
              <a:t>Final e + vowel suffixes</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dirty="0">
                <a:solidFill>
                  <a:schemeClr val="bg2"/>
                </a:solidFill>
                <a:latin typeface="+mn-lt"/>
              </a:rPr>
              <a:t>Slide 10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-y</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15966432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11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glossy   reedy   sandy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12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6" name="Group 5" descr="yucky, chilly, steamy">
            <a:extLst>
              <a:ext uri="{FF2B5EF4-FFF2-40B4-BE49-F238E27FC236}">
                <a16:creationId xmlns:a16="http://schemas.microsoft.com/office/drawing/2014/main" id="{D1A00BA9-117E-2C9A-4AD8-184EB52C6071}"/>
              </a:ext>
            </a:extLst>
          </p:cNvPr>
          <p:cNvGrpSpPr/>
          <p:nvPr/>
        </p:nvGrpSpPr>
        <p:grpSpPr>
          <a:xfrm>
            <a:off x="809653" y="1859641"/>
            <a:ext cx="10572694" cy="2833916"/>
            <a:chOff x="921328" y="2104924"/>
            <a:chExt cx="10572694" cy="2833916"/>
          </a:xfrm>
        </p:grpSpPr>
        <p:pic>
          <p:nvPicPr>
            <p:cNvPr id="11" name="Picture 10">
              <a:extLst>
                <a:ext uri="{FF2B5EF4-FFF2-40B4-BE49-F238E27FC236}">
                  <a16:creationId xmlns:a16="http://schemas.microsoft.com/office/drawing/2014/main" id="{529832FA-A0D9-4427-F9A0-9B974AED75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21328" y="2457940"/>
              <a:ext cx="2480900" cy="2480900"/>
            </a:xfrm>
            <a:prstGeom prst="rect">
              <a:avLst/>
            </a:prstGeom>
          </p:spPr>
        </p:pic>
        <p:pic>
          <p:nvPicPr>
            <p:cNvPr id="12" name="Picture 11">
              <a:extLst>
                <a:ext uri="{FF2B5EF4-FFF2-40B4-BE49-F238E27FC236}">
                  <a16:creationId xmlns:a16="http://schemas.microsoft.com/office/drawing/2014/main" id="{41FFF83C-5A75-E492-1133-796CBC1D820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09158" y="2104924"/>
              <a:ext cx="2833915" cy="2833915"/>
            </a:xfrm>
            <a:prstGeom prst="rect">
              <a:avLst/>
            </a:prstGeom>
          </p:spPr>
        </p:pic>
        <p:pic>
          <p:nvPicPr>
            <p:cNvPr id="13" name="Picture 12" descr="steamy">
              <a:extLst>
                <a:ext uri="{FF2B5EF4-FFF2-40B4-BE49-F238E27FC236}">
                  <a16:creationId xmlns:a16="http://schemas.microsoft.com/office/drawing/2014/main" id="{C95D0AA9-4A1C-FC5E-B617-CA0818521A8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83567" y="2104925"/>
              <a:ext cx="3010455" cy="2833915"/>
            </a:xfrm>
            <a:prstGeom prst="rect">
              <a:avLst/>
            </a:prstGeom>
          </p:spPr>
        </p:pic>
      </p:grpSp>
    </p:spTree>
    <p:extLst>
      <p:ext uri="{BB962C8B-B14F-4D97-AF65-F5344CB8AC3E}">
        <p14:creationId xmlns:p14="http://schemas.microsoft.com/office/powerpoint/2010/main" val="1555405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p:txBody>
          <a:bodyPr/>
          <a:lstStyle/>
          <a:p>
            <a:r>
              <a:rPr lang="en-AU" sz="800" dirty="0">
                <a:solidFill>
                  <a:schemeClr val="bg2"/>
                </a:solidFill>
                <a:latin typeface="+mn-lt"/>
              </a:rPr>
              <a:t>Slide 13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CE35DB8D-D913-48F0-6063-19ACD47462CF}"/>
              </a:ext>
            </a:extLst>
          </p:cNvPr>
          <p:cNvSpPr txBox="1">
            <a:spLocks/>
          </p:cNvSpPr>
          <p:nvPr/>
        </p:nvSpPr>
        <p:spPr>
          <a:xfrm>
            <a:off x="295275" y="2818856"/>
            <a:ext cx="116014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pitchFamily="2" charset="0"/>
                <a:ea typeface="Verdana" panose="020B0604030504040204" pitchFamily="34" charset="0"/>
                <a:cs typeface="Verdana" panose="020B0604030504040204" pitchFamily="34" charset="0"/>
              </a:rPr>
              <a:t>many   work   word   any</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p:nvPr>
        </p:nvSpPr>
        <p:spPr/>
        <p:txBody>
          <a:bodyPr/>
          <a:lstStyle/>
          <a:p>
            <a:r>
              <a:rPr lang="en-AU" sz="800" dirty="0">
                <a:solidFill>
                  <a:schemeClr val="bg2"/>
                </a:solidFill>
                <a:latin typeface="+mn-lt"/>
              </a:rPr>
              <a:t>Slide 14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641445" y="1759750"/>
            <a:ext cx="10725962" cy="408111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pitchFamily="2" charset="0"/>
                <a:ea typeface="Verdana" panose="020B0604030504040204" pitchFamily="34" charset="0"/>
                <a:cs typeface="Verdana" panose="020B0604030504040204" pitchFamily="34" charset="0"/>
              </a:rPr>
              <a:t>Not many of the crew were at work, but Prue was ready to cook the food and took the lead.</a:t>
            </a:r>
          </a:p>
        </p:txBody>
      </p:sp>
    </p:spTree>
    <p:extLst>
      <p:ext uri="{BB962C8B-B14F-4D97-AF65-F5344CB8AC3E}">
        <p14:creationId xmlns:p14="http://schemas.microsoft.com/office/powerpoint/2010/main" val="1259779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dirty="0">
                <a:solidFill>
                  <a:schemeClr val="bg2"/>
                </a:solidFill>
                <a:latin typeface="+mn-lt"/>
              </a:rPr>
              <a:t>Slide 15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dirty="0">
                <a:solidFill>
                  <a:schemeClr val="bg2"/>
                </a:solidFill>
                <a:latin typeface="+mn-lt"/>
              </a:rPr>
              <a:t>Slide 16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B3BF9-CD74-67A4-7033-D18DA2AFDF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09A710-C95C-699C-DF79-524D4A0C5B45}"/>
              </a:ext>
            </a:extLst>
          </p:cNvPr>
          <p:cNvSpPr>
            <a:spLocks noGrp="1"/>
          </p:cNvSpPr>
          <p:nvPr>
            <p:ph type="title"/>
          </p:nvPr>
        </p:nvSpPr>
        <p:spPr/>
        <p:txBody>
          <a:bodyPr>
            <a:normAutofit/>
          </a:bodyPr>
          <a:lstStyle/>
          <a:p>
            <a:r>
              <a:rPr lang="en-US" sz="800" dirty="0">
                <a:solidFill>
                  <a:schemeClr val="bg2"/>
                </a:solidFill>
              </a:rPr>
              <a:t>Slide 17 I do</a:t>
            </a:r>
            <a:endParaRPr lang="en-AU" sz="800" dirty="0">
              <a:solidFill>
                <a:schemeClr val="bg2"/>
              </a:solidFill>
            </a:endParaRPr>
          </a:p>
        </p:txBody>
      </p:sp>
      <p:sp>
        <p:nvSpPr>
          <p:cNvPr id="29" name="Text Placeholder 1">
            <a:extLst>
              <a:ext uri="{FF2B5EF4-FFF2-40B4-BE49-F238E27FC236}">
                <a16:creationId xmlns:a16="http://schemas.microsoft.com/office/drawing/2014/main" id="{D0C90EFA-48A0-8BB2-8625-ECFE3BD9DE4E}"/>
              </a:ext>
            </a:extLst>
          </p:cNvPr>
          <p:cNvSpPr txBox="1">
            <a:spLocks/>
          </p:cNvSpPr>
          <p:nvPr/>
        </p:nvSpPr>
        <p:spPr>
          <a:xfrm>
            <a:off x="537131" y="2505670"/>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a:t>
            </a:r>
            <a:r>
              <a:rPr lang="en-US" sz="12000" err="1">
                <a:solidFill>
                  <a:srgbClr val="4557AD"/>
                </a:solidFill>
                <a:latin typeface="Tenorite" pitchFamily="2" charset="0"/>
              </a:rPr>
              <a:t>ing</a:t>
            </a:r>
            <a:endParaRPr lang="en-AU" sz="12000">
              <a:solidFill>
                <a:srgbClr val="4557AD"/>
              </a:solidFill>
              <a:latin typeface="Tenorite" pitchFamily="2" charset="0"/>
            </a:endParaRPr>
          </a:p>
        </p:txBody>
      </p:sp>
      <p:sp>
        <p:nvSpPr>
          <p:cNvPr id="28" name="Rounded Rectangle 1">
            <a:extLst>
              <a:ext uri="{FF2B5EF4-FFF2-40B4-BE49-F238E27FC236}">
                <a16:creationId xmlns:a16="http://schemas.microsoft.com/office/drawing/2014/main" id="{D48A1743-B3BB-257F-6C2C-FCDE8D5FE675}"/>
              </a:ext>
              <a:ext uri="{C183D7F6-B498-43B3-948B-1728B52AA6E4}">
                <adec:decorative xmlns:adec="http://schemas.microsoft.com/office/drawing/2017/decorative" val="1"/>
              </a:ext>
            </a:extLst>
          </p:cNvPr>
          <p:cNvSpPr/>
          <p:nvPr/>
        </p:nvSpPr>
        <p:spPr>
          <a:xfrm>
            <a:off x="537131" y="2592816"/>
            <a:ext cx="2844785"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1">
            <a:extLst>
              <a:ext uri="{FF2B5EF4-FFF2-40B4-BE49-F238E27FC236}">
                <a16:creationId xmlns:a16="http://schemas.microsoft.com/office/drawing/2014/main" id="{851309E7-3289-372A-3CFA-A5ACB7522220}"/>
              </a:ext>
            </a:extLst>
          </p:cNvPr>
          <p:cNvSpPr txBox="1">
            <a:spLocks/>
          </p:cNvSpPr>
          <p:nvPr/>
        </p:nvSpPr>
        <p:spPr>
          <a:xfrm>
            <a:off x="4575731" y="2505670"/>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4" name="Rounded Rectangle 1">
            <a:extLst>
              <a:ext uri="{FF2B5EF4-FFF2-40B4-BE49-F238E27FC236}">
                <a16:creationId xmlns:a16="http://schemas.microsoft.com/office/drawing/2014/main" id="{BC026FF8-1BF8-ABC2-ECCF-F85CCFEEC749}"/>
              </a:ext>
              <a:ext uri="{C183D7F6-B498-43B3-948B-1728B52AA6E4}">
                <adec:decorative xmlns:adec="http://schemas.microsoft.com/office/drawing/2017/decorative" val="1"/>
              </a:ext>
            </a:extLst>
          </p:cNvPr>
          <p:cNvSpPr/>
          <p:nvPr/>
        </p:nvSpPr>
        <p:spPr>
          <a:xfrm>
            <a:off x="4575731" y="2592816"/>
            <a:ext cx="2743185"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
            <a:extLst>
              <a:ext uri="{FF2B5EF4-FFF2-40B4-BE49-F238E27FC236}">
                <a16:creationId xmlns:a16="http://schemas.microsoft.com/office/drawing/2014/main" id="{4395F7B4-3442-0463-F35F-DA2FBFD41447}"/>
              </a:ext>
            </a:extLst>
          </p:cNvPr>
          <p:cNvSpPr txBox="1">
            <a:spLocks/>
          </p:cNvSpPr>
          <p:nvPr/>
        </p:nvSpPr>
        <p:spPr>
          <a:xfrm>
            <a:off x="8512731" y="2505670"/>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6" name="Rounded Rectangle 1">
            <a:extLst>
              <a:ext uri="{FF2B5EF4-FFF2-40B4-BE49-F238E27FC236}">
                <a16:creationId xmlns:a16="http://schemas.microsoft.com/office/drawing/2014/main" id="{F7208A28-1408-6C48-393D-D63E5ABCABC2}"/>
              </a:ext>
              <a:ext uri="{C183D7F6-B498-43B3-948B-1728B52AA6E4}">
                <adec:decorative xmlns:adec="http://schemas.microsoft.com/office/drawing/2017/decorative" val="1"/>
              </a:ext>
            </a:extLst>
          </p:cNvPr>
          <p:cNvSpPr/>
          <p:nvPr/>
        </p:nvSpPr>
        <p:spPr>
          <a:xfrm>
            <a:off x="8512731" y="2592816"/>
            <a:ext cx="2743185"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descr="three speakers indicating there are three sounds for ed">
            <a:extLst>
              <a:ext uri="{FF2B5EF4-FFF2-40B4-BE49-F238E27FC236}">
                <a16:creationId xmlns:a16="http://schemas.microsoft.com/office/drawing/2014/main" id="{E0851EBB-DAD9-3F05-60FD-78F3AA14FCBD}"/>
              </a:ext>
            </a:extLst>
          </p:cNvPr>
          <p:cNvGrpSpPr/>
          <p:nvPr/>
        </p:nvGrpSpPr>
        <p:grpSpPr>
          <a:xfrm>
            <a:off x="6033737" y="4227559"/>
            <a:ext cx="1228576" cy="472086"/>
            <a:chOff x="5407245" y="2621304"/>
            <a:chExt cx="1228576" cy="472086"/>
          </a:xfrm>
        </p:grpSpPr>
        <p:pic>
          <p:nvPicPr>
            <p:cNvPr id="10" name="Graphic 9" descr="Volume outline">
              <a:extLst>
                <a:ext uri="{FF2B5EF4-FFF2-40B4-BE49-F238E27FC236}">
                  <a16:creationId xmlns:a16="http://schemas.microsoft.com/office/drawing/2014/main" id="{045E7767-0AB9-4C83-9ED2-CC2B8D1A4BF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33354" y="2621304"/>
              <a:ext cx="376358" cy="472085"/>
            </a:xfrm>
            <a:prstGeom prst="rect">
              <a:avLst/>
            </a:prstGeom>
          </p:spPr>
        </p:pic>
        <p:pic>
          <p:nvPicPr>
            <p:cNvPr id="11" name="Graphic 10" descr="Volume outline">
              <a:extLst>
                <a:ext uri="{FF2B5EF4-FFF2-40B4-BE49-F238E27FC236}">
                  <a16:creationId xmlns:a16="http://schemas.microsoft.com/office/drawing/2014/main" id="{A16C4064-5BB1-B755-63A1-468193ED073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07245" y="2621305"/>
              <a:ext cx="376358" cy="472085"/>
            </a:xfrm>
            <a:prstGeom prst="rect">
              <a:avLst/>
            </a:prstGeom>
          </p:spPr>
        </p:pic>
        <p:pic>
          <p:nvPicPr>
            <p:cNvPr id="14" name="Graphic 13" descr="Volume outline">
              <a:extLst>
                <a:ext uri="{FF2B5EF4-FFF2-40B4-BE49-F238E27FC236}">
                  <a16:creationId xmlns:a16="http://schemas.microsoft.com/office/drawing/2014/main" id="{7F7A19CA-790B-4837-B81C-8B638AC75CD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59463" y="2621304"/>
              <a:ext cx="376358" cy="472085"/>
            </a:xfrm>
            <a:prstGeom prst="rect">
              <a:avLst/>
            </a:prstGeom>
          </p:spPr>
        </p:pic>
      </p:grpSp>
      <p:sp>
        <p:nvSpPr>
          <p:cNvPr id="7" name="Rounded Rectangle 1">
            <a:extLst>
              <a:ext uri="{FF2B5EF4-FFF2-40B4-BE49-F238E27FC236}">
                <a16:creationId xmlns:a16="http://schemas.microsoft.com/office/drawing/2014/main" id="{84B67676-B891-A8C7-CFDF-DA84B59EBDB6}"/>
              </a:ext>
              <a:ext uri="{C183D7F6-B498-43B3-948B-1728B52AA6E4}">
                <adec:decorative xmlns:adec="http://schemas.microsoft.com/office/drawing/2017/decorative" val="1"/>
              </a:ext>
            </a:extLst>
          </p:cNvPr>
          <p:cNvSpPr/>
          <p:nvPr/>
        </p:nvSpPr>
        <p:spPr>
          <a:xfrm>
            <a:off x="5938838" y="4229337"/>
            <a:ext cx="1380078" cy="472085"/>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9515291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45A55-CEB3-3D43-B6BD-FB6123A2983E}"/>
              </a:ext>
            </a:extLst>
          </p:cNvPr>
          <p:cNvSpPr>
            <a:spLocks noGrp="1"/>
          </p:cNvSpPr>
          <p:nvPr>
            <p:ph type="title"/>
          </p:nvPr>
        </p:nvSpPr>
        <p:spPr/>
        <p:txBody>
          <a:bodyPr/>
          <a:lstStyle/>
          <a:p>
            <a:r>
              <a:rPr lang="en-US"/>
              <a:t>Learning intention</a:t>
            </a:r>
          </a:p>
        </p:txBody>
      </p:sp>
      <p:sp>
        <p:nvSpPr>
          <p:cNvPr id="4" name="Subtitle 3">
            <a:extLst>
              <a:ext uri="{FF2B5EF4-FFF2-40B4-BE49-F238E27FC236}">
                <a16:creationId xmlns:a16="http://schemas.microsoft.com/office/drawing/2014/main" id="{2FFCBDAE-1965-9D4F-A71F-2579F3EFE518}"/>
              </a:ext>
            </a:extLst>
          </p:cNvPr>
          <p:cNvSpPr>
            <a:spLocks noGrp="1"/>
          </p:cNvSpPr>
          <p:nvPr>
            <p:ph type="subTitle" idx="11"/>
          </p:nvPr>
        </p:nvSpPr>
        <p:spPr/>
        <p:txBody>
          <a:bodyPr/>
          <a:lstStyle/>
          <a:p>
            <a:r>
              <a:rPr lang="en-US"/>
              <a:t>Success criteria</a:t>
            </a:r>
          </a:p>
        </p:txBody>
      </p:sp>
      <p:sp>
        <p:nvSpPr>
          <p:cNvPr id="3" name="Text Placeholder 2">
            <a:extLst>
              <a:ext uri="{FF2B5EF4-FFF2-40B4-BE49-F238E27FC236}">
                <a16:creationId xmlns:a16="http://schemas.microsoft.com/office/drawing/2014/main" id="{77F77726-3EAF-7A41-83D2-A6688080697E}"/>
              </a:ext>
            </a:extLst>
          </p:cNvPr>
          <p:cNvSpPr>
            <a:spLocks noGrp="1"/>
          </p:cNvSpPr>
          <p:nvPr>
            <p:ph type="body" idx="12"/>
          </p:nvPr>
        </p:nvSpPr>
        <p:spPr>
          <a:xfrm>
            <a:off x="984800" y="1519366"/>
            <a:ext cx="9658816" cy="1122392"/>
          </a:xfrm>
        </p:spPr>
        <p:txBody>
          <a:bodyPr>
            <a:normAutofit/>
          </a:bodyPr>
          <a:lstStyle/>
          <a:p>
            <a:r>
              <a:rPr lang="en-GB">
                <a:ea typeface="+mj-lt"/>
                <a:cs typeface="+mj-lt"/>
              </a:rPr>
              <a:t>We are learning to add vowel suffixes to base words ending in </a:t>
            </a:r>
            <a:r>
              <a:rPr lang="en-GB" b="1">
                <a:ea typeface="+mj-lt"/>
                <a:cs typeface="+mj-lt"/>
              </a:rPr>
              <a:t>e</a:t>
            </a:r>
            <a:r>
              <a:rPr lang="en-GB">
                <a:ea typeface="+mj-lt"/>
                <a:cs typeface="+mj-lt"/>
              </a:rPr>
              <a:t>. </a:t>
            </a:r>
            <a:endParaRPr lang="en-US"/>
          </a:p>
        </p:txBody>
      </p:sp>
      <p:sp>
        <p:nvSpPr>
          <p:cNvPr id="5" name="Text Placeholder 4">
            <a:extLst>
              <a:ext uri="{FF2B5EF4-FFF2-40B4-BE49-F238E27FC236}">
                <a16:creationId xmlns:a16="http://schemas.microsoft.com/office/drawing/2014/main" id="{7C19C09E-6028-6348-9E22-2E373059371C}"/>
              </a:ext>
            </a:extLst>
          </p:cNvPr>
          <p:cNvSpPr>
            <a:spLocks noGrp="1"/>
          </p:cNvSpPr>
          <p:nvPr>
            <p:ph type="body" idx="13"/>
          </p:nvPr>
        </p:nvSpPr>
        <p:spPr>
          <a:xfrm>
            <a:off x="977366" y="3574491"/>
            <a:ext cx="10167556" cy="2239492"/>
          </a:xfrm>
        </p:spPr>
        <p:txBody>
          <a:bodyPr>
            <a:normAutofit lnSpcReduction="10000"/>
          </a:bodyPr>
          <a:lstStyle/>
          <a:p>
            <a:r>
              <a:rPr lang="en-US"/>
              <a:t>I will know I have been successful if I can:</a:t>
            </a:r>
          </a:p>
          <a:p>
            <a:pPr marL="285750" indent="-285750">
              <a:buFont typeface="Arial" panose="020B0604020202020204" pitchFamily="34" charset="0"/>
              <a:buChar char="•"/>
            </a:pPr>
            <a:r>
              <a:rPr lang="en-GB"/>
              <a:t>use correct spelling when adding an </a:t>
            </a:r>
            <a:r>
              <a:rPr lang="en-GB" b="1"/>
              <a:t>-</a:t>
            </a:r>
            <a:r>
              <a:rPr lang="en-GB" b="1" err="1"/>
              <a:t>ing</a:t>
            </a:r>
            <a:r>
              <a:rPr lang="en-GB"/>
              <a:t>, </a:t>
            </a:r>
            <a:r>
              <a:rPr lang="en-GB" b="1"/>
              <a:t>-ed</a:t>
            </a:r>
            <a:r>
              <a:rPr lang="en-GB"/>
              <a:t> or </a:t>
            </a:r>
            <a:r>
              <a:rPr lang="en-GB" b="1"/>
              <a:t>-y</a:t>
            </a:r>
            <a:r>
              <a:rPr lang="en-GB"/>
              <a:t> vowel suffix to base words that end in </a:t>
            </a:r>
            <a:r>
              <a:rPr lang="en-GB" b="1"/>
              <a:t>e</a:t>
            </a:r>
          </a:p>
          <a:p>
            <a:pPr marL="285750" indent="-285750">
              <a:buFont typeface="Arial" panose="020B0604020202020204" pitchFamily="34" charset="0"/>
              <a:buChar char="•"/>
            </a:pPr>
            <a:r>
              <a:rPr lang="en-GB"/>
              <a:t>explain the meaning of the words when an </a:t>
            </a:r>
            <a:r>
              <a:rPr lang="en-GB" b="1"/>
              <a:t>-</a:t>
            </a:r>
            <a:r>
              <a:rPr kumimoji="0" lang="en-GB" sz="3000" b="1" i="0" u="none" strike="noStrike" kern="1200" cap="none" spc="0" normalizeH="0" baseline="0" noProof="0" err="1">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ing</a:t>
            </a:r>
            <a:r>
              <a:rPr kumimoji="0" lang="en-GB" sz="30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a:t>
            </a:r>
            <a:r>
              <a:rPr lang="en-GB" b="1"/>
              <a:t>-</a:t>
            </a:r>
            <a:r>
              <a:rPr kumimoji="0" lang="en-GB" sz="30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ed</a:t>
            </a:r>
            <a:r>
              <a:rPr kumimoji="0" lang="en-GB" sz="30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or </a:t>
            </a:r>
            <a:r>
              <a:rPr lang="en-GB" b="1"/>
              <a:t>-</a:t>
            </a:r>
            <a:r>
              <a:rPr kumimoji="0" lang="en-GB" sz="30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y</a:t>
            </a:r>
            <a:r>
              <a:rPr kumimoji="0" lang="en-GB" sz="30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vowel suffix</a:t>
            </a:r>
            <a:r>
              <a:rPr lang="en-GB"/>
              <a:t> is added.</a:t>
            </a:r>
          </a:p>
        </p:txBody>
      </p:sp>
    </p:spTree>
    <p:custDataLst>
      <p:tags r:id="rId1"/>
    </p:custDataLst>
    <p:extLst>
      <p:ext uri="{BB962C8B-B14F-4D97-AF65-F5344CB8AC3E}">
        <p14:creationId xmlns:p14="http://schemas.microsoft.com/office/powerpoint/2010/main" val="14281497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9C14E0-CED7-F1C3-4022-C4B0BF9B3AA4}"/>
              </a:ext>
            </a:extLst>
          </p:cNvPr>
          <p:cNvSpPr>
            <a:spLocks noGrp="1"/>
          </p:cNvSpPr>
          <p:nvPr>
            <p:ph type="title"/>
          </p:nvPr>
        </p:nvSpPr>
        <p:spPr>
          <a:xfrm>
            <a:off x="674339" y="416321"/>
            <a:ext cx="5067657" cy="547210"/>
          </a:xfrm>
        </p:spPr>
        <p:txBody>
          <a:bodyPr/>
          <a:lstStyle/>
          <a:p>
            <a:r>
              <a:rPr lang="en-AU"/>
              <a:t>Hand out student sheet </a:t>
            </a:r>
          </a:p>
        </p:txBody>
      </p:sp>
      <p:pic>
        <p:nvPicPr>
          <p:cNvPr id="2" name="Picture 1" descr="Image of Phase 13, lesson 6 student sheet">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86780" y="467571"/>
            <a:ext cx="4019237" cy="5677397"/>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2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053293AB-A732-CB72-B68B-988F35401BD9}"/>
              </a:ext>
            </a:extLst>
          </p:cNvPr>
          <p:cNvSpPr txBox="1">
            <a:spLocks/>
          </p:cNvSpPr>
          <p:nvPr/>
        </p:nvSpPr>
        <p:spPr>
          <a:xfrm>
            <a:off x="2784165" y="526525"/>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y</a:t>
            </a:r>
            <a:endParaRPr lang="en-AU" sz="11000">
              <a:solidFill>
                <a:srgbClr val="4557AD"/>
              </a:solidFill>
              <a:latin typeface="Tenorite" pitchFamily="2" charset="0"/>
              <a:cs typeface="Arial"/>
            </a:endParaRPr>
          </a:p>
        </p:txBody>
      </p:sp>
      <p:pic>
        <p:nvPicPr>
          <p:cNvPr id="11" name="Graphic 10" descr="shy puppy">
            <a:extLst>
              <a:ext uri="{FF2B5EF4-FFF2-40B4-BE49-F238E27FC236}">
                <a16:creationId xmlns:a16="http://schemas.microsoft.com/office/drawing/2014/main" id="{11ACB5AC-DCF0-F1C3-EDDC-779BF63560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00100" y="2559511"/>
            <a:ext cx="2191797" cy="2191797"/>
          </a:xfrm>
          <a:prstGeom prst="rect">
            <a:avLst/>
          </a:prstGeom>
        </p:spPr>
      </p:pic>
      <p:sp>
        <p:nvSpPr>
          <p:cNvPr id="10" name="TextBox 9">
            <a:extLst>
              <a:ext uri="{FF2B5EF4-FFF2-40B4-BE49-F238E27FC236}">
                <a16:creationId xmlns:a16="http://schemas.microsoft.com/office/drawing/2014/main" id="{FC10A3A3-8075-B400-FB28-28D80386CD71}"/>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Sh</a:t>
            </a:r>
            <a:r>
              <a:rPr lang="en-US" sz="5400" u="sng">
                <a:solidFill>
                  <a:srgbClr val="4557AD"/>
                </a:solidFill>
                <a:latin typeface="Tenorite" pitchFamily="2" charset="0"/>
                <a:ea typeface="Verdana" panose="020B0604030504040204" pitchFamily="34" charset="0"/>
                <a:cs typeface="Verdana" panose="020B0604030504040204" pitchFamily="34" charset="0"/>
              </a:rPr>
              <a:t>y</a:t>
            </a:r>
            <a:r>
              <a:rPr lang="en-US" sz="5400">
                <a:solidFill>
                  <a:srgbClr val="4557AD"/>
                </a:solidFill>
                <a:latin typeface="Tenorite" pitchFamily="2" charset="0"/>
                <a:ea typeface="Verdana" panose="020B0604030504040204" pitchFamily="34" charset="0"/>
                <a:cs typeface="Verdana" panose="020B0604030504040204" pitchFamily="34" charset="0"/>
              </a:rPr>
              <a:t> pupp</a:t>
            </a:r>
            <a:r>
              <a:rPr lang="en-US" sz="5400" u="sng">
                <a:solidFill>
                  <a:srgbClr val="4557AD"/>
                </a:solidFill>
                <a:latin typeface="Tenorite" pitchFamily="2" charset="0"/>
                <a:ea typeface="Verdana" panose="020B0604030504040204" pitchFamily="34" charset="0"/>
                <a:cs typeface="Verdana" panose="020B0604030504040204" pitchFamily="34" charset="0"/>
              </a:rPr>
              <a:t>y</a:t>
            </a:r>
            <a:endParaRPr lang="en-AU" sz="5400" u="sng">
              <a:solidFill>
                <a:srgbClr val="4557AD"/>
              </a:solidFill>
            </a:endParaRPr>
          </a:p>
        </p:txBody>
      </p:sp>
      <p:sp>
        <p:nvSpPr>
          <p:cNvPr id="5" name="Rounded Rectangle 3">
            <a:extLst>
              <a:ext uri="{FF2B5EF4-FFF2-40B4-BE49-F238E27FC236}">
                <a16:creationId xmlns:a16="http://schemas.microsoft.com/office/drawing/2014/main" id="{374AFC0C-C9A2-12E4-DE62-7A5E6ABA59A5}"/>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cxnSp>
        <p:nvCxnSpPr>
          <p:cNvPr id="8" name="Straight Connector 7">
            <a:extLst>
              <a:ext uri="{FF2B5EF4-FFF2-40B4-BE49-F238E27FC236}">
                <a16:creationId xmlns:a16="http://schemas.microsoft.com/office/drawing/2014/main" id="{262F6170-2C50-9C49-E361-26829B717FBA}"/>
              </a:ext>
              <a:ext uri="{C183D7F6-B498-43B3-948B-1728B52AA6E4}">
                <adec:decorative xmlns:adec="http://schemas.microsoft.com/office/drawing/2017/decorative" val="1"/>
              </a:ext>
            </a:extLst>
          </p:cNvPr>
          <p:cNvCxnSpPr>
            <a:cxnSpLocks/>
          </p:cNvCxnSpPr>
          <p:nvPr/>
        </p:nvCxnSpPr>
        <p:spPr>
          <a:xfrm>
            <a:off x="5000100" y="1634377"/>
            <a:ext cx="925317"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8272738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3F3C4D-21BA-7DAB-05B3-33F0DD5DA2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E606D2-9C33-76D7-42F8-27F3B0EBA5A9}"/>
              </a:ext>
            </a:extLst>
          </p:cNvPr>
          <p:cNvSpPr>
            <a:spLocks noGrp="1"/>
          </p:cNvSpPr>
          <p:nvPr>
            <p:ph type="title" idx="4294967295"/>
          </p:nvPr>
        </p:nvSpPr>
        <p:spPr>
          <a:xfrm>
            <a:off x="0" y="-1455738"/>
            <a:ext cx="10515600" cy="1325563"/>
          </a:xfrm>
        </p:spPr>
        <p:txBody>
          <a:bodyPr>
            <a:normAutofit/>
          </a:bodyPr>
          <a:lstStyle/>
          <a:p>
            <a:r>
              <a:rPr lang="en-US" sz="800" dirty="0">
                <a:solidFill>
                  <a:schemeClr val="bg2"/>
                </a:solidFill>
              </a:rPr>
              <a:t>Slide 20 I do</a:t>
            </a:r>
            <a:endParaRPr lang="en-AU" sz="800" dirty="0">
              <a:solidFill>
                <a:schemeClr val="bg2"/>
              </a:solidFill>
            </a:endParaRPr>
          </a:p>
        </p:txBody>
      </p:sp>
      <p:grpSp>
        <p:nvGrpSpPr>
          <p:cNvPr id="9" name="Group 8" descr="ing suffix">
            <a:extLst>
              <a:ext uri="{FF2B5EF4-FFF2-40B4-BE49-F238E27FC236}">
                <a16:creationId xmlns:a16="http://schemas.microsoft.com/office/drawing/2014/main" id="{CF97FF1C-5678-0EC4-4366-3A15BCA9DB33}"/>
              </a:ext>
            </a:extLst>
          </p:cNvPr>
          <p:cNvGrpSpPr/>
          <p:nvPr/>
        </p:nvGrpSpPr>
        <p:grpSpPr>
          <a:xfrm>
            <a:off x="537130" y="1532514"/>
            <a:ext cx="2964909" cy="2550815"/>
            <a:chOff x="537131" y="1589598"/>
            <a:chExt cx="2964909" cy="2550815"/>
          </a:xfrm>
        </p:grpSpPr>
        <p:sp>
          <p:nvSpPr>
            <p:cNvPr id="29" name="Text Placeholder 1">
              <a:extLst>
                <a:ext uri="{FF2B5EF4-FFF2-40B4-BE49-F238E27FC236}">
                  <a16:creationId xmlns:a16="http://schemas.microsoft.com/office/drawing/2014/main" id="{0F4CDED0-3193-6805-C2A6-7FE2FEA9674B}"/>
                </a:ext>
              </a:extLst>
            </p:cNvPr>
            <p:cNvSpPr txBox="1">
              <a:spLocks/>
            </p:cNvSpPr>
            <p:nvPr/>
          </p:nvSpPr>
          <p:spPr>
            <a:xfrm>
              <a:off x="537131" y="2505670"/>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a:t>
              </a:r>
              <a:r>
                <a:rPr kumimoji="0" lang="en-US" sz="12000" b="0" i="0" u="none" strike="noStrike" kern="1200" cap="none" spc="0" normalizeH="0" baseline="0" noProof="0" err="1">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28" name="Rounded Rectangle 1">
              <a:extLst>
                <a:ext uri="{FF2B5EF4-FFF2-40B4-BE49-F238E27FC236}">
                  <a16:creationId xmlns:a16="http://schemas.microsoft.com/office/drawing/2014/main" id="{FC11AA09-8374-E871-6378-2DC3B0A11321}"/>
                </a:ext>
                <a:ext uri="{C183D7F6-B498-43B3-948B-1728B52AA6E4}">
                  <adec:decorative xmlns:adec="http://schemas.microsoft.com/office/drawing/2017/decorative" val="1"/>
                </a:ext>
              </a:extLst>
            </p:cNvPr>
            <p:cNvSpPr/>
            <p:nvPr/>
          </p:nvSpPr>
          <p:spPr>
            <a:xfrm>
              <a:off x="537131" y="2592816"/>
              <a:ext cx="2844785"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cxnSp>
          <p:nvCxnSpPr>
            <p:cNvPr id="10" name="Straight Arrow Connector 9">
              <a:extLst>
                <a:ext uri="{FF2B5EF4-FFF2-40B4-BE49-F238E27FC236}">
                  <a16:creationId xmlns:a16="http://schemas.microsoft.com/office/drawing/2014/main" id="{C3B787A6-C7C2-B09F-2CCE-8CE2499BB6A5}"/>
                </a:ext>
              </a:extLst>
            </p:cNvPr>
            <p:cNvCxnSpPr>
              <a:cxnSpLocks/>
            </p:cNvCxnSpPr>
            <p:nvPr/>
          </p:nvCxnSpPr>
          <p:spPr>
            <a:xfrm>
              <a:off x="1538515" y="1589598"/>
              <a:ext cx="0" cy="916072"/>
            </a:xfrm>
            <a:prstGeom prst="straightConnector1">
              <a:avLst/>
            </a:prstGeom>
            <a:ln w="5715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grpSp>
        <p:nvGrpSpPr>
          <p:cNvPr id="11" name="Group 10" descr="ed suffix">
            <a:extLst>
              <a:ext uri="{FF2B5EF4-FFF2-40B4-BE49-F238E27FC236}">
                <a16:creationId xmlns:a16="http://schemas.microsoft.com/office/drawing/2014/main" id="{2F787441-D6A9-3DA5-ABBA-DFC526EDF24E}"/>
              </a:ext>
            </a:extLst>
          </p:cNvPr>
          <p:cNvGrpSpPr/>
          <p:nvPr/>
        </p:nvGrpSpPr>
        <p:grpSpPr>
          <a:xfrm>
            <a:off x="4659641" y="1587641"/>
            <a:ext cx="2743185" cy="2550815"/>
            <a:chOff x="4575731" y="1589598"/>
            <a:chExt cx="2743185" cy="2550815"/>
          </a:xfrm>
        </p:grpSpPr>
        <p:sp>
          <p:nvSpPr>
            <p:cNvPr id="3" name="Text Placeholder 1">
              <a:extLst>
                <a:ext uri="{FF2B5EF4-FFF2-40B4-BE49-F238E27FC236}">
                  <a16:creationId xmlns:a16="http://schemas.microsoft.com/office/drawing/2014/main" id="{FAB5DB04-40FD-3B6A-1B5A-101AFA0FFB21}"/>
                </a:ext>
              </a:extLst>
            </p:cNvPr>
            <p:cNvSpPr txBox="1">
              <a:spLocks/>
            </p:cNvSpPr>
            <p:nvPr/>
          </p:nvSpPr>
          <p:spPr>
            <a:xfrm>
              <a:off x="4575731" y="2505670"/>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-ed</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4" name="Rounded Rectangle 1">
              <a:extLst>
                <a:ext uri="{FF2B5EF4-FFF2-40B4-BE49-F238E27FC236}">
                  <a16:creationId xmlns:a16="http://schemas.microsoft.com/office/drawing/2014/main" id="{ED50E2EC-AE67-8BB7-F7B3-26233C7558FC}"/>
                </a:ext>
                <a:ext uri="{C183D7F6-B498-43B3-948B-1728B52AA6E4}">
                  <adec:decorative xmlns:adec="http://schemas.microsoft.com/office/drawing/2017/decorative" val="1"/>
                </a:ext>
              </a:extLst>
            </p:cNvPr>
            <p:cNvSpPr/>
            <p:nvPr/>
          </p:nvSpPr>
          <p:spPr>
            <a:xfrm>
              <a:off x="4575731" y="2592816"/>
              <a:ext cx="2743185"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cxnSp>
          <p:nvCxnSpPr>
            <p:cNvPr id="12" name="Straight Arrow Connector 11">
              <a:extLst>
                <a:ext uri="{FF2B5EF4-FFF2-40B4-BE49-F238E27FC236}">
                  <a16:creationId xmlns:a16="http://schemas.microsoft.com/office/drawing/2014/main" id="{E10846D9-6560-D746-1CA7-4A4961D578AD}"/>
                </a:ext>
              </a:extLst>
            </p:cNvPr>
            <p:cNvCxnSpPr>
              <a:cxnSpLocks/>
            </p:cNvCxnSpPr>
            <p:nvPr/>
          </p:nvCxnSpPr>
          <p:spPr>
            <a:xfrm>
              <a:off x="5742627" y="1589598"/>
              <a:ext cx="0" cy="916072"/>
            </a:xfrm>
            <a:prstGeom prst="straightConnector1">
              <a:avLst/>
            </a:prstGeom>
            <a:ln w="5715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grpSp>
        <p:nvGrpSpPr>
          <p:cNvPr id="14" name="Group 13" descr="y suffix">
            <a:extLst>
              <a:ext uri="{FF2B5EF4-FFF2-40B4-BE49-F238E27FC236}">
                <a16:creationId xmlns:a16="http://schemas.microsoft.com/office/drawing/2014/main" id="{D1B5BBBE-A4BA-3379-FC53-3BDBF767D831}"/>
              </a:ext>
            </a:extLst>
          </p:cNvPr>
          <p:cNvGrpSpPr/>
          <p:nvPr/>
        </p:nvGrpSpPr>
        <p:grpSpPr>
          <a:xfrm>
            <a:off x="8560429" y="1532514"/>
            <a:ext cx="2743185" cy="2550815"/>
            <a:chOff x="8512731" y="1589598"/>
            <a:chExt cx="2743185" cy="2550815"/>
          </a:xfrm>
        </p:grpSpPr>
        <p:sp>
          <p:nvSpPr>
            <p:cNvPr id="5" name="Text Placeholder 1">
              <a:extLst>
                <a:ext uri="{FF2B5EF4-FFF2-40B4-BE49-F238E27FC236}">
                  <a16:creationId xmlns:a16="http://schemas.microsoft.com/office/drawing/2014/main" id="{9E374B53-9904-61D0-3371-1600D7868879}"/>
                </a:ext>
              </a:extLst>
            </p:cNvPr>
            <p:cNvSpPr txBox="1">
              <a:spLocks/>
            </p:cNvSpPr>
            <p:nvPr/>
          </p:nvSpPr>
          <p:spPr>
            <a:xfrm>
              <a:off x="8512731" y="2505670"/>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-y</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6" name="Rounded Rectangle 1">
              <a:extLst>
                <a:ext uri="{FF2B5EF4-FFF2-40B4-BE49-F238E27FC236}">
                  <a16:creationId xmlns:a16="http://schemas.microsoft.com/office/drawing/2014/main" id="{6118079E-F56B-BCDB-CB81-E79ADE531711}"/>
                </a:ext>
                <a:ext uri="{C183D7F6-B498-43B3-948B-1728B52AA6E4}">
                  <adec:decorative xmlns:adec="http://schemas.microsoft.com/office/drawing/2017/decorative" val="1"/>
                </a:ext>
              </a:extLst>
            </p:cNvPr>
            <p:cNvSpPr/>
            <p:nvPr/>
          </p:nvSpPr>
          <p:spPr>
            <a:xfrm>
              <a:off x="8512731" y="2592816"/>
              <a:ext cx="2743185"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cxnSp>
          <p:nvCxnSpPr>
            <p:cNvPr id="13" name="Straight Arrow Connector 12">
              <a:extLst>
                <a:ext uri="{FF2B5EF4-FFF2-40B4-BE49-F238E27FC236}">
                  <a16:creationId xmlns:a16="http://schemas.microsoft.com/office/drawing/2014/main" id="{8B232670-DD94-8250-12C6-D8AD12702191}"/>
                </a:ext>
              </a:extLst>
            </p:cNvPr>
            <p:cNvCxnSpPr>
              <a:cxnSpLocks/>
            </p:cNvCxnSpPr>
            <p:nvPr/>
          </p:nvCxnSpPr>
          <p:spPr>
            <a:xfrm>
              <a:off x="9586686" y="1589598"/>
              <a:ext cx="0" cy="916072"/>
            </a:xfrm>
            <a:prstGeom prst="straightConnector1">
              <a:avLst/>
            </a:prstGeom>
            <a:ln w="5715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17" name="Oval 16">
            <a:extLst>
              <a:ext uri="{FF2B5EF4-FFF2-40B4-BE49-F238E27FC236}">
                <a16:creationId xmlns:a16="http://schemas.microsoft.com/office/drawing/2014/main" id="{80072AEF-98E8-48DE-F30B-9B89EBE3C827}"/>
              </a:ext>
              <a:ext uri="{C183D7F6-B498-43B3-948B-1728B52AA6E4}">
                <adec:decorative xmlns:adec="http://schemas.microsoft.com/office/drawing/2017/decorative" val="1"/>
              </a:ext>
            </a:extLst>
          </p:cNvPr>
          <p:cNvSpPr/>
          <p:nvPr/>
        </p:nvSpPr>
        <p:spPr>
          <a:xfrm>
            <a:off x="5411450" y="2590859"/>
            <a:ext cx="840232" cy="1547597"/>
          </a:xfrm>
          <a:prstGeom prst="ellipse">
            <a:avLst/>
          </a:prstGeom>
          <a:noFill/>
          <a:ln w="38100">
            <a:solidFill>
              <a:srgbClr val="0E1E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Oval 7">
            <a:extLst>
              <a:ext uri="{FF2B5EF4-FFF2-40B4-BE49-F238E27FC236}">
                <a16:creationId xmlns:a16="http://schemas.microsoft.com/office/drawing/2014/main" id="{2DDDDC91-5DBF-2807-F9B3-EBAA55F1590E}"/>
              </a:ext>
              <a:ext uri="{C183D7F6-B498-43B3-948B-1728B52AA6E4}">
                <adec:decorative xmlns:adec="http://schemas.microsoft.com/office/drawing/2017/decorative" val="1"/>
              </a:ext>
            </a:extLst>
          </p:cNvPr>
          <p:cNvSpPr/>
          <p:nvPr/>
        </p:nvSpPr>
        <p:spPr>
          <a:xfrm>
            <a:off x="1289153" y="2527535"/>
            <a:ext cx="475253" cy="1547597"/>
          </a:xfrm>
          <a:prstGeom prst="ellipse">
            <a:avLst/>
          </a:prstGeom>
          <a:noFill/>
          <a:ln w="38100">
            <a:solidFill>
              <a:srgbClr val="0E1E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Oval 20">
            <a:extLst>
              <a:ext uri="{FF2B5EF4-FFF2-40B4-BE49-F238E27FC236}">
                <a16:creationId xmlns:a16="http://schemas.microsoft.com/office/drawing/2014/main" id="{5AFE4BF0-9161-5FA8-E41F-1994D1179E4E}"/>
              </a:ext>
              <a:ext uri="{C183D7F6-B498-43B3-948B-1728B52AA6E4}">
                <adec:decorative xmlns:adec="http://schemas.microsoft.com/office/drawing/2017/decorative" val="1"/>
              </a:ext>
            </a:extLst>
          </p:cNvPr>
          <p:cNvSpPr/>
          <p:nvPr/>
        </p:nvSpPr>
        <p:spPr>
          <a:xfrm>
            <a:off x="9278911" y="2559554"/>
            <a:ext cx="857806" cy="1547597"/>
          </a:xfrm>
          <a:prstGeom prst="ellipse">
            <a:avLst/>
          </a:prstGeom>
          <a:noFill/>
          <a:ln w="38100">
            <a:solidFill>
              <a:srgbClr val="0E1E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6680232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63844-DAA7-0697-05E1-0DDC5CFC1079}"/>
              </a:ext>
            </a:extLst>
          </p:cNvPr>
          <p:cNvSpPr>
            <a:spLocks noGrp="1"/>
          </p:cNvSpPr>
          <p:nvPr>
            <p:ph type="title" idx="4294967295"/>
          </p:nvPr>
        </p:nvSpPr>
        <p:spPr>
          <a:xfrm>
            <a:off x="0" y="-1436688"/>
            <a:ext cx="10515600" cy="1325563"/>
          </a:xfrm>
        </p:spPr>
        <p:txBody>
          <a:bodyPr>
            <a:normAutofit/>
          </a:bodyPr>
          <a:lstStyle/>
          <a:p>
            <a:r>
              <a:rPr lang="en-US" sz="800" dirty="0">
                <a:solidFill>
                  <a:schemeClr val="bg2"/>
                </a:solidFill>
              </a:rPr>
              <a:t>Slide 21 I do</a:t>
            </a:r>
            <a:endParaRPr lang="en-AU" sz="800" dirty="0">
              <a:solidFill>
                <a:schemeClr val="bg2"/>
              </a:solidFill>
            </a:endParaRPr>
          </a:p>
        </p:txBody>
      </p:sp>
      <p:grpSp>
        <p:nvGrpSpPr>
          <p:cNvPr id="16" name="Group 15" descr="final e with the suffixes ing, ed and y">
            <a:extLst>
              <a:ext uri="{FF2B5EF4-FFF2-40B4-BE49-F238E27FC236}">
                <a16:creationId xmlns:a16="http://schemas.microsoft.com/office/drawing/2014/main" id="{52F61457-117A-171A-A4B6-98D2EC09CC8F}"/>
              </a:ext>
            </a:extLst>
          </p:cNvPr>
          <p:cNvGrpSpPr/>
          <p:nvPr/>
        </p:nvGrpSpPr>
        <p:grpSpPr>
          <a:xfrm>
            <a:off x="1663996" y="836821"/>
            <a:ext cx="8257141" cy="5184358"/>
            <a:chOff x="1663996" y="836821"/>
            <a:chExt cx="8257141" cy="5184358"/>
          </a:xfrm>
        </p:grpSpPr>
        <p:sp>
          <p:nvSpPr>
            <p:cNvPr id="6" name="TextBox 5">
              <a:extLst>
                <a:ext uri="{FF2B5EF4-FFF2-40B4-BE49-F238E27FC236}">
                  <a16:creationId xmlns:a16="http://schemas.microsoft.com/office/drawing/2014/main" id="{6AE93114-F35E-042F-F949-83679153B0C8}"/>
                </a:ext>
              </a:extLst>
            </p:cNvPr>
            <p:cNvSpPr txBox="1"/>
            <p:nvPr/>
          </p:nvSpPr>
          <p:spPr>
            <a:xfrm>
              <a:off x="4415310" y="2211862"/>
              <a:ext cx="3556094" cy="1938992"/>
            </a:xfrm>
            <a:prstGeom prst="rect">
              <a:avLst/>
            </a:prstGeom>
            <a:noFill/>
          </p:spPr>
          <p:txBody>
            <a:bodyPr wrap="square">
              <a:spAutoFit/>
            </a:bodyPr>
            <a:lstStyle/>
            <a:p>
              <a:r>
                <a:rPr lang="en-US" sz="12000">
                  <a:solidFill>
                    <a:srgbClr val="4557AD"/>
                  </a:solidFill>
                  <a:latin typeface="Tenorite" pitchFamily="2" charset="0"/>
                </a:rPr>
                <a:t>e</a:t>
              </a:r>
              <a:endParaRPr lang="en-AU" sz="12000"/>
            </a:p>
          </p:txBody>
        </p:sp>
        <p:grpSp>
          <p:nvGrpSpPr>
            <p:cNvPr id="15" name="Group 14">
              <a:extLst>
                <a:ext uri="{FF2B5EF4-FFF2-40B4-BE49-F238E27FC236}">
                  <a16:creationId xmlns:a16="http://schemas.microsoft.com/office/drawing/2014/main" id="{6C2D851C-3732-BA64-56E2-5CEF4835862F}"/>
                </a:ext>
              </a:extLst>
            </p:cNvPr>
            <p:cNvGrpSpPr/>
            <p:nvPr/>
          </p:nvGrpSpPr>
          <p:grpSpPr>
            <a:xfrm>
              <a:off x="6869115" y="836821"/>
              <a:ext cx="3052022" cy="5184358"/>
              <a:chOff x="6979474" y="751585"/>
              <a:chExt cx="3052022" cy="5184358"/>
            </a:xfrm>
          </p:grpSpPr>
          <p:sp>
            <p:nvSpPr>
              <p:cNvPr id="18" name="Text Placeholder 1">
                <a:extLst>
                  <a:ext uri="{FF2B5EF4-FFF2-40B4-BE49-F238E27FC236}">
                    <a16:creationId xmlns:a16="http://schemas.microsoft.com/office/drawing/2014/main" id="{8D891BAA-A5A0-AC4A-4D5F-01576257D496}"/>
                  </a:ext>
                </a:extLst>
              </p:cNvPr>
              <p:cNvSpPr txBox="1">
                <a:spLocks/>
              </p:cNvSpPr>
              <p:nvPr/>
            </p:nvSpPr>
            <p:spPr>
              <a:xfrm>
                <a:off x="6979474" y="751585"/>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a:t>
                </a:r>
                <a:r>
                  <a:rPr lang="en-US" sz="12000" err="1">
                    <a:solidFill>
                      <a:srgbClr val="4557AD"/>
                    </a:solidFill>
                    <a:latin typeface="Tenorite" pitchFamily="2" charset="0"/>
                  </a:rPr>
                  <a:t>ing</a:t>
                </a:r>
                <a:endParaRPr lang="en-AU" sz="12000">
                  <a:solidFill>
                    <a:srgbClr val="4557AD"/>
                  </a:solidFill>
                  <a:latin typeface="Tenorite" pitchFamily="2" charset="0"/>
                </a:endParaRPr>
              </a:p>
            </p:txBody>
          </p:sp>
          <p:sp>
            <p:nvSpPr>
              <p:cNvPr id="25" name="Rounded Rectangle 1">
                <a:extLst>
                  <a:ext uri="{FF2B5EF4-FFF2-40B4-BE49-F238E27FC236}">
                    <a16:creationId xmlns:a16="http://schemas.microsoft.com/office/drawing/2014/main" id="{139D3BD3-AEF3-7E63-F47E-B55DB7126010}"/>
                  </a:ext>
                  <a:ext uri="{C183D7F6-B498-43B3-948B-1728B52AA6E4}">
                    <adec:decorative xmlns:adec="http://schemas.microsoft.com/office/drawing/2017/decorative" val="1"/>
                  </a:ext>
                </a:extLst>
              </p:cNvPr>
              <p:cNvSpPr/>
              <p:nvPr/>
            </p:nvSpPr>
            <p:spPr>
              <a:xfrm>
                <a:off x="7039538" y="4388346"/>
                <a:ext cx="2844785"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1">
                <a:extLst>
                  <a:ext uri="{FF2B5EF4-FFF2-40B4-BE49-F238E27FC236}">
                    <a16:creationId xmlns:a16="http://schemas.microsoft.com/office/drawing/2014/main" id="{3F7EC3EF-5BB1-7232-C0C4-4B04FF053866}"/>
                  </a:ext>
                </a:extLst>
              </p:cNvPr>
              <p:cNvSpPr txBox="1">
                <a:spLocks/>
              </p:cNvSpPr>
              <p:nvPr/>
            </p:nvSpPr>
            <p:spPr>
              <a:xfrm>
                <a:off x="7191937" y="2544444"/>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33" name="Rounded Rectangle 1">
                <a:extLst>
                  <a:ext uri="{FF2B5EF4-FFF2-40B4-BE49-F238E27FC236}">
                    <a16:creationId xmlns:a16="http://schemas.microsoft.com/office/drawing/2014/main" id="{9E4F7B51-AA03-676E-57CA-96A293FB6012}"/>
                  </a:ext>
                  <a:ext uri="{C183D7F6-B498-43B3-948B-1728B52AA6E4}">
                    <adec:decorative xmlns:adec="http://schemas.microsoft.com/office/drawing/2017/decorative" val="1"/>
                  </a:ext>
                </a:extLst>
              </p:cNvPr>
              <p:cNvSpPr/>
              <p:nvPr/>
            </p:nvSpPr>
            <p:spPr>
              <a:xfrm>
                <a:off x="7141138" y="835332"/>
                <a:ext cx="2743185"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1">
                <a:extLst>
                  <a:ext uri="{FF2B5EF4-FFF2-40B4-BE49-F238E27FC236}">
                    <a16:creationId xmlns:a16="http://schemas.microsoft.com/office/drawing/2014/main" id="{FACA9FBE-D312-EFAB-9517-C35079B9334E}"/>
                  </a:ext>
                </a:extLst>
              </p:cNvPr>
              <p:cNvSpPr txBox="1">
                <a:spLocks/>
              </p:cNvSpPr>
              <p:nvPr/>
            </p:nvSpPr>
            <p:spPr>
              <a:xfrm>
                <a:off x="7389911" y="4201859"/>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35" name="Rounded Rectangle 1">
                <a:extLst>
                  <a:ext uri="{FF2B5EF4-FFF2-40B4-BE49-F238E27FC236}">
                    <a16:creationId xmlns:a16="http://schemas.microsoft.com/office/drawing/2014/main" id="{4FA1A964-E492-D9AA-CA51-E11727710E7C}"/>
                  </a:ext>
                  <a:ext uri="{C183D7F6-B498-43B3-948B-1728B52AA6E4}">
                    <adec:decorative xmlns:adec="http://schemas.microsoft.com/office/drawing/2017/decorative" val="1"/>
                  </a:ext>
                </a:extLst>
              </p:cNvPr>
              <p:cNvSpPr/>
              <p:nvPr/>
            </p:nvSpPr>
            <p:spPr>
              <a:xfrm>
                <a:off x="7141138" y="2568266"/>
                <a:ext cx="2743185"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8" name="Straight Connector 7">
              <a:extLst>
                <a:ext uri="{FF2B5EF4-FFF2-40B4-BE49-F238E27FC236}">
                  <a16:creationId xmlns:a16="http://schemas.microsoft.com/office/drawing/2014/main" id="{4190C40B-BDDB-B336-35B9-EFA99D9D75B9}"/>
                </a:ext>
              </a:extLst>
            </p:cNvPr>
            <p:cNvCxnSpPr>
              <a:cxnSpLocks/>
            </p:cNvCxnSpPr>
            <p:nvPr/>
          </p:nvCxnSpPr>
          <p:spPr>
            <a:xfrm>
              <a:off x="1663996" y="3641835"/>
              <a:ext cx="2676843" cy="0"/>
            </a:xfrm>
            <a:prstGeom prst="line">
              <a:avLst/>
            </a:prstGeom>
            <a:ln w="76200">
              <a:solidFill>
                <a:srgbClr val="4557AD"/>
              </a:solidFill>
            </a:ln>
          </p:spPr>
          <p:style>
            <a:lnRef idx="2">
              <a:schemeClr val="accent1"/>
            </a:lnRef>
            <a:fillRef idx="0">
              <a:schemeClr val="accent1"/>
            </a:fillRef>
            <a:effectRef idx="1">
              <a:schemeClr val="accent1"/>
            </a:effectRef>
            <a:fontRef idx="minor">
              <a:schemeClr val="tx1"/>
            </a:fontRef>
          </p:style>
        </p:cxnSp>
      </p:grpSp>
      <p:cxnSp>
        <p:nvCxnSpPr>
          <p:cNvPr id="3" name="Straight Connector 2">
            <a:extLst>
              <a:ext uri="{FF2B5EF4-FFF2-40B4-BE49-F238E27FC236}">
                <a16:creationId xmlns:a16="http://schemas.microsoft.com/office/drawing/2014/main" id="{D4DD50A3-8ABC-4EA3-D045-BE589FB84A31}"/>
              </a:ext>
              <a:ext uri="{C183D7F6-B498-43B3-948B-1728B52AA6E4}">
                <adec:decorative xmlns:adec="http://schemas.microsoft.com/office/drawing/2017/decorative" val="1"/>
              </a:ext>
            </a:extLst>
          </p:cNvPr>
          <p:cNvCxnSpPr>
            <a:cxnSpLocks/>
          </p:cNvCxnSpPr>
          <p:nvPr/>
        </p:nvCxnSpPr>
        <p:spPr>
          <a:xfrm flipV="1">
            <a:off x="4461641" y="2869324"/>
            <a:ext cx="796159" cy="882869"/>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2841004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63844-DAA7-0697-05E1-0DDC5CFC1079}"/>
              </a:ext>
            </a:extLst>
          </p:cNvPr>
          <p:cNvSpPr>
            <a:spLocks noGrp="1"/>
          </p:cNvSpPr>
          <p:nvPr>
            <p:ph type="title"/>
          </p:nvPr>
        </p:nvSpPr>
        <p:spPr/>
        <p:txBody>
          <a:bodyPr>
            <a:normAutofit/>
          </a:bodyPr>
          <a:lstStyle/>
          <a:p>
            <a:r>
              <a:rPr lang="en-US" sz="800" dirty="0">
                <a:solidFill>
                  <a:schemeClr val="bg2"/>
                </a:solidFill>
              </a:rPr>
              <a:t>Slide 22 I do</a:t>
            </a:r>
            <a:endParaRPr lang="en-AU" sz="800" dirty="0">
              <a:solidFill>
                <a:schemeClr val="bg2"/>
              </a:solidFill>
            </a:endParaRPr>
          </a:p>
        </p:txBody>
      </p:sp>
      <p:grpSp>
        <p:nvGrpSpPr>
          <p:cNvPr id="12" name="Group 11" descr="The word wave with the letter e crossed out and the suffixes ing, ed and y">
            <a:extLst>
              <a:ext uri="{FF2B5EF4-FFF2-40B4-BE49-F238E27FC236}">
                <a16:creationId xmlns:a16="http://schemas.microsoft.com/office/drawing/2014/main" id="{0D5CC273-D3C8-3CDD-2325-77C90233EA53}"/>
              </a:ext>
            </a:extLst>
          </p:cNvPr>
          <p:cNvGrpSpPr/>
          <p:nvPr/>
        </p:nvGrpSpPr>
        <p:grpSpPr>
          <a:xfrm>
            <a:off x="1654242" y="838520"/>
            <a:ext cx="8140771" cy="5184358"/>
            <a:chOff x="1890725" y="751585"/>
            <a:chExt cx="8140771" cy="5184358"/>
          </a:xfrm>
        </p:grpSpPr>
        <p:grpSp>
          <p:nvGrpSpPr>
            <p:cNvPr id="15" name="Group 14">
              <a:extLst>
                <a:ext uri="{FF2B5EF4-FFF2-40B4-BE49-F238E27FC236}">
                  <a16:creationId xmlns:a16="http://schemas.microsoft.com/office/drawing/2014/main" id="{6C2D851C-3732-BA64-56E2-5CEF4835862F}"/>
                </a:ext>
              </a:extLst>
            </p:cNvPr>
            <p:cNvGrpSpPr/>
            <p:nvPr/>
          </p:nvGrpSpPr>
          <p:grpSpPr>
            <a:xfrm>
              <a:off x="1890725" y="751585"/>
              <a:ext cx="8140771" cy="5184358"/>
              <a:chOff x="1890725" y="751585"/>
              <a:chExt cx="8140771" cy="5184358"/>
            </a:xfrm>
          </p:grpSpPr>
          <p:sp>
            <p:nvSpPr>
              <p:cNvPr id="18" name="Text Placeholder 1">
                <a:extLst>
                  <a:ext uri="{FF2B5EF4-FFF2-40B4-BE49-F238E27FC236}">
                    <a16:creationId xmlns:a16="http://schemas.microsoft.com/office/drawing/2014/main" id="{8D891BAA-A5A0-AC4A-4D5F-01576257D496}"/>
                  </a:ext>
                </a:extLst>
              </p:cNvPr>
              <p:cNvSpPr txBox="1">
                <a:spLocks/>
              </p:cNvSpPr>
              <p:nvPr/>
            </p:nvSpPr>
            <p:spPr>
              <a:xfrm>
                <a:off x="6979474" y="751585"/>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a:t>
                </a:r>
                <a:r>
                  <a:rPr lang="en-US" sz="12000" err="1">
                    <a:solidFill>
                      <a:srgbClr val="4557AD"/>
                    </a:solidFill>
                    <a:latin typeface="Tenorite" pitchFamily="2" charset="0"/>
                  </a:rPr>
                  <a:t>ing</a:t>
                </a:r>
                <a:endParaRPr lang="en-AU" sz="12000">
                  <a:solidFill>
                    <a:srgbClr val="4557AD"/>
                  </a:solidFill>
                  <a:latin typeface="Tenorite" pitchFamily="2" charset="0"/>
                </a:endParaRPr>
              </a:p>
            </p:txBody>
          </p:sp>
          <p:sp>
            <p:nvSpPr>
              <p:cNvPr id="25" name="Rounded Rectangle 1">
                <a:extLst>
                  <a:ext uri="{FF2B5EF4-FFF2-40B4-BE49-F238E27FC236}">
                    <a16:creationId xmlns:a16="http://schemas.microsoft.com/office/drawing/2014/main" id="{139D3BD3-AEF3-7E63-F47E-B55DB7126010}"/>
                  </a:ext>
                  <a:ext uri="{C183D7F6-B498-43B3-948B-1728B52AA6E4}">
                    <adec:decorative xmlns:adec="http://schemas.microsoft.com/office/drawing/2017/decorative" val="1"/>
                  </a:ext>
                </a:extLst>
              </p:cNvPr>
              <p:cNvSpPr/>
              <p:nvPr/>
            </p:nvSpPr>
            <p:spPr>
              <a:xfrm>
                <a:off x="7039538" y="4388346"/>
                <a:ext cx="2844785"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1">
                <a:extLst>
                  <a:ext uri="{FF2B5EF4-FFF2-40B4-BE49-F238E27FC236}">
                    <a16:creationId xmlns:a16="http://schemas.microsoft.com/office/drawing/2014/main" id="{3F7EC3EF-5BB1-7232-C0C4-4B04FF053866}"/>
                  </a:ext>
                </a:extLst>
              </p:cNvPr>
              <p:cNvSpPr txBox="1">
                <a:spLocks/>
              </p:cNvSpPr>
              <p:nvPr/>
            </p:nvSpPr>
            <p:spPr>
              <a:xfrm>
                <a:off x="7191937" y="2544444"/>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33" name="Rounded Rectangle 1">
                <a:extLst>
                  <a:ext uri="{FF2B5EF4-FFF2-40B4-BE49-F238E27FC236}">
                    <a16:creationId xmlns:a16="http://schemas.microsoft.com/office/drawing/2014/main" id="{9E4F7B51-AA03-676E-57CA-96A293FB6012}"/>
                  </a:ext>
                  <a:ext uri="{C183D7F6-B498-43B3-948B-1728B52AA6E4}">
                    <adec:decorative xmlns:adec="http://schemas.microsoft.com/office/drawing/2017/decorative" val="1"/>
                  </a:ext>
                </a:extLst>
              </p:cNvPr>
              <p:cNvSpPr/>
              <p:nvPr/>
            </p:nvSpPr>
            <p:spPr>
              <a:xfrm>
                <a:off x="7141138" y="835332"/>
                <a:ext cx="2743185"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1">
                <a:extLst>
                  <a:ext uri="{FF2B5EF4-FFF2-40B4-BE49-F238E27FC236}">
                    <a16:creationId xmlns:a16="http://schemas.microsoft.com/office/drawing/2014/main" id="{FACA9FBE-D312-EFAB-9517-C35079B9334E}"/>
                  </a:ext>
                </a:extLst>
              </p:cNvPr>
              <p:cNvSpPr txBox="1">
                <a:spLocks/>
              </p:cNvSpPr>
              <p:nvPr/>
            </p:nvSpPr>
            <p:spPr>
              <a:xfrm>
                <a:off x="7389911" y="4201859"/>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35" name="Rounded Rectangle 1">
                <a:extLst>
                  <a:ext uri="{FF2B5EF4-FFF2-40B4-BE49-F238E27FC236}">
                    <a16:creationId xmlns:a16="http://schemas.microsoft.com/office/drawing/2014/main" id="{4FA1A964-E492-D9AA-CA51-E11727710E7C}"/>
                  </a:ext>
                  <a:ext uri="{C183D7F6-B498-43B3-948B-1728B52AA6E4}">
                    <adec:decorative xmlns:adec="http://schemas.microsoft.com/office/drawing/2017/decorative" val="1"/>
                  </a:ext>
                </a:extLst>
              </p:cNvPr>
              <p:cNvSpPr/>
              <p:nvPr/>
            </p:nvSpPr>
            <p:spPr>
              <a:xfrm>
                <a:off x="7141138" y="2568266"/>
                <a:ext cx="2743185"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1">
                <a:extLst>
                  <a:ext uri="{FF2B5EF4-FFF2-40B4-BE49-F238E27FC236}">
                    <a16:creationId xmlns:a16="http://schemas.microsoft.com/office/drawing/2014/main" id="{AC91049E-CBE4-E399-6767-5515E583AC38}"/>
                  </a:ext>
                </a:extLst>
              </p:cNvPr>
              <p:cNvSpPr txBox="1">
                <a:spLocks/>
              </p:cNvSpPr>
              <p:nvPr/>
            </p:nvSpPr>
            <p:spPr>
              <a:xfrm>
                <a:off x="1890725" y="2323004"/>
                <a:ext cx="382440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wave</a:t>
                </a:r>
                <a:endParaRPr lang="en-AU" sz="12000">
                  <a:solidFill>
                    <a:srgbClr val="4557AD"/>
                  </a:solidFill>
                  <a:latin typeface="Tenorite" pitchFamily="2" charset="0"/>
                </a:endParaRPr>
              </a:p>
            </p:txBody>
          </p:sp>
        </p:grpSp>
        <p:cxnSp>
          <p:nvCxnSpPr>
            <p:cNvPr id="17" name="Straight Connector 16">
              <a:extLst>
                <a:ext uri="{FF2B5EF4-FFF2-40B4-BE49-F238E27FC236}">
                  <a16:creationId xmlns:a16="http://schemas.microsoft.com/office/drawing/2014/main" id="{B06E3A6F-8FA1-1DC2-CBDF-156C95102A5E}"/>
                </a:ext>
              </a:extLst>
            </p:cNvPr>
            <p:cNvCxnSpPr>
              <a:cxnSpLocks/>
            </p:cNvCxnSpPr>
            <p:nvPr/>
          </p:nvCxnSpPr>
          <p:spPr>
            <a:xfrm flipV="1">
              <a:off x="4698124" y="2782389"/>
              <a:ext cx="796159" cy="882869"/>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spTree>
    <p:custDataLst>
      <p:tags r:id="rId1"/>
    </p:custDataLst>
    <p:extLst>
      <p:ext uri="{BB962C8B-B14F-4D97-AF65-F5344CB8AC3E}">
        <p14:creationId xmlns:p14="http://schemas.microsoft.com/office/powerpoint/2010/main" val="20195586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3B461-EA3E-B96C-41C0-D012071B29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4E2211-437A-D007-0F5E-5621334AEAE5}"/>
              </a:ext>
            </a:extLst>
          </p:cNvPr>
          <p:cNvSpPr>
            <a:spLocks noGrp="1"/>
          </p:cNvSpPr>
          <p:nvPr>
            <p:ph type="title"/>
          </p:nvPr>
        </p:nvSpPr>
        <p:spPr/>
        <p:txBody>
          <a:bodyPr>
            <a:normAutofit/>
          </a:bodyPr>
          <a:lstStyle/>
          <a:p>
            <a:r>
              <a:rPr lang="en-US" sz="800" dirty="0">
                <a:solidFill>
                  <a:schemeClr val="bg2"/>
                </a:solidFill>
              </a:rPr>
              <a:t>Slide 23 I do</a:t>
            </a:r>
            <a:endParaRPr lang="en-AU" sz="800" dirty="0">
              <a:solidFill>
                <a:schemeClr val="bg2"/>
              </a:solidFill>
            </a:endParaRPr>
          </a:p>
        </p:txBody>
      </p:sp>
      <p:sp>
        <p:nvSpPr>
          <p:cNvPr id="13" name="TextBox 12">
            <a:extLst>
              <a:ext uri="{FF2B5EF4-FFF2-40B4-BE49-F238E27FC236}">
                <a16:creationId xmlns:a16="http://schemas.microsoft.com/office/drawing/2014/main" id="{219563BB-87B7-A683-517F-5E98E8CD63F5}"/>
              </a:ext>
            </a:extLst>
          </p:cNvPr>
          <p:cNvSpPr txBox="1"/>
          <p:nvPr/>
        </p:nvSpPr>
        <p:spPr>
          <a:xfrm>
            <a:off x="1635039" y="1612192"/>
            <a:ext cx="3272668" cy="3785652"/>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hope</a:t>
            </a:r>
          </a:p>
          <a:p>
            <a:r>
              <a:rPr lang="en-US" sz="8000">
                <a:solidFill>
                  <a:srgbClr val="4557AD"/>
                </a:solidFill>
                <a:latin typeface="Tenorite" pitchFamily="2" charset="0"/>
                <a:ea typeface="Verdana" panose="020B0604030504040204" pitchFamily="34" charset="0"/>
                <a:cs typeface="Verdana" panose="020B0604030504040204" pitchFamily="34" charset="0"/>
              </a:rPr>
              <a:t>sneeze</a:t>
            </a:r>
          </a:p>
          <a:p>
            <a:r>
              <a:rPr lang="en-US" sz="8000">
                <a:solidFill>
                  <a:srgbClr val="4557AD"/>
                </a:solidFill>
                <a:latin typeface="Tenorite" pitchFamily="2" charset="0"/>
                <a:ea typeface="Verdana" panose="020B0604030504040204" pitchFamily="34" charset="0"/>
                <a:cs typeface="Verdana" panose="020B0604030504040204" pitchFamily="34" charset="0"/>
              </a:rPr>
              <a:t>shake</a:t>
            </a:r>
          </a:p>
        </p:txBody>
      </p:sp>
      <p:sp>
        <p:nvSpPr>
          <p:cNvPr id="4" name="Text Placeholder 1">
            <a:extLst>
              <a:ext uri="{FF2B5EF4-FFF2-40B4-BE49-F238E27FC236}">
                <a16:creationId xmlns:a16="http://schemas.microsoft.com/office/drawing/2014/main" id="{AC7D7C37-3BBF-E413-CE69-D9E1056A6A6B}"/>
              </a:ext>
            </a:extLst>
          </p:cNvPr>
          <p:cNvSpPr txBox="1">
            <a:spLocks/>
          </p:cNvSpPr>
          <p:nvPr/>
        </p:nvSpPr>
        <p:spPr>
          <a:xfrm>
            <a:off x="6979475" y="719614"/>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a:t>
            </a:r>
            <a:r>
              <a:rPr kumimoji="0" lang="en-US" sz="12000" b="0" i="0" u="none" strike="noStrike" kern="1200" cap="none" spc="0" normalizeH="0" baseline="0" noProof="0" err="1">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5" name="Rounded Rectangle 1">
            <a:extLst>
              <a:ext uri="{FF2B5EF4-FFF2-40B4-BE49-F238E27FC236}">
                <a16:creationId xmlns:a16="http://schemas.microsoft.com/office/drawing/2014/main" id="{0CA5BDAF-D3F0-50C0-48EA-0CF30402A6A9}"/>
              </a:ext>
              <a:ext uri="{C183D7F6-B498-43B3-948B-1728B52AA6E4}">
                <adec:decorative xmlns:adec="http://schemas.microsoft.com/office/drawing/2017/decorative" val="1"/>
              </a:ext>
            </a:extLst>
          </p:cNvPr>
          <p:cNvSpPr/>
          <p:nvPr/>
        </p:nvSpPr>
        <p:spPr>
          <a:xfrm>
            <a:off x="7039538" y="4388346"/>
            <a:ext cx="2844785"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Text Placeholder 1">
            <a:extLst>
              <a:ext uri="{FF2B5EF4-FFF2-40B4-BE49-F238E27FC236}">
                <a16:creationId xmlns:a16="http://schemas.microsoft.com/office/drawing/2014/main" id="{B3BB4829-C5B9-1B02-E875-35C5A8757996}"/>
              </a:ext>
            </a:extLst>
          </p:cNvPr>
          <p:cNvSpPr txBox="1">
            <a:spLocks/>
          </p:cNvSpPr>
          <p:nvPr/>
        </p:nvSpPr>
        <p:spPr>
          <a:xfrm>
            <a:off x="7141138" y="2479493"/>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-ed</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7" name="Rounded Rectangle 1">
            <a:extLst>
              <a:ext uri="{FF2B5EF4-FFF2-40B4-BE49-F238E27FC236}">
                <a16:creationId xmlns:a16="http://schemas.microsoft.com/office/drawing/2014/main" id="{B482F1F7-1450-E7DB-F683-71A24897804F}"/>
              </a:ext>
              <a:ext uri="{C183D7F6-B498-43B3-948B-1728B52AA6E4}">
                <adec:decorative xmlns:adec="http://schemas.microsoft.com/office/drawing/2017/decorative" val="1"/>
              </a:ext>
            </a:extLst>
          </p:cNvPr>
          <p:cNvSpPr/>
          <p:nvPr/>
        </p:nvSpPr>
        <p:spPr>
          <a:xfrm>
            <a:off x="7141138" y="835332"/>
            <a:ext cx="2743185"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9" name="Text Placeholder 1">
            <a:extLst>
              <a:ext uri="{FF2B5EF4-FFF2-40B4-BE49-F238E27FC236}">
                <a16:creationId xmlns:a16="http://schemas.microsoft.com/office/drawing/2014/main" id="{651A04B5-A1EB-5C52-4905-188687E6F79B}"/>
              </a:ext>
            </a:extLst>
          </p:cNvPr>
          <p:cNvSpPr txBox="1">
            <a:spLocks/>
          </p:cNvSpPr>
          <p:nvPr/>
        </p:nvSpPr>
        <p:spPr>
          <a:xfrm>
            <a:off x="7453654" y="4187154"/>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-y</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6" name="Rounded Rectangle 1">
            <a:extLst>
              <a:ext uri="{FF2B5EF4-FFF2-40B4-BE49-F238E27FC236}">
                <a16:creationId xmlns:a16="http://schemas.microsoft.com/office/drawing/2014/main" id="{31AA184E-ADD7-C589-86CD-70E80BE67468}"/>
              </a:ext>
              <a:ext uri="{C183D7F6-B498-43B3-948B-1728B52AA6E4}">
                <adec:decorative xmlns:adec="http://schemas.microsoft.com/office/drawing/2017/decorative" val="1"/>
              </a:ext>
            </a:extLst>
          </p:cNvPr>
          <p:cNvSpPr/>
          <p:nvPr/>
        </p:nvSpPr>
        <p:spPr>
          <a:xfrm>
            <a:off x="7141138" y="2568266"/>
            <a:ext cx="2743185"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cxnSp>
        <p:nvCxnSpPr>
          <p:cNvPr id="8" name="Straight Connector 7">
            <a:extLst>
              <a:ext uri="{FF2B5EF4-FFF2-40B4-BE49-F238E27FC236}">
                <a16:creationId xmlns:a16="http://schemas.microsoft.com/office/drawing/2014/main" id="{28101ADC-6826-2A87-B23A-9F4ADA2CC464}"/>
              </a:ext>
              <a:ext uri="{C183D7F6-B498-43B3-948B-1728B52AA6E4}">
                <adec:decorative xmlns:adec="http://schemas.microsoft.com/office/drawing/2017/decorative" val="1"/>
              </a:ext>
            </a:extLst>
          </p:cNvPr>
          <p:cNvCxnSpPr>
            <a:cxnSpLocks/>
          </p:cNvCxnSpPr>
          <p:nvPr/>
        </p:nvCxnSpPr>
        <p:spPr>
          <a:xfrm flipV="1">
            <a:off x="3395073" y="2132673"/>
            <a:ext cx="481169" cy="500512"/>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
        <p:nvSpPr>
          <p:cNvPr id="10" name="Rounded Rectangle 3">
            <a:extLst>
              <a:ext uri="{FF2B5EF4-FFF2-40B4-BE49-F238E27FC236}">
                <a16:creationId xmlns:a16="http://schemas.microsoft.com/office/drawing/2014/main" id="{2743165C-AEDD-D4FB-ABB8-939CA34EACF9}"/>
              </a:ext>
              <a:ext uri="{C183D7F6-B498-43B3-948B-1728B52AA6E4}">
                <adec:decorative xmlns:adec="http://schemas.microsoft.com/office/drawing/2017/decorative" val="1"/>
              </a:ext>
            </a:extLst>
          </p:cNvPr>
          <p:cNvSpPr/>
          <p:nvPr/>
        </p:nvSpPr>
        <p:spPr>
          <a:xfrm>
            <a:off x="1050748" y="1596930"/>
            <a:ext cx="4173419" cy="3827459"/>
          </a:xfrm>
          <a:prstGeom prst="roundRect">
            <a:avLst>
              <a:gd name="adj" fmla="val 4690"/>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8F2C2BDC-F061-16A6-756C-B38AC0C2204D}"/>
              </a:ext>
              <a:ext uri="{C183D7F6-B498-43B3-948B-1728B52AA6E4}">
                <adec:decorative xmlns:adec="http://schemas.microsoft.com/office/drawing/2017/decorative" val="1"/>
              </a:ext>
            </a:extLst>
          </p:cNvPr>
          <p:cNvCxnSpPr>
            <a:cxnSpLocks/>
          </p:cNvCxnSpPr>
          <p:nvPr/>
        </p:nvCxnSpPr>
        <p:spPr>
          <a:xfrm flipV="1">
            <a:off x="4236754" y="3374571"/>
            <a:ext cx="481169" cy="500512"/>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79FF472B-76B0-FDFF-E3F5-511FA267303C}"/>
              </a:ext>
              <a:ext uri="{C183D7F6-B498-43B3-948B-1728B52AA6E4}">
                <adec:decorative xmlns:adec="http://schemas.microsoft.com/office/drawing/2017/decorative" val="1"/>
              </a:ext>
            </a:extLst>
          </p:cNvPr>
          <p:cNvCxnSpPr>
            <a:cxnSpLocks/>
          </p:cNvCxnSpPr>
          <p:nvPr/>
        </p:nvCxnSpPr>
        <p:spPr>
          <a:xfrm flipV="1">
            <a:off x="3810926" y="4644020"/>
            <a:ext cx="481169" cy="500512"/>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42329074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4C1FE87-E9AD-1730-34BF-F0DE0E8EF266}"/>
              </a:ext>
            </a:extLst>
          </p:cNvPr>
          <p:cNvSpPr>
            <a:spLocks noGrp="1"/>
          </p:cNvSpPr>
          <p:nvPr>
            <p:ph type="title" idx="4294967295"/>
          </p:nvPr>
        </p:nvSpPr>
        <p:spPr>
          <a:xfrm>
            <a:off x="0" y="-1586504"/>
            <a:ext cx="10515600" cy="1325563"/>
          </a:xfrm>
        </p:spPr>
        <p:txBody>
          <a:bodyPr>
            <a:normAutofit/>
          </a:bodyPr>
          <a:lstStyle/>
          <a:p>
            <a:r>
              <a:rPr lang="en-US" sz="800" dirty="0">
                <a:solidFill>
                  <a:schemeClr val="bg2"/>
                </a:solidFill>
              </a:rPr>
              <a:t>Slide 24 We do</a:t>
            </a:r>
            <a:endParaRPr lang="en-AU" sz="800" dirty="0">
              <a:solidFill>
                <a:schemeClr val="bg2"/>
              </a:solidFill>
            </a:endParaRPr>
          </a:p>
        </p:txBody>
      </p:sp>
      <p:graphicFrame>
        <p:nvGraphicFramePr>
          <p:cNvPr id="2" name="Table 1">
            <a:extLst>
              <a:ext uri="{FF2B5EF4-FFF2-40B4-BE49-F238E27FC236}">
                <a16:creationId xmlns:a16="http://schemas.microsoft.com/office/drawing/2014/main" id="{3BDF94D0-8AC2-6D4B-AFD0-0222769CF69F}"/>
              </a:ext>
            </a:extLst>
          </p:cNvPr>
          <p:cNvGraphicFramePr>
            <a:graphicFrameLocks noGrp="1"/>
          </p:cNvGraphicFramePr>
          <p:nvPr>
            <p:extLst>
              <p:ext uri="{D42A27DB-BD31-4B8C-83A1-F6EECF244321}">
                <p14:modId xmlns:p14="http://schemas.microsoft.com/office/powerpoint/2010/main" val="8060628"/>
              </p:ext>
            </p:extLst>
          </p:nvPr>
        </p:nvGraphicFramePr>
        <p:xfrm>
          <a:off x="330042" y="1810771"/>
          <a:ext cx="11062136" cy="3917732"/>
        </p:xfrm>
        <a:graphic>
          <a:graphicData uri="http://schemas.openxmlformats.org/drawingml/2006/table">
            <a:tbl>
              <a:tblPr firstRow="1" firstCol="1" bandRow="1">
                <a:tableStyleId>{5C22544A-7EE6-4342-B048-85BDC9FD1C3A}</a:tableStyleId>
              </a:tblPr>
              <a:tblGrid>
                <a:gridCol w="3982878">
                  <a:extLst>
                    <a:ext uri="{9D8B030D-6E8A-4147-A177-3AD203B41FA5}">
                      <a16:colId xmlns:a16="http://schemas.microsoft.com/office/drawing/2014/main" val="1261948045"/>
                    </a:ext>
                  </a:extLst>
                </a:gridCol>
                <a:gridCol w="2407920">
                  <a:extLst>
                    <a:ext uri="{9D8B030D-6E8A-4147-A177-3AD203B41FA5}">
                      <a16:colId xmlns:a16="http://schemas.microsoft.com/office/drawing/2014/main" val="984351696"/>
                    </a:ext>
                  </a:extLst>
                </a:gridCol>
                <a:gridCol w="2377440">
                  <a:extLst>
                    <a:ext uri="{9D8B030D-6E8A-4147-A177-3AD203B41FA5}">
                      <a16:colId xmlns:a16="http://schemas.microsoft.com/office/drawing/2014/main" val="1816133748"/>
                    </a:ext>
                  </a:extLst>
                </a:gridCol>
                <a:gridCol w="2293898">
                  <a:extLst>
                    <a:ext uri="{9D8B030D-6E8A-4147-A177-3AD203B41FA5}">
                      <a16:colId xmlns:a16="http://schemas.microsoft.com/office/drawing/2014/main" val="2090795197"/>
                    </a:ext>
                  </a:extLst>
                </a:gridCol>
              </a:tblGrid>
              <a:tr h="2012416">
                <a:tc>
                  <a:txBody>
                    <a:bodyPr/>
                    <a:lstStyle/>
                    <a:p>
                      <a:pPr lvl="0" algn="l">
                        <a:lnSpc>
                          <a:spcPct val="8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Base word</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US" sz="5000" b="0">
                          <a:solidFill>
                            <a:srgbClr val="4557AD"/>
                          </a:solidFill>
                          <a:effectLst/>
                          <a:latin typeface="Tenorite" pitchFamily="2" charset="0"/>
                          <a:ea typeface="Verdana" panose="020B0604030504040204" pitchFamily="34" charset="0"/>
                          <a:cs typeface="Verdana" panose="020B0604030504040204" pitchFamily="34" charset="0"/>
                        </a:rPr>
                        <a:t>glide</a:t>
                      </a:r>
                      <a:endParaRPr lang="en-AU" sz="5000" b="0">
                        <a:solidFill>
                          <a:srgbClr val="4557AD"/>
                        </a:solidFill>
                        <a:effectLst/>
                        <a:latin typeface="Tenorite" pitchFamily="2"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US" sz="5000" b="0">
                          <a:solidFill>
                            <a:srgbClr val="4557AD"/>
                          </a:solidFill>
                          <a:effectLst/>
                          <a:latin typeface="Tenorite" pitchFamily="2" charset="0"/>
                          <a:ea typeface="Verdana" panose="020B0604030504040204" pitchFamily="34" charset="0"/>
                          <a:cs typeface="Verdana" panose="020B0604030504040204" pitchFamily="34" charset="0"/>
                        </a:rPr>
                        <a:t>like</a:t>
                      </a:r>
                      <a:endParaRPr lang="en-AU" sz="5000" b="0">
                        <a:solidFill>
                          <a:srgbClr val="4557AD"/>
                        </a:solidFill>
                        <a:effectLst/>
                        <a:latin typeface="Tenorite" pitchFamily="2"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US" sz="5000" b="0">
                          <a:solidFill>
                            <a:srgbClr val="4557AD"/>
                          </a:solidFill>
                          <a:effectLst/>
                          <a:latin typeface="Tenorite" pitchFamily="2" charset="0"/>
                          <a:ea typeface="Verdana" panose="020B0604030504040204" pitchFamily="34" charset="0"/>
                          <a:cs typeface="Verdana" panose="020B0604030504040204" pitchFamily="34" charset="0"/>
                        </a:rPr>
                        <a:t>smoke</a:t>
                      </a:r>
                      <a:endParaRPr lang="en-AU" sz="5000" b="0">
                        <a:solidFill>
                          <a:srgbClr val="4557AD"/>
                        </a:solidFill>
                        <a:effectLst/>
                        <a:latin typeface="Tenorite" pitchFamily="2"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425269"/>
                  </a:ext>
                </a:extLst>
              </a:tr>
              <a:tr h="1905316">
                <a:tc>
                  <a:txBody>
                    <a:bodyPr/>
                    <a:lstStyle/>
                    <a:p>
                      <a:pPr algn="l">
                        <a:lnSpc>
                          <a:spcPct val="8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Base word with suffix added</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83960553"/>
                  </a:ext>
                </a:extLst>
              </a:tr>
            </a:tbl>
          </a:graphicData>
        </a:graphic>
      </p:graphicFrame>
    </p:spTree>
    <p:custDataLst>
      <p:tags r:id="rId1"/>
    </p:custDataLst>
    <p:extLst>
      <p:ext uri="{BB962C8B-B14F-4D97-AF65-F5344CB8AC3E}">
        <p14:creationId xmlns:p14="http://schemas.microsoft.com/office/powerpoint/2010/main" val="17603723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3EBDC-1C04-C097-28E8-F0165B06BACC}"/>
              </a:ext>
            </a:extLst>
          </p:cNvPr>
          <p:cNvSpPr>
            <a:spLocks noGrp="1"/>
          </p:cNvSpPr>
          <p:nvPr>
            <p:ph type="title" idx="4294967295"/>
          </p:nvPr>
        </p:nvSpPr>
        <p:spPr>
          <a:xfrm>
            <a:off x="0" y="-1531913"/>
            <a:ext cx="10515600" cy="1325563"/>
          </a:xfrm>
        </p:spPr>
        <p:txBody>
          <a:bodyPr>
            <a:normAutofit/>
          </a:bodyPr>
          <a:lstStyle/>
          <a:p>
            <a:r>
              <a:rPr lang="en-US" sz="800" dirty="0">
                <a:solidFill>
                  <a:schemeClr val="bg2"/>
                </a:solidFill>
              </a:rPr>
              <a:t>Slide 25 I do</a:t>
            </a:r>
            <a:endParaRPr lang="en-AU" sz="800" dirty="0">
              <a:solidFill>
                <a:schemeClr val="bg2"/>
              </a:solidFill>
            </a:endParaRPr>
          </a:p>
        </p:txBody>
      </p:sp>
      <p:sp>
        <p:nvSpPr>
          <p:cNvPr id="4" name="Content Placeholder 2">
            <a:extLst>
              <a:ext uri="{FF2B5EF4-FFF2-40B4-BE49-F238E27FC236}">
                <a16:creationId xmlns:a16="http://schemas.microsoft.com/office/drawing/2014/main" id="{AA6FDD06-AE27-087F-12EC-D36A5082E39C}"/>
              </a:ext>
            </a:extLst>
          </p:cNvPr>
          <p:cNvSpPr txBox="1">
            <a:spLocks/>
          </p:cNvSpPr>
          <p:nvPr/>
        </p:nvSpPr>
        <p:spPr>
          <a:xfrm>
            <a:off x="435533" y="1484417"/>
            <a:ext cx="11021129" cy="452431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rPr>
              <a:t>Milly is coming so I am baking. I will use the shiny cake tin shaped like a lazy robot.</a:t>
            </a:r>
            <a:endParaRPr lang="en-US" sz="8000" b="0">
              <a:solidFill>
                <a:srgbClr val="4557AD"/>
              </a:solidFill>
              <a:latin typeface="Tenorite" pitchFamily="2" charset="0"/>
            </a:endParaRPr>
          </a:p>
        </p:txBody>
      </p:sp>
    </p:spTree>
    <p:custDataLst>
      <p:tags r:id="rId1"/>
    </p:custDataLst>
    <p:extLst>
      <p:ext uri="{BB962C8B-B14F-4D97-AF65-F5344CB8AC3E}">
        <p14:creationId xmlns:p14="http://schemas.microsoft.com/office/powerpoint/2010/main" val="12559867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69BC2-6527-1DED-1ED5-63C99278A364}"/>
              </a:ext>
            </a:extLst>
          </p:cNvPr>
          <p:cNvSpPr>
            <a:spLocks noGrp="1"/>
          </p:cNvSpPr>
          <p:nvPr>
            <p:ph type="title" idx="4294967295"/>
          </p:nvPr>
        </p:nvSpPr>
        <p:spPr>
          <a:xfrm>
            <a:off x="0" y="-1572857"/>
            <a:ext cx="10515600" cy="1325563"/>
          </a:xfrm>
        </p:spPr>
        <p:txBody>
          <a:bodyPr>
            <a:normAutofit/>
          </a:bodyPr>
          <a:lstStyle/>
          <a:p>
            <a:r>
              <a:rPr lang="en-US" sz="800" dirty="0">
                <a:solidFill>
                  <a:schemeClr val="bg2"/>
                </a:solidFill>
              </a:rPr>
              <a:t>Slide 26 We do</a:t>
            </a:r>
            <a:endParaRPr lang="en-AU" sz="800" dirty="0">
              <a:solidFill>
                <a:schemeClr val="bg2"/>
              </a:solidFill>
            </a:endParaRPr>
          </a:p>
        </p:txBody>
      </p:sp>
      <p:sp>
        <p:nvSpPr>
          <p:cNvPr id="3" name="Content Placeholder 2">
            <a:extLst>
              <a:ext uri="{FF2B5EF4-FFF2-40B4-BE49-F238E27FC236}">
                <a16:creationId xmlns:a16="http://schemas.microsoft.com/office/drawing/2014/main" id="{064C3551-9842-9C5D-B90B-5772CB57E8D4}"/>
              </a:ext>
            </a:extLst>
          </p:cNvPr>
          <p:cNvSpPr txBox="1">
            <a:spLocks/>
          </p:cNvSpPr>
          <p:nvPr/>
        </p:nvSpPr>
        <p:spPr>
          <a:xfrm>
            <a:off x="419603" y="1466146"/>
            <a:ext cx="11215349" cy="465255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b="0">
                <a:solidFill>
                  <a:srgbClr val="4557AD"/>
                </a:solidFill>
                <a:latin typeface="Tenorite" pitchFamily="2" charset="0"/>
              </a:rPr>
              <a:t>He was smiling because he had </a:t>
            </a:r>
            <a:r>
              <a:rPr lang="en-US" sz="8000">
                <a:solidFill>
                  <a:srgbClr val="4557AD"/>
                </a:solidFill>
                <a:latin typeface="Tenorite" pitchFamily="2" charset="0"/>
              </a:rPr>
              <a:t>rak</a:t>
            </a:r>
            <a:r>
              <a:rPr lang="en-US" sz="8000" b="0">
                <a:solidFill>
                  <a:srgbClr val="4557AD"/>
                </a:solidFill>
                <a:latin typeface="Tenorite" pitchFamily="2" charset="0"/>
              </a:rPr>
              <a:t>ed up the mess </a:t>
            </a:r>
            <a:r>
              <a:rPr lang="en-US" sz="8000">
                <a:solidFill>
                  <a:srgbClr val="4557AD"/>
                </a:solidFill>
                <a:latin typeface="Tenorite" pitchFamily="2" charset="0"/>
              </a:rPr>
              <a:t>and wiped </a:t>
            </a:r>
          </a:p>
          <a:p>
            <a:pPr algn="l"/>
            <a:r>
              <a:rPr lang="en-US" sz="8000">
                <a:solidFill>
                  <a:srgbClr val="4557AD"/>
                </a:solidFill>
                <a:latin typeface="Tenorite" pitchFamily="2" charset="0"/>
              </a:rPr>
              <a:t>the grimy </a:t>
            </a:r>
            <a:r>
              <a:rPr lang="en-US" sz="8000" b="0">
                <a:solidFill>
                  <a:srgbClr val="4557AD"/>
                </a:solidFill>
                <a:latin typeface="Tenorite" pitchFamily="2" charset="0"/>
              </a:rPr>
              <a:t>shed.</a:t>
            </a:r>
          </a:p>
        </p:txBody>
      </p:sp>
    </p:spTree>
    <p:custDataLst>
      <p:tags r:id="rId1"/>
    </p:custDataLst>
    <p:extLst>
      <p:ext uri="{BB962C8B-B14F-4D97-AF65-F5344CB8AC3E}">
        <p14:creationId xmlns:p14="http://schemas.microsoft.com/office/powerpoint/2010/main" val="338493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7D2AF8-E6D3-8D2C-E1BF-32D2F0765353}"/>
              </a:ext>
            </a:extLst>
          </p:cNvPr>
          <p:cNvSpPr>
            <a:spLocks noGrp="1"/>
          </p:cNvSpPr>
          <p:nvPr>
            <p:ph type="title" idx="4294967295"/>
          </p:nvPr>
        </p:nvSpPr>
        <p:spPr>
          <a:xfrm>
            <a:off x="0" y="-1559209"/>
            <a:ext cx="10515600" cy="1325563"/>
          </a:xfrm>
        </p:spPr>
        <p:txBody>
          <a:bodyPr>
            <a:normAutofit/>
          </a:bodyPr>
          <a:lstStyle/>
          <a:p>
            <a:r>
              <a:rPr lang="en-US" sz="800" dirty="0">
                <a:solidFill>
                  <a:schemeClr val="bg2"/>
                </a:solidFill>
              </a:rPr>
              <a:t>Slide 27 I do</a:t>
            </a:r>
            <a:endParaRPr lang="en-AU" sz="800" dirty="0">
              <a:solidFill>
                <a:schemeClr val="bg2"/>
              </a:solidFill>
            </a:endParaRPr>
          </a:p>
        </p:txBody>
      </p:sp>
      <p:pic>
        <p:nvPicPr>
          <p:cNvPr id="2" name="Graphic 1" descr="Pencil outline">
            <a:extLst>
              <a:ext uri="{FF2B5EF4-FFF2-40B4-BE49-F238E27FC236}">
                <a16:creationId xmlns:a16="http://schemas.microsoft.com/office/drawing/2014/main" id="{C6D9A397-ED6B-DA17-CAF4-89DAB2A690B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6371752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303DDC-9CC5-A487-080C-36F788643332}"/>
              </a:ext>
            </a:extLst>
          </p:cNvPr>
          <p:cNvSpPr>
            <a:spLocks noGrp="1"/>
          </p:cNvSpPr>
          <p:nvPr>
            <p:ph type="title" idx="4294967295"/>
          </p:nvPr>
        </p:nvSpPr>
        <p:spPr>
          <a:xfrm>
            <a:off x="0" y="-1545561"/>
            <a:ext cx="10515600" cy="1325563"/>
          </a:xfrm>
        </p:spPr>
        <p:txBody>
          <a:bodyPr>
            <a:normAutofit/>
          </a:bodyPr>
          <a:lstStyle/>
          <a:p>
            <a:r>
              <a:rPr lang="en-US" sz="800" dirty="0">
                <a:solidFill>
                  <a:schemeClr val="bg2"/>
                </a:solidFill>
              </a:rPr>
              <a:t>Slide 28 We do</a:t>
            </a:r>
            <a:endParaRPr lang="en-AU" sz="800" dirty="0">
              <a:solidFill>
                <a:schemeClr val="bg2"/>
              </a:solidFill>
            </a:endParaRPr>
          </a:p>
        </p:txBody>
      </p:sp>
      <p:graphicFrame>
        <p:nvGraphicFramePr>
          <p:cNvPr id="2" name="Table 1">
            <a:extLst>
              <a:ext uri="{FF2B5EF4-FFF2-40B4-BE49-F238E27FC236}">
                <a16:creationId xmlns:a16="http://schemas.microsoft.com/office/drawing/2014/main" id="{2BFCC4FB-7017-7847-B188-6F18D924CA9A}"/>
              </a:ext>
            </a:extLst>
          </p:cNvPr>
          <p:cNvGraphicFramePr>
            <a:graphicFrameLocks noGrp="1"/>
          </p:cNvGraphicFramePr>
          <p:nvPr>
            <p:extLst>
              <p:ext uri="{D42A27DB-BD31-4B8C-83A1-F6EECF244321}">
                <p14:modId xmlns:p14="http://schemas.microsoft.com/office/powerpoint/2010/main" val="2232602327"/>
              </p:ext>
            </p:extLst>
          </p:nvPr>
        </p:nvGraphicFramePr>
        <p:xfrm>
          <a:off x="330042" y="1810771"/>
          <a:ext cx="11580806" cy="3917732"/>
        </p:xfrm>
        <a:graphic>
          <a:graphicData uri="http://schemas.openxmlformats.org/drawingml/2006/table">
            <a:tbl>
              <a:tblPr firstRow="1" firstCol="1" bandRow="1">
                <a:tableStyleId>{5C22544A-7EE6-4342-B048-85BDC9FD1C3A}</a:tableStyleId>
              </a:tblPr>
              <a:tblGrid>
                <a:gridCol w="3982878">
                  <a:extLst>
                    <a:ext uri="{9D8B030D-6E8A-4147-A177-3AD203B41FA5}">
                      <a16:colId xmlns:a16="http://schemas.microsoft.com/office/drawing/2014/main" val="1261948045"/>
                    </a:ext>
                  </a:extLst>
                </a:gridCol>
                <a:gridCol w="7597928">
                  <a:extLst>
                    <a:ext uri="{9D8B030D-6E8A-4147-A177-3AD203B41FA5}">
                      <a16:colId xmlns:a16="http://schemas.microsoft.com/office/drawing/2014/main" val="2090795197"/>
                    </a:ext>
                  </a:extLst>
                </a:gridCol>
              </a:tblGrid>
              <a:tr h="2012416">
                <a:tc>
                  <a:txBody>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Dictated sentence </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endParaRPr lang="en-AU" sz="4400" b="0">
                        <a:solidFill>
                          <a:srgbClr val="4557AD"/>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425269"/>
                  </a:ext>
                </a:extLst>
              </a:tr>
              <a:tr h="1905316">
                <a:tc>
                  <a:txBody>
                    <a:bodyPr/>
                    <a:lstStyle/>
                    <a:p>
                      <a:pPr algn="l">
                        <a:lnSpc>
                          <a:spcPct val="10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My own sentence</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2800" b="0">
                          <a:solidFill>
                            <a:srgbClr val="4557AD"/>
                          </a:solidFill>
                          <a:effectLst/>
                          <a:latin typeface="Verdana" panose="020B0604030504040204" pitchFamily="34" charset="0"/>
                          <a:ea typeface="Verdana" panose="020B0604030504040204" pitchFamily="34" charset="0"/>
                          <a:cs typeface="Verdana" panose="020B0604030504040204" pitchFamily="34" charset="0"/>
                        </a:rPr>
                        <a:t> </a:t>
                      </a:r>
                    </a:p>
                    <a:p>
                      <a:pPr algn="ctr">
                        <a:lnSpc>
                          <a:spcPct val="107000"/>
                        </a:lnSpc>
                        <a:spcAft>
                          <a:spcPts val="800"/>
                        </a:spcAft>
                      </a:pPr>
                      <a:r>
                        <a:rPr lang="en-AU" sz="2800" b="0">
                          <a:solidFill>
                            <a:srgbClr val="4557AD"/>
                          </a:solidFill>
                          <a:effectLst/>
                          <a:latin typeface="Verdana" panose="020B0604030504040204" pitchFamily="34"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3960553"/>
                  </a:ext>
                </a:extLst>
              </a:tr>
            </a:tbl>
          </a:graphicData>
        </a:graphic>
      </p:graphicFrame>
    </p:spTree>
    <p:custDataLst>
      <p:tags r:id="rId1"/>
    </p:custDataLst>
    <p:extLst>
      <p:ext uri="{BB962C8B-B14F-4D97-AF65-F5344CB8AC3E}">
        <p14:creationId xmlns:p14="http://schemas.microsoft.com/office/powerpoint/2010/main" val="18200750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F7DC0-505D-51B7-0049-0211D86F1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66A38D-F811-973E-70A4-BC0EBB420EC9}"/>
              </a:ext>
            </a:extLst>
          </p:cNvPr>
          <p:cNvSpPr>
            <a:spLocks noGrp="1"/>
          </p:cNvSpPr>
          <p:nvPr>
            <p:ph type="title"/>
          </p:nvPr>
        </p:nvSpPr>
        <p:spPr/>
        <p:txBody>
          <a:bodyPr>
            <a:normAutofit/>
          </a:bodyPr>
          <a:lstStyle/>
          <a:p>
            <a:r>
              <a:rPr lang="en-US" sz="800" dirty="0">
                <a:solidFill>
                  <a:schemeClr val="bg2"/>
                </a:solidFill>
              </a:rPr>
              <a:t>Slide 29 I do</a:t>
            </a:r>
            <a:endParaRPr lang="en-AU" sz="800" dirty="0">
              <a:solidFill>
                <a:schemeClr val="bg2"/>
              </a:solidFill>
            </a:endParaRPr>
          </a:p>
        </p:txBody>
      </p:sp>
      <p:sp>
        <p:nvSpPr>
          <p:cNvPr id="3" name="Text Placeholder 1">
            <a:extLst>
              <a:ext uri="{FF2B5EF4-FFF2-40B4-BE49-F238E27FC236}">
                <a16:creationId xmlns:a16="http://schemas.microsoft.com/office/drawing/2014/main" id="{C1F9947F-8755-B60A-368A-9F3BB05BD1FE}"/>
              </a:ext>
            </a:extLst>
          </p:cNvPr>
          <p:cNvSpPr txBox="1">
            <a:spLocks/>
          </p:cNvSpPr>
          <p:nvPr/>
        </p:nvSpPr>
        <p:spPr>
          <a:xfrm>
            <a:off x="971550" y="2325873"/>
            <a:ext cx="4695472"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____e</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cxnSp>
        <p:nvCxnSpPr>
          <p:cNvPr id="8" name="Straight Connector 7">
            <a:extLst>
              <a:ext uri="{FF2B5EF4-FFF2-40B4-BE49-F238E27FC236}">
                <a16:creationId xmlns:a16="http://schemas.microsoft.com/office/drawing/2014/main" id="{95F0B9D6-FF2E-EB18-C805-582137FA3AD6}"/>
              </a:ext>
              <a:ext uri="{C183D7F6-B498-43B3-948B-1728B52AA6E4}">
                <adec:decorative xmlns:adec="http://schemas.microsoft.com/office/drawing/2017/decorative" val="1"/>
              </a:ext>
            </a:extLst>
          </p:cNvPr>
          <p:cNvCxnSpPr>
            <a:cxnSpLocks/>
          </p:cNvCxnSpPr>
          <p:nvPr/>
        </p:nvCxnSpPr>
        <p:spPr>
          <a:xfrm flipV="1">
            <a:off x="4073303" y="2870340"/>
            <a:ext cx="800674" cy="789724"/>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
        <p:nvSpPr>
          <p:cNvPr id="11" name="Text Placeholder 1">
            <a:extLst>
              <a:ext uri="{FF2B5EF4-FFF2-40B4-BE49-F238E27FC236}">
                <a16:creationId xmlns:a16="http://schemas.microsoft.com/office/drawing/2014/main" id="{40E408B7-85A1-B90B-EADB-E4FE0E1C8BBE}"/>
              </a:ext>
              <a:ext uri="{C183D7F6-B498-43B3-948B-1728B52AA6E4}">
                <adec:decorative xmlns:adec="http://schemas.microsoft.com/office/drawing/2017/decorative" val="1"/>
              </a:ext>
            </a:extLst>
          </p:cNvPr>
          <p:cNvSpPr txBox="1">
            <a:spLocks/>
          </p:cNvSpPr>
          <p:nvPr/>
        </p:nvSpPr>
        <p:spPr>
          <a:xfrm>
            <a:off x="1313789" y="2264922"/>
            <a:ext cx="4782211"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grpSp>
        <p:nvGrpSpPr>
          <p:cNvPr id="12" name="Group 11">
            <a:extLst>
              <a:ext uri="{FF2B5EF4-FFF2-40B4-BE49-F238E27FC236}">
                <a16:creationId xmlns:a16="http://schemas.microsoft.com/office/drawing/2014/main" id="{6EAFAB9E-A993-CF12-4E7F-8F0E003CF1C4}"/>
              </a:ext>
              <a:ext uri="{C183D7F6-B498-43B3-948B-1728B52AA6E4}">
                <adec:decorative xmlns:adec="http://schemas.microsoft.com/office/drawing/2017/decorative" val="1"/>
              </a:ext>
            </a:extLst>
          </p:cNvPr>
          <p:cNvGrpSpPr/>
          <p:nvPr/>
        </p:nvGrpSpPr>
        <p:grpSpPr>
          <a:xfrm>
            <a:off x="6979475" y="719614"/>
            <a:ext cx="3115764" cy="5346368"/>
            <a:chOff x="6979475" y="719614"/>
            <a:chExt cx="3115764" cy="5346368"/>
          </a:xfrm>
        </p:grpSpPr>
        <p:sp>
          <p:nvSpPr>
            <p:cNvPr id="4" name="Text Placeholder 1">
              <a:extLst>
                <a:ext uri="{FF2B5EF4-FFF2-40B4-BE49-F238E27FC236}">
                  <a16:creationId xmlns:a16="http://schemas.microsoft.com/office/drawing/2014/main" id="{35504C49-6185-61FC-D805-AD133EF19B37}"/>
                </a:ext>
              </a:extLst>
            </p:cNvPr>
            <p:cNvSpPr txBox="1">
              <a:spLocks/>
            </p:cNvSpPr>
            <p:nvPr/>
          </p:nvSpPr>
          <p:spPr>
            <a:xfrm>
              <a:off x="6979475" y="719614"/>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a:t>
              </a:r>
              <a:r>
                <a:rPr kumimoji="0" lang="en-US" sz="12000" b="0" i="0" u="none" strike="noStrike" kern="1200" cap="none" spc="0" normalizeH="0" baseline="0" noProof="0" err="1">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6" name="Text Placeholder 1">
              <a:extLst>
                <a:ext uri="{FF2B5EF4-FFF2-40B4-BE49-F238E27FC236}">
                  <a16:creationId xmlns:a16="http://schemas.microsoft.com/office/drawing/2014/main" id="{9CCB9FC6-EA9D-6492-12E8-6E76CBC99E39}"/>
                </a:ext>
              </a:extLst>
            </p:cNvPr>
            <p:cNvSpPr txBox="1">
              <a:spLocks/>
            </p:cNvSpPr>
            <p:nvPr/>
          </p:nvSpPr>
          <p:spPr>
            <a:xfrm>
              <a:off x="7141744" y="2686875"/>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-ed</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9" name="Text Placeholder 1">
              <a:extLst>
                <a:ext uri="{FF2B5EF4-FFF2-40B4-BE49-F238E27FC236}">
                  <a16:creationId xmlns:a16="http://schemas.microsoft.com/office/drawing/2014/main" id="{124D004E-AA37-8F55-7CC2-C1FDFCF1622B}"/>
                </a:ext>
              </a:extLst>
            </p:cNvPr>
            <p:cNvSpPr txBox="1">
              <a:spLocks/>
            </p:cNvSpPr>
            <p:nvPr/>
          </p:nvSpPr>
          <p:spPr>
            <a:xfrm>
              <a:off x="7165156" y="4301374"/>
              <a:ext cx="2930083"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-y</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5" name="Rounded Rectangle 1">
              <a:extLst>
                <a:ext uri="{FF2B5EF4-FFF2-40B4-BE49-F238E27FC236}">
                  <a16:creationId xmlns:a16="http://schemas.microsoft.com/office/drawing/2014/main" id="{0714A9B5-8F7A-0C82-2664-69AB43062E6C}"/>
                </a:ext>
                <a:ext uri="{C183D7F6-B498-43B3-948B-1728B52AA6E4}">
                  <adec:decorative xmlns:adec="http://schemas.microsoft.com/office/drawing/2017/decorative" val="1"/>
                </a:ext>
              </a:extLst>
            </p:cNvPr>
            <p:cNvSpPr/>
            <p:nvPr/>
          </p:nvSpPr>
          <p:spPr>
            <a:xfrm>
              <a:off x="7039537" y="922267"/>
              <a:ext cx="2980881"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
              <a:extLst>
                <a:ext uri="{FF2B5EF4-FFF2-40B4-BE49-F238E27FC236}">
                  <a16:creationId xmlns:a16="http://schemas.microsoft.com/office/drawing/2014/main" id="{A06B0DBC-C198-17A4-4217-FB573C254D7C}"/>
                </a:ext>
                <a:ext uri="{C183D7F6-B498-43B3-948B-1728B52AA6E4}">
                  <adec:decorative xmlns:adec="http://schemas.microsoft.com/office/drawing/2017/decorative" val="1"/>
                </a:ext>
              </a:extLst>
            </p:cNvPr>
            <p:cNvSpPr/>
            <p:nvPr/>
          </p:nvSpPr>
          <p:spPr>
            <a:xfrm>
              <a:off x="7039538" y="2720326"/>
              <a:ext cx="2980881"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1">
              <a:extLst>
                <a:ext uri="{FF2B5EF4-FFF2-40B4-BE49-F238E27FC236}">
                  <a16:creationId xmlns:a16="http://schemas.microsoft.com/office/drawing/2014/main" id="{C7A2112E-88C2-B21E-6804-6ADCCBE9A8B7}"/>
                </a:ext>
                <a:ext uri="{C183D7F6-B498-43B3-948B-1728B52AA6E4}">
                  <adec:decorative xmlns:adec="http://schemas.microsoft.com/office/drawing/2017/decorative" val="1"/>
                </a:ext>
              </a:extLst>
            </p:cNvPr>
            <p:cNvSpPr/>
            <p:nvPr/>
          </p:nvSpPr>
          <p:spPr>
            <a:xfrm>
              <a:off x="7090336" y="4518385"/>
              <a:ext cx="2930083"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286048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 I</a:t>
            </a:r>
            <a:r>
              <a:rPr lang="en-US" sz="800" kern="1200" baseline="0" dirty="0">
                <a:solidFill>
                  <a:srgbClr val="E7E6E6"/>
                </a:solidFill>
                <a:effectLst/>
                <a:latin typeface="Calibri" panose="020F0502020204030204" pitchFamily="34" charset="0"/>
                <a:ea typeface="+mj-ea"/>
                <a:cs typeface="+mj-cs"/>
              </a:rPr>
              <a:t> do </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ea</a:t>
            </a:r>
            <a:endParaRPr lang="en-AU" sz="11000">
              <a:solidFill>
                <a:srgbClr val="4557AD"/>
              </a:solidFill>
              <a:latin typeface="Tenorite" pitchFamily="2" charset="0"/>
              <a:cs typeface="Arial"/>
            </a:endParaRPr>
          </a:p>
        </p:txBody>
      </p:sp>
      <p:grpSp>
        <p:nvGrpSpPr>
          <p:cNvPr id="6" name="Group 5" descr="A boy eating bread with a speech bubble with the words &quot;It's great!&quot;">
            <a:extLst>
              <a:ext uri="{FF2B5EF4-FFF2-40B4-BE49-F238E27FC236}">
                <a16:creationId xmlns:a16="http://schemas.microsoft.com/office/drawing/2014/main" id="{6B5D9FDD-42E2-FB86-3B20-480B38709F4C}"/>
              </a:ext>
            </a:extLst>
          </p:cNvPr>
          <p:cNvGrpSpPr/>
          <p:nvPr/>
        </p:nvGrpSpPr>
        <p:grpSpPr>
          <a:xfrm>
            <a:off x="1" y="2291618"/>
            <a:ext cx="12191999" cy="3486758"/>
            <a:chOff x="1" y="2291618"/>
            <a:chExt cx="12191999" cy="3486758"/>
          </a:xfrm>
        </p:grpSpPr>
        <p:grpSp>
          <p:nvGrpSpPr>
            <p:cNvPr id="7" name="Group 6">
              <a:extLst>
                <a:ext uri="{FF2B5EF4-FFF2-40B4-BE49-F238E27FC236}">
                  <a16:creationId xmlns:a16="http://schemas.microsoft.com/office/drawing/2014/main" id="{8A9AD167-2B66-E23B-A60B-12967BD93B8E}"/>
                </a:ext>
              </a:extLst>
            </p:cNvPr>
            <p:cNvGrpSpPr/>
            <p:nvPr/>
          </p:nvGrpSpPr>
          <p:grpSpPr>
            <a:xfrm>
              <a:off x="4728009" y="2509630"/>
              <a:ext cx="4548726" cy="2345416"/>
              <a:chOff x="4503192" y="1762995"/>
              <a:chExt cx="4667290" cy="2771390"/>
            </a:xfrm>
          </p:grpSpPr>
          <p:pic>
            <p:nvPicPr>
              <p:cNvPr id="11" name="Graphic 10">
                <a:extLst>
                  <a:ext uri="{FF2B5EF4-FFF2-40B4-BE49-F238E27FC236}">
                    <a16:creationId xmlns:a16="http://schemas.microsoft.com/office/drawing/2014/main" id="{0D72FBCD-75F6-8F6B-4B36-9018929C2979}"/>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503192" y="1945603"/>
                <a:ext cx="2807293" cy="2588782"/>
              </a:xfrm>
              <a:prstGeom prst="rect">
                <a:avLst/>
              </a:prstGeom>
            </p:spPr>
          </p:pic>
          <p:sp>
            <p:nvSpPr>
              <p:cNvPr id="12" name="Thought Bubble: Cloud 11">
                <a:extLst>
                  <a:ext uri="{FF2B5EF4-FFF2-40B4-BE49-F238E27FC236}">
                    <a16:creationId xmlns:a16="http://schemas.microsoft.com/office/drawing/2014/main" id="{7FC4EA8D-DB0E-6B43-FBD0-4555B3F3D7BA}"/>
                  </a:ext>
                </a:extLst>
              </p:cNvPr>
              <p:cNvSpPr/>
              <p:nvPr/>
            </p:nvSpPr>
            <p:spPr>
              <a:xfrm>
                <a:off x="7021623" y="1762995"/>
                <a:ext cx="2148859" cy="1271860"/>
              </a:xfrm>
              <a:prstGeom prst="cloudCallout">
                <a:avLst>
                  <a:gd name="adj1" fmla="val -74193"/>
                  <a:gd name="adj2" fmla="val -17054"/>
                </a:avLst>
              </a:prstGeom>
              <a:ln w="38100">
                <a:solidFill>
                  <a:srgbClr val="4557AD"/>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200">
                    <a:solidFill>
                      <a:srgbClr val="4557AD"/>
                    </a:solidFill>
                    <a:latin typeface="Tenorite" panose="00000500000000000000" pitchFamily="2" charset="0"/>
                  </a:rPr>
                  <a:t>It’s gr</a:t>
                </a:r>
                <a:r>
                  <a:rPr lang="en-US" sz="2200" u="sng">
                    <a:solidFill>
                      <a:srgbClr val="4557AD"/>
                    </a:solidFill>
                    <a:latin typeface="Tenorite" panose="00000500000000000000" pitchFamily="2" charset="0"/>
                  </a:rPr>
                  <a:t>ea</a:t>
                </a:r>
                <a:r>
                  <a:rPr lang="en-US" sz="2200">
                    <a:solidFill>
                      <a:srgbClr val="4557AD"/>
                    </a:solidFill>
                    <a:latin typeface="Tenorite" panose="00000500000000000000" pitchFamily="2" charset="0"/>
                  </a:rPr>
                  <a:t>t!</a:t>
                </a:r>
                <a:endParaRPr lang="en-AU" sz="2200">
                  <a:solidFill>
                    <a:srgbClr val="4557AD"/>
                  </a:solidFill>
                  <a:latin typeface="Tenorite" panose="00000500000000000000" pitchFamily="2" charset="0"/>
                </a:endParaRPr>
              </a:p>
            </p:txBody>
          </p:sp>
        </p:grpSp>
        <p:sp>
          <p:nvSpPr>
            <p:cNvPr id="9" name="TextBox 8">
              <a:extLst>
                <a:ext uri="{FF2B5EF4-FFF2-40B4-BE49-F238E27FC236}">
                  <a16:creationId xmlns:a16="http://schemas.microsoft.com/office/drawing/2014/main" id="{0AFEAE13-A65A-6A2A-F97B-5871CBCFC81B}"/>
                </a:ext>
              </a:extLst>
            </p:cNvPr>
            <p:cNvSpPr txBox="1"/>
            <p:nvPr/>
          </p:nvSpPr>
          <p:spPr>
            <a:xfrm>
              <a:off x="1" y="4855046"/>
              <a:ext cx="12191999" cy="923330"/>
            </a:xfrm>
            <a:prstGeom prst="rect">
              <a:avLst/>
            </a:prstGeom>
            <a:noFill/>
          </p:spPr>
          <p:txBody>
            <a:bodyPr wrap="square">
              <a:spAutoFit/>
            </a:bodyPr>
            <a:lstStyle/>
            <a:p>
              <a:pPr algn="ctr"/>
              <a:r>
                <a:rPr lang="en-US" sz="5400" u="sng">
                  <a:solidFill>
                    <a:srgbClr val="4557AD"/>
                  </a:solidFill>
                  <a:latin typeface="Tenorite" pitchFamily="2" charset="0"/>
                  <a:ea typeface="Verdana" panose="020B0604030504040204" pitchFamily="34" charset="0"/>
                  <a:cs typeface="Verdana" panose="020B0604030504040204" pitchFamily="34" charset="0"/>
                </a:rPr>
                <a:t>Ea</a:t>
              </a:r>
              <a:r>
                <a:rPr lang="en-US" sz="5400">
                  <a:solidFill>
                    <a:srgbClr val="4557AD"/>
                  </a:solidFill>
                  <a:latin typeface="Tenorite" pitchFamily="2" charset="0"/>
                  <a:ea typeface="Verdana" panose="020B0604030504040204" pitchFamily="34" charset="0"/>
                  <a:cs typeface="Verdana" panose="020B0604030504040204" pitchFamily="34" charset="0"/>
                </a:rPr>
                <a:t>t br</a:t>
              </a:r>
              <a:r>
                <a:rPr lang="en-US" sz="5400" u="sng">
                  <a:solidFill>
                    <a:srgbClr val="4557AD"/>
                  </a:solidFill>
                  <a:latin typeface="Tenorite" pitchFamily="2" charset="0"/>
                  <a:ea typeface="Verdana" panose="020B0604030504040204" pitchFamily="34" charset="0"/>
                  <a:cs typeface="Verdana" panose="020B0604030504040204" pitchFamily="34" charset="0"/>
                </a:rPr>
                <a:t>ea</a:t>
              </a:r>
              <a:r>
                <a:rPr lang="en-US" sz="5400">
                  <a:solidFill>
                    <a:srgbClr val="4557AD"/>
                  </a:solidFill>
                  <a:latin typeface="Tenorite" pitchFamily="2" charset="0"/>
                  <a:ea typeface="Verdana" panose="020B0604030504040204" pitchFamily="34" charset="0"/>
                  <a:cs typeface="Verdana" panose="020B0604030504040204" pitchFamily="34" charset="0"/>
                </a:rPr>
                <a:t>d</a:t>
              </a:r>
              <a:endParaRPr lang="en-AU" sz="5400" u="sng">
                <a:solidFill>
                  <a:srgbClr val="4557AD"/>
                </a:solidFill>
              </a:endParaRPr>
            </a:p>
          </p:txBody>
        </p:sp>
        <p:sp>
          <p:nvSpPr>
            <p:cNvPr id="10" name="Rounded Rectangle 3">
              <a:extLst>
                <a:ext uri="{FF2B5EF4-FFF2-40B4-BE49-F238E27FC236}">
                  <a16:creationId xmlns:a16="http://schemas.microsoft.com/office/drawing/2014/main" id="{4E08B5F7-FE49-710B-22A1-825A8860BC34}"/>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Tree>
    <p:custDataLst>
      <p:tags r:id="rId1"/>
    </p:custDataLst>
    <p:extLst>
      <p:ext uri="{BB962C8B-B14F-4D97-AF65-F5344CB8AC3E}">
        <p14:creationId xmlns:p14="http://schemas.microsoft.com/office/powerpoint/2010/main" val="13155844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99D02-F209-C1D1-EC57-E8AC43A1BDCE}"/>
            </a:ext>
          </a:extLst>
        </p:cNvPr>
        <p:cNvGrpSpPr/>
        <p:nvPr/>
      </p:nvGrpSpPr>
      <p:grpSpPr>
        <a:xfrm>
          <a:off x="0" y="0"/>
          <a:ext cx="0" cy="0"/>
          <a:chOff x="0" y="0"/>
          <a:chExt cx="0" cy="0"/>
        </a:xfrm>
      </p:grpSpPr>
      <p:grpSp>
        <p:nvGrpSpPr>
          <p:cNvPr id="7" name="Group 6">
            <a:extLst>
              <a:ext uri="{FF2B5EF4-FFF2-40B4-BE49-F238E27FC236}">
                <a16:creationId xmlns:a16="http://schemas.microsoft.com/office/drawing/2014/main" id="{8825B42B-0B31-322D-902E-BA449FCEF8EC}"/>
              </a:ext>
              <a:ext uri="{C183D7F6-B498-43B3-948B-1728B52AA6E4}">
                <adec:decorative xmlns:adec="http://schemas.microsoft.com/office/drawing/2017/decorative" val="1"/>
              </a:ext>
            </a:extLst>
          </p:cNvPr>
          <p:cNvGrpSpPr/>
          <p:nvPr/>
        </p:nvGrpSpPr>
        <p:grpSpPr>
          <a:xfrm>
            <a:off x="6927285" y="1542059"/>
            <a:ext cx="994016" cy="584775"/>
            <a:chOff x="3093021" y="5157814"/>
            <a:chExt cx="994016" cy="584775"/>
          </a:xfrm>
        </p:grpSpPr>
        <p:sp>
          <p:nvSpPr>
            <p:cNvPr id="6" name="Rounded Rectangle 25">
              <a:extLst>
                <a:ext uri="{FF2B5EF4-FFF2-40B4-BE49-F238E27FC236}">
                  <a16:creationId xmlns:a16="http://schemas.microsoft.com/office/drawing/2014/main" id="{6BB534CF-D611-903E-237F-9922AB152E61}"/>
                </a:ext>
                <a:ext uri="{C183D7F6-B498-43B3-948B-1728B52AA6E4}">
                  <adec:decorative xmlns:adec="http://schemas.microsoft.com/office/drawing/2017/decorative" val="1"/>
                </a:ext>
              </a:extLst>
            </p:cNvPr>
            <p:cNvSpPr/>
            <p:nvPr/>
          </p:nvSpPr>
          <p:spPr>
            <a:xfrm>
              <a:off x="3093021" y="5202969"/>
              <a:ext cx="994016" cy="53962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171DCC0-5730-6D73-417D-F4B92536CCDF}"/>
                </a:ext>
                <a:ext uri="{C183D7F6-B498-43B3-948B-1728B52AA6E4}">
                  <adec:decorative xmlns:adec="http://schemas.microsoft.com/office/drawing/2017/decorative" val="1"/>
                </a:ext>
              </a:extLst>
            </p:cNvPr>
            <p:cNvSpPr txBox="1"/>
            <p:nvPr/>
          </p:nvSpPr>
          <p:spPr>
            <a:xfrm>
              <a:off x="3221862" y="5157814"/>
              <a:ext cx="736333" cy="584775"/>
            </a:xfrm>
            <a:prstGeom prst="rect">
              <a:avLst/>
            </a:prstGeom>
            <a:noFill/>
          </p:spPr>
          <p:txBody>
            <a:bodyPr wrap="square" rtlCol="0">
              <a:spAutoFit/>
            </a:bodyPr>
            <a:lstStyle/>
            <a:p>
              <a:pPr algn="ctr"/>
              <a:r>
                <a:rPr lang="en-AU" sz="3200"/>
                <a:t>-y</a:t>
              </a:r>
            </a:p>
          </p:txBody>
        </p:sp>
      </p:grpSp>
      <p:grpSp>
        <p:nvGrpSpPr>
          <p:cNvPr id="8" name="Group 7">
            <a:extLst>
              <a:ext uri="{FF2B5EF4-FFF2-40B4-BE49-F238E27FC236}">
                <a16:creationId xmlns:a16="http://schemas.microsoft.com/office/drawing/2014/main" id="{65633B78-FEF4-6BDB-23E9-F0DF6077A7B7}"/>
              </a:ext>
              <a:ext uri="{C183D7F6-B498-43B3-948B-1728B52AA6E4}">
                <adec:decorative xmlns:adec="http://schemas.microsoft.com/office/drawing/2017/decorative" val="1"/>
              </a:ext>
            </a:extLst>
          </p:cNvPr>
          <p:cNvGrpSpPr/>
          <p:nvPr/>
        </p:nvGrpSpPr>
        <p:grpSpPr>
          <a:xfrm>
            <a:off x="5790450" y="1542060"/>
            <a:ext cx="994016" cy="584775"/>
            <a:chOff x="3093021" y="5157814"/>
            <a:chExt cx="994016" cy="584775"/>
          </a:xfrm>
        </p:grpSpPr>
        <p:sp>
          <p:nvSpPr>
            <p:cNvPr id="9" name="Rounded Rectangle 25">
              <a:extLst>
                <a:ext uri="{FF2B5EF4-FFF2-40B4-BE49-F238E27FC236}">
                  <a16:creationId xmlns:a16="http://schemas.microsoft.com/office/drawing/2014/main" id="{C2625372-3D17-F0EF-C410-628511BA5166}"/>
                </a:ext>
                <a:ext uri="{C183D7F6-B498-43B3-948B-1728B52AA6E4}">
                  <adec:decorative xmlns:adec="http://schemas.microsoft.com/office/drawing/2017/decorative" val="1"/>
                </a:ext>
              </a:extLst>
            </p:cNvPr>
            <p:cNvSpPr/>
            <p:nvPr/>
          </p:nvSpPr>
          <p:spPr>
            <a:xfrm>
              <a:off x="3093021" y="5202969"/>
              <a:ext cx="994016" cy="53962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FC790AD8-8D70-B7CA-9DC1-18D2E0FC052A}"/>
                </a:ext>
                <a:ext uri="{C183D7F6-B498-43B3-948B-1728B52AA6E4}">
                  <adec:decorative xmlns:adec="http://schemas.microsoft.com/office/drawing/2017/decorative" val="1"/>
                </a:ext>
              </a:extLst>
            </p:cNvPr>
            <p:cNvSpPr txBox="1"/>
            <p:nvPr/>
          </p:nvSpPr>
          <p:spPr>
            <a:xfrm>
              <a:off x="3221862" y="5157814"/>
              <a:ext cx="736333" cy="584775"/>
            </a:xfrm>
            <a:prstGeom prst="rect">
              <a:avLst/>
            </a:prstGeom>
            <a:noFill/>
          </p:spPr>
          <p:txBody>
            <a:bodyPr wrap="square" rtlCol="0">
              <a:spAutoFit/>
            </a:bodyPr>
            <a:lstStyle/>
            <a:p>
              <a:pPr algn="ctr"/>
              <a:r>
                <a:rPr lang="en-AU" sz="3200"/>
                <a:t>-ed</a:t>
              </a:r>
            </a:p>
          </p:txBody>
        </p:sp>
      </p:grpSp>
      <p:grpSp>
        <p:nvGrpSpPr>
          <p:cNvPr id="11" name="Group 10">
            <a:extLst>
              <a:ext uri="{FF2B5EF4-FFF2-40B4-BE49-F238E27FC236}">
                <a16:creationId xmlns:a16="http://schemas.microsoft.com/office/drawing/2014/main" id="{CC1EBA09-DE13-046D-A8B7-D7DF21F8C4E5}"/>
              </a:ext>
              <a:ext uri="{C183D7F6-B498-43B3-948B-1728B52AA6E4}">
                <adec:decorative xmlns:adec="http://schemas.microsoft.com/office/drawing/2017/decorative" val="1"/>
              </a:ext>
            </a:extLst>
          </p:cNvPr>
          <p:cNvGrpSpPr/>
          <p:nvPr/>
        </p:nvGrpSpPr>
        <p:grpSpPr>
          <a:xfrm>
            <a:off x="4655032" y="1542060"/>
            <a:ext cx="994016" cy="584775"/>
            <a:chOff x="3093021" y="5157814"/>
            <a:chExt cx="994016" cy="584775"/>
          </a:xfrm>
        </p:grpSpPr>
        <p:sp>
          <p:nvSpPr>
            <p:cNvPr id="12" name="Rounded Rectangle 25">
              <a:extLst>
                <a:ext uri="{FF2B5EF4-FFF2-40B4-BE49-F238E27FC236}">
                  <a16:creationId xmlns:a16="http://schemas.microsoft.com/office/drawing/2014/main" id="{1C3BC9B2-A792-9403-DE51-AFC04C7359B5}"/>
                </a:ext>
                <a:ext uri="{C183D7F6-B498-43B3-948B-1728B52AA6E4}">
                  <adec:decorative xmlns:adec="http://schemas.microsoft.com/office/drawing/2017/decorative" val="1"/>
                </a:ext>
              </a:extLst>
            </p:cNvPr>
            <p:cNvSpPr/>
            <p:nvPr/>
          </p:nvSpPr>
          <p:spPr>
            <a:xfrm>
              <a:off x="3093021" y="5202969"/>
              <a:ext cx="994016" cy="53962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8A0BF78-C9F4-C888-E9DB-7D1473A25C75}"/>
                </a:ext>
                <a:ext uri="{C183D7F6-B498-43B3-948B-1728B52AA6E4}">
                  <adec:decorative xmlns:adec="http://schemas.microsoft.com/office/drawing/2017/decorative" val="1"/>
                </a:ext>
              </a:extLst>
            </p:cNvPr>
            <p:cNvSpPr txBox="1"/>
            <p:nvPr/>
          </p:nvSpPr>
          <p:spPr>
            <a:xfrm>
              <a:off x="3093022" y="5157814"/>
              <a:ext cx="865174" cy="584775"/>
            </a:xfrm>
            <a:prstGeom prst="rect">
              <a:avLst/>
            </a:prstGeom>
            <a:noFill/>
          </p:spPr>
          <p:txBody>
            <a:bodyPr wrap="square" rtlCol="0">
              <a:spAutoFit/>
            </a:bodyPr>
            <a:lstStyle/>
            <a:p>
              <a:pPr algn="ctr"/>
              <a:r>
                <a:rPr lang="en-AU" sz="3200"/>
                <a:t>-</a:t>
              </a:r>
              <a:r>
                <a:rPr lang="en-AU" sz="3200" err="1"/>
                <a:t>ing</a:t>
              </a:r>
              <a:endParaRPr lang="en-AU" sz="3200"/>
            </a:p>
          </p:txBody>
        </p:sp>
      </p:grpSp>
      <p:sp>
        <p:nvSpPr>
          <p:cNvPr id="2" name="Title 1">
            <a:extLst>
              <a:ext uri="{FF2B5EF4-FFF2-40B4-BE49-F238E27FC236}">
                <a16:creationId xmlns:a16="http://schemas.microsoft.com/office/drawing/2014/main" id="{66B81780-2F66-EF4C-2E22-415E1DDBD475}"/>
              </a:ext>
            </a:extLst>
          </p:cNvPr>
          <p:cNvSpPr>
            <a:spLocks noGrp="1"/>
          </p:cNvSpPr>
          <p:nvPr>
            <p:ph type="title" idx="4294967295"/>
          </p:nvPr>
        </p:nvSpPr>
        <p:spPr>
          <a:xfrm>
            <a:off x="0" y="-1532140"/>
            <a:ext cx="10515600" cy="1325563"/>
          </a:xfrm>
        </p:spPr>
        <p:txBody>
          <a:bodyPr>
            <a:normAutofit/>
          </a:bodyPr>
          <a:lstStyle/>
          <a:p>
            <a:r>
              <a:rPr lang="en-US" sz="800" dirty="0">
                <a:solidFill>
                  <a:schemeClr val="bg2"/>
                </a:solidFill>
              </a:rPr>
              <a:t>Slide 30 Check for understanding</a:t>
            </a:r>
            <a:endParaRPr lang="en-AU" sz="800" dirty="0">
              <a:solidFill>
                <a:schemeClr val="bg2"/>
              </a:solidFill>
            </a:endParaRPr>
          </a:p>
        </p:txBody>
      </p:sp>
      <p:pic>
        <p:nvPicPr>
          <p:cNvPr id="19" name="Graphic 18">
            <a:extLst>
              <a:ext uri="{FF2B5EF4-FFF2-40B4-BE49-F238E27FC236}">
                <a16:creationId xmlns:a16="http://schemas.microsoft.com/office/drawing/2014/main" id="{98A8B17A-E586-1132-D0DA-465DD8C50CA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389965" y="1060359"/>
            <a:ext cx="4588192" cy="4588192"/>
          </a:xfrm>
          <a:prstGeom prst="rect">
            <a:avLst/>
          </a:prstGeom>
        </p:spPr>
      </p:pic>
      <p:sp>
        <p:nvSpPr>
          <p:cNvPr id="26" name="TextBox 25">
            <a:extLst>
              <a:ext uri="{FF2B5EF4-FFF2-40B4-BE49-F238E27FC236}">
                <a16:creationId xmlns:a16="http://schemas.microsoft.com/office/drawing/2014/main" id="{FDE93F90-B9DA-5F76-BFC4-8BE08B6AC4BD}"/>
              </a:ext>
            </a:extLst>
          </p:cNvPr>
          <p:cNvSpPr txBox="1"/>
          <p:nvPr/>
        </p:nvSpPr>
        <p:spPr>
          <a:xfrm>
            <a:off x="33940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05044930-62B9-5855-5674-2EC80A949276}"/>
              </a:ext>
            </a:extLst>
          </p:cNvPr>
          <p:cNvSpPr txBox="1">
            <a:spLocks/>
          </p:cNvSpPr>
          <p:nvPr/>
        </p:nvSpPr>
        <p:spPr>
          <a:xfrm>
            <a:off x="4811266" y="2264393"/>
            <a:ext cx="2700452"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add the suffix</a:t>
            </a:r>
            <a:endParaRPr lang="en-US" sz="2800">
              <a:solidFill>
                <a:srgbClr val="0E1E42"/>
              </a:solidFill>
              <a:latin typeface="Calibri" panose="020F0502020204030204" pitchFamily="34" charset="0"/>
              <a:ea typeface="Verdana" panose="020B0604030504040204" pitchFamily="34" charset="0"/>
            </a:endParaRPr>
          </a:p>
        </p:txBody>
      </p:sp>
      <p:pic>
        <p:nvPicPr>
          <p:cNvPr id="23" name="Picture 22" descr="ride">
            <a:extLst>
              <a:ext uri="{FF2B5EF4-FFF2-40B4-BE49-F238E27FC236}">
                <a16:creationId xmlns:a16="http://schemas.microsoft.com/office/drawing/2014/main" id="{21F3F5D6-CA4D-9FAB-BCDA-0CFFA632A58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762504" y="3653056"/>
            <a:ext cx="1155137" cy="1155137"/>
          </a:xfrm>
          <a:prstGeom prst="rect">
            <a:avLst/>
          </a:prstGeom>
        </p:spPr>
      </p:pic>
      <p:pic>
        <p:nvPicPr>
          <p:cNvPr id="25" name="Picture 24" descr="skate">
            <a:extLst>
              <a:ext uri="{FF2B5EF4-FFF2-40B4-BE49-F238E27FC236}">
                <a16:creationId xmlns:a16="http://schemas.microsoft.com/office/drawing/2014/main" id="{4513A43E-FDB2-064A-66ED-E30FE5A86A5D}"/>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244159" y="3504143"/>
            <a:ext cx="1224660" cy="1224660"/>
          </a:xfrm>
          <a:prstGeom prst="rect">
            <a:avLst/>
          </a:prstGeom>
        </p:spPr>
      </p:pic>
      <p:pic>
        <p:nvPicPr>
          <p:cNvPr id="24" name="Picture 23" descr="spike">
            <a:extLst>
              <a:ext uri="{FF2B5EF4-FFF2-40B4-BE49-F238E27FC236}">
                <a16:creationId xmlns:a16="http://schemas.microsoft.com/office/drawing/2014/main" id="{E4D9EEAB-61F4-CC18-C25B-367F1AF69F74}"/>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9648007" y="3653056"/>
            <a:ext cx="1224660" cy="1224660"/>
          </a:xfrm>
          <a:prstGeom prst="rect">
            <a:avLst/>
          </a:prstGeom>
        </p:spPr>
      </p:pic>
      <p:grpSp>
        <p:nvGrpSpPr>
          <p:cNvPr id="18" name="Group 17">
            <a:extLst>
              <a:ext uri="{FF2B5EF4-FFF2-40B4-BE49-F238E27FC236}">
                <a16:creationId xmlns:a16="http://schemas.microsoft.com/office/drawing/2014/main" id="{43D8A584-33CE-03D9-F557-84162554551B}"/>
              </a:ext>
              <a:ext uri="{C183D7F6-B498-43B3-948B-1728B52AA6E4}">
                <adec:decorative xmlns:adec="http://schemas.microsoft.com/office/drawing/2017/decorative" val="1"/>
              </a:ext>
            </a:extLst>
          </p:cNvPr>
          <p:cNvGrpSpPr/>
          <p:nvPr/>
        </p:nvGrpSpPr>
        <p:grpSpPr>
          <a:xfrm>
            <a:off x="8468819" y="1589945"/>
            <a:ext cx="2700452" cy="1088636"/>
            <a:chOff x="8172215" y="1114734"/>
            <a:chExt cx="2700452" cy="1088636"/>
          </a:xfrm>
        </p:grpSpPr>
        <p:sp>
          <p:nvSpPr>
            <p:cNvPr id="21" name="Title 1">
              <a:extLst>
                <a:ext uri="{FF2B5EF4-FFF2-40B4-BE49-F238E27FC236}">
                  <a16:creationId xmlns:a16="http://schemas.microsoft.com/office/drawing/2014/main" id="{5761607B-A2BB-6A7D-629C-BD6571B897E7}"/>
                </a:ext>
              </a:extLst>
            </p:cNvPr>
            <p:cNvSpPr txBox="1">
              <a:spLocks/>
            </p:cNvSpPr>
            <p:nvPr/>
          </p:nvSpPr>
          <p:spPr>
            <a:xfrm>
              <a:off x="8172215" y="1723239"/>
              <a:ext cx="2700452"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meaning</a:t>
              </a:r>
              <a:endParaRPr lang="en-US" sz="2800">
                <a:solidFill>
                  <a:srgbClr val="0E1E42"/>
                </a:solidFill>
                <a:latin typeface="Calibri" panose="020F0502020204030204" pitchFamily="34" charset="0"/>
                <a:ea typeface="Verdana" panose="020B0604030504040204" pitchFamily="34" charset="0"/>
              </a:endParaRPr>
            </a:p>
          </p:txBody>
        </p:sp>
        <p:grpSp>
          <p:nvGrpSpPr>
            <p:cNvPr id="17" name="Group 16">
              <a:extLst>
                <a:ext uri="{FF2B5EF4-FFF2-40B4-BE49-F238E27FC236}">
                  <a16:creationId xmlns:a16="http://schemas.microsoft.com/office/drawing/2014/main" id="{CCF827FF-E88B-2C55-9E2C-1AB396452E02}"/>
                </a:ext>
              </a:extLst>
            </p:cNvPr>
            <p:cNvGrpSpPr/>
            <p:nvPr/>
          </p:nvGrpSpPr>
          <p:grpSpPr>
            <a:xfrm>
              <a:off x="9108915" y="1114734"/>
              <a:ext cx="881828" cy="539620"/>
              <a:chOff x="9108915" y="1114734"/>
              <a:chExt cx="881828" cy="539620"/>
            </a:xfrm>
          </p:grpSpPr>
          <p:sp>
            <p:nvSpPr>
              <p:cNvPr id="16" name="Rounded Rectangle 22">
                <a:extLst>
                  <a:ext uri="{FF2B5EF4-FFF2-40B4-BE49-F238E27FC236}">
                    <a16:creationId xmlns:a16="http://schemas.microsoft.com/office/drawing/2014/main" id="{BF520E98-B5A3-2DE0-6531-73184016B33C}"/>
                  </a:ext>
                  <a:ext uri="{C183D7F6-B498-43B3-948B-1728B52AA6E4}">
                    <adec:decorative xmlns:adec="http://schemas.microsoft.com/office/drawing/2017/decorative" val="1"/>
                  </a:ext>
                </a:extLst>
              </p:cNvPr>
              <p:cNvSpPr/>
              <p:nvPr/>
            </p:nvSpPr>
            <p:spPr>
              <a:xfrm>
                <a:off x="9108915" y="1114734"/>
                <a:ext cx="881828" cy="53962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Speech Bubble: Rectangle with Corners Rounded 27">
                <a:extLst>
                  <a:ext uri="{FF2B5EF4-FFF2-40B4-BE49-F238E27FC236}">
                    <a16:creationId xmlns:a16="http://schemas.microsoft.com/office/drawing/2014/main" id="{F7DF221A-333F-8236-C6EE-F0048B4DB176}"/>
                  </a:ext>
                  <a:ext uri="{C183D7F6-B498-43B3-948B-1728B52AA6E4}">
                    <adec:decorative xmlns:adec="http://schemas.microsoft.com/office/drawing/2017/decorative" val="1"/>
                  </a:ext>
                </a:extLst>
              </p:cNvPr>
              <p:cNvSpPr/>
              <p:nvPr/>
            </p:nvSpPr>
            <p:spPr>
              <a:xfrm>
                <a:off x="9317009" y="1245228"/>
                <a:ext cx="465640" cy="253681"/>
              </a:xfrm>
              <a:prstGeom prst="wedgeRoundRectCallout">
                <a:avLst>
                  <a:gd name="adj1" fmla="val -42526"/>
                  <a:gd name="adj2" fmla="val 73545"/>
                  <a:gd name="adj3" fmla="val 16667"/>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grpSp>
      <p:sp>
        <p:nvSpPr>
          <p:cNvPr id="3" name="TextBox 2">
            <a:extLst>
              <a:ext uri="{FF2B5EF4-FFF2-40B4-BE49-F238E27FC236}">
                <a16:creationId xmlns:a16="http://schemas.microsoft.com/office/drawing/2014/main" id="{0B34B1A0-B8FF-0B5F-44EA-1181FFBA5B76}"/>
              </a:ext>
              <a:ext uri="{C183D7F6-B498-43B3-948B-1728B52AA6E4}">
                <adec:decorative xmlns:adec="http://schemas.microsoft.com/office/drawing/2017/decorative" val="1"/>
              </a:ext>
            </a:extLst>
          </p:cNvPr>
          <p:cNvSpPr txBox="1"/>
          <p:nvPr/>
        </p:nvSpPr>
        <p:spPr>
          <a:xfrm>
            <a:off x="4856019" y="4877716"/>
            <a:ext cx="865174" cy="584775"/>
          </a:xfrm>
          <a:prstGeom prst="rect">
            <a:avLst/>
          </a:prstGeom>
          <a:noFill/>
        </p:spPr>
        <p:txBody>
          <a:bodyPr wrap="square" rtlCol="0">
            <a:spAutoFit/>
          </a:bodyPr>
          <a:lstStyle/>
          <a:p>
            <a:pPr algn="ctr"/>
            <a:r>
              <a:rPr lang="en-AU" sz="3200"/>
              <a:t>-</a:t>
            </a:r>
            <a:r>
              <a:rPr lang="en-AU" sz="3200" err="1"/>
              <a:t>ing</a:t>
            </a:r>
            <a:endParaRPr lang="en-AU" sz="3200"/>
          </a:p>
        </p:txBody>
      </p:sp>
      <p:sp>
        <p:nvSpPr>
          <p:cNvPr id="5" name="TextBox 4">
            <a:extLst>
              <a:ext uri="{FF2B5EF4-FFF2-40B4-BE49-F238E27FC236}">
                <a16:creationId xmlns:a16="http://schemas.microsoft.com/office/drawing/2014/main" id="{A1BD5E65-19DE-131C-C08B-9C7DF837983C}"/>
              </a:ext>
              <a:ext uri="{C183D7F6-B498-43B3-948B-1728B52AA6E4}">
                <adec:decorative xmlns:adec="http://schemas.microsoft.com/office/drawing/2017/decorative" val="1"/>
              </a:ext>
            </a:extLst>
          </p:cNvPr>
          <p:cNvSpPr txBox="1"/>
          <p:nvPr/>
        </p:nvSpPr>
        <p:spPr>
          <a:xfrm>
            <a:off x="7391847" y="4854434"/>
            <a:ext cx="865174" cy="584775"/>
          </a:xfrm>
          <a:prstGeom prst="rect">
            <a:avLst/>
          </a:prstGeom>
          <a:noFill/>
        </p:spPr>
        <p:txBody>
          <a:bodyPr wrap="square" rtlCol="0">
            <a:spAutoFit/>
          </a:bodyPr>
          <a:lstStyle/>
          <a:p>
            <a:pPr algn="ctr"/>
            <a:r>
              <a:rPr lang="en-AU" sz="3200"/>
              <a:t>-ed</a:t>
            </a:r>
          </a:p>
        </p:txBody>
      </p:sp>
      <p:sp>
        <p:nvSpPr>
          <p:cNvPr id="14" name="TextBox 13">
            <a:extLst>
              <a:ext uri="{FF2B5EF4-FFF2-40B4-BE49-F238E27FC236}">
                <a16:creationId xmlns:a16="http://schemas.microsoft.com/office/drawing/2014/main" id="{8A05540F-B9D7-21E7-A316-07A779091444}"/>
              </a:ext>
              <a:ext uri="{C183D7F6-B498-43B3-948B-1728B52AA6E4}">
                <adec:decorative xmlns:adec="http://schemas.microsoft.com/office/drawing/2017/decorative" val="1"/>
              </a:ext>
            </a:extLst>
          </p:cNvPr>
          <p:cNvSpPr txBox="1"/>
          <p:nvPr/>
        </p:nvSpPr>
        <p:spPr>
          <a:xfrm>
            <a:off x="9827750" y="4867313"/>
            <a:ext cx="865174" cy="584775"/>
          </a:xfrm>
          <a:prstGeom prst="rect">
            <a:avLst/>
          </a:prstGeom>
          <a:noFill/>
        </p:spPr>
        <p:txBody>
          <a:bodyPr wrap="square" rtlCol="0">
            <a:spAutoFit/>
          </a:bodyPr>
          <a:lstStyle/>
          <a:p>
            <a:pPr algn="ctr"/>
            <a:r>
              <a:rPr lang="en-AU" sz="3200"/>
              <a:t>-y</a:t>
            </a:r>
          </a:p>
        </p:txBody>
      </p:sp>
      <p:sp>
        <p:nvSpPr>
          <p:cNvPr id="15" name="Rounded Rectangle 3">
            <a:extLst>
              <a:ext uri="{FF2B5EF4-FFF2-40B4-BE49-F238E27FC236}">
                <a16:creationId xmlns:a16="http://schemas.microsoft.com/office/drawing/2014/main" id="{4CB158E6-BDEF-71B8-8447-D4AFF43CBC08}"/>
              </a:ext>
              <a:ext uri="{C183D7F6-B498-43B3-948B-1728B52AA6E4}">
                <adec:decorative xmlns:adec="http://schemas.microsoft.com/office/drawing/2017/decorative" val="1"/>
              </a:ext>
            </a:extLst>
          </p:cNvPr>
          <p:cNvSpPr/>
          <p:nvPr/>
        </p:nvSpPr>
        <p:spPr>
          <a:xfrm>
            <a:off x="4276409" y="3204396"/>
            <a:ext cx="7044121" cy="2513679"/>
          </a:xfrm>
          <a:prstGeom prst="roundRect">
            <a:avLst>
              <a:gd name="adj" fmla="val 4690"/>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333153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2457C-8772-95FA-E44D-98E3DAB8DABA}"/>
              </a:ext>
            </a:extLst>
          </p:cNvPr>
          <p:cNvSpPr>
            <a:spLocks noGrp="1"/>
          </p:cNvSpPr>
          <p:nvPr>
            <p:ph type="title" idx="4294967295"/>
          </p:nvPr>
        </p:nvSpPr>
        <p:spPr>
          <a:xfrm>
            <a:off x="0" y="-1559210"/>
            <a:ext cx="10515600" cy="1325563"/>
          </a:xfrm>
        </p:spPr>
        <p:txBody>
          <a:bodyPr>
            <a:normAutofit/>
          </a:bodyPr>
          <a:lstStyle/>
          <a:p>
            <a:r>
              <a:rPr lang="en-US" sz="800" dirty="0">
                <a:solidFill>
                  <a:schemeClr val="bg2"/>
                </a:solidFill>
              </a:rPr>
              <a:t>Slide 31</a:t>
            </a:r>
            <a:r>
              <a:rPr lang="en-US" sz="800" baseline="0" dirty="0">
                <a:solidFill>
                  <a:schemeClr val="bg2"/>
                </a:solidFill>
              </a:rPr>
              <a:t> </a:t>
            </a:r>
            <a:r>
              <a:rPr lang="en-US" sz="800" dirty="0">
                <a:solidFill>
                  <a:schemeClr val="bg2"/>
                </a:solidFill>
              </a:rPr>
              <a:t>You do</a:t>
            </a:r>
            <a:endParaRPr lang="en-AU" sz="800" dirty="0">
              <a:solidFill>
                <a:schemeClr val="bg2"/>
              </a:solidFill>
            </a:endParaRPr>
          </a:p>
        </p:txBody>
      </p:sp>
      <p:pic>
        <p:nvPicPr>
          <p:cNvPr id="3" name="Graphic 7" descr="Social network outline">
            <a:extLst>
              <a:ext uri="{FF2B5EF4-FFF2-40B4-BE49-F238E27FC236}">
                <a16:creationId xmlns:a16="http://schemas.microsoft.com/office/drawing/2014/main" id="{B549852A-D262-9C4F-AEA2-6FE6D2D0BCE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7" name="Title 1">
            <a:extLst>
              <a:ext uri="{FF2B5EF4-FFF2-40B4-BE49-F238E27FC236}">
                <a16:creationId xmlns:a16="http://schemas.microsoft.com/office/drawing/2014/main" id="{E9DF7452-ECCC-C246-BC35-123CE0B8C09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4" name="Graphic 3" descr="Storytelling outline">
            <a:extLst>
              <a:ext uri="{FF2B5EF4-FFF2-40B4-BE49-F238E27FC236}">
                <a16:creationId xmlns:a16="http://schemas.microsoft.com/office/drawing/2014/main" id="{8D1AB800-CEA4-0A4F-A280-6184C1939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8" name="Title 1">
            <a:extLst>
              <a:ext uri="{FF2B5EF4-FFF2-40B4-BE49-F238E27FC236}">
                <a16:creationId xmlns:a16="http://schemas.microsoft.com/office/drawing/2014/main" id="{7B78CFCE-54F4-4C40-91E8-794DD4452370}"/>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41065264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9CAA8-5AB5-DCCC-78AA-A962F3FCA1B5}"/>
              </a:ext>
            </a:extLst>
          </p:cNvPr>
          <p:cNvSpPr>
            <a:spLocks noGrp="1"/>
          </p:cNvSpPr>
          <p:nvPr>
            <p:ph type="title" idx="4294967295"/>
          </p:nvPr>
        </p:nvSpPr>
        <p:spPr>
          <a:xfrm>
            <a:off x="0" y="-1586504"/>
            <a:ext cx="10515600" cy="1325563"/>
          </a:xfrm>
        </p:spPr>
        <p:txBody>
          <a:bodyPr>
            <a:normAutofit/>
          </a:bodyPr>
          <a:lstStyle/>
          <a:p>
            <a:r>
              <a:rPr lang="en-US" sz="800">
                <a:solidFill>
                  <a:schemeClr val="bg2"/>
                </a:solidFill>
              </a:rPr>
              <a:t>End of presentation</a:t>
            </a:r>
            <a:endParaRPr lang="en-AU" sz="800">
              <a:solidFill>
                <a:schemeClr val="bg2"/>
              </a:solidFill>
            </a:endParaRPr>
          </a:p>
        </p:txBody>
      </p:sp>
    </p:spTree>
    <p:custDataLst>
      <p:tags r:id="rId1"/>
    </p:custDataLst>
    <p:extLst>
      <p:ext uri="{BB962C8B-B14F-4D97-AF65-F5344CB8AC3E}">
        <p14:creationId xmlns:p14="http://schemas.microsoft.com/office/powerpoint/2010/main" val="123742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 I</a:t>
            </a:r>
            <a:r>
              <a:rPr lang="en-US" sz="800" kern="1200" baseline="0" dirty="0">
                <a:solidFill>
                  <a:srgbClr val="E7E6E6"/>
                </a:solidFill>
                <a:effectLst/>
                <a:latin typeface="Calibri" panose="020F0502020204030204" pitchFamily="34" charset="0"/>
                <a:ea typeface="+mj-ea"/>
                <a:cs typeface="+mj-cs"/>
              </a:rPr>
              <a:t> do </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ew</a:t>
            </a:r>
            <a:endParaRPr lang="en-AU" sz="11000">
              <a:solidFill>
                <a:srgbClr val="4557AD"/>
              </a:solidFill>
              <a:latin typeface="Tenorite" pitchFamily="2" charset="0"/>
              <a:cs typeface="Arial"/>
            </a:endParaRPr>
          </a:p>
        </p:txBody>
      </p:sp>
      <p:sp>
        <p:nvSpPr>
          <p:cNvPr id="4" name="Rounded Rectangle 3">
            <a:extLst>
              <a:ext uri="{FF2B5EF4-FFF2-40B4-BE49-F238E27FC236}">
                <a16:creationId xmlns:a16="http://schemas.microsoft.com/office/drawing/2014/main" id="{A154D479-F840-2E24-CDBE-0A94122883F6}"/>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pic>
        <p:nvPicPr>
          <p:cNvPr id="6" name="Graphic 5" descr="Three plants growing">
            <a:extLst>
              <a:ext uri="{FF2B5EF4-FFF2-40B4-BE49-F238E27FC236}">
                <a16:creationId xmlns:a16="http://schemas.microsoft.com/office/drawing/2014/main" id="{252F2565-C834-2402-3AFB-6D644E7C6F5F}"/>
              </a:ext>
            </a:extLst>
          </p:cNvPr>
          <p:cNvPicPr>
            <a:picLocks noChangeAspect="1"/>
          </p:cNvPicPr>
          <p:nvPr/>
        </p:nvPicPr>
        <p:blipFill>
          <a:blip r:embed="rId4">
            <a:extLst>
              <a:ext uri="{96DAC541-7B7A-43D3-8B79-37D633B846F1}">
                <asvg:svgBlip xmlns:asvg="http://schemas.microsoft.com/office/drawing/2016/SVG/main" r:embed="rId5"/>
              </a:ext>
            </a:extLst>
          </a:blip>
          <a:srcRect t="16934" b="15487"/>
          <a:stretch/>
        </p:blipFill>
        <p:spPr>
          <a:xfrm>
            <a:off x="4536185" y="2408630"/>
            <a:ext cx="3119627" cy="2108238"/>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I gr</a:t>
            </a:r>
            <a:r>
              <a:rPr lang="en-US" sz="5400" u="sng">
                <a:solidFill>
                  <a:srgbClr val="4557AD"/>
                </a:solidFill>
                <a:latin typeface="Tenorite" pitchFamily="2" charset="0"/>
                <a:ea typeface="Verdana" panose="020B0604030504040204" pitchFamily="34" charset="0"/>
                <a:cs typeface="Verdana" panose="020B0604030504040204" pitchFamily="34" charset="0"/>
              </a:rPr>
              <a:t>ew</a:t>
            </a:r>
            <a:r>
              <a:rPr lang="en-US" sz="5400">
                <a:solidFill>
                  <a:srgbClr val="4557AD"/>
                </a:solidFill>
                <a:latin typeface="Tenorite" pitchFamily="2" charset="0"/>
                <a:ea typeface="Verdana" panose="020B0604030504040204" pitchFamily="34" charset="0"/>
                <a:cs typeface="Verdana" panose="020B0604030504040204" pitchFamily="34" charset="0"/>
              </a:rPr>
              <a:t> a f</a:t>
            </a:r>
            <a:r>
              <a:rPr lang="en-US" sz="5400" u="sng">
                <a:solidFill>
                  <a:srgbClr val="4557AD"/>
                </a:solidFill>
                <a:latin typeface="Tenorite" pitchFamily="2" charset="0"/>
                <a:ea typeface="Verdana" panose="020B0604030504040204" pitchFamily="34" charset="0"/>
                <a:cs typeface="Verdana" panose="020B0604030504040204" pitchFamily="34" charset="0"/>
              </a:rPr>
              <a:t>ew</a:t>
            </a:r>
            <a:endParaRPr lang="en-AU" sz="5400" u="sng">
              <a:solidFill>
                <a:srgbClr val="4557AD"/>
              </a:solidFill>
            </a:endParaRPr>
          </a:p>
        </p:txBody>
      </p:sp>
    </p:spTree>
    <p:custDataLst>
      <p:tags r:id="rId1"/>
    </p:custDataLst>
    <p:extLst>
      <p:ext uri="{BB962C8B-B14F-4D97-AF65-F5344CB8AC3E}">
        <p14:creationId xmlns:p14="http://schemas.microsoft.com/office/powerpoint/2010/main" val="2331923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5 I</a:t>
            </a:r>
            <a:r>
              <a:rPr lang="en-US" sz="800" kern="1200" baseline="0" dirty="0">
                <a:solidFill>
                  <a:srgbClr val="E7E6E6"/>
                </a:solidFill>
                <a:effectLst/>
                <a:latin typeface="Calibri" panose="020F0502020204030204" pitchFamily="34" charset="0"/>
                <a:ea typeface="+mj-ea"/>
                <a:cs typeface="+mj-cs"/>
              </a:rPr>
              <a:t> do </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ue</a:t>
            </a:r>
            <a:endParaRPr lang="en-AU" sz="11000">
              <a:solidFill>
                <a:srgbClr val="4557AD"/>
              </a:solidFill>
              <a:latin typeface="Tenorite" pitchFamily="2" charset="0"/>
              <a:cs typeface="Arial"/>
            </a:endParaRPr>
          </a:p>
        </p:txBody>
      </p:sp>
      <p:sp>
        <p:nvSpPr>
          <p:cNvPr id="4" name="Rounded Rectangle 3">
            <a:extLst>
              <a:ext uri="{FF2B5EF4-FFF2-40B4-BE49-F238E27FC236}">
                <a16:creationId xmlns:a16="http://schemas.microsoft.com/office/drawing/2014/main" id="{A154D479-F840-2E24-CDBE-0A94122883F6}"/>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pic>
        <p:nvPicPr>
          <p:cNvPr id="5" name="Graphic 4" descr="A blue statue">
            <a:extLst>
              <a:ext uri="{FF2B5EF4-FFF2-40B4-BE49-F238E27FC236}">
                <a16:creationId xmlns:a16="http://schemas.microsoft.com/office/drawing/2014/main" id="{07A29F01-1837-0D8E-BACC-8FA43F809A6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862673" y="2195674"/>
            <a:ext cx="2466652" cy="2466652"/>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The stat</a:t>
            </a:r>
            <a:r>
              <a:rPr lang="en-US" sz="5400" u="sng">
                <a:solidFill>
                  <a:srgbClr val="4557AD"/>
                </a:solidFill>
                <a:latin typeface="Tenorite" pitchFamily="2" charset="0"/>
                <a:ea typeface="Verdana" panose="020B0604030504040204" pitchFamily="34" charset="0"/>
                <a:cs typeface="Verdana" panose="020B0604030504040204" pitchFamily="34" charset="0"/>
              </a:rPr>
              <a:t>ue</a:t>
            </a:r>
            <a:r>
              <a:rPr lang="en-US" sz="5400">
                <a:solidFill>
                  <a:srgbClr val="4557AD"/>
                </a:solidFill>
                <a:latin typeface="Tenorite" pitchFamily="2" charset="0"/>
                <a:ea typeface="Verdana" panose="020B0604030504040204" pitchFamily="34" charset="0"/>
                <a:cs typeface="Verdana" panose="020B0604030504040204" pitchFamily="34" charset="0"/>
              </a:rPr>
              <a:t> is bl</a:t>
            </a:r>
            <a:r>
              <a:rPr lang="en-US" sz="5400" u="sng">
                <a:solidFill>
                  <a:srgbClr val="4557AD"/>
                </a:solidFill>
                <a:latin typeface="Tenorite" pitchFamily="2" charset="0"/>
                <a:ea typeface="Verdana" panose="020B0604030504040204" pitchFamily="34" charset="0"/>
                <a:cs typeface="Verdana" panose="020B0604030504040204" pitchFamily="34" charset="0"/>
              </a:rPr>
              <a:t>ue</a:t>
            </a:r>
            <a:endParaRPr lang="en-AU" sz="5400" u="sng">
              <a:solidFill>
                <a:srgbClr val="4557AD"/>
              </a:solidFill>
            </a:endParaRPr>
          </a:p>
        </p:txBody>
      </p:sp>
    </p:spTree>
    <p:custDataLst>
      <p:tags r:id="rId1"/>
    </p:custDataLst>
    <p:extLst>
      <p:ext uri="{BB962C8B-B14F-4D97-AF65-F5344CB8AC3E}">
        <p14:creationId xmlns:p14="http://schemas.microsoft.com/office/powerpoint/2010/main" val="2559220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6 I</a:t>
            </a:r>
            <a:r>
              <a:rPr lang="en-US" sz="800" kern="1200" baseline="0" dirty="0">
                <a:solidFill>
                  <a:srgbClr val="E7E6E6"/>
                </a:solidFill>
                <a:effectLst/>
                <a:latin typeface="Calibri" panose="020F0502020204030204" pitchFamily="34" charset="0"/>
                <a:ea typeface="+mj-ea"/>
                <a:cs typeface="+mj-cs"/>
              </a:rPr>
              <a:t> do </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oo</a:t>
            </a:r>
            <a:endParaRPr lang="en-AU" sz="11000">
              <a:solidFill>
                <a:srgbClr val="4557AD"/>
              </a:solidFill>
              <a:latin typeface="Tenorite" pitchFamily="2" charset="0"/>
              <a:cs typeface="Arial"/>
            </a:endParaRPr>
          </a:p>
        </p:txBody>
      </p:sp>
      <p:sp>
        <p:nvSpPr>
          <p:cNvPr id="4" name="Rounded Rectangle 3">
            <a:extLst>
              <a:ext uri="{FF2B5EF4-FFF2-40B4-BE49-F238E27FC236}">
                <a16:creationId xmlns:a16="http://schemas.microsoft.com/office/drawing/2014/main" id="{A154D479-F840-2E24-CDBE-0A94122883F6}"/>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F0E9E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pic>
        <p:nvPicPr>
          <p:cNvPr id="6" name="Graphic 5" descr="A bowl of salad with a thumbs up symbol in front of it">
            <a:extLst>
              <a:ext uri="{FF2B5EF4-FFF2-40B4-BE49-F238E27FC236}">
                <a16:creationId xmlns:a16="http://schemas.microsoft.com/office/drawing/2014/main" id="{70CB3F46-0ED5-F06B-81F8-5DD17FFE0E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39223" y="2417964"/>
            <a:ext cx="2313553" cy="2294555"/>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F</a:t>
            </a:r>
            <a:r>
              <a:rPr lang="en-US" sz="5400" u="sng">
                <a:solidFill>
                  <a:srgbClr val="4557AD"/>
                </a:solidFill>
                <a:latin typeface="Tenorite" pitchFamily="2" charset="0"/>
                <a:ea typeface="Verdana" panose="020B0604030504040204" pitchFamily="34" charset="0"/>
                <a:cs typeface="Verdana" panose="020B0604030504040204" pitchFamily="34" charset="0"/>
              </a:rPr>
              <a:t>oo</a:t>
            </a:r>
            <a:r>
              <a:rPr lang="en-US" sz="5400">
                <a:solidFill>
                  <a:srgbClr val="4557AD"/>
                </a:solidFill>
                <a:latin typeface="Tenorite" pitchFamily="2" charset="0"/>
                <a:ea typeface="Verdana" panose="020B0604030504040204" pitchFamily="34" charset="0"/>
                <a:cs typeface="Verdana" panose="020B0604030504040204" pitchFamily="34" charset="0"/>
              </a:rPr>
              <a:t>d is g</a:t>
            </a:r>
            <a:r>
              <a:rPr lang="en-US" sz="5400" u="sng">
                <a:solidFill>
                  <a:srgbClr val="4557AD"/>
                </a:solidFill>
                <a:latin typeface="Tenorite" pitchFamily="2" charset="0"/>
                <a:ea typeface="Verdana" panose="020B0604030504040204" pitchFamily="34" charset="0"/>
                <a:cs typeface="Verdana" panose="020B0604030504040204" pitchFamily="34" charset="0"/>
              </a:rPr>
              <a:t>oo</a:t>
            </a:r>
            <a:r>
              <a:rPr lang="en-US" sz="5400">
                <a:solidFill>
                  <a:srgbClr val="4557AD"/>
                </a:solidFill>
                <a:latin typeface="Tenorite" pitchFamily="2" charset="0"/>
                <a:ea typeface="Verdana" panose="020B0604030504040204" pitchFamily="34" charset="0"/>
                <a:cs typeface="Verdana" panose="020B0604030504040204" pitchFamily="34" charset="0"/>
              </a:rPr>
              <a:t>d</a:t>
            </a:r>
            <a:endParaRPr lang="en-AU" sz="5400" u="sng">
              <a:solidFill>
                <a:srgbClr val="4557AD"/>
              </a:solidFill>
            </a:endParaRPr>
          </a:p>
        </p:txBody>
      </p:sp>
    </p:spTree>
    <p:custDataLst>
      <p:tags r:id="rId1"/>
    </p:custDataLst>
    <p:extLst>
      <p:ext uri="{BB962C8B-B14F-4D97-AF65-F5344CB8AC3E}">
        <p14:creationId xmlns:p14="http://schemas.microsoft.com/office/powerpoint/2010/main" val="37380283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dew    continue    mood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flew">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41674" y="2217916"/>
            <a:ext cx="2574000" cy="2574000"/>
          </a:xfrm>
          <a:prstGeom prst="rect">
            <a:avLst/>
          </a:prstGeom>
        </p:spPr>
      </p:pic>
      <p:pic>
        <p:nvPicPr>
          <p:cNvPr id="4" name="Picture 3" descr="glue">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93222" y="2406318"/>
            <a:ext cx="2385598" cy="2385598"/>
          </a:xfrm>
          <a:prstGeom prst="rect">
            <a:avLst/>
          </a:prstGeom>
        </p:spPr>
      </p:pic>
      <p:pic>
        <p:nvPicPr>
          <p:cNvPr id="7" name="Picture 6" descr="book">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776327" y="2344673"/>
            <a:ext cx="2447243" cy="2447243"/>
          </a:xfrm>
          <a:prstGeom prst="rect">
            <a:avLst/>
          </a:prstGeom>
        </p:spPr>
      </p:pic>
    </p:spTree>
    <p:extLst>
      <p:ext uri="{BB962C8B-B14F-4D97-AF65-F5344CB8AC3E}">
        <p14:creationId xmlns:p14="http://schemas.microsoft.com/office/powerpoint/2010/main" val="24911778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9"/>
  <p:tag name="ARTICULATE_DESIGN_ID_OFFICE THEME" val="ANsMhIpo"/>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schemas.microsoft.com/office/infopath/2007/PartnerControls"/>
    <ds:schemaRef ds:uri="http://schemas.microsoft.com/office/2006/metadata/properties"/>
    <ds:schemaRef ds:uri="http://purl.org/dc/terms/"/>
    <ds:schemaRef ds:uri="http://purl.org/dc/elements/1.1/"/>
    <ds:schemaRef ds:uri="http://purl.org/dc/dcmitype/"/>
    <ds:schemaRef ds:uri="64eff3df-e3d6-48ed-978f-45ff25640900"/>
    <ds:schemaRef ds:uri="ff236c08-9611-4854-a4bb-16d44b7327b6"/>
    <ds:schemaRef ds:uri="http://schemas.microsoft.com/office/2006/documentManagement/typ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587061E3-F5DC-4F78-B4BC-A87896D8E9E5}">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6</TotalTime>
  <Words>4895</Words>
  <Application>Microsoft Office PowerPoint</Application>
  <PresentationFormat>Widescreen</PresentationFormat>
  <Paragraphs>575</Paragraphs>
  <Slides>32</Slides>
  <Notes>32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Aptos</vt:lpstr>
      <vt:lpstr>Arial</vt:lpstr>
      <vt:lpstr>Calibri</vt:lpstr>
      <vt:lpstr>Calibri Light</vt:lpstr>
      <vt:lpstr>Courier New</vt:lpstr>
      <vt:lpstr>Symbol</vt:lpstr>
      <vt:lpstr>Tenorite</vt:lpstr>
      <vt:lpstr>Verdana</vt:lpstr>
      <vt:lpstr>Office Theme</vt:lpstr>
      <vt:lpstr>Explicit teaching</vt:lpstr>
      <vt:lpstr>Slide 2 I do</vt:lpstr>
      <vt:lpstr>Slide 3 I do </vt:lpstr>
      <vt:lpstr>Slide 4 I do </vt:lpstr>
      <vt:lpstr>Slide 5 I do </vt:lpstr>
      <vt:lpstr>Slide 6 I do </vt:lpstr>
      <vt:lpstr>Slide 7 Review You do</vt:lpstr>
      <vt:lpstr>Slide 8 Review You do</vt:lpstr>
      <vt:lpstr>Slide 9 Review You do</vt:lpstr>
      <vt:lpstr>Slide 10 Review You do</vt:lpstr>
      <vt:lpstr>Slide 11 Review You do</vt:lpstr>
      <vt:lpstr>Slide 12 Review You do</vt:lpstr>
      <vt:lpstr>Slide 13 Review You do</vt:lpstr>
      <vt:lpstr>Slide 14 Review You do</vt:lpstr>
      <vt:lpstr>Slide 15 Review You do</vt:lpstr>
      <vt:lpstr>Slide 16 End of review</vt:lpstr>
      <vt:lpstr>Slide 17 I do</vt:lpstr>
      <vt:lpstr>Learning intention</vt:lpstr>
      <vt:lpstr>Hand out student sheet </vt:lpstr>
      <vt:lpstr>Slide 20 I do</vt:lpstr>
      <vt:lpstr>Slide 21 I do</vt:lpstr>
      <vt:lpstr>Slide 22 I do</vt:lpstr>
      <vt:lpstr>Slide 23 I do</vt:lpstr>
      <vt:lpstr>Slide 24 We do</vt:lpstr>
      <vt:lpstr>Slide 25 I do</vt:lpstr>
      <vt:lpstr>Slide 26 We do</vt:lpstr>
      <vt:lpstr>Slide 27 I do</vt:lpstr>
      <vt:lpstr>Slide 28 We do</vt:lpstr>
      <vt:lpstr>Slide 29 I do</vt:lpstr>
      <vt:lpstr>Slide 30 Check for understanding</vt:lpstr>
      <vt:lpstr>Slide 31 You do</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2025-09-01T04:53:48Z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5E0961BD-ED79-4E16-B485-4731625EB4EA</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11.5_feedback batch 1</vt:lpwstr>
  </property>
</Properties>
</file>