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tags/tag18.xml" ContentType="application/vnd.openxmlformats-officedocument.presentationml.tags+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27.xml" ContentType="application/vnd.openxmlformats-officedocument.presentationml.notesSlide+xml"/>
  <Override PartName="/ppt/tags/tag20.xml" ContentType="application/vnd.openxmlformats-officedocument.presentationml.tags+xml"/>
  <Override PartName="/ppt/notesSlides/notesSlide28.xml" ContentType="application/vnd.openxmlformats-officedocument.presentationml.notesSlide+xml"/>
  <Override PartName="/ppt/tags/tag21.xml" ContentType="application/vnd.openxmlformats-officedocument.presentationml.tags+xml"/>
  <Override PartName="/ppt/notesSlides/notesSlide29.xml" ContentType="application/vnd.openxmlformats-officedocument.presentationml.notesSlide+xml"/>
  <Override PartName="/ppt/tags/tag22.xml" ContentType="application/vnd.openxmlformats-officedocument.presentationml.tags+xml"/>
  <Override PartName="/ppt/notesSlides/notesSlide30.xml" ContentType="application/vnd.openxmlformats-officedocument.presentationml.notesSlide+xml"/>
  <Override PartName="/ppt/tags/tag23.xml" ContentType="application/vnd.openxmlformats-officedocument.presentationml.tags+xml"/>
  <Override PartName="/ppt/notesSlides/notesSlide31.xml" ContentType="application/vnd.openxmlformats-officedocument.presentationml.notesSlide+xml"/>
  <Override PartName="/ppt/tags/tag24.xml" ContentType="application/vnd.openxmlformats-officedocument.presentationml.tags+xml"/>
  <Override PartName="/ppt/notesSlides/notesSlide32.xml" ContentType="application/vnd.openxmlformats-officedocument.presentationml.notesSlide+xml"/>
  <Override PartName="/ppt/tags/tag25.xml" ContentType="application/vnd.openxmlformats-officedocument.presentationml.tags+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34.xml" ContentType="application/vnd.openxmlformats-officedocument.presentationml.notesSlide+xml"/>
  <Override PartName="/ppt/tags/tag27.xml" ContentType="application/vnd.openxmlformats-officedocument.presentationml.tags+xml"/>
  <Override PartName="/ppt/notesSlides/notesSlide35.xml" ContentType="application/vnd.openxmlformats-officedocument.presentationml.notesSlide+xml"/>
  <Override PartName="/ppt/tags/tag28.xml" ContentType="application/vnd.openxmlformats-officedocument.presentationml.tags+xml"/>
  <Override PartName="/ppt/notesSlides/notesSlide36.xml" ContentType="application/vnd.openxmlformats-officedocument.presentationml.notesSlide+xml"/>
  <Override PartName="/ppt/tags/tag29.xml" ContentType="application/vnd.openxmlformats-officedocument.presentationml.tags+xml"/>
  <Override PartName="/ppt/notesSlides/notesSlide37.xml" ContentType="application/vnd.openxmlformats-officedocument.presentationml.notesSlide+xml"/>
  <Override PartName="/ppt/tags/tag30.xml" ContentType="application/vnd.openxmlformats-officedocument.presentationml.tags+xml"/>
  <Override PartName="/ppt/notesSlides/notesSlide38.xml" ContentType="application/vnd.openxmlformats-officedocument.presentationml.notesSlide+xml"/>
  <Override PartName="/ppt/tags/tag31.xml" ContentType="application/vnd.openxmlformats-officedocument.presentationml.tags+xml"/>
  <Override PartName="/ppt/notesSlides/notesSlide39.xml" ContentType="application/vnd.openxmlformats-officedocument.presentationml.notesSlide+xml"/>
  <Override PartName="/ppt/tags/tag32.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handoutMasterIdLst>
    <p:handoutMasterId r:id="rId48"/>
  </p:handoutMasterIdLst>
  <p:sldIdLst>
    <p:sldId id="520" r:id="rId5"/>
    <p:sldId id="560" r:id="rId6"/>
    <p:sldId id="571" r:id="rId7"/>
    <p:sldId id="550" r:id="rId8"/>
    <p:sldId id="551" r:id="rId9"/>
    <p:sldId id="552" r:id="rId10"/>
    <p:sldId id="549" r:id="rId11"/>
    <p:sldId id="572" r:id="rId12"/>
    <p:sldId id="562" r:id="rId13"/>
    <p:sldId id="523" r:id="rId14"/>
    <p:sldId id="524" r:id="rId15"/>
    <p:sldId id="566" r:id="rId16"/>
    <p:sldId id="563" r:id="rId17"/>
    <p:sldId id="564" r:id="rId18"/>
    <p:sldId id="565" r:id="rId19"/>
    <p:sldId id="516" r:id="rId20"/>
    <p:sldId id="498" r:id="rId21"/>
    <p:sldId id="472" r:id="rId22"/>
    <p:sldId id="522" r:id="rId23"/>
    <p:sldId id="473" r:id="rId24"/>
    <p:sldId id="480" r:id="rId25"/>
    <p:sldId id="481" r:id="rId26"/>
    <p:sldId id="482" r:id="rId27"/>
    <p:sldId id="483" r:id="rId28"/>
    <p:sldId id="484" r:id="rId29"/>
    <p:sldId id="485" r:id="rId30"/>
    <p:sldId id="474" r:id="rId31"/>
    <p:sldId id="475" r:id="rId32"/>
    <p:sldId id="476" r:id="rId33"/>
    <p:sldId id="477" r:id="rId34"/>
    <p:sldId id="478" r:id="rId35"/>
    <p:sldId id="479" r:id="rId36"/>
    <p:sldId id="569" r:id="rId37"/>
    <p:sldId id="570" r:id="rId38"/>
    <p:sldId id="488" r:id="rId39"/>
    <p:sldId id="489" r:id="rId40"/>
    <p:sldId id="490" r:id="rId41"/>
    <p:sldId id="491" r:id="rId42"/>
    <p:sldId id="492" r:id="rId43"/>
    <p:sldId id="493" r:id="rId44"/>
    <p:sldId id="494" r:id="rId45"/>
    <p:sldId id="499"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4"/>
    <a:srgbClr val="9B6A49"/>
    <a:srgbClr val="007FC2"/>
    <a:srgbClr val="002060"/>
    <a:srgbClr val="4472C4"/>
    <a:srgbClr val="4857A6"/>
    <a:srgbClr val="D9ECF6"/>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28ED08-5168-4DB6-A63C-ECD89EFA4A3F}" v="109" dt="2025-08-19T23:44:15.8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73" autoAdjust="0"/>
  </p:normalViewPr>
  <p:slideViewPr>
    <p:cSldViewPr snapToGrid="0">
      <p:cViewPr varScale="1">
        <p:scale>
          <a:sx n="105" d="100"/>
          <a:sy n="105" d="100"/>
        </p:scale>
        <p:origin x="798" y="96"/>
      </p:cViewPr>
      <p:guideLst>
        <p:guide orient="horz" pos="2160"/>
        <p:guide pos="3840"/>
      </p:guideLst>
    </p:cSldViewPr>
  </p:slideViewPr>
  <p:outlineViewPr>
    <p:cViewPr>
      <p:scale>
        <a:sx n="33" d="100"/>
        <a:sy n="33" d="100"/>
      </p:scale>
      <p:origin x="0" y="-198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928ED08-5168-4DB6-A63C-ECD89EFA4A3F}"/>
    <pc:docChg chg="undo custSel modSld">
      <pc:chgData name="Kerrie Shanahan" userId="ae473d9f-76e9-476f-892f-2674ea963afc" providerId="ADAL" clId="{1928ED08-5168-4DB6-A63C-ECD89EFA4A3F}" dt="2025-08-19T23:44:15.809" v="1095" actId="20577"/>
      <pc:docMkLst>
        <pc:docMk/>
      </pc:docMkLst>
      <pc:sldChg chg="modSp mod">
        <pc:chgData name="Kerrie Shanahan" userId="ae473d9f-76e9-476f-892f-2674ea963afc" providerId="ADAL" clId="{1928ED08-5168-4DB6-A63C-ECD89EFA4A3F}" dt="2025-08-19T23:42:56.678" v="1031" actId="20577"/>
        <pc:sldMkLst>
          <pc:docMk/>
          <pc:sldMk cId="3979313776" sldId="472"/>
        </pc:sldMkLst>
        <pc:spChg chg="mod">
          <ac:chgData name="Kerrie Shanahan" userId="ae473d9f-76e9-476f-892f-2674ea963afc" providerId="ADAL" clId="{1928ED08-5168-4DB6-A63C-ECD89EFA4A3F}" dt="2025-08-19T23:42:56.678" v="1031" actId="20577"/>
          <ac:spMkLst>
            <pc:docMk/>
            <pc:sldMk cId="3979313776" sldId="472"/>
            <ac:spMk id="2" creationId="{370703F5-54EA-1A0D-EF89-8E5768C88B96}"/>
          </ac:spMkLst>
        </pc:spChg>
        <pc:grpChg chg="mod">
          <ac:chgData name="Kerrie Shanahan" userId="ae473d9f-76e9-476f-892f-2674ea963afc" providerId="ADAL" clId="{1928ED08-5168-4DB6-A63C-ECD89EFA4A3F}" dt="2025-07-21T02:49:48.427" v="437" actId="962"/>
          <ac:grpSpMkLst>
            <pc:docMk/>
            <pc:sldMk cId="3979313776" sldId="472"/>
            <ac:grpSpMk id="6" creationId="{63D47B5A-5DCB-F054-2978-F6DD2CA16B74}"/>
          </ac:grpSpMkLst>
        </pc:grpChg>
        <pc:picChg chg="mod">
          <ac:chgData name="Kerrie Shanahan" userId="ae473d9f-76e9-476f-892f-2674ea963afc" providerId="ADAL" clId="{1928ED08-5168-4DB6-A63C-ECD89EFA4A3F}" dt="2025-07-21T02:49:57.101" v="477" actId="962"/>
          <ac:picMkLst>
            <pc:docMk/>
            <pc:sldMk cId="3979313776" sldId="472"/>
            <ac:picMk id="3" creationId="{00993F74-2F86-3F92-B220-4EA681C15E4C}"/>
          </ac:picMkLst>
        </pc:picChg>
      </pc:sldChg>
      <pc:sldChg chg="modSp">
        <pc:chgData name="Kerrie Shanahan" userId="ae473d9f-76e9-476f-892f-2674ea963afc" providerId="ADAL" clId="{1928ED08-5168-4DB6-A63C-ECD89EFA4A3F}" dt="2025-08-19T23:43:03.477" v="1037" actId="20577"/>
        <pc:sldMkLst>
          <pc:docMk/>
          <pc:sldMk cId="568666050" sldId="473"/>
        </pc:sldMkLst>
        <pc:spChg chg="mod">
          <ac:chgData name="Kerrie Shanahan" userId="ae473d9f-76e9-476f-892f-2674ea963afc" providerId="ADAL" clId="{1928ED08-5168-4DB6-A63C-ECD89EFA4A3F}" dt="2025-08-19T23:43:03.477" v="1037" actId="20577"/>
          <ac:spMkLst>
            <pc:docMk/>
            <pc:sldMk cId="568666050" sldId="473"/>
            <ac:spMk id="3" creationId="{DC9F7A25-0774-C930-9842-15FFE0D904CC}"/>
          </ac:spMkLst>
        </pc:spChg>
      </pc:sldChg>
      <pc:sldChg chg="modSp">
        <pc:chgData name="Kerrie Shanahan" userId="ae473d9f-76e9-476f-892f-2674ea963afc" providerId="ADAL" clId="{1928ED08-5168-4DB6-A63C-ECD89EFA4A3F}" dt="2025-08-19T23:43:26.191" v="1053" actId="20577"/>
        <pc:sldMkLst>
          <pc:docMk/>
          <pc:sldMk cId="121607987" sldId="474"/>
        </pc:sldMkLst>
        <pc:spChg chg="mod">
          <ac:chgData name="Kerrie Shanahan" userId="ae473d9f-76e9-476f-892f-2674ea963afc" providerId="ADAL" clId="{1928ED08-5168-4DB6-A63C-ECD89EFA4A3F}" dt="2025-08-19T23:43:26.191" v="1053" actId="20577"/>
          <ac:spMkLst>
            <pc:docMk/>
            <pc:sldMk cId="121607987" sldId="474"/>
            <ac:spMk id="2" creationId="{1674CADB-9446-6068-C140-A7F65047622B}"/>
          </ac:spMkLst>
        </pc:spChg>
      </pc:sldChg>
      <pc:sldChg chg="modSp">
        <pc:chgData name="Kerrie Shanahan" userId="ae473d9f-76e9-476f-892f-2674ea963afc" providerId="ADAL" clId="{1928ED08-5168-4DB6-A63C-ECD89EFA4A3F}" dt="2025-08-19T23:43:30.461" v="1057" actId="20577"/>
        <pc:sldMkLst>
          <pc:docMk/>
          <pc:sldMk cId="880313685" sldId="475"/>
        </pc:sldMkLst>
        <pc:spChg chg="mod">
          <ac:chgData name="Kerrie Shanahan" userId="ae473d9f-76e9-476f-892f-2674ea963afc" providerId="ADAL" clId="{1928ED08-5168-4DB6-A63C-ECD89EFA4A3F}" dt="2025-08-19T23:43:30.461" v="1057" actId="20577"/>
          <ac:spMkLst>
            <pc:docMk/>
            <pc:sldMk cId="880313685" sldId="475"/>
            <ac:spMk id="2" creationId="{BC8CD23B-FF81-442C-D093-CAF66874B44F}"/>
          </ac:spMkLst>
        </pc:spChg>
      </pc:sldChg>
      <pc:sldChg chg="modSp">
        <pc:chgData name="Kerrie Shanahan" userId="ae473d9f-76e9-476f-892f-2674ea963afc" providerId="ADAL" clId="{1928ED08-5168-4DB6-A63C-ECD89EFA4A3F}" dt="2025-08-19T23:43:35.862" v="1063" actId="20577"/>
        <pc:sldMkLst>
          <pc:docMk/>
          <pc:sldMk cId="3581799720" sldId="476"/>
        </pc:sldMkLst>
        <pc:spChg chg="mod">
          <ac:chgData name="Kerrie Shanahan" userId="ae473d9f-76e9-476f-892f-2674ea963afc" providerId="ADAL" clId="{1928ED08-5168-4DB6-A63C-ECD89EFA4A3F}" dt="2025-08-19T23:43:35.862" v="1063" actId="20577"/>
          <ac:spMkLst>
            <pc:docMk/>
            <pc:sldMk cId="3581799720" sldId="476"/>
            <ac:spMk id="2" creationId="{27EA34F7-0ABE-8E55-C68D-7419E1E96140}"/>
          </ac:spMkLst>
        </pc:spChg>
      </pc:sldChg>
      <pc:sldChg chg="modSp">
        <pc:chgData name="Kerrie Shanahan" userId="ae473d9f-76e9-476f-892f-2674ea963afc" providerId="ADAL" clId="{1928ED08-5168-4DB6-A63C-ECD89EFA4A3F}" dt="2025-08-19T23:43:39.404" v="1065" actId="20577"/>
        <pc:sldMkLst>
          <pc:docMk/>
          <pc:sldMk cId="133161496" sldId="477"/>
        </pc:sldMkLst>
        <pc:spChg chg="mod">
          <ac:chgData name="Kerrie Shanahan" userId="ae473d9f-76e9-476f-892f-2674ea963afc" providerId="ADAL" clId="{1928ED08-5168-4DB6-A63C-ECD89EFA4A3F}" dt="2025-08-19T23:43:39.404" v="1065" actId="20577"/>
          <ac:spMkLst>
            <pc:docMk/>
            <pc:sldMk cId="133161496" sldId="477"/>
            <ac:spMk id="3" creationId="{112F5E4E-5A13-57FE-48C2-DEF3DD4A04E3}"/>
          </ac:spMkLst>
        </pc:spChg>
      </pc:sldChg>
      <pc:sldChg chg="modSp">
        <pc:chgData name="Kerrie Shanahan" userId="ae473d9f-76e9-476f-892f-2674ea963afc" providerId="ADAL" clId="{1928ED08-5168-4DB6-A63C-ECD89EFA4A3F}" dt="2025-08-19T23:43:42.504" v="1067" actId="20577"/>
        <pc:sldMkLst>
          <pc:docMk/>
          <pc:sldMk cId="3342199426" sldId="478"/>
        </pc:sldMkLst>
        <pc:spChg chg="mod">
          <ac:chgData name="Kerrie Shanahan" userId="ae473d9f-76e9-476f-892f-2674ea963afc" providerId="ADAL" clId="{1928ED08-5168-4DB6-A63C-ECD89EFA4A3F}" dt="2025-08-19T23:43:42.504" v="1067" actId="20577"/>
          <ac:spMkLst>
            <pc:docMk/>
            <pc:sldMk cId="3342199426" sldId="478"/>
            <ac:spMk id="2" creationId="{EDFF05E2-E15F-8B04-AB3D-03BDB4CFBED5}"/>
          </ac:spMkLst>
        </pc:spChg>
      </pc:sldChg>
      <pc:sldChg chg="modSp">
        <pc:chgData name="Kerrie Shanahan" userId="ae473d9f-76e9-476f-892f-2674ea963afc" providerId="ADAL" clId="{1928ED08-5168-4DB6-A63C-ECD89EFA4A3F}" dt="2025-08-19T23:43:44.900" v="1069" actId="20577"/>
        <pc:sldMkLst>
          <pc:docMk/>
          <pc:sldMk cId="1061470866" sldId="479"/>
        </pc:sldMkLst>
        <pc:spChg chg="mod">
          <ac:chgData name="Kerrie Shanahan" userId="ae473d9f-76e9-476f-892f-2674ea963afc" providerId="ADAL" clId="{1928ED08-5168-4DB6-A63C-ECD89EFA4A3F}" dt="2025-08-19T23:43:44.900" v="1069" actId="20577"/>
          <ac:spMkLst>
            <pc:docMk/>
            <pc:sldMk cId="1061470866" sldId="479"/>
            <ac:spMk id="3" creationId="{9B96F2F3-9342-B133-1B1E-9141B297D142}"/>
          </ac:spMkLst>
        </pc:spChg>
      </pc:sldChg>
      <pc:sldChg chg="modSp mod">
        <pc:chgData name="Kerrie Shanahan" userId="ae473d9f-76e9-476f-892f-2674ea963afc" providerId="ADAL" clId="{1928ED08-5168-4DB6-A63C-ECD89EFA4A3F}" dt="2025-08-19T23:43:05.536" v="1039" actId="20577"/>
        <pc:sldMkLst>
          <pc:docMk/>
          <pc:sldMk cId="3426776120" sldId="480"/>
        </pc:sldMkLst>
        <pc:spChg chg="mod">
          <ac:chgData name="Kerrie Shanahan" userId="ae473d9f-76e9-476f-892f-2674ea963afc" providerId="ADAL" clId="{1928ED08-5168-4DB6-A63C-ECD89EFA4A3F}" dt="2025-08-19T23:43:05.536" v="1039" actId="20577"/>
          <ac:spMkLst>
            <pc:docMk/>
            <pc:sldMk cId="3426776120" sldId="480"/>
            <ac:spMk id="3" creationId="{E166DBE4-709C-FEF1-F426-DD933765B172}"/>
          </ac:spMkLst>
        </pc:spChg>
        <pc:picChg chg="mod">
          <ac:chgData name="Kerrie Shanahan" userId="ae473d9f-76e9-476f-892f-2674ea963afc" providerId="ADAL" clId="{1928ED08-5168-4DB6-A63C-ECD89EFA4A3F}" dt="2025-07-21T02:50:02.221" v="485" actId="962"/>
          <ac:picMkLst>
            <pc:docMk/>
            <pc:sldMk cId="3426776120" sldId="480"/>
            <ac:picMk id="4" creationId="{0979769A-1799-CA58-A59C-D769B853DE20}"/>
          </ac:picMkLst>
        </pc:picChg>
      </pc:sldChg>
      <pc:sldChg chg="modSp mod">
        <pc:chgData name="Kerrie Shanahan" userId="ae473d9f-76e9-476f-892f-2674ea963afc" providerId="ADAL" clId="{1928ED08-5168-4DB6-A63C-ECD89EFA4A3F}" dt="2025-08-19T23:43:07.893" v="1041" actId="20577"/>
        <pc:sldMkLst>
          <pc:docMk/>
          <pc:sldMk cId="2954135154" sldId="481"/>
        </pc:sldMkLst>
        <pc:spChg chg="mod">
          <ac:chgData name="Kerrie Shanahan" userId="ae473d9f-76e9-476f-892f-2674ea963afc" providerId="ADAL" clId="{1928ED08-5168-4DB6-A63C-ECD89EFA4A3F}" dt="2025-08-19T23:43:07.893" v="1041" actId="20577"/>
          <ac:spMkLst>
            <pc:docMk/>
            <pc:sldMk cId="2954135154" sldId="481"/>
            <ac:spMk id="6" creationId="{1405AE87-29A7-8B98-5A05-6FA5064368E9}"/>
          </ac:spMkLst>
        </pc:spChg>
        <pc:picChg chg="mod">
          <ac:chgData name="Kerrie Shanahan" userId="ae473d9f-76e9-476f-892f-2674ea963afc" providerId="ADAL" clId="{1928ED08-5168-4DB6-A63C-ECD89EFA4A3F}" dt="2025-07-21T02:50:07.463" v="497" actId="962"/>
          <ac:picMkLst>
            <pc:docMk/>
            <pc:sldMk cId="2954135154" sldId="481"/>
            <ac:picMk id="3" creationId="{1355D8EB-B01E-5EC7-8315-06A5399EB99D}"/>
          </ac:picMkLst>
        </pc:picChg>
        <pc:picChg chg="mod">
          <ac:chgData name="Kerrie Shanahan" userId="ae473d9f-76e9-476f-892f-2674ea963afc" providerId="ADAL" clId="{1928ED08-5168-4DB6-A63C-ECD89EFA4A3F}" dt="2025-07-21T02:50:12.334" v="509" actId="962"/>
          <ac:picMkLst>
            <pc:docMk/>
            <pc:sldMk cId="2954135154" sldId="481"/>
            <ac:picMk id="4" creationId="{2135FC8F-C58B-877A-E74B-2DFEF2DD4C77}"/>
          </ac:picMkLst>
        </pc:picChg>
      </pc:sldChg>
      <pc:sldChg chg="modSp mod">
        <pc:chgData name="Kerrie Shanahan" userId="ae473d9f-76e9-476f-892f-2674ea963afc" providerId="ADAL" clId="{1928ED08-5168-4DB6-A63C-ECD89EFA4A3F}" dt="2025-08-19T23:43:10.743" v="1043" actId="20577"/>
        <pc:sldMkLst>
          <pc:docMk/>
          <pc:sldMk cId="1998018280" sldId="482"/>
        </pc:sldMkLst>
        <pc:spChg chg="mod">
          <ac:chgData name="Kerrie Shanahan" userId="ae473d9f-76e9-476f-892f-2674ea963afc" providerId="ADAL" clId="{1928ED08-5168-4DB6-A63C-ECD89EFA4A3F}" dt="2025-08-19T23:43:10.743" v="1043" actId="20577"/>
          <ac:spMkLst>
            <pc:docMk/>
            <pc:sldMk cId="1998018280" sldId="482"/>
            <ac:spMk id="7" creationId="{461FC22D-E4D8-4449-9E17-6CDF688E548E}"/>
          </ac:spMkLst>
        </pc:spChg>
        <pc:picChg chg="mod">
          <ac:chgData name="Kerrie Shanahan" userId="ae473d9f-76e9-476f-892f-2674ea963afc" providerId="ADAL" clId="{1928ED08-5168-4DB6-A63C-ECD89EFA4A3F}" dt="2025-07-21T02:47:27.771" v="189" actId="962"/>
          <ac:picMkLst>
            <pc:docMk/>
            <pc:sldMk cId="1998018280" sldId="482"/>
            <ac:picMk id="3" creationId="{62C8C957-1EC3-9571-C88B-A92866E6C170}"/>
          </ac:picMkLst>
        </pc:picChg>
        <pc:picChg chg="mod ord">
          <ac:chgData name="Kerrie Shanahan" userId="ae473d9f-76e9-476f-892f-2674ea963afc" providerId="ADAL" clId="{1928ED08-5168-4DB6-A63C-ECD89EFA4A3F}" dt="2025-07-21T02:47:22.500" v="188"/>
          <ac:picMkLst>
            <pc:docMk/>
            <pc:sldMk cId="1998018280" sldId="482"/>
            <ac:picMk id="4" creationId="{3033853C-B52D-F993-6ACE-5F07EA007989}"/>
          </ac:picMkLst>
        </pc:picChg>
        <pc:picChg chg="mod ord">
          <ac:chgData name="Kerrie Shanahan" userId="ae473d9f-76e9-476f-892f-2674ea963afc" providerId="ADAL" clId="{1928ED08-5168-4DB6-A63C-ECD89EFA4A3F}" dt="2025-07-21T02:47:33.698" v="192"/>
          <ac:picMkLst>
            <pc:docMk/>
            <pc:sldMk cId="1998018280" sldId="482"/>
            <ac:picMk id="6" creationId="{8336B218-4C00-2879-85E6-F44CDA82CDDE}"/>
          </ac:picMkLst>
        </pc:picChg>
      </pc:sldChg>
      <pc:sldChg chg="modSp mod">
        <pc:chgData name="Kerrie Shanahan" userId="ae473d9f-76e9-476f-892f-2674ea963afc" providerId="ADAL" clId="{1928ED08-5168-4DB6-A63C-ECD89EFA4A3F}" dt="2025-08-19T23:43:13.741" v="1045" actId="20577"/>
        <pc:sldMkLst>
          <pc:docMk/>
          <pc:sldMk cId="3587135087" sldId="483"/>
        </pc:sldMkLst>
        <pc:spChg chg="mod">
          <ac:chgData name="Kerrie Shanahan" userId="ae473d9f-76e9-476f-892f-2674ea963afc" providerId="ADAL" clId="{1928ED08-5168-4DB6-A63C-ECD89EFA4A3F}" dt="2025-08-19T23:43:13.741" v="1045" actId="20577"/>
          <ac:spMkLst>
            <pc:docMk/>
            <pc:sldMk cId="3587135087" sldId="483"/>
            <ac:spMk id="3" creationId="{3EF03824-E084-CC11-80A1-6FC41544AA70}"/>
          </ac:spMkLst>
        </pc:spChg>
        <pc:picChg chg="mod">
          <ac:chgData name="Kerrie Shanahan" userId="ae473d9f-76e9-476f-892f-2674ea963afc" providerId="ADAL" clId="{1928ED08-5168-4DB6-A63C-ECD89EFA4A3F}" dt="2025-07-21T02:50:17.226" v="517" actId="962"/>
          <ac:picMkLst>
            <pc:docMk/>
            <pc:sldMk cId="3587135087" sldId="483"/>
            <ac:picMk id="9" creationId="{863680F5-0230-D20B-CE3B-6280767F0EB5}"/>
          </ac:picMkLst>
        </pc:picChg>
      </pc:sldChg>
      <pc:sldChg chg="modSp mod modNotesTx">
        <pc:chgData name="Kerrie Shanahan" userId="ae473d9f-76e9-476f-892f-2674ea963afc" providerId="ADAL" clId="{1928ED08-5168-4DB6-A63C-ECD89EFA4A3F}" dt="2025-08-19T23:43:17.026" v="1047" actId="20577"/>
        <pc:sldMkLst>
          <pc:docMk/>
          <pc:sldMk cId="1827811589" sldId="484"/>
        </pc:sldMkLst>
        <pc:spChg chg="mod">
          <ac:chgData name="Kerrie Shanahan" userId="ae473d9f-76e9-476f-892f-2674ea963afc" providerId="ADAL" clId="{1928ED08-5168-4DB6-A63C-ECD89EFA4A3F}" dt="2025-08-19T23:43:17.026" v="1047" actId="20577"/>
          <ac:spMkLst>
            <pc:docMk/>
            <pc:sldMk cId="1827811589" sldId="484"/>
            <ac:spMk id="3" creationId="{B06352E3-4E17-7DD5-8A98-F545B9B6A9CC}"/>
          </ac:spMkLst>
        </pc:spChg>
        <pc:grpChg chg="mod">
          <ac:chgData name="Kerrie Shanahan" userId="ae473d9f-76e9-476f-892f-2674ea963afc" providerId="ADAL" clId="{1928ED08-5168-4DB6-A63C-ECD89EFA4A3F}" dt="2025-07-21T02:50:25.227" v="537" actId="962"/>
          <ac:grpSpMkLst>
            <pc:docMk/>
            <pc:sldMk cId="1827811589" sldId="484"/>
            <ac:grpSpMk id="8" creationId="{427B80D6-B2F9-F3A0-54C3-B65744FFF2C8}"/>
          </ac:grpSpMkLst>
        </pc:grpChg>
      </pc:sldChg>
      <pc:sldChg chg="modSp mod">
        <pc:chgData name="Kerrie Shanahan" userId="ae473d9f-76e9-476f-892f-2674ea963afc" providerId="ADAL" clId="{1928ED08-5168-4DB6-A63C-ECD89EFA4A3F}" dt="2025-08-19T23:43:22.916" v="1049" actId="20577"/>
        <pc:sldMkLst>
          <pc:docMk/>
          <pc:sldMk cId="3377584655" sldId="485"/>
        </pc:sldMkLst>
        <pc:spChg chg="mod">
          <ac:chgData name="Kerrie Shanahan" userId="ae473d9f-76e9-476f-892f-2674ea963afc" providerId="ADAL" clId="{1928ED08-5168-4DB6-A63C-ECD89EFA4A3F}" dt="2025-08-19T23:43:22.916" v="1049" actId="20577"/>
          <ac:spMkLst>
            <pc:docMk/>
            <pc:sldMk cId="3377584655" sldId="485"/>
            <ac:spMk id="6" creationId="{931E221A-F350-C940-012D-1A3E419734FD}"/>
          </ac:spMkLst>
        </pc:spChg>
        <pc:grpChg chg="mod">
          <ac:chgData name="Kerrie Shanahan" userId="ae473d9f-76e9-476f-892f-2674ea963afc" providerId="ADAL" clId="{1928ED08-5168-4DB6-A63C-ECD89EFA4A3F}" dt="2025-07-21T02:50:40.027" v="575" actId="962"/>
          <ac:grpSpMkLst>
            <pc:docMk/>
            <pc:sldMk cId="3377584655" sldId="485"/>
            <ac:grpSpMk id="17" creationId="{C1CCB74D-7D36-36A5-F70E-7977EB9578C3}"/>
          </ac:grpSpMkLst>
        </pc:grpChg>
        <pc:picChg chg="mod">
          <ac:chgData name="Kerrie Shanahan" userId="ae473d9f-76e9-476f-892f-2674ea963afc" providerId="ADAL" clId="{1928ED08-5168-4DB6-A63C-ECD89EFA4A3F}" dt="2025-07-21T02:50:44.375" v="583" actId="962"/>
          <ac:picMkLst>
            <pc:docMk/>
            <pc:sldMk cId="3377584655" sldId="485"/>
            <ac:picMk id="3" creationId="{35D33328-A014-EF24-CE80-80C8AAB8FBDF}"/>
          </ac:picMkLst>
        </pc:picChg>
      </pc:sldChg>
      <pc:sldChg chg="modSp modNotesTx">
        <pc:chgData name="Kerrie Shanahan" userId="ae473d9f-76e9-476f-892f-2674ea963afc" providerId="ADAL" clId="{1928ED08-5168-4DB6-A63C-ECD89EFA4A3F}" dt="2025-08-19T23:43:52.314" v="1075" actId="20577"/>
        <pc:sldMkLst>
          <pc:docMk/>
          <pc:sldMk cId="4078040901" sldId="488"/>
        </pc:sldMkLst>
        <pc:spChg chg="mod">
          <ac:chgData name="Kerrie Shanahan" userId="ae473d9f-76e9-476f-892f-2674ea963afc" providerId="ADAL" clId="{1928ED08-5168-4DB6-A63C-ECD89EFA4A3F}" dt="2025-08-19T23:43:52.314" v="1075" actId="20577"/>
          <ac:spMkLst>
            <pc:docMk/>
            <pc:sldMk cId="4078040901" sldId="488"/>
            <ac:spMk id="2" creationId="{0C7C0AA0-B6E0-520E-B7E4-E6CCB65186D0}"/>
          </ac:spMkLst>
        </pc:spChg>
      </pc:sldChg>
      <pc:sldChg chg="modSp">
        <pc:chgData name="Kerrie Shanahan" userId="ae473d9f-76e9-476f-892f-2674ea963afc" providerId="ADAL" clId="{1928ED08-5168-4DB6-A63C-ECD89EFA4A3F}" dt="2025-08-19T23:43:54.803" v="1077" actId="20577"/>
        <pc:sldMkLst>
          <pc:docMk/>
          <pc:sldMk cId="1278329242" sldId="489"/>
        </pc:sldMkLst>
        <pc:spChg chg="mod">
          <ac:chgData name="Kerrie Shanahan" userId="ae473d9f-76e9-476f-892f-2674ea963afc" providerId="ADAL" clId="{1928ED08-5168-4DB6-A63C-ECD89EFA4A3F}" dt="2025-08-19T23:43:54.803" v="1077" actId="20577"/>
          <ac:spMkLst>
            <pc:docMk/>
            <pc:sldMk cId="1278329242" sldId="489"/>
            <ac:spMk id="3" creationId="{A339FF27-3E75-0CBC-DE69-1170FF7905B8}"/>
          </ac:spMkLst>
        </pc:spChg>
      </pc:sldChg>
      <pc:sldChg chg="modSp modNotesTx">
        <pc:chgData name="Kerrie Shanahan" userId="ae473d9f-76e9-476f-892f-2674ea963afc" providerId="ADAL" clId="{1928ED08-5168-4DB6-A63C-ECD89EFA4A3F}" dt="2025-08-19T23:43:58.745" v="1081" actId="20577"/>
        <pc:sldMkLst>
          <pc:docMk/>
          <pc:sldMk cId="508572399" sldId="490"/>
        </pc:sldMkLst>
        <pc:spChg chg="mod">
          <ac:chgData name="Kerrie Shanahan" userId="ae473d9f-76e9-476f-892f-2674ea963afc" providerId="ADAL" clId="{1928ED08-5168-4DB6-A63C-ECD89EFA4A3F}" dt="2025-08-19T23:43:58.745" v="1081" actId="20577"/>
          <ac:spMkLst>
            <pc:docMk/>
            <pc:sldMk cId="508572399" sldId="490"/>
            <ac:spMk id="3" creationId="{C28681C6-8A71-1A1A-970D-5F0EA4B41422}"/>
          </ac:spMkLst>
        </pc:spChg>
      </pc:sldChg>
      <pc:sldChg chg="modSp modNotesTx">
        <pc:chgData name="Kerrie Shanahan" userId="ae473d9f-76e9-476f-892f-2674ea963afc" providerId="ADAL" clId="{1928ED08-5168-4DB6-A63C-ECD89EFA4A3F}" dt="2025-08-19T23:44:02.621" v="1085" actId="20577"/>
        <pc:sldMkLst>
          <pc:docMk/>
          <pc:sldMk cId="1157311959" sldId="491"/>
        </pc:sldMkLst>
        <pc:spChg chg="mod">
          <ac:chgData name="Kerrie Shanahan" userId="ae473d9f-76e9-476f-892f-2674ea963afc" providerId="ADAL" clId="{1928ED08-5168-4DB6-A63C-ECD89EFA4A3F}" dt="2025-08-19T23:44:02.621" v="1085" actId="20577"/>
          <ac:spMkLst>
            <pc:docMk/>
            <pc:sldMk cId="1157311959" sldId="491"/>
            <ac:spMk id="3" creationId="{C8B446A7-1E6F-F121-2C5E-B02EF89C2B20}"/>
          </ac:spMkLst>
        </pc:spChg>
      </pc:sldChg>
      <pc:sldChg chg="modSp mod">
        <pc:chgData name="Kerrie Shanahan" userId="ae473d9f-76e9-476f-892f-2674ea963afc" providerId="ADAL" clId="{1928ED08-5168-4DB6-A63C-ECD89EFA4A3F}" dt="2025-08-19T23:44:05.497" v="1089" actId="20577"/>
        <pc:sldMkLst>
          <pc:docMk/>
          <pc:sldMk cId="258130066" sldId="492"/>
        </pc:sldMkLst>
        <pc:spChg chg="mod">
          <ac:chgData name="Kerrie Shanahan" userId="ae473d9f-76e9-476f-892f-2674ea963afc" providerId="ADAL" clId="{1928ED08-5168-4DB6-A63C-ECD89EFA4A3F}" dt="2025-08-19T23:44:05.497" v="1089" actId="20577"/>
          <ac:spMkLst>
            <pc:docMk/>
            <pc:sldMk cId="258130066" sldId="492"/>
            <ac:spMk id="4" creationId="{0FF74E7D-46A4-623E-6F4A-08640157C9E9}"/>
          </ac:spMkLst>
        </pc:spChg>
        <pc:picChg chg="mod ord">
          <ac:chgData name="Kerrie Shanahan" userId="ae473d9f-76e9-476f-892f-2674ea963afc" providerId="ADAL" clId="{1928ED08-5168-4DB6-A63C-ECD89EFA4A3F}" dt="2025-07-21T02:47:51.904" v="194"/>
          <ac:picMkLst>
            <pc:docMk/>
            <pc:sldMk cId="258130066" sldId="492"/>
            <ac:picMk id="6" creationId="{68F43B59-FD6A-19B4-BDA8-F99638D4C2AF}"/>
          </ac:picMkLst>
        </pc:picChg>
        <pc:picChg chg="mod ord">
          <ac:chgData name="Kerrie Shanahan" userId="ae473d9f-76e9-476f-892f-2674ea963afc" providerId="ADAL" clId="{1928ED08-5168-4DB6-A63C-ECD89EFA4A3F}" dt="2025-07-21T02:48:06.810" v="199"/>
          <ac:picMkLst>
            <pc:docMk/>
            <pc:sldMk cId="258130066" sldId="492"/>
            <ac:picMk id="8" creationId="{65E2C6F7-E9BF-ABB5-589E-586B6D6ED9C2}"/>
          </ac:picMkLst>
        </pc:picChg>
        <pc:picChg chg="mod ord">
          <ac:chgData name="Kerrie Shanahan" userId="ae473d9f-76e9-476f-892f-2674ea963afc" providerId="ADAL" clId="{1928ED08-5168-4DB6-A63C-ECD89EFA4A3F}" dt="2025-07-21T02:47:57.399" v="196"/>
          <ac:picMkLst>
            <pc:docMk/>
            <pc:sldMk cId="258130066" sldId="492"/>
            <ac:picMk id="9" creationId="{BFB31529-6FB4-2432-EE44-E5F1C69132E2}"/>
          </ac:picMkLst>
        </pc:picChg>
      </pc:sldChg>
      <pc:sldChg chg="modSp mod modNotesTx">
        <pc:chgData name="Kerrie Shanahan" userId="ae473d9f-76e9-476f-892f-2674ea963afc" providerId="ADAL" clId="{1928ED08-5168-4DB6-A63C-ECD89EFA4A3F}" dt="2025-08-19T23:44:10.229" v="1091" actId="20577"/>
        <pc:sldMkLst>
          <pc:docMk/>
          <pc:sldMk cId="2389358011" sldId="493"/>
        </pc:sldMkLst>
        <pc:spChg chg="mod">
          <ac:chgData name="Kerrie Shanahan" userId="ae473d9f-76e9-476f-892f-2674ea963afc" providerId="ADAL" clId="{1928ED08-5168-4DB6-A63C-ECD89EFA4A3F}" dt="2025-08-19T23:44:10.229" v="1091" actId="20577"/>
          <ac:spMkLst>
            <pc:docMk/>
            <pc:sldMk cId="2389358011" sldId="493"/>
            <ac:spMk id="3" creationId="{1A465A2C-EA31-EB55-D1ED-038DC7D2B806}"/>
          </ac:spMkLst>
        </pc:spChg>
        <pc:picChg chg="mod">
          <ac:chgData name="Kerrie Shanahan" userId="ae473d9f-76e9-476f-892f-2674ea963afc" providerId="ADAL" clId="{1928ED08-5168-4DB6-A63C-ECD89EFA4A3F}" dt="2025-08-13T02:07:48.116" v="986" actId="962"/>
          <ac:picMkLst>
            <pc:docMk/>
            <pc:sldMk cId="2389358011" sldId="493"/>
            <ac:picMk id="2" creationId="{384FF3A5-9ADD-594A-A96A-78E8B9D9D57E}"/>
          </ac:picMkLst>
        </pc:picChg>
      </pc:sldChg>
      <pc:sldChg chg="modSp">
        <pc:chgData name="Kerrie Shanahan" userId="ae473d9f-76e9-476f-892f-2674ea963afc" providerId="ADAL" clId="{1928ED08-5168-4DB6-A63C-ECD89EFA4A3F}" dt="2025-08-19T23:44:12.473" v="1093" actId="20577"/>
        <pc:sldMkLst>
          <pc:docMk/>
          <pc:sldMk cId="824124811" sldId="494"/>
        </pc:sldMkLst>
        <pc:spChg chg="mod">
          <ac:chgData name="Kerrie Shanahan" userId="ae473d9f-76e9-476f-892f-2674ea963afc" providerId="ADAL" clId="{1928ED08-5168-4DB6-A63C-ECD89EFA4A3F}" dt="2025-08-19T23:44:12.473" v="1093" actId="20577"/>
          <ac:spMkLst>
            <pc:docMk/>
            <pc:sldMk cId="824124811" sldId="494"/>
            <ac:spMk id="4" creationId="{E018A719-F666-F88E-E4F3-357DF3BB0091}"/>
          </ac:spMkLst>
        </pc:spChg>
      </pc:sldChg>
      <pc:sldChg chg="modSp">
        <pc:chgData name="Kerrie Shanahan" userId="ae473d9f-76e9-476f-892f-2674ea963afc" providerId="ADAL" clId="{1928ED08-5168-4DB6-A63C-ECD89EFA4A3F}" dt="2025-08-19T23:42:53.286" v="1027" actId="20577"/>
        <pc:sldMkLst>
          <pc:docMk/>
          <pc:sldMk cId="1759574190" sldId="498"/>
        </pc:sldMkLst>
        <pc:spChg chg="mod">
          <ac:chgData name="Kerrie Shanahan" userId="ae473d9f-76e9-476f-892f-2674ea963afc" providerId="ADAL" clId="{1928ED08-5168-4DB6-A63C-ECD89EFA4A3F}" dt="2025-08-19T23:42:53.286" v="1027" actId="20577"/>
          <ac:spMkLst>
            <pc:docMk/>
            <pc:sldMk cId="1759574190" sldId="498"/>
            <ac:spMk id="2" creationId="{98CD6A97-6D38-BE47-BD52-3F22E3E5AA6B}"/>
          </ac:spMkLst>
        </pc:spChg>
      </pc:sldChg>
      <pc:sldChg chg="modSp">
        <pc:chgData name="Kerrie Shanahan" userId="ae473d9f-76e9-476f-892f-2674ea963afc" providerId="ADAL" clId="{1928ED08-5168-4DB6-A63C-ECD89EFA4A3F}" dt="2025-08-19T23:44:15.809" v="1095" actId="20577"/>
        <pc:sldMkLst>
          <pc:docMk/>
          <pc:sldMk cId="1583021152" sldId="499"/>
        </pc:sldMkLst>
        <pc:spChg chg="mod">
          <ac:chgData name="Kerrie Shanahan" userId="ae473d9f-76e9-476f-892f-2674ea963afc" providerId="ADAL" clId="{1928ED08-5168-4DB6-A63C-ECD89EFA4A3F}" dt="2025-08-19T23:44:15.809" v="1095" actId="20577"/>
          <ac:spMkLst>
            <pc:docMk/>
            <pc:sldMk cId="1583021152" sldId="499"/>
            <ac:spMk id="2" creationId="{5E09A952-6E3A-9ECC-71A5-2F0F63A52D87}"/>
          </ac:spMkLst>
        </pc:spChg>
      </pc:sldChg>
      <pc:sldChg chg="modSp">
        <pc:chgData name="Kerrie Shanahan" userId="ae473d9f-76e9-476f-892f-2674ea963afc" providerId="ADAL" clId="{1928ED08-5168-4DB6-A63C-ECD89EFA4A3F}" dt="2025-08-19T23:42:46.297" v="1021" actId="20577"/>
        <pc:sldMkLst>
          <pc:docMk/>
          <pc:sldMk cId="3791891907" sldId="516"/>
        </pc:sldMkLst>
        <pc:spChg chg="mod">
          <ac:chgData name="Kerrie Shanahan" userId="ae473d9f-76e9-476f-892f-2674ea963afc" providerId="ADAL" clId="{1928ED08-5168-4DB6-A63C-ECD89EFA4A3F}" dt="2025-08-19T23:42:46.297" v="1021" actId="20577"/>
          <ac:spMkLst>
            <pc:docMk/>
            <pc:sldMk cId="3791891907" sldId="516"/>
            <ac:spMk id="2" creationId="{E0636FF6-6F4F-360A-427A-483D0ED70DBA}"/>
          </ac:spMkLst>
        </pc:spChg>
      </pc:sldChg>
      <pc:sldChg chg="modSp mod modNotesTx">
        <pc:chgData name="Kerrie Shanahan" userId="ae473d9f-76e9-476f-892f-2674ea963afc" providerId="ADAL" clId="{1928ED08-5168-4DB6-A63C-ECD89EFA4A3F}" dt="2025-08-18T03:05:10.465" v="987" actId="207"/>
        <pc:sldMkLst>
          <pc:docMk/>
          <pc:sldMk cId="409148390" sldId="520"/>
        </pc:sldMkLst>
        <pc:spChg chg="ord">
          <ac:chgData name="Kerrie Shanahan" userId="ae473d9f-76e9-476f-892f-2674ea963afc" providerId="ADAL" clId="{1928ED08-5168-4DB6-A63C-ECD89EFA4A3F}" dt="2025-07-21T02:45:59.869" v="171"/>
          <ac:spMkLst>
            <pc:docMk/>
            <pc:sldMk cId="409148390" sldId="520"/>
            <ac:spMk id="2" creationId="{BFA8EB8F-56DF-CBE1-9CBD-43907922EC17}"/>
          </ac:spMkLst>
        </pc:spChg>
        <pc:spChg chg="mod">
          <ac:chgData name="Kerrie Shanahan" userId="ae473d9f-76e9-476f-892f-2674ea963afc" providerId="ADAL" clId="{1928ED08-5168-4DB6-A63C-ECD89EFA4A3F}" dt="2025-08-18T03:05:10.465" v="987" actId="207"/>
          <ac:spMkLst>
            <pc:docMk/>
            <pc:sldMk cId="409148390" sldId="520"/>
            <ac:spMk id="6" creationId="{3E192CB3-B945-9406-F3AE-9F952F274A67}"/>
          </ac:spMkLst>
        </pc:spChg>
      </pc:sldChg>
      <pc:sldChg chg="modSp">
        <pc:chgData name="Kerrie Shanahan" userId="ae473d9f-76e9-476f-892f-2674ea963afc" providerId="ADAL" clId="{1928ED08-5168-4DB6-A63C-ECD89EFA4A3F}" dt="2025-08-19T23:42:59.844" v="1035" actId="20577"/>
        <pc:sldMkLst>
          <pc:docMk/>
          <pc:sldMk cId="309290176" sldId="522"/>
        </pc:sldMkLst>
        <pc:spChg chg="mod">
          <ac:chgData name="Kerrie Shanahan" userId="ae473d9f-76e9-476f-892f-2674ea963afc" providerId="ADAL" clId="{1928ED08-5168-4DB6-A63C-ECD89EFA4A3F}" dt="2025-08-19T23:42:59.844" v="1035" actId="20577"/>
          <ac:spMkLst>
            <pc:docMk/>
            <pc:sldMk cId="309290176" sldId="522"/>
            <ac:spMk id="3" creationId="{EB3DE614-2500-DDC6-79A7-93512B15B967}"/>
          </ac:spMkLst>
        </pc:spChg>
      </pc:sldChg>
      <pc:sldChg chg="modSp">
        <pc:chgData name="Kerrie Shanahan" userId="ae473d9f-76e9-476f-892f-2674ea963afc" providerId="ADAL" clId="{1928ED08-5168-4DB6-A63C-ECD89EFA4A3F}" dt="2025-08-19T23:42:29.879" v="1009" actId="20577"/>
        <pc:sldMkLst>
          <pc:docMk/>
          <pc:sldMk cId="1596643284" sldId="523"/>
        </pc:sldMkLst>
        <pc:spChg chg="mod">
          <ac:chgData name="Kerrie Shanahan" userId="ae473d9f-76e9-476f-892f-2674ea963afc" providerId="ADAL" clId="{1928ED08-5168-4DB6-A63C-ECD89EFA4A3F}" dt="2025-08-19T23:42:29.879" v="1009" actId="20577"/>
          <ac:spMkLst>
            <pc:docMk/>
            <pc:sldMk cId="1596643284" sldId="523"/>
            <ac:spMk id="2" creationId="{07291B45-CA4A-EE01-F19A-8F49EDB7F047}"/>
          </ac:spMkLst>
        </pc:spChg>
      </pc:sldChg>
      <pc:sldChg chg="modSp mod">
        <pc:chgData name="Kerrie Shanahan" userId="ae473d9f-76e9-476f-892f-2674ea963afc" providerId="ADAL" clId="{1928ED08-5168-4DB6-A63C-ECD89EFA4A3F}" dt="2025-08-19T23:42:33.150" v="1011" actId="20577"/>
        <pc:sldMkLst>
          <pc:docMk/>
          <pc:sldMk cId="3297467164" sldId="524"/>
        </pc:sldMkLst>
        <pc:spChg chg="mod">
          <ac:chgData name="Kerrie Shanahan" userId="ae473d9f-76e9-476f-892f-2674ea963afc" providerId="ADAL" clId="{1928ED08-5168-4DB6-A63C-ECD89EFA4A3F}" dt="2025-07-30T01:05:42.616" v="759" actId="20577"/>
          <ac:spMkLst>
            <pc:docMk/>
            <pc:sldMk cId="3297467164" sldId="524"/>
            <ac:spMk id="2" creationId="{409B081D-CF90-98B9-E850-64B8146456DD}"/>
          </ac:spMkLst>
        </pc:spChg>
        <pc:spChg chg="mod">
          <ac:chgData name="Kerrie Shanahan" userId="ae473d9f-76e9-476f-892f-2674ea963afc" providerId="ADAL" clId="{1928ED08-5168-4DB6-A63C-ECD89EFA4A3F}" dt="2025-08-19T23:42:33.150" v="1011" actId="20577"/>
          <ac:spMkLst>
            <pc:docMk/>
            <pc:sldMk cId="3297467164" sldId="524"/>
            <ac:spMk id="3" creationId="{56A57364-6EB2-EC1C-926A-8EC67CB5BAF0}"/>
          </ac:spMkLst>
        </pc:spChg>
      </pc:sldChg>
      <pc:sldChg chg="modSp">
        <pc:chgData name="Kerrie Shanahan" userId="ae473d9f-76e9-476f-892f-2674ea963afc" providerId="ADAL" clId="{1928ED08-5168-4DB6-A63C-ECD89EFA4A3F}" dt="2025-08-19T23:42:21.596" v="1002" actId="20577"/>
        <pc:sldMkLst>
          <pc:docMk/>
          <pc:sldMk cId="2763008338" sldId="549"/>
        </pc:sldMkLst>
        <pc:spChg chg="mod">
          <ac:chgData name="Kerrie Shanahan" userId="ae473d9f-76e9-476f-892f-2674ea963afc" providerId="ADAL" clId="{1928ED08-5168-4DB6-A63C-ECD89EFA4A3F}" dt="2025-08-19T23:42:21.596" v="1002" actId="20577"/>
          <ac:spMkLst>
            <pc:docMk/>
            <pc:sldMk cId="2763008338" sldId="549"/>
            <ac:spMk id="8" creationId="{38D2A0E8-7E4D-C7A7-9CE9-D54076A7366A}"/>
          </ac:spMkLst>
        </pc:spChg>
      </pc:sldChg>
      <pc:sldChg chg="modSp">
        <pc:chgData name="Kerrie Shanahan" userId="ae473d9f-76e9-476f-892f-2674ea963afc" providerId="ADAL" clId="{1928ED08-5168-4DB6-A63C-ECD89EFA4A3F}" dt="2025-08-19T23:42:14.288" v="996" actId="20577"/>
        <pc:sldMkLst>
          <pc:docMk/>
          <pc:sldMk cId="3330237926" sldId="550"/>
        </pc:sldMkLst>
        <pc:spChg chg="mod">
          <ac:chgData name="Kerrie Shanahan" userId="ae473d9f-76e9-476f-892f-2674ea963afc" providerId="ADAL" clId="{1928ED08-5168-4DB6-A63C-ECD89EFA4A3F}" dt="2025-08-19T23:42:14.288" v="996" actId="20577"/>
          <ac:spMkLst>
            <pc:docMk/>
            <pc:sldMk cId="3330237926" sldId="550"/>
            <ac:spMk id="2" creationId="{9499173E-77E2-9796-7385-E9E73BA9A476}"/>
          </ac:spMkLst>
        </pc:spChg>
      </pc:sldChg>
      <pc:sldChg chg="modSp modNotesTx">
        <pc:chgData name="Kerrie Shanahan" userId="ae473d9f-76e9-476f-892f-2674ea963afc" providerId="ADAL" clId="{1928ED08-5168-4DB6-A63C-ECD89EFA4A3F}" dt="2025-08-19T23:42:16.839" v="998" actId="20577"/>
        <pc:sldMkLst>
          <pc:docMk/>
          <pc:sldMk cId="137630411" sldId="551"/>
        </pc:sldMkLst>
        <pc:spChg chg="mod">
          <ac:chgData name="Kerrie Shanahan" userId="ae473d9f-76e9-476f-892f-2674ea963afc" providerId="ADAL" clId="{1928ED08-5168-4DB6-A63C-ECD89EFA4A3F}" dt="2025-08-19T23:42:16.839" v="998" actId="20577"/>
          <ac:spMkLst>
            <pc:docMk/>
            <pc:sldMk cId="137630411" sldId="551"/>
            <ac:spMk id="3" creationId="{56A57364-6EB2-EC1C-926A-8EC67CB5BAF0}"/>
          </ac:spMkLst>
        </pc:spChg>
      </pc:sldChg>
      <pc:sldChg chg="modSp mod">
        <pc:chgData name="Kerrie Shanahan" userId="ae473d9f-76e9-476f-892f-2674ea963afc" providerId="ADAL" clId="{1928ED08-5168-4DB6-A63C-ECD89EFA4A3F}" dt="2025-08-19T23:42:19.172" v="1000" actId="20577"/>
        <pc:sldMkLst>
          <pc:docMk/>
          <pc:sldMk cId="1942781684" sldId="552"/>
        </pc:sldMkLst>
        <pc:spChg chg="mod">
          <ac:chgData name="Kerrie Shanahan" userId="ae473d9f-76e9-476f-892f-2674ea963afc" providerId="ADAL" clId="{1928ED08-5168-4DB6-A63C-ECD89EFA4A3F}" dt="2025-08-19T23:42:19.172" v="1000" actId="20577"/>
          <ac:spMkLst>
            <pc:docMk/>
            <pc:sldMk cId="1942781684" sldId="552"/>
            <ac:spMk id="2" creationId="{07291B45-CA4A-EE01-F19A-8F49EDB7F047}"/>
          </ac:spMkLst>
        </pc:spChg>
        <pc:picChg chg="mod ord">
          <ac:chgData name="Kerrie Shanahan" userId="ae473d9f-76e9-476f-892f-2674ea963afc" providerId="ADAL" clId="{1928ED08-5168-4DB6-A63C-ECD89EFA4A3F}" dt="2025-07-21T02:46:40.800" v="179"/>
          <ac:picMkLst>
            <pc:docMk/>
            <pc:sldMk cId="1942781684" sldId="552"/>
            <ac:picMk id="4" creationId="{98C82009-07BA-56C5-095F-9DF8E184E2A9}"/>
          </ac:picMkLst>
        </pc:picChg>
        <pc:picChg chg="mod">
          <ac:chgData name="Kerrie Shanahan" userId="ae473d9f-76e9-476f-892f-2674ea963afc" providerId="ADAL" clId="{1928ED08-5168-4DB6-A63C-ECD89EFA4A3F}" dt="2025-07-21T02:46:50.162" v="181" actId="962"/>
          <ac:picMkLst>
            <pc:docMk/>
            <pc:sldMk cId="1942781684" sldId="552"/>
            <ac:picMk id="5" creationId="{9478EC04-FB36-AE33-B128-E483C13CB589}"/>
          </ac:picMkLst>
        </pc:picChg>
        <pc:picChg chg="mod">
          <ac:chgData name="Kerrie Shanahan" userId="ae473d9f-76e9-476f-892f-2674ea963afc" providerId="ADAL" clId="{1928ED08-5168-4DB6-A63C-ECD89EFA4A3F}" dt="2025-07-21T02:46:45.528" v="180" actId="962"/>
          <ac:picMkLst>
            <pc:docMk/>
            <pc:sldMk cId="1942781684" sldId="552"/>
            <ac:picMk id="7" creationId="{1574D421-D3D3-3BD3-5639-CD621B5E5658}"/>
          </ac:picMkLst>
        </pc:picChg>
      </pc:sldChg>
      <pc:sldChg chg="modSp mod">
        <pc:chgData name="Kerrie Shanahan" userId="ae473d9f-76e9-476f-892f-2674ea963afc" providerId="ADAL" clId="{1928ED08-5168-4DB6-A63C-ECD89EFA4A3F}" dt="2025-08-19T23:42:08.922" v="992" actId="20577"/>
        <pc:sldMkLst>
          <pc:docMk/>
          <pc:sldMk cId="3827273845" sldId="560"/>
        </pc:sldMkLst>
        <pc:spChg chg="ord">
          <ac:chgData name="Kerrie Shanahan" userId="ae473d9f-76e9-476f-892f-2674ea963afc" providerId="ADAL" clId="{1928ED08-5168-4DB6-A63C-ECD89EFA4A3F}" dt="2025-07-21T02:46:20.401" v="174" actId="13244"/>
          <ac:spMkLst>
            <pc:docMk/>
            <pc:sldMk cId="3827273845" sldId="560"/>
            <ac:spMk id="2" creationId="{053293AB-A732-CB72-B68B-988F35401BD9}"/>
          </ac:spMkLst>
        </pc:spChg>
        <pc:spChg chg="mod">
          <ac:chgData name="Kerrie Shanahan" userId="ae473d9f-76e9-476f-892f-2674ea963afc" providerId="ADAL" clId="{1928ED08-5168-4DB6-A63C-ECD89EFA4A3F}" dt="2025-08-19T23:42:08.922" v="992" actId="20577"/>
          <ac:spMkLst>
            <pc:docMk/>
            <pc:sldMk cId="3827273845" sldId="560"/>
            <ac:spMk id="3" creationId="{EB3DE614-2500-DDC6-79A7-93512B15B967}"/>
          </ac:spMkLst>
        </pc:spChg>
        <pc:spChg chg="mod">
          <ac:chgData name="Kerrie Shanahan" userId="ae473d9f-76e9-476f-892f-2674ea963afc" providerId="ADAL" clId="{1928ED08-5168-4DB6-A63C-ECD89EFA4A3F}" dt="2025-07-21T02:46:22.483" v="175" actId="962"/>
          <ac:spMkLst>
            <pc:docMk/>
            <pc:sldMk cId="3827273845" sldId="560"/>
            <ac:spMk id="5" creationId="{374AFC0C-C9A2-12E4-DE62-7A5E6ABA59A5}"/>
          </ac:spMkLst>
        </pc:spChg>
        <pc:spChg chg="ord">
          <ac:chgData name="Kerrie Shanahan" userId="ae473d9f-76e9-476f-892f-2674ea963afc" providerId="ADAL" clId="{1928ED08-5168-4DB6-A63C-ECD89EFA4A3F}" dt="2025-07-21T02:46:17.291" v="173"/>
          <ac:spMkLst>
            <pc:docMk/>
            <pc:sldMk cId="3827273845" sldId="560"/>
            <ac:spMk id="10" creationId="{FC10A3A3-8075-B400-FB28-28D80386CD71}"/>
          </ac:spMkLst>
        </pc:spChg>
        <pc:picChg chg="mod">
          <ac:chgData name="Kerrie Shanahan" userId="ae473d9f-76e9-476f-892f-2674ea963afc" providerId="ADAL" clId="{1928ED08-5168-4DB6-A63C-ECD89EFA4A3F}" dt="2025-07-21T02:46:16.098" v="172" actId="962"/>
          <ac:picMkLst>
            <pc:docMk/>
            <pc:sldMk cId="3827273845" sldId="560"/>
            <ac:picMk id="11" creationId="{11ACB5AC-DCF0-F1C3-EDDC-779BF635608A}"/>
          </ac:picMkLst>
        </pc:picChg>
        <pc:cxnChg chg="mod">
          <ac:chgData name="Kerrie Shanahan" userId="ae473d9f-76e9-476f-892f-2674ea963afc" providerId="ADAL" clId="{1928ED08-5168-4DB6-A63C-ECD89EFA4A3F}" dt="2025-07-21T02:46:23.317" v="176" actId="962"/>
          <ac:cxnSpMkLst>
            <pc:docMk/>
            <pc:sldMk cId="3827273845" sldId="560"/>
            <ac:cxnSpMk id="8" creationId="{262F6170-2C50-9C49-E361-26829B717FBA}"/>
          </ac:cxnSpMkLst>
        </pc:cxnChg>
      </pc:sldChg>
      <pc:sldChg chg="addSp delSp modSp mod modNotesTx">
        <pc:chgData name="Kerrie Shanahan" userId="ae473d9f-76e9-476f-892f-2674ea963afc" providerId="ADAL" clId="{1928ED08-5168-4DB6-A63C-ECD89EFA4A3F}" dt="2025-08-19T23:42:26.961" v="1007" actId="20577"/>
        <pc:sldMkLst>
          <pc:docMk/>
          <pc:sldMk cId="3305298057" sldId="562"/>
        </pc:sldMkLst>
        <pc:spChg chg="mod">
          <ac:chgData name="Kerrie Shanahan" userId="ae473d9f-76e9-476f-892f-2674ea963afc" providerId="ADAL" clId="{1928ED08-5168-4DB6-A63C-ECD89EFA4A3F}" dt="2025-08-19T23:42:26.961" v="1007" actId="20577"/>
          <ac:spMkLst>
            <pc:docMk/>
            <pc:sldMk cId="3305298057" sldId="562"/>
            <ac:spMk id="2" creationId="{07291B45-CA4A-EE01-F19A-8F49EDB7F047}"/>
          </ac:spMkLst>
        </pc:spChg>
        <pc:picChg chg="add mod">
          <ac:chgData name="Kerrie Shanahan" userId="ae473d9f-76e9-476f-892f-2674ea963afc" providerId="ADAL" clId="{1928ED08-5168-4DB6-A63C-ECD89EFA4A3F}" dt="2025-08-13T02:07:32.229" v="904" actId="962"/>
          <ac:picMkLst>
            <pc:docMk/>
            <pc:sldMk cId="3305298057" sldId="562"/>
            <ac:picMk id="6" creationId="{C37CB1FA-D5BE-79C9-5914-F89A36CC5E2D}"/>
          </ac:picMkLst>
        </pc:picChg>
        <pc:picChg chg="mod ord">
          <ac:chgData name="Kerrie Shanahan" userId="ae473d9f-76e9-476f-892f-2674ea963afc" providerId="ADAL" clId="{1928ED08-5168-4DB6-A63C-ECD89EFA4A3F}" dt="2025-08-13T02:07:24.396" v="903"/>
          <ac:picMkLst>
            <pc:docMk/>
            <pc:sldMk cId="3305298057" sldId="562"/>
            <ac:picMk id="7" creationId="{F1F6F99C-463A-B488-D1F0-7E330AB8A4AF}"/>
          </ac:picMkLst>
        </pc:picChg>
        <pc:picChg chg="mod">
          <ac:chgData name="Kerrie Shanahan" userId="ae473d9f-76e9-476f-892f-2674ea963afc" providerId="ADAL" clId="{1928ED08-5168-4DB6-A63C-ECD89EFA4A3F}" dt="2025-07-21T02:46:58.234" v="182" actId="962"/>
          <ac:picMkLst>
            <pc:docMk/>
            <pc:sldMk cId="3305298057" sldId="562"/>
            <ac:picMk id="11" creationId="{529832FA-A0D9-4427-F9A0-9B974AED7547}"/>
          </ac:picMkLst>
        </pc:picChg>
      </pc:sldChg>
      <pc:sldChg chg="modSp mod">
        <pc:chgData name="Kerrie Shanahan" userId="ae473d9f-76e9-476f-892f-2674ea963afc" providerId="ADAL" clId="{1928ED08-5168-4DB6-A63C-ECD89EFA4A3F}" dt="2025-08-19T23:42:38.144" v="1015" actId="20577"/>
        <pc:sldMkLst>
          <pc:docMk/>
          <pc:sldMk cId="3177197192" sldId="563"/>
        </pc:sldMkLst>
        <pc:spChg chg="mod">
          <ac:chgData name="Kerrie Shanahan" userId="ae473d9f-76e9-476f-892f-2674ea963afc" providerId="ADAL" clId="{1928ED08-5168-4DB6-A63C-ECD89EFA4A3F}" dt="2025-08-19T23:42:38.144" v="1015" actId="20577"/>
          <ac:spMkLst>
            <pc:docMk/>
            <pc:sldMk cId="3177197192" sldId="563"/>
            <ac:spMk id="3" creationId="{A88DF705-F035-9903-8234-AE88DC4BF613}"/>
          </ac:spMkLst>
        </pc:spChg>
      </pc:sldChg>
      <pc:sldChg chg="modSp mod modCm modNotesTx">
        <pc:chgData name="Kerrie Shanahan" userId="ae473d9f-76e9-476f-892f-2674ea963afc" providerId="ADAL" clId="{1928ED08-5168-4DB6-A63C-ECD89EFA4A3F}" dt="2025-08-19T23:42:41.166" v="1017" actId="20577"/>
        <pc:sldMkLst>
          <pc:docMk/>
          <pc:sldMk cId="36868995" sldId="564"/>
        </pc:sldMkLst>
        <pc:spChg chg="mod">
          <ac:chgData name="Kerrie Shanahan" userId="ae473d9f-76e9-476f-892f-2674ea963afc" providerId="ADAL" clId="{1928ED08-5168-4DB6-A63C-ECD89EFA4A3F}" dt="2025-08-19T23:42:41.166" v="1017" actId="20577"/>
          <ac:spMkLst>
            <pc:docMk/>
            <pc:sldMk cId="36868995" sldId="564"/>
            <ac:spMk id="2" creationId="{4C08884A-7B8E-E29E-99D9-954C30288970}"/>
          </ac:spMkLst>
        </pc:spChg>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1928ED08-5168-4DB6-A63C-ECD89EFA4A3F}" dt="2025-07-15T04:57:42.242" v="21" actId="20577"/>
              <pc2:cmMkLst xmlns:pc2="http://schemas.microsoft.com/office/powerpoint/2019/9/main/command">
                <pc:docMk/>
                <pc:sldMk cId="36868995" sldId="564"/>
                <pc2:cmMk id="{EE381B77-F1B5-4E4E-A3E2-76D1BEC5D583}"/>
              </pc2:cmMkLst>
            </pc226:cmChg>
          </p:ext>
        </pc:extLst>
      </pc:sldChg>
      <pc:sldChg chg="modSp mod modNotesTx">
        <pc:chgData name="Kerrie Shanahan" userId="ae473d9f-76e9-476f-892f-2674ea963afc" providerId="ADAL" clId="{1928ED08-5168-4DB6-A63C-ECD89EFA4A3F}" dt="2025-08-19T23:42:44.047" v="1019" actId="20577"/>
        <pc:sldMkLst>
          <pc:docMk/>
          <pc:sldMk cId="450225183" sldId="565"/>
        </pc:sldMkLst>
        <pc:spChg chg="mod">
          <ac:chgData name="Kerrie Shanahan" userId="ae473d9f-76e9-476f-892f-2674ea963afc" providerId="ADAL" clId="{1928ED08-5168-4DB6-A63C-ECD89EFA4A3F}" dt="2025-08-19T23:42:44.047" v="1019" actId="20577"/>
          <ac:spMkLst>
            <pc:docMk/>
            <pc:sldMk cId="450225183" sldId="565"/>
            <ac:spMk id="2" creationId="{A46BA5E2-2AEA-136D-33A3-2D53D9A463A2}"/>
          </ac:spMkLst>
        </pc:spChg>
      </pc:sldChg>
      <pc:sldChg chg="modSp mod">
        <pc:chgData name="Kerrie Shanahan" userId="ae473d9f-76e9-476f-892f-2674ea963afc" providerId="ADAL" clId="{1928ED08-5168-4DB6-A63C-ECD89EFA4A3F}" dt="2025-08-19T23:42:35.560" v="1013" actId="20577"/>
        <pc:sldMkLst>
          <pc:docMk/>
          <pc:sldMk cId="1555405071" sldId="566"/>
        </pc:sldMkLst>
        <pc:spChg chg="mod">
          <ac:chgData name="Kerrie Shanahan" userId="ae473d9f-76e9-476f-892f-2674ea963afc" providerId="ADAL" clId="{1928ED08-5168-4DB6-A63C-ECD89EFA4A3F}" dt="2025-08-19T23:42:35.560" v="1013" actId="20577"/>
          <ac:spMkLst>
            <pc:docMk/>
            <pc:sldMk cId="1555405071" sldId="566"/>
            <ac:spMk id="2" creationId="{07291B45-CA4A-EE01-F19A-8F49EDB7F047}"/>
          </ac:spMkLst>
        </pc:spChg>
        <pc:grpChg chg="mod">
          <ac:chgData name="Kerrie Shanahan" userId="ae473d9f-76e9-476f-892f-2674ea963afc" providerId="ADAL" clId="{1928ED08-5168-4DB6-A63C-ECD89EFA4A3F}" dt="2025-07-30T01:07:24.162" v="760" actId="14826"/>
          <ac:grpSpMkLst>
            <pc:docMk/>
            <pc:sldMk cId="1555405071" sldId="566"/>
            <ac:grpSpMk id="6" creationId="{D1A00BA9-117E-2C9A-4AD8-184EB52C6071}"/>
          </ac:grpSpMkLst>
        </pc:grpChg>
        <pc:picChg chg="mod">
          <ac:chgData name="Kerrie Shanahan" userId="ae473d9f-76e9-476f-892f-2674ea963afc" providerId="ADAL" clId="{1928ED08-5168-4DB6-A63C-ECD89EFA4A3F}" dt="2025-07-30T01:07:24.162" v="760" actId="14826"/>
          <ac:picMkLst>
            <pc:docMk/>
            <pc:sldMk cId="1555405071" sldId="566"/>
            <ac:picMk id="11" creationId="{529832FA-A0D9-4427-F9A0-9B974AED7547}"/>
          </ac:picMkLst>
        </pc:picChg>
        <pc:picChg chg="mod">
          <ac:chgData name="Kerrie Shanahan" userId="ae473d9f-76e9-476f-892f-2674ea963afc" providerId="ADAL" clId="{1928ED08-5168-4DB6-A63C-ECD89EFA4A3F}" dt="2025-07-30T01:07:24.162" v="760" actId="14826"/>
          <ac:picMkLst>
            <pc:docMk/>
            <pc:sldMk cId="1555405071" sldId="566"/>
            <ac:picMk id="12" creationId="{41FFF83C-5A75-E492-1133-796CBC1D820E}"/>
          </ac:picMkLst>
        </pc:picChg>
        <pc:picChg chg="mod">
          <ac:chgData name="Kerrie Shanahan" userId="ae473d9f-76e9-476f-892f-2674ea963afc" providerId="ADAL" clId="{1928ED08-5168-4DB6-A63C-ECD89EFA4A3F}" dt="2025-07-30T01:07:35.695" v="762" actId="1076"/>
          <ac:picMkLst>
            <pc:docMk/>
            <pc:sldMk cId="1555405071" sldId="566"/>
            <ac:picMk id="13" creationId="{C95D0AA9-4A1C-FC5E-B617-CA0818521A85}"/>
          </ac:picMkLst>
        </pc:picChg>
      </pc:sldChg>
      <pc:sldChg chg="modSp modNotesTx">
        <pc:chgData name="Kerrie Shanahan" userId="ae473d9f-76e9-476f-892f-2674ea963afc" providerId="ADAL" clId="{1928ED08-5168-4DB6-A63C-ECD89EFA4A3F}" dt="2025-08-19T23:43:46.907" v="1071" actId="20577"/>
        <pc:sldMkLst>
          <pc:docMk/>
          <pc:sldMk cId="3319200764" sldId="569"/>
        </pc:sldMkLst>
        <pc:spChg chg="mod">
          <ac:chgData name="Kerrie Shanahan" userId="ae473d9f-76e9-476f-892f-2674ea963afc" providerId="ADAL" clId="{1928ED08-5168-4DB6-A63C-ECD89EFA4A3F}" dt="2025-08-19T23:43:46.907" v="1071" actId="20577"/>
          <ac:spMkLst>
            <pc:docMk/>
            <pc:sldMk cId="3319200764" sldId="569"/>
            <ac:spMk id="2" creationId="{1674CADB-9446-6068-C140-A7F65047622B}"/>
          </ac:spMkLst>
        </pc:spChg>
      </pc:sldChg>
      <pc:sldChg chg="modSp">
        <pc:chgData name="Kerrie Shanahan" userId="ae473d9f-76e9-476f-892f-2674ea963afc" providerId="ADAL" clId="{1928ED08-5168-4DB6-A63C-ECD89EFA4A3F}" dt="2025-08-19T23:43:49.728" v="1073" actId="20577"/>
        <pc:sldMkLst>
          <pc:docMk/>
          <pc:sldMk cId="1935802782" sldId="570"/>
        </pc:sldMkLst>
        <pc:spChg chg="mod">
          <ac:chgData name="Kerrie Shanahan" userId="ae473d9f-76e9-476f-892f-2674ea963afc" providerId="ADAL" clId="{1928ED08-5168-4DB6-A63C-ECD89EFA4A3F}" dt="2025-08-19T23:43:49.728" v="1073" actId="20577"/>
          <ac:spMkLst>
            <pc:docMk/>
            <pc:sldMk cId="1935802782" sldId="570"/>
            <ac:spMk id="3" creationId="{112F5E4E-5A13-57FE-48C2-DEF3DD4A04E3}"/>
          </ac:spMkLst>
        </pc:spChg>
      </pc:sldChg>
      <pc:sldChg chg="modSp mod">
        <pc:chgData name="Kerrie Shanahan" userId="ae473d9f-76e9-476f-892f-2674ea963afc" providerId="ADAL" clId="{1928ED08-5168-4DB6-A63C-ECD89EFA4A3F}" dt="2025-08-19T23:42:12.181" v="994" actId="20577"/>
        <pc:sldMkLst>
          <pc:docMk/>
          <pc:sldMk cId="1315584489" sldId="571"/>
        </pc:sldMkLst>
        <pc:spChg chg="mod">
          <ac:chgData name="Kerrie Shanahan" userId="ae473d9f-76e9-476f-892f-2674ea963afc" providerId="ADAL" clId="{1928ED08-5168-4DB6-A63C-ECD89EFA4A3F}" dt="2025-08-19T23:42:12.181" v="994" actId="20577"/>
          <ac:spMkLst>
            <pc:docMk/>
            <pc:sldMk cId="1315584489" sldId="571"/>
            <ac:spMk id="2" creationId="{370703F5-54EA-1A0D-EF89-8E5768C88B96}"/>
          </ac:spMkLst>
        </pc:spChg>
        <pc:grpChg chg="mod">
          <ac:chgData name="Kerrie Shanahan" userId="ae473d9f-76e9-476f-892f-2674ea963afc" providerId="ADAL" clId="{1928ED08-5168-4DB6-A63C-ECD89EFA4A3F}" dt="2025-07-21T02:48:36.846" v="203" actId="962"/>
          <ac:grpSpMkLst>
            <pc:docMk/>
            <pc:sldMk cId="1315584489" sldId="571"/>
            <ac:grpSpMk id="19" creationId="{77B8ECD9-9BE9-AF01-69AB-3469CCF1736F}"/>
          </ac:grpSpMkLst>
        </pc:grpChg>
      </pc:sldChg>
      <pc:sldChg chg="modSp mod modNotesTx">
        <pc:chgData name="Kerrie Shanahan" userId="ae473d9f-76e9-476f-892f-2674ea963afc" providerId="ADAL" clId="{1928ED08-5168-4DB6-A63C-ECD89EFA4A3F}" dt="2025-08-19T23:42:24.116" v="1004" actId="20577"/>
        <pc:sldMkLst>
          <pc:docMk/>
          <pc:sldMk cId="75865197" sldId="572"/>
        </pc:sldMkLst>
        <pc:spChg chg="mod">
          <ac:chgData name="Kerrie Shanahan" userId="ae473d9f-76e9-476f-892f-2674ea963afc" providerId="ADAL" clId="{1928ED08-5168-4DB6-A63C-ECD89EFA4A3F}" dt="2025-08-19T23:42:24.116" v="1004" actId="20577"/>
          <ac:spMkLst>
            <pc:docMk/>
            <pc:sldMk cId="75865197" sldId="572"/>
            <ac:spMk id="2" creationId="{8E7E6C2D-4D62-496F-F3DE-95030E55AE06}"/>
          </ac:spMkLst>
        </pc:spChg>
        <pc:spChg chg="mod">
          <ac:chgData name="Kerrie Shanahan" userId="ae473d9f-76e9-476f-892f-2674ea963afc" providerId="ADAL" clId="{1928ED08-5168-4DB6-A63C-ECD89EFA4A3F}" dt="2025-07-30T00:59:56.529" v="749" actId="20577"/>
          <ac:spMkLst>
            <pc:docMk/>
            <pc:sldMk cId="75865197" sldId="572"/>
            <ac:spMk id="4" creationId="{D161331C-A51E-9896-4289-411E136CFE1F}"/>
          </ac:spMkLst>
        </pc:spChg>
      </pc:sldChg>
      <pc:sldChg chg="modSp mod">
        <pc:chgData name="Kerrie Shanahan" userId="ae473d9f-76e9-476f-892f-2674ea963afc" providerId="ADAL" clId="{1928ED08-5168-4DB6-A63C-ECD89EFA4A3F}" dt="2025-07-21T02:48:13.441" v="201" actId="962"/>
        <pc:sldMkLst>
          <pc:docMk/>
          <pc:sldMk cId="2117175618" sldId="573"/>
        </pc:sldMkLst>
      </pc:sldChg>
      <pc:sldChg chg="modSp mod">
        <pc:chgData name="Kerrie Shanahan" userId="ae473d9f-76e9-476f-892f-2674ea963afc" providerId="ADAL" clId="{1928ED08-5168-4DB6-A63C-ECD89EFA4A3F}" dt="2025-07-21T02:49:31.975" v="389" actId="962"/>
        <pc:sldMkLst>
          <pc:docMk/>
          <pc:sldMk cId="1897118440" sldId="576"/>
        </pc:sldMkLst>
      </pc:sldChg>
      <pc:sldChg chg="modSp">
        <pc:chgData name="Kerrie Shanahan" userId="ae473d9f-76e9-476f-892f-2674ea963afc" providerId="ADAL" clId="{1928ED08-5168-4DB6-A63C-ECD89EFA4A3F}" dt="2025-07-21T02:44:22.563" v="82" actId="20577"/>
        <pc:sldMkLst>
          <pc:docMk/>
          <pc:sldMk cId="2982778791" sldId="577"/>
        </pc:sldMkLst>
      </pc:sldChg>
    </pc:docChg>
  </pc:docChgLst>
  <pc:docChgLst>
    <pc:chgData name="Rebecca McEwan" userId="S::rebecca.mcewan@esa.edu.au::ff810c5d-fc8a-4cb6-9b96-8b31b958f764" providerId="AD" clId="Web-{17132E96-93C7-84FA-03B1-867FF5AC9706}"/>
    <pc:docChg chg="mod">
      <pc:chgData name="Rebecca McEwan" userId="S::rebecca.mcewan@esa.edu.au::ff810c5d-fc8a-4cb6-9b96-8b31b958f764" providerId="AD" clId="Web-{17132E96-93C7-84FA-03B1-867FF5AC9706}" dt="2025-08-11T04:46:53.532" v="0"/>
      <pc:docMkLst>
        <pc:docMk/>
      </pc:docMkLst>
    </pc:docChg>
  </pc:docChgLst>
  <pc:docChgLst>
    <pc:chgData name="Martine Power" userId="f3410e55-3c0b-475c-b0b5-72038337e5c9" providerId="ADAL" clId="{D0BBD26A-76EF-4BDB-977D-6053FCA8C3C5}"/>
    <pc:docChg chg="custSel modSld">
      <pc:chgData name="Martine Power" userId="f3410e55-3c0b-475c-b0b5-72038337e5c9" providerId="ADAL" clId="{D0BBD26A-76EF-4BDB-977D-6053FCA8C3C5}" dt="2025-08-18T00:12:03.477" v="187" actId="20577"/>
      <pc:docMkLst>
        <pc:docMk/>
      </pc:docMkLst>
      <pc:sldChg chg="modNotesTx">
        <pc:chgData name="Martine Power" userId="f3410e55-3c0b-475c-b0b5-72038337e5c9" providerId="ADAL" clId="{D0BBD26A-76EF-4BDB-977D-6053FCA8C3C5}" dt="2025-08-15T05:39:47.385" v="166" actId="20577"/>
        <pc:sldMkLst>
          <pc:docMk/>
          <pc:sldMk cId="3979313776" sldId="472"/>
        </pc:sldMkLst>
      </pc:sldChg>
      <pc:sldChg chg="modNotesTx">
        <pc:chgData name="Martine Power" userId="f3410e55-3c0b-475c-b0b5-72038337e5c9" providerId="ADAL" clId="{D0BBD26A-76EF-4BDB-977D-6053FCA8C3C5}" dt="2025-08-15T04:39:03.133" v="67" actId="20577"/>
        <pc:sldMkLst>
          <pc:docMk/>
          <pc:sldMk cId="568666050" sldId="473"/>
        </pc:sldMkLst>
      </pc:sldChg>
      <pc:sldChg chg="modNotesTx">
        <pc:chgData name="Martine Power" userId="f3410e55-3c0b-475c-b0b5-72038337e5c9" providerId="ADAL" clId="{D0BBD26A-76EF-4BDB-977D-6053FCA8C3C5}" dt="2025-08-15T04:47:05.573" v="89" actId="20577"/>
        <pc:sldMkLst>
          <pc:docMk/>
          <pc:sldMk cId="121607987" sldId="474"/>
        </pc:sldMkLst>
      </pc:sldChg>
      <pc:sldChg chg="modNotesTx">
        <pc:chgData name="Martine Power" userId="f3410e55-3c0b-475c-b0b5-72038337e5c9" providerId="ADAL" clId="{D0BBD26A-76EF-4BDB-977D-6053FCA8C3C5}" dt="2025-08-15T04:48:31.252" v="99" actId="108"/>
        <pc:sldMkLst>
          <pc:docMk/>
          <pc:sldMk cId="880313685" sldId="475"/>
        </pc:sldMkLst>
      </pc:sldChg>
      <pc:sldChg chg="modNotesTx">
        <pc:chgData name="Martine Power" userId="f3410e55-3c0b-475c-b0b5-72038337e5c9" providerId="ADAL" clId="{D0BBD26A-76EF-4BDB-977D-6053FCA8C3C5}" dt="2025-08-15T04:50:18.162" v="100" actId="20577"/>
        <pc:sldMkLst>
          <pc:docMk/>
          <pc:sldMk cId="133161496" sldId="477"/>
        </pc:sldMkLst>
      </pc:sldChg>
      <pc:sldChg chg="modNotesTx">
        <pc:chgData name="Martine Power" userId="f3410e55-3c0b-475c-b0b5-72038337e5c9" providerId="ADAL" clId="{D0BBD26A-76EF-4BDB-977D-6053FCA8C3C5}" dt="2025-08-15T04:50:37.497" v="101" actId="20577"/>
        <pc:sldMkLst>
          <pc:docMk/>
          <pc:sldMk cId="3342199426" sldId="478"/>
        </pc:sldMkLst>
      </pc:sldChg>
      <pc:sldChg chg="modNotesTx">
        <pc:chgData name="Martine Power" userId="f3410e55-3c0b-475c-b0b5-72038337e5c9" providerId="ADAL" clId="{D0BBD26A-76EF-4BDB-977D-6053FCA8C3C5}" dt="2025-08-15T04:50:59.713" v="102" actId="20577"/>
        <pc:sldMkLst>
          <pc:docMk/>
          <pc:sldMk cId="1061470866" sldId="479"/>
        </pc:sldMkLst>
      </pc:sldChg>
      <pc:sldChg chg="modNotesTx">
        <pc:chgData name="Martine Power" userId="f3410e55-3c0b-475c-b0b5-72038337e5c9" providerId="ADAL" clId="{D0BBD26A-76EF-4BDB-977D-6053FCA8C3C5}" dt="2025-08-15T04:39:54.901" v="68" actId="114"/>
        <pc:sldMkLst>
          <pc:docMk/>
          <pc:sldMk cId="3426776120" sldId="480"/>
        </pc:sldMkLst>
      </pc:sldChg>
      <pc:sldChg chg="modNotesTx">
        <pc:chgData name="Martine Power" userId="f3410e55-3c0b-475c-b0b5-72038337e5c9" providerId="ADAL" clId="{D0BBD26A-76EF-4BDB-977D-6053FCA8C3C5}" dt="2025-08-15T04:40:59.212" v="71" actId="6549"/>
        <pc:sldMkLst>
          <pc:docMk/>
          <pc:sldMk cId="2954135154" sldId="481"/>
        </pc:sldMkLst>
      </pc:sldChg>
      <pc:sldChg chg="modNotesTx">
        <pc:chgData name="Martine Power" userId="f3410e55-3c0b-475c-b0b5-72038337e5c9" providerId="ADAL" clId="{D0BBD26A-76EF-4BDB-977D-6053FCA8C3C5}" dt="2025-08-15T04:41:44.372" v="73" actId="20577"/>
        <pc:sldMkLst>
          <pc:docMk/>
          <pc:sldMk cId="1998018280" sldId="482"/>
        </pc:sldMkLst>
      </pc:sldChg>
      <pc:sldChg chg="modNotesTx">
        <pc:chgData name="Martine Power" userId="f3410e55-3c0b-475c-b0b5-72038337e5c9" providerId="ADAL" clId="{D0BBD26A-76EF-4BDB-977D-6053FCA8C3C5}" dt="2025-08-15T04:57:27.302" v="113" actId="113"/>
        <pc:sldMkLst>
          <pc:docMk/>
          <pc:sldMk cId="508572399" sldId="490"/>
        </pc:sldMkLst>
      </pc:sldChg>
      <pc:sldChg chg="modNotesTx">
        <pc:chgData name="Martine Power" userId="f3410e55-3c0b-475c-b0b5-72038337e5c9" providerId="ADAL" clId="{D0BBD26A-76EF-4BDB-977D-6053FCA8C3C5}" dt="2025-08-15T05:06:44.258" v="119" actId="20577"/>
        <pc:sldMkLst>
          <pc:docMk/>
          <pc:sldMk cId="1157311959" sldId="491"/>
        </pc:sldMkLst>
      </pc:sldChg>
      <pc:sldChg chg="modNotesTx">
        <pc:chgData name="Martine Power" userId="f3410e55-3c0b-475c-b0b5-72038337e5c9" providerId="ADAL" clId="{D0BBD26A-76EF-4BDB-977D-6053FCA8C3C5}" dt="2025-08-15T05:07:26.719" v="125" actId="20577"/>
        <pc:sldMkLst>
          <pc:docMk/>
          <pc:sldMk cId="258130066" sldId="492"/>
        </pc:sldMkLst>
      </pc:sldChg>
      <pc:sldChg chg="modNotesTx">
        <pc:chgData name="Martine Power" userId="f3410e55-3c0b-475c-b0b5-72038337e5c9" providerId="ADAL" clId="{D0BBD26A-76EF-4BDB-977D-6053FCA8C3C5}" dt="2025-08-15T05:10:47.444" v="141" actId="20577"/>
        <pc:sldMkLst>
          <pc:docMk/>
          <pc:sldMk cId="2389358011" sldId="493"/>
        </pc:sldMkLst>
      </pc:sldChg>
      <pc:sldChg chg="modNotesTx">
        <pc:chgData name="Martine Power" userId="f3410e55-3c0b-475c-b0b5-72038337e5c9" providerId="ADAL" clId="{D0BBD26A-76EF-4BDB-977D-6053FCA8C3C5}" dt="2025-08-15T04:31:34.915" v="41" actId="20577"/>
        <pc:sldMkLst>
          <pc:docMk/>
          <pc:sldMk cId="1759574190" sldId="498"/>
        </pc:sldMkLst>
      </pc:sldChg>
      <pc:sldChg chg="modNotesTx">
        <pc:chgData name="Martine Power" userId="f3410e55-3c0b-475c-b0b5-72038337e5c9" providerId="ADAL" clId="{D0BBD26A-76EF-4BDB-977D-6053FCA8C3C5}" dt="2025-08-15T03:57:44.775" v="23" actId="20577"/>
        <pc:sldMkLst>
          <pc:docMk/>
          <pc:sldMk cId="409148390" sldId="520"/>
        </pc:sldMkLst>
      </pc:sldChg>
      <pc:sldChg chg="modNotesTx">
        <pc:chgData name="Martine Power" userId="f3410e55-3c0b-475c-b0b5-72038337e5c9" providerId="ADAL" clId="{D0BBD26A-76EF-4BDB-977D-6053FCA8C3C5}" dt="2025-08-18T00:12:03.477" v="187" actId="20577"/>
        <pc:sldMkLst>
          <pc:docMk/>
          <pc:sldMk cId="309290176" sldId="522"/>
        </pc:sldMkLst>
      </pc:sldChg>
      <pc:sldChg chg="modNotesTx">
        <pc:chgData name="Martine Power" userId="f3410e55-3c0b-475c-b0b5-72038337e5c9" providerId="ADAL" clId="{D0BBD26A-76EF-4BDB-977D-6053FCA8C3C5}" dt="2025-08-15T04:14:30.214" v="36" actId="20577"/>
        <pc:sldMkLst>
          <pc:docMk/>
          <pc:sldMk cId="3297467164" sldId="524"/>
        </pc:sldMkLst>
      </pc:sldChg>
      <pc:sldChg chg="modNotesTx">
        <pc:chgData name="Martine Power" userId="f3410e55-3c0b-475c-b0b5-72038337e5c9" providerId="ADAL" clId="{D0BBD26A-76EF-4BDB-977D-6053FCA8C3C5}" dt="2025-08-15T06:16:42.061" v="182" actId="20577"/>
        <pc:sldMkLst>
          <pc:docMk/>
          <pc:sldMk cId="2763008338" sldId="549"/>
        </pc:sldMkLst>
      </pc:sldChg>
      <pc:sldChg chg="modNotesTx">
        <pc:chgData name="Martine Power" userId="f3410e55-3c0b-475c-b0b5-72038337e5c9" providerId="ADAL" clId="{D0BBD26A-76EF-4BDB-977D-6053FCA8C3C5}" dt="2025-08-15T04:05:43.147" v="28" actId="20577"/>
        <pc:sldMkLst>
          <pc:docMk/>
          <pc:sldMk cId="137630411" sldId="551"/>
        </pc:sldMkLst>
      </pc:sldChg>
      <pc:sldChg chg="modNotesTx">
        <pc:chgData name="Martine Power" userId="f3410e55-3c0b-475c-b0b5-72038337e5c9" providerId="ADAL" clId="{D0BBD26A-76EF-4BDB-977D-6053FCA8C3C5}" dt="2025-08-15T06:16:13.827" v="169" actId="6549"/>
        <pc:sldMkLst>
          <pc:docMk/>
          <pc:sldMk cId="3827273845" sldId="560"/>
        </pc:sldMkLst>
      </pc:sldChg>
      <pc:sldChg chg="modNotesTx">
        <pc:chgData name="Martine Power" userId="f3410e55-3c0b-475c-b0b5-72038337e5c9" providerId="ADAL" clId="{D0BBD26A-76EF-4BDB-977D-6053FCA8C3C5}" dt="2025-08-15T05:54:29.426" v="167" actId="20577"/>
        <pc:sldMkLst>
          <pc:docMk/>
          <pc:sldMk cId="3305298057" sldId="562"/>
        </pc:sldMkLst>
      </pc:sldChg>
      <pc:sldChg chg="modNotesTx">
        <pc:chgData name="Martine Power" userId="f3410e55-3c0b-475c-b0b5-72038337e5c9" providerId="ADAL" clId="{D0BBD26A-76EF-4BDB-977D-6053FCA8C3C5}" dt="2025-08-15T04:21:14.145" v="38" actId="5793"/>
        <pc:sldMkLst>
          <pc:docMk/>
          <pc:sldMk cId="36868995" sldId="564"/>
        </pc:sldMkLst>
      </pc:sldChg>
      <pc:sldChg chg="modNotesTx">
        <pc:chgData name="Martine Power" userId="f3410e55-3c0b-475c-b0b5-72038337e5c9" providerId="ADAL" clId="{D0BBD26A-76EF-4BDB-977D-6053FCA8C3C5}" dt="2025-08-15T04:28:29.656" v="39" actId="20577"/>
        <pc:sldMkLst>
          <pc:docMk/>
          <pc:sldMk cId="450225183" sldId="565"/>
        </pc:sldMkLst>
      </pc:sldChg>
      <pc:sldChg chg="modNotesTx">
        <pc:chgData name="Martine Power" userId="f3410e55-3c0b-475c-b0b5-72038337e5c9" providerId="ADAL" clId="{D0BBD26A-76EF-4BDB-977D-6053FCA8C3C5}" dt="2025-08-15T05:54:38.550" v="168" actId="20577"/>
        <pc:sldMkLst>
          <pc:docMk/>
          <pc:sldMk cId="1555405071" sldId="566"/>
        </pc:sldMkLst>
      </pc:sldChg>
      <pc:sldChg chg="modNotesTx">
        <pc:chgData name="Martine Power" userId="f3410e55-3c0b-475c-b0b5-72038337e5c9" providerId="ADAL" clId="{D0BBD26A-76EF-4BDB-977D-6053FCA8C3C5}" dt="2025-08-15T04:55:24.281" v="112" actId="20577"/>
        <pc:sldMkLst>
          <pc:docMk/>
          <pc:sldMk cId="1935802782" sldId="570"/>
        </pc:sldMkLst>
      </pc:sldChg>
      <pc:sldChg chg="modNotesTx">
        <pc:chgData name="Martine Power" userId="f3410e55-3c0b-475c-b0b5-72038337e5c9" providerId="ADAL" clId="{D0BBD26A-76EF-4BDB-977D-6053FCA8C3C5}" dt="2025-08-15T06:16:30.527" v="180" actId="20577"/>
        <pc:sldMkLst>
          <pc:docMk/>
          <pc:sldMk cId="1315584489" sldId="571"/>
        </pc:sldMkLst>
      </pc:sldChg>
      <pc:sldChg chg="modNotesTx">
        <pc:chgData name="Martine Power" userId="f3410e55-3c0b-475c-b0b5-72038337e5c9" providerId="ADAL" clId="{D0BBD26A-76EF-4BDB-977D-6053FCA8C3C5}" dt="2025-08-15T06:16:36.569" v="181" actId="20577"/>
        <pc:sldMkLst>
          <pc:docMk/>
          <pc:sldMk cId="75865197" sldId="572"/>
        </pc:sldMkLst>
      </pc:sldChg>
    </pc:docChg>
  </pc:docChgLst>
  <pc:docChgLst>
    <pc:chgData name="Trish Wilson" userId="1a8d7cc3620296f7" providerId="LiveId" clId="{9FD00804-2914-4D02-B5FA-EE8BADFDA23B}"/>
    <pc:docChg chg="undo custSel modSld">
      <pc:chgData name="Trish Wilson" userId="1a8d7cc3620296f7" providerId="LiveId" clId="{9FD00804-2914-4D02-B5FA-EE8BADFDA23B}" dt="2025-07-08T23:10:10.564" v="286" actId="20577"/>
      <pc:docMkLst>
        <pc:docMk/>
      </pc:docMkLst>
      <pc:sldChg chg="modNotesTx">
        <pc:chgData name="Trish Wilson" userId="1a8d7cc3620296f7" providerId="LiveId" clId="{9FD00804-2914-4D02-B5FA-EE8BADFDA23B}" dt="2025-07-08T00:57:27.772" v="94" actId="113"/>
        <pc:sldMkLst>
          <pc:docMk/>
          <pc:sldMk cId="3979313776" sldId="472"/>
        </pc:sldMkLst>
      </pc:sldChg>
      <pc:sldChg chg="modNotesTx">
        <pc:chgData name="Trish Wilson" userId="1a8d7cc3620296f7" providerId="LiveId" clId="{9FD00804-2914-4D02-B5FA-EE8BADFDA23B}" dt="2025-07-08T01:01:01.094" v="96" actId="2711"/>
        <pc:sldMkLst>
          <pc:docMk/>
          <pc:sldMk cId="568666050" sldId="473"/>
        </pc:sldMkLst>
      </pc:sldChg>
      <pc:sldChg chg="modNotesTx">
        <pc:chgData name="Trish Wilson" userId="1a8d7cc3620296f7" providerId="LiveId" clId="{9FD00804-2914-4D02-B5FA-EE8BADFDA23B}" dt="2025-07-08T01:06:32.520" v="113" actId="20577"/>
        <pc:sldMkLst>
          <pc:docMk/>
          <pc:sldMk cId="121607987" sldId="474"/>
        </pc:sldMkLst>
      </pc:sldChg>
      <pc:sldChg chg="modNotesTx">
        <pc:chgData name="Trish Wilson" userId="1a8d7cc3620296f7" providerId="LiveId" clId="{9FD00804-2914-4D02-B5FA-EE8BADFDA23B}" dt="2025-07-08T04:33:09.263" v="154" actId="114"/>
        <pc:sldMkLst>
          <pc:docMk/>
          <pc:sldMk cId="880313685" sldId="475"/>
        </pc:sldMkLst>
      </pc:sldChg>
      <pc:sldChg chg="modNotesTx">
        <pc:chgData name="Trish Wilson" userId="1a8d7cc3620296f7" providerId="LiveId" clId="{9FD00804-2914-4D02-B5FA-EE8BADFDA23B}" dt="2025-07-08T04:34:49.219" v="155" actId="114"/>
        <pc:sldMkLst>
          <pc:docMk/>
          <pc:sldMk cId="3581799720" sldId="476"/>
        </pc:sldMkLst>
      </pc:sldChg>
      <pc:sldChg chg="modNotesTx">
        <pc:chgData name="Trish Wilson" userId="1a8d7cc3620296f7" providerId="LiveId" clId="{9FD00804-2914-4D02-B5FA-EE8BADFDA23B}" dt="2025-07-08T04:39:20.276" v="217" actId="20577"/>
        <pc:sldMkLst>
          <pc:docMk/>
          <pc:sldMk cId="133161496" sldId="477"/>
        </pc:sldMkLst>
      </pc:sldChg>
      <pc:sldChg chg="modNotesTx">
        <pc:chgData name="Trish Wilson" userId="1a8d7cc3620296f7" providerId="LiveId" clId="{9FD00804-2914-4D02-B5FA-EE8BADFDA23B}" dt="2025-07-08T04:39:28.007" v="219" actId="20577"/>
        <pc:sldMkLst>
          <pc:docMk/>
          <pc:sldMk cId="3342199426" sldId="478"/>
        </pc:sldMkLst>
      </pc:sldChg>
      <pc:sldChg chg="modNotesTx">
        <pc:chgData name="Trish Wilson" userId="1a8d7cc3620296f7" providerId="LiveId" clId="{9FD00804-2914-4D02-B5FA-EE8BADFDA23B}" dt="2025-07-08T04:39:10.924" v="216" actId="20577"/>
        <pc:sldMkLst>
          <pc:docMk/>
          <pc:sldMk cId="1061470866" sldId="479"/>
        </pc:sldMkLst>
      </pc:sldChg>
      <pc:sldChg chg="modNotesTx">
        <pc:chgData name="Trish Wilson" userId="1a8d7cc3620296f7" providerId="LiveId" clId="{9FD00804-2914-4D02-B5FA-EE8BADFDA23B}" dt="2025-07-08T01:01:35.074" v="98" actId="12"/>
        <pc:sldMkLst>
          <pc:docMk/>
          <pc:sldMk cId="3426776120" sldId="480"/>
        </pc:sldMkLst>
      </pc:sldChg>
      <pc:sldChg chg="modNotesTx">
        <pc:chgData name="Trish Wilson" userId="1a8d7cc3620296f7" providerId="LiveId" clId="{9FD00804-2914-4D02-B5FA-EE8BADFDA23B}" dt="2025-07-08T01:02:04.768" v="101" actId="12"/>
        <pc:sldMkLst>
          <pc:docMk/>
          <pc:sldMk cId="2954135154" sldId="481"/>
        </pc:sldMkLst>
      </pc:sldChg>
      <pc:sldChg chg="modNotesTx">
        <pc:chgData name="Trish Wilson" userId="1a8d7cc3620296f7" providerId="LiveId" clId="{9FD00804-2914-4D02-B5FA-EE8BADFDA23B}" dt="2025-07-08T01:03:06.127" v="106" actId="20577"/>
        <pc:sldMkLst>
          <pc:docMk/>
          <pc:sldMk cId="1998018280" sldId="482"/>
        </pc:sldMkLst>
      </pc:sldChg>
      <pc:sldChg chg="modNotesTx">
        <pc:chgData name="Trish Wilson" userId="1a8d7cc3620296f7" providerId="LiveId" clId="{9FD00804-2914-4D02-B5FA-EE8BADFDA23B}" dt="2025-07-08T01:04:50.395" v="107" actId="113"/>
        <pc:sldMkLst>
          <pc:docMk/>
          <pc:sldMk cId="1827811589" sldId="484"/>
        </pc:sldMkLst>
      </pc:sldChg>
      <pc:sldChg chg="modNotesTx">
        <pc:chgData name="Trish Wilson" userId="1a8d7cc3620296f7" providerId="LiveId" clId="{9FD00804-2914-4D02-B5FA-EE8BADFDA23B}" dt="2025-07-08T01:05:27.857" v="110" actId="113"/>
        <pc:sldMkLst>
          <pc:docMk/>
          <pc:sldMk cId="3377584655" sldId="485"/>
        </pc:sldMkLst>
      </pc:sldChg>
      <pc:sldChg chg="modNotesTx">
        <pc:chgData name="Trish Wilson" userId="1a8d7cc3620296f7" providerId="LiveId" clId="{9FD00804-2914-4D02-B5FA-EE8BADFDA23B}" dt="2025-07-08T04:46:22.514" v="263" actId="20577"/>
        <pc:sldMkLst>
          <pc:docMk/>
          <pc:sldMk cId="4078040901" sldId="488"/>
        </pc:sldMkLst>
      </pc:sldChg>
      <pc:sldChg chg="modNotesTx">
        <pc:chgData name="Trish Wilson" userId="1a8d7cc3620296f7" providerId="LiveId" clId="{9FD00804-2914-4D02-B5FA-EE8BADFDA23B}" dt="2025-07-08T04:46:55.108" v="265" actId="114"/>
        <pc:sldMkLst>
          <pc:docMk/>
          <pc:sldMk cId="1278329242" sldId="489"/>
        </pc:sldMkLst>
      </pc:sldChg>
      <pc:sldChg chg="modNotesTx">
        <pc:chgData name="Trish Wilson" userId="1a8d7cc3620296f7" providerId="LiveId" clId="{9FD00804-2914-4D02-B5FA-EE8BADFDA23B}" dt="2025-07-08T04:47:19.789" v="268" actId="20577"/>
        <pc:sldMkLst>
          <pc:docMk/>
          <pc:sldMk cId="508572399" sldId="490"/>
        </pc:sldMkLst>
      </pc:sldChg>
      <pc:sldChg chg="modNotesTx">
        <pc:chgData name="Trish Wilson" userId="1a8d7cc3620296f7" providerId="LiveId" clId="{9FD00804-2914-4D02-B5FA-EE8BADFDA23B}" dt="2025-07-08T04:48:38.289" v="272" actId="20577"/>
        <pc:sldMkLst>
          <pc:docMk/>
          <pc:sldMk cId="1157311959" sldId="491"/>
        </pc:sldMkLst>
      </pc:sldChg>
      <pc:sldChg chg="modNotesTx">
        <pc:chgData name="Trish Wilson" userId="1a8d7cc3620296f7" providerId="LiveId" clId="{9FD00804-2914-4D02-B5FA-EE8BADFDA23B}" dt="2025-07-08T04:49:14.673" v="274" actId="113"/>
        <pc:sldMkLst>
          <pc:docMk/>
          <pc:sldMk cId="258130066" sldId="492"/>
        </pc:sldMkLst>
      </pc:sldChg>
      <pc:sldChg chg="modNotesTx">
        <pc:chgData name="Trish Wilson" userId="1a8d7cc3620296f7" providerId="LiveId" clId="{9FD00804-2914-4D02-B5FA-EE8BADFDA23B}" dt="2025-07-08T04:52:09.903" v="280" actId="20577"/>
        <pc:sldMkLst>
          <pc:docMk/>
          <pc:sldMk cId="2389358011" sldId="493"/>
        </pc:sldMkLst>
      </pc:sldChg>
      <pc:sldChg chg="modNotesTx">
        <pc:chgData name="Trish Wilson" userId="1a8d7cc3620296f7" providerId="LiveId" clId="{9FD00804-2914-4D02-B5FA-EE8BADFDA23B}" dt="2025-07-08T00:55:41.393" v="91" actId="113"/>
        <pc:sldMkLst>
          <pc:docMk/>
          <pc:sldMk cId="1759574190" sldId="498"/>
        </pc:sldMkLst>
      </pc:sldChg>
      <pc:sldChg chg="modNotesTx">
        <pc:chgData name="Trish Wilson" userId="1a8d7cc3620296f7" providerId="LiveId" clId="{9FD00804-2914-4D02-B5FA-EE8BADFDA23B}" dt="2025-07-08T00:24:28.459" v="0" actId="2711"/>
        <pc:sldMkLst>
          <pc:docMk/>
          <pc:sldMk cId="409148390" sldId="520"/>
        </pc:sldMkLst>
      </pc:sldChg>
      <pc:sldChg chg="modNotesTx">
        <pc:chgData name="Trish Wilson" userId="1a8d7cc3620296f7" providerId="LiveId" clId="{9FD00804-2914-4D02-B5FA-EE8BADFDA23B}" dt="2025-07-08T00:57:47.829" v="95" actId="2711"/>
        <pc:sldMkLst>
          <pc:docMk/>
          <pc:sldMk cId="309290176" sldId="522"/>
        </pc:sldMkLst>
      </pc:sldChg>
      <pc:sldChg chg="modNotesTx">
        <pc:chgData name="Trish Wilson" userId="1a8d7cc3620296f7" providerId="LiveId" clId="{9FD00804-2914-4D02-B5FA-EE8BADFDA23B}" dt="2025-07-08T00:41:52.576" v="46" actId="20577"/>
        <pc:sldMkLst>
          <pc:docMk/>
          <pc:sldMk cId="1596643284" sldId="523"/>
        </pc:sldMkLst>
      </pc:sldChg>
      <pc:sldChg chg="modNotesTx">
        <pc:chgData name="Trish Wilson" userId="1a8d7cc3620296f7" providerId="LiveId" clId="{9FD00804-2914-4D02-B5FA-EE8BADFDA23B}" dt="2025-07-08T00:48:36.344" v="73" actId="20577"/>
        <pc:sldMkLst>
          <pc:docMk/>
          <pc:sldMk cId="3297467164" sldId="524"/>
        </pc:sldMkLst>
      </pc:sldChg>
      <pc:sldChg chg="modNotesTx">
        <pc:chgData name="Trish Wilson" userId="1a8d7cc3620296f7" providerId="LiveId" clId="{9FD00804-2914-4D02-B5FA-EE8BADFDA23B}" dt="2025-07-08T00:34:09.662" v="23" actId="20577"/>
        <pc:sldMkLst>
          <pc:docMk/>
          <pc:sldMk cId="2763008338" sldId="549"/>
        </pc:sldMkLst>
      </pc:sldChg>
      <pc:sldChg chg="modNotesTx">
        <pc:chgData name="Trish Wilson" userId="1a8d7cc3620296f7" providerId="LiveId" clId="{9FD00804-2914-4D02-B5FA-EE8BADFDA23B}" dt="2025-07-08T00:31:23.177" v="12" actId="2711"/>
        <pc:sldMkLst>
          <pc:docMk/>
          <pc:sldMk cId="3330237926" sldId="550"/>
        </pc:sldMkLst>
      </pc:sldChg>
      <pc:sldChg chg="modNotesTx">
        <pc:chgData name="Trish Wilson" userId="1a8d7cc3620296f7" providerId="LiveId" clId="{9FD00804-2914-4D02-B5FA-EE8BADFDA23B}" dt="2025-07-08T00:32:55.201" v="15" actId="113"/>
        <pc:sldMkLst>
          <pc:docMk/>
          <pc:sldMk cId="1942781684" sldId="552"/>
        </pc:sldMkLst>
      </pc:sldChg>
      <pc:sldChg chg="modNotesTx">
        <pc:chgData name="Trish Wilson" userId="1a8d7cc3620296f7" providerId="LiveId" clId="{9FD00804-2914-4D02-B5FA-EE8BADFDA23B}" dt="2025-07-08T00:29:12.473" v="10" actId="20577"/>
        <pc:sldMkLst>
          <pc:docMk/>
          <pc:sldMk cId="3827273845" sldId="560"/>
        </pc:sldMkLst>
      </pc:sldChg>
      <pc:sldChg chg="modNotesTx">
        <pc:chgData name="Trish Wilson" userId="1a8d7cc3620296f7" providerId="LiveId" clId="{9FD00804-2914-4D02-B5FA-EE8BADFDA23B}" dt="2025-07-08T00:41:02.640" v="37" actId="20577"/>
        <pc:sldMkLst>
          <pc:docMk/>
          <pc:sldMk cId="3305298057" sldId="562"/>
        </pc:sldMkLst>
      </pc:sldChg>
      <pc:sldChg chg="modNotesTx">
        <pc:chgData name="Trish Wilson" userId="1a8d7cc3620296f7" providerId="LiveId" clId="{9FD00804-2914-4D02-B5FA-EE8BADFDA23B}" dt="2025-07-08T00:31:44.176" v="13" actId="313"/>
        <pc:sldMkLst>
          <pc:docMk/>
          <pc:sldMk cId="450225183" sldId="565"/>
        </pc:sldMkLst>
      </pc:sldChg>
      <pc:sldChg chg="modNotesTx">
        <pc:chgData name="Trish Wilson" userId="1a8d7cc3620296f7" providerId="LiveId" clId="{9FD00804-2914-4D02-B5FA-EE8BADFDA23B}" dt="2025-07-08T00:49:07.648" v="77" actId="20577"/>
        <pc:sldMkLst>
          <pc:docMk/>
          <pc:sldMk cId="1555405071" sldId="566"/>
        </pc:sldMkLst>
      </pc:sldChg>
      <pc:sldChg chg="addCm modNotesTx">
        <pc:chgData name="Trish Wilson" userId="1a8d7cc3620296f7" providerId="LiveId" clId="{9FD00804-2914-4D02-B5FA-EE8BADFDA23B}" dt="2025-07-08T23:10:10.564" v="286" actId="20577"/>
        <pc:sldMkLst>
          <pc:docMk/>
          <pc:sldMk cId="3319200764" sldId="569"/>
        </pc:sldMkLst>
      </pc:sldChg>
      <pc:sldChg chg="modNotesTx">
        <pc:chgData name="Trish Wilson" userId="1a8d7cc3620296f7" providerId="LiveId" clId="{9FD00804-2914-4D02-B5FA-EE8BADFDA23B}" dt="2025-07-08T00:29:23.792" v="11" actId="12"/>
        <pc:sldMkLst>
          <pc:docMk/>
          <pc:sldMk cId="1315584489" sldId="571"/>
        </pc:sldMkLst>
      </pc:sldChg>
      <pc:sldChg chg="modNotesTx">
        <pc:chgData name="Trish Wilson" userId="1a8d7cc3620296f7" providerId="LiveId" clId="{9FD00804-2914-4D02-B5FA-EE8BADFDA23B}" dt="2025-07-08T00:35:02.547" v="33" actId="113"/>
        <pc:sldMkLst>
          <pc:docMk/>
          <pc:sldMk cId="75865197" sldId="572"/>
        </pc:sldMkLst>
      </pc:sldChg>
      <pc:sldChg chg="modNotesTx">
        <pc:chgData name="Trish Wilson" userId="1a8d7cc3620296f7" providerId="LiveId" clId="{9FD00804-2914-4D02-B5FA-EE8BADFDA23B}" dt="2025-07-08T00:27:35.200" v="2" actId="20577"/>
        <pc:sldMkLst>
          <pc:docMk/>
          <pc:sldMk cId="2117175618" sldId="573"/>
        </pc:sldMkLst>
      </pc:sldChg>
      <pc:sldChg chg="modNotesTx">
        <pc:chgData name="Trish Wilson" userId="1a8d7cc3620296f7" providerId="LiveId" clId="{9FD00804-2914-4D02-B5FA-EE8BADFDA23B}" dt="2025-07-08T00:53:24.910" v="89" actId="20577"/>
        <pc:sldMkLst>
          <pc:docMk/>
          <pc:sldMk cId="1897118440" sldId="576"/>
        </pc:sldMkLst>
      </pc:sldChg>
    </pc:docChg>
  </pc:docChgLst>
  <pc:docChgLst>
    <pc:chgData name="Rebecca McEwan" userId="ff810c5d-fc8a-4cb6-9b96-8b31b958f764" providerId="ADAL" clId="{2F93F47D-19A7-4125-8165-C8839D7D1A32}"/>
    <pc:docChg chg="undo custSel delSld modSld">
      <pc:chgData name="Rebecca McEwan" userId="ff810c5d-fc8a-4cb6-9b96-8b31b958f764" providerId="ADAL" clId="{2F93F47D-19A7-4125-8165-C8839D7D1A32}" dt="2025-08-12T02:58:53.804" v="1095" actId="113"/>
      <pc:docMkLst>
        <pc:docMk/>
      </pc:docMkLst>
      <pc:sldChg chg="modNotesTx">
        <pc:chgData name="Rebecca McEwan" userId="ff810c5d-fc8a-4cb6-9b96-8b31b958f764" providerId="ADAL" clId="{2F93F47D-19A7-4125-8165-C8839D7D1A32}" dt="2025-08-12T02:48:50.937" v="905" actId="6549"/>
        <pc:sldMkLst>
          <pc:docMk/>
          <pc:sldMk cId="3979313776" sldId="472"/>
        </pc:sldMkLst>
      </pc:sldChg>
      <pc:sldChg chg="modNotesTx">
        <pc:chgData name="Rebecca McEwan" userId="ff810c5d-fc8a-4cb6-9b96-8b31b958f764" providerId="ADAL" clId="{2F93F47D-19A7-4125-8165-C8839D7D1A32}" dt="2025-08-12T02:52:49.897" v="945" actId="20577"/>
        <pc:sldMkLst>
          <pc:docMk/>
          <pc:sldMk cId="121607987" sldId="474"/>
        </pc:sldMkLst>
      </pc:sldChg>
      <pc:sldChg chg="modNotesTx">
        <pc:chgData name="Rebecca McEwan" userId="ff810c5d-fc8a-4cb6-9b96-8b31b958f764" providerId="ADAL" clId="{2F93F47D-19A7-4125-8165-C8839D7D1A32}" dt="2025-08-12T02:53:02.920" v="947" actId="20577"/>
        <pc:sldMkLst>
          <pc:docMk/>
          <pc:sldMk cId="880313685" sldId="475"/>
        </pc:sldMkLst>
      </pc:sldChg>
      <pc:sldChg chg="modNotesTx">
        <pc:chgData name="Rebecca McEwan" userId="ff810c5d-fc8a-4cb6-9b96-8b31b958f764" providerId="ADAL" clId="{2F93F47D-19A7-4125-8165-C8839D7D1A32}" dt="2025-08-12T02:54:47.640" v="962" actId="6549"/>
        <pc:sldMkLst>
          <pc:docMk/>
          <pc:sldMk cId="133161496" sldId="477"/>
        </pc:sldMkLst>
      </pc:sldChg>
      <pc:sldChg chg="modNotesTx">
        <pc:chgData name="Rebecca McEwan" userId="ff810c5d-fc8a-4cb6-9b96-8b31b958f764" providerId="ADAL" clId="{2F93F47D-19A7-4125-8165-C8839D7D1A32}" dt="2025-08-12T02:55:20.974" v="964" actId="20577"/>
        <pc:sldMkLst>
          <pc:docMk/>
          <pc:sldMk cId="3342199426" sldId="478"/>
        </pc:sldMkLst>
      </pc:sldChg>
      <pc:sldChg chg="modNotesTx">
        <pc:chgData name="Rebecca McEwan" userId="ff810c5d-fc8a-4cb6-9b96-8b31b958f764" providerId="ADAL" clId="{2F93F47D-19A7-4125-8165-C8839D7D1A32}" dt="2025-08-12T02:55:31.266" v="965" actId="6549"/>
        <pc:sldMkLst>
          <pc:docMk/>
          <pc:sldMk cId="1061470866" sldId="479"/>
        </pc:sldMkLst>
      </pc:sldChg>
      <pc:sldChg chg="modNotesTx">
        <pc:chgData name="Rebecca McEwan" userId="ff810c5d-fc8a-4cb6-9b96-8b31b958f764" providerId="ADAL" clId="{2F93F47D-19A7-4125-8165-C8839D7D1A32}" dt="2025-08-12T02:50:21.457" v="906" actId="6549"/>
        <pc:sldMkLst>
          <pc:docMk/>
          <pc:sldMk cId="3426776120" sldId="480"/>
        </pc:sldMkLst>
      </pc:sldChg>
      <pc:sldChg chg="modNotesTx">
        <pc:chgData name="Rebecca McEwan" userId="ff810c5d-fc8a-4cb6-9b96-8b31b958f764" providerId="ADAL" clId="{2F93F47D-19A7-4125-8165-C8839D7D1A32}" dt="2025-08-12T02:50:30.220" v="907" actId="6549"/>
        <pc:sldMkLst>
          <pc:docMk/>
          <pc:sldMk cId="2954135154" sldId="481"/>
        </pc:sldMkLst>
      </pc:sldChg>
      <pc:sldChg chg="modNotesTx">
        <pc:chgData name="Rebecca McEwan" userId="ff810c5d-fc8a-4cb6-9b96-8b31b958f764" providerId="ADAL" clId="{2F93F47D-19A7-4125-8165-C8839D7D1A32}" dt="2025-08-12T02:50:34.307" v="908" actId="6549"/>
        <pc:sldMkLst>
          <pc:docMk/>
          <pc:sldMk cId="1998018280" sldId="482"/>
        </pc:sldMkLst>
      </pc:sldChg>
      <pc:sldChg chg="modNotesTx">
        <pc:chgData name="Rebecca McEwan" userId="ff810c5d-fc8a-4cb6-9b96-8b31b958f764" providerId="ADAL" clId="{2F93F47D-19A7-4125-8165-C8839D7D1A32}" dt="2025-08-12T02:51:33.457" v="920" actId="20577"/>
        <pc:sldMkLst>
          <pc:docMk/>
          <pc:sldMk cId="3587135087" sldId="483"/>
        </pc:sldMkLst>
      </pc:sldChg>
      <pc:sldChg chg="modNotesTx">
        <pc:chgData name="Rebecca McEwan" userId="ff810c5d-fc8a-4cb6-9b96-8b31b958f764" providerId="ADAL" clId="{2F93F47D-19A7-4125-8165-C8839D7D1A32}" dt="2025-08-06T04:28:41.453" v="609" actId="6549"/>
        <pc:sldMkLst>
          <pc:docMk/>
          <pc:sldMk cId="1827811589" sldId="484"/>
        </pc:sldMkLst>
      </pc:sldChg>
      <pc:sldChg chg="modNotesTx">
        <pc:chgData name="Rebecca McEwan" userId="ff810c5d-fc8a-4cb6-9b96-8b31b958f764" providerId="ADAL" clId="{2F93F47D-19A7-4125-8165-C8839D7D1A32}" dt="2025-08-12T02:51:43.327" v="931" actId="20577"/>
        <pc:sldMkLst>
          <pc:docMk/>
          <pc:sldMk cId="3377584655" sldId="485"/>
        </pc:sldMkLst>
      </pc:sldChg>
      <pc:sldChg chg="modNotesTx">
        <pc:chgData name="Rebecca McEwan" userId="ff810c5d-fc8a-4cb6-9b96-8b31b958f764" providerId="ADAL" clId="{2F93F47D-19A7-4125-8165-C8839D7D1A32}" dt="2025-08-12T02:58:53.804" v="1095" actId="113"/>
        <pc:sldMkLst>
          <pc:docMk/>
          <pc:sldMk cId="4078040901" sldId="488"/>
        </pc:sldMkLst>
      </pc:sldChg>
      <pc:sldChg chg="modNotesTx">
        <pc:chgData name="Rebecca McEwan" userId="ff810c5d-fc8a-4cb6-9b96-8b31b958f764" providerId="ADAL" clId="{2F93F47D-19A7-4125-8165-C8839D7D1A32}" dt="2025-08-06T04:48:49.716" v="903" actId="113"/>
        <pc:sldMkLst>
          <pc:docMk/>
          <pc:sldMk cId="1278329242" sldId="489"/>
        </pc:sldMkLst>
      </pc:sldChg>
      <pc:sldChg chg="modNotesTx">
        <pc:chgData name="Rebecca McEwan" userId="ff810c5d-fc8a-4cb6-9b96-8b31b958f764" providerId="ADAL" clId="{2F93F47D-19A7-4125-8165-C8839D7D1A32}" dt="2025-07-23T02:34:53.594" v="364" actId="6549"/>
        <pc:sldMkLst>
          <pc:docMk/>
          <pc:sldMk cId="1157311959" sldId="491"/>
        </pc:sldMkLst>
      </pc:sldChg>
      <pc:sldChg chg="modNotesTx">
        <pc:chgData name="Rebecca McEwan" userId="ff810c5d-fc8a-4cb6-9b96-8b31b958f764" providerId="ADAL" clId="{2F93F47D-19A7-4125-8165-C8839D7D1A32}" dt="2025-07-23T02:37:06.216" v="431" actId="20577"/>
        <pc:sldMkLst>
          <pc:docMk/>
          <pc:sldMk cId="2389358011" sldId="493"/>
        </pc:sldMkLst>
      </pc:sldChg>
      <pc:sldChg chg="modSp mod">
        <pc:chgData name="Rebecca McEwan" userId="ff810c5d-fc8a-4cb6-9b96-8b31b958f764" providerId="ADAL" clId="{2F93F47D-19A7-4125-8165-C8839D7D1A32}" dt="2025-08-05T06:34:33.172" v="464" actId="20577"/>
        <pc:sldMkLst>
          <pc:docMk/>
          <pc:sldMk cId="3297467164" sldId="524"/>
        </pc:sldMkLst>
        <pc:spChg chg="mod">
          <ac:chgData name="Rebecca McEwan" userId="ff810c5d-fc8a-4cb6-9b96-8b31b958f764" providerId="ADAL" clId="{2F93F47D-19A7-4125-8165-C8839D7D1A32}" dt="2025-08-05T06:34:33.172" v="464" actId="20577"/>
          <ac:spMkLst>
            <pc:docMk/>
            <pc:sldMk cId="3297467164" sldId="524"/>
            <ac:spMk id="2" creationId="{409B081D-CF90-98B9-E850-64B8146456DD}"/>
          </ac:spMkLst>
        </pc:spChg>
      </pc:sldChg>
      <pc:sldChg chg="modSp mod">
        <pc:chgData name="Rebecca McEwan" userId="ff810c5d-fc8a-4cb6-9b96-8b31b958f764" providerId="ADAL" clId="{2F93F47D-19A7-4125-8165-C8839D7D1A32}" dt="2025-08-05T06:34:56.426" v="465" actId="20577"/>
        <pc:sldMkLst>
          <pc:docMk/>
          <pc:sldMk cId="3177197192" sldId="563"/>
        </pc:sldMkLst>
        <pc:spChg chg="mod">
          <ac:chgData name="Rebecca McEwan" userId="ff810c5d-fc8a-4cb6-9b96-8b31b958f764" providerId="ADAL" clId="{2F93F47D-19A7-4125-8165-C8839D7D1A32}" dt="2025-08-05T06:34:56.426" v="465" actId="20577"/>
          <ac:spMkLst>
            <pc:docMk/>
            <pc:sldMk cId="3177197192" sldId="563"/>
            <ac:spMk id="4" creationId="{E6398827-7E81-F729-B839-B8A5812087DB}"/>
          </ac:spMkLst>
        </pc:spChg>
      </pc:sldChg>
      <pc:sldChg chg="modSp mod">
        <pc:chgData name="Rebecca McEwan" userId="ff810c5d-fc8a-4cb6-9b96-8b31b958f764" providerId="ADAL" clId="{2F93F47D-19A7-4125-8165-C8839D7D1A32}" dt="2025-07-23T02:27:53.697" v="4" actId="20577"/>
        <pc:sldMkLst>
          <pc:docMk/>
          <pc:sldMk cId="36868995" sldId="564"/>
        </pc:sldMkLst>
        <pc:spChg chg="mod">
          <ac:chgData name="Rebecca McEwan" userId="ff810c5d-fc8a-4cb6-9b96-8b31b958f764" providerId="ADAL" clId="{2F93F47D-19A7-4125-8165-C8839D7D1A32}" dt="2025-07-23T02:27:53.697" v="4" actId="20577"/>
          <ac:spMkLst>
            <pc:docMk/>
            <pc:sldMk cId="36868995" sldId="564"/>
            <ac:spMk id="3" creationId="{03B095C0-1F0B-C896-24D4-6442C5880E23}"/>
          </ac:spMkLst>
        </pc:spChg>
      </pc:sldChg>
      <pc:sldChg chg="modNotesTx">
        <pc:chgData name="Rebecca McEwan" userId="ff810c5d-fc8a-4cb6-9b96-8b31b958f764" providerId="ADAL" clId="{2F93F47D-19A7-4125-8165-C8839D7D1A32}" dt="2025-07-23T02:32:59.549" v="278" actId="113"/>
        <pc:sldMkLst>
          <pc:docMk/>
          <pc:sldMk cId="450225183" sldId="565"/>
        </pc:sldMkLst>
      </pc:sldChg>
      <pc:sldChg chg="modSp mod">
        <pc:chgData name="Rebecca McEwan" userId="ff810c5d-fc8a-4cb6-9b96-8b31b958f764" providerId="ADAL" clId="{2F93F47D-19A7-4125-8165-C8839D7D1A32}" dt="2025-08-05T06:32:59.668" v="448" actId="20577"/>
        <pc:sldMkLst>
          <pc:docMk/>
          <pc:sldMk cId="75865197" sldId="572"/>
        </pc:sldMkLst>
        <pc:spChg chg="mod">
          <ac:chgData name="Rebecca McEwan" userId="ff810c5d-fc8a-4cb6-9b96-8b31b958f764" providerId="ADAL" clId="{2F93F47D-19A7-4125-8165-C8839D7D1A32}" dt="2025-08-05T06:32:59.668" v="448" actId="20577"/>
          <ac:spMkLst>
            <pc:docMk/>
            <pc:sldMk cId="75865197" sldId="572"/>
            <ac:spMk id="4" creationId="{D161331C-A51E-9896-4289-411E136CFE1F}"/>
          </ac:spMkLst>
        </pc:spChg>
      </pc:sldChg>
      <pc:sldChg chg="del">
        <pc:chgData name="Rebecca McEwan" userId="ff810c5d-fc8a-4cb6-9b96-8b31b958f764" providerId="ADAL" clId="{2F93F47D-19A7-4125-8165-C8839D7D1A32}" dt="2025-08-04T00:50:01.633" v="432" actId="2696"/>
        <pc:sldMkLst>
          <pc:docMk/>
          <pc:sldMk cId="2117175618" sldId="573"/>
        </pc:sldMkLst>
      </pc:sldChg>
      <pc:sldChg chg="del">
        <pc:chgData name="Rebecca McEwan" userId="ff810c5d-fc8a-4cb6-9b96-8b31b958f764" providerId="ADAL" clId="{2F93F47D-19A7-4125-8165-C8839D7D1A32}" dt="2025-08-04T00:50:16.916" v="433" actId="2696"/>
        <pc:sldMkLst>
          <pc:docMk/>
          <pc:sldMk cId="1897118440" sldId="576"/>
        </pc:sldMkLst>
      </pc:sldChg>
      <pc:sldChg chg="del">
        <pc:chgData name="Rebecca McEwan" userId="ff810c5d-fc8a-4cb6-9b96-8b31b958f764" providerId="ADAL" clId="{2F93F47D-19A7-4125-8165-C8839D7D1A32}" dt="2025-08-04T00:50:16.916" v="433" actId="2696"/>
        <pc:sldMkLst>
          <pc:docMk/>
          <pc:sldMk cId="2982778791" sldId="577"/>
        </pc:sldMkLst>
      </pc:sldChg>
      <pc:sldMasterChg chg="delSldLayout">
        <pc:chgData name="Rebecca McEwan" userId="ff810c5d-fc8a-4cb6-9b96-8b31b958f764" providerId="ADAL" clId="{2F93F47D-19A7-4125-8165-C8839D7D1A32}" dt="2025-08-04T00:50:16.916" v="433" actId="2696"/>
        <pc:sldMasterMkLst>
          <pc:docMk/>
          <pc:sldMasterMk cId="1034081160" sldId="2147483648"/>
        </pc:sldMasterMkLst>
        <pc:sldLayoutChg chg="del">
          <pc:chgData name="Rebecca McEwan" userId="ff810c5d-fc8a-4cb6-9b96-8b31b958f764" providerId="ADAL" clId="{2F93F47D-19A7-4125-8165-C8839D7D1A32}" dt="2025-08-04T00:50:01.633" v="432" actId="2696"/>
          <pc:sldLayoutMkLst>
            <pc:docMk/>
            <pc:sldMasterMk cId="1034081160" sldId="2147483648"/>
            <pc:sldLayoutMk cId="2695466541" sldId="2147483708"/>
          </pc:sldLayoutMkLst>
        </pc:sldLayoutChg>
        <pc:sldLayoutChg chg="del">
          <pc:chgData name="Rebecca McEwan" userId="ff810c5d-fc8a-4cb6-9b96-8b31b958f764" providerId="ADAL" clId="{2F93F47D-19A7-4125-8165-C8839D7D1A32}" dt="2025-08-04T00:50:16.916" v="433" actId="2696"/>
          <pc:sldLayoutMkLst>
            <pc:docMk/>
            <pc:sldMasterMk cId="1034081160" sldId="2147483648"/>
            <pc:sldLayoutMk cId="3570752022" sldId="2147483723"/>
          </pc:sldLayoutMkLst>
        </pc:sldLayoutChg>
        <pc:sldLayoutChg chg="del">
          <pc:chgData name="Rebecca McEwan" userId="ff810c5d-fc8a-4cb6-9b96-8b31b958f764" providerId="ADAL" clId="{2F93F47D-19A7-4125-8165-C8839D7D1A32}" dt="2025-08-04T00:50:16.916" v="433" actId="2696"/>
          <pc:sldLayoutMkLst>
            <pc:docMk/>
            <pc:sldMasterMk cId="1034081160" sldId="2147483648"/>
            <pc:sldLayoutMk cId="240926304" sldId="2147483724"/>
          </pc:sldLayoutMkLst>
        </pc:sldLayoutChg>
      </pc:sldMasterChg>
    </pc:docChg>
  </pc:docChgLst>
  <pc:docChgLst>
    <pc:chgData name="Liz Heynes" userId="e5ff50d5-f39a-42f6-9e9f-e790bcc8c38d" providerId="ADAL" clId="{49099B71-292F-4B8A-B6DB-9B9535B09085}"/>
    <pc:docChg chg="custSel modSld modMainMaster">
      <pc:chgData name="Liz Heynes" userId="e5ff50d5-f39a-42f6-9e9f-e790bcc8c38d" providerId="ADAL" clId="{49099B71-292F-4B8A-B6DB-9B9535B09085}" dt="2025-07-15T02:28:03.160" v="42"/>
      <pc:docMkLst>
        <pc:docMk/>
      </pc:docMkLst>
      <pc:sldChg chg="addSp delSp modSp mod">
        <pc:chgData name="Liz Heynes" userId="e5ff50d5-f39a-42f6-9e9f-e790bcc8c38d" providerId="ADAL" clId="{49099B71-292F-4B8A-B6DB-9B9535B09085}" dt="2025-07-15T02:28:03.160" v="42"/>
        <pc:sldMkLst>
          <pc:docMk/>
          <pc:sldMk cId="1998018280" sldId="482"/>
        </pc:sldMkLst>
      </pc:sldChg>
      <pc:sldChg chg="modSp mod">
        <pc:chgData name="Liz Heynes" userId="e5ff50d5-f39a-42f6-9e9f-e790bcc8c38d" providerId="ADAL" clId="{49099B71-292F-4B8A-B6DB-9B9535B09085}" dt="2025-07-15T02:22:00.154" v="5" actId="20577"/>
        <pc:sldMkLst>
          <pc:docMk/>
          <pc:sldMk cId="409148390" sldId="520"/>
        </pc:sldMkLst>
      </pc:sldChg>
      <pc:sldChg chg="modSp mod">
        <pc:chgData name="Liz Heynes" userId="e5ff50d5-f39a-42f6-9e9f-e790bcc8c38d" providerId="ADAL" clId="{49099B71-292F-4B8A-B6DB-9B9535B09085}" dt="2025-07-15T02:24:29.197" v="39" actId="14100"/>
        <pc:sldMkLst>
          <pc:docMk/>
          <pc:sldMk cId="1555405071" sldId="566"/>
        </pc:sldMkLst>
      </pc:sldChg>
      <pc:sldMasterChg chg="modSldLayout">
        <pc:chgData name="Liz Heynes" userId="e5ff50d5-f39a-42f6-9e9f-e790bcc8c38d" providerId="ADAL" clId="{49099B71-292F-4B8A-B6DB-9B9535B09085}" dt="2025-07-15T02:22:19.739" v="21" actId="1035"/>
        <pc:sldMasterMkLst>
          <pc:docMk/>
          <pc:sldMasterMk cId="1034081160" sldId="2147483648"/>
        </pc:sldMasterMkLst>
        <pc:sldLayoutChg chg="modSp mod">
          <pc:chgData name="Liz Heynes" userId="e5ff50d5-f39a-42f6-9e9f-e790bcc8c38d" providerId="ADAL" clId="{49099B71-292F-4B8A-B6DB-9B9535B09085}" dt="2025-07-15T02:22:19.739" v="21" actId="1035"/>
          <pc:sldLayoutMkLst>
            <pc:docMk/>
            <pc:sldMasterMk cId="1034081160" sldId="2147483648"/>
            <pc:sldLayoutMk cId="2555866018" sldId="214748371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20/08/2025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20/08/2025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16) takes approximately 15 minutes. </a:t>
            </a:r>
          </a:p>
          <a:p>
            <a:pPr>
              <a:defRPr/>
            </a:pP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 </a:t>
            </a:r>
            <a:r>
              <a:rPr lang="en-AU" sz="1200" b="1" err="1">
                <a:latin typeface="+mn-lt"/>
              </a:rPr>
              <a:t>ew</a:t>
            </a:r>
            <a:r>
              <a:rPr lang="en-AU" sz="1200">
                <a:latin typeface="+mn-lt"/>
              </a:rPr>
              <a:t> saying </a:t>
            </a:r>
            <a:r>
              <a:rPr lang="en-AU" sz="1200" i="0">
                <a:latin typeface="+mn-lt"/>
              </a:rPr>
              <a:t>/</a:t>
            </a:r>
            <a:r>
              <a:rPr lang="en-AU" sz="1200" i="0" err="1">
                <a:latin typeface="+mn-lt"/>
              </a:rPr>
              <a:t>oo</a:t>
            </a:r>
            <a:r>
              <a:rPr lang="en-AU" sz="1200" i="0">
                <a:latin typeface="+mn-lt"/>
              </a:rPr>
              <a:t>/ and /</a:t>
            </a:r>
            <a:r>
              <a:rPr lang="en-AU" sz="1200" i="0">
                <a:latin typeface="+mn-lt"/>
                <a:ea typeface="Calibri" panose="020F0502020204030204" pitchFamily="34" charset="0"/>
                <a:cs typeface="Calibri" panose="020F0502020204030204" pitchFamily="34" charset="0"/>
              </a:rPr>
              <a:t>ū/</a:t>
            </a:r>
            <a:r>
              <a:rPr lang="en-AU" sz="1200" i="0">
                <a:latin typeface="+mn-lt"/>
              </a:rPr>
              <a:t> </a:t>
            </a:r>
            <a:r>
              <a:rPr lang="en-AU" sz="1200">
                <a:latin typeface="+mn-lt"/>
              </a:rPr>
              <a:t>(slides 17 to 41)</a:t>
            </a:r>
          </a:p>
          <a:p>
            <a:pPr marL="171450" indent="-171450">
              <a:buFont typeface="Arial" panose="020B0604020202020204" pitchFamily="34" charset="0"/>
              <a:buChar char="•"/>
              <a:defRPr/>
            </a:pPr>
            <a:r>
              <a:rPr lang="en-AU" sz="1200">
                <a:latin typeface="+mn-lt"/>
              </a:rPr>
              <a:t>the irregular words </a:t>
            </a:r>
            <a:r>
              <a:rPr lang="en-AU" sz="1200" b="1">
                <a:latin typeface="+mn-lt"/>
              </a:rPr>
              <a:t>word </a:t>
            </a:r>
            <a:r>
              <a:rPr lang="en-AU" sz="1200" b="0">
                <a:latin typeface="+mn-lt"/>
              </a:rPr>
              <a:t>and</a:t>
            </a:r>
            <a:r>
              <a:rPr lang="en-AU" sz="1200" b="1">
                <a:latin typeface="+mn-lt"/>
              </a:rPr>
              <a:t> work</a:t>
            </a:r>
            <a:r>
              <a:rPr lang="en-AU" sz="1200" b="0">
                <a:latin typeface="+mn-lt"/>
              </a:rPr>
              <a:t> (slides 33 and 34)</a:t>
            </a:r>
          </a:p>
          <a:p>
            <a:pPr>
              <a:defRPr/>
            </a:pPr>
            <a:r>
              <a:rPr lang="en-AU" sz="1200" b="0">
                <a:latin typeface="+mn-lt"/>
              </a:rPr>
              <a:t>t</a:t>
            </a:r>
            <a:r>
              <a:rPr lang="en-AU" sz="1200">
                <a:latin typeface="+mn-lt"/>
              </a:rPr>
              <a: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40).</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19 and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41).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-y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-y</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What something is like.</a:t>
            </a:r>
          </a:p>
          <a:p>
            <a:pPr marL="0" indent="0">
              <a:spcBef>
                <a:spcPts val="100"/>
              </a:spcBef>
              <a:spcAft>
                <a:spcPts val="400"/>
              </a:spcAft>
              <a:buFont typeface="Arial"/>
              <a:buNone/>
              <a:defRPr/>
            </a:pPr>
            <a:r>
              <a:rPr lang="en-AU" i="0">
                <a:cs typeface="Calibri" panose="020F0502020204030204"/>
              </a:rPr>
              <a:t>Ask:</a:t>
            </a:r>
            <a:r>
              <a:rPr lang="en-AU" i="1">
                <a:cs typeface="Calibri" panose="020F0502020204030204"/>
              </a:rPr>
              <a:t> What types of words have the </a:t>
            </a:r>
            <a:r>
              <a:rPr lang="en-AU" b="1" i="1">
                <a:cs typeface="Calibri" panose="020F0502020204030204"/>
              </a:rPr>
              <a:t>-y </a:t>
            </a:r>
            <a:r>
              <a:rPr lang="en-AU" i="1">
                <a:cs typeface="Calibri" panose="020F0502020204030204"/>
              </a:rPr>
              <a:t>suffix?</a:t>
            </a:r>
          </a:p>
          <a:p>
            <a:pPr marL="0" indent="0">
              <a:spcBef>
                <a:spcPts val="100"/>
              </a:spcBef>
              <a:spcAft>
                <a:spcPts val="400"/>
              </a:spcAft>
              <a:buFont typeface="Arial"/>
              <a:buNone/>
              <a:defRPr/>
            </a:pPr>
            <a:r>
              <a:rPr lang="en-AU" i="0">
                <a:cs typeface="Calibri" panose="020F0502020204030204"/>
              </a:rPr>
              <a:t>Students: A</a:t>
            </a:r>
            <a:r>
              <a:rPr lang="en-AU" i="1">
                <a:cs typeface="Calibri" panose="020F0502020204030204"/>
              </a:rPr>
              <a:t>djectives</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rain</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Rainy</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could it describe?</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The weather or a day.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adding the </a:t>
            </a:r>
            <a:r>
              <a:rPr lang="en-US" b="1"/>
              <a:t>-y </a:t>
            </a:r>
            <a:r>
              <a:rPr lang="en-US" b="0"/>
              <a:t>suffix,</a:t>
            </a:r>
            <a:r>
              <a:rPr lang="en-US"/>
              <a:t> for example, </a:t>
            </a:r>
            <a:r>
              <a:rPr lang="en-US" b="1"/>
              <a:t>zest</a:t>
            </a:r>
            <a:r>
              <a:rPr lang="en-US"/>
              <a:t>, </a:t>
            </a:r>
            <a:r>
              <a:rPr lang="en-US" b="1"/>
              <a:t>zesty</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‘What something is like’ or say that the word is describing something.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soapy</a:t>
            </a:r>
            <a:r>
              <a:rPr lang="en-US" b="0"/>
              <a:t>,</a:t>
            </a:r>
            <a:r>
              <a:rPr lang="en-US" b="1"/>
              <a:t> frilly</a:t>
            </a:r>
            <a:r>
              <a:rPr lang="en-US" b="0"/>
              <a:t>,</a:t>
            </a:r>
            <a:r>
              <a:rPr lang="en-US" b="1"/>
              <a:t> messy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-y </a:t>
            </a:r>
            <a:r>
              <a:rPr lang="en-US"/>
              <a:t>suffix</a:t>
            </a:r>
          </a:p>
          <a:p>
            <a:pPr marL="171450" indent="-171450">
              <a:buFont typeface="Arial" panose="020B0604020202020204" pitchFamily="34" charset="0"/>
              <a:buChar char="•"/>
            </a:pPr>
            <a:r>
              <a:rPr lang="en-AU" sz="1200" b="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a:solidFill>
                  <a:srgbClr val="404040"/>
                </a:solidFill>
                <a:effectLst/>
                <a:latin typeface="+mn-lt"/>
                <a:ea typeface="Calibri" panose="020F0502020204030204" pitchFamily="34" charset="0"/>
                <a:cs typeface="Times New Roman" panose="02020603050405020304" pitchFamily="18" charset="0"/>
              </a:rPr>
              <a:t>-y </a:t>
            </a:r>
            <a:r>
              <a:rPr lang="en-AU" sz="1200" b="0">
                <a:solidFill>
                  <a:srgbClr val="404040"/>
                </a:solidFill>
                <a:effectLst/>
                <a:latin typeface="+mn-lt"/>
                <a:ea typeface="Calibri" panose="020F0502020204030204" pitchFamily="34" charset="0"/>
                <a:cs typeface="Times New Roman" panose="02020603050405020304" pitchFamily="18" charset="0"/>
              </a:rPr>
              <a:t>suffix.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 </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38494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c/</a:t>
            </a:r>
            <a:r>
              <a:rPr lang="en-US" b="1" err="1"/>
              <a:t>oul</a:t>
            </a:r>
            <a:r>
              <a:rPr lang="en-US" b="1"/>
              <a:t>/d</a:t>
            </a:r>
            <a:r>
              <a:rPr lang="en-US" b="0"/>
              <a:t>,</a:t>
            </a:r>
            <a:r>
              <a:rPr lang="en-US" b="1"/>
              <a:t> could</a:t>
            </a:r>
            <a:r>
              <a:rPr lang="en-US" b="0"/>
              <a:t>,</a:t>
            </a:r>
            <a:r>
              <a:rPr lang="en-US" b="1"/>
              <a:t> c-</a:t>
            </a:r>
            <a:r>
              <a:rPr lang="en-US" b="1" err="1"/>
              <a:t>oul</a:t>
            </a:r>
            <a:r>
              <a:rPr lang="en-US" b="1"/>
              <a:t>-d</a:t>
            </a:r>
            <a:r>
              <a:rPr lang="en-US" b="0"/>
              <a:t> spells </a:t>
            </a:r>
            <a:r>
              <a:rPr lang="en-US" b="1"/>
              <a:t>could</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Co</a:t>
            </a:r>
            <a:r>
              <a:rPr lang="en-US" sz="1200" b="1">
                <a:solidFill>
                  <a:schemeClr val="tx1"/>
                </a:solidFill>
                <a:latin typeface="+mn-lt"/>
                <a:ea typeface="Verdana" panose="020B0604030504040204" pitchFamily="34" charset="0"/>
                <a:cs typeface="Verdana" panose="020B0604030504040204" pitchFamily="34" charset="0"/>
              </a:rPr>
              <a:t>uld he try some yummy steak and bread?</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That should fill his tummy and make him happy. </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ew</a:t>
            </a:r>
            <a:r>
              <a:rPr lang="en-AU" sz="1200" b="1" kern="1200">
                <a:effectLst/>
                <a:latin typeface="+mn-lt"/>
                <a:ea typeface="Times New Roman" panose="02020603050405020304" pitchFamily="18" charset="0"/>
              </a:rPr>
              <a:t> </a:t>
            </a:r>
            <a:r>
              <a:rPr lang="en-AU" sz="1200" kern="1200">
                <a:effectLst/>
                <a:latin typeface="+mn-lt"/>
                <a:ea typeface="Times New Roman" panose="02020603050405020304" pitchFamily="18" charset="0"/>
              </a:rPr>
              <a:t>making the /</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and </a:t>
            </a:r>
            <a:r>
              <a:rPr lang="en-US" sz="1200" b="0">
                <a:latin typeface="+mn-lt"/>
              </a:rPr>
              <a:t>/</a:t>
            </a:r>
            <a:r>
              <a:rPr lang="en-US" sz="1200" b="0">
                <a:latin typeface="+mn-lt"/>
                <a:ea typeface="Calibri" panose="020F0502020204030204" pitchFamily="34" charset="0"/>
                <a:cs typeface="Calibri" panose="020F0502020204030204" pitchFamily="34" charset="0"/>
              </a:rPr>
              <a:t>ū</a:t>
            </a:r>
            <a:r>
              <a:rPr lang="en-US" sz="1200" b="0">
                <a:latin typeface="+mn-lt"/>
                <a:cs typeface="Arial" panose="020B0604020202020204" pitchFamily="34" charset="0"/>
              </a:rPr>
              <a:t>/</a:t>
            </a:r>
            <a:r>
              <a:rPr lang="en-AU" sz="1200" b="0" kern="1200">
                <a:effectLst/>
                <a:latin typeface="+mn-lt"/>
                <a:cs typeface="Arial" panose="020B0604020202020204" pitchFamily="34" charset="0"/>
              </a:rPr>
              <a:t> sounds as in the words </a:t>
            </a:r>
            <a:r>
              <a:rPr lang="en-AU" sz="1200" b="1" kern="1200">
                <a:effectLst/>
                <a:latin typeface="+mn-lt"/>
                <a:cs typeface="Arial" panose="020B0604020202020204" pitchFamily="34" charset="0"/>
              </a:rPr>
              <a:t>grew </a:t>
            </a:r>
            <a:r>
              <a:rPr lang="en-AU" sz="1200" b="0" kern="1200">
                <a:effectLst/>
                <a:latin typeface="+mn-lt"/>
                <a:cs typeface="Arial" panose="020B0604020202020204" pitchFamily="34" charset="0"/>
              </a:rPr>
              <a:t>and </a:t>
            </a:r>
            <a:r>
              <a:rPr lang="en-AU" sz="1200" b="1" kern="1200">
                <a:effectLst/>
                <a:latin typeface="+mn-lt"/>
                <a:cs typeface="Arial" panose="020B0604020202020204" pitchFamily="34" charset="0"/>
              </a:rPr>
              <a:t>few</a:t>
            </a:r>
            <a:r>
              <a:rPr lang="en-AU" sz="1200" b="0" kern="1200">
                <a:effectLst/>
                <a:latin typeface="+mn-lt"/>
                <a:cs typeface="Arial" panose="020B0604020202020204" pitchFamily="34" charset="0"/>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171450" indent="-171450">
              <a:buFont typeface="Arial" panose="020B0604020202020204" pitchFamily="34" charset="0"/>
              <a:buChar char="•"/>
            </a:pPr>
            <a:r>
              <a:rPr lang="en-AU" sz="1200" b="1" kern="1200" err="1">
                <a:effectLst/>
                <a:latin typeface="+mn-lt"/>
                <a:ea typeface="Calibri" panose="020F0502020204030204" pitchFamily="34" charset="0"/>
                <a:cs typeface="Calibri" panose="020F0502020204030204" pitchFamily="34" charset="0"/>
              </a:rPr>
              <a:t>ew</a:t>
            </a:r>
            <a:r>
              <a:rPr lang="en-AU" sz="1200" kern="1200">
                <a:effectLst/>
                <a:latin typeface="+mn-lt"/>
                <a:ea typeface="Calibri" panose="020F0502020204030204" pitchFamily="34" charset="0"/>
                <a:cs typeface="Calibri" panose="020F0502020204030204" pitchFamily="34" charset="0"/>
              </a:rPr>
              <a:t> says </a:t>
            </a:r>
            <a:r>
              <a:rPr lang="en-AU" sz="1200" kern="1200">
                <a:effectLst/>
                <a:latin typeface="+mn-lt"/>
                <a:ea typeface="Times New Roman" panose="02020603050405020304" pitchFamily="18" charset="0"/>
              </a:rPr>
              <a:t>/</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and </a:t>
            </a:r>
            <a:r>
              <a:rPr lang="en-US" sz="1200" b="0">
                <a:latin typeface="+mn-lt"/>
              </a:rPr>
              <a:t>/</a:t>
            </a:r>
            <a:r>
              <a:rPr lang="en-US" sz="1200" b="0">
                <a:latin typeface="+mn-lt"/>
                <a:ea typeface="Calibri" panose="020F0502020204030204" pitchFamily="34" charset="0"/>
                <a:cs typeface="Calibri" panose="020F0502020204030204" pitchFamily="34" charset="0"/>
              </a:rPr>
              <a:t>ū/</a:t>
            </a:r>
            <a:r>
              <a:rPr lang="en-AU" sz="1200" kern="1200">
                <a:effectLst/>
                <a:latin typeface="+mn-lt"/>
                <a:ea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AU" sz="1200" kern="1200">
                <a:effectLst/>
                <a:latin typeface="+mn-lt"/>
                <a:ea typeface="Calibri" panose="020F0502020204030204" pitchFamily="34" charset="0"/>
                <a:cs typeface="Calibri" panose="020F0502020204030204" pitchFamily="34" charset="0"/>
              </a:rPr>
              <a:t>most common sound: /</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grew</a:t>
            </a:r>
          </a:p>
          <a:p>
            <a:pPr marL="171450" indent="-171450">
              <a:buFont typeface="Arial" panose="020B0604020202020204" pitchFamily="34" charset="0"/>
              <a:buChar char="•"/>
            </a:pPr>
            <a:r>
              <a:rPr lang="en-US" sz="1200" b="0">
                <a:latin typeface="+mn-lt"/>
                <a:cs typeface="Arial" panose="020B0604020202020204" pitchFamily="34" charset="0"/>
              </a:rPr>
              <a:t>less common sound: </a:t>
            </a:r>
            <a:r>
              <a:rPr lang="en-US" sz="1200" b="0">
                <a:latin typeface="+mn-lt"/>
              </a:rPr>
              <a:t>/</a:t>
            </a:r>
            <a:r>
              <a:rPr lang="en-US" sz="1200" b="0">
                <a:latin typeface="+mn-lt"/>
                <a:ea typeface="Calibri" panose="020F0502020204030204" pitchFamily="34" charset="0"/>
                <a:cs typeface="Calibri" panose="020F0502020204030204" pitchFamily="34" charset="0"/>
              </a:rPr>
              <a:t>ū/ as in </a:t>
            </a:r>
            <a:r>
              <a:rPr lang="en-US" sz="1200" b="1">
                <a:latin typeface="+mn-lt"/>
                <a:ea typeface="Calibri" panose="020F0502020204030204" pitchFamily="34" charset="0"/>
                <a:cs typeface="Calibri" panose="020F0502020204030204" pitchFamily="34" charset="0"/>
              </a:rPr>
              <a:t>few</a:t>
            </a:r>
          </a:p>
          <a:p>
            <a:pPr marL="171450" indent="-171450">
              <a:buFont typeface="Arial" panose="020B0604020202020204" pitchFamily="34" charset="0"/>
              <a:buChar char="•"/>
            </a:pPr>
            <a:endParaRPr lang="en-US" sz="1200"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In this lesson, spelling is taught before reading as this will be most supportive for introducing students to the spelling </a:t>
            </a:r>
            <a:r>
              <a:rPr lang="en-US" sz="1200" b="0" err="1">
                <a:latin typeface="+mn-lt"/>
              </a:rPr>
              <a:t>generalisation</a:t>
            </a:r>
            <a:r>
              <a:rPr lang="en-US" sz="1200" b="0">
                <a:latin typeface="+mn-lt"/>
              </a:rPr>
              <a:t>. Students will also be supported to </a:t>
            </a:r>
            <a:r>
              <a:rPr lang="en-US" sz="1200" b="0" err="1">
                <a:latin typeface="+mn-lt"/>
              </a:rPr>
              <a:t>practise</a:t>
            </a:r>
            <a:r>
              <a:rPr lang="en-US" sz="1200" b="0">
                <a:latin typeface="+mn-lt"/>
              </a:rPr>
              <a:t> reading words with the letters and sounds introduced by the spelling </a:t>
            </a:r>
            <a:r>
              <a:rPr lang="en-US" sz="1200" b="0" err="1">
                <a:latin typeface="+mn-lt"/>
              </a:rPr>
              <a:t>generalisation</a:t>
            </a:r>
            <a:r>
              <a:rPr lang="en-US" sz="1200" b="0">
                <a:latin typeface="+mn-lt"/>
              </a:rPr>
              <a:t>.</a:t>
            </a:r>
            <a:endParaRPr lang="en-AU" sz="1200" kern="1200">
              <a:effectLst/>
              <a:latin typeface="+mn-lt"/>
              <a:ea typeface="Times New Roman" panose="02020603050405020304" pitchFamily="18" charset="0"/>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words* in this lesson are </a:t>
            </a:r>
            <a:r>
              <a:rPr lang="en-AU" sz="1200" b="1" kern="1200">
                <a:effectLst/>
                <a:latin typeface="+mn-lt"/>
                <a:ea typeface="Times New Roman" panose="02020603050405020304" pitchFamily="18" charset="0"/>
              </a:rPr>
              <a:t>word </a:t>
            </a:r>
            <a:r>
              <a:rPr lang="en-AU" sz="1200" b="0" kern="1200">
                <a:effectLst/>
                <a:latin typeface="+mn-lt"/>
                <a:ea typeface="Times New Roman" panose="02020603050405020304" pitchFamily="18" charset="0"/>
              </a:rPr>
              <a:t>and </a:t>
            </a:r>
            <a:r>
              <a:rPr lang="en-AU" sz="1200" b="1" kern="1200">
                <a:effectLst/>
                <a:latin typeface="+mn-lt"/>
                <a:ea typeface="Times New Roman" panose="02020603050405020304" pitchFamily="18" charset="0"/>
              </a:rPr>
              <a:t>work</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w-or-d </a:t>
            </a:r>
            <a:r>
              <a:rPr lang="en-US" b="0">
                <a:latin typeface="+mn-lt"/>
              </a:rPr>
              <a:t>spells </a:t>
            </a:r>
            <a:r>
              <a:rPr lang="en-US" b="1">
                <a:latin typeface="+mn-lt"/>
              </a:rPr>
              <a:t>word</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that they will be learning </a:t>
            </a:r>
            <a:r>
              <a:rPr lang="en-US" i="0">
                <a:latin typeface="+mn-lt"/>
              </a:rPr>
              <a:t>the </a:t>
            </a:r>
            <a:r>
              <a:rPr lang="en-US" b="1" i="0" err="1">
                <a:latin typeface="+mn-lt"/>
              </a:rPr>
              <a:t>ew</a:t>
            </a:r>
            <a:r>
              <a:rPr lang="en-US" b="1" i="0">
                <a:latin typeface="+mn-lt"/>
              </a:rPr>
              <a:t> </a:t>
            </a:r>
            <a:r>
              <a:rPr lang="en-US" b="0" i="0">
                <a:latin typeface="+mn-lt"/>
              </a:rPr>
              <a:t>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 </a:t>
            </a:r>
            <a:r>
              <a:rPr lang="en-US" b="1" i="1" err="1">
                <a:latin typeface="+mn-lt"/>
              </a:rPr>
              <a:t>ew</a:t>
            </a:r>
            <a:r>
              <a:rPr lang="en-US" b="0" i="1">
                <a:latin typeface="+mn-lt"/>
              </a:rPr>
              <a:t> says /</a:t>
            </a:r>
            <a:r>
              <a:rPr lang="en-US" b="0" i="1" err="1">
                <a:latin typeface="+mn-lt"/>
              </a:rPr>
              <a:t>oo</a:t>
            </a:r>
            <a:r>
              <a:rPr lang="en-US" b="0" i="1">
                <a:latin typeface="+mn-lt"/>
              </a:rPr>
              <a:t>/ and </a:t>
            </a:r>
            <a:r>
              <a:rPr lang="en-US" sz="1200" b="0" i="1">
                <a:latin typeface="+mn-lt"/>
              </a:rPr>
              <a:t>/</a:t>
            </a:r>
            <a:r>
              <a:rPr lang="en-US" sz="1200" b="0" i="1">
                <a:latin typeface="+mn-lt"/>
                <a:ea typeface="Calibri" panose="020F0502020204030204" pitchFamily="34" charset="0"/>
                <a:cs typeface="Calibri" panose="020F0502020204030204" pitchFamily="34" charset="0"/>
              </a:rPr>
              <a:t>ū/, mostly at the end of a word or syllable. </a:t>
            </a: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Introduce the </a:t>
            </a:r>
            <a:r>
              <a:rPr lang="en-AU" b="1">
                <a:latin typeface="+mn-lt"/>
              </a:rPr>
              <a:t>mnemonic phrase</a:t>
            </a:r>
            <a:r>
              <a:rPr lang="en-AU" b="0">
                <a:latin typeface="+mn-lt"/>
              </a:rPr>
              <a:t>,</a:t>
            </a:r>
            <a:r>
              <a:rPr lang="en-AU" b="1">
                <a:latin typeface="+mn-lt"/>
              </a:rPr>
              <a:t> I gr</a:t>
            </a:r>
            <a:r>
              <a:rPr lang="en-AU" b="1" u="sng">
                <a:latin typeface="+mn-lt"/>
              </a:rPr>
              <a:t>ew</a:t>
            </a:r>
            <a:r>
              <a:rPr lang="en-AU" b="1">
                <a:latin typeface="+mn-lt"/>
              </a:rPr>
              <a:t> a f</a:t>
            </a:r>
            <a:r>
              <a:rPr lang="en-AU" b="1" u="sng">
                <a:latin typeface="+mn-lt"/>
              </a:rPr>
              <a:t>ew</a:t>
            </a:r>
            <a:r>
              <a:rPr lang="en-AU" b="1">
                <a:latin typeface="+mn-lt"/>
              </a:rPr>
              <a:t> </a:t>
            </a:r>
            <a:r>
              <a:rPr lang="en-AU">
                <a:latin typeface="+mn-lt"/>
              </a:rPr>
              <a:t>for the </a:t>
            </a:r>
            <a:r>
              <a:rPr lang="en-AU" b="1" err="1">
                <a:latin typeface="+mn-lt"/>
              </a:rPr>
              <a:t>ew</a:t>
            </a:r>
            <a:r>
              <a:rPr lang="en-AU" b="1">
                <a:latin typeface="+mn-lt"/>
              </a:rPr>
              <a:t> </a:t>
            </a:r>
            <a:r>
              <a:rPr lang="en-AU">
                <a:latin typeface="+mn-lt"/>
              </a:rPr>
              <a:t>spelling generalisation:</a:t>
            </a:r>
          </a:p>
          <a:p>
            <a:pPr marL="171450" indent="-171450">
              <a:buFont typeface="Arial" panose="020B0604020202020204" pitchFamily="34" charset="0"/>
              <a:buChar char="•"/>
            </a:pPr>
            <a:r>
              <a:rPr lang="en-AU" sz="1200" b="1" kern="1200" err="1">
                <a:effectLst/>
                <a:latin typeface="+mn-lt"/>
                <a:ea typeface="Calibri" panose="020F0502020204030204" pitchFamily="34" charset="0"/>
                <a:cs typeface="Calibri" panose="020F0502020204030204" pitchFamily="34" charset="0"/>
              </a:rPr>
              <a:t>ew</a:t>
            </a:r>
            <a:r>
              <a:rPr lang="en-AU" sz="1200" kern="1200">
                <a:effectLst/>
                <a:latin typeface="+mn-lt"/>
                <a:ea typeface="Calibri" panose="020F0502020204030204" pitchFamily="34" charset="0"/>
                <a:cs typeface="Calibri" panose="020F0502020204030204" pitchFamily="34" charset="0"/>
              </a:rPr>
              <a:t> says </a:t>
            </a:r>
            <a:r>
              <a:rPr lang="en-AU" sz="1200" kern="1200">
                <a:effectLst/>
                <a:latin typeface="+mn-lt"/>
                <a:ea typeface="Times New Roman" panose="02020603050405020304" pitchFamily="18" charset="0"/>
              </a:rPr>
              <a:t>/</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and </a:t>
            </a:r>
            <a:r>
              <a:rPr lang="en-US" sz="1200" b="0">
                <a:latin typeface="+mn-lt"/>
              </a:rPr>
              <a:t>/</a:t>
            </a:r>
            <a:r>
              <a:rPr lang="en-US" sz="1200" b="0">
                <a:latin typeface="+mn-lt"/>
                <a:ea typeface="Calibri" panose="020F0502020204030204" pitchFamily="34" charset="0"/>
                <a:cs typeface="Calibri" panose="020F0502020204030204" pitchFamily="34" charset="0"/>
              </a:rPr>
              <a:t>ū/</a:t>
            </a:r>
            <a:r>
              <a:rPr lang="en-AU" sz="1200" kern="1200">
                <a:effectLst/>
                <a:latin typeface="+mn-lt"/>
                <a:ea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AU" sz="1200" kern="1200">
                <a:effectLst/>
                <a:latin typeface="+mn-lt"/>
                <a:ea typeface="Calibri" panose="020F0502020204030204" pitchFamily="34" charset="0"/>
                <a:cs typeface="Calibri" panose="020F0502020204030204" pitchFamily="34" charset="0"/>
              </a:rPr>
              <a:t>most common sound: /</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grew</a:t>
            </a:r>
          </a:p>
          <a:p>
            <a:pPr marL="171450" indent="-171450">
              <a:buFont typeface="Arial" panose="020B0604020202020204" pitchFamily="34" charset="0"/>
              <a:buChar char="•"/>
            </a:pPr>
            <a:r>
              <a:rPr lang="en-US" sz="1200" b="0">
                <a:latin typeface="+mn-lt"/>
                <a:cs typeface="Arial" panose="020B0604020202020204" pitchFamily="34" charset="0"/>
              </a:rPr>
              <a:t>less common sound: </a:t>
            </a:r>
            <a:r>
              <a:rPr lang="en-US" sz="1200" b="0">
                <a:latin typeface="+mn-lt"/>
              </a:rPr>
              <a:t>/</a:t>
            </a:r>
            <a:r>
              <a:rPr lang="en-US" sz="1200" b="0">
                <a:latin typeface="+mn-lt"/>
                <a:ea typeface="Calibri" panose="020F0502020204030204" pitchFamily="34" charset="0"/>
                <a:cs typeface="Calibri" panose="020F0502020204030204" pitchFamily="34" charset="0"/>
              </a:rPr>
              <a:t>ū/ as in </a:t>
            </a:r>
            <a:r>
              <a:rPr lang="en-US" sz="1200" b="1">
                <a:latin typeface="+mn-lt"/>
                <a:ea typeface="Calibri" panose="020F0502020204030204" pitchFamily="34" charset="0"/>
                <a:cs typeface="Calibri" panose="020F0502020204030204" pitchFamily="34" charset="0"/>
              </a:rPr>
              <a:t>few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The phrase </a:t>
            </a:r>
            <a:r>
              <a:rPr lang="en-AU" b="1" i="1" u="none">
                <a:latin typeface="+mn-lt"/>
              </a:rPr>
              <a:t>I gr</a:t>
            </a:r>
            <a:r>
              <a:rPr lang="en-AU" b="1" i="1" u="sng">
                <a:latin typeface="+mn-lt"/>
              </a:rPr>
              <a:t>ew</a:t>
            </a:r>
            <a:r>
              <a:rPr lang="en-AU" b="1" i="1" u="none">
                <a:latin typeface="+mn-lt"/>
              </a:rPr>
              <a:t> a f</a:t>
            </a:r>
            <a:r>
              <a:rPr lang="en-AU" b="1" i="1" u="sng">
                <a:latin typeface="+mn-lt"/>
              </a:rPr>
              <a:t>ew</a:t>
            </a:r>
            <a:r>
              <a:rPr lang="en-AU" b="0" i="1" u="none">
                <a:latin typeface="+mn-lt"/>
              </a:rPr>
              <a:t> </a:t>
            </a:r>
            <a:r>
              <a:rPr lang="en-AU" i="1">
                <a:latin typeface="+mn-lt"/>
              </a:rPr>
              <a:t>can help us remember the most common sounds </a:t>
            </a:r>
            <a:r>
              <a:rPr lang="en-AU" b="1" i="1" err="1">
                <a:latin typeface="+mn-lt"/>
              </a:rPr>
              <a:t>ew</a:t>
            </a:r>
            <a:r>
              <a:rPr lang="en-AU" i="1">
                <a:latin typeface="+mn-lt"/>
              </a:rPr>
              <a:t> can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Listen for the </a:t>
            </a:r>
            <a:r>
              <a:rPr lang="en-AU" sz="1200" i="1" kern="1200">
                <a:effectLst/>
                <a:latin typeface="+mn-lt"/>
                <a:ea typeface="Times New Roman" panose="02020603050405020304" pitchFamily="18" charset="0"/>
              </a:rPr>
              <a:t>/</a:t>
            </a:r>
            <a:r>
              <a:rPr lang="en-AU" sz="1200" i="1" kern="1200" err="1">
                <a:effectLst/>
                <a:latin typeface="+mn-lt"/>
                <a:ea typeface="Calibri" panose="020F0502020204030204" pitchFamily="34" charset="0"/>
                <a:cs typeface="Calibri" panose="020F0502020204030204" pitchFamily="34" charset="0"/>
              </a:rPr>
              <a:t>oo</a:t>
            </a:r>
            <a:r>
              <a:rPr lang="en-AU" sz="1200" i="1" kern="1200">
                <a:effectLst/>
                <a:latin typeface="+mn-lt"/>
                <a:ea typeface="Calibri" panose="020F0502020204030204" pitchFamily="34" charset="0"/>
                <a:cs typeface="Calibri" panose="020F0502020204030204" pitchFamily="34" charset="0"/>
              </a:rPr>
              <a:t>/</a:t>
            </a:r>
            <a:r>
              <a:rPr lang="en-AU" i="1">
                <a:latin typeface="+mn-lt"/>
              </a:rPr>
              <a:t> sound and the long </a:t>
            </a:r>
            <a:r>
              <a:rPr lang="en-US" sz="1200" b="0" i="1">
                <a:latin typeface="+mn-lt"/>
              </a:rPr>
              <a:t>/</a:t>
            </a:r>
            <a:r>
              <a:rPr lang="en-US" sz="1200" b="0" i="1">
                <a:latin typeface="+mn-lt"/>
                <a:ea typeface="Calibri" panose="020F0502020204030204" pitchFamily="34" charset="0"/>
                <a:cs typeface="Calibri" panose="020F0502020204030204" pitchFamily="34" charset="0"/>
              </a:rPr>
              <a:t>ū/</a:t>
            </a:r>
            <a:r>
              <a:rPr lang="en-US">
                <a:latin typeface="+mn-lt"/>
              </a:rPr>
              <a:t> </a:t>
            </a:r>
            <a:r>
              <a:rPr lang="en-AU" i="1">
                <a:latin typeface="+mn-lt"/>
              </a:rPr>
              <a:t>sound as I say the phrase: </a:t>
            </a:r>
            <a:r>
              <a:rPr lang="en-AU" b="1" i="1">
                <a:latin typeface="+mn-lt"/>
              </a:rPr>
              <a:t>I gr</a:t>
            </a:r>
            <a:r>
              <a:rPr lang="en-AU" b="1" i="1" u="sng">
                <a:latin typeface="+mn-lt"/>
              </a:rPr>
              <a:t>ew</a:t>
            </a:r>
            <a:r>
              <a:rPr lang="en-AU" b="1" i="1">
                <a:latin typeface="+mn-lt"/>
              </a:rPr>
              <a:t> a f</a:t>
            </a:r>
            <a:r>
              <a:rPr lang="en-AU" b="1" i="1" u="sng">
                <a:latin typeface="+mn-lt"/>
              </a:rPr>
              <a:t>ew</a:t>
            </a:r>
            <a:r>
              <a:rPr lang="en-AU" b="0" i="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a:t>
            </a:r>
            <a:r>
              <a:rPr lang="en-AU" b="0" i="1" err="1">
                <a:latin typeface="+mn-lt"/>
              </a:rPr>
              <a:t>oo</a:t>
            </a:r>
            <a:r>
              <a:rPr lang="en-AU" b="0" i="1">
                <a:latin typeface="+mn-lt"/>
              </a:rPr>
              <a:t>/ is the sound </a:t>
            </a:r>
            <a:r>
              <a:rPr lang="en-AU" b="1" i="1" err="1">
                <a:latin typeface="+mn-lt"/>
              </a:rPr>
              <a:t>ew</a:t>
            </a:r>
            <a:r>
              <a:rPr lang="en-AU" b="1" i="1">
                <a:latin typeface="+mn-lt"/>
              </a:rPr>
              <a:t> </a:t>
            </a:r>
            <a:r>
              <a:rPr lang="en-AU" b="0" i="1">
                <a:latin typeface="+mn-lt"/>
              </a:rPr>
              <a:t>says most often. </a:t>
            </a:r>
            <a:r>
              <a:rPr lang="en-AU" b="1" i="1" err="1">
                <a:latin typeface="+mn-lt"/>
              </a:rPr>
              <a:t>ew</a:t>
            </a:r>
            <a:r>
              <a:rPr lang="en-AU" b="0" i="1">
                <a:latin typeface="+mn-lt"/>
              </a:rPr>
              <a:t> also says </a:t>
            </a:r>
            <a:r>
              <a:rPr lang="en-US" sz="1200" b="0" i="1">
                <a:latin typeface="+mn-lt"/>
              </a:rPr>
              <a:t>/</a:t>
            </a:r>
            <a:r>
              <a:rPr lang="en-US" sz="1200" b="0" i="1">
                <a:latin typeface="+mn-lt"/>
                <a:ea typeface="Calibri" panose="020F0502020204030204" pitchFamily="34" charset="0"/>
                <a:cs typeface="Calibri" panose="020F0502020204030204" pitchFamily="34" charset="0"/>
              </a:rPr>
              <a:t>ū/</a:t>
            </a:r>
            <a:r>
              <a:rPr lang="en-AU" sz="1200" b="0" i="1">
                <a:latin typeface="+mn-lt"/>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sounds. Say:</a:t>
            </a:r>
            <a:endParaRPr lang="en-US">
              <a:latin typeface="+mn-lt"/>
              <a:cs typeface="+mn-cs"/>
            </a:endParaRPr>
          </a:p>
          <a:p>
            <a:pPr marL="171450" indent="-171450">
              <a:buFont typeface="Arial" panose="020B0604020202020204" pitchFamily="34" charset="0"/>
              <a:buChar char="•"/>
            </a:pPr>
            <a:r>
              <a:rPr lang="en-US" b="1" i="1" err="1">
                <a:latin typeface="+mn-lt"/>
              </a:rPr>
              <a:t>ew</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kern="1200" err="1">
                <a:effectLst/>
                <a:latin typeface="+mn-lt"/>
                <a:ea typeface="Calibri" panose="020F0502020204030204" pitchFamily="34" charset="0"/>
                <a:cs typeface="Calibri" panose="020F0502020204030204" pitchFamily="34" charset="0"/>
              </a:rPr>
              <a:t>oo</a:t>
            </a:r>
            <a:r>
              <a:rPr lang="en-AU" sz="1200" i="1" kern="1200">
                <a:effectLst/>
                <a:latin typeface="+mn-lt"/>
                <a:ea typeface="Calibri" panose="020F0502020204030204" pitchFamily="34" charset="0"/>
                <a:cs typeface="Calibri" panose="020F0502020204030204" pitchFamily="34" charset="0"/>
              </a:rPr>
              <a:t>/ and </a:t>
            </a:r>
            <a:r>
              <a:rPr lang="en-US" sz="1200" b="0" i="1">
                <a:latin typeface="+mn-lt"/>
              </a:rPr>
              <a:t>/</a:t>
            </a:r>
            <a:r>
              <a:rPr lang="en-US" sz="1200" b="0" i="1">
                <a:latin typeface="+mn-lt"/>
                <a:ea typeface="Calibri" panose="020F0502020204030204" pitchFamily="34" charset="0"/>
                <a:cs typeface="Calibri" panose="020F0502020204030204" pitchFamily="34" charset="0"/>
              </a:rPr>
              <a:t>ū/</a:t>
            </a:r>
            <a:r>
              <a:rPr lang="en-US" b="0" i="1">
                <a:latin typeface="+mn-lt"/>
                <a:cs typeface="Arial" panose="020B0604020202020204" pitchFamily="34" charset="0"/>
              </a:rPr>
              <a:t>.</a:t>
            </a:r>
            <a:endParaRPr lang="en-US" b="1" i="1">
              <a:latin typeface="+mn-lt"/>
              <a:cs typeface="Arial" panose="020B0604020202020204" pitchFamily="34" charset="0"/>
            </a:endParaRPr>
          </a:p>
          <a:p>
            <a:endParaRPr lang="en-US" b="0">
              <a:latin typeface="+mn-lt"/>
              <a:cs typeface="Arial" panose="020B0604020202020204" pitchFamily="34" charset="0"/>
            </a:endParaRPr>
          </a:p>
          <a:p>
            <a:r>
              <a:rPr lang="en-US" b="0">
                <a:latin typeface="+mn-lt"/>
                <a:cs typeface="Arial" panose="020B0604020202020204" pitchFamily="34" charset="0"/>
              </a:rPr>
              <a:t>Write </a:t>
            </a:r>
            <a:r>
              <a:rPr lang="en-US" b="1" err="1">
                <a:latin typeface="+mn-lt"/>
                <a:cs typeface="Arial" panose="020B0604020202020204" pitchFamily="34" charset="0"/>
              </a:rPr>
              <a:t>ew</a:t>
            </a:r>
            <a:r>
              <a:rPr lang="en-US" b="1">
                <a:latin typeface="+mn-lt"/>
                <a:cs typeface="Arial" panose="020B0604020202020204" pitchFamily="34" charset="0"/>
              </a:rPr>
              <a:t> </a:t>
            </a:r>
            <a:r>
              <a:rPr lang="en-US" b="0">
                <a:latin typeface="+mn-lt"/>
                <a:cs typeface="Arial" panose="020B0604020202020204" pitchFamily="34" charset="0"/>
              </a:rPr>
              <a:t>three more times on the class whiteboard while repeating the sounds.</a:t>
            </a:r>
            <a:endParaRPr lang="en-US" b="1" i="1">
              <a:latin typeface="+mn-lt"/>
            </a:endParaRPr>
          </a:p>
          <a:p>
            <a:endParaRPr lang="en-US" b="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letter __</a:t>
            </a:r>
            <a:r>
              <a:rPr lang="en-US" b="1">
                <a:latin typeface="+mn-lt"/>
              </a:rPr>
              <a:t>y</a:t>
            </a:r>
            <a:r>
              <a:rPr lang="en-US" b="0">
                <a:latin typeface="+mn-lt"/>
              </a:rPr>
              <a:t>.* As you point, students say the sounds that have been taught: /</a:t>
            </a:r>
            <a:r>
              <a:rPr lang="en-US" b="0">
                <a:latin typeface="+mn-lt"/>
                <a:cs typeface="Arial" panose="020B0604020202020204" pitchFamily="34" charset="0"/>
              </a:rPr>
              <a:t>ī</a:t>
            </a:r>
            <a:r>
              <a:rPr lang="en-US" b="0">
                <a:latin typeface="+mn-lt"/>
              </a:rPr>
              <a:t>/ and /</a:t>
            </a:r>
            <a:r>
              <a:rPr lang="en-US" b="0">
                <a:latin typeface="+mn-lt"/>
                <a:ea typeface="Calibri" panose="020F0502020204030204" pitchFamily="34" charset="0"/>
                <a:cs typeface="Calibri" panose="020F0502020204030204" pitchFamily="34" charset="0"/>
              </a:rPr>
              <a:t>ē/</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Sh</a:t>
            </a:r>
            <a:r>
              <a:rPr lang="en-US" b="1" u="sng">
                <a:latin typeface="+mn-lt"/>
              </a:rPr>
              <a:t>y</a:t>
            </a:r>
            <a:r>
              <a:rPr lang="en-US" b="1">
                <a:latin typeface="+mn-lt"/>
              </a:rPr>
              <a:t> pupp</a:t>
            </a:r>
            <a:r>
              <a:rPr lang="en-US" b="1" u="sng">
                <a:latin typeface="+mn-lt"/>
              </a:rPr>
              <a:t>y</a:t>
            </a:r>
            <a:r>
              <a:rPr lang="en-US" b="0">
                <a:latin typeface="+mn-lt"/>
              </a:rPr>
              <a:t>.</a:t>
            </a:r>
          </a:p>
          <a:p>
            <a:pPr marL="171450" indent="-171450">
              <a:buFont typeface="Arial" panose="020B0604020202020204" pitchFamily="34" charset="0"/>
              <a:buChar char="•"/>
            </a:pPr>
            <a:r>
              <a:rPr lang="en-US" b="0">
                <a:latin typeface="+mn-lt"/>
              </a:rPr>
              <a:t>Ask students to identify the common position/s of this spelling pattern in words: </a:t>
            </a:r>
          </a:p>
          <a:p>
            <a:pPr marL="628650" lvl="1" indent="-171450">
              <a:buFont typeface="Arial" panose="020B0604020202020204" pitchFamily="34" charset="0"/>
              <a:buChar char="•"/>
            </a:pPr>
            <a:r>
              <a:rPr lang="en-US" b="1">
                <a:latin typeface="+mn-lt"/>
              </a:rPr>
              <a:t>y</a:t>
            </a:r>
            <a:r>
              <a:rPr lang="en-US" b="0">
                <a:latin typeface="+mn-lt"/>
              </a:rPr>
              <a:t> says /</a:t>
            </a:r>
            <a:r>
              <a:rPr lang="en-US" b="0">
                <a:latin typeface="+mn-lt"/>
                <a:cs typeface="Arial" panose="020B0604020202020204" pitchFamily="34" charset="0"/>
              </a:rPr>
              <a:t>ī/</a:t>
            </a:r>
            <a:r>
              <a:rPr lang="en-US" b="0">
                <a:latin typeface="+mn-lt"/>
              </a:rPr>
              <a:t> at the end of a one-syllable word</a:t>
            </a:r>
          </a:p>
          <a:p>
            <a:pPr marL="628650" lvl="1" indent="-171450">
              <a:buFont typeface="Arial" panose="020B0604020202020204" pitchFamily="34" charset="0"/>
              <a:buChar char="•"/>
            </a:pPr>
            <a:r>
              <a:rPr lang="en-US" b="1">
                <a:latin typeface="+mn-lt"/>
              </a:rPr>
              <a:t>y</a:t>
            </a:r>
            <a:r>
              <a:rPr lang="en-US" b="0">
                <a:latin typeface="+mn-lt"/>
              </a:rPr>
              <a:t> says /</a:t>
            </a:r>
            <a:r>
              <a:rPr lang="en-US" b="0">
                <a:latin typeface="+mn-lt"/>
                <a:ea typeface="Calibri" panose="020F0502020204030204" pitchFamily="34" charset="0"/>
                <a:cs typeface="Calibri" panose="020F0502020204030204" pitchFamily="34" charset="0"/>
              </a:rPr>
              <a:t>ē</a:t>
            </a:r>
            <a:r>
              <a:rPr lang="en-US" b="0">
                <a:latin typeface="+mn-lt"/>
              </a:rPr>
              <a:t>/ at the end of words with more than one syllable. </a:t>
            </a:r>
          </a:p>
          <a:p>
            <a:pPr lvl="1"/>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You may prompt students by saying: </a:t>
            </a:r>
            <a:r>
              <a:rPr lang="en-US" b="1" i="1">
                <a:latin typeface="+mn-lt"/>
              </a:rPr>
              <a:t>y</a:t>
            </a:r>
            <a:r>
              <a:rPr lang="en-US" b="0" i="1">
                <a:latin typeface="+mn-lt"/>
              </a:rPr>
              <a:t> at the end of a word</a:t>
            </a:r>
            <a:r>
              <a:rPr lang="en-US" b="0" i="0">
                <a:latin typeface="+mn-lt"/>
              </a:rPr>
              <a:t>.</a:t>
            </a: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a:t>
            </a:r>
            <a:endParaRPr lang="en-US">
              <a:latin typeface="+mn-lt"/>
            </a:endParaRPr>
          </a:p>
          <a:p>
            <a:endParaRPr lang="en-US">
              <a:latin typeface="+mn-lt"/>
            </a:endParaRPr>
          </a:p>
          <a:p>
            <a:endParaRPr lang="en-US" b="1">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while saying the target sounds.</a:t>
            </a:r>
          </a:p>
          <a:p>
            <a:pPr marL="171450" indent="-171450">
              <a:buFont typeface="Arial" panose="020B0604020202020204" pitchFamily="34" charset="0"/>
              <a:buChar char="•"/>
            </a:pPr>
            <a:r>
              <a:rPr lang="en-US" b="1" i="1" err="1">
                <a:latin typeface="+mn-lt"/>
              </a:rPr>
              <a:t>ew</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kern="1200" err="1">
                <a:effectLst/>
                <a:latin typeface="+mn-lt"/>
                <a:ea typeface="Calibri" panose="020F0502020204030204" pitchFamily="34" charset="0"/>
                <a:cs typeface="Calibri" panose="020F0502020204030204" pitchFamily="34" charset="0"/>
              </a:rPr>
              <a:t>oo</a:t>
            </a:r>
            <a:r>
              <a:rPr lang="en-AU" sz="1200" i="1" kern="1200">
                <a:effectLst/>
                <a:latin typeface="+mn-lt"/>
                <a:ea typeface="Calibri" panose="020F0502020204030204" pitchFamily="34" charset="0"/>
                <a:cs typeface="Calibri" panose="020F0502020204030204" pitchFamily="34" charset="0"/>
              </a:rPr>
              <a:t>/ and </a:t>
            </a:r>
            <a:r>
              <a:rPr lang="en-US" sz="1200" b="0" i="1">
                <a:latin typeface="+mn-lt"/>
              </a:rPr>
              <a:t>/</a:t>
            </a:r>
            <a:r>
              <a:rPr lang="en-US" sz="1200" b="0" i="1">
                <a:latin typeface="+mn-lt"/>
                <a:ea typeface="Calibri" panose="020F0502020204030204" pitchFamily="34" charset="0"/>
                <a:cs typeface="Calibri" panose="020F0502020204030204" pitchFamily="34" charset="0"/>
              </a:rPr>
              <a:t>ū/</a:t>
            </a:r>
            <a:r>
              <a:rPr lang="en-US" b="0" i="1">
                <a:latin typeface="+mn-lt"/>
                <a:cs typeface="Arial" panose="020B0604020202020204" pitchFamily="34" charset="0"/>
              </a:rPr>
              <a:t>.</a:t>
            </a:r>
          </a:p>
          <a:p>
            <a:pPr marL="171450" indent="-171450">
              <a:buFont typeface="Arial" panose="020B0604020202020204" pitchFamily="34" charset="0"/>
              <a:buChar char="•"/>
            </a:pPr>
            <a:endParaRPr lang="en-US" b="0" i="1">
              <a:latin typeface="+mn-lt"/>
              <a:cs typeface="Arial" panose="020B0604020202020204" pitchFamily="34" charset="0"/>
            </a:endParaRPr>
          </a:p>
          <a:p>
            <a:pPr marL="0" indent="0">
              <a:buFont typeface="Arial" panose="020B0604020202020204" pitchFamily="34" charset="0"/>
              <a:buNone/>
            </a:pPr>
            <a:r>
              <a:rPr lang="en-US" b="0" i="0">
                <a:latin typeface="+mn-lt"/>
                <a:cs typeface="Arial" panose="020B0604020202020204" pitchFamily="34" charset="0"/>
              </a:rPr>
              <a:t>Prompt students to identify:</a:t>
            </a:r>
          </a:p>
          <a:p>
            <a:pPr marL="171450" indent="-171450">
              <a:buFont typeface="Arial" panose="020B0604020202020204" pitchFamily="34" charset="0"/>
              <a:buChar char="•"/>
            </a:pPr>
            <a:r>
              <a:rPr lang="en-US" b="0" i="0">
                <a:latin typeface="+mn-lt"/>
                <a:cs typeface="Arial" panose="020B0604020202020204" pitchFamily="34" charset="0"/>
              </a:rPr>
              <a:t>the most common sound: /</a:t>
            </a:r>
            <a:r>
              <a:rPr lang="en-US" b="0" i="0" err="1">
                <a:latin typeface="+mn-lt"/>
                <a:cs typeface="Arial" panose="020B0604020202020204" pitchFamily="34" charset="0"/>
              </a:rPr>
              <a:t>oo</a:t>
            </a:r>
            <a:r>
              <a:rPr lang="en-US" b="0" i="0">
                <a:latin typeface="+mn-lt"/>
                <a:cs typeface="Arial" panose="020B0604020202020204" pitchFamily="34" charset="0"/>
              </a:rPr>
              <a:t>/ as in </a:t>
            </a:r>
            <a:r>
              <a:rPr lang="en-US" b="1" i="0">
                <a:latin typeface="+mn-lt"/>
                <a:cs typeface="Arial" panose="020B0604020202020204" pitchFamily="34" charset="0"/>
              </a:rPr>
              <a:t>grew</a:t>
            </a:r>
          </a:p>
          <a:p>
            <a:pPr marL="171450" indent="-171450">
              <a:buFont typeface="Arial" panose="020B0604020202020204" pitchFamily="34" charset="0"/>
              <a:buChar char="•"/>
            </a:pPr>
            <a:r>
              <a:rPr lang="en-US" b="0" i="0">
                <a:latin typeface="+mn-lt"/>
                <a:cs typeface="Arial" panose="020B0604020202020204" pitchFamily="34" charset="0"/>
              </a:rPr>
              <a:t>the less common sound: </a:t>
            </a:r>
            <a:r>
              <a:rPr lang="en-US" sz="1200" b="0">
                <a:latin typeface="+mn-lt"/>
              </a:rPr>
              <a:t>/</a:t>
            </a:r>
            <a:r>
              <a:rPr lang="en-US" sz="1200" b="0">
                <a:latin typeface="+mn-lt"/>
                <a:ea typeface="Calibri" panose="020F0502020204030204" pitchFamily="34" charset="0"/>
                <a:cs typeface="Calibri" panose="020F0502020204030204" pitchFamily="34" charset="0"/>
              </a:rPr>
              <a:t>ū/ as in </a:t>
            </a:r>
            <a:r>
              <a:rPr lang="en-US" sz="1200" b="1">
                <a:latin typeface="+mn-lt"/>
                <a:ea typeface="Calibri" panose="020F0502020204030204" pitchFamily="34" charset="0"/>
                <a:cs typeface="Calibri" panose="020F0502020204030204" pitchFamily="34" charset="0"/>
              </a:rPr>
              <a:t>few</a:t>
            </a:r>
            <a:endParaRPr lang="en-US" b="1"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blew</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a:t>
            </a:r>
            <a:r>
              <a:rPr lang="en-US" err="1">
                <a:latin typeface="+mn-lt"/>
              </a:rPr>
              <a:t>oo</a:t>
            </a:r>
            <a:r>
              <a:rPr lang="en-US">
                <a:latin typeface="+mn-lt"/>
              </a:rPr>
              <a:t>/ sound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ew</a:t>
            </a:r>
            <a:r>
              <a:rPr lang="en-US" b="1">
                <a:latin typeface="+mn-lt"/>
              </a:rPr>
              <a:t> </a:t>
            </a:r>
            <a:r>
              <a:rPr lang="en-US">
                <a:latin typeface="+mn-lt"/>
              </a:rPr>
              <a:t>spelling </a:t>
            </a:r>
            <a:r>
              <a:rPr lang="en-US" err="1">
                <a:latin typeface="+mn-lt"/>
              </a:rPr>
              <a:t>generalisation</a:t>
            </a:r>
            <a:r>
              <a:rPr lang="en-US">
                <a:latin typeface="+mn-lt"/>
              </a:rPr>
              <a:t>: </a:t>
            </a:r>
            <a:endParaRPr lang="en-US" b="1" i="0">
              <a:latin typeface="+mn-lt"/>
              <a:cs typeface="Arial" panose="020B0604020202020204" pitchFamily="34" charset="0"/>
            </a:endParaRPr>
          </a:p>
          <a:p>
            <a:pPr marL="628650" lvl="1" indent="-171450">
              <a:buFont typeface="Courier New" panose="02070309020205020404" pitchFamily="49" charset="0"/>
              <a:buChar char="o"/>
            </a:pPr>
            <a:r>
              <a:rPr lang="en-US" i="1">
                <a:latin typeface="+mn-lt"/>
              </a:rPr>
              <a:t>most common sound for </a:t>
            </a:r>
            <a:r>
              <a:rPr lang="en-US" b="1" i="1" err="1">
                <a:latin typeface="+mn-lt"/>
              </a:rPr>
              <a:t>ew</a:t>
            </a:r>
            <a:r>
              <a:rPr lang="en-US" i="1">
                <a:latin typeface="+mn-lt"/>
              </a:rPr>
              <a:t>: /</a:t>
            </a:r>
            <a:r>
              <a:rPr lang="en-US" i="1" err="1">
                <a:latin typeface="+mn-lt"/>
                <a:ea typeface="Calibri" panose="020F0502020204030204" pitchFamily="34" charset="0"/>
                <a:cs typeface="Calibri" panose="020F0502020204030204" pitchFamily="34" charset="0"/>
              </a:rPr>
              <a:t>oo</a:t>
            </a:r>
            <a:r>
              <a:rPr lang="en-US" i="1">
                <a:latin typeface="+mn-lt"/>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The images represent the words to be written: </a:t>
            </a:r>
            <a:r>
              <a:rPr lang="en-US" b="1">
                <a:latin typeface="+mn-lt"/>
              </a:rPr>
              <a:t>blew</a:t>
            </a:r>
            <a:r>
              <a:rPr lang="en-US" b="0">
                <a:latin typeface="+mn-lt"/>
              </a:rPr>
              <a:t>,</a:t>
            </a:r>
            <a:r>
              <a:rPr lang="en-US" b="1">
                <a:latin typeface="+mn-lt"/>
              </a:rPr>
              <a:t> cashew</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a:t>
            </a:r>
            <a:r>
              <a:rPr lang="en-US" err="1">
                <a:latin typeface="+mn-lt"/>
              </a:rPr>
              <a:t>oo</a:t>
            </a:r>
            <a:r>
              <a:rPr lang="en-US">
                <a:latin typeface="+mn-lt"/>
              </a:rPr>
              <a:t>/ sound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ew</a:t>
            </a:r>
            <a:r>
              <a:rPr lang="en-US" b="1">
                <a:latin typeface="+mn-lt"/>
              </a:rPr>
              <a:t> </a:t>
            </a:r>
            <a:r>
              <a:rPr lang="en-US">
                <a:latin typeface="+mn-lt"/>
              </a:rPr>
              <a:t>spelling </a:t>
            </a:r>
            <a:r>
              <a:rPr lang="en-US" err="1">
                <a:latin typeface="+mn-lt"/>
              </a:rPr>
              <a:t>generalisation</a:t>
            </a:r>
            <a:r>
              <a:rPr lang="en-US">
                <a:latin typeface="+mn-lt"/>
              </a:rPr>
              <a:t>: </a:t>
            </a:r>
          </a:p>
          <a:p>
            <a:pPr marL="628650" lvl="1" indent="-171450">
              <a:buFont typeface="Courier New" panose="02070309020205020404" pitchFamily="49" charset="0"/>
              <a:buChar char="o"/>
            </a:pPr>
            <a:r>
              <a:rPr lang="en-US" i="1">
                <a:latin typeface="+mn-lt"/>
              </a:rPr>
              <a:t>most common sound for </a:t>
            </a:r>
            <a:r>
              <a:rPr lang="en-US" b="1" i="1" err="1">
                <a:latin typeface="+mn-lt"/>
              </a:rPr>
              <a:t>ew</a:t>
            </a:r>
            <a:r>
              <a:rPr lang="en-US" i="1">
                <a:latin typeface="+mn-lt"/>
              </a:rPr>
              <a:t>: /</a:t>
            </a:r>
            <a:r>
              <a:rPr lang="en-US" i="1" err="1">
                <a:latin typeface="+mn-lt"/>
                <a:ea typeface="Calibri" panose="020F0502020204030204" pitchFamily="34" charset="0"/>
                <a:cs typeface="Calibri" panose="020F0502020204030204" pitchFamily="34" charset="0"/>
              </a:rPr>
              <a:t>oo</a:t>
            </a:r>
            <a:r>
              <a:rPr lang="en-US" i="1">
                <a:latin typeface="+mn-lt"/>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images represent the words to be written: </a:t>
            </a:r>
            <a:r>
              <a:rPr lang="en-US" b="1">
                <a:latin typeface="+mn-lt"/>
              </a:rPr>
              <a:t>blew</a:t>
            </a:r>
            <a:r>
              <a:rPr lang="en-US" b="0">
                <a:latin typeface="+mn-lt"/>
              </a:rPr>
              <a:t>,</a:t>
            </a:r>
            <a:r>
              <a:rPr lang="en-US" b="1">
                <a:latin typeface="+mn-lt"/>
              </a:rPr>
              <a:t> cashew</a:t>
            </a:r>
            <a:r>
              <a:rPr lang="en-US" b="0">
                <a:latin typeface="+mn-lt"/>
              </a:rPr>
              <a:t>,</a:t>
            </a:r>
            <a:r>
              <a:rPr lang="en-US" b="1">
                <a:latin typeface="+mn-lt"/>
              </a:rPr>
              <a:t> dew</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identifying the long /</a:t>
            </a:r>
            <a:r>
              <a:rPr lang="en-US">
                <a:latin typeface="+mn-lt"/>
                <a:ea typeface="Calibri" panose="020F0502020204030204" pitchFamily="34" charset="0"/>
                <a:cs typeface="Calibri" panose="020F0502020204030204" pitchFamily="34" charset="0"/>
              </a:rPr>
              <a:t>ū</a:t>
            </a:r>
            <a:r>
              <a:rPr lang="en-US">
                <a:latin typeface="+mn-lt"/>
              </a:rPr>
              <a:t>/ vowel sound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ew</a:t>
            </a:r>
            <a:r>
              <a:rPr lang="en-US" b="1">
                <a:latin typeface="+mn-lt"/>
              </a:rPr>
              <a:t> </a:t>
            </a:r>
            <a:r>
              <a:rPr lang="en-US">
                <a:latin typeface="+mn-lt"/>
              </a:rPr>
              <a:t>spelling </a:t>
            </a:r>
            <a:r>
              <a:rPr lang="en-US" err="1">
                <a:latin typeface="+mn-lt"/>
              </a:rPr>
              <a:t>generalisation</a:t>
            </a:r>
            <a:r>
              <a:rPr lang="en-US">
                <a:latin typeface="+mn-lt"/>
              </a:rPr>
              <a:t>: </a:t>
            </a:r>
          </a:p>
          <a:p>
            <a:pPr marL="628650" lvl="1" indent="-171450">
              <a:buFont typeface="Courier New" panose="02070309020205020404" pitchFamily="49" charset="0"/>
              <a:buChar char="o"/>
            </a:pPr>
            <a:r>
              <a:rPr lang="en-US" i="1">
                <a:latin typeface="+mn-lt"/>
              </a:rPr>
              <a:t>less common sound for </a:t>
            </a:r>
            <a:r>
              <a:rPr lang="en-US" b="1" i="1" err="1">
                <a:latin typeface="+mn-lt"/>
              </a:rPr>
              <a:t>ew</a:t>
            </a:r>
            <a:r>
              <a:rPr lang="en-US" i="1">
                <a:latin typeface="+mn-lt"/>
              </a:rPr>
              <a:t>: /</a:t>
            </a:r>
            <a:r>
              <a:rPr lang="en-US" i="1">
                <a:latin typeface="+mn-lt"/>
                <a:ea typeface="Calibri" panose="020F0502020204030204" pitchFamily="34" charset="0"/>
                <a:cs typeface="Calibri" panose="020F0502020204030204" pitchFamily="34" charset="0"/>
              </a:rPr>
              <a:t>ū/</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drew</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a:t>
            </a:r>
            <a:r>
              <a:rPr lang="en-US" sz="1200" b="0" i="0" u="none">
                <a:latin typeface="+mn-lt"/>
              </a:rPr>
              <a:t>/</a:t>
            </a:r>
            <a:r>
              <a:rPr lang="en-US" sz="1200" b="0" i="0" u="none" err="1">
                <a:latin typeface="Calibri" panose="020F0502020204030204" pitchFamily="34" charset="0"/>
                <a:ea typeface="Calibri" panose="020F0502020204030204" pitchFamily="34" charset="0"/>
                <a:cs typeface="Calibri" panose="020F0502020204030204" pitchFamily="34" charset="0"/>
              </a:rPr>
              <a:t>oo</a:t>
            </a:r>
            <a:r>
              <a:rPr lang="en-US" sz="1200" b="0" i="0" u="none">
                <a:latin typeface="+mn-lt"/>
              </a:rPr>
              <a:t>/ sound in the word</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drew</a:t>
            </a:r>
            <a:r>
              <a:rPr lang="en-AU" b="0">
                <a:latin typeface="+mn-lt"/>
              </a:rPr>
              <a:t>,</a:t>
            </a:r>
            <a:r>
              <a:rPr lang="en-AU" b="1">
                <a:latin typeface="+mn-lt"/>
              </a:rPr>
              <a:t> stew</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a:t>
            </a:r>
            <a:r>
              <a:rPr lang="en-US" sz="1200" b="0" i="0" u="none">
                <a:latin typeface="+mn-lt"/>
              </a:rPr>
              <a:t>long /</a:t>
            </a:r>
            <a:r>
              <a:rPr lang="en-US" sz="1200" b="0" i="0" u="none">
                <a:latin typeface="Calibri" panose="020F0502020204030204" pitchFamily="34" charset="0"/>
                <a:ea typeface="Calibri" panose="020F0502020204030204" pitchFamily="34" charset="0"/>
                <a:cs typeface="Calibri" panose="020F0502020204030204" pitchFamily="34" charset="0"/>
              </a:rPr>
              <a:t>ū</a:t>
            </a:r>
            <a:r>
              <a:rPr lang="en-US" sz="1200" b="0" i="0" u="none">
                <a:latin typeface="+mn-lt"/>
              </a:rPr>
              <a:t>/ sound in the word</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drew</a:t>
            </a:r>
            <a:r>
              <a:rPr lang="en-US" b="0">
                <a:latin typeface="+mn-lt"/>
              </a:rPr>
              <a:t>,</a:t>
            </a:r>
            <a:r>
              <a:rPr lang="en-US" b="1">
                <a:latin typeface="+mn-lt"/>
              </a:rPr>
              <a:t> stew</a:t>
            </a:r>
            <a:r>
              <a:rPr lang="en-US" b="0">
                <a:latin typeface="+mn-lt"/>
              </a:rPr>
              <a:t>,</a:t>
            </a:r>
            <a:r>
              <a:rPr lang="en-US" b="1">
                <a:latin typeface="+mn-lt"/>
              </a:rPr>
              <a:t> screw</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i="0" u="none">
                <a:latin typeface="+mn-lt"/>
              </a:rPr>
              <a:t> /</a:t>
            </a:r>
            <a:r>
              <a:rPr lang="en-US" sz="1200" b="0" i="0" u="none" err="1">
                <a:latin typeface="+mn-lt"/>
                <a:ea typeface="Calibri" panose="020F0502020204030204" pitchFamily="34" charset="0"/>
                <a:cs typeface="Calibri" panose="020F0502020204030204" pitchFamily="34" charset="0"/>
              </a:rPr>
              <a:t>oo</a:t>
            </a:r>
            <a:r>
              <a:rPr lang="en-US" sz="1200" b="0" i="0" u="none">
                <a:latin typeface="+mn-lt"/>
              </a:rPr>
              <a:t>/ sound in the word</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Explain to students that </a:t>
            </a:r>
            <a:r>
              <a:rPr lang="en-GB">
                <a:effectLst/>
              </a:rPr>
              <a:t>while they are learning a new spelling and the sounds it says, they can use the spelling generalisation to help them choose the right sounds when reading new words.</a:t>
            </a:r>
          </a:p>
          <a:p>
            <a:pPr marL="0" indent="0">
              <a:buFont typeface="Arial" panose="020B0604020202020204" pitchFamily="34" charset="0"/>
              <a:buNone/>
            </a:pPr>
            <a:endParaRPr lang="en-GB">
              <a:effectLst/>
            </a:endParaRPr>
          </a:p>
          <a:p>
            <a:pPr marL="0" indent="0">
              <a:buFont typeface="Arial" panose="020B0604020202020204" pitchFamily="34" charset="0"/>
              <a:buNone/>
            </a:pPr>
            <a:r>
              <a:rPr lang="en-GB">
                <a:effectLst/>
              </a:rPr>
              <a:t>After lots of practice reading and spelling words with the new spelling, their brain will map these words so they will be able to use the right sounds automatically.</a:t>
            </a:r>
          </a:p>
          <a:p>
            <a:endParaRPr lang="en-US">
              <a:latin typeface="+mn-lt"/>
            </a:endParaRPr>
          </a:p>
          <a:p>
            <a:pPr marL="0" indent="0">
              <a:buFont typeface="Arial" panose="020B0604020202020204" pitchFamily="34" charset="0"/>
              <a:buNone/>
            </a:pPr>
            <a:r>
              <a:rPr lang="en-US" sz="1200" b="0">
                <a:latin typeface="+mn-lt"/>
                <a:cs typeface="Arial" panose="020B0604020202020204" pitchFamily="34" charset="0"/>
              </a:rPr>
              <a:t>Explain how to use the sounds for </a:t>
            </a:r>
            <a:r>
              <a:rPr lang="en-US" sz="1200" b="1" err="1">
                <a:latin typeface="+mn-lt"/>
                <a:cs typeface="Arial" panose="020B0604020202020204" pitchFamily="34" charset="0"/>
              </a:rPr>
              <a:t>ew</a:t>
            </a:r>
            <a:r>
              <a:rPr lang="en-US" sz="1200" b="0">
                <a:latin typeface="+mn-lt"/>
                <a:cs typeface="Arial" panose="020B0604020202020204" pitchFamily="34" charset="0"/>
              </a:rPr>
              <a:t> to read a new word:</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latin typeface="+mn-lt"/>
                <a:ea typeface="+mn-ea"/>
                <a:cs typeface="+mn-cs"/>
              </a:rPr>
              <a:t>Try /</a:t>
            </a:r>
            <a:r>
              <a:rPr lang="en-US" sz="1200" b="0" i="0" kern="1200" err="1">
                <a:solidFill>
                  <a:schemeClr val="tx1"/>
                </a:solidFill>
                <a:latin typeface="+mn-lt"/>
                <a:ea typeface="+mn-ea"/>
                <a:cs typeface="+mn-cs"/>
              </a:rPr>
              <a:t>oo</a:t>
            </a:r>
            <a:r>
              <a:rPr lang="en-US" sz="1200" b="0" i="0" kern="1200">
                <a:solidFill>
                  <a:schemeClr val="tx1"/>
                </a:solidFill>
                <a:latin typeface="+mn-lt"/>
                <a:ea typeface="+mn-ea"/>
                <a:cs typeface="+mn-cs"/>
              </a:rPr>
              <a:t>/ (the most common sound)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latin typeface="+mn-lt"/>
                <a:ea typeface="+mn-ea"/>
                <a:cs typeface="+mn-cs"/>
              </a:rPr>
              <a:t>If /</a:t>
            </a:r>
            <a:r>
              <a:rPr lang="en-US" sz="1200" b="0" i="0" kern="1200" err="1">
                <a:solidFill>
                  <a:schemeClr val="tx1"/>
                </a:solidFill>
                <a:latin typeface="+mn-lt"/>
                <a:ea typeface="+mn-ea"/>
                <a:cs typeface="+mn-cs"/>
              </a:rPr>
              <a:t>oo</a:t>
            </a:r>
            <a:r>
              <a:rPr lang="en-US" sz="1200" b="0" i="0" kern="1200">
                <a:solidFill>
                  <a:schemeClr val="tx1"/>
                </a:solidFill>
                <a:latin typeface="+mn-lt"/>
                <a:ea typeface="+mn-ea"/>
                <a:cs typeface="+mn-cs"/>
              </a:rPr>
              <a:t>/ doesn’t sound right, try /ū/.</a:t>
            </a:r>
          </a:p>
          <a:p>
            <a:pPr marL="0" indent="0">
              <a:buFont typeface="Arial" panose="020B0604020202020204" pitchFamily="34" charset="0"/>
              <a:buNone/>
            </a:pPr>
            <a:endParaRPr lang="en-US">
              <a:latin typeface="+mn-lt"/>
            </a:endParaRPr>
          </a:p>
          <a:p>
            <a:pPr marL="0" indent="0">
              <a:buFont typeface="Arial" panose="020B0604020202020204" pitchFamily="34" charset="0"/>
              <a:buNone/>
            </a:pPr>
            <a:r>
              <a:rPr lang="en-US">
                <a:latin typeface="+mn-lt"/>
              </a:rPr>
              <a:t>Explain to your students that:</a:t>
            </a:r>
          </a:p>
          <a:p>
            <a:pPr marL="171450" indent="-171450">
              <a:buFont typeface="Arial" panose="020B0604020202020204" pitchFamily="34" charset="0"/>
              <a:buChar char="•"/>
            </a:pPr>
            <a:r>
              <a:rPr lang="en-US">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a:latin typeface="+mn-lt"/>
              </a:rPr>
              <a:t>knowing when a word sounds right gets easier as you learn more words and </a:t>
            </a:r>
            <a:r>
              <a:rPr lang="en-US" err="1">
                <a:latin typeface="+mn-lt"/>
              </a:rPr>
              <a:t>practise</a:t>
            </a:r>
            <a:r>
              <a:rPr lang="en-US">
                <a:latin typeface="+mn-lt"/>
              </a:rPr>
              <a:t> reading more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whether the word sounds right with the sound you chose.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0">
              <a:latin typeface="+mn-lt"/>
            </a:endParaRPr>
          </a:p>
          <a:p>
            <a:r>
              <a:rPr lang="en-US" b="0">
                <a:latin typeface="+mn-lt"/>
              </a:rPr>
              <a:t>Re-read the first word.</a:t>
            </a:r>
          </a:p>
          <a:p>
            <a:endParaRPr lang="en-US" b="1">
              <a:latin typeface="+mn-lt"/>
            </a:endParaRPr>
          </a:p>
          <a:p>
            <a:pPr marL="0" indent="0">
              <a:buFont typeface="Arial" panose="020B0604020202020204" pitchFamily="34" charset="0"/>
              <a:buNone/>
            </a:pPr>
            <a:r>
              <a:rPr lang="en-US" sz="1200" b="0">
                <a:latin typeface="+mn-lt"/>
                <a:cs typeface="Arial" panose="020B0604020202020204" pitchFamily="34" charset="0"/>
              </a:rPr>
              <a:t>Remind students about how we use the sounds for </a:t>
            </a:r>
            <a:r>
              <a:rPr lang="en-US" sz="1200" b="1" err="1">
                <a:latin typeface="+mn-lt"/>
                <a:cs typeface="Arial" panose="020B0604020202020204" pitchFamily="34" charset="0"/>
              </a:rPr>
              <a:t>ew</a:t>
            </a:r>
            <a:r>
              <a:rPr lang="en-US" sz="1200" b="0">
                <a:latin typeface="+mn-lt"/>
                <a:cs typeface="Arial" panose="020B0604020202020204" pitchFamily="34" charset="0"/>
              </a:rPr>
              <a:t> to read a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Try /</a:t>
            </a:r>
            <a:r>
              <a:rPr lang="en-US" sz="1200" kern="1200" err="1">
                <a:solidFill>
                  <a:schemeClr val="tx1"/>
                </a:solidFill>
                <a:latin typeface="+mn-lt"/>
                <a:ea typeface="+mn-ea"/>
                <a:cs typeface="+mn-cs"/>
              </a:rPr>
              <a:t>oo</a:t>
            </a:r>
            <a:r>
              <a:rPr lang="en-US" sz="1200" kern="1200">
                <a:solidFill>
                  <a:schemeClr val="tx1"/>
                </a:solidFill>
                <a:latin typeface="+mn-lt"/>
                <a:ea typeface="+mn-ea"/>
                <a:cs typeface="+mn-cs"/>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If /</a:t>
            </a:r>
            <a:r>
              <a:rPr lang="en-US" sz="1200" kern="1200" err="1">
                <a:solidFill>
                  <a:schemeClr val="tx1"/>
                </a:solidFill>
                <a:latin typeface="+mn-lt"/>
                <a:ea typeface="+mn-ea"/>
                <a:cs typeface="+mn-cs"/>
              </a:rPr>
              <a:t>oo</a:t>
            </a:r>
            <a:r>
              <a:rPr lang="en-US" sz="1200" kern="1200">
                <a:solidFill>
                  <a:schemeClr val="tx1"/>
                </a:solidFill>
                <a:latin typeface="+mn-lt"/>
                <a:ea typeface="+mn-ea"/>
                <a:cs typeface="+mn-cs"/>
              </a:rPr>
              <a:t>/ doesn’t sound right, try /ū/.</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saying each letter–sound correspondence then blending these sounds to read the word, thinking aloud about whether the word sounds right with the sound you chose.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0">
              <a:latin typeface="+mn-lt"/>
            </a:endParaRPr>
          </a:p>
          <a:p>
            <a:r>
              <a:rPr lang="en-US" b="0">
                <a:latin typeface="+mn-lt"/>
              </a:rPr>
              <a:t>Re-read the first two words. </a:t>
            </a:r>
          </a:p>
          <a:p>
            <a:endParaRPr lang="en-US">
              <a:latin typeface="+mn-lt"/>
            </a:endParaRPr>
          </a:p>
          <a:p>
            <a:pPr marL="0" indent="0">
              <a:buFont typeface="Arial" panose="020B0604020202020204" pitchFamily="34" charset="0"/>
              <a:buNone/>
            </a:pPr>
            <a:r>
              <a:rPr lang="en-US" sz="1200" b="0">
                <a:latin typeface="+mn-lt"/>
                <a:cs typeface="Arial" panose="020B0604020202020204" pitchFamily="34" charset="0"/>
              </a:rPr>
              <a:t>Remind students about how we use the sounds for </a:t>
            </a:r>
            <a:r>
              <a:rPr lang="en-US" sz="1200" b="1" err="1">
                <a:latin typeface="+mn-lt"/>
                <a:cs typeface="Arial" panose="020B0604020202020204" pitchFamily="34" charset="0"/>
              </a:rPr>
              <a:t>ew</a:t>
            </a:r>
            <a:r>
              <a:rPr lang="en-US" sz="1200" b="0">
                <a:latin typeface="+mn-lt"/>
                <a:cs typeface="Arial" panose="020B0604020202020204" pitchFamily="34" charset="0"/>
              </a:rPr>
              <a:t> to read a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Try /</a:t>
            </a:r>
            <a:r>
              <a:rPr lang="en-US" sz="1200" kern="1200" err="1">
                <a:solidFill>
                  <a:schemeClr val="tx1"/>
                </a:solidFill>
                <a:latin typeface="+mn-lt"/>
                <a:ea typeface="+mn-ea"/>
                <a:cs typeface="+mn-cs"/>
              </a:rPr>
              <a:t>oo</a:t>
            </a:r>
            <a:r>
              <a:rPr lang="en-US" sz="1200" kern="1200">
                <a:solidFill>
                  <a:schemeClr val="tx1"/>
                </a:solidFill>
                <a:latin typeface="+mn-lt"/>
                <a:ea typeface="+mn-ea"/>
                <a:cs typeface="+mn-cs"/>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If /</a:t>
            </a:r>
            <a:r>
              <a:rPr lang="en-US" sz="1200" kern="1200" err="1">
                <a:solidFill>
                  <a:schemeClr val="tx1"/>
                </a:solidFill>
                <a:latin typeface="+mn-lt"/>
                <a:ea typeface="+mn-ea"/>
                <a:cs typeface="+mn-cs"/>
              </a:rPr>
              <a:t>oo</a:t>
            </a:r>
            <a:r>
              <a:rPr lang="en-US" sz="1200" kern="1200">
                <a:solidFill>
                  <a:schemeClr val="tx1"/>
                </a:solidFill>
                <a:latin typeface="+mn-lt"/>
                <a:ea typeface="+mn-ea"/>
                <a:cs typeface="+mn-cs"/>
              </a:rPr>
              <a:t>/ doesn’t sound right, try /ū/.</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saying each letter–sound correspondence then blending these sounds to read the word, thinking aloud about whether the word sounds right with the sound you chose.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 </a:t>
            </a:r>
            <a:r>
              <a:rPr lang="en-US">
                <a:latin typeface="+mn-lt"/>
              </a:rPr>
              <a:t>as in </a:t>
            </a:r>
            <a:r>
              <a:rPr lang="en-US" b="1">
                <a:latin typeface="+mn-lt"/>
              </a:rPr>
              <a:t>eat </a:t>
            </a:r>
          </a:p>
          <a:p>
            <a:pPr marL="628650" lvl="1" indent="-171450">
              <a:buFont typeface="Courier New" panose="02070309020205020404" pitchFamily="49" charset="0"/>
              <a:buChar char="o"/>
            </a:pPr>
            <a:r>
              <a:rPr lang="en-US">
                <a:latin typeface="+mn-lt"/>
              </a:rPr>
              <a:t>less common sound: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AU" b="1" err="1">
                <a:latin typeface="+mn-lt"/>
              </a:rPr>
              <a:t>ew</a:t>
            </a:r>
            <a:r>
              <a:rPr lang="en-US">
                <a:latin typeface="+mn-lt"/>
              </a:rPr>
              <a:t> saying /</a:t>
            </a:r>
            <a:r>
              <a:rPr lang="en-US" err="1">
                <a:latin typeface="+mn-lt"/>
              </a:rPr>
              <a:t>oo</a:t>
            </a:r>
            <a:r>
              <a:rPr lang="en-US">
                <a:latin typeface="+mn-lt"/>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err="1">
                <a:latin typeface="+mn-lt"/>
                <a:ea typeface="Calibri" panose="020F0502020204030204" pitchFamily="34" charset="0"/>
                <a:cs typeface="Calibri" panose="020F0502020204030204" pitchFamily="34" charset="0"/>
              </a:rPr>
              <a:t>oo</a:t>
            </a:r>
            <a:r>
              <a:rPr lang="en-US">
                <a:latin typeface="+mn-lt"/>
              </a:rPr>
              <a:t>/ doesn’t sound right, then have students try /ū/.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AU" b="1" err="1">
                <a:latin typeface="+mn-lt"/>
              </a:rPr>
              <a:t>ew</a:t>
            </a:r>
            <a:r>
              <a:rPr lang="en-US">
                <a:latin typeface="+mn-lt"/>
              </a:rPr>
              <a:t> saying /</a:t>
            </a:r>
            <a:r>
              <a:rPr lang="en-US" err="1">
                <a:latin typeface="+mn-lt"/>
              </a:rPr>
              <a:t>oo</a:t>
            </a:r>
            <a:r>
              <a:rPr lang="en-US">
                <a:latin typeface="+mn-lt"/>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err="1">
                <a:latin typeface="+mn-lt"/>
                <a:ea typeface="Calibri" panose="020F0502020204030204" pitchFamily="34" charset="0"/>
                <a:cs typeface="Calibri" panose="020F0502020204030204" pitchFamily="34" charset="0"/>
              </a:rPr>
              <a:t>oo</a:t>
            </a:r>
            <a:r>
              <a:rPr lang="en-US">
                <a:latin typeface="+mn-lt"/>
              </a:rPr>
              <a:t>/ doesn’t sound right, then have students try /ū/.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AU" b="1" err="1">
                <a:latin typeface="+mn-lt"/>
              </a:rPr>
              <a:t>ew</a:t>
            </a:r>
            <a:r>
              <a:rPr lang="en-US">
                <a:latin typeface="+mn-lt"/>
              </a:rPr>
              <a:t> saying /</a:t>
            </a:r>
            <a:r>
              <a:rPr lang="en-US" err="1">
                <a:latin typeface="+mn-lt"/>
              </a:rPr>
              <a:t>oo</a:t>
            </a:r>
            <a:r>
              <a:rPr lang="en-US">
                <a:latin typeface="+mn-lt"/>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err="1">
                <a:latin typeface="+mn-lt"/>
                <a:ea typeface="Calibri" panose="020F0502020204030204" pitchFamily="34" charset="0"/>
                <a:cs typeface="Calibri" panose="020F0502020204030204" pitchFamily="34" charset="0"/>
              </a:rPr>
              <a:t>oo</a:t>
            </a:r>
            <a:r>
              <a:rPr lang="en-US">
                <a:latin typeface="+mn-lt"/>
              </a:rPr>
              <a:t>/ doesn’t sound right, then have students try /ū/.</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Explain to students that in this lesson they will learn a pair of irregular words that follow the same spelling and sound pattern. </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words you are going to spell. </a:t>
            </a:r>
            <a:endParaRPr lang="en-AU" sz="120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a:effectLst/>
                <a:latin typeface="+mn-lt"/>
                <a:ea typeface="Times New Roman" panose="02020603050405020304" pitchFamily="18" charset="0"/>
              </a:rPr>
              <a:t>Use each word in a sentence for context, for example</a:t>
            </a:r>
            <a:r>
              <a:rPr lang="en-US" sz="1200" i="0" kern="1200">
                <a:effectLst/>
                <a:latin typeface="+mn-lt"/>
                <a:ea typeface="Times New Roman" panose="02020603050405020304" pitchFamily="18" charset="0"/>
              </a:rPr>
              <a:t>: </a:t>
            </a:r>
            <a:r>
              <a:rPr lang="en-US" sz="1200" b="1" i="0" kern="1200">
                <a:effectLst/>
                <a:latin typeface="+mn-lt"/>
                <a:ea typeface="Times New Roman" panose="02020603050405020304" pitchFamily="18" charset="0"/>
              </a:rPr>
              <a:t>I write a word on my whiteboard. I like to go to work with my mum.</a:t>
            </a:r>
            <a:endParaRPr lang="en-US" sz="1200" b="1" i="0" kern="1200">
              <a:effectLst/>
              <a:latin typeface="+mn-lt"/>
              <a:ea typeface="Times New Roman" panose="02020603050405020304" pitchFamily="18" charset="0"/>
              <a:cs typeface="Calibri"/>
            </a:endParaRPr>
          </a:p>
          <a:p>
            <a:pPr marL="172800" lvl="0" indent="-172800">
              <a:buFont typeface="+mj-lt"/>
              <a:buAutoNum type="arabicPeriod"/>
            </a:pPr>
            <a:r>
              <a:rPr lang="en-US" sz="1200" b="0" i="0" kern="1200">
                <a:effectLst/>
                <a:latin typeface="+mn-lt"/>
                <a:ea typeface="Times New Roman" panose="02020603050405020304" pitchFamily="18" charset="0"/>
              </a:rPr>
              <a:t>Explain that both words use the spelling </a:t>
            </a:r>
            <a:r>
              <a:rPr lang="en-US" sz="1200" b="1" i="0" kern="1200" err="1">
                <a:effectLst/>
                <a:latin typeface="+mn-lt"/>
                <a:ea typeface="Times New Roman" panose="02020603050405020304" pitchFamily="18" charset="0"/>
              </a:rPr>
              <a:t>wor</a:t>
            </a:r>
            <a:r>
              <a:rPr lang="en-US" sz="1200" b="1" i="0" kern="1200">
                <a:effectLst/>
                <a:latin typeface="+mn-lt"/>
                <a:ea typeface="Times New Roman" panose="02020603050405020304" pitchFamily="18" charset="0"/>
              </a:rPr>
              <a:t> </a:t>
            </a:r>
            <a:r>
              <a:rPr lang="en-US" sz="1200" b="0" i="0" kern="1200">
                <a:effectLst/>
                <a:latin typeface="+mn-lt"/>
                <a:ea typeface="Times New Roman" panose="02020603050405020304" pitchFamily="18" charset="0"/>
              </a:rPr>
              <a:t>for the beginning and middle sounds </a:t>
            </a:r>
            <a:r>
              <a:rPr lang="en-US" sz="1200" b="1" i="0" kern="1200">
                <a:effectLst/>
                <a:latin typeface="+mn-lt"/>
                <a:ea typeface="Times New Roman" panose="02020603050405020304" pitchFamily="18" charset="0"/>
              </a:rPr>
              <a:t>w/or</a:t>
            </a:r>
            <a:r>
              <a:rPr lang="en-US" sz="1200" b="0" i="0" kern="1200">
                <a:effectLst/>
                <a:latin typeface="+mn-lt"/>
                <a:ea typeface="Times New Roman" panose="02020603050405020304" pitchFamily="18" charset="0"/>
              </a:rPr>
              <a:t>.</a:t>
            </a:r>
          </a:p>
          <a:p>
            <a:pPr marL="172800" lvl="0" indent="-172800">
              <a:lnSpc>
                <a:spcPct val="106000"/>
              </a:lnSpc>
              <a:buFont typeface="+mj-lt"/>
              <a:buAutoNum type="arabicPeriod"/>
            </a:pPr>
            <a:r>
              <a:rPr lang="en-AU" sz="1200" b="0">
                <a:effectLst/>
                <a:latin typeface="+mn-lt"/>
                <a:ea typeface="Times New Roman" panose="02020603050405020304" pitchFamily="18" charset="0"/>
                <a:cs typeface="Calibri" panose="020F0502020204030204" pitchFamily="34" charset="0"/>
              </a:rPr>
              <a:t>Say the three sounds in each word (</a:t>
            </a:r>
            <a:r>
              <a:rPr lang="en-AU" sz="1200" b="1">
                <a:effectLst/>
                <a:latin typeface="+mn-lt"/>
                <a:ea typeface="Times New Roman" panose="02020603050405020304" pitchFamily="18" charset="0"/>
                <a:cs typeface="Calibri" panose="020F0502020204030204" pitchFamily="34" charset="0"/>
              </a:rPr>
              <a:t>w/or/d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w/or/k</a:t>
            </a:r>
            <a:r>
              <a:rPr lang="en-AU" sz="1200" b="0">
                <a:effectLst/>
                <a:latin typeface="+mn-lt"/>
                <a:ea typeface="Times New Roman" panose="02020603050405020304" pitchFamily="18" charset="0"/>
                <a:cs typeface="Calibri" panose="020F0502020204030204" pitchFamily="34" charset="0"/>
              </a:rPr>
              <a:t>) as you draw </a:t>
            </a:r>
            <a:r>
              <a:rPr lang="en-AU" sz="1200">
                <a:effectLst/>
                <a:latin typeface="+mn-lt"/>
                <a:ea typeface="Times New Roman" panose="02020603050405020304" pitchFamily="18" charset="0"/>
                <a:cs typeface="Calibri" panose="020F0502020204030204" pitchFamily="34" charset="0"/>
              </a:rPr>
              <a:t>three short horizontal lines </a:t>
            </a:r>
            <a:r>
              <a:rPr lang="en-AU" sz="1200" b="0">
                <a:effectLst/>
                <a:latin typeface="+mn-lt"/>
                <a:ea typeface="Times New Roman" panose="02020603050405020304" pitchFamily="18" charset="0"/>
                <a:cs typeface="Calibri" panose="020F0502020204030204" pitchFamily="34" charset="0"/>
              </a:rPr>
              <a:t>for each word on the class whiteboard.</a:t>
            </a:r>
            <a:endParaRPr lang="en-AU" sz="1200" b="1">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b="0">
                <a:effectLst/>
                <a:latin typeface="+mn-lt"/>
                <a:ea typeface="Calibri" panose="020F0502020204030204" pitchFamily="34" charset="0"/>
                <a:cs typeface="Calibri" panose="020F0502020204030204" pitchFamily="34" charset="0"/>
              </a:rPr>
              <a:t>Write the corresponding letter/s for each word on the sound lines: </a:t>
            </a:r>
            <a:r>
              <a:rPr lang="en-AU" sz="1200" b="1">
                <a:effectLst/>
                <a:latin typeface="+mn-lt"/>
                <a:ea typeface="Times New Roman" panose="02020603050405020304" pitchFamily="18" charset="0"/>
                <a:cs typeface="Calibri" panose="020F0502020204030204" pitchFamily="34" charset="0"/>
              </a:rPr>
              <a:t>w/or/d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w/or/k</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each word, in this case the </a:t>
            </a:r>
            <a:r>
              <a:rPr lang="en-AU" sz="1200" b="1">
                <a:effectLst/>
                <a:latin typeface="+mn-lt"/>
                <a:ea typeface="Times New Roman" panose="02020603050405020304" pitchFamily="18" charset="0"/>
                <a:cs typeface="Calibri" panose="020F0502020204030204" pitchFamily="34" charset="0"/>
              </a:rPr>
              <a:t>or</a:t>
            </a:r>
            <a:r>
              <a:rPr lang="en-AU" sz="1200">
                <a:effectLst/>
                <a:latin typeface="+mn-lt"/>
                <a:ea typeface="Times New Roman" panose="02020603050405020304" pitchFamily="18" charset="0"/>
                <a:cs typeface="Calibri" panose="020F0502020204030204" pitchFamily="34" charset="0"/>
              </a:rPr>
              <a:t> in both </a:t>
            </a:r>
            <a:r>
              <a:rPr lang="en-AU" sz="1200" b="1">
                <a:effectLst/>
                <a:latin typeface="+mn-lt"/>
                <a:ea typeface="Times New Roman" panose="02020603050405020304" pitchFamily="18" charset="0"/>
                <a:cs typeface="Calibri" panose="020F0502020204030204" pitchFamily="34" charset="0"/>
              </a:rPr>
              <a:t>word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work</a:t>
            </a:r>
            <a:r>
              <a:rPr lang="en-AU" sz="120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words orally: </a:t>
            </a:r>
            <a:r>
              <a:rPr lang="en-AU" sz="1200" b="1" i="1" kern="0">
                <a:effectLst/>
                <a:latin typeface="+mn-lt"/>
                <a:ea typeface="Times New Roman" panose="02020603050405020304" pitchFamily="18" charset="0"/>
              </a:rPr>
              <a:t>w-or-d</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word</a:t>
            </a:r>
            <a:r>
              <a:rPr lang="en-AU" sz="1200" b="0" i="1" kern="0">
                <a:effectLst/>
                <a:latin typeface="+mn-lt"/>
                <a:ea typeface="Times New Roman" panose="02020603050405020304" pitchFamily="18" charset="0"/>
              </a:rPr>
              <a:t> and </a:t>
            </a:r>
            <a:r>
              <a:rPr lang="en-AU" sz="1200" b="1" i="1" kern="0">
                <a:effectLst/>
                <a:latin typeface="+mn-lt"/>
                <a:ea typeface="Times New Roman" panose="02020603050405020304" pitchFamily="18" charset="0"/>
              </a:rPr>
              <a:t>w-or-k</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work</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rPr>
              <a:t> Write each word another time while spelling aloud.</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175358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words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words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three sounds in each word (</a:t>
            </a:r>
            <a:r>
              <a:rPr lang="en-AU" sz="1200" b="1">
                <a:effectLst/>
                <a:latin typeface="+mn-lt"/>
                <a:ea typeface="Times New Roman" panose="02020603050405020304" pitchFamily="18" charset="0"/>
                <a:cs typeface="Calibri" panose="020F0502020204030204" pitchFamily="34" charset="0"/>
              </a:rPr>
              <a:t>w/or/k </a:t>
            </a:r>
            <a:r>
              <a:rPr lang="en-AU" sz="1200" b="0">
                <a:effectLst/>
                <a:latin typeface="+mn-lt"/>
                <a:ea typeface="Times New Roman" panose="02020603050405020304" pitchFamily="18" charset="0"/>
                <a:cs typeface="Calibri" panose="020F0502020204030204" pitchFamily="34" charset="0"/>
              </a:rPr>
              <a:t>and </a:t>
            </a:r>
            <a:r>
              <a:rPr lang="en-AU" sz="1200" b="1">
                <a:effectLst/>
                <a:latin typeface="+mn-lt"/>
                <a:ea typeface="Times New Roman" panose="02020603050405020304" pitchFamily="18" charset="0"/>
                <a:cs typeface="Calibri" panose="020F0502020204030204" pitchFamily="34" charset="0"/>
              </a:rPr>
              <a:t>w/or/d</a:t>
            </a:r>
            <a:r>
              <a:rPr lang="en-AU" sz="1200" b="0">
                <a:effectLst/>
                <a:latin typeface="+mn-lt"/>
                <a:ea typeface="Times New Roman" panose="02020603050405020304" pitchFamily="18" charset="0"/>
                <a:cs typeface="Calibri" panose="020F0502020204030204" pitchFamily="34" charset="0"/>
              </a:rPr>
              <a:t>) as you draw three sound lines for each word.</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 for each word.</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each word, </a:t>
            </a:r>
            <a:r>
              <a:rPr lang="en-AU" sz="1200" b="1">
                <a:effectLst/>
                <a:latin typeface="+mn-lt"/>
                <a:ea typeface="Times New Roman" panose="02020603050405020304" pitchFamily="18" charset="0"/>
                <a:cs typeface="Calibri" panose="020F0502020204030204" pitchFamily="34" charset="0"/>
              </a:rPr>
              <a:t>or</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words orally: </a:t>
            </a:r>
            <a:r>
              <a:rPr lang="en-AU" sz="1200" b="1" i="1" kern="0">
                <a:effectLst/>
                <a:latin typeface="+mn-lt"/>
                <a:ea typeface="Times New Roman" panose="02020603050405020304" pitchFamily="18" charset="0"/>
              </a:rPr>
              <a:t>w-or-k</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work</a:t>
            </a:r>
            <a:r>
              <a:rPr lang="en-AU" sz="1200" b="0" i="1" kern="0">
                <a:effectLst/>
                <a:latin typeface="+mn-lt"/>
                <a:ea typeface="Times New Roman" panose="02020603050405020304" pitchFamily="18" charset="0"/>
              </a:rPr>
              <a:t> and </a:t>
            </a:r>
            <a:r>
              <a:rPr lang="en-AU" sz="1200" b="1" i="1" kern="0">
                <a:effectLst/>
                <a:latin typeface="+mn-lt"/>
                <a:ea typeface="Times New Roman" panose="02020603050405020304" pitchFamily="18" charset="0"/>
              </a:rPr>
              <a:t>w-or-d</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word</a:t>
            </a:r>
            <a:r>
              <a:rPr lang="en-AU" sz="1200" b="0" i="1" kern="0">
                <a:effectLst/>
                <a:latin typeface="+mn-lt"/>
                <a:ea typeface="Times New Roman" panose="02020603050405020304" pitchFamily="18" charset="0"/>
              </a:rPr>
              <a:t>.</a:t>
            </a:r>
            <a:endParaRPr lang="en-AU" sz="1200" i="1" kern="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a:solidFill>
                  <a:schemeClr val="tx1"/>
                </a:solidFill>
                <a:effectLst/>
                <a:latin typeface="+mn-lt"/>
                <a:cs typeface="Calibri" panose="020F0502020204030204" pitchFamily="34" charset="0"/>
              </a:rPr>
              <a:t>Write each word another time while spelling aloud.</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337332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w-or-k </a:t>
            </a:r>
            <a:r>
              <a:rPr lang="en-US" sz="1200" b="0" kern="1200">
                <a:solidFill>
                  <a:schemeClr val="tx1"/>
                </a:solidFill>
                <a:latin typeface="+mn-lt"/>
                <a:ea typeface="+mn-ea"/>
                <a:cs typeface="+mn-cs"/>
              </a:rPr>
              <a:t>spells </a:t>
            </a:r>
            <a:r>
              <a:rPr lang="en-US" sz="1200" b="1" kern="1200">
                <a:solidFill>
                  <a:schemeClr val="tx1"/>
                </a:solidFill>
                <a:latin typeface="+mn-lt"/>
                <a:ea typeface="+mn-ea"/>
                <a:cs typeface="+mn-cs"/>
              </a:rPr>
              <a:t>work </a:t>
            </a:r>
            <a:r>
              <a:rPr lang="en-US" sz="1200" b="0" kern="1200">
                <a:solidFill>
                  <a:schemeClr val="tx1"/>
                </a:solidFill>
                <a:latin typeface="+mn-lt"/>
                <a:ea typeface="+mn-ea"/>
                <a:cs typeface="+mn-cs"/>
              </a:rPr>
              <a:t>and </a:t>
            </a:r>
            <a:r>
              <a:rPr lang="en-US" sz="1200" b="1" kern="1200">
                <a:solidFill>
                  <a:schemeClr val="tx1"/>
                </a:solidFill>
                <a:latin typeface="+mn-lt"/>
                <a:ea typeface="+mn-ea"/>
                <a:cs typeface="+mn-cs"/>
              </a:rPr>
              <a:t>w-or-d </a:t>
            </a:r>
            <a:r>
              <a:rPr lang="en-US" sz="1200" b="0" kern="1200">
                <a:solidFill>
                  <a:schemeClr val="tx1"/>
                </a:solidFill>
                <a:latin typeface="+mn-lt"/>
                <a:ea typeface="+mn-ea"/>
                <a:cs typeface="+mn-cs"/>
              </a:rPr>
              <a:t>spells </a:t>
            </a:r>
            <a:r>
              <a:rPr lang="en-US" sz="1200" b="1" kern="1200">
                <a:solidFill>
                  <a:schemeClr val="tx1"/>
                </a:solidFill>
                <a:latin typeface="+mn-lt"/>
                <a:ea typeface="+mn-ea"/>
                <a:cs typeface="+mn-cs"/>
              </a:rPr>
              <a:t>word </a:t>
            </a:r>
            <a:endParaRPr lang="en-US" sz="1200" b="0" kern="1200">
              <a:solidFill>
                <a:schemeClr val="tx1"/>
              </a:solidFill>
              <a:latin typeface="+mn-lt"/>
              <a:ea typeface="+mn-ea"/>
              <a:cs typeface="+mn-cs"/>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ew</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trying</a:t>
            </a:r>
            <a:r>
              <a:rPr lang="en-US" b="0">
                <a:latin typeface="+mn-lt"/>
              </a:rPr>
              <a:t> /</a:t>
            </a:r>
            <a:r>
              <a:rPr lang="en-US" b="0" err="1">
                <a:latin typeface="+mn-lt"/>
                <a:cs typeface="Arial" panose="020B0604020202020204" pitchFamily="34" charset="0"/>
              </a:rPr>
              <a:t>oo</a:t>
            </a:r>
            <a:r>
              <a:rPr lang="en-US" b="0">
                <a:latin typeface="+mn-lt"/>
                <a:cs typeface="Arial" panose="020B0604020202020204" pitchFamily="34" charset="0"/>
              </a:rPr>
              <a:t>/ (the most common sound) first, then /</a:t>
            </a:r>
            <a:r>
              <a:rPr lang="en-US" b="0">
                <a:latin typeface="+mn-lt"/>
                <a:ea typeface="Calibri" panose="020F0502020204030204" pitchFamily="34" charset="0"/>
                <a:cs typeface="Calibri" panose="020F0502020204030204" pitchFamily="34" charset="0"/>
              </a:rPr>
              <a:t>ū</a:t>
            </a:r>
            <a:r>
              <a:rPr lang="en-US" b="0">
                <a:latin typeface="+mn-lt"/>
                <a:cs typeface="Calibri" panose="020F0502020204030204" pitchFamily="34" charset="0"/>
              </a:rPr>
              <a:t>/ as needed</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err="1">
                <a:solidFill>
                  <a:schemeClr val="tx1"/>
                </a:solidFill>
                <a:latin typeface="+mn-lt"/>
                <a:ea typeface="+mn-ea"/>
                <a:cs typeface="+mn-cs"/>
              </a:rPr>
              <a:t>emphasise</a:t>
            </a:r>
            <a:r>
              <a:rPr lang="en-US" sz="1200" b="0" kern="1200">
                <a:solidFill>
                  <a:schemeClr val="tx1"/>
                </a:solidFill>
                <a:latin typeface="+mn-lt"/>
                <a:ea typeface="+mn-ea"/>
                <a:cs typeface="+mn-cs"/>
              </a:rPr>
              <a:t> sounding </a:t>
            </a:r>
            <a:r>
              <a:rPr lang="en-US" sz="1200">
                <a:effectLst/>
                <a:latin typeface="+mn-lt"/>
                <a:ea typeface="Aptos" panose="020B0004020202020204" pitchFamily="34" charset="0"/>
                <a:cs typeface="Times New Roman" panose="02020603050405020304" pitchFamily="18" charset="0"/>
              </a:rPr>
              <a:t>out and blending to read the other words as appropriate</a:t>
            </a:r>
            <a:r>
              <a:rPr lang="en-US" sz="1200" b="1">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US" sz="1200" b="1" i="1" kern="1200">
                <a:solidFill>
                  <a:schemeClr val="tx1"/>
                </a:solidFill>
                <a:latin typeface="+mn-lt"/>
                <a:ea typeface="+mn-ea"/>
                <a:cs typeface="+mn-cs"/>
              </a:rPr>
              <a:t>w-or-k </a:t>
            </a:r>
            <a:r>
              <a:rPr lang="en-US" sz="1200" b="0" i="1" kern="1200">
                <a:solidFill>
                  <a:schemeClr val="tx1"/>
                </a:solidFill>
                <a:latin typeface="+mn-lt"/>
                <a:ea typeface="+mn-ea"/>
                <a:cs typeface="+mn-cs"/>
              </a:rPr>
              <a:t>spells </a:t>
            </a:r>
            <a:r>
              <a:rPr lang="en-US" sz="1200" b="1" i="1" kern="1200">
                <a:solidFill>
                  <a:schemeClr val="tx1"/>
                </a:solidFill>
                <a:latin typeface="+mn-lt"/>
                <a:ea typeface="+mn-ea"/>
                <a:cs typeface="+mn-cs"/>
              </a:rPr>
              <a:t>work </a:t>
            </a:r>
            <a:r>
              <a:rPr lang="en-US" sz="1200" b="0" i="1" kern="1200">
                <a:solidFill>
                  <a:schemeClr val="tx1"/>
                </a:solidFill>
                <a:latin typeface="+mn-lt"/>
                <a:ea typeface="+mn-ea"/>
                <a:cs typeface="+mn-cs"/>
              </a:rPr>
              <a:t>and </a:t>
            </a:r>
            <a:r>
              <a:rPr lang="en-US" sz="1200" b="1" i="1" kern="1200">
                <a:solidFill>
                  <a:schemeClr val="tx1"/>
                </a:solidFill>
                <a:latin typeface="+mn-lt"/>
                <a:ea typeface="+mn-ea"/>
                <a:cs typeface="+mn-cs"/>
              </a:rPr>
              <a:t>w-or-d </a:t>
            </a:r>
            <a:r>
              <a:rPr lang="en-US" sz="1200" b="0" i="1" kern="1200">
                <a:solidFill>
                  <a:schemeClr val="tx1"/>
                </a:solidFill>
                <a:latin typeface="+mn-lt"/>
                <a:ea typeface="+mn-ea"/>
                <a:cs typeface="+mn-cs"/>
              </a:rPr>
              <a:t>spells </a:t>
            </a:r>
            <a:r>
              <a:rPr lang="en-US" sz="1200" b="1" i="1" kern="1200">
                <a:solidFill>
                  <a:schemeClr val="tx1"/>
                </a:solidFill>
                <a:latin typeface="+mn-lt"/>
                <a:ea typeface="+mn-ea"/>
                <a:cs typeface="+mn-cs"/>
              </a:rPr>
              <a:t>word</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ew</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trying</a:t>
            </a:r>
            <a:r>
              <a:rPr lang="en-US" b="0">
                <a:latin typeface="+mn-lt"/>
              </a:rPr>
              <a:t> /</a:t>
            </a:r>
            <a:r>
              <a:rPr lang="en-US" b="0" err="1">
                <a:latin typeface="+mn-lt"/>
                <a:cs typeface="Arial" panose="020B0604020202020204" pitchFamily="34" charset="0"/>
              </a:rPr>
              <a:t>oo</a:t>
            </a:r>
            <a:r>
              <a:rPr lang="en-US" b="0">
                <a:latin typeface="+mn-lt"/>
                <a:cs typeface="Arial" panose="020B0604020202020204" pitchFamily="34" charset="0"/>
              </a:rPr>
              <a:t>/ (the most common sound) first, then /</a:t>
            </a:r>
            <a:r>
              <a:rPr lang="en-US" b="0">
                <a:latin typeface="+mn-lt"/>
                <a:ea typeface="Calibri" panose="020F0502020204030204" pitchFamily="34" charset="0"/>
                <a:cs typeface="Calibri" panose="020F0502020204030204" pitchFamily="34" charset="0"/>
              </a:rPr>
              <a:t>ū</a:t>
            </a:r>
            <a:r>
              <a:rPr lang="en-US" b="0">
                <a:latin typeface="+mn-lt"/>
                <a:cs typeface="Calibri" panose="020F0502020204030204" pitchFamily="34" charset="0"/>
              </a:rPr>
              <a:t>/ as needed</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0">
                <a:latin typeface="+mn-lt"/>
              </a:rPr>
              <a:t>:</a:t>
            </a:r>
            <a:r>
              <a:rPr lang="en-US" b="1">
                <a:latin typeface="+mn-lt"/>
              </a:rPr>
              <a:t> At work, I had to show the newest lady in the crew where to put the screws.  </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US" b="1" err="1">
                <a:latin typeface="+mn-lt"/>
              </a:rPr>
              <a:t>ew</a:t>
            </a:r>
            <a:r>
              <a:rPr lang="en-US" b="1">
                <a:latin typeface="+mn-lt"/>
              </a:rPr>
              <a:t> </a:t>
            </a:r>
            <a:r>
              <a:rPr lang="en-US" b="0">
                <a:latin typeface="+mn-lt"/>
              </a:rPr>
              <a:t>and known and new irregular words</a:t>
            </a:r>
            <a:endParaRPr lang="en-US" b="1">
              <a:latin typeface="+mn-lt"/>
            </a:endParaRPr>
          </a:p>
          <a:p>
            <a:pPr marL="171450" indent="-171450">
              <a:buFont typeface="Arial" panose="020B0604020202020204" pitchFamily="34" charset="0"/>
              <a:buChar char="•"/>
            </a:pPr>
            <a:r>
              <a:rPr lang="en-US">
                <a:latin typeface="+mn-lt"/>
              </a:rPr>
              <a:t>re-reading the whole sentence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indent="-171450">
              <a:buFont typeface="Arial" panose="020B0604020202020204" pitchFamily="34" charset="0"/>
              <a:buChar char="•"/>
            </a:pPr>
            <a:r>
              <a:rPr lang="en-AU" sz="1200" b="1" kern="1200" err="1">
                <a:effectLst/>
                <a:latin typeface="+mn-lt"/>
                <a:ea typeface="Calibri" panose="020F0502020204030204" pitchFamily="34" charset="0"/>
                <a:cs typeface="Calibri" panose="020F0502020204030204" pitchFamily="34" charset="0"/>
              </a:rPr>
              <a:t>ew</a:t>
            </a:r>
            <a:r>
              <a:rPr lang="en-AU" sz="1200" kern="1200">
                <a:effectLst/>
                <a:latin typeface="+mn-lt"/>
                <a:ea typeface="Calibri" panose="020F0502020204030204" pitchFamily="34" charset="0"/>
                <a:cs typeface="Calibri" panose="020F0502020204030204" pitchFamily="34" charset="0"/>
              </a:rPr>
              <a:t> says </a:t>
            </a:r>
            <a:r>
              <a:rPr lang="en-AU" sz="1200" kern="1200">
                <a:effectLst/>
                <a:latin typeface="+mn-lt"/>
                <a:ea typeface="Times New Roman" panose="02020603050405020304" pitchFamily="18" charset="0"/>
              </a:rPr>
              <a:t>/</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and </a:t>
            </a:r>
            <a:r>
              <a:rPr lang="en-US" sz="1200" b="0">
                <a:latin typeface="+mn-lt"/>
              </a:rPr>
              <a:t>/</a:t>
            </a:r>
            <a:r>
              <a:rPr lang="en-US" sz="1200" b="0">
                <a:latin typeface="+mn-lt"/>
                <a:ea typeface="Calibri" panose="020F0502020204030204" pitchFamily="34" charset="0"/>
                <a:cs typeface="Calibri" panose="020F0502020204030204" pitchFamily="34" charset="0"/>
              </a:rPr>
              <a:t>ū/</a:t>
            </a:r>
            <a:r>
              <a:rPr lang="en-AU" sz="1200" kern="1200">
                <a:effectLst/>
                <a:latin typeface="+mn-lt"/>
                <a:ea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AU" sz="1200" kern="1200">
                <a:effectLst/>
                <a:latin typeface="+mn-lt"/>
                <a:ea typeface="Calibri" panose="020F0502020204030204" pitchFamily="34" charset="0"/>
                <a:cs typeface="Calibri" panose="020F0502020204030204" pitchFamily="34" charset="0"/>
              </a:rPr>
              <a:t>most common sound: /</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grew</a:t>
            </a:r>
          </a:p>
          <a:p>
            <a:pPr marL="171450" indent="-171450">
              <a:buFont typeface="Arial" panose="020B0604020202020204" pitchFamily="34" charset="0"/>
              <a:buChar char="•"/>
            </a:pPr>
            <a:r>
              <a:rPr lang="en-US" sz="1200" b="0">
                <a:latin typeface="+mn-lt"/>
                <a:cs typeface="Arial" panose="020B0604020202020204" pitchFamily="34" charset="0"/>
              </a:rPr>
              <a:t>less common sound: </a:t>
            </a:r>
            <a:r>
              <a:rPr lang="en-US" sz="1200" b="0">
                <a:latin typeface="+mn-lt"/>
              </a:rPr>
              <a:t>/</a:t>
            </a:r>
            <a:r>
              <a:rPr lang="en-US" sz="1200" b="0">
                <a:latin typeface="+mn-lt"/>
                <a:ea typeface="Calibri" panose="020F0502020204030204" pitchFamily="34" charset="0"/>
                <a:cs typeface="Calibri" panose="020F0502020204030204" pitchFamily="34" charset="0"/>
              </a:rPr>
              <a:t>ū/ as in </a:t>
            </a:r>
            <a:r>
              <a:rPr lang="en-US" sz="1200" b="1">
                <a:latin typeface="+mn-lt"/>
                <a:ea typeface="Calibri" panose="020F0502020204030204" pitchFamily="34" charset="0"/>
                <a:cs typeface="Calibri" panose="020F0502020204030204" pitchFamily="34" charset="0"/>
              </a:rPr>
              <a:t>few</a:t>
            </a:r>
          </a:p>
          <a:p>
            <a:pPr marL="0" indent="0">
              <a:buFont typeface="Arial" panose="020B0604020202020204" pitchFamily="34" charset="0"/>
              <a:buNone/>
            </a:pPr>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Support students as much as needed to write the sentence on their mini-whiteboard or on paper.</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Sentence dictation: </a:t>
            </a:r>
            <a:r>
              <a:rPr lang="en-US" b="1">
                <a:latin typeface="+mn-lt"/>
              </a:rPr>
              <a:t>I did not say a word as the wind blew the dew off the leaf.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US">
                <a:latin typeface="+mn-lt"/>
              </a:rPr>
              <a:t> Say the sentence aloud and have students repeat it after you.</a:t>
            </a:r>
          </a:p>
          <a:p>
            <a:endParaRPr lang="en-US">
              <a:latin typeface="+mn-lt"/>
            </a:endParaRPr>
          </a:p>
          <a:p>
            <a:r>
              <a:rPr lang="en-US">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 </a:t>
            </a:r>
            <a:r>
              <a:rPr lang="en-AU">
                <a:latin typeface="+mn-lt"/>
              </a:rPr>
              <a:t>words that will be spelled using </a:t>
            </a:r>
            <a:r>
              <a:rPr lang="en-AU" b="1" err="1">
                <a:latin typeface="+mn-lt"/>
              </a:rPr>
              <a:t>ew</a:t>
            </a:r>
            <a:endParaRPr lang="en-AU" b="0">
              <a:latin typeface="+mn-lt"/>
            </a:endParaRP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remember the sounds in and spelling for known and new irregular words</a:t>
            </a:r>
          </a:p>
          <a:p>
            <a:pPr marL="171450" indent="-171450">
              <a:buFont typeface="Arial" panose="020B0604020202020204" pitchFamily="34" charset="0"/>
              <a:buChar char="•"/>
            </a:pPr>
            <a:r>
              <a:rPr lang="en-US">
                <a:latin typeface="+mn-lt"/>
              </a:rPr>
              <a:t>use correct punctuation and spaces.</a:t>
            </a:r>
          </a:p>
          <a:p>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indent="-171450">
              <a:buFont typeface="Arial" panose="020B0604020202020204" pitchFamily="34" charset="0"/>
              <a:buChar char="•"/>
            </a:pPr>
            <a:r>
              <a:rPr lang="en-AU" sz="1200" b="1" kern="1200" err="1">
                <a:effectLst/>
                <a:latin typeface="+mn-lt"/>
                <a:ea typeface="Calibri" panose="020F0502020204030204" pitchFamily="34" charset="0"/>
                <a:cs typeface="Calibri" panose="020F0502020204030204" pitchFamily="34" charset="0"/>
              </a:rPr>
              <a:t>ew</a:t>
            </a:r>
            <a:r>
              <a:rPr lang="en-AU" sz="1200" kern="1200">
                <a:effectLst/>
                <a:latin typeface="+mn-lt"/>
                <a:ea typeface="Calibri" panose="020F0502020204030204" pitchFamily="34" charset="0"/>
                <a:cs typeface="Calibri" panose="020F0502020204030204" pitchFamily="34" charset="0"/>
              </a:rPr>
              <a:t> says </a:t>
            </a:r>
            <a:r>
              <a:rPr lang="en-AU" sz="1200" kern="1200">
                <a:effectLst/>
                <a:latin typeface="+mn-lt"/>
                <a:ea typeface="Times New Roman" panose="02020603050405020304" pitchFamily="18" charset="0"/>
              </a:rPr>
              <a:t>/</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and </a:t>
            </a:r>
            <a:r>
              <a:rPr lang="en-US" sz="1200" b="0">
                <a:latin typeface="+mn-lt"/>
              </a:rPr>
              <a:t>/</a:t>
            </a:r>
            <a:r>
              <a:rPr lang="en-US" sz="1200" b="0">
                <a:latin typeface="+mn-lt"/>
                <a:ea typeface="Calibri" panose="020F0502020204030204" pitchFamily="34" charset="0"/>
                <a:cs typeface="Calibri" panose="020F0502020204030204" pitchFamily="34" charset="0"/>
              </a:rPr>
              <a:t>ū/</a:t>
            </a:r>
            <a:r>
              <a:rPr lang="en-AU" sz="1200" kern="1200">
                <a:effectLst/>
                <a:latin typeface="+mn-lt"/>
                <a:ea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AU" sz="1200" kern="1200">
                <a:effectLst/>
                <a:latin typeface="+mn-lt"/>
                <a:ea typeface="Calibri" panose="020F0502020204030204" pitchFamily="34" charset="0"/>
                <a:cs typeface="Calibri" panose="020F0502020204030204" pitchFamily="34" charset="0"/>
              </a:rPr>
              <a:t>most common sound: /</a:t>
            </a:r>
            <a:r>
              <a:rPr lang="en-AU" sz="1200" kern="1200" err="1">
                <a:effectLst/>
                <a:latin typeface="+mn-lt"/>
                <a:ea typeface="Calibri" panose="020F0502020204030204" pitchFamily="34" charset="0"/>
                <a:cs typeface="Calibri" panose="020F0502020204030204" pitchFamily="34" charset="0"/>
              </a:rPr>
              <a:t>oo</a:t>
            </a:r>
            <a:r>
              <a:rPr lang="en-AU" sz="120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grew</a:t>
            </a:r>
          </a:p>
          <a:p>
            <a:pPr marL="171450" indent="-171450">
              <a:buFont typeface="Arial" panose="020B0604020202020204" pitchFamily="34" charset="0"/>
              <a:buChar char="•"/>
            </a:pPr>
            <a:r>
              <a:rPr lang="en-US" sz="1200" b="0">
                <a:latin typeface="+mn-lt"/>
                <a:cs typeface="Arial" panose="020B0604020202020204" pitchFamily="34" charset="0"/>
              </a:rPr>
              <a:t>less common sound: </a:t>
            </a:r>
            <a:r>
              <a:rPr lang="en-US" sz="1200" b="0">
                <a:latin typeface="+mn-lt"/>
              </a:rPr>
              <a:t>/</a:t>
            </a:r>
            <a:r>
              <a:rPr lang="en-US" sz="1200" b="0">
                <a:latin typeface="+mn-lt"/>
                <a:ea typeface="Calibri" panose="020F0502020204030204" pitchFamily="34" charset="0"/>
                <a:cs typeface="Calibri" panose="020F0502020204030204" pitchFamily="34" charset="0"/>
              </a:rPr>
              <a:t>ū/ as in </a:t>
            </a:r>
            <a:r>
              <a:rPr lang="en-US" sz="1200" b="1">
                <a:latin typeface="+mn-lt"/>
                <a:ea typeface="Calibri" panose="020F0502020204030204" pitchFamily="34" charset="0"/>
                <a:cs typeface="Calibri" panose="020F0502020204030204" pitchFamily="34" charset="0"/>
              </a:rPr>
              <a:t>few</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re-read the sentence to check for accuracy or any edits including use of correct punctuation and spaces between words. </a:t>
            </a:r>
          </a:p>
          <a:p>
            <a:endParaRPr lang="en-US">
              <a:latin typeface="+mn-lt"/>
            </a:endParaRPr>
          </a:p>
          <a:p>
            <a:r>
              <a:rPr lang="en-US">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pew</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grew</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cashew</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including the</a:t>
            </a:r>
            <a:r>
              <a:rPr lang="en-US" sz="1200" b="1">
                <a:solidFill>
                  <a:schemeClr val="tx1"/>
                </a:solidFill>
                <a:latin typeface="+mn-lt"/>
              </a:rPr>
              <a:t> </a:t>
            </a:r>
            <a:r>
              <a:rPr lang="en-US" sz="1200" b="1" err="1">
                <a:solidFill>
                  <a:schemeClr val="tx1"/>
                </a:solidFill>
                <a:latin typeface="+mn-lt"/>
              </a:rPr>
              <a:t>ew</a:t>
            </a:r>
            <a:r>
              <a:rPr lang="en-US" sz="1200" b="1">
                <a:solidFill>
                  <a:schemeClr val="tx1"/>
                </a:solidFill>
                <a:latin typeface="+mn-lt"/>
              </a:rPr>
              <a:t> </a:t>
            </a:r>
            <a:r>
              <a:rPr lang="en-US" sz="1200">
                <a:solidFill>
                  <a:schemeClr val="tx1"/>
                </a:solidFill>
                <a:latin typeface="+mn-lt"/>
              </a:rPr>
              <a:t>spelling followed by a taught suffix, for example, </a:t>
            </a:r>
            <a:r>
              <a:rPr lang="en-US" sz="1200" b="1">
                <a:solidFill>
                  <a:schemeClr val="tx1"/>
                </a:solidFill>
                <a:latin typeface="+mn-lt"/>
              </a:rPr>
              <a:t>brewing </a:t>
            </a:r>
            <a:r>
              <a:rPr lang="en-US" sz="1200">
                <a:solidFill>
                  <a:schemeClr val="tx1"/>
                </a:solidFill>
                <a:latin typeface="+mn-lt"/>
              </a:rPr>
              <a:t>or </a:t>
            </a:r>
            <a:r>
              <a:rPr lang="en-US" sz="1200" b="1">
                <a:solidFill>
                  <a:schemeClr val="tx1"/>
                </a:solidFill>
                <a:latin typeface="+mn-lt"/>
              </a:rPr>
              <a:t>stewed</a:t>
            </a:r>
            <a:r>
              <a:rPr lang="en-US" sz="1200" b="0">
                <a:solidFill>
                  <a:schemeClr val="tx1"/>
                </a:solidFill>
                <a:latin typeface="+mn-lt"/>
              </a:rPr>
              <a:t>.</a:t>
            </a: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/ī/ at the end of a one-syllable word as in </a:t>
            </a:r>
            <a:r>
              <a:rPr lang="en-US" sz="1200" b="1">
                <a:effectLst/>
                <a:latin typeface="+mn-lt"/>
                <a:ea typeface="Aptos" panose="020B0004020202020204" pitchFamily="34" charset="0"/>
                <a:cs typeface="Aptos" panose="020B0004020202020204" pitchFamily="34" charset="0"/>
              </a:rPr>
              <a:t>shy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at the end of a word with more than one syllable as in </a:t>
            </a:r>
            <a:r>
              <a:rPr lang="en-US" sz="1200" b="1">
                <a:effectLst/>
                <a:latin typeface="+mn-lt"/>
                <a:ea typeface="Aptos" panose="020B0004020202020204" pitchFamily="34" charset="0"/>
                <a:cs typeface="Aptos" panose="020B0004020202020204" pitchFamily="34" charset="0"/>
              </a:rPr>
              <a:t>puppy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r>
              <a:rPr lang="en-US" sz="1200" b="0">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latin typeface="+mn-lt"/>
            </a:endParaRPr>
          </a:p>
          <a:p>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flew</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screw</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stew</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We picked a few peaches from the new tree that grew.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/k/, /r/, /</a:t>
            </a:r>
            <a:r>
              <a:rPr lang="en-US">
                <a:latin typeface="+mn-lt"/>
                <a:ea typeface="Calibri" panose="020F0502020204030204" pitchFamily="34" charset="0"/>
                <a:cs typeface="Calibri" panose="020F0502020204030204" pitchFamily="34" charset="0"/>
              </a:rPr>
              <a:t>ē</a:t>
            </a:r>
            <a:r>
              <a:rPr lang="en-US">
                <a:latin typeface="+mn-lt"/>
              </a:rPr>
              <a:t>/, /m/, </a:t>
            </a:r>
            <a:r>
              <a:rPr lang="en-US" b="1">
                <a:latin typeface="+mn-lt"/>
              </a:rPr>
              <a:t>cream</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208769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head</a:t>
            </a:r>
            <a:r>
              <a:rPr lang="en-US" b="0"/>
              <a:t>,</a:t>
            </a:r>
            <a:r>
              <a:rPr lang="en-US" b="1"/>
              <a:t> pony</a:t>
            </a:r>
            <a:r>
              <a:rPr lang="en-US" b="0"/>
              <a:t>,</a:t>
            </a:r>
            <a:r>
              <a:rPr lang="en-US" b="1"/>
              <a:t> fry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-ed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sz="1200" b="0">
              <a:latin typeface="+mn-lt"/>
              <a:cs typeface="Calibri" panose="020F0502020204030204"/>
            </a:endParaRPr>
          </a:p>
          <a:p>
            <a:pPr marL="0" indent="0">
              <a:spcBef>
                <a:spcPts val="100"/>
              </a:spcBef>
              <a:spcAft>
                <a:spcPts val="400"/>
              </a:spcAft>
              <a:buFont typeface="Arial"/>
              <a:buNone/>
              <a:defRPr/>
            </a:pPr>
            <a:r>
              <a:rPr lang="en-AU" sz="1200">
                <a:latin typeface="+mn-lt"/>
                <a:cs typeface="Calibri" panose="020F0502020204030204"/>
              </a:rPr>
              <a:t>Ask: </a:t>
            </a:r>
            <a:r>
              <a:rPr lang="en-AU" sz="1200" i="1">
                <a:latin typeface="+mn-lt"/>
                <a:cs typeface="Calibri" panose="020F0502020204030204"/>
              </a:rPr>
              <a:t>What is the suffix? </a:t>
            </a:r>
            <a:endParaRPr lang="en-AU" sz="1200" i="1">
              <a:latin typeface="+mn-lt"/>
              <a:ea typeface="Calibri"/>
              <a:cs typeface="Calibri" panose="020F0502020204030204"/>
            </a:endParaRPr>
          </a:p>
          <a:p>
            <a:pPr marL="0" indent="0">
              <a:spcBef>
                <a:spcPts val="100"/>
              </a:spcBef>
              <a:spcAft>
                <a:spcPts val="400"/>
              </a:spcAft>
              <a:buFont typeface="Arial"/>
              <a:buNone/>
              <a:defRPr/>
            </a:pPr>
            <a:r>
              <a:rPr lang="en-AU" sz="1200">
                <a:latin typeface="+mn-lt"/>
                <a:cs typeface="Calibri" panose="020F0502020204030204"/>
              </a:rPr>
              <a:t>Students: </a:t>
            </a:r>
            <a:r>
              <a:rPr lang="en-AU" sz="1200" b="1" i="1">
                <a:latin typeface="+mn-lt"/>
                <a:cs typeface="Calibri" panose="020F0502020204030204"/>
              </a:rPr>
              <a:t>-</a:t>
            </a:r>
            <a:r>
              <a:rPr lang="en-US" sz="1200" b="1" i="1">
                <a:latin typeface="+mn-lt"/>
              </a:rPr>
              <a:t>ed</a:t>
            </a:r>
            <a:r>
              <a:rPr lang="en-US" sz="1200" b="0" i="1">
                <a:latin typeface="+mn-lt"/>
              </a:rPr>
              <a:t>.</a:t>
            </a:r>
            <a:endParaRPr lang="en-US" sz="1200" b="1" i="1">
              <a:latin typeface="+mn-lt"/>
            </a:endParaRPr>
          </a:p>
          <a:p>
            <a:pPr marL="0" indent="0">
              <a:spcBef>
                <a:spcPts val="100"/>
              </a:spcBef>
              <a:spcAft>
                <a:spcPts val="400"/>
              </a:spcAft>
              <a:buFont typeface="Arial"/>
              <a:buNone/>
              <a:defRPr/>
            </a:pPr>
            <a:r>
              <a:rPr lang="en-AU" sz="1200">
                <a:latin typeface="+mn-lt"/>
                <a:cs typeface="Calibri" panose="020F0502020204030204"/>
              </a:rPr>
              <a:t>Ask: </a:t>
            </a:r>
            <a:r>
              <a:rPr lang="en-AU" sz="1200" i="1">
                <a:latin typeface="+mn-lt"/>
                <a:cs typeface="Calibri" panose="020F0502020204030204"/>
              </a:rPr>
              <a:t>How </a:t>
            </a:r>
            <a:r>
              <a:rPr lang="en-AU" sz="1200" b="0" i="1">
                <a:latin typeface="+mn-lt"/>
                <a:cs typeface="Calibri" panose="020F0502020204030204"/>
              </a:rPr>
              <a:t>do we pronounce it? </a:t>
            </a:r>
            <a:endParaRPr lang="en-AU" sz="1200" b="0" i="1">
              <a:latin typeface="+mn-lt"/>
              <a:ea typeface="Calibri"/>
              <a:cs typeface="Calibri" panose="020F0502020204030204"/>
            </a:endParaRPr>
          </a:p>
          <a:p>
            <a:pPr marL="0" indent="0">
              <a:spcBef>
                <a:spcPts val="100"/>
              </a:spcBef>
              <a:spcAft>
                <a:spcPts val="400"/>
              </a:spcAft>
              <a:buFont typeface="Arial"/>
              <a:buNone/>
              <a:defRPr/>
            </a:pPr>
            <a:r>
              <a:rPr lang="en-AU" sz="1200" b="0">
                <a:latin typeface="+mn-lt"/>
                <a:cs typeface="Calibri" panose="020F0502020204030204"/>
              </a:rPr>
              <a:t>Students: </a:t>
            </a:r>
            <a:r>
              <a:rPr lang="en-US" sz="1200" b="0" i="1">
                <a:latin typeface="+mn-lt"/>
                <a:cs typeface="Calibri" panose="020F0502020204030204"/>
              </a:rPr>
              <a:t>‘</a:t>
            </a:r>
            <a:r>
              <a:rPr lang="en-US" sz="1200" b="1" i="1">
                <a:latin typeface="+mn-lt"/>
              </a:rPr>
              <a:t>ed</a:t>
            </a:r>
            <a:r>
              <a:rPr lang="en-US" sz="1200" b="0" i="1">
                <a:latin typeface="+mn-lt"/>
              </a:rPr>
              <a:t>’, </a:t>
            </a:r>
            <a:r>
              <a:rPr lang="en-US" sz="1200" b="1" i="1">
                <a:latin typeface="+mn-lt"/>
              </a:rPr>
              <a:t> /d/</a:t>
            </a:r>
            <a:r>
              <a:rPr lang="en-US" sz="1200" b="0" i="1">
                <a:latin typeface="+mn-lt"/>
              </a:rPr>
              <a:t> or</a:t>
            </a:r>
            <a:r>
              <a:rPr lang="en-US" sz="1200" b="1" i="1">
                <a:latin typeface="+mn-lt"/>
              </a:rPr>
              <a:t> /t/</a:t>
            </a:r>
            <a:r>
              <a:rPr lang="en-US" sz="1200" b="0">
                <a:latin typeface="+mn-lt"/>
              </a:rPr>
              <a:t>.</a:t>
            </a:r>
            <a:endParaRPr lang="en-AU" sz="1200" b="0">
              <a:latin typeface="+mn-lt"/>
            </a:endParaRPr>
          </a:p>
          <a:p>
            <a:pPr marL="0" indent="0">
              <a:spcBef>
                <a:spcPts val="100"/>
              </a:spcBef>
              <a:spcAft>
                <a:spcPts val="400"/>
              </a:spcAft>
              <a:buFont typeface="Arial"/>
              <a:buNone/>
              <a:defRPr/>
            </a:pPr>
            <a:r>
              <a:rPr lang="en-US" sz="1200">
                <a:latin typeface="+mn-lt"/>
                <a:cs typeface="Calibri"/>
              </a:rPr>
              <a:t>Ask: </a:t>
            </a:r>
            <a:r>
              <a:rPr lang="en-US" sz="1200" i="1">
                <a:latin typeface="+mn-lt"/>
                <a:cs typeface="Calibri"/>
              </a:rPr>
              <a:t>What does it mean? </a:t>
            </a:r>
            <a:endParaRPr lang="en-US" sz="1200" i="1">
              <a:latin typeface="+mn-lt"/>
              <a:ea typeface="Calibri"/>
              <a:cs typeface="Calibri"/>
            </a:endParaRPr>
          </a:p>
          <a:p>
            <a:pPr marL="0" indent="0">
              <a:spcBef>
                <a:spcPts val="100"/>
              </a:spcBef>
              <a:spcAft>
                <a:spcPts val="400"/>
              </a:spcAft>
              <a:buFont typeface="Arial"/>
              <a:buNone/>
              <a:defRPr/>
            </a:pPr>
            <a:r>
              <a:rPr lang="en-US" sz="1200">
                <a:latin typeface="+mn-lt"/>
                <a:cs typeface="Calibri"/>
              </a:rPr>
              <a:t>Students: </a:t>
            </a:r>
            <a:r>
              <a:rPr lang="en-US" sz="1200" i="1">
                <a:latin typeface="+mn-lt"/>
                <a:cs typeface="Calibri"/>
              </a:rPr>
              <a:t>Past tense, already happened</a:t>
            </a:r>
            <a:r>
              <a:rPr lang="en-US" sz="1200">
                <a:latin typeface="+mn-lt"/>
                <a:cs typeface="Calibri"/>
              </a:rPr>
              <a:t>.</a:t>
            </a:r>
            <a:endParaRPr lang="en-US" sz="1200">
              <a:latin typeface="+mn-lt"/>
              <a:cs typeface="+mn-cs"/>
            </a:endParaRPr>
          </a:p>
          <a:p>
            <a:pPr marL="0" indent="0">
              <a:spcBef>
                <a:spcPts val="100"/>
              </a:spcBef>
              <a:spcAft>
                <a:spcPts val="400"/>
              </a:spcAft>
              <a:buFont typeface="Arial"/>
              <a:buNone/>
              <a:defRPr/>
            </a:pPr>
            <a:r>
              <a:rPr lang="en-US" sz="1200">
                <a:latin typeface="+mn-lt"/>
                <a:cs typeface="+mn-cs"/>
              </a:rPr>
              <a:t>Say: </a:t>
            </a:r>
            <a:r>
              <a:rPr lang="en-AU" sz="1200" i="1">
                <a:latin typeface="+mn-lt"/>
                <a:cs typeface="Calibri" panose="020F0502020204030204"/>
              </a:rPr>
              <a:t>Your word is </a:t>
            </a:r>
            <a:r>
              <a:rPr lang="en-AU" sz="1200" b="1" i="1">
                <a:latin typeface="+mn-lt"/>
                <a:cs typeface="Calibri" panose="020F0502020204030204"/>
              </a:rPr>
              <a:t>jump</a:t>
            </a:r>
            <a:r>
              <a:rPr lang="en-AU" sz="1200" i="1">
                <a:latin typeface="+mn-lt"/>
                <a:cs typeface="Calibri" panose="020F0502020204030204"/>
              </a:rPr>
              <a:t>. Add the suffix. </a:t>
            </a:r>
            <a:endParaRPr lang="en-AU" sz="1200" i="1">
              <a:latin typeface="+mn-lt"/>
              <a:ea typeface="Calibri"/>
              <a:cs typeface="Calibri" panose="020F0502020204030204"/>
            </a:endParaRPr>
          </a:p>
          <a:p>
            <a:pPr marL="0" indent="0">
              <a:spcBef>
                <a:spcPts val="100"/>
              </a:spcBef>
              <a:spcAft>
                <a:spcPts val="400"/>
              </a:spcAft>
              <a:buFont typeface="Arial"/>
              <a:buNone/>
              <a:defRPr/>
            </a:pPr>
            <a:r>
              <a:rPr lang="en-AU" sz="1200">
                <a:latin typeface="+mn-lt"/>
                <a:cs typeface="Calibri" panose="020F0502020204030204"/>
              </a:rPr>
              <a:t>Students:</a:t>
            </a:r>
            <a:r>
              <a:rPr lang="en-AU" sz="1200" b="1">
                <a:latin typeface="+mn-lt"/>
                <a:cs typeface="Calibri" panose="020F0502020204030204"/>
              </a:rPr>
              <a:t> </a:t>
            </a:r>
            <a:r>
              <a:rPr lang="en-AU" sz="1200" b="1" i="1">
                <a:latin typeface="+mn-lt"/>
                <a:cs typeface="Calibri" panose="020F0502020204030204"/>
              </a:rPr>
              <a:t>Jumped</a:t>
            </a:r>
            <a:r>
              <a:rPr lang="en-AU" sz="1200">
                <a:latin typeface="+mn-lt"/>
                <a:cs typeface="Calibri" panose="020F0502020204030204"/>
              </a:rPr>
              <a:t>.</a:t>
            </a:r>
            <a:endParaRPr lang="en-AU" sz="1200">
              <a:latin typeface="+mn-lt"/>
              <a:cs typeface="+mn-cs"/>
            </a:endParaRPr>
          </a:p>
          <a:p>
            <a:pPr marL="0" indent="0">
              <a:spcBef>
                <a:spcPts val="100"/>
              </a:spcBef>
              <a:spcAft>
                <a:spcPts val="400"/>
              </a:spcAft>
              <a:buFont typeface="Arial"/>
              <a:buNone/>
              <a:defRPr/>
            </a:pPr>
            <a:r>
              <a:rPr lang="en-AU" sz="1200">
                <a:latin typeface="+mn-lt"/>
                <a:cs typeface="+mn-cs"/>
              </a:rPr>
              <a:t>Ask: </a:t>
            </a:r>
            <a:r>
              <a:rPr lang="en-AU" sz="1200" i="1">
                <a:latin typeface="+mn-lt"/>
                <a:cs typeface="Calibri" panose="020F0502020204030204"/>
              </a:rPr>
              <a:t>What does it mean? </a:t>
            </a:r>
            <a:endParaRPr lang="en-AU" sz="1200" i="1">
              <a:latin typeface="+mn-lt"/>
              <a:ea typeface="Calibri"/>
              <a:cs typeface="Calibri" panose="020F0502020204030204"/>
            </a:endParaRPr>
          </a:p>
          <a:p>
            <a:pPr marL="0" indent="0">
              <a:spcBef>
                <a:spcPts val="100"/>
              </a:spcBef>
              <a:spcAft>
                <a:spcPts val="400"/>
              </a:spcAft>
              <a:buFont typeface="Arial"/>
              <a:buNone/>
              <a:defRPr/>
            </a:pPr>
            <a:r>
              <a:rPr lang="en-AU" sz="1200">
                <a:latin typeface="+mn-lt"/>
                <a:cs typeface="Calibri" panose="020F0502020204030204"/>
              </a:rPr>
              <a:t>Students: </a:t>
            </a:r>
            <a:r>
              <a:rPr lang="en-AU" sz="1200" i="1">
                <a:latin typeface="+mn-lt"/>
                <a:cs typeface="Calibri" panose="020F0502020204030204"/>
              </a:rPr>
              <a:t>Already jumped.</a:t>
            </a:r>
          </a:p>
          <a:p>
            <a:pPr marL="0" indent="0">
              <a:spcBef>
                <a:spcPts val="100"/>
              </a:spcBef>
              <a:spcAft>
                <a:spcPts val="400"/>
              </a:spcAft>
              <a:buFont typeface="Arial"/>
              <a:buNone/>
              <a:defRPr/>
            </a:pPr>
            <a:endParaRPr lang="en-AU" sz="1200">
              <a:latin typeface="+mn-lt"/>
              <a:cs typeface="Calibri" panose="020F0502020204030204"/>
            </a:endParaRPr>
          </a:p>
          <a:p>
            <a:r>
              <a:rPr lang="en-US" sz="1200" b="0">
                <a:latin typeface="+mn-lt"/>
              </a:rPr>
              <a:t>You may also review the pronunciation </a:t>
            </a:r>
            <a:r>
              <a:rPr lang="en-US" sz="1200" b="0" err="1">
                <a:latin typeface="+mn-lt"/>
              </a:rPr>
              <a:t>generalisation</a:t>
            </a:r>
            <a:r>
              <a:rPr lang="en-US" sz="1200" b="0">
                <a:latin typeface="+mn-lt"/>
              </a:rPr>
              <a:t> with your students:</a:t>
            </a:r>
          </a:p>
          <a:p>
            <a:pPr marL="171450" indent="-171450">
              <a:buFont typeface="Arial" panose="020B0604020202020204" pitchFamily="34" charset="0"/>
              <a:buChar char="•"/>
            </a:pPr>
            <a:r>
              <a:rPr lang="en-US" sz="1200">
                <a:latin typeface="+mn-lt"/>
              </a:rPr>
              <a:t>Say ‘</a:t>
            </a:r>
            <a:r>
              <a:rPr lang="en-US" sz="1200" b="1">
                <a:latin typeface="+mn-lt"/>
              </a:rPr>
              <a:t>ed</a:t>
            </a:r>
            <a:r>
              <a:rPr lang="en-US" sz="1200">
                <a:latin typeface="+mn-lt"/>
              </a:rPr>
              <a:t>’ when the base word ends in /t/ or /d/.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Say /d/ when the base word ends in a voiced sound (except /d/).</a:t>
            </a:r>
          </a:p>
          <a:p>
            <a:pPr marL="171450" indent="-171450">
              <a:buFont typeface="Arial" panose="020B0604020202020204" pitchFamily="34" charset="0"/>
              <a:buChar char="•"/>
            </a:pPr>
            <a:r>
              <a:rPr lang="en-US" sz="1200">
                <a:latin typeface="+mn-lt"/>
              </a:rPr>
              <a:t>Say /t/ when the base word ends in an unvoiced sound (except /t/).</a:t>
            </a: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 </a:t>
            </a:r>
          </a:p>
          <a:p>
            <a:r>
              <a:rPr lang="en-US" sz="1200">
                <a:effectLst/>
                <a:latin typeface="+mn-lt"/>
              </a:rPr>
              <a:t>Note: To tell if a sound is voiced or unvoiced students can lightly touch their throat as they say a sound.</a:t>
            </a:r>
          </a:p>
          <a:p>
            <a:pPr marL="171450" indent="-171450">
              <a:buFont typeface="Arial" panose="020B0604020202020204" pitchFamily="34" charset="0"/>
              <a:buChar char="•"/>
            </a:pPr>
            <a:r>
              <a:rPr lang="en-US" sz="1200">
                <a:effectLst/>
                <a:latin typeface="+mn-lt"/>
              </a:rPr>
              <a:t>If their throat vibrates, it is a voiced sound.</a:t>
            </a:r>
          </a:p>
          <a:p>
            <a:pPr marL="171450" indent="-171450">
              <a:buFont typeface="Arial" panose="020B0604020202020204" pitchFamily="34" charset="0"/>
              <a:buChar char="•"/>
            </a:pPr>
            <a:r>
              <a:rPr lang="en-US" sz="1200">
                <a:effectLst/>
                <a:latin typeface="+mn-lt"/>
              </a:rPr>
              <a:t>If their throat does not vibrate, it is an unvoiced sound.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47645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-ed </a:t>
            </a:r>
            <a:r>
              <a:rPr lang="en-US" sz="1200" b="0">
                <a:latin typeface="+mn-lt"/>
              </a:rPr>
              <a:t>suffix,</a:t>
            </a:r>
            <a:r>
              <a:rPr lang="en-US" sz="1200">
                <a:latin typeface="+mn-lt"/>
              </a:rPr>
              <a:t> for example, </a:t>
            </a:r>
            <a:r>
              <a:rPr lang="en-US" sz="1200" b="1">
                <a:latin typeface="+mn-lt"/>
              </a:rPr>
              <a:t>yell</a:t>
            </a:r>
            <a:r>
              <a:rPr lang="en-US" sz="1200" b="0">
                <a:latin typeface="+mn-lt"/>
              </a:rPr>
              <a:t>,</a:t>
            </a:r>
            <a:r>
              <a:rPr lang="en-US" sz="1200" b="1">
                <a:latin typeface="+mn-lt"/>
              </a:rPr>
              <a:t> yelled</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(past tense, already happened), for example: </a:t>
            </a:r>
            <a:r>
              <a:rPr lang="en-AU" i="0"/>
              <a:t>‘Someone has already yelled.’</a:t>
            </a:r>
            <a:endParaRPr lang="en-US" sz="1200">
              <a:latin typeface="+mn-lt"/>
            </a:endParaRPr>
          </a:p>
          <a:p>
            <a:endParaRPr lang="en-US" sz="1200" b="1">
              <a:latin typeface="+mn-lt"/>
            </a:endParaRPr>
          </a:p>
          <a:p>
            <a:r>
              <a:rPr lang="en-AU" i="0"/>
              <a:t>Prompt students to recall the generalisation for the different sounds for the </a:t>
            </a:r>
            <a:r>
              <a:rPr lang="en-AU" b="1" i="0"/>
              <a:t>-ed </a:t>
            </a:r>
            <a:r>
              <a:rPr lang="en-AU" b="0" i="0"/>
              <a:t>suffix. Provide as much support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a:t>
            </a:r>
            <a:r>
              <a:rPr lang="en-US" b="0"/>
              <a:t>‘</a:t>
            </a:r>
            <a:r>
              <a:rPr lang="en-US" b="1"/>
              <a:t>ed</a:t>
            </a:r>
            <a:r>
              <a:rPr lang="en-US"/>
              <a:t>’ when the base word ends in </a:t>
            </a:r>
            <a:r>
              <a:rPr lang="en-US" b="1"/>
              <a:t>t</a:t>
            </a:r>
            <a:r>
              <a:rPr lang="en-US"/>
              <a:t> or </a:t>
            </a:r>
            <a:r>
              <a:rPr lang="en-US" b="1"/>
              <a:t>d</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/d/ when the base word ends in a voiced sound (except /d/).</a:t>
            </a:r>
          </a:p>
          <a:p>
            <a:pPr marL="171450" indent="-171450">
              <a:buFont typeface="Arial" panose="020B0604020202020204" pitchFamily="34" charset="0"/>
              <a:buChar char="•"/>
            </a:pPr>
            <a:r>
              <a:rPr lang="en-US"/>
              <a:t>Say /t/ when the base word ends in an unvoiced sound (except /t/).</a:t>
            </a:r>
            <a:endParaRPr lang="en-US" sz="1200" b="1">
              <a:latin typeface="+mn-lt"/>
            </a:endParaRPr>
          </a:p>
          <a:p>
            <a:endParaRPr lang="en-US" sz="1200" b="1">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drilled</a:t>
            </a:r>
            <a:r>
              <a:rPr lang="en-US" b="0"/>
              <a:t>,</a:t>
            </a:r>
            <a:r>
              <a:rPr lang="en-US" b="1"/>
              <a:t> brushed</a:t>
            </a:r>
            <a:r>
              <a:rPr lang="en-US" b="0"/>
              <a:t>,</a:t>
            </a:r>
            <a:r>
              <a:rPr lang="en-US" b="1"/>
              <a:t> dusted</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-ed </a:t>
            </a:r>
            <a:r>
              <a:rPr lang="en-US"/>
              <a:t>suffix</a:t>
            </a:r>
          </a:p>
          <a:p>
            <a:pPr marL="171450" indent="-171450">
              <a:buFont typeface="Arial" panose="020B0604020202020204" pitchFamily="34" charset="0"/>
              <a:buChar char="•"/>
            </a:pPr>
            <a:r>
              <a:rPr lang="en-AU" sz="1200" b="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a:solidFill>
                  <a:srgbClr val="404040"/>
                </a:solidFill>
                <a:effectLst/>
                <a:latin typeface="+mn-lt"/>
                <a:ea typeface="Calibri" panose="020F0502020204030204" pitchFamily="34" charset="0"/>
                <a:cs typeface="Times New Roman" panose="02020603050405020304" pitchFamily="18" charset="0"/>
              </a:rPr>
              <a:t>-ed </a:t>
            </a:r>
            <a:r>
              <a:rPr lang="en-AU" sz="1200" b="0">
                <a:solidFill>
                  <a:srgbClr val="404040"/>
                </a:solidFill>
                <a:effectLst/>
                <a:latin typeface="+mn-lt"/>
                <a:ea typeface="Calibri" panose="020F0502020204030204" pitchFamily="34" charset="0"/>
                <a:cs typeface="Times New Roman" panose="02020603050405020304" pitchFamily="18" charset="0"/>
              </a:rPr>
              <a:t>suffix.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 </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A69A523C-69C1-19FA-8BCA-C17880045C7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C444602-4EC4-9E26-2CFF-2AC01CF64BE1}"/>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EBD67951-1FD5-1590-FC61-BDA1234265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DA6C9A50-6B41-5F4F-589C-24FBBA47DBE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858ED99-CFFD-80CC-97BD-84E78E0F13A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7306AA46-992C-C210-2500-9BB40FF437F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9F31ED90-D04D-6813-B84E-BA69A86BCF3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5994988B-62B1-F102-96B2-49EBF42ECF9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D6E74A78-B60A-1ED8-A9DC-33ACEBA9704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CE73838-86F9-7E15-3976-478A6F50BC7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0E07EF2A-9F56-DF1A-400E-AB234E8C468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F61A916-B818-6A5A-9B82-527EAEAA043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3C2CF14-F5E3-20E4-7E77-FFB634EFCB70}"/>
              </a:ext>
            </a:extLst>
          </p:cNvPr>
          <p:cNvGrpSpPr/>
          <p:nvPr userDrawn="1"/>
        </p:nvGrpSpPr>
        <p:grpSpPr>
          <a:xfrm>
            <a:off x="6275869" y="429633"/>
            <a:ext cx="5547360" cy="719167"/>
            <a:chOff x="6275869" y="429633"/>
            <a:chExt cx="5547360" cy="719167"/>
          </a:xfrm>
        </p:grpSpPr>
        <p:pic>
          <p:nvPicPr>
            <p:cNvPr id="10" name="Picture 9">
              <a:extLst>
                <a:ext uri="{FF2B5EF4-FFF2-40B4-BE49-F238E27FC236}">
                  <a16:creationId xmlns:a16="http://schemas.microsoft.com/office/drawing/2014/main" id="{4B1D3C49-F241-D3FA-9E31-753D91D20A6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13" name="Title 1">
              <a:extLst>
                <a:ext uri="{FF2B5EF4-FFF2-40B4-BE49-F238E27FC236}">
                  <a16:creationId xmlns:a16="http://schemas.microsoft.com/office/drawing/2014/main" id="{28F7AF44-F642-F688-37D0-AAB385EF9DBE}"/>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14" name="Title 1">
              <a:extLst>
                <a:ext uri="{FF2B5EF4-FFF2-40B4-BE49-F238E27FC236}">
                  <a16:creationId xmlns:a16="http://schemas.microsoft.com/office/drawing/2014/main" id="{923AE5C5-E42A-D7CB-2CD1-F3B9B9B86EB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02813"/>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Rectangle 23">
            <a:extLst>
              <a:ext uri="{FF2B5EF4-FFF2-40B4-BE49-F238E27FC236}">
                <a16:creationId xmlns:a16="http://schemas.microsoft.com/office/drawing/2014/main" id="{402A5B08-DF71-7B05-F0E4-0CC709E8011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45034"/>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B3CA3C67-5C83-CFB2-E16A-E73FF7F6263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7B1F627-FF12-958F-1D18-68CCD480A32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Rounded Corners 1">
            <a:extLst>
              <a:ext uri="{FF2B5EF4-FFF2-40B4-BE49-F238E27FC236}">
                <a16:creationId xmlns:a16="http://schemas.microsoft.com/office/drawing/2014/main" id="{EEF490CC-2BA1-1148-4EDB-54DCB1EFFA8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97F3F94-0FF0-FF2C-E10B-24D1A14A213A}"/>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7F27DE06-2FFF-6EAA-0E7B-2E1965D04218}"/>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
            <a:extLst>
              <a:ext uri="{FF2B5EF4-FFF2-40B4-BE49-F238E27FC236}">
                <a16:creationId xmlns:a16="http://schemas.microsoft.com/office/drawing/2014/main" id="{FE3AEB9C-2B4A-E627-F90A-40E056C371A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8" name="Rectangle 7">
            <a:extLst>
              <a:ext uri="{FF2B5EF4-FFF2-40B4-BE49-F238E27FC236}">
                <a16:creationId xmlns:a16="http://schemas.microsoft.com/office/drawing/2014/main" id="{4B9378AF-5B55-B88F-2082-AA325A4FF51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771334A4-4581-8464-A405-BBB29E0E7C2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You do 1:1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7" name="Rounded Rectangle 10">
            <a:extLst>
              <a:ext uri="{FF2B5EF4-FFF2-40B4-BE49-F238E27FC236}">
                <a16:creationId xmlns:a16="http://schemas.microsoft.com/office/drawing/2014/main" id="{831912AC-F3EE-246D-9B78-CF4D97FB7758}"/>
              </a:ext>
            </a:extLst>
          </p:cNvPr>
          <p:cNvSpPr/>
          <p:nvPr userDrawn="1"/>
        </p:nvSpPr>
        <p:spPr>
          <a:xfrm>
            <a:off x="283765" y="299356"/>
            <a:ext cx="287581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8" name="Title 1">
            <a:extLst>
              <a:ext uri="{FF2B5EF4-FFF2-40B4-BE49-F238E27FC236}">
                <a16:creationId xmlns:a16="http://schemas.microsoft.com/office/drawing/2014/main" id="{B0211692-5BBC-81A8-88EB-4FA48001D0A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3" name="Rectangle 2">
            <a:extLst>
              <a:ext uri="{FF2B5EF4-FFF2-40B4-BE49-F238E27FC236}">
                <a16:creationId xmlns:a16="http://schemas.microsoft.com/office/drawing/2014/main" id="{77B2C5F8-0EF6-D8D1-5372-0EAF0D1068F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73521DB8-29A2-D9E4-A072-6668C387D73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692581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D3486A44-ABB5-49D6-C0AE-0192140E938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1EE21FC7-0C9F-CE3B-C5DF-8F0B6E223BF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0334E4DC-A996-2512-51F7-3BC0836F5D6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F8704F6E-0524-0C94-28A6-7092AF7D85F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Rounded Corners 1">
            <a:extLst>
              <a:ext uri="{FF2B5EF4-FFF2-40B4-BE49-F238E27FC236}">
                <a16:creationId xmlns:a16="http://schemas.microsoft.com/office/drawing/2014/main" id="{A333434C-09F6-7729-05FA-7F0718C63B7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1">
            <a:extLst>
              <a:ext uri="{FF2B5EF4-FFF2-40B4-BE49-F238E27FC236}">
                <a16:creationId xmlns:a16="http://schemas.microsoft.com/office/drawing/2014/main" id="{BF94AFDF-1657-817E-3A73-145033DB47D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87257167-F3DD-DD94-86F6-67A2C70AE03D}"/>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32527BE-EEE1-16A6-2C07-1BCE8EEBD23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860CA3F2-A420-7911-2B6C-DACA1A0AAC0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DE9D087-48C5-97B8-65DC-9B1EB75213F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8FED09B5-DC97-6603-3427-B4F0C90DC22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33F42932-A3AA-AF63-99CD-78372063C61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20/08/2025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8"/>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1" r:id="rId20"/>
    <p:sldLayoutId id="2147483712" r:id="rId21"/>
    <p:sldLayoutId id="2147483718" r:id="rId22"/>
    <p:sldLayoutId id="2147483719" r:id="rId23"/>
    <p:sldLayoutId id="2147483720" r:id="rId24"/>
    <p:sldLayoutId id="2147483721" r:id="rId25"/>
    <p:sldLayoutId id="2147483722"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image" Target="../media/image34.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45.sv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47.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tags" Target="../tags/tag16.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tags" Target="../tags/tag17.xml"/><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18.xml"/><Relationship Id="rId6" Type="http://schemas.openxmlformats.org/officeDocument/2006/relationships/image" Target="../media/image50.png"/><Relationship Id="rId5" Type="http://schemas.openxmlformats.org/officeDocument/2006/relationships/image" Target="../media/image51.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tags" Target="../tags/tag8.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29.xml"/><Relationship Id="rId5" Type="http://schemas.openxmlformats.org/officeDocument/2006/relationships/image" Target="../media/image34.svg"/><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tags" Target="../tags/tag30.xml"/><Relationship Id="rId5" Type="http://schemas.openxmlformats.org/officeDocument/2006/relationships/image" Target="../media/image34.sv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39.xml"/><Relationship Id="rId7" Type="http://schemas.openxmlformats.org/officeDocument/2006/relationships/image" Target="../media/image7.svg"/><Relationship Id="rId12" Type="http://schemas.openxmlformats.org/officeDocument/2006/relationships/image" Target="../media/image47.png"/><Relationship Id="rId2" Type="http://schemas.openxmlformats.org/officeDocument/2006/relationships/slideLayout" Target="../slideLayouts/slideLayout14.xml"/><Relationship Id="rId1" Type="http://schemas.openxmlformats.org/officeDocument/2006/relationships/tags" Target="../tags/tag31.xml"/><Relationship Id="rId6" Type="http://schemas.openxmlformats.org/officeDocument/2006/relationships/image" Target="../media/image6.png"/><Relationship Id="rId11" Type="http://schemas.openxmlformats.org/officeDocument/2006/relationships/image" Target="../media/image55.svg"/><Relationship Id="rId5" Type="http://schemas.openxmlformats.org/officeDocument/2006/relationships/image" Target="../media/image5.svg"/><Relationship Id="rId10" Type="http://schemas.openxmlformats.org/officeDocument/2006/relationships/image" Target="../media/image54.png"/><Relationship Id="rId4" Type="http://schemas.openxmlformats.org/officeDocument/2006/relationships/image" Target="../media/image4.png"/><Relationship Id="rId9"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34.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32.xml"/><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2.xml"/><Relationship Id="rId5" Type="http://schemas.openxmlformats.org/officeDocument/2006/relationships/image" Target="../media/image37.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rgbClr val="F0E9E4"/>
                </a:solidFill>
              </a:rPr>
              <a:t>Slide 1 Explicit teaching</a:t>
            </a:r>
            <a:endParaRPr lang="en-US" sz="800" dirty="0">
              <a:solidFill>
                <a:srgbClr val="F0E9E4"/>
              </a:solidFill>
            </a:endParaRPr>
          </a:p>
        </p:txBody>
      </p:sp>
      <p:sp>
        <p:nvSpPr>
          <p:cNvPr id="2" name="TextBox 1">
            <a:extLst>
              <a:ext uri="{FF2B5EF4-FFF2-40B4-BE49-F238E27FC236}">
                <a16:creationId xmlns:a16="http://schemas.microsoft.com/office/drawing/2014/main" id="{BFA8EB8F-56DF-CBE1-9CBD-43907922EC17}"/>
              </a:ext>
            </a:extLst>
          </p:cNvPr>
          <p:cNvSpPr txBox="1"/>
          <p:nvPr/>
        </p:nvSpPr>
        <p:spPr>
          <a:xfrm>
            <a:off x="275571" y="2943728"/>
            <a:ext cx="5820428" cy="1384995"/>
          </a:xfrm>
          <a:prstGeom prst="rect">
            <a:avLst/>
          </a:prstGeom>
          <a:noFill/>
        </p:spPr>
        <p:txBody>
          <a:bodyPr wrap="square">
            <a:spAutoFit/>
          </a:bodyPr>
          <a:lstStyle/>
          <a:p>
            <a:pPr algn="ctr"/>
            <a:r>
              <a:rPr lang="en-GB" sz="2800"/>
              <a:t>y says /ī/     y says /ē/     </a:t>
            </a:r>
            <a:r>
              <a:rPr lang="en-GB" sz="2800" err="1"/>
              <a:t>ea</a:t>
            </a:r>
            <a:r>
              <a:rPr lang="en-GB" sz="2800"/>
              <a:t> </a:t>
            </a:r>
          </a:p>
          <a:p>
            <a:pPr algn="ctr"/>
            <a:r>
              <a:rPr lang="en-US" sz="2800"/>
              <a:t>Suffix -ed    Suffix -y </a:t>
            </a:r>
          </a:p>
          <a:p>
            <a:pPr algn="ctr"/>
            <a:r>
              <a:rPr lang="en-GB" sz="2800"/>
              <a:t>could/should/would     two</a:t>
            </a: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280775"/>
            <a:ext cx="6096000" cy="1384995"/>
          </a:xfrm>
          <a:prstGeom prst="rect">
            <a:avLst/>
          </a:prstGeom>
          <a:noFill/>
        </p:spPr>
        <p:txBody>
          <a:bodyPr wrap="square">
            <a:spAutoFit/>
          </a:bodyPr>
          <a:lstStyle/>
          <a:p>
            <a:pPr marL="0" indent="0" algn="ctr">
              <a:buNone/>
            </a:pPr>
            <a:r>
              <a:rPr lang="en-AU" sz="4200" b="1" err="1"/>
              <a:t>ew</a:t>
            </a:r>
            <a:r>
              <a:rPr lang="en-AU" sz="4200" b="1"/>
              <a:t> says /</a:t>
            </a:r>
            <a:r>
              <a:rPr lang="en-AU" sz="4200" b="1" err="1">
                <a:ea typeface="Calibri" panose="020F0502020204030204" pitchFamily="34" charset="0"/>
                <a:cs typeface="Calibri" panose="020F0502020204030204" pitchFamily="34" charset="0"/>
              </a:rPr>
              <a:t>oo</a:t>
            </a:r>
            <a:r>
              <a:rPr lang="en-AU" sz="4200" b="1">
                <a:ea typeface="Calibri" panose="020F0502020204030204" pitchFamily="34" charset="0"/>
                <a:cs typeface="Calibri" panose="020F0502020204030204" pitchFamily="34" charset="0"/>
              </a:rPr>
              <a:t>/ and </a:t>
            </a:r>
            <a:r>
              <a:rPr lang="en-AU" sz="4200" b="1"/>
              <a:t>/</a:t>
            </a:r>
            <a:r>
              <a:rPr lang="en-AU" sz="4200" b="1">
                <a:ea typeface="Calibri" panose="020F0502020204030204" pitchFamily="34" charset="0"/>
                <a:cs typeface="Calibri" panose="020F0502020204030204" pitchFamily="34" charset="0"/>
              </a:rPr>
              <a:t>ū</a:t>
            </a:r>
            <a:r>
              <a:rPr lang="en-AU" sz="4200" b="1"/>
              <a:t>/</a:t>
            </a:r>
          </a:p>
          <a:p>
            <a:pPr marL="0" indent="0" algn="ctr">
              <a:buNone/>
            </a:pPr>
            <a:r>
              <a:rPr lang="en-AU" sz="4200" b="1">
                <a:solidFill>
                  <a:srgbClr val="0E1E42"/>
                </a:solidFill>
              </a:rPr>
              <a:t>word   work</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-y</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zesty   bendy   fluffy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soapy, frilly, messy">
            <a:extLst>
              <a:ext uri="{FF2B5EF4-FFF2-40B4-BE49-F238E27FC236}">
                <a16:creationId xmlns:a16="http://schemas.microsoft.com/office/drawing/2014/main" id="{D1A00BA9-117E-2C9A-4AD8-184EB52C6071}"/>
              </a:ext>
            </a:extLst>
          </p:cNvPr>
          <p:cNvGrpSpPr/>
          <p:nvPr/>
        </p:nvGrpSpPr>
        <p:grpSpPr>
          <a:xfrm>
            <a:off x="589361" y="2141259"/>
            <a:ext cx="11165689" cy="2895919"/>
            <a:chOff x="612767" y="2128007"/>
            <a:chExt cx="11165689" cy="2895919"/>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2767" y="2128007"/>
              <a:ext cx="2895919" cy="2895919"/>
            </a:xfrm>
            <a:prstGeom prst="rect">
              <a:avLst/>
            </a:prstGeom>
          </p:spPr>
        </p:pic>
        <p:pic>
          <p:nvPicPr>
            <p:cNvPr id="12" name="Picture 11">
              <a:extLst>
                <a:ext uri="{FF2B5EF4-FFF2-40B4-BE49-F238E27FC236}">
                  <a16:creationId xmlns:a16="http://schemas.microsoft.com/office/drawing/2014/main" id="{41FFF83C-5A75-E492-1133-796CBC1D82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98765" y="2545025"/>
              <a:ext cx="2478901" cy="2478901"/>
            </a:xfrm>
            <a:prstGeom prst="rect">
              <a:avLst/>
            </a:prstGeom>
          </p:spPr>
        </p:pic>
        <p:pic>
          <p:nvPicPr>
            <p:cNvPr id="13" name="Picture 12">
              <a:extLst>
                <a:ext uri="{FF2B5EF4-FFF2-40B4-BE49-F238E27FC236}">
                  <a16:creationId xmlns:a16="http://schemas.microsoft.com/office/drawing/2014/main" id="{C95D0AA9-4A1C-FC5E-B617-CA0818521A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299555" y="2545025"/>
              <a:ext cx="2478901" cy="2478901"/>
            </a:xfrm>
            <a:prstGeom prst="rect">
              <a:avLst/>
            </a:prstGeom>
          </p:spPr>
        </p:pic>
      </p:grpSp>
    </p:spTree>
    <p:extLst>
      <p:ext uri="{BB962C8B-B14F-4D97-AF65-F5344CB8AC3E}">
        <p14:creationId xmlns:p14="http://schemas.microsoft.com/office/powerpoint/2010/main" val="1555405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13 Review</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295275" y="2884235"/>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a:solidFill>
                  <a:srgbClr val="4557AD"/>
                </a:solidFill>
                <a:latin typeface="Tenorite" pitchFamily="2" charset="0"/>
                <a:ea typeface="Verdana" panose="020B0604030504040204" pitchFamily="34" charset="0"/>
                <a:cs typeface="Verdana" panose="020B0604030504040204" pitchFamily="34" charset="0"/>
              </a:rPr>
              <a:t>two   could   would   should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92012"/>
            <a:ext cx="10515600" cy="1325563"/>
          </a:xfrm>
        </p:spPr>
        <p:txBody>
          <a:bodyPr/>
          <a:lstStyle/>
          <a:p>
            <a:r>
              <a:rPr lang="en-AU" sz="800" kern="1200" dirty="0">
                <a:solidFill>
                  <a:srgbClr val="E2E8E9"/>
                </a:solidFill>
                <a:effectLst/>
                <a:latin typeface="+mn-lt"/>
                <a:ea typeface="+mj-ea"/>
                <a:cs typeface="+mj-cs"/>
              </a:rPr>
              <a:t>Slide 14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714275" y="1720936"/>
            <a:ext cx="10684934" cy="39703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000">
                <a:solidFill>
                  <a:srgbClr val="4557AD"/>
                </a:solidFill>
                <a:latin typeface="Tenorite" pitchFamily="2" charset="0"/>
                <a:ea typeface="Verdana" panose="020B0604030504040204" pitchFamily="34" charset="0"/>
                <a:cs typeface="Verdana" panose="020B0604030504040204" pitchFamily="34" charset="0"/>
              </a:rPr>
              <a:t>“Bleat, bleat,” said the two fussy sheep. Then they munched on some bread as a tiny fly went by. </a:t>
            </a:r>
            <a:endParaRPr lang="en-AU" sz="7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543885"/>
            <a:ext cx="10515600" cy="1325563"/>
          </a:xfrm>
        </p:spPr>
        <p:txBody>
          <a:bodyPr/>
          <a:lstStyle/>
          <a:p>
            <a:r>
              <a:rPr lang="en-AU" sz="800" kern="1200" dirty="0">
                <a:solidFill>
                  <a:srgbClr val="E2E8E9"/>
                </a:solidFill>
                <a:effectLst/>
                <a:latin typeface="+mn-lt"/>
                <a:ea typeface="+mj-ea"/>
                <a:cs typeface="+mj-cs"/>
              </a:rPr>
              <a:t>Slide 15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16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dirty="0">
                <a:solidFill>
                  <a:schemeClr val="bg2"/>
                </a:solidFill>
              </a:rPr>
              <a:t>Slide 17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sounds for </a:t>
            </a:r>
            <a:r>
              <a:rPr lang="en-US" sz="3000" err="1"/>
              <a:t>ew</a:t>
            </a:r>
            <a:endParaRPr lang="en-US" sz="3000"/>
          </a:p>
          <a:p>
            <a:pPr marL="342900" indent="-342900">
              <a:buFont typeface="Arial" panose="020B0604020202020204" pitchFamily="34" charset="0"/>
              <a:buChar char="•"/>
            </a:pPr>
            <a:r>
              <a:rPr lang="en-US" sz="3000"/>
              <a:t>read words with </a:t>
            </a:r>
            <a:r>
              <a:rPr lang="en-US" sz="3000" err="1"/>
              <a:t>ew</a:t>
            </a:r>
            <a:endParaRPr lang="en-US" sz="3000"/>
          </a:p>
          <a:p>
            <a:pPr marL="342900" indent="-342900">
              <a:buFont typeface="Arial" panose="020B0604020202020204" pitchFamily="34" charset="0"/>
              <a:buChar char="•"/>
            </a:pPr>
            <a:r>
              <a:rPr lang="en-US" sz="3000"/>
              <a:t>write words with </a:t>
            </a:r>
            <a:r>
              <a:rPr lang="en-US" sz="3000" err="1"/>
              <a:t>ew</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18 I</a:t>
            </a:r>
            <a:r>
              <a:rPr lang="en-US" sz="800" kern="1200" baseline="0" dirty="0">
                <a:solidFill>
                  <a:srgbClr val="E7E6E6"/>
                </a:solidFill>
                <a:effectLst/>
                <a:latin typeface="Calibri" panose="020F0502020204030204" pitchFamily="34" charset="0"/>
                <a:ea typeface="+mj-ea"/>
                <a:cs typeface="+mj-cs"/>
              </a:rPr>
              <a:t> do </a:t>
            </a:r>
            <a:endParaRPr lang="en-AU" dirty="0"/>
          </a:p>
        </p:txBody>
      </p:sp>
      <p:grpSp>
        <p:nvGrpSpPr>
          <p:cNvPr id="6" name="Group 5" descr="Three plants growing">
            <a:extLst>
              <a:ext uri="{FF2B5EF4-FFF2-40B4-BE49-F238E27FC236}">
                <a16:creationId xmlns:a16="http://schemas.microsoft.com/office/drawing/2014/main" id="{63D47B5A-5DCB-F054-2978-F6DD2CA16B74}"/>
              </a:ext>
            </a:extLst>
          </p:cNvPr>
          <p:cNvGrpSpPr/>
          <p:nvPr/>
        </p:nvGrpSpPr>
        <p:grpSpPr>
          <a:xfrm>
            <a:off x="1" y="1100460"/>
            <a:ext cx="12191999" cy="5314304"/>
            <a:chOff x="0" y="1062089"/>
            <a:chExt cx="12191999" cy="5314304"/>
          </a:xfrm>
        </p:grpSpPr>
        <p:sp>
          <p:nvSpPr>
            <p:cNvPr id="7" name="TextBox 6">
              <a:extLst>
                <a:ext uri="{FF2B5EF4-FFF2-40B4-BE49-F238E27FC236}">
                  <a16:creationId xmlns:a16="http://schemas.microsoft.com/office/drawing/2014/main" id="{41297250-99A9-D400-3FFC-AFCBF59F9451}"/>
                </a:ext>
              </a:extLst>
            </p:cNvPr>
            <p:cNvSpPr txBox="1"/>
            <p:nvPr/>
          </p:nvSpPr>
          <p:spPr>
            <a:xfrm>
              <a:off x="0" y="5027962"/>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I gr</a:t>
              </a:r>
              <a:r>
                <a:rPr lang="en-US" sz="7400" u="sng">
                  <a:solidFill>
                    <a:srgbClr val="4557AD"/>
                  </a:solidFill>
                  <a:latin typeface="Tenorite" pitchFamily="2" charset="0"/>
                  <a:ea typeface="Verdana" panose="020B0604030504040204" pitchFamily="34" charset="0"/>
                  <a:cs typeface="Verdana" panose="020B0604030504040204" pitchFamily="34" charset="0"/>
                </a:rPr>
                <a:t>ew</a:t>
              </a:r>
              <a:r>
                <a:rPr lang="en-US" sz="7400">
                  <a:solidFill>
                    <a:srgbClr val="4557AD"/>
                  </a:solidFill>
                  <a:latin typeface="Tenorite" pitchFamily="2" charset="0"/>
                  <a:ea typeface="Verdana" panose="020B0604030504040204" pitchFamily="34" charset="0"/>
                  <a:cs typeface="Verdana" panose="020B0604030504040204" pitchFamily="34" charset="0"/>
                </a:rPr>
                <a:t> a f</a:t>
              </a:r>
              <a:r>
                <a:rPr lang="en-US" sz="7400" u="sng">
                  <a:solidFill>
                    <a:srgbClr val="4557AD"/>
                  </a:solidFill>
                  <a:latin typeface="Tenorite" pitchFamily="2" charset="0"/>
                  <a:ea typeface="Verdana" panose="020B0604030504040204" pitchFamily="34" charset="0"/>
                  <a:cs typeface="Verdana" panose="020B0604030504040204" pitchFamily="34" charset="0"/>
                </a:rPr>
                <a:t>ew</a:t>
              </a:r>
              <a:endParaRPr lang="en-AU" sz="7400" u="sng">
                <a:solidFill>
                  <a:srgbClr val="4557AD"/>
                </a:solidFill>
              </a:endParaRPr>
            </a:p>
          </p:txBody>
        </p:sp>
        <p:sp>
          <p:nvSpPr>
            <p:cNvPr id="9" name="Rounded Rectangle 2">
              <a:extLst>
                <a:ext uri="{FF2B5EF4-FFF2-40B4-BE49-F238E27FC236}">
                  <a16:creationId xmlns:a16="http://schemas.microsoft.com/office/drawing/2014/main" id="{F4F75782-1C16-EBB0-EB04-E4B00C0BEACC}"/>
                </a:ext>
              </a:extLst>
            </p:cNvPr>
            <p:cNvSpPr/>
            <p:nvPr/>
          </p:nvSpPr>
          <p:spPr>
            <a:xfrm>
              <a:off x="310896" y="1062089"/>
              <a:ext cx="11558015" cy="5314304"/>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raphic 2" descr="Three plants growing">
            <a:extLst>
              <a:ext uri="{FF2B5EF4-FFF2-40B4-BE49-F238E27FC236}">
                <a16:creationId xmlns:a16="http://schemas.microsoft.com/office/drawing/2014/main" id="{00993F74-2F86-3F92-B220-4EA681C15E4C}"/>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3281172" y="1270062"/>
            <a:ext cx="5617464" cy="3796271"/>
          </a:xfrm>
          <a:prstGeom prst="rect">
            <a:avLst/>
          </a:prstGeom>
        </p:spPr>
      </p:pic>
    </p:spTree>
    <p:custDataLst>
      <p:tags r:id="rId1"/>
    </p:custDataLst>
    <p:extLst>
      <p:ext uri="{BB962C8B-B14F-4D97-AF65-F5344CB8AC3E}">
        <p14:creationId xmlns:p14="http://schemas.microsoft.com/office/powerpoint/2010/main" val="3979313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19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ew</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ew</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ew</a:t>
            </a:r>
            <a:endParaRPr lang="en-AU" sz="15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2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053293AB-A732-CB72-B68B-988F35401BD9}"/>
              </a:ext>
            </a:extLst>
          </p:cNvPr>
          <p:cNvSpPr txBox="1">
            <a:spLocks/>
          </p:cNvSpPr>
          <p:nvPr/>
        </p:nvSpPr>
        <p:spPr>
          <a:xfrm>
            <a:off x="2784165" y="526525"/>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y</a:t>
            </a:r>
            <a:endParaRPr lang="en-AU" sz="11000">
              <a:solidFill>
                <a:srgbClr val="4557AD"/>
              </a:solidFill>
              <a:latin typeface="Tenorite" pitchFamily="2" charset="0"/>
              <a:cs typeface="Arial"/>
            </a:endParaRPr>
          </a:p>
        </p:txBody>
      </p:sp>
      <p:pic>
        <p:nvPicPr>
          <p:cNvPr id="11" name="Graphic 10" descr="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0100" y="2559511"/>
            <a:ext cx="2191797" cy="2191797"/>
          </a:xfrm>
          <a:prstGeom prst="rect">
            <a:avLst/>
          </a:prstGeom>
        </p:spPr>
      </p:pic>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Sh</a:t>
            </a:r>
            <a:r>
              <a:rPr lang="en-US" sz="5400" u="sng">
                <a:solidFill>
                  <a:srgbClr val="4557AD"/>
                </a:solidFill>
                <a:latin typeface="Tenorite" pitchFamily="2" charset="0"/>
                <a:ea typeface="Verdana" panose="020B0604030504040204" pitchFamily="34" charset="0"/>
                <a:cs typeface="Verdana" panose="020B0604030504040204" pitchFamily="34" charset="0"/>
              </a:rPr>
              <a:t>y</a:t>
            </a:r>
            <a:r>
              <a:rPr lang="en-US" sz="5400">
                <a:solidFill>
                  <a:srgbClr val="4557AD"/>
                </a:solidFill>
                <a:latin typeface="Tenorite" pitchFamily="2" charset="0"/>
                <a:ea typeface="Verdana" panose="020B0604030504040204" pitchFamily="34" charset="0"/>
                <a:cs typeface="Verdana" panose="020B0604030504040204" pitchFamily="34" charset="0"/>
              </a:rPr>
              <a:t> pupp</a:t>
            </a:r>
            <a:r>
              <a:rPr lang="en-US" sz="5400" u="sng">
                <a:solidFill>
                  <a:srgbClr val="4557AD"/>
                </a:solidFill>
                <a:latin typeface="Tenorite" pitchFamily="2" charset="0"/>
                <a:ea typeface="Verdana" panose="020B0604030504040204" pitchFamily="34" charset="0"/>
                <a:cs typeface="Verdana" panose="020B0604030504040204" pitchFamily="34" charset="0"/>
              </a:rPr>
              <a:t>y</a:t>
            </a:r>
            <a:endParaRPr lang="en-AU" sz="5400" u="sng">
              <a:solidFill>
                <a:srgbClr val="4557AD"/>
              </a:solidFill>
            </a:endParaRPr>
          </a:p>
        </p:txBody>
      </p:sp>
      <p:sp>
        <p:nvSpPr>
          <p:cNvPr id="5" name="Rounded Rectangle 3">
            <a:extLst>
              <a:ext uri="{FF2B5EF4-FFF2-40B4-BE49-F238E27FC236}">
                <a16:creationId xmlns:a16="http://schemas.microsoft.com/office/drawing/2014/main" id="{374AFC0C-C9A2-12E4-DE62-7A5E6ABA59A5}"/>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cxnSp>
        <p:nvCxnSpPr>
          <p:cNvPr id="8" name="Straight Connector 7">
            <a:extLst>
              <a:ext uri="{FF2B5EF4-FFF2-40B4-BE49-F238E27FC236}">
                <a16:creationId xmlns:a16="http://schemas.microsoft.com/office/drawing/2014/main" id="{262F6170-2C50-9C49-E361-26829B717FBA}"/>
              </a:ext>
              <a:ext uri="{C183D7F6-B498-43B3-948B-1728B52AA6E4}">
                <adec:decorative xmlns:adec="http://schemas.microsoft.com/office/drawing/2017/decorative" val="1"/>
              </a:ext>
            </a:extLst>
          </p:cNvPr>
          <p:cNvCxnSpPr>
            <a:cxnSpLocks/>
          </p:cNvCxnSpPr>
          <p:nvPr/>
        </p:nvCxnSpPr>
        <p:spPr>
          <a:xfrm>
            <a:off x="5000100" y="1634377"/>
            <a:ext cx="925317"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27273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20 We do </a:t>
            </a:r>
            <a:endParaRPr lang="en-AU" dirty="0"/>
          </a:p>
        </p:txBody>
      </p:sp>
      <p:sp>
        <p:nvSpPr>
          <p:cNvPr id="4" name="Content Placeholder 3">
            <a:extLst>
              <a:ext uri="{FF2B5EF4-FFF2-40B4-BE49-F238E27FC236}">
                <a16:creationId xmlns:a16="http://schemas.microsoft.com/office/drawing/2014/main" id="{26AA48FE-7253-D70F-4FA5-64A183D6FBC6}"/>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ew</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ew</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ew</a:t>
            </a:r>
            <a:endParaRPr lang="en-AU" sz="15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I do</a:t>
            </a:r>
            <a:endParaRPr lang="en-AU" dirty="0"/>
          </a:p>
        </p:txBody>
      </p:sp>
      <p:pic>
        <p:nvPicPr>
          <p:cNvPr id="4" name="Picture 3" descr="blew">
            <a:extLst>
              <a:ext uri="{FF2B5EF4-FFF2-40B4-BE49-F238E27FC236}">
                <a16:creationId xmlns:a16="http://schemas.microsoft.com/office/drawing/2014/main" id="{0979769A-1799-CA58-A59C-D769B853DE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53954" y="2373101"/>
            <a:ext cx="2405281" cy="2405281"/>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I do</a:t>
            </a:r>
            <a:endParaRPr lang="en-AU" dirty="0"/>
          </a:p>
        </p:txBody>
      </p:sp>
      <p:pic>
        <p:nvPicPr>
          <p:cNvPr id="3" name="Picture 2" descr="cashew">
            <a:extLst>
              <a:ext uri="{FF2B5EF4-FFF2-40B4-BE49-F238E27FC236}">
                <a16:creationId xmlns:a16="http://schemas.microsoft.com/office/drawing/2014/main" id="{1355D8EB-B01E-5EC7-8315-06A5399EB99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53954" y="2373101"/>
            <a:ext cx="2405281" cy="2405281"/>
          </a:xfrm>
          <a:prstGeom prst="rect">
            <a:avLst/>
          </a:prstGeom>
        </p:spPr>
      </p:pic>
      <p:pic>
        <p:nvPicPr>
          <p:cNvPr id="4" name="Picture 3" descr="cashew">
            <a:extLst>
              <a:ext uri="{FF2B5EF4-FFF2-40B4-BE49-F238E27FC236}">
                <a16:creationId xmlns:a16="http://schemas.microsoft.com/office/drawing/2014/main" id="{2135FC8F-C58B-877A-E74B-2DFEF2DD4C7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85110" y="2422148"/>
            <a:ext cx="2144059" cy="2144059"/>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I do </a:t>
            </a:r>
            <a:endParaRPr lang="en-AU" dirty="0"/>
          </a:p>
        </p:txBody>
      </p:sp>
      <p:pic>
        <p:nvPicPr>
          <p:cNvPr id="3" name="Picture 2" descr="blew">
            <a:extLst>
              <a:ext uri="{FF2B5EF4-FFF2-40B4-BE49-F238E27FC236}">
                <a16:creationId xmlns:a16="http://schemas.microsoft.com/office/drawing/2014/main" id="{62C8C957-1EC3-9571-C88B-A92866E6C1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53954" y="2373101"/>
            <a:ext cx="2405281" cy="2405281"/>
          </a:xfrm>
          <a:prstGeom prst="rect">
            <a:avLst/>
          </a:prstGeom>
        </p:spPr>
      </p:pic>
      <p:pic>
        <p:nvPicPr>
          <p:cNvPr id="6" name="Picture 5" descr="cashew">
            <a:extLst>
              <a:ext uri="{FF2B5EF4-FFF2-40B4-BE49-F238E27FC236}">
                <a16:creationId xmlns:a16="http://schemas.microsoft.com/office/drawing/2014/main" id="{8336B218-4C00-2879-85E6-F44CDA82CD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85110" y="2422148"/>
            <a:ext cx="2144059" cy="2144059"/>
          </a:xfrm>
          <a:prstGeom prst="rect">
            <a:avLst/>
          </a:prstGeom>
        </p:spPr>
      </p:pic>
      <p:pic>
        <p:nvPicPr>
          <p:cNvPr id="4" name="Picture 3" descr="dew">
            <a:extLst>
              <a:ext uri="{FF2B5EF4-FFF2-40B4-BE49-F238E27FC236}">
                <a16:creationId xmlns:a16="http://schemas.microsoft.com/office/drawing/2014/main" id="{3033853C-B52D-F993-6ACE-5F07EA0079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02712" y="2356969"/>
            <a:ext cx="2535637" cy="2535637"/>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pic>
        <p:nvPicPr>
          <p:cNvPr id="9" name="Picture 8" descr="drew">
            <a:extLst>
              <a:ext uri="{FF2B5EF4-FFF2-40B4-BE49-F238E27FC236}">
                <a16:creationId xmlns:a16="http://schemas.microsoft.com/office/drawing/2014/main" id="{863680F5-0230-D20B-CE3B-6280767F0EB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44494" y="1981286"/>
            <a:ext cx="2895428" cy="2895428"/>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25 We do </a:t>
            </a:r>
            <a:endParaRPr lang="en-AU" dirty="0"/>
          </a:p>
        </p:txBody>
      </p:sp>
      <p:grpSp>
        <p:nvGrpSpPr>
          <p:cNvPr id="8" name="Group 7" descr="drew, stew">
            <a:extLst>
              <a:ext uri="{FF2B5EF4-FFF2-40B4-BE49-F238E27FC236}">
                <a16:creationId xmlns:a16="http://schemas.microsoft.com/office/drawing/2014/main" id="{427B80D6-B2F9-F3A0-54C3-B65744FFF2C8}"/>
              </a:ext>
            </a:extLst>
          </p:cNvPr>
          <p:cNvGrpSpPr/>
          <p:nvPr/>
        </p:nvGrpSpPr>
        <p:grpSpPr>
          <a:xfrm>
            <a:off x="944494" y="1981286"/>
            <a:ext cx="6599220" cy="2895428"/>
            <a:chOff x="944494" y="1981286"/>
            <a:chExt cx="6599220" cy="2895428"/>
          </a:xfrm>
        </p:grpSpPr>
        <p:pic>
          <p:nvPicPr>
            <p:cNvPr id="12" name="Picture 11">
              <a:extLst>
                <a:ext uri="{FF2B5EF4-FFF2-40B4-BE49-F238E27FC236}">
                  <a16:creationId xmlns:a16="http://schemas.microsoft.com/office/drawing/2014/main" id="{5455BF62-17BF-1583-25E8-3A666C310E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44494" y="1981286"/>
              <a:ext cx="2895428" cy="2895428"/>
            </a:xfrm>
            <a:prstGeom prst="rect">
              <a:avLst/>
            </a:prstGeom>
          </p:spPr>
        </p:pic>
        <p:pic>
          <p:nvPicPr>
            <p:cNvPr id="11" name="Picture 10">
              <a:extLst>
                <a:ext uri="{FF2B5EF4-FFF2-40B4-BE49-F238E27FC236}">
                  <a16:creationId xmlns:a16="http://schemas.microsoft.com/office/drawing/2014/main" id="{888CB06F-2152-2536-4484-D176DABD961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5040001" y="2341601"/>
              <a:ext cx="2503713" cy="2503713"/>
            </a:xfrm>
            <a:prstGeom prst="rect">
              <a:avLst/>
            </a:prstGeom>
            <a:noFill/>
            <a:ln>
              <a:noFill/>
            </a:ln>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26 We do </a:t>
            </a:r>
            <a:endParaRPr lang="en-AU" dirty="0"/>
          </a:p>
        </p:txBody>
      </p:sp>
      <p:grpSp>
        <p:nvGrpSpPr>
          <p:cNvPr id="17" name="Group 16" descr="drew, stew, screw">
            <a:extLst>
              <a:ext uri="{FF2B5EF4-FFF2-40B4-BE49-F238E27FC236}">
                <a16:creationId xmlns:a16="http://schemas.microsoft.com/office/drawing/2014/main" id="{C1CCB74D-7D36-36A5-F70E-7977EB9578C3}"/>
              </a:ext>
            </a:extLst>
          </p:cNvPr>
          <p:cNvGrpSpPr/>
          <p:nvPr/>
        </p:nvGrpSpPr>
        <p:grpSpPr>
          <a:xfrm>
            <a:off x="944494" y="1981286"/>
            <a:ext cx="10303012" cy="2895428"/>
            <a:chOff x="1065265" y="4645369"/>
            <a:chExt cx="10303012" cy="2895428"/>
          </a:xfrm>
        </p:grpSpPr>
        <p:pic>
          <p:nvPicPr>
            <p:cNvPr id="11" name="Picture 10">
              <a:extLst>
                <a:ext uri="{FF2B5EF4-FFF2-40B4-BE49-F238E27FC236}">
                  <a16:creationId xmlns:a16="http://schemas.microsoft.com/office/drawing/2014/main" id="{AB879744-B5D5-78B5-F3CD-F7D4F4EC89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65265" y="4645369"/>
              <a:ext cx="2895428" cy="2895428"/>
            </a:xfrm>
            <a:prstGeom prst="rect">
              <a:avLst/>
            </a:prstGeom>
          </p:spPr>
        </p:pic>
        <p:pic>
          <p:nvPicPr>
            <p:cNvPr id="16" name="Picture 15">
              <a:extLst>
                <a:ext uri="{FF2B5EF4-FFF2-40B4-BE49-F238E27FC236}">
                  <a16:creationId xmlns:a16="http://schemas.microsoft.com/office/drawing/2014/main" id="{EC8520CC-6FD0-4D09-D766-5450CBA126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64564" y="5005684"/>
              <a:ext cx="2503713" cy="2503713"/>
            </a:xfrm>
            <a:prstGeom prst="rect">
              <a:avLst/>
            </a:prstGeom>
          </p:spPr>
        </p:pic>
      </p:grpSp>
      <p:pic>
        <p:nvPicPr>
          <p:cNvPr id="3" name="Picture 2" descr="stew">
            <a:extLst>
              <a:ext uri="{FF2B5EF4-FFF2-40B4-BE49-F238E27FC236}">
                <a16:creationId xmlns:a16="http://schemas.microsoft.com/office/drawing/2014/main" id="{35D33328-A014-EF24-CE80-80C8AAB8FBD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5040001" y="2341601"/>
            <a:ext cx="2503713" cy="2503713"/>
          </a:xfrm>
          <a:prstGeom prst="rect">
            <a:avLst/>
          </a:prstGeom>
          <a:noFill/>
          <a:ln>
            <a:noFill/>
          </a:ln>
        </p:spPr>
      </p:pic>
    </p:spTree>
    <p:custDataLst>
      <p:tags r:id="rId1"/>
    </p:custDataLst>
    <p:extLst>
      <p:ext uri="{BB962C8B-B14F-4D97-AF65-F5344CB8AC3E}">
        <p14:creationId xmlns:p14="http://schemas.microsoft.com/office/powerpoint/2010/main" val="3377584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sp>
        <p:nvSpPr>
          <p:cNvPr id="3" name="Content Placeholder 2">
            <a:extLst>
              <a:ext uri="{FF2B5EF4-FFF2-40B4-BE49-F238E27FC236}">
                <a16:creationId xmlns:a16="http://schemas.microsoft.com/office/drawing/2014/main" id="{6E0F7255-0CF3-6A8E-1004-B73E432DF010}"/>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threw</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28 I do </a:t>
            </a:r>
            <a:endParaRPr lang="en-AU" dirty="0"/>
          </a:p>
        </p:txBody>
      </p:sp>
      <p:sp>
        <p:nvSpPr>
          <p:cNvPr id="3" name="Content Placeholder 2">
            <a:extLst>
              <a:ext uri="{FF2B5EF4-FFF2-40B4-BE49-F238E27FC236}">
                <a16:creationId xmlns:a16="http://schemas.microsoft.com/office/drawing/2014/main" id="{31AC2D85-B250-A0DC-03E3-3298C5995BFE}"/>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threw   shrewd</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29 I do</a:t>
            </a:r>
            <a:endParaRPr lang="en-AU" dirty="0"/>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threw   shrewd   pew</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19" name="Group 18" descr="A boy eating bread with a thought bubble with the words, &quot;It's great!&quot;">
            <a:extLst>
              <a:ext uri="{FF2B5EF4-FFF2-40B4-BE49-F238E27FC236}">
                <a16:creationId xmlns:a16="http://schemas.microsoft.com/office/drawing/2014/main" id="{77B8ECD9-9BE9-AF01-69AB-3469CCF1736F}"/>
              </a:ext>
            </a:extLst>
          </p:cNvPr>
          <p:cNvGrpSpPr/>
          <p:nvPr/>
        </p:nvGrpSpPr>
        <p:grpSpPr>
          <a:xfrm>
            <a:off x="1" y="2291618"/>
            <a:ext cx="12191999" cy="3486758"/>
            <a:chOff x="1" y="2291618"/>
            <a:chExt cx="12191999" cy="3486758"/>
          </a:xfrm>
        </p:grpSpPr>
        <p:grpSp>
          <p:nvGrpSpPr>
            <p:cNvPr id="11" name="Group 10">
              <a:extLst>
                <a:ext uri="{FF2B5EF4-FFF2-40B4-BE49-F238E27FC236}">
                  <a16:creationId xmlns:a16="http://schemas.microsoft.com/office/drawing/2014/main" id="{0D3531C9-FC27-69B4-9FE9-D1935D28622C}"/>
                </a:ext>
              </a:extLst>
            </p:cNvPr>
            <p:cNvGrpSpPr/>
            <p:nvPr/>
          </p:nvGrpSpPr>
          <p:grpSpPr>
            <a:xfrm>
              <a:off x="4728009" y="2509630"/>
              <a:ext cx="4548726" cy="2345416"/>
              <a:chOff x="4503192" y="1762995"/>
              <a:chExt cx="4667290" cy="2771390"/>
            </a:xfrm>
          </p:grpSpPr>
          <p:pic>
            <p:nvPicPr>
              <p:cNvPr id="16" name="Graphic 15">
                <a:extLst>
                  <a:ext uri="{FF2B5EF4-FFF2-40B4-BE49-F238E27FC236}">
                    <a16:creationId xmlns:a16="http://schemas.microsoft.com/office/drawing/2014/main" id="{3773B8E1-26E3-4034-AEF7-74759FDBAFF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3" name="Thought Bubble: Cloud 12">
                <a:extLst>
                  <a:ext uri="{FF2B5EF4-FFF2-40B4-BE49-F238E27FC236}">
                    <a16:creationId xmlns:a16="http://schemas.microsoft.com/office/drawing/2014/main" id="{B05A33A3-A3E7-F506-96A9-346E2FD90E8F}"/>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17" name="TextBox 16">
              <a:extLst>
                <a:ext uri="{FF2B5EF4-FFF2-40B4-BE49-F238E27FC236}">
                  <a16:creationId xmlns:a16="http://schemas.microsoft.com/office/drawing/2014/main" id="{7C4406D2-AC0F-9577-ED6A-A9D7903500BE}"/>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8" name="Rounded Rectangle 3">
              <a:extLst>
                <a:ext uri="{FF2B5EF4-FFF2-40B4-BE49-F238E27FC236}">
                  <a16:creationId xmlns:a16="http://schemas.microsoft.com/office/drawing/2014/main" id="{204C826F-A268-BAD9-8CAE-9137CD5ABD7D}"/>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C3EEB574-BCF9-4B1C-E9A0-1659F227DF41}"/>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new</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3" name="Content Placeholder 2">
            <a:extLst>
              <a:ext uri="{FF2B5EF4-FFF2-40B4-BE49-F238E27FC236}">
                <a16:creationId xmlns:a16="http://schemas.microsoft.com/office/drawing/2014/main" id="{5DFEB17A-BDCC-7122-2203-EE405583F59A}"/>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new    brew</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32 We do</a:t>
            </a:r>
            <a:endParaRPr lang="en-AU" dirty="0"/>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new    brew    chewy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33 I do</a:t>
            </a:r>
            <a:endParaRPr lang="en-AU" dirty="0"/>
          </a:p>
        </p:txBody>
      </p:sp>
      <p:sp>
        <p:nvSpPr>
          <p:cNvPr id="3" name="Content Placeholder 2">
            <a:extLst>
              <a:ext uri="{FF2B5EF4-FFF2-40B4-BE49-F238E27FC236}">
                <a16:creationId xmlns:a16="http://schemas.microsoft.com/office/drawing/2014/main" id="{50FC94B7-9AFE-5F3A-6A58-DBF9CCD1C374}"/>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word   work</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34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9FDDFF5A-1431-7B40-4B59-919035DCD5F6}"/>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work   word</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614847" y="1844691"/>
            <a:ext cx="10372701"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A plan was brewing at work, so I had a word to my boss. She said a new crew could help us.</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We do</a:t>
            </a:r>
            <a:endParaRPr lang="en-AU" dirty="0"/>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516500" y="1838218"/>
            <a:ext cx="11512960"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At work, I grew a new cashew plant and then I drew it. My boss said to say a word or two about it to the crew.</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26185" y="3319091"/>
            <a:ext cx="1730538"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ew</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7"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dew</a:t>
            </a:r>
          </a:p>
          <a:p>
            <a:pPr marL="0" indent="0" algn="ctr">
              <a:buFont typeface="Arial" panose="020B0604020202020204" pitchFamily="34" charset="0"/>
              <a:buNone/>
            </a:pPr>
            <a:r>
              <a:rPr lang="en-US" sz="4400">
                <a:solidFill>
                  <a:srgbClr val="4557AD"/>
                </a:solidFill>
                <a:latin typeface="Tenorite" pitchFamily="2" charset="0"/>
                <a:cs typeface="Arial"/>
              </a:rPr>
              <a:t>chew</a:t>
            </a:r>
          </a:p>
          <a:p>
            <a:pPr marL="0" indent="0" algn="ctr">
              <a:buFont typeface="Arial" panose="020B0604020202020204" pitchFamily="34" charset="0"/>
              <a:buNone/>
            </a:pPr>
            <a:r>
              <a:rPr lang="en-US" sz="4400">
                <a:solidFill>
                  <a:srgbClr val="4557AD"/>
                </a:solidFill>
                <a:latin typeface="Tenorite" pitchFamily="2" charset="0"/>
                <a:cs typeface="Arial"/>
              </a:rPr>
              <a:t>renew</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8" name="Picture 7" descr="pew">
            <a:extLst>
              <a:ext uri="{FF2B5EF4-FFF2-40B4-BE49-F238E27FC236}">
                <a16:creationId xmlns:a16="http://schemas.microsoft.com/office/drawing/2014/main" id="{65E2C6F7-E9BF-ABB5-589E-586B6D6ED9C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0038379" y="3312384"/>
            <a:ext cx="1094311" cy="1094311"/>
          </a:xfrm>
          <a:prstGeom prst="rect">
            <a:avLst/>
          </a:prstGeom>
        </p:spPr>
      </p:pic>
      <p:pic>
        <p:nvPicPr>
          <p:cNvPr id="6" name="Picture 5" descr="grew">
            <a:extLst>
              <a:ext uri="{FF2B5EF4-FFF2-40B4-BE49-F238E27FC236}">
                <a16:creationId xmlns:a16="http://schemas.microsoft.com/office/drawing/2014/main" id="{68F43B59-FD6A-19B4-BDA8-F99638D4C2AF}"/>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833774" y="4371956"/>
            <a:ext cx="1363652" cy="941306"/>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418788" y="1134428"/>
            <a:ext cx="4588192" cy="4588192"/>
          </a:xfrm>
          <a:prstGeom prst="rect">
            <a:avLst/>
          </a:prstGeom>
        </p:spPr>
      </p:pic>
      <p:pic>
        <p:nvPicPr>
          <p:cNvPr id="9" name="Picture 8" descr="cashew">
            <a:extLst>
              <a:ext uri="{FF2B5EF4-FFF2-40B4-BE49-F238E27FC236}">
                <a16:creationId xmlns:a16="http://schemas.microsoft.com/office/drawing/2014/main" id="{BFB31529-6FB4-2432-EE44-E5F1C69132E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bwMode="auto">
          <a:xfrm>
            <a:off x="10114881" y="5515065"/>
            <a:ext cx="941305" cy="941305"/>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3, lesson 2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9918" y="473243"/>
            <a:ext cx="4012959" cy="566605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42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1275"/>
            <a:ext cx="10515600" cy="1325563"/>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2B6730D1-DB92-A600-A9CD-B993F799E181}"/>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cream   deaf   body</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7630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head">
            <a:extLst>
              <a:ext uri="{FF2B5EF4-FFF2-40B4-BE49-F238E27FC236}">
                <a16:creationId xmlns:a16="http://schemas.microsoft.com/office/drawing/2014/main" id="{98C82009-07BA-56C5-095F-9DF8E184E2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4145" y="2385542"/>
            <a:ext cx="2086914" cy="2086914"/>
          </a:xfrm>
          <a:prstGeom prst="rect">
            <a:avLst/>
          </a:prstGeom>
          <a:noFill/>
          <a:ln>
            <a:noFill/>
          </a:ln>
        </p:spPr>
      </p:pic>
      <p:pic>
        <p:nvPicPr>
          <p:cNvPr id="7" name="Picture 6" descr="pony">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87760" y="1920760"/>
            <a:ext cx="3016479" cy="3016479"/>
          </a:xfrm>
          <a:prstGeom prst="rect">
            <a:avLst/>
          </a:prstGeom>
        </p:spPr>
      </p:pic>
      <p:pic>
        <p:nvPicPr>
          <p:cNvPr id="5" name="Picture 4" descr="fry">
            <a:extLst>
              <a:ext uri="{FF2B5EF4-FFF2-40B4-BE49-F238E27FC236}">
                <a16:creationId xmlns:a16="http://schemas.microsoft.com/office/drawing/2014/main" id="{9478EC04-FB36-AE33-B128-E483C13CB5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96158" y="2366492"/>
            <a:ext cx="2551697" cy="2551697"/>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idx="4294967295"/>
          </p:nvPr>
        </p:nvSpPr>
        <p:spPr>
          <a:xfrm>
            <a:off x="0" y="-1476375"/>
            <a:ext cx="10515600" cy="1325562"/>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4" name="Title 1">
            <a:extLst>
              <a:ext uri="{FF2B5EF4-FFF2-40B4-BE49-F238E27FC236}">
                <a16:creationId xmlns:a16="http://schemas.microsoft.com/office/drawing/2014/main" id="{CE97512D-4C8C-5102-F3CC-C160F2BF566C}"/>
              </a:ext>
            </a:extLst>
          </p:cNvPr>
          <p:cNvSpPr txBox="1">
            <a:spLocks/>
          </p:cNvSpPr>
          <p:nvPr/>
        </p:nvSpPr>
        <p:spPr>
          <a:xfrm>
            <a:off x="307427" y="1226044"/>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-ed</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763008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yelled    lifted    tossed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1" name="Picture 10" descr="drilled">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2119" y="2657972"/>
            <a:ext cx="2348313" cy="2348313"/>
          </a:xfrm>
          <a:prstGeom prst="rect">
            <a:avLst/>
          </a:prstGeom>
        </p:spPr>
      </p:pic>
      <p:pic>
        <p:nvPicPr>
          <p:cNvPr id="6" name="Picture 5" descr="brushed">
            <a:extLst>
              <a:ext uri="{FF2B5EF4-FFF2-40B4-BE49-F238E27FC236}">
                <a16:creationId xmlns:a16="http://schemas.microsoft.com/office/drawing/2014/main" id="{C37CB1FA-D5BE-79C9-5914-F89A36CC5E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6829" y="1982229"/>
            <a:ext cx="2893541" cy="2893541"/>
          </a:xfrm>
          <a:prstGeom prst="rect">
            <a:avLst/>
          </a:prstGeom>
        </p:spPr>
      </p:pic>
      <p:pic>
        <p:nvPicPr>
          <p:cNvPr id="7" name="Picture 6" descr="dusted">
            <a:extLst>
              <a:ext uri="{FF2B5EF4-FFF2-40B4-BE49-F238E27FC236}">
                <a16:creationId xmlns:a16="http://schemas.microsoft.com/office/drawing/2014/main" id="{F1F6F99C-463A-B488-D1F0-7E330AB8A4A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37141" y="2097867"/>
            <a:ext cx="2662264" cy="2662264"/>
          </a:xfrm>
          <a:prstGeom prst="rect">
            <a:avLst/>
          </a:prstGeom>
        </p:spPr>
      </p:pic>
    </p:spTree>
    <p:extLst>
      <p:ext uri="{BB962C8B-B14F-4D97-AF65-F5344CB8AC3E}">
        <p14:creationId xmlns:p14="http://schemas.microsoft.com/office/powerpoint/2010/main" val="33052980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D0621452-9F24-4F0A-B5FA-B5D6248AD4F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schemas.microsoft.com/office/2006/metadata/properties"/>
    <ds:schemaRef ds:uri="http://purl.org/dc/elements/1.1/"/>
    <ds:schemaRef ds:uri="http://schemas.microsoft.com/office/2006/documentManagement/types"/>
    <ds:schemaRef ds:uri="http://purl.org/dc/terms/"/>
    <ds:schemaRef ds:uri="http://www.w3.org/XML/1998/namespace"/>
    <ds:schemaRef ds:uri="64eff3df-e3d6-48ed-978f-45ff25640900"/>
    <ds:schemaRef ds:uri="http://schemas.microsoft.com/office/infopath/2007/PartnerControls"/>
    <ds:schemaRef ds:uri="http://schemas.openxmlformats.org/package/2006/metadata/core-properties"/>
    <ds:schemaRef ds:uri="ff236c08-9611-4854-a4bb-16d44b7327b6"/>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0</TotalTime>
  <Words>5382</Words>
  <Application>Microsoft Office PowerPoint</Application>
  <PresentationFormat>Widescreen</PresentationFormat>
  <Paragraphs>679</Paragraphs>
  <Slides>42</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Aptos</vt:lpstr>
      <vt:lpstr>Arial</vt:lpstr>
      <vt:lpstr>Calibri</vt:lpstr>
      <vt:lpstr>Calibri Light</vt:lpstr>
      <vt:lpstr>Courier New</vt:lpstr>
      <vt:lpstr>Symbol</vt:lpstr>
      <vt:lpstr>Tenorite</vt:lpstr>
      <vt:lpstr>Office Theme</vt:lpstr>
      <vt:lpstr>Slide 1 Explicit teaching</vt:lpstr>
      <vt:lpstr>Slide 2 I do</vt:lpstr>
      <vt:lpstr>Slide 3 I do </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vt:lpstr>
      <vt:lpstr>Slide 14 Review</vt:lpstr>
      <vt:lpstr>Slide 15 Review</vt:lpstr>
      <vt:lpstr>Slide 16 End of review</vt:lpstr>
      <vt:lpstr>Slide 17 Learning intention and success criteria</vt:lpstr>
      <vt:lpstr>Slide 18 I do </vt:lpstr>
      <vt:lpstr>Slide 19 I do</vt:lpstr>
      <vt:lpstr>Slide 20 We do </vt:lpstr>
      <vt:lpstr>Slide 21 I do</vt:lpstr>
      <vt:lpstr>Slide 22 I do</vt:lpstr>
      <vt:lpstr>Slide 23 I do </vt:lpstr>
      <vt:lpstr>Slide 24 We do</vt:lpstr>
      <vt:lpstr>Slide 25 We do </vt:lpstr>
      <vt:lpstr>Slide 26 We do </vt:lpstr>
      <vt:lpstr>Slide 27 I do</vt:lpstr>
      <vt:lpstr>Slide 28 I do </vt:lpstr>
      <vt:lpstr>Slide 29 I do</vt:lpstr>
      <vt:lpstr>Slide 30 We do </vt:lpstr>
      <vt:lpstr>Slide 31 We do</vt:lpstr>
      <vt:lpstr>Slide 32 We do</vt:lpstr>
      <vt:lpstr>Slide 33 I do</vt:lpstr>
      <vt:lpstr>Slide 34 We do </vt:lpstr>
      <vt:lpstr>Slide 35 I do </vt:lpstr>
      <vt:lpstr>Slide 36 We do</vt:lpstr>
      <vt:lpstr>Slide 37 I do </vt:lpstr>
      <vt:lpstr>Slide 38 We do </vt:lpstr>
      <vt:lpstr>Slide 39 Check for understanding</vt:lpstr>
      <vt:lpstr>Slide 40 Check for understanding </vt:lpstr>
      <vt:lpstr>Slide 41 You do</vt:lpstr>
      <vt:lpstr>Slide 42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2025-08-19T23:44:24Z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