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notesSlides/notesSlide2.xml" ContentType="application/vnd.openxmlformats-officedocument.presentationml.notesSlide+xml"/>
  <Override PartName="/ppt/tags/tag2.xml" ContentType="application/vnd.openxmlformats-officedocument.presentationml.tags+xml"/>
  <Override PartName="/ppt/notesSlides/notesSlide3.xml" ContentType="application/vnd.openxmlformats-officedocument.presentationml.notesSlide+xml"/>
  <Override PartName="/ppt/tags/tag3.xml" ContentType="application/vnd.openxmlformats-officedocument.presentationml.tags+xml"/>
  <Override PartName="/ppt/notesSlides/notesSlide4.xml" ContentType="application/vnd.openxmlformats-officedocument.presentationml.notesSlide+xml"/>
  <Override PartName="/ppt/tags/tag4.xml" ContentType="application/vnd.openxmlformats-officedocument.presentationml.tags+xml"/>
  <Override PartName="/ppt/notesSlides/notesSlide5.xml" ContentType="application/vnd.openxmlformats-officedocument.presentationml.notesSlide+xml"/>
  <Override PartName="/ppt/tags/tag5.xml" ContentType="application/vnd.openxmlformats-officedocument.presentationml.tags+xml"/>
  <Override PartName="/ppt/notesSlides/notesSlide6.xml" ContentType="application/vnd.openxmlformats-officedocument.presentationml.notesSlide+xml"/>
  <Override PartName="/ppt/tags/tag6.xml" ContentType="application/vnd.openxmlformats-officedocument.presentationml.tags+xml"/>
  <Override PartName="/ppt/notesSlides/notesSlide7.xml" ContentType="application/vnd.openxmlformats-officedocument.presentationml.notesSlide+xml"/>
  <Override PartName="/ppt/tags/tag7.xml" ContentType="application/vnd.openxmlformats-officedocument.presentationml.tags+xml"/>
  <Override PartName="/ppt/notesSlides/notesSlide8.xml" ContentType="application/vnd.openxmlformats-officedocument.presentationml.notesSlide+xml"/>
  <Override PartName="/ppt/tags/tag8.xml" ContentType="application/vnd.openxmlformats-officedocument.presentationml.tags+xml"/>
  <Override PartName="/ppt/notesSlides/notesSlide9.xml" ContentType="application/vnd.openxmlformats-officedocument.presentationml.notesSlide+xml"/>
  <Override PartName="/ppt/tags/tag9.xml" ContentType="application/vnd.openxmlformats-officedocument.presentationml.tags+xml"/>
  <Override PartName="/ppt/notesSlides/notesSlide10.xml" ContentType="application/vnd.openxmlformats-officedocument.presentationml.notesSlide+xml"/>
  <Override PartName="/ppt/tags/tag10.xml" ContentType="application/vnd.openxmlformats-officedocument.presentationml.tags+xml"/>
  <Override PartName="/ppt/notesSlides/notesSlide11.xml" ContentType="application/vnd.openxmlformats-officedocument.presentationml.notesSlide+xml"/>
  <Override PartName="/ppt/tags/tag11.xml" ContentType="application/vnd.openxmlformats-officedocument.presentationml.tags+xml"/>
  <Override PartName="/ppt/notesSlides/notesSlide12.xml" ContentType="application/vnd.openxmlformats-officedocument.presentationml.notesSlide+xml"/>
  <Override PartName="/ppt/tags/tag12.xml" ContentType="application/vnd.openxmlformats-officedocument.presentationml.tags+xml"/>
  <Override PartName="/ppt/notesSlides/notesSlide13.xml" ContentType="application/vnd.openxmlformats-officedocument.presentationml.notesSlide+xml"/>
  <Override PartName="/ppt/tags/tag13.xml" ContentType="application/vnd.openxmlformats-officedocument.presentationml.tags+xml"/>
  <Override PartName="/ppt/notesSlides/notesSlide14.xml" ContentType="application/vnd.openxmlformats-officedocument.presentationml.notesSlide+xml"/>
  <Override PartName="/ppt/tags/tag14.xml" ContentType="application/vnd.openxmlformats-officedocument.presentationml.tags+xml"/>
  <Override PartName="/ppt/notesSlides/notesSlide15.xml" ContentType="application/vnd.openxmlformats-officedocument.presentationml.notesSlide+xml"/>
  <Override PartName="/ppt/tags/tag15.xml" ContentType="application/vnd.openxmlformats-officedocument.presentationml.tags+xml"/>
  <Override PartName="/ppt/notesSlides/notesSlide16.xml" ContentType="application/vnd.openxmlformats-officedocument.presentationml.notesSlide+xml"/>
  <Override PartName="/ppt/tags/tag16.xml" ContentType="application/vnd.openxmlformats-officedocument.presentationml.tags+xml"/>
  <Override PartName="/ppt/notesSlides/notesSlide17.xml" ContentType="application/vnd.openxmlformats-officedocument.presentationml.notesSlide+xml"/>
  <Override PartName="/ppt/tags/tag17.xml" ContentType="application/vnd.openxmlformats-officedocument.presentationml.tags+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24"/>
  </p:notesMasterIdLst>
  <p:sldIdLst>
    <p:sldId id="520" r:id="rId5"/>
    <p:sldId id="498" r:id="rId6"/>
    <p:sldId id="577" r:id="rId7"/>
    <p:sldId id="588" r:id="rId8"/>
    <p:sldId id="587" r:id="rId9"/>
    <p:sldId id="579" r:id="rId10"/>
    <p:sldId id="580" r:id="rId11"/>
    <p:sldId id="585" r:id="rId12"/>
    <p:sldId id="586" r:id="rId13"/>
    <p:sldId id="589" r:id="rId14"/>
    <p:sldId id="590" r:id="rId15"/>
    <p:sldId id="597" r:id="rId16"/>
    <p:sldId id="594" r:id="rId17"/>
    <p:sldId id="595" r:id="rId18"/>
    <p:sldId id="596" r:id="rId19"/>
    <p:sldId id="488" r:id="rId20"/>
    <p:sldId id="489" r:id="rId21"/>
    <p:sldId id="492" r:id="rId22"/>
    <p:sldId id="499" r:id="rId2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6DCFF56C-C452-04AB-1CC8-788A250198E2}" name="Rebecca McEwan" initials="RM" userId="S::Rebecca.McEwan@esa.edu.au::ff810c5d-fc8a-4cb6-9b96-8b31b958f764" providerId="AD"/>
  <p188:author id="{31FB519C-E53A-3E7D-97B3-82C01CED1935}" name="Kerrie Shanahan" initials="KS" userId="S::Kerrie.Shanahan@esa.edu.au::ae473d9f-76e9-476f-892f-2674ea963afc" providerId="AD"/>
  <p188:author id="{49F87EAE-6CC1-99D4-8E31-202EF7FA06F2}" name="Trish Wilson" initials="TW" userId="1a8d7cc3620296f7" providerId="Windows Live"/>
  <p188:author id="{AC1A14C9-5C87-F7A0-98A6-59A8A750B5A3}" name="Liz Heynes" initials="LH" userId="S::Liz.Heynes@esa.edu.au::e5ff50d5-f39a-42f6-9e9f-e790bcc8c38d"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0E9E4"/>
    <a:srgbClr val="4557AD"/>
    <a:srgbClr val="9B6A49"/>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2692355-4A70-4277-AC1B-0AE0F511BA03}" v="3" dt="2025-08-18T01:14:20.38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2" autoAdjust="0"/>
    <p:restoredTop sz="65777" autoAdjust="0"/>
  </p:normalViewPr>
  <p:slideViewPr>
    <p:cSldViewPr snapToGrid="0">
      <p:cViewPr varScale="1">
        <p:scale>
          <a:sx n="72" d="100"/>
          <a:sy n="72" d="100"/>
        </p:scale>
        <p:origin x="600" y="72"/>
      </p:cViewPr>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31" Type="http://schemas.microsoft.com/office/2018/10/relationships/authors" Target="author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theme" Target="theme/theme1.xml"/><Relationship Id="rId30"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ebecca McEwan" userId="ff810c5d-fc8a-4cb6-9b96-8b31b958f764" providerId="ADAL" clId="{1A64916A-6D9E-4AA3-80A8-05CC74F2F59B}"/>
    <pc:docChg chg="undo custSel addSld delSld modSld modMainMaster">
      <pc:chgData name="Rebecca McEwan" userId="ff810c5d-fc8a-4cb6-9b96-8b31b958f764" providerId="ADAL" clId="{1A64916A-6D9E-4AA3-80A8-05CC74F2F59B}" dt="2025-08-13T00:23:42.687" v="2903" actId="20577"/>
      <pc:docMkLst>
        <pc:docMk/>
      </pc:docMkLst>
      <pc:sldChg chg="modNotesTx">
        <pc:chgData name="Rebecca McEwan" userId="ff810c5d-fc8a-4cb6-9b96-8b31b958f764" providerId="ADAL" clId="{1A64916A-6D9E-4AA3-80A8-05CC74F2F59B}" dt="2025-08-13T00:23:42.687" v="2903" actId="20577"/>
        <pc:sldMkLst>
          <pc:docMk/>
          <pc:sldMk cId="258130066" sldId="492"/>
        </pc:sldMkLst>
      </pc:sldChg>
      <pc:sldChg chg="addSp modSp del mod">
        <pc:chgData name="Rebecca McEwan" userId="ff810c5d-fc8a-4cb6-9b96-8b31b958f764" providerId="ADAL" clId="{1A64916A-6D9E-4AA3-80A8-05CC74F2F59B}" dt="2025-08-11T01:40:11.184" v="1419" actId="47"/>
        <pc:sldMkLst>
          <pc:docMk/>
          <pc:sldMk cId="2739979485" sldId="567"/>
        </pc:sldMkLst>
      </pc:sldChg>
      <pc:sldChg chg="add del modNotesTx">
        <pc:chgData name="Rebecca McEwan" userId="ff810c5d-fc8a-4cb6-9b96-8b31b958f764" providerId="ADAL" clId="{1A64916A-6D9E-4AA3-80A8-05CC74F2F59B}" dt="2025-08-11T02:12:41.881" v="2364" actId="47"/>
        <pc:sldMkLst>
          <pc:docMk/>
          <pc:sldMk cId="1638287911" sldId="568"/>
        </pc:sldMkLst>
      </pc:sldChg>
      <pc:sldChg chg="modNotesTx">
        <pc:chgData name="Rebecca McEwan" userId="ff810c5d-fc8a-4cb6-9b96-8b31b958f764" providerId="ADAL" clId="{1A64916A-6D9E-4AA3-80A8-05CC74F2F59B}" dt="2025-08-06T01:45:32.203" v="4" actId="20577"/>
        <pc:sldMkLst>
          <pc:docMk/>
          <pc:sldMk cId="668023275" sldId="577"/>
        </pc:sldMkLst>
      </pc:sldChg>
      <pc:sldChg chg="modNotesTx">
        <pc:chgData name="Rebecca McEwan" userId="ff810c5d-fc8a-4cb6-9b96-8b31b958f764" providerId="ADAL" clId="{1A64916A-6D9E-4AA3-80A8-05CC74F2F59B}" dt="2025-08-11T02:29:48.493" v="2588" actId="20577"/>
        <pc:sldMkLst>
          <pc:docMk/>
          <pc:sldMk cId="290324804" sldId="579"/>
        </pc:sldMkLst>
      </pc:sldChg>
      <pc:sldChg chg="modNotesTx">
        <pc:chgData name="Rebecca McEwan" userId="ff810c5d-fc8a-4cb6-9b96-8b31b958f764" providerId="ADAL" clId="{1A64916A-6D9E-4AA3-80A8-05CC74F2F59B}" dt="2025-08-11T02:17:37.288" v="2470" actId="20577"/>
        <pc:sldMkLst>
          <pc:docMk/>
          <pc:sldMk cId="2077103953" sldId="580"/>
        </pc:sldMkLst>
      </pc:sldChg>
      <pc:sldChg chg="addSp delSp modSp mod modClrScheme chgLayout modNotesTx">
        <pc:chgData name="Rebecca McEwan" userId="ff810c5d-fc8a-4cb6-9b96-8b31b958f764" providerId="ADAL" clId="{1A64916A-6D9E-4AA3-80A8-05CC74F2F59B}" dt="2025-08-11T02:23:56.506" v="2579" actId="700"/>
        <pc:sldMkLst>
          <pc:docMk/>
          <pc:sldMk cId="520497897" sldId="589"/>
        </pc:sldMkLst>
        <pc:spChg chg="mod ord">
          <ac:chgData name="Rebecca McEwan" userId="ff810c5d-fc8a-4cb6-9b96-8b31b958f764" providerId="ADAL" clId="{1A64916A-6D9E-4AA3-80A8-05CC74F2F59B}" dt="2025-08-11T02:23:56.506" v="2579" actId="700"/>
          <ac:spMkLst>
            <pc:docMk/>
            <pc:sldMk cId="520497897" sldId="589"/>
            <ac:spMk id="2" creationId="{2A518B22-0183-4402-2FC2-EDC57E8E2AE0}"/>
          </ac:spMkLst>
        </pc:spChg>
        <pc:spChg chg="add mod">
          <ac:chgData name="Rebecca McEwan" userId="ff810c5d-fc8a-4cb6-9b96-8b31b958f764" providerId="ADAL" clId="{1A64916A-6D9E-4AA3-80A8-05CC74F2F59B}" dt="2025-08-11T02:09:03.224" v="2164"/>
          <ac:spMkLst>
            <pc:docMk/>
            <pc:sldMk cId="520497897" sldId="589"/>
            <ac:spMk id="26" creationId="{40A6BD10-E1CD-BA72-4DA4-7185F39069F6}"/>
          </ac:spMkLst>
        </pc:spChg>
        <pc:spChg chg="add mod">
          <ac:chgData name="Rebecca McEwan" userId="ff810c5d-fc8a-4cb6-9b96-8b31b958f764" providerId="ADAL" clId="{1A64916A-6D9E-4AA3-80A8-05CC74F2F59B}" dt="2025-08-11T02:09:03.224" v="2164"/>
          <ac:spMkLst>
            <pc:docMk/>
            <pc:sldMk cId="520497897" sldId="589"/>
            <ac:spMk id="28" creationId="{1D9982E9-F799-6815-7C7C-370A85A51648}"/>
          </ac:spMkLst>
        </pc:spChg>
        <pc:picChg chg="add mod">
          <ac:chgData name="Rebecca McEwan" userId="ff810c5d-fc8a-4cb6-9b96-8b31b958f764" providerId="ADAL" clId="{1A64916A-6D9E-4AA3-80A8-05CC74F2F59B}" dt="2025-08-11T02:09:03.224" v="2164"/>
          <ac:picMkLst>
            <pc:docMk/>
            <pc:sldMk cId="520497897" sldId="589"/>
            <ac:picMk id="25" creationId="{C650C4AE-D1E3-0711-0938-1F8A745907C5}"/>
          </ac:picMkLst>
        </pc:picChg>
        <pc:picChg chg="add mod">
          <ac:chgData name="Rebecca McEwan" userId="ff810c5d-fc8a-4cb6-9b96-8b31b958f764" providerId="ADAL" clId="{1A64916A-6D9E-4AA3-80A8-05CC74F2F59B}" dt="2025-08-11T02:09:03.224" v="2164"/>
          <ac:picMkLst>
            <pc:docMk/>
            <pc:sldMk cId="520497897" sldId="589"/>
            <ac:picMk id="27" creationId="{1A20759C-D713-52FA-FCAE-787BD4B57A6D}"/>
          </ac:picMkLst>
        </pc:picChg>
      </pc:sldChg>
      <pc:sldChg chg="addSp delSp modSp mod modClrScheme chgLayout modNotesTx">
        <pc:chgData name="Rebecca McEwan" userId="ff810c5d-fc8a-4cb6-9b96-8b31b958f764" providerId="ADAL" clId="{1A64916A-6D9E-4AA3-80A8-05CC74F2F59B}" dt="2025-08-11T02:24:08.809" v="2581" actId="700"/>
        <pc:sldMkLst>
          <pc:docMk/>
          <pc:sldMk cId="1042762783" sldId="590"/>
        </pc:sldMkLst>
        <pc:spChg chg="mod ord">
          <ac:chgData name="Rebecca McEwan" userId="ff810c5d-fc8a-4cb6-9b96-8b31b958f764" providerId="ADAL" clId="{1A64916A-6D9E-4AA3-80A8-05CC74F2F59B}" dt="2025-08-11T02:24:08.809" v="2581" actId="700"/>
          <ac:spMkLst>
            <pc:docMk/>
            <pc:sldMk cId="1042762783" sldId="590"/>
            <ac:spMk id="2" creationId="{6564D4AA-F1ED-87BC-48DA-9CC908B237F7}"/>
          </ac:spMkLst>
        </pc:spChg>
        <pc:spChg chg="add mod">
          <ac:chgData name="Rebecca McEwan" userId="ff810c5d-fc8a-4cb6-9b96-8b31b958f764" providerId="ADAL" clId="{1A64916A-6D9E-4AA3-80A8-05CC74F2F59B}" dt="2025-08-11T01:06:06.859" v="288" actId="207"/>
          <ac:spMkLst>
            <pc:docMk/>
            <pc:sldMk cId="1042762783" sldId="590"/>
            <ac:spMk id="14" creationId="{B35524FA-4E69-C03B-37D8-1B4211834FFE}"/>
          </ac:spMkLst>
        </pc:spChg>
        <pc:spChg chg="add mod">
          <ac:chgData name="Rebecca McEwan" userId="ff810c5d-fc8a-4cb6-9b96-8b31b958f764" providerId="ADAL" clId="{1A64916A-6D9E-4AA3-80A8-05CC74F2F59B}" dt="2025-08-11T01:16:37.957" v="601" actId="20577"/>
          <ac:spMkLst>
            <pc:docMk/>
            <pc:sldMk cId="1042762783" sldId="590"/>
            <ac:spMk id="15" creationId="{1779D04D-3122-8194-BDE9-136745DF7397}"/>
          </ac:spMkLst>
        </pc:spChg>
        <pc:picChg chg="add mod">
          <ac:chgData name="Rebecca McEwan" userId="ff810c5d-fc8a-4cb6-9b96-8b31b958f764" providerId="ADAL" clId="{1A64916A-6D9E-4AA3-80A8-05CC74F2F59B}" dt="2025-08-11T01:06:36.023" v="325" actId="1036"/>
          <ac:picMkLst>
            <pc:docMk/>
            <pc:sldMk cId="1042762783" sldId="590"/>
            <ac:picMk id="16" creationId="{FA0EF3E8-3E4F-998B-E140-C8C851D03632}"/>
          </ac:picMkLst>
        </pc:picChg>
      </pc:sldChg>
      <pc:sldChg chg="del">
        <pc:chgData name="Rebecca McEwan" userId="ff810c5d-fc8a-4cb6-9b96-8b31b958f764" providerId="ADAL" clId="{1A64916A-6D9E-4AA3-80A8-05CC74F2F59B}" dt="2025-08-11T01:39:59.625" v="1418" actId="47"/>
        <pc:sldMkLst>
          <pc:docMk/>
          <pc:sldMk cId="3378007196" sldId="591"/>
        </pc:sldMkLst>
      </pc:sldChg>
      <pc:sldChg chg="modSp del mod">
        <pc:chgData name="Rebecca McEwan" userId="ff810c5d-fc8a-4cb6-9b96-8b31b958f764" providerId="ADAL" clId="{1A64916A-6D9E-4AA3-80A8-05CC74F2F59B}" dt="2025-08-11T01:39:51.354" v="1417" actId="47"/>
        <pc:sldMkLst>
          <pc:docMk/>
          <pc:sldMk cId="807404221" sldId="592"/>
        </pc:sldMkLst>
      </pc:sldChg>
      <pc:sldChg chg="del">
        <pc:chgData name="Rebecca McEwan" userId="ff810c5d-fc8a-4cb6-9b96-8b31b958f764" providerId="ADAL" clId="{1A64916A-6D9E-4AA3-80A8-05CC74F2F59B}" dt="2025-08-11T01:39:48.461" v="1416" actId="47"/>
        <pc:sldMkLst>
          <pc:docMk/>
          <pc:sldMk cId="801602473" sldId="593"/>
        </pc:sldMkLst>
      </pc:sldChg>
      <pc:sldChg chg="addSp delSp modSp mod modClrScheme chgLayout modNotesTx">
        <pc:chgData name="Rebecca McEwan" userId="ff810c5d-fc8a-4cb6-9b96-8b31b958f764" providerId="ADAL" clId="{1A64916A-6D9E-4AA3-80A8-05CC74F2F59B}" dt="2025-08-11T02:22:26.632" v="2561" actId="700"/>
        <pc:sldMkLst>
          <pc:docMk/>
          <pc:sldMk cId="2829487418" sldId="594"/>
        </pc:sldMkLst>
        <pc:spChg chg="mod ord">
          <ac:chgData name="Rebecca McEwan" userId="ff810c5d-fc8a-4cb6-9b96-8b31b958f764" providerId="ADAL" clId="{1A64916A-6D9E-4AA3-80A8-05CC74F2F59B}" dt="2025-08-11T02:22:26.632" v="2561" actId="700"/>
          <ac:spMkLst>
            <pc:docMk/>
            <pc:sldMk cId="2829487418" sldId="594"/>
            <ac:spMk id="2" creationId="{89CA2BAC-8091-3771-D7A5-83C84DA456E1}"/>
          </ac:spMkLst>
        </pc:spChg>
        <pc:spChg chg="add mod">
          <ac:chgData name="Rebecca McEwan" userId="ff810c5d-fc8a-4cb6-9b96-8b31b958f764" providerId="ADAL" clId="{1A64916A-6D9E-4AA3-80A8-05CC74F2F59B}" dt="2025-08-11T02:09:14.488" v="2168" actId="1076"/>
          <ac:spMkLst>
            <pc:docMk/>
            <pc:sldMk cId="2829487418" sldId="594"/>
            <ac:spMk id="17" creationId="{A69A2E40-5CF8-8CAE-555E-6CAA49A0238B}"/>
          </ac:spMkLst>
        </pc:spChg>
        <pc:spChg chg="add mod">
          <ac:chgData name="Rebecca McEwan" userId="ff810c5d-fc8a-4cb6-9b96-8b31b958f764" providerId="ADAL" clId="{1A64916A-6D9E-4AA3-80A8-05CC74F2F59B}" dt="2025-08-11T02:09:14.488" v="2168" actId="1076"/>
          <ac:spMkLst>
            <pc:docMk/>
            <pc:sldMk cId="2829487418" sldId="594"/>
            <ac:spMk id="18" creationId="{789D59F8-CC2D-E5CF-B61C-8236DA77B40A}"/>
          </ac:spMkLst>
        </pc:spChg>
        <pc:spChg chg="add mod">
          <ac:chgData name="Rebecca McEwan" userId="ff810c5d-fc8a-4cb6-9b96-8b31b958f764" providerId="ADAL" clId="{1A64916A-6D9E-4AA3-80A8-05CC74F2F59B}" dt="2025-08-11T02:09:14.488" v="2168" actId="1076"/>
          <ac:spMkLst>
            <pc:docMk/>
            <pc:sldMk cId="2829487418" sldId="594"/>
            <ac:spMk id="19" creationId="{1F4EED30-406E-5076-680E-CA5BC57A6BCE}"/>
          </ac:spMkLst>
        </pc:spChg>
        <pc:picChg chg="add mod">
          <ac:chgData name="Rebecca McEwan" userId="ff810c5d-fc8a-4cb6-9b96-8b31b958f764" providerId="ADAL" clId="{1A64916A-6D9E-4AA3-80A8-05CC74F2F59B}" dt="2025-08-11T02:09:14.488" v="2168" actId="1076"/>
          <ac:picMkLst>
            <pc:docMk/>
            <pc:sldMk cId="2829487418" sldId="594"/>
            <ac:picMk id="16" creationId="{469C7EAC-033C-2A29-6B21-92B7A668E242}"/>
          </ac:picMkLst>
        </pc:picChg>
        <pc:picChg chg="add mod">
          <ac:chgData name="Rebecca McEwan" userId="ff810c5d-fc8a-4cb6-9b96-8b31b958f764" providerId="ADAL" clId="{1A64916A-6D9E-4AA3-80A8-05CC74F2F59B}" dt="2025-08-11T02:09:14.488" v="2168" actId="1076"/>
          <ac:picMkLst>
            <pc:docMk/>
            <pc:sldMk cId="2829487418" sldId="594"/>
            <ac:picMk id="20" creationId="{A8B82E44-8680-F6A3-846B-399C7CA316A1}"/>
          </ac:picMkLst>
        </pc:picChg>
      </pc:sldChg>
      <pc:sldChg chg="delSp modSp mod modClrScheme chgLayout modNotesTx">
        <pc:chgData name="Rebecca McEwan" userId="ff810c5d-fc8a-4cb6-9b96-8b31b958f764" providerId="ADAL" clId="{1A64916A-6D9E-4AA3-80A8-05CC74F2F59B}" dt="2025-08-11T02:22:35.338" v="2562" actId="700"/>
        <pc:sldMkLst>
          <pc:docMk/>
          <pc:sldMk cId="3956233780" sldId="595"/>
        </pc:sldMkLst>
        <pc:spChg chg="mod ord">
          <ac:chgData name="Rebecca McEwan" userId="ff810c5d-fc8a-4cb6-9b96-8b31b958f764" providerId="ADAL" clId="{1A64916A-6D9E-4AA3-80A8-05CC74F2F59B}" dt="2025-08-11T02:22:35.338" v="2562" actId="700"/>
          <ac:spMkLst>
            <pc:docMk/>
            <pc:sldMk cId="3956233780" sldId="595"/>
            <ac:spMk id="2" creationId="{2227C0EC-C412-A411-0BD6-ECFE00D6BD05}"/>
          </ac:spMkLst>
        </pc:spChg>
        <pc:spChg chg="mod">
          <ac:chgData name="Rebecca McEwan" userId="ff810c5d-fc8a-4cb6-9b96-8b31b958f764" providerId="ADAL" clId="{1A64916A-6D9E-4AA3-80A8-05CC74F2F59B}" dt="2025-08-11T02:06:58.039" v="2105" actId="1076"/>
          <ac:spMkLst>
            <pc:docMk/>
            <pc:sldMk cId="3956233780" sldId="595"/>
            <ac:spMk id="5" creationId="{41D3EFB1-2348-8305-006E-F8511702502F}"/>
          </ac:spMkLst>
        </pc:spChg>
        <pc:spChg chg="mod">
          <ac:chgData name="Rebecca McEwan" userId="ff810c5d-fc8a-4cb6-9b96-8b31b958f764" providerId="ADAL" clId="{1A64916A-6D9E-4AA3-80A8-05CC74F2F59B}" dt="2025-08-11T02:06:58.039" v="2105" actId="1076"/>
          <ac:spMkLst>
            <pc:docMk/>
            <pc:sldMk cId="3956233780" sldId="595"/>
            <ac:spMk id="6" creationId="{67285A9C-9765-86F3-1272-4B9E33625708}"/>
          </ac:spMkLst>
        </pc:spChg>
        <pc:picChg chg="mod">
          <ac:chgData name="Rebecca McEwan" userId="ff810c5d-fc8a-4cb6-9b96-8b31b958f764" providerId="ADAL" clId="{1A64916A-6D9E-4AA3-80A8-05CC74F2F59B}" dt="2025-08-11T02:06:58.039" v="2105" actId="1076"/>
          <ac:picMkLst>
            <pc:docMk/>
            <pc:sldMk cId="3956233780" sldId="595"/>
            <ac:picMk id="7" creationId="{40A1D3EE-279F-AF4D-6B98-5F3CF7DDB3C9}"/>
          </ac:picMkLst>
        </pc:picChg>
      </pc:sldChg>
      <pc:sldChg chg="delSp modSp mod modClrScheme chgLayout modNotesTx">
        <pc:chgData name="Rebecca McEwan" userId="ff810c5d-fc8a-4cb6-9b96-8b31b958f764" providerId="ADAL" clId="{1A64916A-6D9E-4AA3-80A8-05CC74F2F59B}" dt="2025-08-11T02:22:38.928" v="2563" actId="700"/>
        <pc:sldMkLst>
          <pc:docMk/>
          <pc:sldMk cId="3156578206" sldId="596"/>
        </pc:sldMkLst>
        <pc:spChg chg="mod ord">
          <ac:chgData name="Rebecca McEwan" userId="ff810c5d-fc8a-4cb6-9b96-8b31b958f764" providerId="ADAL" clId="{1A64916A-6D9E-4AA3-80A8-05CC74F2F59B}" dt="2025-08-11T02:22:38.928" v="2563" actId="700"/>
          <ac:spMkLst>
            <pc:docMk/>
            <pc:sldMk cId="3156578206" sldId="596"/>
            <ac:spMk id="2" creationId="{AB160E57-690D-76C4-6A6E-2A119C72445B}"/>
          </ac:spMkLst>
        </pc:spChg>
        <pc:spChg chg="mod">
          <ac:chgData name="Rebecca McEwan" userId="ff810c5d-fc8a-4cb6-9b96-8b31b958f764" providerId="ADAL" clId="{1A64916A-6D9E-4AA3-80A8-05CC74F2F59B}" dt="2025-08-11T02:07:52.465" v="2113" actId="1076"/>
          <ac:spMkLst>
            <pc:docMk/>
            <pc:sldMk cId="3156578206" sldId="596"/>
            <ac:spMk id="5" creationId="{485A4C9B-E4CB-6C62-22E7-487062ACCFCA}"/>
          </ac:spMkLst>
        </pc:spChg>
        <pc:spChg chg="mod">
          <ac:chgData name="Rebecca McEwan" userId="ff810c5d-fc8a-4cb6-9b96-8b31b958f764" providerId="ADAL" clId="{1A64916A-6D9E-4AA3-80A8-05CC74F2F59B}" dt="2025-08-11T02:07:52.465" v="2113" actId="1076"/>
          <ac:spMkLst>
            <pc:docMk/>
            <pc:sldMk cId="3156578206" sldId="596"/>
            <ac:spMk id="6" creationId="{31692127-5F59-133D-B19A-A6771031EB31}"/>
          </ac:spMkLst>
        </pc:spChg>
        <pc:spChg chg="mod">
          <ac:chgData name="Rebecca McEwan" userId="ff810c5d-fc8a-4cb6-9b96-8b31b958f764" providerId="ADAL" clId="{1A64916A-6D9E-4AA3-80A8-05CC74F2F59B}" dt="2025-08-11T02:03:40.239" v="2032" actId="20577"/>
          <ac:spMkLst>
            <pc:docMk/>
            <pc:sldMk cId="3156578206" sldId="596"/>
            <ac:spMk id="12" creationId="{AC6AE3D9-326C-A50F-6573-B0DD5C5DCC2C}"/>
          </ac:spMkLst>
        </pc:spChg>
        <pc:grpChg chg="mod">
          <ac:chgData name="Rebecca McEwan" userId="ff810c5d-fc8a-4cb6-9b96-8b31b958f764" providerId="ADAL" clId="{1A64916A-6D9E-4AA3-80A8-05CC74F2F59B}" dt="2025-08-11T02:07:52.465" v="2113" actId="1076"/>
          <ac:grpSpMkLst>
            <pc:docMk/>
            <pc:sldMk cId="3156578206" sldId="596"/>
            <ac:grpSpMk id="14" creationId="{93AC3BC7-B20C-808B-3AF9-4DD2A37F06E6}"/>
          </ac:grpSpMkLst>
        </pc:grpChg>
      </pc:sldChg>
      <pc:sldChg chg="addSp delSp modSp add mod modClrScheme chgLayout modNotesTx">
        <pc:chgData name="Rebecca McEwan" userId="ff810c5d-fc8a-4cb6-9b96-8b31b958f764" providerId="ADAL" clId="{1A64916A-6D9E-4AA3-80A8-05CC74F2F59B}" dt="2025-08-11T02:24:04.573" v="2580" actId="700"/>
        <pc:sldMkLst>
          <pc:docMk/>
          <pc:sldMk cId="336306914" sldId="597"/>
        </pc:sldMkLst>
        <pc:spChg chg="mod ord">
          <ac:chgData name="Rebecca McEwan" userId="ff810c5d-fc8a-4cb6-9b96-8b31b958f764" providerId="ADAL" clId="{1A64916A-6D9E-4AA3-80A8-05CC74F2F59B}" dt="2025-08-11T02:24:04.573" v="2580" actId="700"/>
          <ac:spMkLst>
            <pc:docMk/>
            <pc:sldMk cId="336306914" sldId="597"/>
            <ac:spMk id="2" creationId="{625D3D28-9F0A-E40A-242E-5812C5A32E75}"/>
          </ac:spMkLst>
        </pc:spChg>
        <pc:spChg chg="add mod">
          <ac:chgData name="Rebecca McEwan" userId="ff810c5d-fc8a-4cb6-9b96-8b31b958f764" providerId="ADAL" clId="{1A64916A-6D9E-4AA3-80A8-05CC74F2F59B}" dt="2025-08-11T01:49:59.065" v="1844" actId="208"/>
          <ac:spMkLst>
            <pc:docMk/>
            <pc:sldMk cId="336306914" sldId="597"/>
            <ac:spMk id="4" creationId="{D926138D-B141-E85F-89CF-E9122BB477FF}"/>
          </ac:spMkLst>
        </pc:spChg>
        <pc:spChg chg="add mod">
          <ac:chgData name="Rebecca McEwan" userId="ff810c5d-fc8a-4cb6-9b96-8b31b958f764" providerId="ADAL" clId="{1A64916A-6D9E-4AA3-80A8-05CC74F2F59B}" dt="2025-08-11T01:49:59.065" v="1844" actId="208"/>
          <ac:spMkLst>
            <pc:docMk/>
            <pc:sldMk cId="336306914" sldId="597"/>
            <ac:spMk id="5" creationId="{5B00CE48-5DAD-C02E-D61E-AED69257B1C8}"/>
          </ac:spMkLst>
        </pc:spChg>
        <pc:spChg chg="mod">
          <ac:chgData name="Rebecca McEwan" userId="ff810c5d-fc8a-4cb6-9b96-8b31b958f764" providerId="ADAL" clId="{1A64916A-6D9E-4AA3-80A8-05CC74F2F59B}" dt="2025-08-11T01:49:27.075" v="1839" actId="255"/>
          <ac:spMkLst>
            <pc:docMk/>
            <pc:sldMk cId="336306914" sldId="597"/>
            <ac:spMk id="14" creationId="{476E5593-C170-DE3A-7A86-92C4638B713F}"/>
          </ac:spMkLst>
        </pc:spChg>
        <pc:spChg chg="mod">
          <ac:chgData name="Rebecca McEwan" userId="ff810c5d-fc8a-4cb6-9b96-8b31b958f764" providerId="ADAL" clId="{1A64916A-6D9E-4AA3-80A8-05CC74F2F59B}" dt="2025-08-11T01:07:05.108" v="347" actId="20577"/>
          <ac:spMkLst>
            <pc:docMk/>
            <pc:sldMk cId="336306914" sldId="597"/>
            <ac:spMk id="15" creationId="{2FF2EC47-0362-3314-09A0-FB2A3DCF5C28}"/>
          </ac:spMkLst>
        </pc:spChg>
        <pc:picChg chg="add mod">
          <ac:chgData name="Rebecca McEwan" userId="ff810c5d-fc8a-4cb6-9b96-8b31b958f764" providerId="ADAL" clId="{1A64916A-6D9E-4AA3-80A8-05CC74F2F59B}" dt="2025-08-11T01:49:35.786" v="1841" actId="1076"/>
          <ac:picMkLst>
            <pc:docMk/>
            <pc:sldMk cId="336306914" sldId="597"/>
            <ac:picMk id="3" creationId="{79785A46-CC3D-76DE-1E2D-D40B8EFAEEEA}"/>
          </ac:picMkLst>
        </pc:picChg>
      </pc:sldChg>
      <pc:sldMasterChg chg="modSldLayout">
        <pc:chgData name="Rebecca McEwan" userId="ff810c5d-fc8a-4cb6-9b96-8b31b958f764" providerId="ADAL" clId="{1A64916A-6D9E-4AA3-80A8-05CC74F2F59B}" dt="2025-08-11T02:23:36.179" v="2578" actId="1076"/>
        <pc:sldMasterMkLst>
          <pc:docMk/>
          <pc:sldMasterMk cId="1764916244" sldId="2147483648"/>
        </pc:sldMasterMkLst>
        <pc:sldLayoutChg chg="addSp delSp modSp mod">
          <pc:chgData name="Rebecca McEwan" userId="ff810c5d-fc8a-4cb6-9b96-8b31b958f764" providerId="ADAL" clId="{1A64916A-6D9E-4AA3-80A8-05CC74F2F59B}" dt="2025-08-11T02:20:32.550" v="2552"/>
          <pc:sldLayoutMkLst>
            <pc:docMk/>
            <pc:sldMasterMk cId="1764916244" sldId="2147483648"/>
            <pc:sldLayoutMk cId="2567739891" sldId="2147483674"/>
          </pc:sldLayoutMkLst>
          <pc:spChg chg="add mod">
            <ac:chgData name="Rebecca McEwan" userId="ff810c5d-fc8a-4cb6-9b96-8b31b958f764" providerId="ADAL" clId="{1A64916A-6D9E-4AA3-80A8-05CC74F2F59B}" dt="2025-08-11T02:20:24.371" v="2551"/>
            <ac:spMkLst>
              <pc:docMk/>
              <pc:sldMasterMk cId="1764916244" sldId="2147483648"/>
              <pc:sldLayoutMk cId="2567739891" sldId="2147483674"/>
              <ac:spMk id="4" creationId="{853D9476-86B7-4135-4A9E-FBC5CEBA0A87}"/>
            </ac:spMkLst>
          </pc:spChg>
          <pc:picChg chg="add mod">
            <ac:chgData name="Rebecca McEwan" userId="ff810c5d-fc8a-4cb6-9b96-8b31b958f764" providerId="ADAL" clId="{1A64916A-6D9E-4AA3-80A8-05CC74F2F59B}" dt="2025-08-11T02:20:32.550" v="2552"/>
            <ac:picMkLst>
              <pc:docMk/>
              <pc:sldMasterMk cId="1764916244" sldId="2147483648"/>
              <pc:sldLayoutMk cId="2567739891" sldId="2147483674"/>
              <ac:picMk id="8" creationId="{0B82B5F8-5A6B-86E9-DC54-0DC139721EB5}"/>
            </ac:picMkLst>
          </pc:picChg>
        </pc:sldLayoutChg>
        <pc:sldLayoutChg chg="addSp modSp mod">
          <pc:chgData name="Rebecca McEwan" userId="ff810c5d-fc8a-4cb6-9b96-8b31b958f764" providerId="ADAL" clId="{1A64916A-6D9E-4AA3-80A8-05CC74F2F59B}" dt="2025-08-11T02:21:57.623" v="2560" actId="1076"/>
          <pc:sldLayoutMkLst>
            <pc:docMk/>
            <pc:sldMasterMk cId="1764916244" sldId="2147483648"/>
            <pc:sldLayoutMk cId="888803178" sldId="2147483675"/>
          </pc:sldLayoutMkLst>
          <pc:spChg chg="add mod">
            <ac:chgData name="Rebecca McEwan" userId="ff810c5d-fc8a-4cb6-9b96-8b31b958f764" providerId="ADAL" clId="{1A64916A-6D9E-4AA3-80A8-05CC74F2F59B}" dt="2025-08-11T02:21:42.169" v="2554"/>
            <ac:spMkLst>
              <pc:docMk/>
              <pc:sldMasterMk cId="1764916244" sldId="2147483648"/>
              <pc:sldLayoutMk cId="888803178" sldId="2147483675"/>
              <ac:spMk id="4" creationId="{A15333C4-8D8A-08CA-B77B-295FA8B85B23}"/>
            </ac:spMkLst>
          </pc:spChg>
          <pc:spChg chg="mod">
            <ac:chgData name="Rebecca McEwan" userId="ff810c5d-fc8a-4cb6-9b96-8b31b958f764" providerId="ADAL" clId="{1A64916A-6D9E-4AA3-80A8-05CC74F2F59B}" dt="2025-08-11T02:21:57.623" v="2560" actId="1076"/>
            <ac:spMkLst>
              <pc:docMk/>
              <pc:sldMasterMk cId="1764916244" sldId="2147483648"/>
              <pc:sldLayoutMk cId="888803178" sldId="2147483675"/>
              <ac:spMk id="11" creationId="{0DA8B514-FAD3-73FB-A623-E820567A244B}"/>
            </ac:spMkLst>
          </pc:spChg>
          <pc:grpChg chg="mod">
            <ac:chgData name="Rebecca McEwan" userId="ff810c5d-fc8a-4cb6-9b96-8b31b958f764" providerId="ADAL" clId="{1A64916A-6D9E-4AA3-80A8-05CC74F2F59B}" dt="2025-08-11T02:21:54.299" v="2558" actId="1037"/>
            <ac:grpSpMkLst>
              <pc:docMk/>
              <pc:sldMasterMk cId="1764916244" sldId="2147483648"/>
              <pc:sldLayoutMk cId="888803178" sldId="2147483675"/>
              <ac:grpSpMk id="2" creationId="{5D2254C3-DF68-D84F-9254-1DAFA518F3B8}"/>
            </ac:grpSpMkLst>
          </pc:grpChg>
          <pc:grpChg chg="mod">
            <ac:chgData name="Rebecca McEwan" userId="ff810c5d-fc8a-4cb6-9b96-8b31b958f764" providerId="ADAL" clId="{1A64916A-6D9E-4AA3-80A8-05CC74F2F59B}" dt="2025-08-11T02:21:54.299" v="2558" actId="1037"/>
            <ac:grpSpMkLst>
              <pc:docMk/>
              <pc:sldMasterMk cId="1764916244" sldId="2147483648"/>
              <pc:sldLayoutMk cId="888803178" sldId="2147483675"/>
              <ac:grpSpMk id="3" creationId="{D7188C64-387D-734F-AD01-909A74B21E0C}"/>
            </ac:grpSpMkLst>
          </pc:grpChg>
          <pc:picChg chg="add mod">
            <ac:chgData name="Rebecca McEwan" userId="ff810c5d-fc8a-4cb6-9b96-8b31b958f764" providerId="ADAL" clId="{1A64916A-6D9E-4AA3-80A8-05CC74F2F59B}" dt="2025-08-11T02:21:42.169" v="2554"/>
            <ac:picMkLst>
              <pc:docMk/>
              <pc:sldMasterMk cId="1764916244" sldId="2147483648"/>
              <pc:sldLayoutMk cId="888803178" sldId="2147483675"/>
              <ac:picMk id="8" creationId="{BF21B4E8-1A27-5214-83C1-3AD3385E85D2}"/>
            </ac:picMkLst>
          </pc:picChg>
        </pc:sldLayoutChg>
        <pc:sldLayoutChg chg="addSp delSp modSp mod">
          <pc:chgData name="Rebecca McEwan" userId="ff810c5d-fc8a-4cb6-9b96-8b31b958f764" providerId="ADAL" clId="{1A64916A-6D9E-4AA3-80A8-05CC74F2F59B}" dt="2025-08-11T02:23:36.179" v="2578" actId="1076"/>
          <pc:sldLayoutMkLst>
            <pc:docMk/>
            <pc:sldMasterMk cId="1764916244" sldId="2147483648"/>
            <pc:sldLayoutMk cId="1491017092" sldId="2147483676"/>
          </pc:sldLayoutMkLst>
          <pc:spChg chg="mod">
            <ac:chgData name="Rebecca McEwan" userId="ff810c5d-fc8a-4cb6-9b96-8b31b958f764" providerId="ADAL" clId="{1A64916A-6D9E-4AA3-80A8-05CC74F2F59B}" dt="2025-08-11T02:23:11.541" v="2574" actId="20577"/>
            <ac:spMkLst>
              <pc:docMk/>
              <pc:sldMasterMk cId="1764916244" sldId="2147483648"/>
              <pc:sldLayoutMk cId="1491017092" sldId="2147483676"/>
              <ac:spMk id="7" creationId="{7A338333-EEFC-B9E7-5C24-579E35B6FF78}"/>
            </ac:spMkLst>
          </pc:spChg>
          <pc:spChg chg="mod">
            <ac:chgData name="Rebecca McEwan" userId="ff810c5d-fc8a-4cb6-9b96-8b31b958f764" providerId="ADAL" clId="{1A64916A-6D9E-4AA3-80A8-05CC74F2F59B}" dt="2025-08-11T02:23:20.789" v="2576"/>
            <ac:spMkLst>
              <pc:docMk/>
              <pc:sldMasterMk cId="1764916244" sldId="2147483648"/>
              <pc:sldLayoutMk cId="1491017092" sldId="2147483676"/>
              <ac:spMk id="13" creationId="{7327E875-36EF-5F74-8DB1-0D18A6D5FFDA}"/>
            </ac:spMkLst>
          </pc:spChg>
          <pc:grpChg chg="add mod">
            <ac:chgData name="Rebecca McEwan" userId="ff810c5d-fc8a-4cb6-9b96-8b31b958f764" providerId="ADAL" clId="{1A64916A-6D9E-4AA3-80A8-05CC74F2F59B}" dt="2025-08-11T02:23:36.179" v="2578" actId="1076"/>
            <ac:grpSpMkLst>
              <pc:docMk/>
              <pc:sldMasterMk cId="1764916244" sldId="2147483648"/>
              <pc:sldLayoutMk cId="1491017092" sldId="2147483676"/>
              <ac:grpSpMk id="12" creationId="{D3B51C80-D61C-C438-43DE-7DFCE85C7980}"/>
            </ac:grpSpMkLst>
          </pc:grpChg>
          <pc:picChg chg="mod">
            <ac:chgData name="Rebecca McEwan" userId="ff810c5d-fc8a-4cb6-9b96-8b31b958f764" providerId="ADAL" clId="{1A64916A-6D9E-4AA3-80A8-05CC74F2F59B}" dt="2025-08-11T02:23:20.789" v="2576"/>
            <ac:picMkLst>
              <pc:docMk/>
              <pc:sldMasterMk cId="1764916244" sldId="2147483648"/>
              <pc:sldLayoutMk cId="1491017092" sldId="2147483676"/>
              <ac:picMk id="14" creationId="{71627EE3-E605-35C3-745E-F4CB1BDB6DCE}"/>
            </ac:picMkLst>
          </pc:picChg>
        </pc:sldLayoutChg>
      </pc:sldMasterChg>
    </pc:docChg>
  </pc:docChgLst>
  <pc:docChgLst>
    <pc:chgData name="Kerrie Shanahan" userId="ae473d9f-76e9-476f-892f-2674ea963afc" providerId="ADAL" clId="{35230DC3-F370-456A-9EDD-09454DDA9FA3}"/>
    <pc:docChg chg="undo custSel modSld modMainMaster">
      <pc:chgData name="Kerrie Shanahan" userId="ae473d9f-76e9-476f-892f-2674ea963afc" providerId="ADAL" clId="{35230DC3-F370-456A-9EDD-09454DDA9FA3}" dt="2025-08-13T02:06:53.017" v="2220" actId="962"/>
      <pc:docMkLst>
        <pc:docMk/>
      </pc:docMkLst>
      <pc:sldChg chg="addSp delSp modSp mod modCm modNotesTx">
        <pc:chgData name="Kerrie Shanahan" userId="ae473d9f-76e9-476f-892f-2674ea963afc" providerId="ADAL" clId="{35230DC3-F370-456A-9EDD-09454DDA9FA3}" dt="2025-08-13T01:48:44.310" v="1594" actId="20577"/>
        <pc:sldMkLst>
          <pc:docMk/>
          <pc:sldMk cId="4078040901" sldId="488"/>
        </pc:sldMkLst>
        <pc:spChg chg="mod">
          <ac:chgData name="Kerrie Shanahan" userId="ae473d9f-76e9-476f-892f-2674ea963afc" providerId="ADAL" clId="{35230DC3-F370-456A-9EDD-09454DDA9FA3}" dt="2025-08-13T01:48:44.310" v="1594" actId="20577"/>
          <ac:spMkLst>
            <pc:docMk/>
            <pc:sldMk cId="4078040901" sldId="488"/>
            <ac:spMk id="2" creationId="{0C7C0AA0-B6E0-520E-B7E4-E6CCB65186D0}"/>
          </ac:spMkLst>
        </pc:spChg>
        <pc:extLst>
          <p:ext xmlns:p="http://schemas.openxmlformats.org/presentationml/2006/main" uri="{D6D511B9-2390-475A-947B-AFAB55BFBCF1}">
            <pc226:cmChg xmlns:pc226="http://schemas.microsoft.com/office/powerpoint/2022/06/main/command" chg="mod">
              <pc226:chgData name="Kerrie Shanahan" userId="ae473d9f-76e9-476f-892f-2674ea963afc" providerId="ADAL" clId="{35230DC3-F370-456A-9EDD-09454DDA9FA3}" dt="2025-07-15T05:44:44.473" v="358" actId="20577"/>
              <pc2:cmMkLst xmlns:pc2="http://schemas.microsoft.com/office/powerpoint/2019/9/main/command">
                <pc:docMk/>
                <pc:sldMk cId="4078040901" sldId="488"/>
                <pc2:cmMk id="{A87BFFE0-F2CE-4461-92B3-72B53AD89A0F}"/>
              </pc2:cmMkLst>
            </pc226:cmChg>
          </p:ext>
        </pc:extLst>
      </pc:sldChg>
      <pc:sldChg chg="addSp delSp modSp mod modNotesTx">
        <pc:chgData name="Kerrie Shanahan" userId="ae473d9f-76e9-476f-892f-2674ea963afc" providerId="ADAL" clId="{35230DC3-F370-456A-9EDD-09454DDA9FA3}" dt="2025-08-13T01:48:46.819" v="1596" actId="20577"/>
        <pc:sldMkLst>
          <pc:docMk/>
          <pc:sldMk cId="1278329242" sldId="489"/>
        </pc:sldMkLst>
        <pc:spChg chg="mod">
          <ac:chgData name="Kerrie Shanahan" userId="ae473d9f-76e9-476f-892f-2674ea963afc" providerId="ADAL" clId="{35230DC3-F370-456A-9EDD-09454DDA9FA3}" dt="2025-08-13T01:48:46.819" v="1596" actId="20577"/>
          <ac:spMkLst>
            <pc:docMk/>
            <pc:sldMk cId="1278329242" sldId="489"/>
            <ac:spMk id="3" creationId="{A339FF27-3E75-0CBC-DE69-1170FF7905B8}"/>
          </ac:spMkLst>
        </pc:spChg>
      </pc:sldChg>
      <pc:sldChg chg="modSp mod modNotesTx">
        <pc:chgData name="Kerrie Shanahan" userId="ae473d9f-76e9-476f-892f-2674ea963afc" providerId="ADAL" clId="{35230DC3-F370-456A-9EDD-09454DDA9FA3}" dt="2025-08-13T01:48:49.665" v="1598" actId="20577"/>
        <pc:sldMkLst>
          <pc:docMk/>
          <pc:sldMk cId="258130066" sldId="492"/>
        </pc:sldMkLst>
        <pc:spChg chg="mod">
          <ac:chgData name="Kerrie Shanahan" userId="ae473d9f-76e9-476f-892f-2674ea963afc" providerId="ADAL" clId="{35230DC3-F370-456A-9EDD-09454DDA9FA3}" dt="2025-08-13T01:48:49.665" v="1598" actId="20577"/>
          <ac:spMkLst>
            <pc:docMk/>
            <pc:sldMk cId="258130066" sldId="492"/>
            <ac:spMk id="4" creationId="{0FF74E7D-46A4-623E-6F4A-08640157C9E9}"/>
          </ac:spMkLst>
        </pc:spChg>
        <pc:spChg chg="ord">
          <ac:chgData name="Kerrie Shanahan" userId="ae473d9f-76e9-476f-892f-2674ea963afc" providerId="ADAL" clId="{35230DC3-F370-456A-9EDD-09454DDA9FA3}" dt="2025-07-21T03:54:57.530" v="913" actId="13244"/>
          <ac:spMkLst>
            <pc:docMk/>
            <pc:sldMk cId="258130066" sldId="492"/>
            <ac:spMk id="21" creationId="{17E4CE3F-6B29-2B49-8731-61EB6323A106}"/>
          </ac:spMkLst>
        </pc:spChg>
        <pc:grpChg chg="mod ord">
          <ac:chgData name="Kerrie Shanahan" userId="ae473d9f-76e9-476f-892f-2674ea963afc" providerId="ADAL" clId="{35230DC3-F370-456A-9EDD-09454DDA9FA3}" dt="2025-07-21T03:55:22.560" v="916" actId="962"/>
          <ac:grpSpMkLst>
            <pc:docMk/>
            <pc:sldMk cId="258130066" sldId="492"/>
            <ac:grpSpMk id="3" creationId="{A79520F8-2491-6DBB-6EBE-67C98E3B5DBA}"/>
          </ac:grpSpMkLst>
        </pc:grpChg>
        <pc:grpChg chg="mod">
          <ac:chgData name="Kerrie Shanahan" userId="ae473d9f-76e9-476f-892f-2674ea963afc" providerId="ADAL" clId="{35230DC3-F370-456A-9EDD-09454DDA9FA3}" dt="2025-07-21T03:55:07.122" v="915" actId="962"/>
          <ac:grpSpMkLst>
            <pc:docMk/>
            <pc:sldMk cId="258130066" sldId="492"/>
            <ac:grpSpMk id="17" creationId="{0F1790D4-3786-A3DB-5612-6F6160913D9F}"/>
          </ac:grpSpMkLst>
        </pc:grpChg>
        <pc:picChg chg="mod">
          <ac:chgData name="Kerrie Shanahan" userId="ae473d9f-76e9-476f-892f-2674ea963afc" providerId="ADAL" clId="{35230DC3-F370-456A-9EDD-09454DDA9FA3}" dt="2025-07-30T05:39:38.193" v="1066" actId="1076"/>
          <ac:picMkLst>
            <pc:docMk/>
            <pc:sldMk cId="258130066" sldId="492"/>
            <ac:picMk id="5" creationId="{DE45B7BD-7023-A240-E0C3-72AB830E736B}"/>
          </ac:picMkLst>
        </pc:picChg>
        <pc:picChg chg="mod">
          <ac:chgData name="Kerrie Shanahan" userId="ae473d9f-76e9-476f-892f-2674ea963afc" providerId="ADAL" clId="{35230DC3-F370-456A-9EDD-09454DDA9FA3}" dt="2025-07-30T05:39:34.419" v="1065" actId="1076"/>
          <ac:picMkLst>
            <pc:docMk/>
            <pc:sldMk cId="258130066" sldId="492"/>
            <ac:picMk id="12" creationId="{F7A1B77C-5F45-5BD4-F94E-60852794E9A6}"/>
          </ac:picMkLst>
        </pc:picChg>
      </pc:sldChg>
      <pc:sldChg chg="modSp mod modNotesTx">
        <pc:chgData name="Kerrie Shanahan" userId="ae473d9f-76e9-476f-892f-2674ea963afc" providerId="ADAL" clId="{35230DC3-F370-456A-9EDD-09454DDA9FA3}" dt="2025-07-21T03:48:30.604" v="812" actId="20577"/>
        <pc:sldMkLst>
          <pc:docMk/>
          <pc:sldMk cId="1759574190" sldId="498"/>
        </pc:sldMkLst>
        <pc:spChg chg="mod">
          <ac:chgData name="Kerrie Shanahan" userId="ae473d9f-76e9-476f-892f-2674ea963afc" providerId="ADAL" clId="{35230DC3-F370-456A-9EDD-09454DDA9FA3}" dt="2025-07-21T03:48:30.604" v="812" actId="20577"/>
          <ac:spMkLst>
            <pc:docMk/>
            <pc:sldMk cId="1759574190" sldId="498"/>
            <ac:spMk id="2" creationId="{98CD6A97-6D38-BE47-BD52-3F22E3E5AA6B}"/>
          </ac:spMkLst>
        </pc:spChg>
      </pc:sldChg>
      <pc:sldChg chg="modSp">
        <pc:chgData name="Kerrie Shanahan" userId="ae473d9f-76e9-476f-892f-2674ea963afc" providerId="ADAL" clId="{35230DC3-F370-456A-9EDD-09454DDA9FA3}" dt="2025-08-13T01:48:53.226" v="1600" actId="20577"/>
        <pc:sldMkLst>
          <pc:docMk/>
          <pc:sldMk cId="1583021152" sldId="499"/>
        </pc:sldMkLst>
        <pc:spChg chg="mod">
          <ac:chgData name="Kerrie Shanahan" userId="ae473d9f-76e9-476f-892f-2674ea963afc" providerId="ADAL" clId="{35230DC3-F370-456A-9EDD-09454DDA9FA3}" dt="2025-08-13T01:48:53.226" v="1600" actId="20577"/>
          <ac:spMkLst>
            <pc:docMk/>
            <pc:sldMk cId="1583021152" sldId="499"/>
            <ac:spMk id="2" creationId="{5E09A952-6E3A-9ECC-71A5-2F0F63A52D87}"/>
          </ac:spMkLst>
        </pc:spChg>
      </pc:sldChg>
      <pc:sldChg chg="modSp mod">
        <pc:chgData name="Kerrie Shanahan" userId="ae473d9f-76e9-476f-892f-2674ea963afc" providerId="ADAL" clId="{35230DC3-F370-456A-9EDD-09454DDA9FA3}" dt="2025-07-21T03:51:56.436" v="889" actId="962"/>
        <pc:sldMkLst>
          <pc:docMk/>
          <pc:sldMk cId="409148390" sldId="520"/>
        </pc:sldMkLst>
        <pc:spChg chg="ord">
          <ac:chgData name="Kerrie Shanahan" userId="ae473d9f-76e9-476f-892f-2674ea963afc" providerId="ADAL" clId="{35230DC3-F370-456A-9EDD-09454DDA9FA3}" dt="2025-07-21T03:51:44.368" v="888"/>
          <ac:spMkLst>
            <pc:docMk/>
            <pc:sldMk cId="409148390" sldId="520"/>
            <ac:spMk id="7" creationId="{9890F197-D46C-9CA8-EE12-3BF470C0CDC9}"/>
          </ac:spMkLst>
        </pc:spChg>
        <pc:spChg chg="mod ord">
          <ac:chgData name="Kerrie Shanahan" userId="ae473d9f-76e9-476f-892f-2674ea963afc" providerId="ADAL" clId="{35230DC3-F370-456A-9EDD-09454DDA9FA3}" dt="2025-07-21T03:51:56.436" v="889" actId="962"/>
          <ac:spMkLst>
            <pc:docMk/>
            <pc:sldMk cId="409148390" sldId="520"/>
            <ac:spMk id="9" creationId="{62EC2534-F83F-B1EF-2B76-9E4C0A32A6AB}"/>
          </ac:spMkLst>
        </pc:spChg>
        <pc:spChg chg="ord">
          <ac:chgData name="Kerrie Shanahan" userId="ae473d9f-76e9-476f-892f-2674ea963afc" providerId="ADAL" clId="{35230DC3-F370-456A-9EDD-09454DDA9FA3}" dt="2025-07-21T03:51:10.410" v="884"/>
          <ac:spMkLst>
            <pc:docMk/>
            <pc:sldMk cId="409148390" sldId="520"/>
            <ac:spMk id="10" creationId="{862F83E3-68C9-A6C5-8C1E-238A243CE1F0}"/>
          </ac:spMkLst>
        </pc:spChg>
        <pc:grpChg chg="mod">
          <ac:chgData name="Kerrie Shanahan" userId="ae473d9f-76e9-476f-892f-2674ea963afc" providerId="ADAL" clId="{35230DC3-F370-456A-9EDD-09454DDA9FA3}" dt="2025-07-21T03:51:05.656" v="883" actId="962"/>
          <ac:grpSpMkLst>
            <pc:docMk/>
            <pc:sldMk cId="409148390" sldId="520"/>
            <ac:grpSpMk id="3" creationId="{27A74D89-B884-4814-E8F2-BEAE1EBFE8F7}"/>
          </ac:grpSpMkLst>
        </pc:grpChg>
      </pc:sldChg>
      <pc:sldChg chg="modSp mod">
        <pc:chgData name="Kerrie Shanahan" userId="ae473d9f-76e9-476f-892f-2674ea963afc" providerId="ADAL" clId="{35230DC3-F370-456A-9EDD-09454DDA9FA3}" dt="2025-07-21T03:55:46.819" v="994" actId="962"/>
        <pc:sldMkLst>
          <pc:docMk/>
          <pc:sldMk cId="2739979485" sldId="567"/>
        </pc:sldMkLst>
      </pc:sldChg>
      <pc:sldChg chg="delSp modSp mod">
        <pc:chgData name="Kerrie Shanahan" userId="ae473d9f-76e9-476f-892f-2674ea963afc" providerId="ADAL" clId="{35230DC3-F370-456A-9EDD-09454DDA9FA3}" dt="2025-07-21T03:56:09.200" v="1053" actId="478"/>
        <pc:sldMkLst>
          <pc:docMk/>
          <pc:sldMk cId="1638287911" sldId="568"/>
        </pc:sldMkLst>
      </pc:sldChg>
      <pc:sldChg chg="addSp modSp mod">
        <pc:chgData name="Kerrie Shanahan" userId="ae473d9f-76e9-476f-892f-2674ea963afc" providerId="ADAL" clId="{35230DC3-F370-456A-9EDD-09454DDA9FA3}" dt="2025-08-13T02:05:12.436" v="2207"/>
        <pc:sldMkLst>
          <pc:docMk/>
          <pc:sldMk cId="668023275" sldId="577"/>
        </pc:sldMkLst>
        <pc:spChg chg="add mod">
          <ac:chgData name="Kerrie Shanahan" userId="ae473d9f-76e9-476f-892f-2674ea963afc" providerId="ADAL" clId="{35230DC3-F370-456A-9EDD-09454DDA9FA3}" dt="2025-08-13T02:04:29.408" v="2201" actId="13244"/>
          <ac:spMkLst>
            <pc:docMk/>
            <pc:sldMk cId="668023275" sldId="577"/>
            <ac:spMk id="2" creationId="{BA5E30E5-77F1-E920-4E69-BADA97E62E1B}"/>
          </ac:spMkLst>
        </pc:spChg>
        <pc:spChg chg="mod">
          <ac:chgData name="Kerrie Shanahan" userId="ae473d9f-76e9-476f-892f-2674ea963afc" providerId="ADAL" clId="{35230DC3-F370-456A-9EDD-09454DDA9FA3}" dt="2025-08-13T02:04:54.392" v="2203" actId="13244"/>
          <ac:spMkLst>
            <pc:docMk/>
            <pc:sldMk cId="668023275" sldId="577"/>
            <ac:spMk id="3" creationId="{CDA55D28-EEBD-2B09-E540-CBDECDAAFE2B}"/>
          </ac:spMkLst>
        </pc:spChg>
        <pc:spChg chg="mod">
          <ac:chgData name="Kerrie Shanahan" userId="ae473d9f-76e9-476f-892f-2674ea963afc" providerId="ADAL" clId="{35230DC3-F370-456A-9EDD-09454DDA9FA3}" dt="2025-08-13T02:05:12.436" v="2207"/>
          <ac:spMkLst>
            <pc:docMk/>
            <pc:sldMk cId="668023275" sldId="577"/>
            <ac:spMk id="4" creationId="{CD1226FA-785C-0283-B1BC-FB8BE79AFB94}"/>
          </ac:spMkLst>
        </pc:spChg>
        <pc:picChg chg="mod">
          <ac:chgData name="Kerrie Shanahan" userId="ae473d9f-76e9-476f-892f-2674ea963afc" providerId="ADAL" clId="{35230DC3-F370-456A-9EDD-09454DDA9FA3}" dt="2025-07-21T03:55:30.615" v="922" actId="962"/>
          <ac:picMkLst>
            <pc:docMk/>
            <pc:sldMk cId="668023275" sldId="577"/>
            <ac:picMk id="8" creationId="{062E62D7-FB5C-7120-E607-18DE7B6D7BAA}"/>
          </ac:picMkLst>
        </pc:picChg>
        <pc:picChg chg="mod">
          <ac:chgData name="Kerrie Shanahan" userId="ae473d9f-76e9-476f-892f-2674ea963afc" providerId="ADAL" clId="{35230DC3-F370-456A-9EDD-09454DDA9FA3}" dt="2025-07-21T03:56:16.609" v="1063" actId="962"/>
          <ac:picMkLst>
            <pc:docMk/>
            <pc:sldMk cId="668023275" sldId="577"/>
            <ac:picMk id="10" creationId="{C988CEAE-2A7C-B6BE-B8E9-0606CB5C2F6E}"/>
          </ac:picMkLst>
        </pc:picChg>
      </pc:sldChg>
      <pc:sldChg chg="addSp modSp mod modNotesTx">
        <pc:chgData name="Kerrie Shanahan" userId="ae473d9f-76e9-476f-892f-2674ea963afc" providerId="ADAL" clId="{35230DC3-F370-456A-9EDD-09454DDA9FA3}" dt="2025-08-13T02:05:31.488" v="2212"/>
        <pc:sldMkLst>
          <pc:docMk/>
          <pc:sldMk cId="290324804" sldId="579"/>
        </pc:sldMkLst>
        <pc:spChg chg="add mod ord">
          <ac:chgData name="Kerrie Shanahan" userId="ae473d9f-76e9-476f-892f-2674ea963afc" providerId="ADAL" clId="{35230DC3-F370-456A-9EDD-09454DDA9FA3}" dt="2025-07-21T03:52:40.245" v="896" actId="13244"/>
          <ac:spMkLst>
            <pc:docMk/>
            <pc:sldMk cId="290324804" sldId="579"/>
            <ac:spMk id="3" creationId="{DCA379F7-5C52-F419-2CFB-FB2609297335}"/>
          </ac:spMkLst>
        </pc:spChg>
        <pc:spChg chg="ord">
          <ac:chgData name="Kerrie Shanahan" userId="ae473d9f-76e9-476f-892f-2674ea963afc" providerId="ADAL" clId="{35230DC3-F370-456A-9EDD-09454DDA9FA3}" dt="2025-07-21T03:53:24.894" v="904" actId="13244"/>
          <ac:spMkLst>
            <pc:docMk/>
            <pc:sldMk cId="290324804" sldId="579"/>
            <ac:spMk id="6" creationId="{8C63F021-AB72-C751-FB7E-F8C3D9B05FC6}"/>
          </ac:spMkLst>
        </pc:spChg>
        <pc:spChg chg="ord">
          <ac:chgData name="Kerrie Shanahan" userId="ae473d9f-76e9-476f-892f-2674ea963afc" providerId="ADAL" clId="{35230DC3-F370-456A-9EDD-09454DDA9FA3}" dt="2025-07-21T03:53:22.493" v="903" actId="13244"/>
          <ac:spMkLst>
            <pc:docMk/>
            <pc:sldMk cId="290324804" sldId="579"/>
            <ac:spMk id="8" creationId="{7F6D4C4C-153B-BF80-E38B-B62E18337AC7}"/>
          </ac:spMkLst>
        </pc:spChg>
        <pc:picChg chg="mod">
          <ac:chgData name="Kerrie Shanahan" userId="ae473d9f-76e9-476f-892f-2674ea963afc" providerId="ADAL" clId="{35230DC3-F370-456A-9EDD-09454DDA9FA3}" dt="2025-08-13T02:05:26.581" v="2209"/>
          <ac:picMkLst>
            <pc:docMk/>
            <pc:sldMk cId="290324804" sldId="579"/>
            <ac:picMk id="4" creationId="{532684F2-E855-4C48-D15D-5E5BB0445AF5}"/>
          </ac:picMkLst>
        </pc:picChg>
        <pc:picChg chg="mod">
          <ac:chgData name="Kerrie Shanahan" userId="ae473d9f-76e9-476f-892f-2674ea963afc" providerId="ADAL" clId="{35230DC3-F370-456A-9EDD-09454DDA9FA3}" dt="2025-08-13T02:05:31.488" v="2212"/>
          <ac:picMkLst>
            <pc:docMk/>
            <pc:sldMk cId="290324804" sldId="579"/>
            <ac:picMk id="5" creationId="{860BF811-AC37-5441-4481-922E21F30369}"/>
          </ac:picMkLst>
        </pc:picChg>
      </pc:sldChg>
      <pc:sldChg chg="modSp mod modNotesTx">
        <pc:chgData name="Kerrie Shanahan" userId="ae473d9f-76e9-476f-892f-2674ea963afc" providerId="ADAL" clId="{35230DC3-F370-456A-9EDD-09454DDA9FA3}" dt="2025-08-11T00:40:37.727" v="1438" actId="20577"/>
        <pc:sldMkLst>
          <pc:docMk/>
          <pc:sldMk cId="2077103953" sldId="580"/>
        </pc:sldMkLst>
        <pc:spChg chg="mod">
          <ac:chgData name="Kerrie Shanahan" userId="ae473d9f-76e9-476f-892f-2674ea963afc" providerId="ADAL" clId="{35230DC3-F370-456A-9EDD-09454DDA9FA3}" dt="2025-07-21T03:53:57.576" v="905" actId="1076"/>
          <ac:spMkLst>
            <pc:docMk/>
            <pc:sldMk cId="2077103953" sldId="580"/>
            <ac:spMk id="2" creationId="{08722922-A1C2-516D-D988-CB6D1BF90B1D}"/>
          </ac:spMkLst>
        </pc:spChg>
        <pc:spChg chg="mod">
          <ac:chgData name="Kerrie Shanahan" userId="ae473d9f-76e9-476f-892f-2674ea963afc" providerId="ADAL" clId="{35230DC3-F370-456A-9EDD-09454DDA9FA3}" dt="2025-07-21T03:54:10.872" v="906" actId="962"/>
          <ac:spMkLst>
            <pc:docMk/>
            <pc:sldMk cId="2077103953" sldId="580"/>
            <ac:spMk id="8" creationId="{708CF2BE-9B24-80C3-7F27-6F47DBB28F5B}"/>
          </ac:spMkLst>
        </pc:spChg>
        <pc:spChg chg="mod">
          <ac:chgData name="Kerrie Shanahan" userId="ae473d9f-76e9-476f-892f-2674ea963afc" providerId="ADAL" clId="{35230DC3-F370-456A-9EDD-09454DDA9FA3}" dt="2025-07-21T03:54:12.126" v="907" actId="962"/>
          <ac:spMkLst>
            <pc:docMk/>
            <pc:sldMk cId="2077103953" sldId="580"/>
            <ac:spMk id="9" creationId="{071D9AEE-3B81-AF4A-3369-A723856A697C}"/>
          </ac:spMkLst>
        </pc:spChg>
      </pc:sldChg>
      <pc:sldChg chg="modSp mod">
        <pc:chgData name="Kerrie Shanahan" userId="ae473d9f-76e9-476f-892f-2674ea963afc" providerId="ADAL" clId="{35230DC3-F370-456A-9EDD-09454DDA9FA3}" dt="2025-07-21T03:54:25.598" v="909" actId="13244"/>
        <pc:sldMkLst>
          <pc:docMk/>
          <pc:sldMk cId="94197224" sldId="585"/>
        </pc:sldMkLst>
        <pc:spChg chg="ord">
          <ac:chgData name="Kerrie Shanahan" userId="ae473d9f-76e9-476f-892f-2674ea963afc" providerId="ADAL" clId="{35230DC3-F370-456A-9EDD-09454DDA9FA3}" dt="2025-07-21T03:54:23.432" v="908" actId="13244"/>
          <ac:spMkLst>
            <pc:docMk/>
            <pc:sldMk cId="94197224" sldId="585"/>
            <ac:spMk id="3" creationId="{DF0F96E7-81B2-FEDB-724D-4E163001FBAB}"/>
          </ac:spMkLst>
        </pc:spChg>
        <pc:spChg chg="mod ord">
          <ac:chgData name="Kerrie Shanahan" userId="ae473d9f-76e9-476f-892f-2674ea963afc" providerId="ADAL" clId="{35230DC3-F370-456A-9EDD-09454DDA9FA3}" dt="2025-07-21T03:54:25.598" v="909" actId="13244"/>
          <ac:spMkLst>
            <pc:docMk/>
            <pc:sldMk cId="94197224" sldId="585"/>
            <ac:spMk id="11" creationId="{7A3AD78B-F3B5-1CC6-EAF2-BD5A3A9962C7}"/>
          </ac:spMkLst>
        </pc:spChg>
      </pc:sldChg>
      <pc:sldChg chg="modSp mod">
        <pc:chgData name="Kerrie Shanahan" userId="ae473d9f-76e9-476f-892f-2674ea963afc" providerId="ADAL" clId="{35230DC3-F370-456A-9EDD-09454DDA9FA3}" dt="2025-08-13T01:51:32.264" v="1625" actId="962"/>
        <pc:sldMkLst>
          <pc:docMk/>
          <pc:sldMk cId="3034984858" sldId="586"/>
        </pc:sldMkLst>
        <pc:spChg chg="mod ord">
          <ac:chgData name="Kerrie Shanahan" userId="ae473d9f-76e9-476f-892f-2674ea963afc" providerId="ADAL" clId="{35230DC3-F370-456A-9EDD-09454DDA9FA3}" dt="2025-07-21T03:54:38.754" v="911"/>
          <ac:spMkLst>
            <pc:docMk/>
            <pc:sldMk cId="3034984858" sldId="586"/>
            <ac:spMk id="2" creationId="{6D1A7E0E-2DEC-6183-166B-256C6A8E5EE3}"/>
          </ac:spMkLst>
        </pc:spChg>
        <pc:picChg chg="mod">
          <ac:chgData name="Kerrie Shanahan" userId="ae473d9f-76e9-476f-892f-2674ea963afc" providerId="ADAL" clId="{35230DC3-F370-456A-9EDD-09454DDA9FA3}" dt="2025-08-13T01:51:32.264" v="1625" actId="962"/>
          <ac:picMkLst>
            <pc:docMk/>
            <pc:sldMk cId="3034984858" sldId="586"/>
            <ac:picMk id="6" creationId="{B80B39E8-446A-82B8-9D6B-7817C17E3DBE}"/>
          </ac:picMkLst>
        </pc:picChg>
      </pc:sldChg>
      <pc:sldChg chg="delSp modSp mod modNotesTx">
        <pc:chgData name="Kerrie Shanahan" userId="ae473d9f-76e9-476f-892f-2674ea963afc" providerId="ADAL" clId="{35230DC3-F370-456A-9EDD-09454DDA9FA3}" dt="2025-08-13T01:51:19.400" v="1609" actId="962"/>
        <pc:sldMkLst>
          <pc:docMk/>
          <pc:sldMk cId="141073088" sldId="587"/>
        </pc:sldMkLst>
        <pc:spChg chg="mod">
          <ac:chgData name="Kerrie Shanahan" userId="ae473d9f-76e9-476f-892f-2674ea963afc" providerId="ADAL" clId="{35230DC3-F370-456A-9EDD-09454DDA9FA3}" dt="2025-07-21T03:52:07.180" v="890" actId="962"/>
          <ac:spMkLst>
            <pc:docMk/>
            <pc:sldMk cId="141073088" sldId="587"/>
            <ac:spMk id="2" creationId="{3415875B-D61D-42BC-6E0A-124B70D19EAF}"/>
          </ac:spMkLst>
        </pc:spChg>
        <pc:picChg chg="mod">
          <ac:chgData name="Kerrie Shanahan" userId="ae473d9f-76e9-476f-892f-2674ea963afc" providerId="ADAL" clId="{35230DC3-F370-456A-9EDD-09454DDA9FA3}" dt="2025-07-21T03:52:19.187" v="892" actId="962"/>
          <ac:picMkLst>
            <pc:docMk/>
            <pc:sldMk cId="141073088" sldId="587"/>
            <ac:picMk id="13" creationId="{6F9321E2-D9B2-672F-7600-BC4D0E1FD9A9}"/>
          </ac:picMkLst>
        </pc:picChg>
        <pc:picChg chg="mod">
          <ac:chgData name="Kerrie Shanahan" userId="ae473d9f-76e9-476f-892f-2674ea963afc" providerId="ADAL" clId="{35230DC3-F370-456A-9EDD-09454DDA9FA3}" dt="2025-08-13T01:51:19.400" v="1609" actId="962"/>
          <ac:picMkLst>
            <pc:docMk/>
            <pc:sldMk cId="141073088" sldId="587"/>
            <ac:picMk id="14" creationId="{59D862DA-44F8-9DBE-BBBC-B4A08DC979E3}"/>
          </ac:picMkLst>
        </pc:picChg>
      </pc:sldChg>
      <pc:sldChg chg="modSp modNotesTx">
        <pc:chgData name="Kerrie Shanahan" userId="ae473d9f-76e9-476f-892f-2674ea963afc" providerId="ADAL" clId="{35230DC3-F370-456A-9EDD-09454DDA9FA3}" dt="2025-08-11T00:36:13.536" v="1423" actId="20577"/>
        <pc:sldMkLst>
          <pc:docMk/>
          <pc:sldMk cId="1609957962" sldId="588"/>
        </pc:sldMkLst>
        <pc:spChg chg="mod">
          <ac:chgData name="Kerrie Shanahan" userId="ae473d9f-76e9-476f-892f-2674ea963afc" providerId="ADAL" clId="{35230DC3-F370-456A-9EDD-09454DDA9FA3}" dt="2025-07-21T03:48:37.455" v="814" actId="20577"/>
          <ac:spMkLst>
            <pc:docMk/>
            <pc:sldMk cId="1609957962" sldId="588"/>
            <ac:spMk id="2" creationId="{C0C66EC8-8F7B-8A7F-9B0F-9BBD34FAA011}"/>
          </ac:spMkLst>
        </pc:spChg>
      </pc:sldChg>
      <pc:sldChg chg="modSp modNotesTx">
        <pc:chgData name="Kerrie Shanahan" userId="ae473d9f-76e9-476f-892f-2674ea963afc" providerId="ADAL" clId="{35230DC3-F370-456A-9EDD-09454DDA9FA3}" dt="2025-08-13T01:51:48.919" v="1697" actId="962"/>
        <pc:sldMkLst>
          <pc:docMk/>
          <pc:sldMk cId="520497897" sldId="589"/>
        </pc:sldMkLst>
        <pc:spChg chg="mod">
          <ac:chgData name="Kerrie Shanahan" userId="ae473d9f-76e9-476f-892f-2674ea963afc" providerId="ADAL" clId="{35230DC3-F370-456A-9EDD-09454DDA9FA3}" dt="2025-08-13T01:48:25.993" v="1577" actId="20577"/>
          <ac:spMkLst>
            <pc:docMk/>
            <pc:sldMk cId="520497897" sldId="589"/>
            <ac:spMk id="2" creationId="{2A518B22-0183-4402-2FC2-EDC57E8E2AE0}"/>
          </ac:spMkLst>
        </pc:spChg>
        <pc:picChg chg="mod">
          <ac:chgData name="Kerrie Shanahan" userId="ae473d9f-76e9-476f-892f-2674ea963afc" providerId="ADAL" clId="{35230DC3-F370-456A-9EDD-09454DDA9FA3}" dt="2025-08-13T01:51:48.919" v="1697" actId="962"/>
          <ac:picMkLst>
            <pc:docMk/>
            <pc:sldMk cId="520497897" sldId="589"/>
            <ac:picMk id="25" creationId="{C650C4AE-D1E3-0711-0938-1F8A745907C5}"/>
          </ac:picMkLst>
        </pc:picChg>
      </pc:sldChg>
      <pc:sldChg chg="modSp">
        <pc:chgData name="Kerrie Shanahan" userId="ae473d9f-76e9-476f-892f-2674ea963afc" providerId="ADAL" clId="{35230DC3-F370-456A-9EDD-09454DDA9FA3}" dt="2025-08-13T02:05:41.357" v="2213"/>
        <pc:sldMkLst>
          <pc:docMk/>
          <pc:sldMk cId="1042762783" sldId="590"/>
        </pc:sldMkLst>
        <pc:spChg chg="mod">
          <ac:chgData name="Kerrie Shanahan" userId="ae473d9f-76e9-476f-892f-2674ea963afc" providerId="ADAL" clId="{35230DC3-F370-456A-9EDD-09454DDA9FA3}" dt="2025-08-13T01:48:29.919" v="1580" actId="20577"/>
          <ac:spMkLst>
            <pc:docMk/>
            <pc:sldMk cId="1042762783" sldId="590"/>
            <ac:spMk id="2" creationId="{6564D4AA-F1ED-87BC-48DA-9CC908B237F7}"/>
          </ac:spMkLst>
        </pc:spChg>
        <pc:picChg chg="mod">
          <ac:chgData name="Kerrie Shanahan" userId="ae473d9f-76e9-476f-892f-2674ea963afc" providerId="ADAL" clId="{35230DC3-F370-456A-9EDD-09454DDA9FA3}" dt="2025-08-13T02:05:41.357" v="2213"/>
          <ac:picMkLst>
            <pc:docMk/>
            <pc:sldMk cId="1042762783" sldId="590"/>
            <ac:picMk id="16" creationId="{FA0EF3E8-3E4F-998B-E140-C8C851D03632}"/>
          </ac:picMkLst>
        </pc:picChg>
      </pc:sldChg>
      <pc:sldChg chg="modSp">
        <pc:chgData name="Kerrie Shanahan" userId="ae473d9f-76e9-476f-892f-2674ea963afc" providerId="ADAL" clId="{35230DC3-F370-456A-9EDD-09454DDA9FA3}" dt="2025-08-13T02:03:51.824" v="2032" actId="962"/>
        <pc:sldMkLst>
          <pc:docMk/>
          <pc:sldMk cId="2829487418" sldId="594"/>
        </pc:sldMkLst>
        <pc:spChg chg="mod">
          <ac:chgData name="Kerrie Shanahan" userId="ae473d9f-76e9-476f-892f-2674ea963afc" providerId="ADAL" clId="{35230DC3-F370-456A-9EDD-09454DDA9FA3}" dt="2025-08-13T01:48:35.427" v="1586" actId="20577"/>
          <ac:spMkLst>
            <pc:docMk/>
            <pc:sldMk cId="2829487418" sldId="594"/>
            <ac:spMk id="2" creationId="{89CA2BAC-8091-3771-D7A5-83C84DA456E1}"/>
          </ac:spMkLst>
        </pc:spChg>
        <pc:spChg chg="mod">
          <ac:chgData name="Kerrie Shanahan" userId="ae473d9f-76e9-476f-892f-2674ea963afc" providerId="ADAL" clId="{35230DC3-F370-456A-9EDD-09454DDA9FA3}" dt="2025-08-13T02:03:30.704" v="1890" actId="962"/>
          <ac:spMkLst>
            <pc:docMk/>
            <pc:sldMk cId="2829487418" sldId="594"/>
            <ac:spMk id="19" creationId="{1F4EED30-406E-5076-680E-CA5BC57A6BCE}"/>
          </ac:spMkLst>
        </pc:spChg>
        <pc:picChg chg="mod">
          <ac:chgData name="Kerrie Shanahan" userId="ae473d9f-76e9-476f-892f-2674ea963afc" providerId="ADAL" clId="{35230DC3-F370-456A-9EDD-09454DDA9FA3}" dt="2025-08-13T02:03:25.604" v="1889" actId="962"/>
          <ac:picMkLst>
            <pc:docMk/>
            <pc:sldMk cId="2829487418" sldId="594"/>
            <ac:picMk id="16" creationId="{469C7EAC-033C-2A29-6B21-92B7A668E242}"/>
          </ac:picMkLst>
        </pc:picChg>
        <pc:picChg chg="mod">
          <ac:chgData name="Kerrie Shanahan" userId="ae473d9f-76e9-476f-892f-2674ea963afc" providerId="ADAL" clId="{35230DC3-F370-456A-9EDD-09454DDA9FA3}" dt="2025-08-13T02:03:51.824" v="2032" actId="962"/>
          <ac:picMkLst>
            <pc:docMk/>
            <pc:sldMk cId="2829487418" sldId="594"/>
            <ac:picMk id="20" creationId="{A8B82E44-8680-F6A3-846B-399C7CA316A1}"/>
          </ac:picMkLst>
        </pc:picChg>
      </pc:sldChg>
      <pc:sldChg chg="modSp">
        <pc:chgData name="Kerrie Shanahan" userId="ae473d9f-76e9-476f-892f-2674ea963afc" providerId="ADAL" clId="{35230DC3-F370-456A-9EDD-09454DDA9FA3}" dt="2025-08-13T02:06:41.559" v="2217" actId="962"/>
        <pc:sldMkLst>
          <pc:docMk/>
          <pc:sldMk cId="3956233780" sldId="595"/>
        </pc:sldMkLst>
        <pc:spChg chg="mod">
          <ac:chgData name="Kerrie Shanahan" userId="ae473d9f-76e9-476f-892f-2674ea963afc" providerId="ADAL" clId="{35230DC3-F370-456A-9EDD-09454DDA9FA3}" dt="2025-08-13T02:05:59.127" v="2215"/>
          <ac:spMkLst>
            <pc:docMk/>
            <pc:sldMk cId="3956233780" sldId="595"/>
            <ac:spMk id="2" creationId="{2227C0EC-C412-A411-0BD6-ECFE00D6BD05}"/>
          </ac:spMkLst>
        </pc:spChg>
        <pc:picChg chg="mod">
          <ac:chgData name="Kerrie Shanahan" userId="ae473d9f-76e9-476f-892f-2674ea963afc" providerId="ADAL" clId="{35230DC3-F370-456A-9EDD-09454DDA9FA3}" dt="2025-08-13T02:06:41.559" v="2217" actId="962"/>
          <ac:picMkLst>
            <pc:docMk/>
            <pc:sldMk cId="3956233780" sldId="595"/>
            <ac:picMk id="7" creationId="{40A1D3EE-279F-AF4D-6B98-5F3CF7DDB3C9}"/>
          </ac:picMkLst>
        </pc:picChg>
      </pc:sldChg>
      <pc:sldChg chg="modSp">
        <pc:chgData name="Kerrie Shanahan" userId="ae473d9f-76e9-476f-892f-2674ea963afc" providerId="ADAL" clId="{35230DC3-F370-456A-9EDD-09454DDA9FA3}" dt="2025-08-13T02:06:53.017" v="2220" actId="962"/>
        <pc:sldMkLst>
          <pc:docMk/>
          <pc:sldMk cId="3156578206" sldId="596"/>
        </pc:sldMkLst>
        <pc:spChg chg="mod">
          <ac:chgData name="Kerrie Shanahan" userId="ae473d9f-76e9-476f-892f-2674ea963afc" providerId="ADAL" clId="{35230DC3-F370-456A-9EDD-09454DDA9FA3}" dt="2025-08-13T02:06:45.823" v="2218"/>
          <ac:spMkLst>
            <pc:docMk/>
            <pc:sldMk cId="3156578206" sldId="596"/>
            <ac:spMk id="2" creationId="{AB160E57-690D-76C4-6A6E-2A119C72445B}"/>
          </ac:spMkLst>
        </pc:spChg>
        <pc:grpChg chg="mod">
          <ac:chgData name="Kerrie Shanahan" userId="ae473d9f-76e9-476f-892f-2674ea963afc" providerId="ADAL" clId="{35230DC3-F370-456A-9EDD-09454DDA9FA3}" dt="2025-08-13T02:06:53.017" v="2220" actId="962"/>
          <ac:grpSpMkLst>
            <pc:docMk/>
            <pc:sldMk cId="3156578206" sldId="596"/>
            <ac:grpSpMk id="14" creationId="{93AC3BC7-B20C-808B-3AF9-4DD2A37F06E6}"/>
          </ac:grpSpMkLst>
        </pc:grpChg>
      </pc:sldChg>
      <pc:sldChg chg="modSp modNotesTx">
        <pc:chgData name="Kerrie Shanahan" userId="ae473d9f-76e9-476f-892f-2674ea963afc" providerId="ADAL" clId="{35230DC3-F370-456A-9EDD-09454DDA9FA3}" dt="2025-08-13T02:05:52.996" v="2214"/>
        <pc:sldMkLst>
          <pc:docMk/>
          <pc:sldMk cId="336306914" sldId="597"/>
        </pc:sldMkLst>
        <pc:spChg chg="mod">
          <ac:chgData name="Kerrie Shanahan" userId="ae473d9f-76e9-476f-892f-2674ea963afc" providerId="ADAL" clId="{35230DC3-F370-456A-9EDD-09454DDA9FA3}" dt="2025-08-13T01:48:32.596" v="1583" actId="20577"/>
          <ac:spMkLst>
            <pc:docMk/>
            <pc:sldMk cId="336306914" sldId="597"/>
            <ac:spMk id="2" creationId="{625D3D28-9F0A-E40A-242E-5812C5A32E75}"/>
          </ac:spMkLst>
        </pc:spChg>
        <pc:spChg chg="mod">
          <ac:chgData name="Kerrie Shanahan" userId="ae473d9f-76e9-476f-892f-2674ea963afc" providerId="ADAL" clId="{35230DC3-F370-456A-9EDD-09454DDA9FA3}" dt="2025-08-13T02:03:10.891" v="1824" actId="962"/>
          <ac:spMkLst>
            <pc:docMk/>
            <pc:sldMk cId="336306914" sldId="597"/>
            <ac:spMk id="4" creationId="{D926138D-B141-E85F-89CF-E9122BB477FF}"/>
          </ac:spMkLst>
        </pc:spChg>
        <pc:spChg chg="mod">
          <ac:chgData name="Kerrie Shanahan" userId="ae473d9f-76e9-476f-892f-2674ea963afc" providerId="ADAL" clId="{35230DC3-F370-456A-9EDD-09454DDA9FA3}" dt="2025-08-13T02:03:13.946" v="1825" actId="962"/>
          <ac:spMkLst>
            <pc:docMk/>
            <pc:sldMk cId="336306914" sldId="597"/>
            <ac:spMk id="5" creationId="{5B00CE48-5DAD-C02E-D61E-AED69257B1C8}"/>
          </ac:spMkLst>
        </pc:spChg>
        <pc:picChg chg="mod">
          <ac:chgData name="Kerrie Shanahan" userId="ae473d9f-76e9-476f-892f-2674ea963afc" providerId="ADAL" clId="{35230DC3-F370-456A-9EDD-09454DDA9FA3}" dt="2025-08-13T02:05:52.996" v="2214"/>
          <ac:picMkLst>
            <pc:docMk/>
            <pc:sldMk cId="336306914" sldId="597"/>
            <ac:picMk id="3" creationId="{79785A46-CC3D-76DE-1E2D-D40B8EFAEEEA}"/>
          </ac:picMkLst>
        </pc:picChg>
      </pc:sldChg>
      <pc:sldMasterChg chg="modSldLayout">
        <pc:chgData name="Kerrie Shanahan" userId="ae473d9f-76e9-476f-892f-2674ea963afc" providerId="ADAL" clId="{35230DC3-F370-456A-9EDD-09454DDA9FA3}" dt="2025-07-15T05:20:09.822" v="218" actId="2711"/>
        <pc:sldMasterMkLst>
          <pc:docMk/>
          <pc:sldMasterMk cId="1764916244" sldId="2147483648"/>
        </pc:sldMasterMkLst>
        <pc:sldLayoutChg chg="modSp mod">
          <pc:chgData name="Kerrie Shanahan" userId="ae473d9f-76e9-476f-892f-2674ea963afc" providerId="ADAL" clId="{35230DC3-F370-456A-9EDD-09454DDA9FA3}" dt="2025-07-15T05:20:09.822" v="218" actId="2711"/>
          <pc:sldLayoutMkLst>
            <pc:docMk/>
            <pc:sldMasterMk cId="1764916244" sldId="2147483648"/>
            <pc:sldLayoutMk cId="2591050361" sldId="2147483661"/>
          </pc:sldLayoutMkLst>
        </pc:sldLayoutChg>
      </pc:sldMasterChg>
    </pc:docChg>
  </pc:docChgLst>
  <pc:docChgLst>
    <pc:chgData name="Trish Wilson" userId="1a8d7cc3620296f7" providerId="LiveId" clId="{DE89389B-2A80-4965-ADC8-9875FB471A28}"/>
    <pc:docChg chg="undo custSel modSld">
      <pc:chgData name="Trish Wilson" userId="1a8d7cc3620296f7" providerId="LiveId" clId="{DE89389B-2A80-4965-ADC8-9875FB471A28}" dt="2025-07-09T00:53:48.901" v="152" actId="20577"/>
      <pc:docMkLst>
        <pc:docMk/>
      </pc:docMkLst>
      <pc:sldChg chg="modNotesTx">
        <pc:chgData name="Trish Wilson" userId="1a8d7cc3620296f7" providerId="LiveId" clId="{DE89389B-2A80-4965-ADC8-9875FB471A28}" dt="2025-07-09T00:49:46.363" v="143" actId="6549"/>
        <pc:sldMkLst>
          <pc:docMk/>
          <pc:sldMk cId="4078040901" sldId="488"/>
        </pc:sldMkLst>
      </pc:sldChg>
      <pc:sldChg chg="modNotesTx">
        <pc:chgData name="Trish Wilson" userId="1a8d7cc3620296f7" providerId="LiveId" clId="{DE89389B-2A80-4965-ADC8-9875FB471A28}" dt="2025-07-09T00:50:17.888" v="145" actId="113"/>
        <pc:sldMkLst>
          <pc:docMk/>
          <pc:sldMk cId="1278329242" sldId="489"/>
        </pc:sldMkLst>
      </pc:sldChg>
      <pc:sldChg chg="addCm modCm modNotesTx">
        <pc:chgData name="Trish Wilson" userId="1a8d7cc3620296f7" providerId="LiveId" clId="{DE89389B-2A80-4965-ADC8-9875FB471A28}" dt="2025-07-09T00:53:48.901" v="152" actId="20577"/>
        <pc:sldMkLst>
          <pc:docMk/>
          <pc:sldMk cId="258130066" sldId="492"/>
        </pc:sldMkLst>
      </pc:sldChg>
      <pc:sldChg chg="modSp mod addCm modNotesTx">
        <pc:chgData name="Trish Wilson" userId="1a8d7cc3620296f7" providerId="LiveId" clId="{DE89389B-2A80-4965-ADC8-9875FB471A28}" dt="2025-07-09T00:34:50.176" v="19" actId="20577"/>
        <pc:sldMkLst>
          <pc:docMk/>
          <pc:sldMk cId="1759574190" sldId="498"/>
        </pc:sldMkLst>
      </pc:sldChg>
      <pc:sldChg chg="modNotesTx">
        <pc:chgData name="Trish Wilson" userId="1a8d7cc3620296f7" providerId="LiveId" clId="{DE89389B-2A80-4965-ADC8-9875FB471A28}" dt="2025-07-09T00:46:23.993" v="131" actId="20577"/>
        <pc:sldMkLst>
          <pc:docMk/>
          <pc:sldMk cId="2739979485" sldId="567"/>
        </pc:sldMkLst>
      </pc:sldChg>
      <pc:sldChg chg="modNotesTx">
        <pc:chgData name="Trish Wilson" userId="1a8d7cc3620296f7" providerId="LiveId" clId="{DE89389B-2A80-4965-ADC8-9875FB471A28}" dt="2025-07-09T00:48:28.383" v="140" actId="20577"/>
        <pc:sldMkLst>
          <pc:docMk/>
          <pc:sldMk cId="1638287911" sldId="568"/>
        </pc:sldMkLst>
      </pc:sldChg>
      <pc:sldChg chg="addCm modCm modNotesTx">
        <pc:chgData name="Trish Wilson" userId="1a8d7cc3620296f7" providerId="LiveId" clId="{DE89389B-2A80-4965-ADC8-9875FB471A28}" dt="2025-07-09T00:51:44.640" v="147"/>
        <pc:sldMkLst>
          <pc:docMk/>
          <pc:sldMk cId="668023275" sldId="577"/>
        </pc:sldMkLst>
      </pc:sldChg>
      <pc:sldChg chg="addCm modNotesTx">
        <pc:chgData name="Trish Wilson" userId="1a8d7cc3620296f7" providerId="LiveId" clId="{DE89389B-2A80-4965-ADC8-9875FB471A28}" dt="2025-07-09T00:42:15.015" v="116" actId="20577"/>
        <pc:sldMkLst>
          <pc:docMk/>
          <pc:sldMk cId="290324804" sldId="579"/>
        </pc:sldMkLst>
      </pc:sldChg>
      <pc:sldChg chg="modNotesTx">
        <pc:chgData name="Trish Wilson" userId="1a8d7cc3620296f7" providerId="LiveId" clId="{DE89389B-2A80-4965-ADC8-9875FB471A28}" dt="2025-07-09T00:43:29.418" v="120" actId="113"/>
        <pc:sldMkLst>
          <pc:docMk/>
          <pc:sldMk cId="2077103953" sldId="580"/>
        </pc:sldMkLst>
      </pc:sldChg>
      <pc:sldChg chg="modNotesTx">
        <pc:chgData name="Trish Wilson" userId="1a8d7cc3620296f7" providerId="LiveId" clId="{DE89389B-2A80-4965-ADC8-9875FB471A28}" dt="2025-07-09T00:44:45.713" v="125" actId="2711"/>
        <pc:sldMkLst>
          <pc:docMk/>
          <pc:sldMk cId="94197224" sldId="585"/>
        </pc:sldMkLst>
      </pc:sldChg>
      <pc:sldChg chg="modNotesTx">
        <pc:chgData name="Trish Wilson" userId="1a8d7cc3620296f7" providerId="LiveId" clId="{DE89389B-2A80-4965-ADC8-9875FB471A28}" dt="2025-07-09T00:44:34.868" v="124" actId="2711"/>
        <pc:sldMkLst>
          <pc:docMk/>
          <pc:sldMk cId="3034984858" sldId="586"/>
        </pc:sldMkLst>
      </pc:sldChg>
      <pc:sldChg chg="addCm modNotesTx">
        <pc:chgData name="Trish Wilson" userId="1a8d7cc3620296f7" providerId="LiveId" clId="{DE89389B-2A80-4965-ADC8-9875FB471A28}" dt="2025-07-09T00:40:54.673" v="99" actId="2711"/>
        <pc:sldMkLst>
          <pc:docMk/>
          <pc:sldMk cId="141073088" sldId="587"/>
        </pc:sldMkLst>
      </pc:sldChg>
      <pc:sldChg chg="addCm modNotesTx">
        <pc:chgData name="Trish Wilson" userId="1a8d7cc3620296f7" providerId="LiveId" clId="{DE89389B-2A80-4965-ADC8-9875FB471A28}" dt="2025-07-09T00:39:46.552" v="90"/>
        <pc:sldMkLst>
          <pc:docMk/>
          <pc:sldMk cId="1609957962" sldId="588"/>
        </pc:sldMkLst>
      </pc:sldChg>
    </pc:docChg>
  </pc:docChgLst>
  <pc:docChgLst>
    <pc:chgData name="Martine Power" userId="f3410e55-3c0b-475c-b0b5-72038337e5c9" providerId="ADAL" clId="{B2692355-4A70-4277-AC1B-0AE0F511BA03}"/>
    <pc:docChg chg="undo custSel modSld">
      <pc:chgData name="Martine Power" userId="f3410e55-3c0b-475c-b0b5-72038337e5c9" providerId="ADAL" clId="{B2692355-4A70-4277-AC1B-0AE0F511BA03}" dt="2025-08-18T01:23:53.679" v="170" actId="20577"/>
      <pc:docMkLst>
        <pc:docMk/>
      </pc:docMkLst>
      <pc:sldChg chg="modNotesTx">
        <pc:chgData name="Martine Power" userId="f3410e55-3c0b-475c-b0b5-72038337e5c9" providerId="ADAL" clId="{B2692355-4A70-4277-AC1B-0AE0F511BA03}" dt="2025-08-18T01:18:40.532" v="128" actId="20577"/>
        <pc:sldMkLst>
          <pc:docMk/>
          <pc:sldMk cId="4078040901" sldId="488"/>
        </pc:sldMkLst>
      </pc:sldChg>
      <pc:sldChg chg="modNotesTx">
        <pc:chgData name="Martine Power" userId="f3410e55-3c0b-475c-b0b5-72038337e5c9" providerId="ADAL" clId="{B2692355-4A70-4277-AC1B-0AE0F511BA03}" dt="2025-08-18T01:19:18.436" v="130" actId="20577"/>
        <pc:sldMkLst>
          <pc:docMk/>
          <pc:sldMk cId="1278329242" sldId="489"/>
        </pc:sldMkLst>
      </pc:sldChg>
      <pc:sldChg chg="modNotesTx">
        <pc:chgData name="Martine Power" userId="f3410e55-3c0b-475c-b0b5-72038337e5c9" providerId="ADAL" clId="{B2692355-4A70-4277-AC1B-0AE0F511BA03}" dt="2025-08-18T01:23:31.361" v="169" actId="20577"/>
        <pc:sldMkLst>
          <pc:docMk/>
          <pc:sldMk cId="258130066" sldId="492"/>
        </pc:sldMkLst>
      </pc:sldChg>
      <pc:sldChg chg="modNotesTx">
        <pc:chgData name="Martine Power" userId="f3410e55-3c0b-475c-b0b5-72038337e5c9" providerId="ADAL" clId="{B2692355-4A70-4277-AC1B-0AE0F511BA03}" dt="2025-08-18T00:51:26.586" v="4" actId="20577"/>
        <pc:sldMkLst>
          <pc:docMk/>
          <pc:sldMk cId="1759574190" sldId="498"/>
        </pc:sldMkLst>
      </pc:sldChg>
      <pc:sldChg chg="modNotesTx">
        <pc:chgData name="Martine Power" userId="f3410e55-3c0b-475c-b0b5-72038337e5c9" providerId="ADAL" clId="{B2692355-4A70-4277-AC1B-0AE0F511BA03}" dt="2025-08-18T01:23:53.679" v="170" actId="20577"/>
        <pc:sldMkLst>
          <pc:docMk/>
          <pc:sldMk cId="409148390" sldId="520"/>
        </pc:sldMkLst>
      </pc:sldChg>
      <pc:sldChg chg="modNotesTx">
        <pc:chgData name="Martine Power" userId="f3410e55-3c0b-475c-b0b5-72038337e5c9" providerId="ADAL" clId="{B2692355-4A70-4277-AC1B-0AE0F511BA03}" dt="2025-08-18T00:55:46.753" v="18" actId="113"/>
        <pc:sldMkLst>
          <pc:docMk/>
          <pc:sldMk cId="668023275" sldId="577"/>
        </pc:sldMkLst>
      </pc:sldChg>
      <pc:sldChg chg="modNotesTx">
        <pc:chgData name="Martine Power" userId="f3410e55-3c0b-475c-b0b5-72038337e5c9" providerId="ADAL" clId="{B2692355-4A70-4277-AC1B-0AE0F511BA03}" dt="2025-08-18T01:01:36.366" v="53" actId="20577"/>
        <pc:sldMkLst>
          <pc:docMk/>
          <pc:sldMk cId="290324804" sldId="579"/>
        </pc:sldMkLst>
      </pc:sldChg>
      <pc:sldChg chg="modNotesTx">
        <pc:chgData name="Martine Power" userId="f3410e55-3c0b-475c-b0b5-72038337e5c9" providerId="ADAL" clId="{B2692355-4A70-4277-AC1B-0AE0F511BA03}" dt="2025-08-18T01:02:15.527" v="61" actId="20577"/>
        <pc:sldMkLst>
          <pc:docMk/>
          <pc:sldMk cId="2077103953" sldId="580"/>
        </pc:sldMkLst>
      </pc:sldChg>
      <pc:sldChg chg="modNotesTx">
        <pc:chgData name="Martine Power" userId="f3410e55-3c0b-475c-b0b5-72038337e5c9" providerId="ADAL" clId="{B2692355-4A70-4277-AC1B-0AE0F511BA03}" dt="2025-08-18T00:56:43.523" v="31" actId="20577"/>
        <pc:sldMkLst>
          <pc:docMk/>
          <pc:sldMk cId="1609957962" sldId="588"/>
        </pc:sldMkLst>
      </pc:sldChg>
      <pc:sldChg chg="modNotesTx">
        <pc:chgData name="Martine Power" userId="f3410e55-3c0b-475c-b0b5-72038337e5c9" providerId="ADAL" clId="{B2692355-4A70-4277-AC1B-0AE0F511BA03}" dt="2025-08-18T01:07:05.996" v="67" actId="20577"/>
        <pc:sldMkLst>
          <pc:docMk/>
          <pc:sldMk cId="2829487418" sldId="594"/>
        </pc:sldMkLst>
      </pc:sldChg>
      <pc:sldChg chg="modNotesTx">
        <pc:chgData name="Martine Power" userId="f3410e55-3c0b-475c-b0b5-72038337e5c9" providerId="ADAL" clId="{B2692355-4A70-4277-AC1B-0AE0F511BA03}" dt="2025-08-18T01:11:04.804" v="77" actId="20577"/>
        <pc:sldMkLst>
          <pc:docMk/>
          <pc:sldMk cId="3956233780" sldId="595"/>
        </pc:sldMkLst>
      </pc:sldChg>
      <pc:sldChg chg="modNotesTx">
        <pc:chgData name="Martine Power" userId="f3410e55-3c0b-475c-b0b5-72038337e5c9" providerId="ADAL" clId="{B2692355-4A70-4277-AC1B-0AE0F511BA03}" dt="2025-08-18T01:13:14.797" v="83" actId="20577"/>
        <pc:sldMkLst>
          <pc:docMk/>
          <pc:sldMk cId="3156578206" sldId="596"/>
        </pc:sldMkLst>
      </pc:sldChg>
      <pc:sldChg chg="modNotesTx">
        <pc:chgData name="Martine Power" userId="f3410e55-3c0b-475c-b0b5-72038337e5c9" providerId="ADAL" clId="{B2692355-4A70-4277-AC1B-0AE0F511BA03}" dt="2025-08-18T01:05:54.624" v="62" actId="20577"/>
        <pc:sldMkLst>
          <pc:docMk/>
          <pc:sldMk cId="336306914" sldId="597"/>
        </pc:sldMkLst>
      </pc:sldChg>
    </pc:docChg>
  </pc:docChgLst>
  <pc:docChgLst>
    <pc:chgData name="Aja Bongiorno" userId="f06bccf4-c259-48cd-b259-591b80ae2829" providerId="ADAL" clId="{5FDE022E-702F-D845-9E75-E2101AF416DA}"/>
    <pc:docChg chg="undo custSel addSld modSld sldOrd modMainMaster">
      <pc:chgData name="Aja Bongiorno" userId="f06bccf4-c259-48cd-b259-591b80ae2829" providerId="ADAL" clId="{5FDE022E-702F-D845-9E75-E2101AF416DA}" dt="2025-07-31T04:34:06.274" v="494" actId="1036"/>
      <pc:docMkLst>
        <pc:docMk/>
      </pc:docMkLst>
      <pc:sldChg chg="modSp mod">
        <pc:chgData name="Aja Bongiorno" userId="f06bccf4-c259-48cd-b259-591b80ae2829" providerId="ADAL" clId="{5FDE022E-702F-D845-9E75-E2101AF416DA}" dt="2025-07-31T00:12:15.416" v="92" actId="1076"/>
        <pc:sldMkLst>
          <pc:docMk/>
          <pc:sldMk cId="4078040901" sldId="488"/>
        </pc:sldMkLst>
        <pc:spChg chg="mod">
          <ac:chgData name="Aja Bongiorno" userId="f06bccf4-c259-48cd-b259-591b80ae2829" providerId="ADAL" clId="{5FDE022E-702F-D845-9E75-E2101AF416DA}" dt="2025-07-31T00:12:15.416" v="92" actId="1076"/>
          <ac:spMkLst>
            <pc:docMk/>
            <pc:sldMk cId="4078040901" sldId="488"/>
            <ac:spMk id="4" creationId="{69875C69-4C57-A53F-A6FB-11C8D94055D8}"/>
          </ac:spMkLst>
        </pc:spChg>
      </pc:sldChg>
      <pc:sldChg chg="addSp delSp modSp mod">
        <pc:chgData name="Aja Bongiorno" userId="f06bccf4-c259-48cd-b259-591b80ae2829" providerId="ADAL" clId="{5FDE022E-702F-D845-9E75-E2101AF416DA}" dt="2025-07-31T00:12:21.185" v="95" actId="478"/>
        <pc:sldMkLst>
          <pc:docMk/>
          <pc:sldMk cId="1278329242" sldId="489"/>
        </pc:sldMkLst>
        <pc:spChg chg="mod">
          <ac:chgData name="Aja Bongiorno" userId="f06bccf4-c259-48cd-b259-591b80ae2829" providerId="ADAL" clId="{5FDE022E-702F-D845-9E75-E2101AF416DA}" dt="2025-07-31T00:12:19.686" v="94" actId="1076"/>
          <ac:spMkLst>
            <pc:docMk/>
            <pc:sldMk cId="1278329242" sldId="489"/>
            <ac:spMk id="4" creationId="{62BB709E-FAFA-4042-B81F-6F4C8A4973C7}"/>
          </ac:spMkLst>
        </pc:spChg>
      </pc:sldChg>
      <pc:sldChg chg="modSp mod">
        <pc:chgData name="Aja Bongiorno" userId="f06bccf4-c259-48cd-b259-591b80ae2829" providerId="ADAL" clId="{5FDE022E-702F-D845-9E75-E2101AF416DA}" dt="2025-07-31T00:09:45.633" v="64" actId="14100"/>
        <pc:sldMkLst>
          <pc:docMk/>
          <pc:sldMk cId="258130066" sldId="492"/>
        </pc:sldMkLst>
        <pc:spChg chg="mod">
          <ac:chgData name="Aja Bongiorno" userId="f06bccf4-c259-48cd-b259-591b80ae2829" providerId="ADAL" clId="{5FDE022E-702F-D845-9E75-E2101AF416DA}" dt="2025-07-31T00:09:45.633" v="64" actId="14100"/>
          <ac:spMkLst>
            <pc:docMk/>
            <pc:sldMk cId="258130066" sldId="492"/>
            <ac:spMk id="21" creationId="{17E4CE3F-6B29-2B49-8731-61EB6323A106}"/>
          </ac:spMkLst>
        </pc:spChg>
        <pc:picChg chg="mod">
          <ac:chgData name="Aja Bongiorno" userId="f06bccf4-c259-48cd-b259-591b80ae2829" providerId="ADAL" clId="{5FDE022E-702F-D845-9E75-E2101AF416DA}" dt="2025-07-31T00:09:41.703" v="63" actId="1076"/>
          <ac:picMkLst>
            <pc:docMk/>
            <pc:sldMk cId="258130066" sldId="492"/>
            <ac:picMk id="30" creationId="{D55D0BDF-AAF6-7942-A364-2A4C7D956351}"/>
          </ac:picMkLst>
        </pc:picChg>
      </pc:sldChg>
      <pc:sldChg chg="modSp mod">
        <pc:chgData name="Aja Bongiorno" userId="f06bccf4-c259-48cd-b259-591b80ae2829" providerId="ADAL" clId="{5FDE022E-702F-D845-9E75-E2101AF416DA}" dt="2025-07-31T00:11:22.430" v="79" actId="207"/>
        <pc:sldMkLst>
          <pc:docMk/>
          <pc:sldMk cId="409148390" sldId="520"/>
        </pc:sldMkLst>
        <pc:spChg chg="mod">
          <ac:chgData name="Aja Bongiorno" userId="f06bccf4-c259-48cd-b259-591b80ae2829" providerId="ADAL" clId="{5FDE022E-702F-D845-9E75-E2101AF416DA}" dt="2025-07-31T00:11:19.953" v="78" actId="207"/>
          <ac:spMkLst>
            <pc:docMk/>
            <pc:sldMk cId="409148390" sldId="520"/>
            <ac:spMk id="7" creationId="{9890F197-D46C-9CA8-EE12-3BF470C0CDC9}"/>
          </ac:spMkLst>
        </pc:spChg>
        <pc:spChg chg="mod">
          <ac:chgData name="Aja Bongiorno" userId="f06bccf4-c259-48cd-b259-591b80ae2829" providerId="ADAL" clId="{5FDE022E-702F-D845-9E75-E2101AF416DA}" dt="2025-07-31T00:11:00.508" v="74" actId="14100"/>
          <ac:spMkLst>
            <pc:docMk/>
            <pc:sldMk cId="409148390" sldId="520"/>
            <ac:spMk id="9" creationId="{62EC2534-F83F-B1EF-2B76-9E4C0A32A6AB}"/>
          </ac:spMkLst>
        </pc:spChg>
        <pc:spChg chg="mod">
          <ac:chgData name="Aja Bongiorno" userId="f06bccf4-c259-48cd-b259-591b80ae2829" providerId="ADAL" clId="{5FDE022E-702F-D845-9E75-E2101AF416DA}" dt="2025-07-31T00:11:22.430" v="79" actId="207"/>
          <ac:spMkLst>
            <pc:docMk/>
            <pc:sldMk cId="409148390" sldId="520"/>
            <ac:spMk id="10" creationId="{862F83E3-68C9-A6C5-8C1E-238A243CE1F0}"/>
          </ac:spMkLst>
        </pc:spChg>
      </pc:sldChg>
      <pc:sldChg chg="addSp delSp modSp mod">
        <pc:chgData name="Aja Bongiorno" userId="f06bccf4-c259-48cd-b259-591b80ae2829" providerId="ADAL" clId="{5FDE022E-702F-D845-9E75-E2101AF416DA}" dt="2025-07-31T00:09:25.028" v="58" actId="478"/>
        <pc:sldMkLst>
          <pc:docMk/>
          <pc:sldMk cId="1638287911" sldId="568"/>
        </pc:sldMkLst>
      </pc:sldChg>
      <pc:sldChg chg="addSp delSp modSp mod modClrScheme chgLayout">
        <pc:chgData name="Aja Bongiorno" userId="f06bccf4-c259-48cd-b259-591b80ae2829" providerId="ADAL" clId="{5FDE022E-702F-D845-9E75-E2101AF416DA}" dt="2025-07-31T00:08:39.400" v="44" actId="700"/>
        <pc:sldMkLst>
          <pc:docMk/>
          <pc:sldMk cId="668023275" sldId="577"/>
        </pc:sldMkLst>
        <pc:spChg chg="add mod">
          <ac:chgData name="Aja Bongiorno" userId="f06bccf4-c259-48cd-b259-591b80ae2829" providerId="ADAL" clId="{5FDE022E-702F-D845-9E75-E2101AF416DA}" dt="2025-07-31T00:06:23.103" v="18" actId="14100"/>
          <ac:spMkLst>
            <pc:docMk/>
            <pc:sldMk cId="668023275" sldId="577"/>
            <ac:spMk id="3" creationId="{CDA55D28-EEBD-2B09-E540-CBDECDAAFE2B}"/>
          </ac:spMkLst>
        </pc:spChg>
        <pc:spChg chg="add mod">
          <ac:chgData name="Aja Bongiorno" userId="f06bccf4-c259-48cd-b259-591b80ae2829" providerId="ADAL" clId="{5FDE022E-702F-D845-9E75-E2101AF416DA}" dt="2025-07-31T00:06:09.192" v="12" actId="14100"/>
          <ac:spMkLst>
            <pc:docMk/>
            <pc:sldMk cId="668023275" sldId="577"/>
            <ac:spMk id="4" creationId="{CD1226FA-785C-0283-B1BC-FB8BE79AFB94}"/>
          </ac:spMkLst>
        </pc:spChg>
      </pc:sldChg>
      <pc:sldChg chg="addSp delSp modSp mod modClrScheme chgLayout">
        <pc:chgData name="Aja Bongiorno" userId="f06bccf4-c259-48cd-b259-591b80ae2829" providerId="ADAL" clId="{5FDE022E-702F-D845-9E75-E2101AF416DA}" dt="2025-07-31T00:11:52.878" v="87"/>
        <pc:sldMkLst>
          <pc:docMk/>
          <pc:sldMk cId="290324804" sldId="579"/>
        </pc:sldMkLst>
        <pc:spChg chg="mod ord">
          <ac:chgData name="Aja Bongiorno" userId="f06bccf4-c259-48cd-b259-591b80ae2829" providerId="ADAL" clId="{5FDE022E-702F-D845-9E75-E2101AF416DA}" dt="2025-07-31T00:08:17.551" v="42" actId="700"/>
          <ac:spMkLst>
            <pc:docMk/>
            <pc:sldMk cId="290324804" sldId="579"/>
            <ac:spMk id="3" creationId="{DCA379F7-5C52-F419-2CFB-FB2609297335}"/>
          </ac:spMkLst>
        </pc:spChg>
        <pc:picChg chg="add mod">
          <ac:chgData name="Aja Bongiorno" userId="f06bccf4-c259-48cd-b259-591b80ae2829" providerId="ADAL" clId="{5FDE022E-702F-D845-9E75-E2101AF416DA}" dt="2025-07-31T00:11:52.878" v="87"/>
          <ac:picMkLst>
            <pc:docMk/>
            <pc:sldMk cId="290324804" sldId="579"/>
            <ac:picMk id="4" creationId="{532684F2-E855-4C48-D15D-5E5BB0445AF5}"/>
          </ac:picMkLst>
        </pc:picChg>
        <pc:picChg chg="add mod">
          <ac:chgData name="Aja Bongiorno" userId="f06bccf4-c259-48cd-b259-591b80ae2829" providerId="ADAL" clId="{5FDE022E-702F-D845-9E75-E2101AF416DA}" dt="2025-07-31T00:11:52.878" v="87"/>
          <ac:picMkLst>
            <pc:docMk/>
            <pc:sldMk cId="290324804" sldId="579"/>
            <ac:picMk id="5" creationId="{860BF811-AC37-5441-4481-922E21F30369}"/>
          </ac:picMkLst>
        </pc:picChg>
      </pc:sldChg>
      <pc:sldChg chg="addSp delSp modSp mod">
        <pc:chgData name="Aja Bongiorno" userId="f06bccf4-c259-48cd-b259-591b80ae2829" providerId="ADAL" clId="{5FDE022E-702F-D845-9E75-E2101AF416DA}" dt="2025-07-31T00:12:07.457" v="91"/>
        <pc:sldMkLst>
          <pc:docMk/>
          <pc:sldMk cId="3034984858" sldId="586"/>
        </pc:sldMkLst>
        <pc:picChg chg="add mod">
          <ac:chgData name="Aja Bongiorno" userId="f06bccf4-c259-48cd-b259-591b80ae2829" providerId="ADAL" clId="{5FDE022E-702F-D845-9E75-E2101AF416DA}" dt="2025-07-31T00:12:07.457" v="91"/>
          <ac:picMkLst>
            <pc:docMk/>
            <pc:sldMk cId="3034984858" sldId="586"/>
            <ac:picMk id="5" creationId="{F3EF58E1-6EB3-5368-D7FB-FA92400154EB}"/>
          </ac:picMkLst>
        </pc:picChg>
        <pc:picChg chg="add mod">
          <ac:chgData name="Aja Bongiorno" userId="f06bccf4-c259-48cd-b259-591b80ae2829" providerId="ADAL" clId="{5FDE022E-702F-D845-9E75-E2101AF416DA}" dt="2025-07-31T00:12:07.457" v="91"/>
          <ac:picMkLst>
            <pc:docMk/>
            <pc:sldMk cId="3034984858" sldId="586"/>
            <ac:picMk id="6" creationId="{B80B39E8-446A-82B8-9D6B-7817C17E3DBE}"/>
          </ac:picMkLst>
        </pc:picChg>
      </pc:sldChg>
      <pc:sldChg chg="delSp modSp mod modClrScheme chgLayout">
        <pc:chgData name="Aja Bongiorno" userId="f06bccf4-c259-48cd-b259-591b80ae2829" providerId="ADAL" clId="{5FDE022E-702F-D845-9E75-E2101AF416DA}" dt="2025-07-31T00:11:49.713" v="84" actId="1076"/>
        <pc:sldMkLst>
          <pc:docMk/>
          <pc:sldMk cId="141073088" sldId="587"/>
        </pc:sldMkLst>
        <pc:spChg chg="mod ord">
          <ac:chgData name="Aja Bongiorno" userId="f06bccf4-c259-48cd-b259-591b80ae2829" providerId="ADAL" clId="{5FDE022E-702F-D845-9E75-E2101AF416DA}" dt="2025-07-31T00:08:11.943" v="41" actId="14100"/>
          <ac:spMkLst>
            <pc:docMk/>
            <pc:sldMk cId="141073088" sldId="587"/>
            <ac:spMk id="2" creationId="{3415875B-D61D-42BC-6E0A-124B70D19EAF}"/>
          </ac:spMkLst>
        </pc:spChg>
        <pc:picChg chg="mod">
          <ac:chgData name="Aja Bongiorno" userId="f06bccf4-c259-48cd-b259-591b80ae2829" providerId="ADAL" clId="{5FDE022E-702F-D845-9E75-E2101AF416DA}" dt="2025-07-31T00:11:49.713" v="84" actId="1076"/>
          <ac:picMkLst>
            <pc:docMk/>
            <pc:sldMk cId="141073088" sldId="587"/>
            <ac:picMk id="13" creationId="{6F9321E2-D9B2-672F-7600-BC4D0E1FD9A9}"/>
          </ac:picMkLst>
        </pc:picChg>
        <pc:picChg chg="mod">
          <ac:chgData name="Aja Bongiorno" userId="f06bccf4-c259-48cd-b259-591b80ae2829" providerId="ADAL" clId="{5FDE022E-702F-D845-9E75-E2101AF416DA}" dt="2025-07-31T00:11:49.713" v="84" actId="1076"/>
          <ac:picMkLst>
            <pc:docMk/>
            <pc:sldMk cId="141073088" sldId="587"/>
            <ac:picMk id="14" creationId="{59D862DA-44F8-9DBE-BBBC-B4A08DC979E3}"/>
          </ac:picMkLst>
        </pc:picChg>
      </pc:sldChg>
      <pc:sldChg chg="delSp modSp mod modClrScheme chgLayout">
        <pc:chgData name="Aja Bongiorno" userId="f06bccf4-c259-48cd-b259-591b80ae2829" providerId="ADAL" clId="{5FDE022E-702F-D845-9E75-E2101AF416DA}" dt="2025-07-31T02:10:56.300" v="97" actId="14100"/>
        <pc:sldMkLst>
          <pc:docMk/>
          <pc:sldMk cId="1609957962" sldId="588"/>
        </pc:sldMkLst>
        <pc:spChg chg="mod ord">
          <ac:chgData name="Aja Bongiorno" userId="f06bccf4-c259-48cd-b259-591b80ae2829" providerId="ADAL" clId="{5FDE022E-702F-D845-9E75-E2101AF416DA}" dt="2025-07-31T02:10:56.300" v="97" actId="14100"/>
          <ac:spMkLst>
            <pc:docMk/>
            <pc:sldMk cId="1609957962" sldId="588"/>
            <ac:spMk id="2" creationId="{C0C66EC8-8F7B-8A7F-9B0F-9BBD34FAA011}"/>
          </ac:spMkLst>
        </pc:spChg>
      </pc:sldChg>
      <pc:sldChg chg="addSp delSp modSp add mod ord modNotesTx">
        <pc:chgData name="Aja Bongiorno" userId="f06bccf4-c259-48cd-b259-591b80ae2829" providerId="ADAL" clId="{5FDE022E-702F-D845-9E75-E2101AF416DA}" dt="2025-07-31T02:25:09.001" v="127" actId="1036"/>
        <pc:sldMkLst>
          <pc:docMk/>
          <pc:sldMk cId="520497897" sldId="589"/>
        </pc:sldMkLst>
      </pc:sldChg>
      <pc:sldChg chg="addSp delSp modSp add mod">
        <pc:chgData name="Aja Bongiorno" userId="f06bccf4-c259-48cd-b259-591b80ae2829" providerId="ADAL" clId="{5FDE022E-702F-D845-9E75-E2101AF416DA}" dt="2025-07-31T03:44:36.314" v="208" actId="164"/>
        <pc:sldMkLst>
          <pc:docMk/>
          <pc:sldMk cId="1042762783" sldId="590"/>
        </pc:sldMkLst>
      </pc:sldChg>
      <pc:sldChg chg="modSp add mod ord">
        <pc:chgData name="Aja Bongiorno" userId="f06bccf4-c259-48cd-b259-591b80ae2829" providerId="ADAL" clId="{5FDE022E-702F-D845-9E75-E2101AF416DA}" dt="2025-07-31T04:29:13.915" v="423" actId="207"/>
        <pc:sldMkLst>
          <pc:docMk/>
          <pc:sldMk cId="3378007196" sldId="591"/>
        </pc:sldMkLst>
      </pc:sldChg>
      <pc:sldChg chg="addSp delSp modSp add mod">
        <pc:chgData name="Aja Bongiorno" userId="f06bccf4-c259-48cd-b259-591b80ae2829" providerId="ADAL" clId="{5FDE022E-702F-D845-9E75-E2101AF416DA}" dt="2025-07-31T03:54:30.231" v="295" actId="732"/>
        <pc:sldMkLst>
          <pc:docMk/>
          <pc:sldMk cId="807404221" sldId="592"/>
        </pc:sldMkLst>
      </pc:sldChg>
      <pc:sldChg chg="modSp add mod">
        <pc:chgData name="Aja Bongiorno" userId="f06bccf4-c259-48cd-b259-591b80ae2829" providerId="ADAL" clId="{5FDE022E-702F-D845-9E75-E2101AF416DA}" dt="2025-07-31T04:00:27.046" v="340" actId="1036"/>
        <pc:sldMkLst>
          <pc:docMk/>
          <pc:sldMk cId="801602473" sldId="593"/>
        </pc:sldMkLst>
      </pc:sldChg>
      <pc:sldChg chg="addSp modSp add mod ord">
        <pc:chgData name="Aja Bongiorno" userId="f06bccf4-c259-48cd-b259-591b80ae2829" providerId="ADAL" clId="{5FDE022E-702F-D845-9E75-E2101AF416DA}" dt="2025-07-31T04:21:06.268" v="392" actId="1076"/>
        <pc:sldMkLst>
          <pc:docMk/>
          <pc:sldMk cId="2829487418" sldId="594"/>
        </pc:sldMkLst>
      </pc:sldChg>
      <pc:sldChg chg="addSp delSp modSp add mod">
        <pc:chgData name="Aja Bongiorno" userId="f06bccf4-c259-48cd-b259-591b80ae2829" providerId="ADAL" clId="{5FDE022E-702F-D845-9E75-E2101AF416DA}" dt="2025-07-31T04:28:59.622" v="421" actId="14100"/>
        <pc:sldMkLst>
          <pc:docMk/>
          <pc:sldMk cId="3956233780" sldId="595"/>
        </pc:sldMkLst>
        <pc:spChg chg="mod">
          <ac:chgData name="Aja Bongiorno" userId="f06bccf4-c259-48cd-b259-591b80ae2829" providerId="ADAL" clId="{5FDE022E-702F-D845-9E75-E2101AF416DA}" dt="2025-07-31T04:22:36.033" v="403" actId="167"/>
          <ac:spMkLst>
            <pc:docMk/>
            <pc:sldMk cId="3956233780" sldId="595"/>
            <ac:spMk id="5" creationId="{41D3EFB1-2348-8305-006E-F8511702502F}"/>
          </ac:spMkLst>
        </pc:spChg>
        <pc:spChg chg="mod">
          <ac:chgData name="Aja Bongiorno" userId="f06bccf4-c259-48cd-b259-591b80ae2829" providerId="ADAL" clId="{5FDE022E-702F-D845-9E75-E2101AF416DA}" dt="2025-07-31T04:28:59.622" v="421" actId="14100"/>
          <ac:spMkLst>
            <pc:docMk/>
            <pc:sldMk cId="3956233780" sldId="595"/>
            <ac:spMk id="6" creationId="{67285A9C-9765-86F3-1272-4B9E33625708}"/>
          </ac:spMkLst>
        </pc:spChg>
        <pc:picChg chg="add mod">
          <ac:chgData name="Aja Bongiorno" userId="f06bccf4-c259-48cd-b259-591b80ae2829" providerId="ADAL" clId="{5FDE022E-702F-D845-9E75-E2101AF416DA}" dt="2025-07-31T04:28:42.094" v="411" actId="1076"/>
          <ac:picMkLst>
            <pc:docMk/>
            <pc:sldMk cId="3956233780" sldId="595"/>
            <ac:picMk id="7" creationId="{40A1D3EE-279F-AF4D-6B98-5F3CF7DDB3C9}"/>
          </ac:picMkLst>
        </pc:picChg>
      </pc:sldChg>
      <pc:sldChg chg="addSp delSp modSp add mod">
        <pc:chgData name="Aja Bongiorno" userId="f06bccf4-c259-48cd-b259-591b80ae2829" providerId="ADAL" clId="{5FDE022E-702F-D845-9E75-E2101AF416DA}" dt="2025-07-31T04:34:06.274" v="494" actId="1036"/>
        <pc:sldMkLst>
          <pc:docMk/>
          <pc:sldMk cId="3156578206" sldId="596"/>
        </pc:sldMkLst>
        <pc:spChg chg="mod">
          <ac:chgData name="Aja Bongiorno" userId="f06bccf4-c259-48cd-b259-591b80ae2829" providerId="ADAL" clId="{5FDE022E-702F-D845-9E75-E2101AF416DA}" dt="2025-07-31T04:30:05.226" v="430" actId="20577"/>
          <ac:spMkLst>
            <pc:docMk/>
            <pc:sldMk cId="3156578206" sldId="596"/>
            <ac:spMk id="5" creationId="{485A4C9B-E4CB-6C62-22E7-487062ACCFCA}"/>
          </ac:spMkLst>
        </pc:spChg>
        <pc:spChg chg="mod">
          <ac:chgData name="Aja Bongiorno" userId="f06bccf4-c259-48cd-b259-591b80ae2829" providerId="ADAL" clId="{5FDE022E-702F-D845-9E75-E2101AF416DA}" dt="2025-07-31T04:30:10.891" v="436" actId="20577"/>
          <ac:spMkLst>
            <pc:docMk/>
            <pc:sldMk cId="3156578206" sldId="596"/>
            <ac:spMk id="6" creationId="{31692127-5F59-133D-B19A-A6771031EB31}"/>
          </ac:spMkLst>
        </pc:spChg>
        <pc:spChg chg="add mod">
          <ac:chgData name="Aja Bongiorno" userId="f06bccf4-c259-48cd-b259-591b80ae2829" providerId="ADAL" clId="{5FDE022E-702F-D845-9E75-E2101AF416DA}" dt="2025-07-31T04:33:59.297" v="485" actId="1035"/>
          <ac:spMkLst>
            <pc:docMk/>
            <pc:sldMk cId="3156578206" sldId="596"/>
            <ac:spMk id="12" creationId="{AC6AE3D9-326C-A50F-6573-B0DD5C5DCC2C}"/>
          </ac:spMkLst>
        </pc:spChg>
        <pc:spChg chg="add mod">
          <ac:chgData name="Aja Bongiorno" userId="f06bccf4-c259-48cd-b259-591b80ae2829" providerId="ADAL" clId="{5FDE022E-702F-D845-9E75-E2101AF416DA}" dt="2025-07-31T04:34:03.042" v="491" actId="1035"/>
          <ac:spMkLst>
            <pc:docMk/>
            <pc:sldMk cId="3156578206" sldId="596"/>
            <ac:spMk id="13" creationId="{75A68960-34EA-144D-7128-6D65BEF7ECA6}"/>
          </ac:spMkLst>
        </pc:spChg>
        <pc:grpChg chg="add mod">
          <ac:chgData name="Aja Bongiorno" userId="f06bccf4-c259-48cd-b259-591b80ae2829" providerId="ADAL" clId="{5FDE022E-702F-D845-9E75-E2101AF416DA}" dt="2025-07-31T04:34:06.274" v="494" actId="1036"/>
          <ac:grpSpMkLst>
            <pc:docMk/>
            <pc:sldMk cId="3156578206" sldId="596"/>
            <ac:grpSpMk id="14" creationId="{93AC3BC7-B20C-808B-3AF9-4DD2A37F06E6}"/>
          </ac:grpSpMkLst>
        </pc:grpChg>
        <pc:picChg chg="add mod">
          <ac:chgData name="Aja Bongiorno" userId="f06bccf4-c259-48cd-b259-591b80ae2829" providerId="ADAL" clId="{5FDE022E-702F-D845-9E75-E2101AF416DA}" dt="2025-07-31T04:33:50.032" v="479" actId="164"/>
          <ac:picMkLst>
            <pc:docMk/>
            <pc:sldMk cId="3156578206" sldId="596"/>
            <ac:picMk id="4" creationId="{BBDDED7D-6F01-9521-5082-B0A538206E79}"/>
          </ac:picMkLst>
        </pc:picChg>
        <pc:picChg chg="add mod">
          <ac:chgData name="Aja Bongiorno" userId="f06bccf4-c259-48cd-b259-591b80ae2829" providerId="ADAL" clId="{5FDE022E-702F-D845-9E75-E2101AF416DA}" dt="2025-07-31T04:33:50.032" v="479" actId="164"/>
          <ac:picMkLst>
            <pc:docMk/>
            <pc:sldMk cId="3156578206" sldId="596"/>
            <ac:picMk id="11" creationId="{E4D8CFB0-54C3-717B-DACC-D9C153247BDA}"/>
          </ac:picMkLst>
        </pc:picChg>
      </pc:sldChg>
      <pc:sldMasterChg chg="addSldLayout modSldLayout sldLayoutOrd">
        <pc:chgData name="Aja Bongiorno" userId="f06bccf4-c259-48cd-b259-591b80ae2829" providerId="ADAL" clId="{5FDE022E-702F-D845-9E75-E2101AF416DA}" dt="2025-07-31T00:10:16.399" v="69" actId="14100"/>
        <pc:sldMasterMkLst>
          <pc:docMk/>
          <pc:sldMasterMk cId="1764916244" sldId="2147483648"/>
        </pc:sldMasterMkLst>
        <pc:sldLayoutChg chg="ord">
          <pc:chgData name="Aja Bongiorno" userId="f06bccf4-c259-48cd-b259-591b80ae2829" providerId="ADAL" clId="{5FDE022E-702F-D845-9E75-E2101AF416DA}" dt="2025-07-31T00:07:05.231" v="22" actId="20578"/>
          <pc:sldLayoutMkLst>
            <pc:docMk/>
            <pc:sldMasterMk cId="1764916244" sldId="2147483648"/>
            <pc:sldLayoutMk cId="3510640261" sldId="2147483665"/>
          </pc:sldLayoutMkLst>
        </pc:sldLayoutChg>
        <pc:sldLayoutChg chg="modSp mod">
          <pc:chgData name="Aja Bongiorno" userId="f06bccf4-c259-48cd-b259-591b80ae2829" providerId="ADAL" clId="{5FDE022E-702F-D845-9E75-E2101AF416DA}" dt="2025-07-31T00:10:16.399" v="69" actId="14100"/>
          <pc:sldLayoutMkLst>
            <pc:docMk/>
            <pc:sldMasterMk cId="1764916244" sldId="2147483648"/>
            <pc:sldLayoutMk cId="1887201305" sldId="2147483667"/>
          </pc:sldLayoutMkLst>
          <pc:spChg chg="mod">
            <ac:chgData name="Aja Bongiorno" userId="f06bccf4-c259-48cd-b259-591b80ae2829" providerId="ADAL" clId="{5FDE022E-702F-D845-9E75-E2101AF416DA}" dt="2025-07-31T00:10:16.399" v="69" actId="14100"/>
            <ac:spMkLst>
              <pc:docMk/>
              <pc:sldMasterMk cId="1764916244" sldId="2147483648"/>
              <pc:sldLayoutMk cId="1887201305" sldId="2147483667"/>
              <ac:spMk id="3" creationId="{2EE6426B-7740-5629-F492-A077CB09971D}"/>
            </ac:spMkLst>
          </pc:spChg>
        </pc:sldLayoutChg>
        <pc:sldLayoutChg chg="addSp delSp modSp add mod modTransition">
          <pc:chgData name="Aja Bongiorno" userId="f06bccf4-c259-48cd-b259-591b80ae2829" providerId="ADAL" clId="{5FDE022E-702F-D845-9E75-E2101AF416DA}" dt="2025-07-31T00:07:30.863" v="30" actId="14100"/>
          <pc:sldLayoutMkLst>
            <pc:docMk/>
            <pc:sldMasterMk cId="1764916244" sldId="2147483648"/>
            <pc:sldLayoutMk cId="2634126479" sldId="2147483673"/>
          </pc:sldLayoutMkLst>
          <pc:spChg chg="add mod">
            <ac:chgData name="Aja Bongiorno" userId="f06bccf4-c259-48cd-b259-591b80ae2829" providerId="ADAL" clId="{5FDE022E-702F-D845-9E75-E2101AF416DA}" dt="2025-07-31T00:07:28.381" v="29" actId="14100"/>
            <ac:spMkLst>
              <pc:docMk/>
              <pc:sldMasterMk cId="1764916244" sldId="2147483648"/>
              <pc:sldLayoutMk cId="2634126479" sldId="2147483673"/>
              <ac:spMk id="3" creationId="{4C863119-5E37-08A6-2BC5-F5ED628CC39C}"/>
            </ac:spMkLst>
          </pc:spChg>
          <pc:spChg chg="add mod">
            <ac:chgData name="Aja Bongiorno" userId="f06bccf4-c259-48cd-b259-591b80ae2829" providerId="ADAL" clId="{5FDE022E-702F-D845-9E75-E2101AF416DA}" dt="2025-07-31T00:07:30.863" v="30" actId="14100"/>
            <ac:spMkLst>
              <pc:docMk/>
              <pc:sldMasterMk cId="1764916244" sldId="2147483648"/>
              <pc:sldLayoutMk cId="2634126479" sldId="2147483673"/>
              <ac:spMk id="5" creationId="{263399D0-9569-4F91-739F-F43279CD0BAB}"/>
            </ac:spMkLst>
          </pc:spChg>
        </pc:sldLayout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29CAD68-9CAD-4A51-B687-60351633DB71}" type="datetimeFigureOut">
              <a:rPr lang="en-AU" smtClean="0"/>
              <a:t>18/08/2025</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DEC930A-2EBC-4AEE-A900-808B20A43FFE}" type="slidenum">
              <a:rPr lang="en-AU" smtClean="0"/>
              <a:t>‹#›</a:t>
            </a:fld>
            <a:endParaRPr lang="en-AU"/>
          </a:p>
        </p:txBody>
      </p:sp>
    </p:spTree>
    <p:extLst>
      <p:ext uri="{BB962C8B-B14F-4D97-AF65-F5344CB8AC3E}">
        <p14:creationId xmlns:p14="http://schemas.microsoft.com/office/powerpoint/2010/main" val="245542737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mn-lt"/>
              </a:rPr>
              <a:t>Lesson structure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dirty="0">
                <a:latin typeface="+mn-lt"/>
              </a:rPr>
              <a:t>This lesson is an introduction to the concept of </a:t>
            </a:r>
            <a:r>
              <a:rPr lang="en-AU" sz="1200" dirty="0">
                <a:latin typeface="+mn-lt"/>
              </a:rPr>
              <a:t>homophones.</a:t>
            </a:r>
          </a:p>
          <a:p>
            <a:pPr>
              <a:defRPr/>
            </a:pPr>
            <a:r>
              <a:rPr lang="en-AU" sz="1200" dirty="0">
                <a:latin typeface="+mn-lt"/>
              </a:rPr>
              <a:t>It takes approximately </a:t>
            </a:r>
            <a:r>
              <a:rPr lang="en-AU" sz="1200">
                <a:latin typeface="+mn-lt"/>
              </a:rPr>
              <a:t>20 minutes</a:t>
            </a:r>
            <a:r>
              <a:rPr lang="en-AU" sz="1200" dirty="0">
                <a:latin typeface="+mn-lt"/>
              </a:rPr>
              <a:t>. </a:t>
            </a:r>
          </a:p>
          <a:p>
            <a:endParaRPr lang="en-AU" dirty="0"/>
          </a:p>
        </p:txBody>
      </p:sp>
      <p:sp>
        <p:nvSpPr>
          <p:cNvPr id="4" name="Slide Number Placeholder 3"/>
          <p:cNvSpPr>
            <a:spLocks noGrp="1"/>
          </p:cNvSpPr>
          <p:nvPr>
            <p:ph type="sldNum" sz="quarter" idx="5"/>
          </p:nvPr>
        </p:nvSpPr>
        <p:spPr/>
        <p:txBody>
          <a:bodyPr/>
          <a:lstStyle/>
          <a:p>
            <a:fld id="{21A532F7-F8D3-48F3-865A-76AF0734EDFB}" type="slidenum">
              <a:rPr lang="en-AU" smtClean="0"/>
              <a:t>1</a:t>
            </a:fld>
            <a:endParaRPr lang="en-AU"/>
          </a:p>
        </p:txBody>
      </p:sp>
    </p:spTree>
    <p:extLst>
      <p:ext uri="{BB962C8B-B14F-4D97-AF65-F5344CB8AC3E}">
        <p14:creationId xmlns:p14="http://schemas.microsoft.com/office/powerpoint/2010/main" val="369181105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196B40-208D-7F46-D715-3E50C7F485F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543A921-4F6F-BF20-5AC1-C06386CEEF0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9106F86-B422-4147-43C7-C2BE6C697DDB}"/>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200" b="1" kern="100">
                <a:effectLst/>
                <a:latin typeface="Calibri" panose="020F0502020204030204" pitchFamily="34" charset="0"/>
                <a:ea typeface="Calibri" panose="020F0502020204030204" pitchFamily="34" charset="0"/>
                <a:cs typeface="Calibri" panose="020F0502020204030204" pitchFamily="34" charset="0"/>
              </a:rPr>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b="1" kern="100">
              <a:effectLst/>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Calibri" panose="020F0502020204030204" pitchFamily="34" charset="0"/>
                <a:ea typeface="Calibri" panose="020F0502020204030204" pitchFamily="34" charset="0"/>
                <a:cs typeface="Calibri" panose="020F0502020204030204" pitchFamily="34" charset="0"/>
              </a:rPr>
              <a:t>Read </a:t>
            </a:r>
            <a:r>
              <a:rPr lang="en-US" b="1">
                <a:latin typeface="Calibri" panose="020F0502020204030204" pitchFamily="34" charset="0"/>
                <a:ea typeface="Calibri" panose="020F0502020204030204" pitchFamily="34" charset="0"/>
                <a:cs typeface="Calibri" panose="020F0502020204030204" pitchFamily="34" charset="0"/>
              </a:rPr>
              <a:t>tea</a:t>
            </a:r>
            <a:r>
              <a:rPr lang="en-US">
                <a:latin typeface="Calibri" panose="020F0502020204030204" pitchFamily="34" charset="0"/>
                <a:ea typeface="Calibri" panose="020F0502020204030204" pitchFamily="34" charset="0"/>
                <a:cs typeface="Calibri" panose="020F0502020204030204" pitchFamily="34" charset="0"/>
              </a:rPr>
              <a:t> and</a:t>
            </a:r>
            <a:r>
              <a:rPr lang="en-US" b="1">
                <a:latin typeface="Calibri" panose="020F0502020204030204" pitchFamily="34" charset="0"/>
                <a:ea typeface="Calibri" panose="020F0502020204030204" pitchFamily="34" charset="0"/>
                <a:cs typeface="Calibri" panose="020F0502020204030204" pitchFamily="34" charset="0"/>
              </a:rPr>
              <a:t> tee</a:t>
            </a:r>
            <a:r>
              <a:rPr lang="en-US">
                <a:latin typeface="Calibri" panose="020F0502020204030204" pitchFamily="34" charset="0"/>
                <a:ea typeface="Calibri" panose="020F0502020204030204" pitchFamily="34" charset="0"/>
                <a:cs typeface="Calibri" panose="020F0502020204030204" pitchFamily="34" charset="0"/>
              </a:rPr>
              <a:t> aloud. Discuss the meanings and their different spelling.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Calibri" panose="020F0502020204030204" pitchFamily="34" charset="0"/>
              <a:ea typeface="Calibri" panose="020F0502020204030204" pitchFamily="34" charset="0"/>
              <a:cs typeface="Calibri" panose="020F0502020204030204" pitchFamily="34" charset="0"/>
            </a:endParaRPr>
          </a:p>
          <a:p>
            <a:r>
              <a:rPr lang="en-US">
                <a:latin typeface="Calibri" panose="020F0502020204030204" pitchFamily="34" charset="0"/>
                <a:ea typeface="Calibri" panose="020F0502020204030204" pitchFamily="34" charset="0"/>
                <a:cs typeface="Calibri" panose="020F0502020204030204" pitchFamily="34" charset="0"/>
              </a:rPr>
              <a:t>Refer to the mnemonic images shown on the slide.</a:t>
            </a:r>
          </a:p>
          <a:p>
            <a:endParaRPr lang="en-US">
              <a:latin typeface="Calibri" panose="020F0502020204030204" pitchFamily="34" charset="0"/>
              <a:ea typeface="Calibri" panose="020F0502020204030204" pitchFamily="34" charset="0"/>
              <a:cs typeface="Calibri" panose="020F0502020204030204" pitchFamily="34" charset="0"/>
            </a:endParaRPr>
          </a:p>
          <a:p>
            <a:r>
              <a:rPr lang="en-US">
                <a:latin typeface="Calibri" panose="020F0502020204030204" pitchFamily="34" charset="0"/>
                <a:ea typeface="Calibri" panose="020F0502020204030204" pitchFamily="34" charset="0"/>
                <a:cs typeface="Calibri" panose="020F0502020204030204" pitchFamily="34" charset="0"/>
              </a:rPr>
              <a:t>Explain to students that: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Calibri" panose="020F0502020204030204" pitchFamily="34" charset="0"/>
                <a:ea typeface="Calibri" panose="020F0502020204030204" pitchFamily="34" charset="0"/>
                <a:cs typeface="Calibri" panose="020F0502020204030204" pitchFamily="34" charset="0"/>
              </a:rPr>
              <a:t>we can imagine the </a:t>
            </a:r>
            <a:r>
              <a:rPr lang="en-US" b="1">
                <a:latin typeface="Calibri" panose="020F0502020204030204" pitchFamily="34" charset="0"/>
                <a:ea typeface="Calibri" panose="020F0502020204030204" pitchFamily="34" charset="0"/>
                <a:cs typeface="Calibri" panose="020F0502020204030204" pitchFamily="34" charset="0"/>
              </a:rPr>
              <a:t>a</a:t>
            </a:r>
            <a:r>
              <a:rPr lang="en-US">
                <a:latin typeface="Calibri" panose="020F0502020204030204" pitchFamily="34" charset="0"/>
                <a:ea typeface="Calibri" panose="020F0502020204030204" pitchFamily="34" charset="0"/>
                <a:cs typeface="Calibri" panose="020F0502020204030204" pitchFamily="34" charset="0"/>
              </a:rPr>
              <a:t> in </a:t>
            </a:r>
            <a:r>
              <a:rPr lang="en-US" b="1">
                <a:latin typeface="Calibri" panose="020F0502020204030204" pitchFamily="34" charset="0"/>
                <a:ea typeface="Calibri" panose="020F0502020204030204" pitchFamily="34" charset="0"/>
                <a:cs typeface="Calibri" panose="020F0502020204030204" pitchFamily="34" charset="0"/>
              </a:rPr>
              <a:t>tea </a:t>
            </a:r>
            <a:r>
              <a:rPr lang="en-US" b="0" i="0">
                <a:latin typeface="Calibri" panose="020F0502020204030204" pitchFamily="34" charset="0"/>
                <a:ea typeface="Calibri" panose="020F0502020204030204" pitchFamily="34" charset="0"/>
                <a:cs typeface="Calibri" panose="020F0502020204030204" pitchFamily="34" charset="0"/>
              </a:rPr>
              <a:t>is like looking into the top of a </a:t>
            </a:r>
            <a:r>
              <a:rPr lang="en-US" b="1" i="0">
                <a:latin typeface="Calibri" panose="020F0502020204030204" pitchFamily="34" charset="0"/>
                <a:ea typeface="Calibri" panose="020F0502020204030204" pitchFamily="34" charset="0"/>
                <a:cs typeface="Calibri" panose="020F0502020204030204" pitchFamily="34" charset="0"/>
              </a:rPr>
              <a:t>tea</a:t>
            </a:r>
            <a:r>
              <a:rPr lang="en-US" b="0" i="0">
                <a:latin typeface="Calibri" panose="020F0502020204030204" pitchFamily="34" charset="0"/>
                <a:ea typeface="Calibri" panose="020F0502020204030204" pitchFamily="34" charset="0"/>
                <a:cs typeface="Calibri" panose="020F0502020204030204" pitchFamily="34" charset="0"/>
              </a:rPr>
              <a:t> cup.</a:t>
            </a:r>
            <a:endParaRPr lang="en-US" b="1">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atin typeface="Calibri" panose="020F0502020204030204" pitchFamily="34" charset="0"/>
                <a:ea typeface="Calibri" panose="020F0502020204030204" pitchFamily="34" charset="0"/>
                <a:cs typeface="Calibri" panose="020F0502020204030204" pitchFamily="34" charset="0"/>
              </a:rPr>
              <a:t>Write the two words on the class whiteboard, referring to the mnemonics as you use the correct spelling for each.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Calibri" panose="020F0502020204030204" pitchFamily="34" charset="0"/>
                <a:ea typeface="Calibri" panose="020F0502020204030204" pitchFamily="34" charset="0"/>
                <a:cs typeface="Calibri" panose="020F0502020204030204" pitchFamily="34" charset="0"/>
              </a:rPr>
              <a:t>You may also like to ask students if they can think of other ways to remember the spelling of </a:t>
            </a:r>
            <a:r>
              <a:rPr lang="en-US" b="1">
                <a:latin typeface="Calibri" panose="020F0502020204030204" pitchFamily="34" charset="0"/>
                <a:ea typeface="Calibri" panose="020F0502020204030204" pitchFamily="34" charset="0"/>
                <a:cs typeface="Calibri" panose="020F0502020204030204" pitchFamily="34" charset="0"/>
              </a:rPr>
              <a:t>tea</a:t>
            </a:r>
            <a:r>
              <a:rPr lang="en-US">
                <a:latin typeface="Calibri" panose="020F0502020204030204" pitchFamily="34" charset="0"/>
                <a:ea typeface="Calibri" panose="020F0502020204030204" pitchFamily="34" charset="0"/>
                <a:cs typeface="Calibri" panose="020F0502020204030204" pitchFamily="34" charset="0"/>
              </a:rPr>
              <a:t> and </a:t>
            </a:r>
            <a:r>
              <a:rPr lang="en-US" b="1">
                <a:latin typeface="Calibri" panose="020F0502020204030204" pitchFamily="34" charset="0"/>
                <a:ea typeface="Calibri" panose="020F0502020204030204" pitchFamily="34" charset="0"/>
                <a:cs typeface="Calibri" panose="020F0502020204030204" pitchFamily="34" charset="0"/>
              </a:rPr>
              <a:t>tee</a:t>
            </a:r>
            <a:r>
              <a:rPr lang="en-US">
                <a:latin typeface="Calibri" panose="020F0502020204030204" pitchFamily="34" charset="0"/>
                <a:ea typeface="Calibri" panose="020F0502020204030204" pitchFamily="34" charset="0"/>
                <a:cs typeface="Calibri" panose="020F0502020204030204" pitchFamily="34" charset="0"/>
              </a:rPr>
              <a:t>.</a:t>
            </a: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b="1" kern="100">
              <a:effectLst/>
              <a:latin typeface="Calibri" panose="020F0502020204030204" pitchFamily="34" charset="0"/>
              <a:ea typeface="Calibri" panose="020F0502020204030204" pitchFamily="34" charset="0"/>
              <a:cs typeface="Calibri" panose="020F0502020204030204" pitchFamily="34" charset="0"/>
            </a:endParaRPr>
          </a:p>
        </p:txBody>
      </p:sp>
      <p:sp>
        <p:nvSpPr>
          <p:cNvPr id="4" name="Slide Number Placeholder 3">
            <a:extLst>
              <a:ext uri="{FF2B5EF4-FFF2-40B4-BE49-F238E27FC236}">
                <a16:creationId xmlns:a16="http://schemas.microsoft.com/office/drawing/2014/main" id="{B142A065-196E-A124-2738-7CF8B119861B}"/>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AU"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75943510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DF5E76-7E13-F7D4-901B-55685B66F87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A2078AA-5373-CC9A-9DA2-FA7C15950C6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003428F-D1D1-BF57-5557-110B90D1727C}"/>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200" b="1" kern="100">
                <a:effectLst/>
                <a:latin typeface="Calibri" panose="020F0502020204030204" pitchFamily="34" charset="0"/>
                <a:ea typeface="Calibri" panose="020F0502020204030204" pitchFamily="34" charset="0"/>
                <a:cs typeface="Calibri" panose="020F0502020204030204" pitchFamily="34" charset="0"/>
              </a:rPr>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b="1" kern="100">
              <a:effectLst/>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Calibri" panose="020F0502020204030204" pitchFamily="34" charset="0"/>
                <a:ea typeface="Calibri" panose="020F0502020204030204" pitchFamily="34" charset="0"/>
                <a:cs typeface="Calibri" panose="020F0502020204030204" pitchFamily="34" charset="0"/>
              </a:rPr>
              <a:t>Read </a:t>
            </a:r>
            <a:r>
              <a:rPr lang="en-US" b="1">
                <a:latin typeface="Calibri" panose="020F0502020204030204" pitchFamily="34" charset="0"/>
                <a:ea typeface="Calibri" panose="020F0502020204030204" pitchFamily="34" charset="0"/>
                <a:cs typeface="Calibri" panose="020F0502020204030204" pitchFamily="34" charset="0"/>
              </a:rPr>
              <a:t>leak</a:t>
            </a:r>
            <a:r>
              <a:rPr lang="en-US">
                <a:latin typeface="Calibri" panose="020F0502020204030204" pitchFamily="34" charset="0"/>
                <a:ea typeface="Calibri" panose="020F0502020204030204" pitchFamily="34" charset="0"/>
                <a:cs typeface="Calibri" panose="020F0502020204030204" pitchFamily="34" charset="0"/>
              </a:rPr>
              <a:t> and</a:t>
            </a:r>
            <a:r>
              <a:rPr lang="en-US" b="1">
                <a:latin typeface="Calibri" panose="020F0502020204030204" pitchFamily="34" charset="0"/>
                <a:ea typeface="Calibri" panose="020F0502020204030204" pitchFamily="34" charset="0"/>
                <a:cs typeface="Calibri" panose="020F0502020204030204" pitchFamily="34" charset="0"/>
              </a:rPr>
              <a:t> leek</a:t>
            </a:r>
            <a:r>
              <a:rPr lang="en-US">
                <a:latin typeface="Calibri" panose="020F0502020204030204" pitchFamily="34" charset="0"/>
                <a:ea typeface="Calibri" panose="020F0502020204030204" pitchFamily="34" charset="0"/>
                <a:cs typeface="Calibri" panose="020F0502020204030204" pitchFamily="34" charset="0"/>
              </a:rPr>
              <a:t> aloud. Discuss the meanings and their different spelling.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Calibri" panose="020F0502020204030204" pitchFamily="34" charset="0"/>
              <a:ea typeface="Calibri" panose="020F0502020204030204" pitchFamily="34" charset="0"/>
              <a:cs typeface="Calibri" panose="020F0502020204030204" pitchFamily="34" charset="0"/>
            </a:endParaRPr>
          </a:p>
          <a:p>
            <a:r>
              <a:rPr lang="en-US">
                <a:latin typeface="Calibri" panose="020F0502020204030204" pitchFamily="34" charset="0"/>
                <a:ea typeface="Calibri" panose="020F0502020204030204" pitchFamily="34" charset="0"/>
                <a:cs typeface="Calibri" panose="020F0502020204030204" pitchFamily="34" charset="0"/>
              </a:rPr>
              <a:t>Refer to the mnemonic image for </a:t>
            </a:r>
            <a:r>
              <a:rPr lang="en-US" b="1">
                <a:latin typeface="Calibri" panose="020F0502020204030204" pitchFamily="34" charset="0"/>
                <a:ea typeface="Calibri" panose="020F0502020204030204" pitchFamily="34" charset="0"/>
                <a:cs typeface="Calibri" panose="020F0502020204030204" pitchFamily="34" charset="0"/>
              </a:rPr>
              <a:t>leak</a:t>
            </a:r>
            <a:r>
              <a:rPr lang="en-US">
                <a:latin typeface="Calibri" panose="020F0502020204030204" pitchFamily="34" charset="0"/>
                <a:ea typeface="Calibri" panose="020F0502020204030204" pitchFamily="34" charset="0"/>
                <a:cs typeface="Calibri" panose="020F0502020204030204" pitchFamily="34" charset="0"/>
              </a:rPr>
              <a:t> shown on the slide.</a:t>
            </a:r>
          </a:p>
          <a:p>
            <a:endParaRPr lang="en-US">
              <a:latin typeface="Calibri" panose="020F0502020204030204" pitchFamily="34" charset="0"/>
              <a:ea typeface="Calibri" panose="020F0502020204030204" pitchFamily="34" charset="0"/>
              <a:cs typeface="Calibri" panose="020F0502020204030204" pitchFamily="34" charset="0"/>
            </a:endParaRPr>
          </a:p>
          <a:p>
            <a:r>
              <a:rPr lang="en-US">
                <a:latin typeface="Calibri" panose="020F0502020204030204" pitchFamily="34" charset="0"/>
                <a:ea typeface="Calibri" panose="020F0502020204030204" pitchFamily="34" charset="0"/>
                <a:cs typeface="Calibri" panose="020F0502020204030204" pitchFamily="34" charset="0"/>
              </a:rPr>
              <a:t>Explain to students that:</a:t>
            </a:r>
          </a:p>
          <a:p>
            <a:pPr marL="171450" indent="-171450">
              <a:buFont typeface="Arial" panose="020B0604020202020204" pitchFamily="34" charset="0"/>
              <a:buChar char="•"/>
            </a:pPr>
            <a:r>
              <a:rPr lang="en-US" b="0">
                <a:latin typeface="Calibri" panose="020F0502020204030204" pitchFamily="34" charset="0"/>
                <a:ea typeface="Calibri" panose="020F0502020204030204" pitchFamily="34" charset="0"/>
                <a:cs typeface="Calibri" panose="020F0502020204030204" pitchFamily="34" charset="0"/>
              </a:rPr>
              <a:t>in</a:t>
            </a:r>
            <a:r>
              <a:rPr lang="en-US" b="1">
                <a:latin typeface="Calibri" panose="020F0502020204030204" pitchFamily="34" charset="0"/>
                <a:ea typeface="Calibri" panose="020F0502020204030204" pitchFamily="34" charset="0"/>
                <a:cs typeface="Calibri" panose="020F0502020204030204" pitchFamily="34" charset="0"/>
              </a:rPr>
              <a:t> leak</a:t>
            </a:r>
            <a:r>
              <a:rPr lang="en-US" b="0">
                <a:latin typeface="Calibri" panose="020F0502020204030204" pitchFamily="34" charset="0"/>
                <a:ea typeface="Calibri" panose="020F0502020204030204" pitchFamily="34" charset="0"/>
                <a:cs typeface="Calibri" panose="020F0502020204030204" pitchFamily="34" charset="0"/>
              </a:rPr>
              <a:t>, </a:t>
            </a:r>
            <a:r>
              <a:rPr lang="en-US">
                <a:latin typeface="Calibri" panose="020F0502020204030204" pitchFamily="34" charset="0"/>
                <a:ea typeface="Calibri" panose="020F0502020204030204" pitchFamily="34" charset="0"/>
                <a:cs typeface="Calibri" panose="020F0502020204030204" pitchFamily="34" charset="0"/>
              </a:rPr>
              <a:t>the letter </a:t>
            </a:r>
            <a:r>
              <a:rPr lang="en-US" b="1">
                <a:latin typeface="Calibri" panose="020F0502020204030204" pitchFamily="34" charset="0"/>
                <a:ea typeface="Calibri" panose="020F0502020204030204" pitchFamily="34" charset="0"/>
                <a:cs typeface="Calibri" panose="020F0502020204030204" pitchFamily="34" charset="0"/>
              </a:rPr>
              <a:t>a</a:t>
            </a:r>
            <a:r>
              <a:rPr lang="en-US">
                <a:latin typeface="Calibri" panose="020F0502020204030204" pitchFamily="34" charset="0"/>
                <a:ea typeface="Calibri" panose="020F0502020204030204" pitchFamily="34" charset="0"/>
                <a:cs typeface="Calibri" panose="020F0502020204030204" pitchFamily="34" charset="0"/>
              </a:rPr>
              <a:t> in the</a:t>
            </a:r>
            <a:r>
              <a:rPr lang="en-US" b="1">
                <a:latin typeface="Calibri" panose="020F0502020204030204" pitchFamily="34" charset="0"/>
                <a:ea typeface="Calibri" panose="020F0502020204030204" pitchFamily="34" charset="0"/>
                <a:cs typeface="Calibri" panose="020F0502020204030204" pitchFamily="34" charset="0"/>
              </a:rPr>
              <a:t> </a:t>
            </a:r>
            <a:r>
              <a:rPr lang="en-US" b="1" err="1">
                <a:latin typeface="Calibri" panose="020F0502020204030204" pitchFamily="34" charset="0"/>
                <a:ea typeface="Calibri" panose="020F0502020204030204" pitchFamily="34" charset="0"/>
                <a:cs typeface="Calibri" panose="020F0502020204030204" pitchFamily="34" charset="0"/>
              </a:rPr>
              <a:t>ea</a:t>
            </a:r>
            <a:r>
              <a:rPr lang="en-US" b="1">
                <a:latin typeface="Calibri" panose="020F0502020204030204" pitchFamily="34" charset="0"/>
                <a:ea typeface="Calibri" panose="020F0502020204030204" pitchFamily="34" charset="0"/>
                <a:cs typeface="Calibri" panose="020F0502020204030204" pitchFamily="34" charset="0"/>
              </a:rPr>
              <a:t> </a:t>
            </a:r>
            <a:r>
              <a:rPr lang="en-US">
                <a:latin typeface="Calibri" panose="020F0502020204030204" pitchFamily="34" charset="0"/>
                <a:ea typeface="Calibri" panose="020F0502020204030204" pitchFamily="34" charset="0"/>
                <a:cs typeface="Calibri" panose="020F0502020204030204" pitchFamily="34" charset="0"/>
              </a:rPr>
              <a:t>digraph has a big hole in the middle of it where something could ‘leak’ through.</a:t>
            </a:r>
          </a:p>
          <a:p>
            <a:pPr marL="0" indent="0">
              <a:buFont typeface="Arial" panose="020B0604020202020204" pitchFamily="34" charset="0"/>
              <a:buNone/>
            </a:pPr>
            <a:endParaRPr lang="en-US">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atin typeface="Calibri" panose="020F0502020204030204" pitchFamily="34" charset="0"/>
                <a:ea typeface="Calibri" panose="020F0502020204030204" pitchFamily="34" charset="0"/>
                <a:cs typeface="Calibri" panose="020F0502020204030204" pitchFamily="34" charset="0"/>
              </a:rPr>
              <a:t>Write the two words on the class whiteboard, referring to the </a:t>
            </a:r>
            <a:r>
              <a:rPr lang="en-US" b="1">
                <a:latin typeface="Calibri" panose="020F0502020204030204" pitchFamily="34" charset="0"/>
                <a:ea typeface="Calibri" panose="020F0502020204030204" pitchFamily="34" charset="0"/>
                <a:cs typeface="Calibri" panose="020F0502020204030204" pitchFamily="34" charset="0"/>
              </a:rPr>
              <a:t>leak</a:t>
            </a:r>
            <a:r>
              <a:rPr lang="en-US">
                <a:latin typeface="Calibri" panose="020F0502020204030204" pitchFamily="34" charset="0"/>
                <a:ea typeface="Calibri" panose="020F0502020204030204" pitchFamily="34" charset="0"/>
                <a:cs typeface="Calibri" panose="020F0502020204030204" pitchFamily="34" charset="0"/>
              </a:rPr>
              <a:t> mnemonic to choose the correct spelling for each.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Calibri" panose="020F0502020204030204" pitchFamily="34" charset="0"/>
                <a:ea typeface="Calibri" panose="020F0502020204030204" pitchFamily="34" charset="0"/>
                <a:cs typeface="Calibri" panose="020F0502020204030204" pitchFamily="34" charset="0"/>
              </a:rPr>
              <a:t>You may also like to ask students if they can think of other ways to remember the spelling of </a:t>
            </a:r>
            <a:r>
              <a:rPr lang="en-US" b="1">
                <a:latin typeface="Calibri" panose="020F0502020204030204" pitchFamily="34" charset="0"/>
                <a:ea typeface="Calibri" panose="020F0502020204030204" pitchFamily="34" charset="0"/>
                <a:cs typeface="Calibri" panose="020F0502020204030204" pitchFamily="34" charset="0"/>
              </a:rPr>
              <a:t>leak</a:t>
            </a:r>
            <a:r>
              <a:rPr lang="en-US">
                <a:latin typeface="Calibri" panose="020F0502020204030204" pitchFamily="34" charset="0"/>
                <a:ea typeface="Calibri" panose="020F0502020204030204" pitchFamily="34" charset="0"/>
                <a:cs typeface="Calibri" panose="020F0502020204030204" pitchFamily="34" charset="0"/>
              </a:rPr>
              <a:t> and </a:t>
            </a:r>
            <a:r>
              <a:rPr lang="en-US" b="1">
                <a:latin typeface="Calibri" panose="020F0502020204030204" pitchFamily="34" charset="0"/>
                <a:ea typeface="Calibri" panose="020F0502020204030204" pitchFamily="34" charset="0"/>
                <a:cs typeface="Calibri" panose="020F0502020204030204" pitchFamily="34" charset="0"/>
              </a:rPr>
              <a:t>leek</a:t>
            </a:r>
            <a:r>
              <a:rPr lang="en-US">
                <a:latin typeface="Calibri" panose="020F0502020204030204" pitchFamily="34" charset="0"/>
                <a:ea typeface="Calibri" panose="020F0502020204030204" pitchFamily="34" charset="0"/>
                <a:cs typeface="Calibri" panose="020F0502020204030204" pitchFamily="34" charset="0"/>
              </a:rPr>
              <a:t>.</a:t>
            </a:r>
            <a:endParaRPr lang="en-US"/>
          </a:p>
          <a:p>
            <a:endParaRPr lang="en-US"/>
          </a:p>
          <a:p>
            <a:endParaRPr lang="en-US"/>
          </a:p>
        </p:txBody>
      </p:sp>
      <p:sp>
        <p:nvSpPr>
          <p:cNvPr id="4" name="Slide Number Placeholder 3">
            <a:extLst>
              <a:ext uri="{FF2B5EF4-FFF2-40B4-BE49-F238E27FC236}">
                <a16:creationId xmlns:a16="http://schemas.microsoft.com/office/drawing/2014/main" id="{1DB0A06E-3AC9-153D-7A73-07E294658060}"/>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AU"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220815997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C3CF4A-379D-13E7-F13A-861128CA1CF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AA082B9-4B58-F1FF-CC6C-90C50455D11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FF93FC8-F67E-55F2-C3FE-78ABAC8D3196}"/>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200" b="1" kern="100" dirty="0">
                <a:effectLst/>
                <a:latin typeface="Calibri" panose="020F0502020204030204" pitchFamily="34" charset="0"/>
                <a:ea typeface="Calibri" panose="020F0502020204030204" pitchFamily="34" charset="0"/>
                <a:cs typeface="Calibri" panose="020F0502020204030204" pitchFamily="34" charset="0"/>
              </a:rPr>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b="1" kern="100" dirty="0">
              <a:effectLst/>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Calibri" panose="020F0502020204030204" pitchFamily="34" charset="0"/>
                <a:ea typeface="Calibri" panose="020F0502020204030204" pitchFamily="34" charset="0"/>
                <a:cs typeface="Calibri" panose="020F0502020204030204" pitchFamily="34" charset="0"/>
              </a:rPr>
              <a:t>Read </a:t>
            </a:r>
            <a:r>
              <a:rPr lang="en-US" b="1" dirty="0">
                <a:latin typeface="Calibri" panose="020F0502020204030204" pitchFamily="34" charset="0"/>
                <a:ea typeface="Calibri" panose="020F0502020204030204" pitchFamily="34" charset="0"/>
                <a:cs typeface="Calibri" panose="020F0502020204030204" pitchFamily="34" charset="0"/>
              </a:rPr>
              <a:t>their</a:t>
            </a:r>
            <a:r>
              <a:rPr lang="en-US" dirty="0">
                <a:latin typeface="Calibri" panose="020F0502020204030204" pitchFamily="34" charset="0"/>
                <a:ea typeface="Calibri" panose="020F0502020204030204" pitchFamily="34" charset="0"/>
                <a:cs typeface="Calibri" panose="020F0502020204030204" pitchFamily="34" charset="0"/>
              </a:rPr>
              <a:t> and</a:t>
            </a:r>
            <a:r>
              <a:rPr lang="en-US" b="1" dirty="0">
                <a:latin typeface="Calibri" panose="020F0502020204030204" pitchFamily="34" charset="0"/>
                <a:ea typeface="Calibri" panose="020F0502020204030204" pitchFamily="34" charset="0"/>
                <a:cs typeface="Calibri" panose="020F0502020204030204" pitchFamily="34" charset="0"/>
              </a:rPr>
              <a:t> there</a:t>
            </a:r>
            <a:r>
              <a:rPr lang="en-US" dirty="0">
                <a:latin typeface="Calibri" panose="020F0502020204030204" pitchFamily="34" charset="0"/>
                <a:ea typeface="Calibri" panose="020F0502020204030204" pitchFamily="34" charset="0"/>
                <a:cs typeface="Calibri" panose="020F0502020204030204" pitchFamily="34" charset="0"/>
              </a:rPr>
              <a:t> aloud. Discuss the meanings and their different spelling.</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Calibri" panose="020F0502020204030204" pitchFamily="34" charset="0"/>
              <a:ea typeface="Calibri" panose="020F0502020204030204" pitchFamily="34" charset="0"/>
              <a:cs typeface="Calibri" panose="020F0502020204030204" pitchFamily="34" charset="0"/>
            </a:endParaRPr>
          </a:p>
          <a:p>
            <a:r>
              <a:rPr lang="en-US" dirty="0">
                <a:latin typeface="Calibri" panose="020F0502020204030204" pitchFamily="34" charset="0"/>
                <a:ea typeface="Calibri" panose="020F0502020204030204" pitchFamily="34" charset="0"/>
                <a:cs typeface="Calibri" panose="020F0502020204030204" pitchFamily="34" charset="0"/>
              </a:rPr>
              <a:t>Refer to the mnemonic images shown on the slide.</a:t>
            </a:r>
          </a:p>
          <a:p>
            <a:endParaRPr lang="en-US" dirty="0">
              <a:latin typeface="Calibri" panose="020F0502020204030204" pitchFamily="34" charset="0"/>
              <a:ea typeface="Calibri" panose="020F0502020204030204" pitchFamily="34" charset="0"/>
              <a:cs typeface="Calibri" panose="020F0502020204030204" pitchFamily="34" charset="0"/>
            </a:endParaRPr>
          </a:p>
          <a:p>
            <a:r>
              <a:rPr lang="en-US" dirty="0">
                <a:latin typeface="Calibri" panose="020F0502020204030204" pitchFamily="34" charset="0"/>
                <a:ea typeface="Calibri" panose="020F0502020204030204" pitchFamily="34" charset="0"/>
                <a:cs typeface="Calibri" panose="020F0502020204030204" pitchFamily="34" charset="0"/>
              </a:rPr>
              <a:t>Explain to students that: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latin typeface="Calibri" panose="020F0502020204030204" pitchFamily="34" charset="0"/>
                <a:ea typeface="Calibri" panose="020F0502020204030204" pitchFamily="34" charset="0"/>
                <a:cs typeface="Calibri" panose="020F0502020204030204" pitchFamily="34" charset="0"/>
              </a:rPr>
              <a:t>their</a:t>
            </a:r>
            <a:r>
              <a:rPr lang="en-US" dirty="0">
                <a:latin typeface="Calibri" panose="020F0502020204030204" pitchFamily="34" charset="0"/>
                <a:ea typeface="Calibri" panose="020F0502020204030204" pitchFamily="34" charset="0"/>
                <a:cs typeface="Calibri" panose="020F0502020204030204" pitchFamily="34" charset="0"/>
              </a:rPr>
              <a:t> refers to a person and you can imagine the </a:t>
            </a:r>
            <a:r>
              <a:rPr lang="en-US" b="1" dirty="0" err="1">
                <a:latin typeface="Calibri" panose="020F0502020204030204" pitchFamily="34" charset="0"/>
                <a:ea typeface="Calibri" panose="020F0502020204030204" pitchFamily="34" charset="0"/>
                <a:cs typeface="Calibri" panose="020F0502020204030204" pitchFamily="34" charset="0"/>
              </a:rPr>
              <a:t>i</a:t>
            </a:r>
            <a:r>
              <a:rPr lang="en-US" dirty="0">
                <a:latin typeface="Calibri" panose="020F0502020204030204" pitchFamily="34" charset="0"/>
                <a:ea typeface="Calibri" panose="020F0502020204030204" pitchFamily="34" charset="0"/>
                <a:cs typeface="Calibri" panose="020F0502020204030204" pitchFamily="34" charset="0"/>
              </a:rPr>
              <a:t> in</a:t>
            </a:r>
            <a:r>
              <a:rPr lang="en-US" b="1" dirty="0">
                <a:latin typeface="Calibri" panose="020F0502020204030204" pitchFamily="34" charset="0"/>
                <a:ea typeface="Calibri" panose="020F0502020204030204" pitchFamily="34" charset="0"/>
                <a:cs typeface="Calibri" panose="020F0502020204030204" pitchFamily="34" charset="0"/>
              </a:rPr>
              <a:t> their </a:t>
            </a:r>
            <a:r>
              <a:rPr lang="en-US" dirty="0">
                <a:latin typeface="Calibri" panose="020F0502020204030204" pitchFamily="34" charset="0"/>
                <a:ea typeface="Calibri" panose="020F0502020204030204" pitchFamily="34" charset="0"/>
                <a:cs typeface="Calibri" panose="020F0502020204030204" pitchFamily="34" charset="0"/>
              </a:rPr>
              <a:t>to be a little person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latin typeface="Calibri" panose="020F0502020204030204" pitchFamily="34" charset="0"/>
                <a:ea typeface="Calibri" panose="020F0502020204030204" pitchFamily="34" charset="0"/>
                <a:cs typeface="Calibri" panose="020F0502020204030204" pitchFamily="34" charset="0"/>
              </a:rPr>
              <a:t>there</a:t>
            </a:r>
            <a:r>
              <a:rPr lang="en-US" dirty="0">
                <a:latin typeface="Calibri" panose="020F0502020204030204" pitchFamily="34" charset="0"/>
                <a:ea typeface="Calibri" panose="020F0502020204030204" pitchFamily="34" charset="0"/>
                <a:cs typeface="Calibri" panose="020F0502020204030204" pitchFamily="34" charset="0"/>
              </a:rPr>
              <a:t> refers to a place and you can imagine an arrow on the end of the final </a:t>
            </a:r>
            <a:r>
              <a:rPr lang="en-US" b="1" dirty="0">
                <a:latin typeface="Calibri" panose="020F0502020204030204" pitchFamily="34" charset="0"/>
                <a:ea typeface="Calibri" panose="020F0502020204030204" pitchFamily="34" charset="0"/>
                <a:cs typeface="Calibri" panose="020F0502020204030204" pitchFamily="34" charset="0"/>
              </a:rPr>
              <a:t>e</a:t>
            </a:r>
            <a:r>
              <a:rPr lang="en-US" dirty="0">
                <a:latin typeface="Calibri" panose="020F0502020204030204" pitchFamily="34" charset="0"/>
                <a:ea typeface="Calibri" panose="020F0502020204030204" pitchFamily="34" charset="0"/>
                <a:cs typeface="Calibri" panose="020F0502020204030204" pitchFamily="34" charset="0"/>
              </a:rPr>
              <a:t> in</a:t>
            </a:r>
            <a:r>
              <a:rPr lang="en-US" b="1" dirty="0">
                <a:latin typeface="Calibri" panose="020F0502020204030204" pitchFamily="34" charset="0"/>
                <a:ea typeface="Calibri" panose="020F0502020204030204" pitchFamily="34" charset="0"/>
                <a:cs typeface="Calibri" panose="020F0502020204030204" pitchFamily="34" charset="0"/>
              </a:rPr>
              <a:t> there</a:t>
            </a:r>
            <a:r>
              <a:rPr lang="en-US" b="0" dirty="0">
                <a:latin typeface="Calibri" panose="020F0502020204030204" pitchFamily="34" charset="0"/>
                <a:ea typeface="Calibri" panose="020F0502020204030204" pitchFamily="34" charset="0"/>
                <a:cs typeface="Calibri" panose="020F0502020204030204" pitchFamily="34" charset="0"/>
              </a:rPr>
              <a:t> pointing to a place</a:t>
            </a:r>
            <a:r>
              <a:rPr lang="en-US" dirty="0">
                <a:latin typeface="Calibri" panose="020F0502020204030204" pitchFamily="34" charset="0"/>
                <a:ea typeface="Calibri" panose="020F0502020204030204" pitchFamily="34" charset="0"/>
                <a:cs typeface="Calibri" panose="020F0502020204030204" pitchFamily="34" charset="0"/>
              </a:rPr>
              <a:t>.</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latin typeface="Calibri" panose="020F0502020204030204" pitchFamily="34" charset="0"/>
                <a:ea typeface="Calibri" panose="020F0502020204030204" pitchFamily="34" charset="0"/>
                <a:cs typeface="Calibri" panose="020F0502020204030204" pitchFamily="34" charset="0"/>
              </a:rPr>
              <a:t>Write the two words on the class whiteboard, referring to the mnemonics as you use the correct spelling for each.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Calibri" panose="020F0502020204030204" pitchFamily="34" charset="0"/>
                <a:ea typeface="Calibri" panose="020F0502020204030204" pitchFamily="34" charset="0"/>
                <a:cs typeface="Calibri" panose="020F0502020204030204" pitchFamily="34" charset="0"/>
              </a:rPr>
              <a:t>You may also like to ask students if they can think of other ways to remember the spelling of </a:t>
            </a:r>
            <a:r>
              <a:rPr lang="en-US" b="1" dirty="0">
                <a:latin typeface="Calibri" panose="020F0502020204030204" pitchFamily="34" charset="0"/>
                <a:ea typeface="Calibri" panose="020F0502020204030204" pitchFamily="34" charset="0"/>
                <a:cs typeface="Calibri" panose="020F0502020204030204" pitchFamily="34" charset="0"/>
              </a:rPr>
              <a:t>their</a:t>
            </a:r>
            <a:r>
              <a:rPr lang="en-US" dirty="0">
                <a:latin typeface="Calibri" panose="020F0502020204030204" pitchFamily="34" charset="0"/>
                <a:ea typeface="Calibri" panose="020F0502020204030204" pitchFamily="34" charset="0"/>
                <a:cs typeface="Calibri" panose="020F0502020204030204" pitchFamily="34" charset="0"/>
              </a:rPr>
              <a:t> and </a:t>
            </a:r>
            <a:r>
              <a:rPr lang="en-US" b="1" dirty="0">
                <a:latin typeface="Calibri" panose="020F0502020204030204" pitchFamily="34" charset="0"/>
                <a:ea typeface="Calibri" panose="020F0502020204030204" pitchFamily="34" charset="0"/>
                <a:cs typeface="Calibri" panose="020F0502020204030204" pitchFamily="34" charset="0"/>
              </a:rPr>
              <a:t>there</a:t>
            </a:r>
            <a:r>
              <a:rPr lang="en-US" dirty="0">
                <a:latin typeface="Calibri" panose="020F0502020204030204" pitchFamily="34" charset="0"/>
                <a:ea typeface="Calibri" panose="020F0502020204030204" pitchFamily="34" charset="0"/>
                <a:cs typeface="Calibri" panose="020F0502020204030204" pitchFamily="34" charset="0"/>
              </a:rPr>
              <a:t>.</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latin typeface="Calibri" panose="020F0502020204030204" pitchFamily="34" charset="0"/>
              <a:ea typeface="Calibri" panose="020F0502020204030204" pitchFamily="34" charset="0"/>
              <a:cs typeface="Calibri" panose="020F0502020204030204" pitchFamily="34" charset="0"/>
            </a:endParaRPr>
          </a:p>
        </p:txBody>
      </p:sp>
      <p:sp>
        <p:nvSpPr>
          <p:cNvPr id="4" name="Slide Number Placeholder 3">
            <a:extLst>
              <a:ext uri="{FF2B5EF4-FFF2-40B4-BE49-F238E27FC236}">
                <a16:creationId xmlns:a16="http://schemas.microsoft.com/office/drawing/2014/main" id="{ABC30792-0E12-CAE4-CD69-B76CC8346573}"/>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AU"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207925973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16702B-E6DE-EA5A-7205-84B2CC9E116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77E2126-85FF-3EE6-A6BE-994B0C21E05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3CC2E87-0C85-5285-D8AB-BBA372C20DF8}"/>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200" b="1" kern="100" dirty="0">
                <a:effectLst/>
                <a:latin typeface="Calibri" panose="020F0502020204030204" pitchFamily="34" charset="0"/>
                <a:ea typeface="Calibri" panose="020F0502020204030204" pitchFamily="34" charset="0"/>
                <a:cs typeface="Calibri" panose="020F0502020204030204" pitchFamily="34" charset="0"/>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b="1" kern="100" dirty="0">
              <a:effectLst/>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latin typeface="Calibri" panose="020F0502020204030204" pitchFamily="34" charset="0"/>
                <a:ea typeface="Calibri" panose="020F0502020204030204" pitchFamily="34" charset="0"/>
                <a:cs typeface="Calibri" panose="020F0502020204030204" pitchFamily="34" charset="0"/>
              </a:rPr>
              <a:t>Prompt students to sound out and blend the sounds in each word to read each pair of homophones.</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latin typeface="Calibri" panose="020F0502020204030204" pitchFamily="34" charset="0"/>
                <a:ea typeface="Calibri" panose="020F0502020204030204" pitchFamily="34" charset="0"/>
                <a:cs typeface="Calibri" panose="020F0502020204030204" pitchFamily="34" charset="0"/>
              </a:rPr>
              <a:t>Ask students to identify the different spelling in each pair of homophones.</a:t>
            </a:r>
          </a:p>
          <a:p>
            <a:endParaRPr lang="en-US" dirty="0">
              <a:latin typeface="Calibri" panose="020F0502020204030204" pitchFamily="34" charset="0"/>
              <a:ea typeface="Calibri" panose="020F0502020204030204" pitchFamily="34" charset="0"/>
              <a:cs typeface="Calibri" panose="020F0502020204030204" pitchFamily="34" charset="0"/>
            </a:endParaRPr>
          </a:p>
          <a:p>
            <a:r>
              <a:rPr lang="en-US" dirty="0">
                <a:latin typeface="Calibri" panose="020F0502020204030204" pitchFamily="34" charset="0"/>
                <a:ea typeface="Calibri" panose="020F0502020204030204" pitchFamily="34" charset="0"/>
                <a:cs typeface="Calibri" panose="020F0502020204030204" pitchFamily="34" charset="0"/>
              </a:rPr>
              <a:t>Refer to the mnemonic images for </a:t>
            </a:r>
            <a:r>
              <a:rPr lang="en-US" b="1" dirty="0">
                <a:latin typeface="Calibri" panose="020F0502020204030204" pitchFamily="34" charset="0"/>
                <a:ea typeface="Calibri" panose="020F0502020204030204" pitchFamily="34" charset="0"/>
                <a:cs typeface="Calibri" panose="020F0502020204030204" pitchFamily="34" charset="0"/>
              </a:rPr>
              <a:t>see </a:t>
            </a:r>
            <a:r>
              <a:rPr lang="en-US" b="0" dirty="0">
                <a:latin typeface="Calibri" panose="020F0502020204030204" pitchFamily="34" charset="0"/>
                <a:ea typeface="Calibri" panose="020F0502020204030204" pitchFamily="34" charset="0"/>
                <a:cs typeface="Calibri" panose="020F0502020204030204" pitchFamily="34" charset="0"/>
              </a:rPr>
              <a:t>and</a:t>
            </a:r>
            <a:r>
              <a:rPr lang="en-US" b="1" dirty="0">
                <a:latin typeface="Calibri" panose="020F0502020204030204" pitchFamily="34" charset="0"/>
                <a:ea typeface="Calibri" panose="020F0502020204030204" pitchFamily="34" charset="0"/>
                <a:cs typeface="Calibri" panose="020F0502020204030204" pitchFamily="34" charset="0"/>
              </a:rPr>
              <a:t> sea</a:t>
            </a:r>
            <a:r>
              <a:rPr lang="en-US" dirty="0">
                <a:latin typeface="Calibri" panose="020F0502020204030204" pitchFamily="34" charset="0"/>
                <a:ea typeface="Calibri" panose="020F0502020204030204" pitchFamily="34" charset="0"/>
                <a:cs typeface="Calibri" panose="020F0502020204030204" pitchFamily="34" charset="0"/>
              </a:rPr>
              <a:t> shown on the slide.</a:t>
            </a:r>
          </a:p>
          <a:p>
            <a:endParaRPr lang="en-US" dirty="0">
              <a:latin typeface="Calibri" panose="020F0502020204030204" pitchFamily="34" charset="0"/>
              <a:ea typeface="Calibri" panose="020F0502020204030204" pitchFamily="34" charset="0"/>
              <a:cs typeface="Calibri" panose="020F0502020204030204" pitchFamily="34" charset="0"/>
            </a:endParaRPr>
          </a:p>
          <a:p>
            <a:r>
              <a:rPr lang="en-US" dirty="0">
                <a:latin typeface="Calibri" panose="020F0502020204030204" pitchFamily="34" charset="0"/>
                <a:ea typeface="Calibri" panose="020F0502020204030204" pitchFamily="34" charset="0"/>
                <a:cs typeface="Calibri" panose="020F0502020204030204" pitchFamily="34" charset="0"/>
              </a:rPr>
              <a:t>Explain to students that: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latin typeface="Calibri" panose="020F0502020204030204" pitchFamily="34" charset="0"/>
                <a:ea typeface="Calibri" panose="020F0502020204030204" pitchFamily="34" charset="0"/>
                <a:cs typeface="Calibri" panose="020F0502020204030204" pitchFamily="34" charset="0"/>
              </a:rPr>
              <a:t>we use our </a:t>
            </a:r>
            <a:r>
              <a:rPr lang="en-US" i="1" dirty="0">
                <a:latin typeface="Calibri" panose="020F0502020204030204" pitchFamily="34" charset="0"/>
                <a:ea typeface="Calibri" panose="020F0502020204030204" pitchFamily="34" charset="0"/>
                <a:cs typeface="Calibri" panose="020F0502020204030204" pitchFamily="34" charset="0"/>
              </a:rPr>
              <a:t>two</a:t>
            </a:r>
            <a:r>
              <a:rPr lang="en-US" dirty="0">
                <a:latin typeface="Calibri" panose="020F0502020204030204" pitchFamily="34" charset="0"/>
                <a:ea typeface="Calibri" panose="020F0502020204030204" pitchFamily="34" charset="0"/>
                <a:cs typeface="Calibri" panose="020F0502020204030204" pitchFamily="34" charset="0"/>
              </a:rPr>
              <a:t> eyes to see and </a:t>
            </a:r>
            <a:r>
              <a:rPr lang="en-US" b="1" dirty="0">
                <a:latin typeface="Calibri" panose="020F0502020204030204" pitchFamily="34" charset="0"/>
                <a:ea typeface="Calibri" panose="020F0502020204030204" pitchFamily="34" charset="0"/>
                <a:cs typeface="Calibri" panose="020F0502020204030204" pitchFamily="34" charset="0"/>
              </a:rPr>
              <a:t>see</a:t>
            </a:r>
            <a:r>
              <a:rPr lang="en-US" dirty="0">
                <a:latin typeface="Calibri" panose="020F0502020204030204" pitchFamily="34" charset="0"/>
                <a:ea typeface="Calibri" panose="020F0502020204030204" pitchFamily="34" charset="0"/>
                <a:cs typeface="Calibri" panose="020F0502020204030204" pitchFamily="34" charset="0"/>
              </a:rPr>
              <a:t> is spelled with </a:t>
            </a:r>
            <a:r>
              <a:rPr lang="en-US" i="1" dirty="0">
                <a:latin typeface="Calibri" panose="020F0502020204030204" pitchFamily="34" charset="0"/>
                <a:ea typeface="Calibri" panose="020F0502020204030204" pitchFamily="34" charset="0"/>
                <a:cs typeface="Calibri" panose="020F0502020204030204" pitchFamily="34" charset="0"/>
              </a:rPr>
              <a:t>two</a:t>
            </a:r>
            <a:r>
              <a:rPr lang="en-US" dirty="0">
                <a:latin typeface="Calibri" panose="020F0502020204030204" pitchFamily="34" charset="0"/>
                <a:ea typeface="Calibri" panose="020F0502020204030204" pitchFamily="34" charset="0"/>
                <a:cs typeface="Calibri" panose="020F0502020204030204" pitchFamily="34" charset="0"/>
              </a:rPr>
              <a:t> </a:t>
            </a:r>
            <a:r>
              <a:rPr lang="en-US" b="1" dirty="0">
                <a:latin typeface="Calibri" panose="020F0502020204030204" pitchFamily="34" charset="0"/>
                <a:ea typeface="Calibri" panose="020F0502020204030204" pitchFamily="34" charset="0"/>
                <a:cs typeface="Calibri" panose="020F0502020204030204" pitchFamily="34" charset="0"/>
              </a:rPr>
              <a:t>e</a:t>
            </a:r>
            <a:r>
              <a:rPr lang="en-US" dirty="0">
                <a:latin typeface="Calibri" panose="020F0502020204030204" pitchFamily="34" charset="0"/>
                <a:ea typeface="Calibri" panose="020F0502020204030204" pitchFamily="34" charset="0"/>
                <a:cs typeface="Calibri" panose="020F0502020204030204" pitchFamily="34" charset="0"/>
              </a:rPr>
              <a:t>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latin typeface="Calibri" panose="020F0502020204030204" pitchFamily="34" charset="0"/>
                <a:ea typeface="Calibri" panose="020F0502020204030204" pitchFamily="34" charset="0"/>
                <a:cs typeface="Calibri" panose="020F0502020204030204" pitchFamily="34" charset="0"/>
              </a:rPr>
              <a:t>we can imagine the </a:t>
            </a:r>
            <a:r>
              <a:rPr lang="en-US" b="1" dirty="0">
                <a:latin typeface="Calibri" panose="020F0502020204030204" pitchFamily="34" charset="0"/>
                <a:ea typeface="Calibri" panose="020F0502020204030204" pitchFamily="34" charset="0"/>
                <a:cs typeface="Calibri" panose="020F0502020204030204" pitchFamily="34" charset="0"/>
              </a:rPr>
              <a:t>a</a:t>
            </a:r>
            <a:r>
              <a:rPr lang="en-US" dirty="0">
                <a:latin typeface="Calibri" panose="020F0502020204030204" pitchFamily="34" charset="0"/>
                <a:ea typeface="Calibri" panose="020F0502020204030204" pitchFamily="34" charset="0"/>
                <a:cs typeface="Calibri" panose="020F0502020204030204" pitchFamily="34" charset="0"/>
              </a:rPr>
              <a:t> at the end of </a:t>
            </a:r>
            <a:r>
              <a:rPr lang="en-US" b="1" dirty="0">
                <a:latin typeface="Calibri" panose="020F0502020204030204" pitchFamily="34" charset="0"/>
                <a:ea typeface="Calibri" panose="020F0502020204030204" pitchFamily="34" charset="0"/>
                <a:cs typeface="Calibri" panose="020F0502020204030204" pitchFamily="34" charset="0"/>
              </a:rPr>
              <a:t>sea</a:t>
            </a:r>
            <a:r>
              <a:rPr lang="en-US" dirty="0">
                <a:latin typeface="Calibri" panose="020F0502020204030204" pitchFamily="34" charset="0"/>
                <a:ea typeface="Calibri" panose="020F0502020204030204" pitchFamily="34" charset="0"/>
                <a:cs typeface="Calibri" panose="020F0502020204030204" pitchFamily="34" charset="0"/>
              </a:rPr>
              <a:t> is a fish swimming in the </a:t>
            </a:r>
            <a:r>
              <a:rPr lang="en-US" i="1" dirty="0">
                <a:latin typeface="Calibri" panose="020F0502020204030204" pitchFamily="34" charset="0"/>
                <a:ea typeface="Calibri" panose="020F0502020204030204" pitchFamily="34" charset="0"/>
                <a:cs typeface="Calibri" panose="020F0502020204030204" pitchFamily="34" charset="0"/>
              </a:rPr>
              <a:t>sea</a:t>
            </a:r>
            <a:r>
              <a:rPr lang="en-US" dirty="0">
                <a:latin typeface="Calibri" panose="020F0502020204030204" pitchFamily="34" charset="0"/>
                <a:ea typeface="Calibri" panose="020F0502020204030204" pitchFamily="34" charset="0"/>
                <a:cs typeface="Calibri" panose="020F0502020204030204" pitchFamily="34" charset="0"/>
              </a:rPr>
              <a:t>.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latin typeface="Calibri" panose="020F0502020204030204" pitchFamily="34" charset="0"/>
                <a:ea typeface="Calibri" panose="020F0502020204030204" pitchFamily="34" charset="0"/>
                <a:cs typeface="Calibri" panose="020F0502020204030204" pitchFamily="34" charset="0"/>
              </a:rPr>
              <a:t>Have students write the words on their mini-whiteboards, referring to the mnemonics to use the correct spelling for each.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Calibri" panose="020F0502020204030204" pitchFamily="34" charset="0"/>
                <a:ea typeface="Calibri" panose="020F0502020204030204" pitchFamily="34" charset="0"/>
                <a:cs typeface="Calibri" panose="020F0502020204030204" pitchFamily="34" charset="0"/>
              </a:rPr>
              <a:t>You may also like to ask students if they can think of other ways to remember the spelling of </a:t>
            </a:r>
            <a:r>
              <a:rPr lang="en-US" b="1" dirty="0">
                <a:latin typeface="Calibri" panose="020F0502020204030204" pitchFamily="34" charset="0"/>
                <a:ea typeface="Calibri" panose="020F0502020204030204" pitchFamily="34" charset="0"/>
                <a:cs typeface="Calibri" panose="020F0502020204030204" pitchFamily="34" charset="0"/>
              </a:rPr>
              <a:t>see</a:t>
            </a:r>
            <a:r>
              <a:rPr lang="en-US" dirty="0">
                <a:latin typeface="Calibri" panose="020F0502020204030204" pitchFamily="34" charset="0"/>
                <a:ea typeface="Calibri" panose="020F0502020204030204" pitchFamily="34" charset="0"/>
                <a:cs typeface="Calibri" panose="020F0502020204030204" pitchFamily="34" charset="0"/>
              </a:rPr>
              <a:t> and </a:t>
            </a:r>
            <a:r>
              <a:rPr lang="en-US" b="1" dirty="0">
                <a:latin typeface="Calibri" panose="020F0502020204030204" pitchFamily="34" charset="0"/>
                <a:ea typeface="Calibri" panose="020F0502020204030204" pitchFamily="34" charset="0"/>
                <a:cs typeface="Calibri" panose="020F0502020204030204" pitchFamily="34" charset="0"/>
              </a:rPr>
              <a:t>sea</a:t>
            </a:r>
            <a:r>
              <a:rPr lang="en-US" dirty="0">
                <a:latin typeface="Calibri" panose="020F0502020204030204" pitchFamily="34" charset="0"/>
                <a:ea typeface="Calibri" panose="020F0502020204030204" pitchFamily="34" charset="0"/>
                <a:cs typeface="Calibri" panose="020F0502020204030204" pitchFamily="34" charset="0"/>
              </a:rPr>
              <a:t>.</a:t>
            </a:r>
            <a:endParaRPr lang="en-US" dirty="0"/>
          </a:p>
          <a:p>
            <a:endParaRPr lang="en-US" dirty="0"/>
          </a:p>
        </p:txBody>
      </p:sp>
      <p:sp>
        <p:nvSpPr>
          <p:cNvPr id="4" name="Slide Number Placeholder 3">
            <a:extLst>
              <a:ext uri="{FF2B5EF4-FFF2-40B4-BE49-F238E27FC236}">
                <a16:creationId xmlns:a16="http://schemas.microsoft.com/office/drawing/2014/main" id="{AE6C1A1C-0ABA-8278-C49D-B9D2231E3BA1}"/>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AU"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36976602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69B7ED-2D94-FC70-1940-53949DE16ED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B770528-E835-517D-25BE-4AE0E1AB290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D6F9151-CFCA-4EA0-EA0C-4447C2242300}"/>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200" b="1" kern="100" dirty="0">
                <a:effectLst/>
                <a:latin typeface="Calibri" panose="020F0502020204030204" pitchFamily="34" charset="0"/>
                <a:ea typeface="Calibri" panose="020F0502020204030204" pitchFamily="34" charset="0"/>
                <a:cs typeface="Calibri" panose="020F0502020204030204" pitchFamily="34" charset="0"/>
              </a:rPr>
              <a:t>We do</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AU" sz="1200" b="1" kern="100" dirty="0">
              <a:effectLst/>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latin typeface="Calibri" panose="020F0502020204030204" pitchFamily="34" charset="0"/>
                <a:ea typeface="Calibri" panose="020F0502020204030204" pitchFamily="34" charset="0"/>
                <a:cs typeface="Calibri" panose="020F0502020204030204" pitchFamily="34" charset="0"/>
              </a:rPr>
              <a:t>Prompt students to sound out and blend the sounds in each word to read each pair of homophones.</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latin typeface="Calibri" panose="020F0502020204030204" pitchFamily="34" charset="0"/>
                <a:ea typeface="Calibri" panose="020F0502020204030204" pitchFamily="34" charset="0"/>
                <a:cs typeface="Calibri" panose="020F0502020204030204" pitchFamily="34" charset="0"/>
              </a:rPr>
              <a:t>Ask students to identify the different spelling in each pair of homophones.</a:t>
            </a:r>
          </a:p>
          <a:p>
            <a:endParaRPr lang="en-US" dirty="0">
              <a:latin typeface="Calibri" panose="020F0502020204030204" pitchFamily="34" charset="0"/>
              <a:ea typeface="Calibri" panose="020F0502020204030204" pitchFamily="34" charset="0"/>
              <a:cs typeface="Calibri" panose="020F0502020204030204" pitchFamily="34" charset="0"/>
            </a:endParaRPr>
          </a:p>
          <a:p>
            <a:r>
              <a:rPr lang="en-US" dirty="0">
                <a:latin typeface="Calibri" panose="020F0502020204030204" pitchFamily="34" charset="0"/>
                <a:ea typeface="Calibri" panose="020F0502020204030204" pitchFamily="34" charset="0"/>
                <a:cs typeface="Calibri" panose="020F0502020204030204" pitchFamily="34" charset="0"/>
              </a:rPr>
              <a:t>Refer to the mnemonic image for </a:t>
            </a:r>
            <a:r>
              <a:rPr lang="en-US" b="1" dirty="0">
                <a:latin typeface="Calibri" panose="020F0502020204030204" pitchFamily="34" charset="0"/>
                <a:ea typeface="Calibri" panose="020F0502020204030204" pitchFamily="34" charset="0"/>
                <a:cs typeface="Calibri" panose="020F0502020204030204" pitchFamily="34" charset="0"/>
              </a:rPr>
              <a:t>week</a:t>
            </a:r>
            <a:r>
              <a:rPr lang="en-US" dirty="0">
                <a:latin typeface="Calibri" panose="020F0502020204030204" pitchFamily="34" charset="0"/>
                <a:ea typeface="Calibri" panose="020F0502020204030204" pitchFamily="34" charset="0"/>
                <a:cs typeface="Calibri" panose="020F0502020204030204" pitchFamily="34" charset="0"/>
              </a:rPr>
              <a:t> shown on the slide.</a:t>
            </a:r>
          </a:p>
          <a:p>
            <a:endParaRPr lang="en-US" dirty="0">
              <a:latin typeface="Calibri" panose="020F0502020204030204" pitchFamily="34" charset="0"/>
              <a:ea typeface="Calibri" panose="020F0502020204030204" pitchFamily="34" charset="0"/>
              <a:cs typeface="Calibri" panose="020F0502020204030204" pitchFamily="34" charset="0"/>
            </a:endParaRPr>
          </a:p>
          <a:p>
            <a:r>
              <a:rPr lang="en-US" dirty="0">
                <a:latin typeface="Calibri" panose="020F0502020204030204" pitchFamily="34" charset="0"/>
                <a:ea typeface="Calibri" panose="020F0502020204030204" pitchFamily="34" charset="0"/>
                <a:cs typeface="Calibri" panose="020F0502020204030204" pitchFamily="34" charset="0"/>
              </a:rPr>
              <a:t>Explain to students that: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latin typeface="Calibri" panose="020F0502020204030204" pitchFamily="34" charset="0"/>
                <a:ea typeface="Calibri" panose="020F0502020204030204" pitchFamily="34" charset="0"/>
                <a:cs typeface="Calibri" panose="020F0502020204030204" pitchFamily="34" charset="0"/>
              </a:rPr>
              <a:t>there are </a:t>
            </a:r>
            <a:r>
              <a:rPr lang="en-US" i="1" dirty="0">
                <a:latin typeface="Calibri" panose="020F0502020204030204" pitchFamily="34" charset="0"/>
                <a:ea typeface="Calibri" panose="020F0502020204030204" pitchFamily="34" charset="0"/>
                <a:cs typeface="Calibri" panose="020F0502020204030204" pitchFamily="34" charset="0"/>
              </a:rPr>
              <a:t>two</a:t>
            </a:r>
            <a:r>
              <a:rPr lang="en-US" dirty="0">
                <a:latin typeface="Calibri" panose="020F0502020204030204" pitchFamily="34" charset="0"/>
                <a:ea typeface="Calibri" panose="020F0502020204030204" pitchFamily="34" charset="0"/>
                <a:cs typeface="Calibri" panose="020F0502020204030204" pitchFamily="34" charset="0"/>
              </a:rPr>
              <a:t> days in the weekend and </a:t>
            </a:r>
            <a:r>
              <a:rPr lang="en-US" i="1" dirty="0">
                <a:latin typeface="Calibri" panose="020F0502020204030204" pitchFamily="34" charset="0"/>
                <a:ea typeface="Calibri" panose="020F0502020204030204" pitchFamily="34" charset="0"/>
                <a:cs typeface="Calibri" panose="020F0502020204030204" pitchFamily="34" charset="0"/>
              </a:rPr>
              <a:t>two</a:t>
            </a:r>
            <a:r>
              <a:rPr lang="en-US" dirty="0">
                <a:latin typeface="Calibri" panose="020F0502020204030204" pitchFamily="34" charset="0"/>
                <a:ea typeface="Calibri" panose="020F0502020204030204" pitchFamily="34" charset="0"/>
                <a:cs typeface="Calibri" panose="020F0502020204030204" pitchFamily="34" charset="0"/>
              </a:rPr>
              <a:t> </a:t>
            </a:r>
            <a:r>
              <a:rPr lang="en-US" b="1" dirty="0">
                <a:latin typeface="Calibri" panose="020F0502020204030204" pitchFamily="34" charset="0"/>
                <a:ea typeface="Calibri" panose="020F0502020204030204" pitchFamily="34" charset="0"/>
                <a:cs typeface="Calibri" panose="020F0502020204030204" pitchFamily="34" charset="0"/>
              </a:rPr>
              <a:t>e</a:t>
            </a:r>
            <a:r>
              <a:rPr lang="en-US" dirty="0">
                <a:latin typeface="Calibri" panose="020F0502020204030204" pitchFamily="34" charset="0"/>
                <a:ea typeface="Calibri" panose="020F0502020204030204" pitchFamily="34" charset="0"/>
                <a:cs typeface="Calibri" panose="020F0502020204030204" pitchFamily="34" charset="0"/>
              </a:rPr>
              <a:t>s in the word </a:t>
            </a:r>
            <a:r>
              <a:rPr lang="en-US" b="1" dirty="0">
                <a:latin typeface="Calibri" panose="020F0502020204030204" pitchFamily="34" charset="0"/>
                <a:ea typeface="Calibri" panose="020F0502020204030204" pitchFamily="34" charset="0"/>
                <a:cs typeface="Calibri" panose="020F0502020204030204" pitchFamily="34" charset="0"/>
              </a:rPr>
              <a:t>week</a:t>
            </a:r>
            <a:r>
              <a:rPr lang="en-US" dirty="0">
                <a:latin typeface="Calibri" panose="020F0502020204030204" pitchFamily="34" charset="0"/>
                <a:ea typeface="Calibri" panose="020F0502020204030204" pitchFamily="34" charset="0"/>
                <a:cs typeface="Calibri" panose="020F0502020204030204" pitchFamily="34" charset="0"/>
              </a:rPr>
              <a:t>.</a:t>
            </a:r>
            <a:endParaRPr lang="en-US" b="1"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latin typeface="Calibri" panose="020F0502020204030204" pitchFamily="34" charset="0"/>
                <a:ea typeface="Calibri" panose="020F0502020204030204" pitchFamily="34" charset="0"/>
                <a:cs typeface="Calibri" panose="020F0502020204030204" pitchFamily="34" charset="0"/>
              </a:rPr>
              <a:t>Have students write the words on their mini-whiteboards, referring to the mnemonic to use the correct spelling for each.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Calibri" panose="020F0502020204030204" pitchFamily="34" charset="0"/>
                <a:ea typeface="Calibri" panose="020F0502020204030204" pitchFamily="34" charset="0"/>
                <a:cs typeface="Calibri" panose="020F0502020204030204" pitchFamily="34" charset="0"/>
              </a:rPr>
              <a:t>You may also like to ask students if they can think of other ways to remember the spelling of </a:t>
            </a:r>
            <a:r>
              <a:rPr lang="en-US" b="1" dirty="0">
                <a:latin typeface="Calibri" panose="020F0502020204030204" pitchFamily="34" charset="0"/>
                <a:ea typeface="Calibri" panose="020F0502020204030204" pitchFamily="34" charset="0"/>
                <a:cs typeface="Calibri" panose="020F0502020204030204" pitchFamily="34" charset="0"/>
              </a:rPr>
              <a:t>week</a:t>
            </a:r>
            <a:r>
              <a:rPr lang="en-US" dirty="0">
                <a:latin typeface="Calibri" panose="020F0502020204030204" pitchFamily="34" charset="0"/>
                <a:ea typeface="Calibri" panose="020F0502020204030204" pitchFamily="34" charset="0"/>
                <a:cs typeface="Calibri" panose="020F0502020204030204" pitchFamily="34" charset="0"/>
              </a:rPr>
              <a:t> and </a:t>
            </a:r>
            <a:r>
              <a:rPr lang="en-US" b="1" dirty="0">
                <a:latin typeface="Calibri" panose="020F0502020204030204" pitchFamily="34" charset="0"/>
                <a:ea typeface="Calibri" panose="020F0502020204030204" pitchFamily="34" charset="0"/>
                <a:cs typeface="Calibri" panose="020F0502020204030204" pitchFamily="34" charset="0"/>
              </a:rPr>
              <a:t>weak</a:t>
            </a:r>
            <a:r>
              <a:rPr lang="en-US" dirty="0">
                <a:latin typeface="Calibri" panose="020F0502020204030204" pitchFamily="34" charset="0"/>
                <a:ea typeface="Calibri" panose="020F0502020204030204" pitchFamily="34" charset="0"/>
                <a:cs typeface="Calibri" panose="020F0502020204030204" pitchFamily="34" charset="0"/>
              </a:rPr>
              <a:t>.</a:t>
            </a:r>
            <a:endParaRPr lang="en-US" dirty="0"/>
          </a:p>
          <a:p>
            <a:endParaRPr lang="en-US" dirty="0"/>
          </a:p>
        </p:txBody>
      </p:sp>
      <p:sp>
        <p:nvSpPr>
          <p:cNvPr id="4" name="Slide Number Placeholder 3">
            <a:extLst>
              <a:ext uri="{FF2B5EF4-FFF2-40B4-BE49-F238E27FC236}">
                <a16:creationId xmlns:a16="http://schemas.microsoft.com/office/drawing/2014/main" id="{0ACC46F5-05CD-1FA2-F240-684BC4D5C2DF}"/>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AU"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78431444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B041046-BECC-7113-296F-2BA2135F6C9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53F87EB-7B3E-3141-15A9-26716B6D86D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3A54072-96C3-FE35-684E-2EBF92FA4D18}"/>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200" b="1" kern="100" dirty="0">
                <a:effectLst/>
                <a:latin typeface="Calibri" panose="020F0502020204030204" pitchFamily="34" charset="0"/>
                <a:ea typeface="Calibri" panose="020F0502020204030204" pitchFamily="34" charset="0"/>
                <a:cs typeface="Calibri" panose="020F0502020204030204" pitchFamily="34" charset="0"/>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b="1" kern="100" dirty="0">
              <a:effectLst/>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latin typeface="Calibri" panose="020F0502020204030204" pitchFamily="34" charset="0"/>
                <a:ea typeface="Calibri" panose="020F0502020204030204" pitchFamily="34" charset="0"/>
                <a:cs typeface="Calibri" panose="020F0502020204030204" pitchFamily="34" charset="0"/>
              </a:rPr>
              <a:t>Prompt students to sound out and blend the sounds in each word to read each pair of homophones.</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latin typeface="Calibri" panose="020F0502020204030204" pitchFamily="34" charset="0"/>
                <a:ea typeface="Calibri" panose="020F0502020204030204" pitchFamily="34" charset="0"/>
                <a:cs typeface="Calibri" panose="020F0502020204030204" pitchFamily="34" charset="0"/>
              </a:rPr>
              <a:t>Ask students to identify the different spelling in each pair of homophones.</a:t>
            </a:r>
          </a:p>
          <a:p>
            <a:endParaRPr lang="en-US" dirty="0">
              <a:latin typeface="Calibri" panose="020F0502020204030204" pitchFamily="34" charset="0"/>
              <a:ea typeface="Calibri" panose="020F0502020204030204" pitchFamily="34" charset="0"/>
              <a:cs typeface="Calibri" panose="020F0502020204030204" pitchFamily="34" charset="0"/>
            </a:endParaRPr>
          </a:p>
          <a:p>
            <a:r>
              <a:rPr lang="en-US" dirty="0">
                <a:latin typeface="Calibri" panose="020F0502020204030204" pitchFamily="34" charset="0"/>
                <a:ea typeface="Calibri" panose="020F0502020204030204" pitchFamily="34" charset="0"/>
                <a:cs typeface="Calibri" panose="020F0502020204030204" pitchFamily="34" charset="0"/>
              </a:rPr>
              <a:t>Refer to the mnemonic image for </a:t>
            </a:r>
            <a:r>
              <a:rPr lang="en-US" b="1" dirty="0">
                <a:latin typeface="Calibri" panose="020F0502020204030204" pitchFamily="34" charset="0"/>
                <a:ea typeface="Calibri" panose="020F0502020204030204" pitchFamily="34" charset="0"/>
                <a:cs typeface="Calibri" panose="020F0502020204030204" pitchFamily="34" charset="0"/>
              </a:rPr>
              <a:t>two</a:t>
            </a:r>
            <a:r>
              <a:rPr lang="en-US" dirty="0">
                <a:latin typeface="Calibri" panose="020F0502020204030204" pitchFamily="34" charset="0"/>
                <a:ea typeface="Calibri" panose="020F0502020204030204" pitchFamily="34" charset="0"/>
                <a:cs typeface="Calibri" panose="020F0502020204030204" pitchFamily="34" charset="0"/>
              </a:rPr>
              <a:t> shown on the slide.</a:t>
            </a:r>
          </a:p>
          <a:p>
            <a:endParaRPr lang="en-US" dirty="0">
              <a:latin typeface="Calibri" panose="020F0502020204030204" pitchFamily="34" charset="0"/>
              <a:ea typeface="Calibri" panose="020F0502020204030204" pitchFamily="34" charset="0"/>
              <a:cs typeface="Calibri" panose="020F0502020204030204" pitchFamily="34" charset="0"/>
            </a:endParaRPr>
          </a:p>
          <a:p>
            <a:r>
              <a:rPr lang="en-US" dirty="0">
                <a:latin typeface="Calibri" panose="020F0502020204030204" pitchFamily="34" charset="0"/>
                <a:ea typeface="Calibri" panose="020F0502020204030204" pitchFamily="34" charset="0"/>
                <a:cs typeface="Calibri" panose="020F0502020204030204" pitchFamily="34" charset="0"/>
              </a:rPr>
              <a:t>Explain to students that: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latin typeface="Calibri" panose="020F0502020204030204" pitchFamily="34" charset="0"/>
                <a:ea typeface="Calibri" panose="020F0502020204030204" pitchFamily="34" charset="0"/>
                <a:cs typeface="Calibri" panose="020F0502020204030204" pitchFamily="34" charset="0"/>
              </a:rPr>
              <a:t>there are </a:t>
            </a:r>
            <a:r>
              <a:rPr lang="en-US" i="1" dirty="0">
                <a:latin typeface="Calibri" panose="020F0502020204030204" pitchFamily="34" charset="0"/>
                <a:ea typeface="Calibri" panose="020F0502020204030204" pitchFamily="34" charset="0"/>
                <a:cs typeface="Calibri" panose="020F0502020204030204" pitchFamily="34" charset="0"/>
              </a:rPr>
              <a:t>two </a:t>
            </a:r>
            <a:r>
              <a:rPr lang="en-US" i="0" dirty="0">
                <a:latin typeface="Calibri" panose="020F0502020204030204" pitchFamily="34" charset="0"/>
                <a:ea typeface="Calibri" panose="020F0502020204030204" pitchFamily="34" charset="0"/>
                <a:cs typeface="Calibri" panose="020F0502020204030204" pitchFamily="34" charset="0"/>
              </a:rPr>
              <a:t>points on the </a:t>
            </a:r>
            <a:r>
              <a:rPr lang="en-US" b="1" i="0" dirty="0">
                <a:latin typeface="Calibri" panose="020F0502020204030204" pitchFamily="34" charset="0"/>
                <a:ea typeface="Calibri" panose="020F0502020204030204" pitchFamily="34" charset="0"/>
                <a:cs typeface="Calibri" panose="020F0502020204030204" pitchFamily="34" charset="0"/>
              </a:rPr>
              <a:t>w</a:t>
            </a:r>
            <a:r>
              <a:rPr lang="en-US" i="0" dirty="0">
                <a:latin typeface="Calibri" panose="020F0502020204030204" pitchFamily="34" charset="0"/>
                <a:ea typeface="Calibri" panose="020F0502020204030204" pitchFamily="34" charset="0"/>
                <a:cs typeface="Calibri" panose="020F0502020204030204" pitchFamily="34" charset="0"/>
              </a:rPr>
              <a:t> in </a:t>
            </a:r>
            <a:r>
              <a:rPr lang="en-US" b="1" i="0" dirty="0">
                <a:latin typeface="Calibri" panose="020F0502020204030204" pitchFamily="34" charset="0"/>
                <a:ea typeface="Calibri" panose="020F0502020204030204" pitchFamily="34" charset="0"/>
                <a:cs typeface="Calibri" panose="020F0502020204030204" pitchFamily="34" charset="0"/>
              </a:rPr>
              <a:t>two</a:t>
            </a:r>
            <a:r>
              <a:rPr lang="en-US" i="0" dirty="0">
                <a:latin typeface="Calibri" panose="020F0502020204030204" pitchFamily="34" charset="0"/>
                <a:ea typeface="Calibri" panose="020F0502020204030204" pitchFamily="34" charset="0"/>
                <a:cs typeface="Calibri" panose="020F0502020204030204" pitchFamily="34" charset="0"/>
              </a:rPr>
              <a:t>. </a:t>
            </a:r>
            <a:r>
              <a:rPr lang="en-US" i="1" dirty="0">
                <a:latin typeface="Calibri" panose="020F0502020204030204" pitchFamily="34" charset="0"/>
                <a:ea typeface="Calibri" panose="020F0502020204030204" pitchFamily="34" charset="0"/>
                <a:cs typeface="Calibri" panose="020F0502020204030204" pitchFamily="34" charset="0"/>
              </a:rPr>
              <a:t> </a:t>
            </a:r>
            <a:endParaRPr lang="en-US" b="1"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latin typeface="Calibri" panose="020F0502020204030204" pitchFamily="34" charset="0"/>
                <a:ea typeface="Calibri" panose="020F0502020204030204" pitchFamily="34" charset="0"/>
                <a:cs typeface="Calibri" panose="020F0502020204030204" pitchFamily="34" charset="0"/>
              </a:rPr>
              <a:t>Have students write the words on their mini-whiteboards, referring to the mnemonic to use the correct spelling for each.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Calibri" panose="020F0502020204030204" pitchFamily="34" charset="0"/>
                <a:ea typeface="Calibri" panose="020F0502020204030204" pitchFamily="34" charset="0"/>
                <a:cs typeface="Calibri" panose="020F0502020204030204" pitchFamily="34" charset="0"/>
              </a:rPr>
              <a:t>You may also like to ask students if they can think of other ways to remember the spelling of </a:t>
            </a:r>
            <a:r>
              <a:rPr lang="en-US" b="1" dirty="0">
                <a:latin typeface="Calibri" panose="020F0502020204030204" pitchFamily="34" charset="0"/>
                <a:ea typeface="Calibri" panose="020F0502020204030204" pitchFamily="34" charset="0"/>
                <a:cs typeface="Calibri" panose="020F0502020204030204" pitchFamily="34" charset="0"/>
              </a:rPr>
              <a:t>two</a:t>
            </a:r>
            <a:r>
              <a:rPr lang="en-US" dirty="0">
                <a:latin typeface="Calibri" panose="020F0502020204030204" pitchFamily="34" charset="0"/>
                <a:ea typeface="Calibri" panose="020F0502020204030204" pitchFamily="34" charset="0"/>
                <a:cs typeface="Calibri" panose="020F0502020204030204" pitchFamily="34" charset="0"/>
              </a:rPr>
              <a:t> and </a:t>
            </a:r>
            <a:r>
              <a:rPr lang="en-US" b="1" dirty="0">
                <a:latin typeface="Calibri" panose="020F0502020204030204" pitchFamily="34" charset="0"/>
                <a:ea typeface="Calibri" panose="020F0502020204030204" pitchFamily="34" charset="0"/>
                <a:cs typeface="Calibri" panose="020F0502020204030204" pitchFamily="34" charset="0"/>
              </a:rPr>
              <a:t>to </a:t>
            </a:r>
            <a:r>
              <a:rPr lang="en-US" b="0" dirty="0">
                <a:latin typeface="Calibri" panose="020F0502020204030204" pitchFamily="34" charset="0"/>
                <a:ea typeface="Calibri" panose="020F0502020204030204" pitchFamily="34" charset="0"/>
                <a:cs typeface="Calibri" panose="020F0502020204030204" pitchFamily="34" charset="0"/>
              </a:rPr>
              <a:t>or how to remember the different spelling of </a:t>
            </a:r>
            <a:r>
              <a:rPr lang="en-US" b="1" dirty="0">
                <a:latin typeface="Calibri" panose="020F0502020204030204" pitchFamily="34" charset="0"/>
                <a:ea typeface="Calibri" panose="020F0502020204030204" pitchFamily="34" charset="0"/>
                <a:cs typeface="Calibri" panose="020F0502020204030204" pitchFamily="34" charset="0"/>
              </a:rPr>
              <a:t>two</a:t>
            </a:r>
            <a:r>
              <a:rPr lang="en-US" b="0" dirty="0">
                <a:latin typeface="Calibri" panose="020F0502020204030204" pitchFamily="34" charset="0"/>
                <a:ea typeface="Calibri" panose="020F0502020204030204" pitchFamily="34" charset="0"/>
                <a:cs typeface="Calibri" panose="020F0502020204030204" pitchFamily="34" charset="0"/>
              </a:rPr>
              <a:t>, </a:t>
            </a:r>
            <a:r>
              <a:rPr lang="en-US" b="1" dirty="0">
                <a:latin typeface="Calibri" panose="020F0502020204030204" pitchFamily="34" charset="0"/>
                <a:ea typeface="Calibri" panose="020F0502020204030204" pitchFamily="34" charset="0"/>
                <a:cs typeface="Calibri" panose="020F0502020204030204" pitchFamily="34" charset="0"/>
              </a:rPr>
              <a:t>too</a:t>
            </a:r>
            <a:r>
              <a:rPr lang="en-US" b="0" dirty="0">
                <a:latin typeface="Calibri" panose="020F0502020204030204" pitchFamily="34" charset="0"/>
                <a:ea typeface="Calibri" panose="020F0502020204030204" pitchFamily="34" charset="0"/>
                <a:cs typeface="Calibri" panose="020F0502020204030204" pitchFamily="34" charset="0"/>
              </a:rPr>
              <a:t> and </a:t>
            </a:r>
            <a:r>
              <a:rPr lang="en-US" b="1" dirty="0">
                <a:latin typeface="Calibri" panose="020F0502020204030204" pitchFamily="34" charset="0"/>
                <a:ea typeface="Calibri" panose="020F0502020204030204" pitchFamily="34" charset="0"/>
                <a:cs typeface="Calibri" panose="020F0502020204030204" pitchFamily="34" charset="0"/>
              </a:rPr>
              <a:t>to</a:t>
            </a:r>
            <a:r>
              <a:rPr lang="en-US" dirty="0">
                <a:latin typeface="Calibri" panose="020F0502020204030204" pitchFamily="34" charset="0"/>
                <a:ea typeface="Calibri" panose="020F0502020204030204" pitchFamily="34" charset="0"/>
                <a:cs typeface="Calibri" panose="020F0502020204030204" pitchFamily="34" charset="0"/>
              </a:rPr>
              <a:t>.</a:t>
            </a:r>
            <a:endParaRPr lang="en-US" b="1"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Calibri" panose="020F0502020204030204" pitchFamily="34" charset="0"/>
                <a:ea typeface="Calibri" panose="020F0502020204030204" pitchFamily="34" charset="0"/>
                <a:cs typeface="Calibri" panose="020F0502020204030204" pitchFamily="34" charset="0"/>
              </a:rPr>
              <a:t>Note: If you have additional time in this lesson or in a future lesson, you may like to ask students to think of their own mnemonics they could use to remember some other homophones.</a:t>
            </a:r>
            <a:endParaRPr lang="en-US" dirty="0"/>
          </a:p>
          <a:p>
            <a:endParaRPr lang="en-US" dirty="0"/>
          </a:p>
        </p:txBody>
      </p:sp>
      <p:sp>
        <p:nvSpPr>
          <p:cNvPr id="4" name="Slide Number Placeholder 3">
            <a:extLst>
              <a:ext uri="{FF2B5EF4-FFF2-40B4-BE49-F238E27FC236}">
                <a16:creationId xmlns:a16="http://schemas.microsoft.com/office/drawing/2014/main" id="{1A7DD75B-1B33-EBE2-C612-BF736669AB86}"/>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AU"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268273591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Calibri" panose="020F0502020204030204" pitchFamily="34" charset="0"/>
                <a:ea typeface="Calibri" panose="020F0502020204030204" pitchFamily="34" charset="0"/>
                <a:cs typeface="Calibri" panose="020F0502020204030204" pitchFamily="34" charset="0"/>
              </a:rPr>
              <a:t>I do</a:t>
            </a:r>
          </a:p>
          <a:p>
            <a:endParaRPr lang="en-US" dirty="0">
              <a:latin typeface="Calibri" panose="020F0502020204030204" pitchFamily="34" charset="0"/>
              <a:ea typeface="Calibri" panose="020F0502020204030204" pitchFamily="34" charset="0"/>
              <a:cs typeface="Calibri" panose="020F0502020204030204" pitchFamily="34" charset="0"/>
            </a:endParaRPr>
          </a:p>
          <a:p>
            <a:r>
              <a:rPr lang="en-US" dirty="0">
                <a:latin typeface="Calibri" panose="020F0502020204030204" pitchFamily="34" charset="0"/>
                <a:ea typeface="Calibri" panose="020F0502020204030204" pitchFamily="34" charset="0"/>
                <a:cs typeface="Calibri" panose="020F0502020204030204" pitchFamily="34" charset="0"/>
              </a:rPr>
              <a:t>Remind students that reading homophones in the context of a sentence can help with remembering the meaning of the word linked to the spelling. </a:t>
            </a:r>
          </a:p>
          <a:p>
            <a:endParaRPr lang="en-US" dirty="0">
              <a:latin typeface="Calibri" panose="020F0502020204030204" pitchFamily="34" charset="0"/>
              <a:ea typeface="Calibri" panose="020F0502020204030204" pitchFamily="34" charset="0"/>
              <a:cs typeface="Calibri" panose="020F0502020204030204" pitchFamily="34" charset="0"/>
            </a:endParaRPr>
          </a:p>
          <a:p>
            <a:pPr>
              <a:lnSpc>
                <a:spcPct val="107000"/>
              </a:lnSpc>
              <a:spcAft>
                <a:spcPts val="800"/>
              </a:spcAft>
              <a:tabLst>
                <a:tab pos="5731510" algn="r"/>
              </a:tabLst>
            </a:pPr>
            <a:r>
              <a:rPr lang="en-US" sz="1200" dirty="0">
                <a:effectLst/>
                <a:latin typeface="Calibri" panose="020F0502020204030204" pitchFamily="34" charset="0"/>
                <a:ea typeface="Calibri" panose="020F0502020204030204" pitchFamily="34" charset="0"/>
                <a:cs typeface="Calibri" panose="020F0502020204030204" pitchFamily="34" charset="0"/>
              </a:rPr>
              <a:t>As you read the sentences aloud:</a:t>
            </a:r>
          </a:p>
          <a:p>
            <a:pPr marL="171450" indent="-171450">
              <a:lnSpc>
                <a:spcPct val="107000"/>
              </a:lnSpc>
              <a:spcAft>
                <a:spcPts val="800"/>
              </a:spcAft>
              <a:buFont typeface="Arial" panose="020B0604020202020204" pitchFamily="34" charset="0"/>
              <a:buChar char="•"/>
              <a:tabLst>
                <a:tab pos="5731510" algn="r"/>
              </a:tabLst>
            </a:pPr>
            <a:r>
              <a:rPr lang="en-US" sz="1200" dirty="0">
                <a:effectLst/>
                <a:latin typeface="Calibri" panose="020F0502020204030204" pitchFamily="34" charset="0"/>
                <a:ea typeface="Calibri" panose="020F0502020204030204" pitchFamily="34" charset="0"/>
                <a:cs typeface="Calibri" panose="020F0502020204030204" pitchFamily="34" charset="0"/>
              </a:rPr>
              <a:t>stop at any homophones </a:t>
            </a:r>
          </a:p>
          <a:p>
            <a:pPr marL="171450" indent="-171450">
              <a:lnSpc>
                <a:spcPct val="107000"/>
              </a:lnSpc>
              <a:spcAft>
                <a:spcPts val="800"/>
              </a:spcAft>
              <a:buFont typeface="Arial" panose="020B0604020202020204" pitchFamily="34" charset="0"/>
              <a:buChar char="•"/>
              <a:tabLst>
                <a:tab pos="5731510" algn="r"/>
              </a:tabLst>
            </a:pPr>
            <a:r>
              <a:rPr lang="en-US" sz="1200" dirty="0">
                <a:effectLst/>
                <a:latin typeface="Calibri" panose="020F0502020204030204" pitchFamily="34" charset="0"/>
                <a:ea typeface="Calibri" panose="020F0502020204030204" pitchFamily="34" charset="0"/>
                <a:cs typeface="Calibri" panose="020F0502020204030204" pitchFamily="34" charset="0"/>
              </a:rPr>
              <a:t>discuss the meaning of the word as informed by the words around it. </a:t>
            </a:r>
          </a:p>
          <a:p>
            <a:pPr marL="0" indent="0">
              <a:lnSpc>
                <a:spcPct val="107000"/>
              </a:lnSpc>
              <a:spcAft>
                <a:spcPts val="800"/>
              </a:spcAft>
              <a:buFont typeface="Arial" panose="020B0604020202020204" pitchFamily="34" charset="0"/>
              <a:buNone/>
              <a:tabLst>
                <a:tab pos="5731510" algn="r"/>
              </a:tabLst>
            </a:pPr>
            <a:endParaRPr lang="en-US" sz="1200" dirty="0">
              <a:effectLst/>
              <a:latin typeface="Calibri" panose="020F0502020204030204" pitchFamily="34" charset="0"/>
              <a:ea typeface="Calibri" panose="020F0502020204030204" pitchFamily="34" charset="0"/>
              <a:cs typeface="Calibri" panose="020F0502020204030204" pitchFamily="34" charset="0"/>
            </a:endParaRPr>
          </a:p>
          <a:p>
            <a:pPr marL="0" indent="0">
              <a:lnSpc>
                <a:spcPct val="107000"/>
              </a:lnSpc>
              <a:spcAft>
                <a:spcPts val="800"/>
              </a:spcAft>
              <a:buFont typeface="Arial" panose="020B0604020202020204" pitchFamily="34" charset="0"/>
              <a:buNone/>
              <a:tabLst>
                <a:tab pos="5731510" algn="r"/>
              </a:tabLst>
            </a:pPr>
            <a:r>
              <a:rPr lang="en-US" sz="1200" dirty="0">
                <a:effectLst/>
                <a:latin typeface="Calibri" panose="020F0502020204030204" pitchFamily="34" charset="0"/>
                <a:ea typeface="Calibri" panose="020F0502020204030204" pitchFamily="34" charset="0"/>
                <a:cs typeface="Calibri" panose="020F0502020204030204" pitchFamily="34" charset="0"/>
              </a:rPr>
              <a:t>You may also refer to any homophone pairs and discuss why the sentence wouldn’t make sense if it was the alternative word. For example, ‘I went to </a:t>
            </a:r>
            <a:r>
              <a:rPr lang="en-US" sz="1200" b="1" dirty="0">
                <a:effectLst/>
                <a:latin typeface="Calibri" panose="020F0502020204030204" pitchFamily="34" charset="0"/>
                <a:ea typeface="Calibri" panose="020F0502020204030204" pitchFamily="34" charset="0"/>
                <a:cs typeface="Calibri" panose="020F0502020204030204" pitchFamily="34" charset="0"/>
              </a:rPr>
              <a:t>sea</a:t>
            </a:r>
            <a:r>
              <a:rPr lang="en-US" sz="1200" dirty="0">
                <a:effectLst/>
                <a:latin typeface="Calibri" panose="020F0502020204030204" pitchFamily="34" charset="0"/>
                <a:ea typeface="Calibri" panose="020F0502020204030204" pitchFamily="34" charset="0"/>
                <a:cs typeface="Calibri" panose="020F0502020204030204" pitchFamily="34" charset="0"/>
              </a:rPr>
              <a:t> my coach’ doesn’t make sense. </a:t>
            </a:r>
          </a:p>
          <a:p>
            <a:pPr>
              <a:lnSpc>
                <a:spcPct val="107000"/>
              </a:lnSpc>
              <a:spcAft>
                <a:spcPts val="800"/>
              </a:spcAft>
              <a:tabLst>
                <a:tab pos="5731510" algn="r"/>
              </a:tabLst>
            </a:pPr>
            <a:endParaRPr lang="en-US" sz="1200" b="0" dirty="0">
              <a:effectLst/>
              <a:latin typeface="Calibri" panose="020F0502020204030204" pitchFamily="34" charset="0"/>
              <a:ea typeface="Calibri" panose="020F0502020204030204" pitchFamily="34" charset="0"/>
              <a:cs typeface="Calibri" panose="020F0502020204030204" pitchFamily="34" charset="0"/>
            </a:endParaRPr>
          </a:p>
          <a:p>
            <a:r>
              <a:rPr lang="en-US" dirty="0">
                <a:latin typeface="Calibri" panose="020F0502020204030204" pitchFamily="34" charset="0"/>
                <a:ea typeface="Calibri" panose="020F0502020204030204" pitchFamily="34" charset="0"/>
                <a:cs typeface="Calibri" panose="020F0502020204030204" pitchFamily="34" charset="0"/>
              </a:rPr>
              <a:t>Demonstrate re-reading the sentences with fluency.</a:t>
            </a:r>
          </a:p>
          <a:p>
            <a:endParaRPr lang="en-US" dirty="0">
              <a:latin typeface="Calibri" panose="020F0502020204030204" pitchFamily="34" charset="0"/>
              <a:ea typeface="Calibri" panose="020F0502020204030204" pitchFamily="34" charset="0"/>
              <a:cs typeface="Calibri" panose="020F0502020204030204" pitchFamily="34" charset="0"/>
            </a:endParaRPr>
          </a:p>
          <a:p>
            <a:r>
              <a:rPr lang="en-US" dirty="0">
                <a:latin typeface="Calibri" panose="020F0502020204030204" pitchFamily="34" charset="0"/>
                <a:ea typeface="Calibri" panose="020F0502020204030204" pitchFamily="34" charset="0"/>
                <a:cs typeface="Calibri" panose="020F0502020204030204" pitchFamily="34" charset="0"/>
              </a:rPr>
              <a:t>Note: You may also like to discuss the ‘missing’ homophones such as </a:t>
            </a:r>
            <a:r>
              <a:rPr lang="en-US" b="1" dirty="0">
                <a:latin typeface="Calibri" panose="020F0502020204030204" pitchFamily="34" charset="0"/>
                <a:ea typeface="Calibri" panose="020F0502020204030204" pitchFamily="34" charset="0"/>
                <a:cs typeface="Calibri" panose="020F0502020204030204" pitchFamily="34" charset="0"/>
              </a:rPr>
              <a:t>weak</a:t>
            </a:r>
            <a:r>
              <a:rPr lang="en-US" dirty="0">
                <a:latin typeface="Calibri" panose="020F0502020204030204" pitchFamily="34" charset="0"/>
                <a:ea typeface="Calibri" panose="020F0502020204030204" pitchFamily="34" charset="0"/>
                <a:cs typeface="Calibri" panose="020F0502020204030204" pitchFamily="34" charset="0"/>
              </a:rPr>
              <a:t> and </a:t>
            </a:r>
            <a:r>
              <a:rPr lang="en-US" b="1" dirty="0">
                <a:latin typeface="Calibri" panose="020F0502020204030204" pitchFamily="34" charset="0"/>
                <a:ea typeface="Calibri" panose="020F0502020204030204" pitchFamily="34" charset="0"/>
                <a:cs typeface="Calibri" panose="020F0502020204030204" pitchFamily="34" charset="0"/>
              </a:rPr>
              <a:t>sea</a:t>
            </a:r>
            <a:r>
              <a:rPr lang="en-US" dirty="0">
                <a:latin typeface="Calibri" panose="020F0502020204030204" pitchFamily="34" charset="0"/>
                <a:ea typeface="Calibri" panose="020F0502020204030204" pitchFamily="34" charset="0"/>
                <a:cs typeface="Calibri" panose="020F0502020204030204" pitchFamily="34" charset="0"/>
              </a:rPr>
              <a:t>.</a:t>
            </a:r>
          </a:p>
        </p:txBody>
      </p:sp>
      <p:sp>
        <p:nvSpPr>
          <p:cNvPr id="4" name="Slide Number Placeholder 3"/>
          <p:cNvSpPr>
            <a:spLocks noGrp="1"/>
          </p:cNvSpPr>
          <p:nvPr>
            <p:ph type="sldNum" sz="quarter" idx="5"/>
          </p:nvPr>
        </p:nvSpPr>
        <p:spPr/>
        <p:txBody>
          <a:bodyPr/>
          <a:lstStyle/>
          <a:p>
            <a:fld id="{5A44A9DE-4760-4494-A2B3-6554A63B8D88}" type="slidenum">
              <a:rPr lang="en-AU" smtClean="0"/>
              <a:t>16</a:t>
            </a:fld>
            <a:endParaRPr lang="en-AU"/>
          </a:p>
        </p:txBody>
      </p:sp>
    </p:spTree>
    <p:extLst>
      <p:ext uri="{BB962C8B-B14F-4D97-AF65-F5344CB8AC3E}">
        <p14:creationId xmlns:p14="http://schemas.microsoft.com/office/powerpoint/2010/main" val="188200253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latin typeface="Calibri" panose="020F0502020204030204" pitchFamily="34" charset="0"/>
                <a:ea typeface="Calibri" panose="020F0502020204030204" pitchFamily="34" charset="0"/>
                <a:cs typeface="Calibri" panose="020F0502020204030204" pitchFamily="34" charset="0"/>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Calibri" panose="020F0502020204030204" pitchFamily="34" charset="0"/>
                <a:ea typeface="Calibri" panose="020F0502020204030204" pitchFamily="34" charset="0"/>
                <a:cs typeface="Calibri" panose="020F0502020204030204" pitchFamily="34" charset="0"/>
              </a:rPr>
              <a:t>Provide as much support for students as needed.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effectLst/>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latin typeface="Calibri" panose="020F0502020204030204" pitchFamily="34" charset="0"/>
                <a:ea typeface="Calibri" panose="020F0502020204030204" pitchFamily="34" charset="0"/>
                <a:cs typeface="Calibri" panose="020F0502020204030204" pitchFamily="34" charset="0"/>
              </a:rPr>
              <a:t>Students participate in reading the sentences. </a:t>
            </a:r>
            <a:endParaRPr lang="en-AU" sz="1200" dirty="0">
              <a:effectLst/>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Calibri" panose="020F0502020204030204" pitchFamily="34" charset="0"/>
              <a:ea typeface="Calibri" panose="020F0502020204030204" pitchFamily="34" charset="0"/>
              <a:cs typeface="Calibri" panose="020F0502020204030204" pitchFamily="34" charset="0"/>
            </a:endParaRPr>
          </a:p>
          <a:p>
            <a:pPr marL="171450" marR="0" lvl="0" indent="-1714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tab pos="5731510" algn="r"/>
              </a:tabLst>
              <a:defRPr/>
            </a:pPr>
            <a:r>
              <a:rPr lang="en-US" sz="1200" dirty="0">
                <a:effectLst/>
                <a:latin typeface="Calibri" panose="020F0502020204030204" pitchFamily="34" charset="0"/>
                <a:ea typeface="Calibri" panose="020F0502020204030204" pitchFamily="34" charset="0"/>
                <a:cs typeface="Calibri" panose="020F0502020204030204" pitchFamily="34" charset="0"/>
              </a:rPr>
              <a:t>Prompt students to read the sentences together. </a:t>
            </a:r>
          </a:p>
          <a:p>
            <a:pPr marL="171450" marR="0" lvl="0" indent="-1714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tab pos="5731510" algn="r"/>
              </a:tabLst>
              <a:defRPr/>
            </a:pPr>
            <a:r>
              <a:rPr lang="en-US" sz="1200" dirty="0">
                <a:effectLst/>
                <a:latin typeface="Calibri" panose="020F0502020204030204" pitchFamily="34" charset="0"/>
                <a:ea typeface="Calibri" panose="020F0502020204030204" pitchFamily="34" charset="0"/>
                <a:cs typeface="Calibri" panose="020F0502020204030204" pitchFamily="34" charset="0"/>
              </a:rPr>
              <a:t>Stop students when they read any homophones and discuss the meaning in the spelling of the word and the meaning in the context of the sentence. </a:t>
            </a:r>
          </a:p>
          <a:p>
            <a:pPr marL="171450" marR="0" lvl="0" indent="-1714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tab pos="5731510" algn="r"/>
              </a:tabLst>
              <a:defRPr/>
            </a:pPr>
            <a:r>
              <a:rPr lang="en-US" sz="1200" dirty="0">
                <a:effectLst/>
                <a:latin typeface="Calibri" panose="020F0502020204030204" pitchFamily="34" charset="0"/>
                <a:ea typeface="Calibri" panose="020F0502020204030204" pitchFamily="34" charset="0"/>
                <a:cs typeface="Calibri" panose="020F0502020204030204" pitchFamily="34" charset="0"/>
              </a:rPr>
              <a:t>You may also refer to its homophone pair and discuss why it wouldn’t make sense if it was that word. For example, ‘We ate bread and </a:t>
            </a:r>
            <a:r>
              <a:rPr lang="en-US" sz="1200" b="1" dirty="0">
                <a:effectLst/>
                <a:latin typeface="Calibri" panose="020F0502020204030204" pitchFamily="34" charset="0"/>
                <a:ea typeface="Calibri" panose="020F0502020204030204" pitchFamily="34" charset="0"/>
                <a:cs typeface="Calibri" panose="020F0502020204030204" pitchFamily="34" charset="0"/>
              </a:rPr>
              <a:t>meet</a:t>
            </a:r>
            <a:r>
              <a:rPr lang="en-US" sz="1200" dirty="0">
                <a:effectLst/>
                <a:latin typeface="Calibri" panose="020F0502020204030204" pitchFamily="34" charset="0"/>
                <a:ea typeface="Calibri" panose="020F0502020204030204" pitchFamily="34" charset="0"/>
                <a:cs typeface="Calibri" panose="020F0502020204030204" pitchFamily="34" charset="0"/>
              </a:rPr>
              <a:t>’ doesn’t make sense.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Calibri" panose="020F0502020204030204" pitchFamily="34" charset="0"/>
                <a:ea typeface="Calibri" panose="020F0502020204030204" pitchFamily="34" charset="0"/>
                <a:cs typeface="Calibri" panose="020F0502020204030204" pitchFamily="34" charset="0"/>
              </a:rPr>
              <a:t>Students participate in re-reading the sentences with fluency. </a:t>
            </a:r>
            <a:endParaRPr lang="en-AU" sz="1200" dirty="0">
              <a:latin typeface="Calibri" panose="020F0502020204030204" pitchFamily="34" charset="0"/>
              <a:ea typeface="Calibri" panose="020F0502020204030204" pitchFamily="34" charset="0"/>
              <a:cs typeface="Calibri" panose="020F0502020204030204" pitchFamily="34" charset="0"/>
            </a:endParaRPr>
          </a:p>
          <a:p>
            <a:endParaRPr lang="en-AU" sz="1200" dirty="0">
              <a:latin typeface="Calibri" panose="020F0502020204030204" pitchFamily="34" charset="0"/>
              <a:ea typeface="Calibri" panose="020F0502020204030204" pitchFamily="34" charset="0"/>
              <a:cs typeface="Calibri" panose="020F0502020204030204" pitchFamily="34" charset="0"/>
            </a:endParaRPr>
          </a:p>
          <a:p>
            <a:endParaRPr lang="en-AU" sz="1200" dirty="0">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17</a:t>
            </a:fld>
            <a:endParaRPr lang="en-AU"/>
          </a:p>
        </p:txBody>
      </p:sp>
    </p:spTree>
    <p:extLst>
      <p:ext uri="{BB962C8B-B14F-4D97-AF65-F5344CB8AC3E}">
        <p14:creationId xmlns:p14="http://schemas.microsoft.com/office/powerpoint/2010/main" val="419321532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b="1" dirty="0">
                <a:solidFill>
                  <a:srgbClr val="404040"/>
                </a:solidFill>
                <a:effectLst/>
                <a:latin typeface="Calibri" panose="020F0502020204030204" pitchFamily="34" charset="0"/>
                <a:ea typeface="Calibri" panose="020F0502020204030204" pitchFamily="34" charset="0"/>
                <a:cs typeface="Calibri" panose="020F0502020204030204" pitchFamily="34" charset="0"/>
              </a:rPr>
              <a:t>Check for understanding</a:t>
            </a:r>
          </a:p>
          <a:p>
            <a:endParaRPr lang="en-AU" sz="1200" dirty="0">
              <a:solidFill>
                <a:srgbClr val="404040"/>
              </a:solidFill>
              <a:effectLst/>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Students complete the check for understanding by demonstrating the success criteria on the slide.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Students can demonstrate their understanding directly to you or by working with a partner while you listen in, as follows.</a:t>
            </a:r>
          </a:p>
          <a:p>
            <a:pPr marL="171450" indent="-171450">
              <a:buFont typeface="Arial" panose="020B0604020202020204" pitchFamily="34" charset="0"/>
              <a:buChar char="•"/>
            </a:pPr>
            <a:r>
              <a:rPr lang="en-AU" sz="1200" b="1" dirty="0">
                <a:solidFill>
                  <a:schemeClr val="tx1"/>
                </a:solidFill>
                <a:effectLst/>
                <a:latin typeface="Calibri" panose="020F0502020204030204" pitchFamily="34" charset="0"/>
                <a:ea typeface="Calibri" panose="020F0502020204030204" pitchFamily="34" charset="0"/>
                <a:cs typeface="Calibri" panose="020F0502020204030204" pitchFamily="34" charset="0"/>
              </a:rPr>
              <a:t>Say what homophones are: </a:t>
            </a:r>
            <a:r>
              <a:rPr lang="en-AU" sz="1200" b="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Students should explain that homophones are words that sound the same but have a different meaning.</a:t>
            </a:r>
          </a:p>
          <a:p>
            <a:pPr marL="171450" indent="-171450">
              <a:buFont typeface="Arial" panose="020B0604020202020204" pitchFamily="34" charset="0"/>
              <a:buChar char="•"/>
            </a:pPr>
            <a:r>
              <a:rPr lang="en-AU" sz="1200" b="1" dirty="0">
                <a:solidFill>
                  <a:schemeClr val="tx1"/>
                </a:solidFill>
                <a:effectLst/>
                <a:latin typeface="Calibri" panose="020F0502020204030204" pitchFamily="34" charset="0"/>
                <a:ea typeface="Calibri" panose="020F0502020204030204" pitchFamily="34" charset="0"/>
                <a:cs typeface="Calibri" panose="020F0502020204030204" pitchFamily="34" charset="0"/>
              </a:rPr>
              <a:t>Identify some homophones: </a:t>
            </a:r>
            <a:r>
              <a:rPr lang="en-AU" sz="1200" b="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Students should choose which word pairs are homophones (homophones: </a:t>
            </a:r>
            <a:r>
              <a:rPr lang="en-AU" sz="1200" b="1" dirty="0">
                <a:solidFill>
                  <a:schemeClr val="tx1"/>
                </a:solidFill>
                <a:effectLst/>
                <a:latin typeface="Calibri" panose="020F0502020204030204" pitchFamily="34" charset="0"/>
                <a:ea typeface="Calibri" panose="020F0502020204030204" pitchFamily="34" charset="0"/>
                <a:cs typeface="Calibri" panose="020F0502020204030204" pitchFamily="34" charset="0"/>
              </a:rPr>
              <a:t>blue</a:t>
            </a:r>
            <a:r>
              <a:rPr lang="en-AU" sz="1200" b="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a:t>
            </a:r>
            <a:r>
              <a:rPr lang="en-AU" sz="1200" b="1" dirty="0">
                <a:solidFill>
                  <a:schemeClr val="tx1"/>
                </a:solidFill>
                <a:effectLst/>
                <a:latin typeface="Calibri" panose="020F0502020204030204" pitchFamily="34" charset="0"/>
                <a:ea typeface="Calibri" panose="020F0502020204030204" pitchFamily="34" charset="0"/>
                <a:cs typeface="Calibri" panose="020F0502020204030204" pitchFamily="34" charset="0"/>
              </a:rPr>
              <a:t>blew</a:t>
            </a:r>
            <a:r>
              <a:rPr lang="en-AU" sz="1200" b="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 </a:t>
            </a:r>
            <a:r>
              <a:rPr lang="en-AU" sz="1200" b="1" dirty="0">
                <a:solidFill>
                  <a:schemeClr val="tx1"/>
                </a:solidFill>
                <a:effectLst/>
                <a:latin typeface="Calibri" panose="020F0502020204030204" pitchFamily="34" charset="0"/>
                <a:ea typeface="Calibri" panose="020F0502020204030204" pitchFamily="34" charset="0"/>
                <a:cs typeface="Calibri" panose="020F0502020204030204" pitchFamily="34" charset="0"/>
              </a:rPr>
              <a:t>wave</a:t>
            </a:r>
            <a:r>
              <a:rPr lang="en-AU" sz="1200" b="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a:t>
            </a:r>
            <a:r>
              <a:rPr lang="en-AU" sz="1200" b="1" dirty="0">
                <a:solidFill>
                  <a:schemeClr val="tx1"/>
                </a:solidFill>
                <a:effectLst/>
                <a:latin typeface="Calibri" panose="020F0502020204030204" pitchFamily="34" charset="0"/>
                <a:ea typeface="Calibri" panose="020F0502020204030204" pitchFamily="34" charset="0"/>
                <a:cs typeface="Calibri" panose="020F0502020204030204" pitchFamily="34" charset="0"/>
              </a:rPr>
              <a:t>wave</a:t>
            </a:r>
            <a:r>
              <a:rPr lang="en-AU" sz="1200" b="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 not homophones: </a:t>
            </a:r>
            <a:r>
              <a:rPr lang="en-AU" sz="1200" b="1" dirty="0">
                <a:solidFill>
                  <a:schemeClr val="tx1"/>
                </a:solidFill>
                <a:effectLst/>
                <a:latin typeface="Calibri" panose="020F0502020204030204" pitchFamily="34" charset="0"/>
                <a:ea typeface="Calibri" panose="020F0502020204030204" pitchFamily="34" charset="0"/>
                <a:cs typeface="Calibri" panose="020F0502020204030204" pitchFamily="34" charset="0"/>
              </a:rPr>
              <a:t>stick</a:t>
            </a:r>
            <a:r>
              <a:rPr lang="en-AU" sz="1200" b="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a:t>
            </a:r>
            <a:r>
              <a:rPr lang="en-AU" sz="1200" b="1" dirty="0">
                <a:solidFill>
                  <a:schemeClr val="tx1"/>
                </a:solidFill>
                <a:effectLst/>
                <a:latin typeface="Calibri" panose="020F0502020204030204" pitchFamily="34" charset="0"/>
                <a:ea typeface="Calibri" panose="020F0502020204030204" pitchFamily="34" charset="0"/>
                <a:cs typeface="Calibri" panose="020F0502020204030204" pitchFamily="34" charset="0"/>
              </a:rPr>
              <a:t>kick</a:t>
            </a:r>
            <a:r>
              <a:rPr lang="en-AU" sz="1200" b="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a:t>
            </a:r>
          </a:p>
          <a:p>
            <a:pPr marL="171450" indent="-171450">
              <a:buFont typeface="Arial" panose="020B0604020202020204" pitchFamily="34" charset="0"/>
              <a:buChar char="•"/>
            </a:pPr>
            <a:r>
              <a:rPr lang="en-AU" sz="1200" b="1" dirty="0">
                <a:solidFill>
                  <a:schemeClr val="tx1"/>
                </a:solidFill>
                <a:effectLst/>
                <a:latin typeface="Calibri" panose="020F0502020204030204" pitchFamily="34" charset="0"/>
                <a:ea typeface="Calibri" panose="020F0502020204030204" pitchFamily="34" charset="0"/>
                <a:cs typeface="Calibri" panose="020F0502020204030204" pitchFamily="34" charset="0"/>
              </a:rPr>
              <a:t>Read some homophones: </a:t>
            </a:r>
            <a:r>
              <a:rPr lang="en-AU" sz="1200" b="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Students should read each pair of homophones listed aloud.</a:t>
            </a:r>
          </a:p>
          <a:p>
            <a:pPr marL="628650" lvl="1" indent="-171450">
              <a:buFont typeface="Courier New" panose="02070309020205020404" pitchFamily="49" charset="0"/>
              <a:buChar char="o"/>
            </a:pPr>
            <a:r>
              <a:rPr lang="en-AU" sz="1200" b="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Explain the meaning of the words as needed.</a:t>
            </a:r>
          </a:p>
          <a:p>
            <a:pPr marL="628650" lvl="1" indent="-171450">
              <a:buFont typeface="Courier New" panose="02070309020205020404" pitchFamily="49" charset="0"/>
              <a:buChar char="o"/>
            </a:pPr>
            <a:r>
              <a:rPr lang="en-AU" sz="1200" b="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You may choose to ask students how the spelling differs where relevant.</a:t>
            </a:r>
            <a:endParaRPr lang="en-AU" sz="1200" b="1"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endParaRPr lang="en-US" sz="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r>
              <a:rPr lang="en-US" sz="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Note: </a:t>
            </a:r>
          </a:p>
          <a:p>
            <a:pPr marL="171450" indent="-171450">
              <a:buFont typeface="Arial" panose="020B0604020202020204" pitchFamily="34" charset="0"/>
              <a:buChar char="•"/>
            </a:pPr>
            <a:r>
              <a:rPr lang="en-US" sz="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Students who have not met the success criteria may require additional instruction.</a:t>
            </a:r>
          </a:p>
          <a:p>
            <a:pPr marL="171450" indent="-171450">
              <a:buFont typeface="Arial" panose="020B0604020202020204" pitchFamily="34" charset="0"/>
              <a:buChar char="•"/>
            </a:pPr>
            <a:r>
              <a:rPr lang="en-US" sz="1200" dirty="0">
                <a:solidFill>
                  <a:schemeClr val="tx1"/>
                </a:solidFill>
                <a:latin typeface="Calibri" panose="020F0502020204030204" pitchFamily="34" charset="0"/>
                <a:ea typeface="Calibri" panose="020F0502020204030204" pitchFamily="34" charset="0"/>
                <a:cs typeface="Calibri" panose="020F0502020204030204" pitchFamily="34" charset="0"/>
              </a:rPr>
              <a:t>According to need, you may ask some students to write a sentence or sentences including a pair of homophones they are able to define and spell. </a:t>
            </a:r>
          </a:p>
          <a:p>
            <a:pPr marL="171450" indent="-171450">
              <a:buFont typeface="Arial" panose="020B0604020202020204" pitchFamily="34" charset="0"/>
              <a:buChar char="•"/>
            </a:pPr>
            <a:endParaRPr lang="en-US" sz="1200" b="0" dirty="0">
              <a:solidFill>
                <a:schemeClr val="tx1"/>
              </a:solidFill>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US" sz="1200" b="0" dirty="0">
                <a:solidFill>
                  <a:schemeClr val="tx1"/>
                </a:solidFill>
                <a:latin typeface="Calibri" panose="020F0502020204030204" pitchFamily="34" charset="0"/>
                <a:ea typeface="Calibri" panose="020F0502020204030204" pitchFamily="34" charset="0"/>
                <a:cs typeface="Calibri" panose="020F0502020204030204" pitchFamily="34" charset="0"/>
              </a:rPr>
              <a:t>*Students who have not understood the concept of homophones may:</a:t>
            </a:r>
          </a:p>
          <a:p>
            <a:pPr marL="171450" indent="-171450">
              <a:buFont typeface="Arial" panose="020B0604020202020204" pitchFamily="34" charset="0"/>
              <a:buChar char="•"/>
            </a:pPr>
            <a:r>
              <a:rPr lang="en-US" sz="1200" b="0" dirty="0">
                <a:solidFill>
                  <a:schemeClr val="tx1"/>
                </a:solidFill>
                <a:latin typeface="Calibri" panose="020F0502020204030204" pitchFamily="34" charset="0"/>
                <a:ea typeface="Calibri" panose="020F0502020204030204" pitchFamily="34" charset="0"/>
                <a:cs typeface="Calibri" panose="020F0502020204030204" pitchFamily="34" charset="0"/>
              </a:rPr>
              <a:t>choose the non-homophone pair (</a:t>
            </a:r>
            <a:r>
              <a:rPr lang="en-US" sz="1200" b="1" dirty="0">
                <a:solidFill>
                  <a:schemeClr val="tx1"/>
                </a:solidFill>
                <a:latin typeface="Calibri" panose="020F0502020204030204" pitchFamily="34" charset="0"/>
                <a:ea typeface="Calibri" panose="020F0502020204030204" pitchFamily="34" charset="0"/>
                <a:cs typeface="Calibri" panose="020F0502020204030204" pitchFamily="34" charset="0"/>
              </a:rPr>
              <a:t>stick-kick</a:t>
            </a:r>
            <a:r>
              <a:rPr lang="en-US" sz="1200" b="0" dirty="0">
                <a:solidFill>
                  <a:schemeClr val="tx1"/>
                </a:solidFill>
                <a:latin typeface="Calibri" panose="020F0502020204030204" pitchFamily="34" charset="0"/>
                <a:ea typeface="Calibri" panose="020F0502020204030204" pitchFamily="34" charset="0"/>
                <a:cs typeface="Calibri" panose="020F0502020204030204" pitchFamily="34" charset="0"/>
              </a:rPr>
              <a:t>)</a:t>
            </a:r>
          </a:p>
          <a:p>
            <a:pPr marL="171450" indent="-171450">
              <a:buFont typeface="Arial" panose="020B0604020202020204" pitchFamily="34" charset="0"/>
              <a:buChar char="•"/>
            </a:pPr>
            <a:r>
              <a:rPr lang="en-US" sz="1200" b="0" dirty="0">
                <a:solidFill>
                  <a:schemeClr val="tx1"/>
                </a:solidFill>
                <a:latin typeface="Calibri" panose="020F0502020204030204" pitchFamily="34" charset="0"/>
                <a:ea typeface="Calibri" panose="020F0502020204030204" pitchFamily="34" charset="0"/>
                <a:cs typeface="Calibri" panose="020F0502020204030204" pitchFamily="34" charset="0"/>
              </a:rPr>
              <a:t>incorrectly label the homophone-pair images, for example, they may say ‘</a:t>
            </a:r>
            <a:r>
              <a:rPr lang="en-US" sz="1200" b="1" dirty="0">
                <a:solidFill>
                  <a:schemeClr val="tx1"/>
                </a:solidFill>
                <a:latin typeface="Calibri" panose="020F0502020204030204" pitchFamily="34" charset="0"/>
                <a:ea typeface="Calibri" panose="020F0502020204030204" pitchFamily="34" charset="0"/>
                <a:cs typeface="Calibri" panose="020F0502020204030204" pitchFamily="34" charset="0"/>
              </a:rPr>
              <a:t>blew-square</a:t>
            </a:r>
            <a:r>
              <a:rPr lang="en-US" sz="1200" b="0" dirty="0">
                <a:solidFill>
                  <a:schemeClr val="tx1"/>
                </a:solidFill>
                <a:latin typeface="Calibri" panose="020F0502020204030204" pitchFamily="34" charset="0"/>
                <a:ea typeface="Calibri" panose="020F0502020204030204" pitchFamily="34" charset="0"/>
                <a:cs typeface="Calibri" panose="020F0502020204030204" pitchFamily="34" charset="0"/>
              </a:rPr>
              <a:t>’ instead of ‘</a:t>
            </a:r>
            <a:r>
              <a:rPr lang="en-US" sz="1200" b="1" dirty="0">
                <a:solidFill>
                  <a:schemeClr val="tx1"/>
                </a:solidFill>
                <a:latin typeface="Calibri" panose="020F0502020204030204" pitchFamily="34" charset="0"/>
                <a:ea typeface="Calibri" panose="020F0502020204030204" pitchFamily="34" charset="0"/>
                <a:cs typeface="Calibri" panose="020F0502020204030204" pitchFamily="34" charset="0"/>
              </a:rPr>
              <a:t>blew-blue</a:t>
            </a:r>
            <a:r>
              <a:rPr lang="en-US" sz="1200" b="0" dirty="0">
                <a:solidFill>
                  <a:schemeClr val="tx1"/>
                </a:solidFill>
                <a:latin typeface="Calibri" panose="020F0502020204030204" pitchFamily="34" charset="0"/>
                <a:ea typeface="Calibri" panose="020F0502020204030204" pitchFamily="34" charset="0"/>
                <a:cs typeface="Calibri" panose="020F0502020204030204" pitchFamily="34" charset="0"/>
              </a:rPr>
              <a:t>’.</a:t>
            </a:r>
          </a:p>
        </p:txBody>
      </p:sp>
      <p:sp>
        <p:nvSpPr>
          <p:cNvPr id="4" name="Slide Number Placeholder 3"/>
          <p:cNvSpPr>
            <a:spLocks noGrp="1"/>
          </p:cNvSpPr>
          <p:nvPr>
            <p:ph type="sldNum" sz="quarter" idx="5"/>
          </p:nvPr>
        </p:nvSpPr>
        <p:spPr/>
        <p:txBody>
          <a:bodyPr/>
          <a:lstStyle/>
          <a:p>
            <a:fld id="{5A44A9DE-4760-4494-A2B3-6554A63B8D88}" type="slidenum">
              <a:rPr lang="en-AU" smtClean="0"/>
              <a:t>18</a:t>
            </a:fld>
            <a:endParaRPr lang="en-AU"/>
          </a:p>
        </p:txBody>
      </p:sp>
    </p:spTree>
    <p:extLst>
      <p:ext uri="{BB962C8B-B14F-4D97-AF65-F5344CB8AC3E}">
        <p14:creationId xmlns:p14="http://schemas.microsoft.com/office/powerpoint/2010/main" val="267813690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19</a:t>
            </a:fld>
            <a:endParaRPr lang="en-AU"/>
          </a:p>
        </p:txBody>
      </p:sp>
    </p:spTree>
    <p:extLst>
      <p:ext uri="{BB962C8B-B14F-4D97-AF65-F5344CB8AC3E}">
        <p14:creationId xmlns:p14="http://schemas.microsoft.com/office/powerpoint/2010/main" val="212538247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b="1" kern="1200" dirty="0">
                <a:effectLst/>
                <a:latin typeface="Calibri" panose="020F0502020204030204" pitchFamily="34" charset="0"/>
                <a:ea typeface="Calibri" panose="020F0502020204030204" pitchFamily="34" charset="0"/>
                <a:cs typeface="Calibri" panose="020F0502020204030204" pitchFamily="34" charset="0"/>
              </a:rPr>
              <a:t>Set learning intention and success criteria</a:t>
            </a:r>
          </a:p>
          <a:p>
            <a:endParaRPr lang="en-AU" sz="1200" kern="1200" dirty="0">
              <a:effectLst/>
              <a:latin typeface="Calibri" panose="020F0502020204030204" pitchFamily="34" charset="0"/>
              <a:ea typeface="Calibri" panose="020F0502020204030204" pitchFamily="34" charset="0"/>
              <a:cs typeface="Calibri" panose="020F0502020204030204" pitchFamily="34" charset="0"/>
            </a:endParaRPr>
          </a:p>
          <a:p>
            <a:r>
              <a:rPr lang="en-AU" sz="1200" kern="1200" dirty="0">
                <a:effectLst/>
                <a:latin typeface="Calibri" panose="020F0502020204030204" pitchFamily="34" charset="0"/>
                <a:ea typeface="Calibri" panose="020F0502020204030204" pitchFamily="34" charset="0"/>
                <a:cs typeface="Calibri" panose="020F0502020204030204" pitchFamily="34" charset="0"/>
              </a:rPr>
              <a:t>The concept for reading and spelling introduced in this mini-lesson is </a:t>
            </a:r>
            <a:r>
              <a:rPr lang="en-AU" sz="1200" b="1" kern="1200" dirty="0">
                <a:effectLst/>
                <a:latin typeface="Calibri" panose="020F0502020204030204" pitchFamily="34" charset="0"/>
                <a:ea typeface="Calibri" panose="020F0502020204030204" pitchFamily="34" charset="0"/>
                <a:cs typeface="Calibri" panose="020F0502020204030204" pitchFamily="34" charset="0"/>
              </a:rPr>
              <a:t>homophones</a:t>
            </a:r>
            <a:r>
              <a:rPr lang="en-AU" sz="1200" kern="1200" dirty="0">
                <a:effectLst/>
                <a:latin typeface="Calibri" panose="020F0502020204030204" pitchFamily="34" charset="0"/>
                <a:ea typeface="Calibri" panose="020F0502020204030204" pitchFamily="34" charset="0"/>
                <a:cs typeface="Calibri" panose="020F0502020204030204" pitchFamily="34" charset="0"/>
              </a:rPr>
              <a:t>. </a:t>
            </a:r>
          </a:p>
          <a:p>
            <a:r>
              <a:rPr lang="en-AU" sz="1200" b="1" kern="1200" dirty="0">
                <a:effectLst/>
                <a:latin typeface="Calibri" panose="020F0502020204030204" pitchFamily="34" charset="0"/>
                <a:ea typeface="Calibri" panose="020F0502020204030204" pitchFamily="34" charset="0"/>
                <a:cs typeface="Calibri" panose="020F0502020204030204" pitchFamily="34" charset="0"/>
              </a:rPr>
              <a:t>Homophones</a:t>
            </a:r>
            <a:r>
              <a:rPr lang="en-AU" sz="1200" kern="1200" dirty="0">
                <a:effectLst/>
                <a:latin typeface="Calibri" panose="020F0502020204030204" pitchFamily="34" charset="0"/>
                <a:ea typeface="Calibri" panose="020F0502020204030204" pitchFamily="34" charset="0"/>
                <a:cs typeface="Calibri" panose="020F0502020204030204" pitchFamily="34" charset="0"/>
              </a:rPr>
              <a:t> are words that sound the same but have different meanings. They may or may not have the same spelling.</a:t>
            </a:r>
          </a:p>
          <a:p>
            <a:endParaRPr lang="en-AU" sz="1200" kern="1200" dirty="0">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AU" sz="1200" kern="1200" dirty="0">
                <a:effectLst/>
                <a:latin typeface="Calibri" panose="020F0502020204030204" pitchFamily="34" charset="0"/>
                <a:ea typeface="Calibri" panose="020F0502020204030204" pitchFamily="34" charset="0"/>
                <a:cs typeface="Calibri" panose="020F0502020204030204" pitchFamily="34" charset="0"/>
              </a:rPr>
              <a:t>Students will:</a:t>
            </a:r>
          </a:p>
          <a:p>
            <a:pPr marL="171450" indent="-171450">
              <a:buFont typeface="Arial" panose="020B0604020202020204" pitchFamily="34" charset="0"/>
              <a:buChar char="•"/>
            </a:pPr>
            <a:r>
              <a:rPr lang="en-AU" sz="1200" kern="1200" dirty="0">
                <a:effectLst/>
                <a:latin typeface="Calibri" panose="020F0502020204030204" pitchFamily="34" charset="0"/>
                <a:ea typeface="Calibri" panose="020F0502020204030204" pitchFamily="34" charset="0"/>
                <a:cs typeface="Calibri" panose="020F0502020204030204" pitchFamily="34" charset="0"/>
              </a:rPr>
              <a:t>be taught what homophones are</a:t>
            </a:r>
          </a:p>
          <a:p>
            <a:pPr marL="171450" indent="-171450">
              <a:buFont typeface="Arial" panose="020B0604020202020204" pitchFamily="34" charset="0"/>
              <a:buChar char="•"/>
            </a:pPr>
            <a:r>
              <a:rPr lang="en-AU" sz="1200" kern="1200" dirty="0">
                <a:effectLst/>
                <a:latin typeface="Calibri" panose="020F0502020204030204" pitchFamily="34" charset="0"/>
                <a:ea typeface="Calibri" panose="020F0502020204030204" pitchFamily="34" charset="0"/>
                <a:cs typeface="Calibri" panose="020F0502020204030204" pitchFamily="34" charset="0"/>
              </a:rPr>
              <a:t>practise reading some homophones with letters and sounds they have already been taught</a:t>
            </a:r>
          </a:p>
          <a:p>
            <a:pPr marL="171450" indent="-171450">
              <a:buFont typeface="Arial" panose="020B0604020202020204" pitchFamily="34" charset="0"/>
              <a:buChar char="•"/>
            </a:pPr>
            <a:r>
              <a:rPr lang="en-AU" sz="1200" kern="1200" dirty="0">
                <a:effectLst/>
                <a:latin typeface="Calibri" panose="020F0502020204030204" pitchFamily="34" charset="0"/>
                <a:ea typeface="Calibri" panose="020F0502020204030204" pitchFamily="34" charset="0"/>
                <a:cs typeface="Calibri" panose="020F0502020204030204" pitchFamily="34" charset="0"/>
              </a:rPr>
              <a:t>be taught some ways to remember the spelling of some homophones by focusing on the meaning.</a:t>
            </a:r>
          </a:p>
          <a:p>
            <a:pPr marL="0" indent="0">
              <a:buFont typeface="Arial" panose="020B0604020202020204" pitchFamily="34" charset="0"/>
              <a:buNone/>
            </a:pPr>
            <a:endParaRPr lang="en-AU" sz="1200" kern="1200" dirty="0">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AU" sz="1200" kern="1200" dirty="0">
                <a:effectLst/>
                <a:latin typeface="Calibri" panose="020F0502020204030204" pitchFamily="34" charset="0"/>
                <a:ea typeface="Calibri" panose="020F0502020204030204" pitchFamily="34" charset="0"/>
                <a:cs typeface="Calibri" panose="020F0502020204030204" pitchFamily="34" charset="0"/>
              </a:rPr>
              <a:t>Teaching tips for ongoing learning:</a:t>
            </a:r>
          </a:p>
          <a:p>
            <a:pPr marL="171450" indent="-171450">
              <a:buFont typeface="Arial" panose="020B0604020202020204" pitchFamily="34" charset="0"/>
              <a:buChar char="•"/>
            </a:pPr>
            <a:r>
              <a:rPr lang="en-US" sz="1200" kern="1200" dirty="0">
                <a:effectLst/>
                <a:latin typeface="Calibri" panose="020F0502020204030204" pitchFamily="34" charset="0"/>
                <a:ea typeface="Calibri" panose="020F0502020204030204" pitchFamily="34" charset="0"/>
                <a:cs typeface="Calibri" panose="020F0502020204030204" pitchFamily="34" charset="0"/>
              </a:rPr>
              <a:t>Continue to refer to homophones when relevant examples present themselves.  </a:t>
            </a:r>
          </a:p>
          <a:p>
            <a:pPr marL="171450" indent="-171450">
              <a:buFont typeface="Arial" panose="020B0604020202020204" pitchFamily="34" charset="0"/>
              <a:buChar char="•"/>
            </a:pPr>
            <a:r>
              <a:rPr lang="en-US" sz="1200" kern="1200" dirty="0">
                <a:effectLst/>
                <a:latin typeface="Calibri" panose="020F0502020204030204" pitchFamily="34" charset="0"/>
                <a:ea typeface="Calibri" panose="020F0502020204030204" pitchFamily="34" charset="0"/>
                <a:cs typeface="Calibri" panose="020F0502020204030204" pitchFamily="34" charset="0"/>
              </a:rPr>
              <a:t>The more students read and spell homophones in context, the easier it is for them to orthographically map* the spelling and meaning of these words. This automatic recall will support students with spelling and comprehension.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kern="1200" dirty="0">
                <a:effectLst/>
                <a:latin typeface="Calibri" panose="020F0502020204030204" pitchFamily="34" charset="0"/>
                <a:ea typeface="Calibri" panose="020F0502020204030204" pitchFamily="34" charset="0"/>
                <a:cs typeface="Calibri" panose="020F0502020204030204" pitchFamily="34" charset="0"/>
              </a:rPr>
              <a:t>This is a short lesson and uses a small number of examples </a:t>
            </a:r>
            <a:r>
              <a:rPr lang="en-US" sz="1200" kern="1200" dirty="0">
                <a:effectLst/>
                <a:latin typeface="Calibri" panose="020F0502020204030204" pitchFamily="34" charset="0"/>
                <a:ea typeface="Calibri" panose="020F0502020204030204" pitchFamily="34" charset="0"/>
                <a:cs typeface="Calibri" panose="020F0502020204030204" pitchFamily="34" charset="0"/>
              </a:rPr>
              <a:t>so you may choose to teach further homophones lessons, as required.</a:t>
            </a:r>
          </a:p>
          <a:p>
            <a:pPr marL="171450" indent="-171450">
              <a:buFont typeface="Arial" panose="020B0604020202020204" pitchFamily="34" charset="0"/>
              <a:buChar char="•"/>
            </a:pPr>
            <a:endParaRPr lang="en-US" sz="1200" kern="1200" dirty="0">
              <a:effectLst/>
              <a:latin typeface="Calibri" panose="020F0502020204030204" pitchFamily="34" charset="0"/>
              <a:ea typeface="Calibri" panose="020F0502020204030204" pitchFamily="34" charset="0"/>
              <a:cs typeface="Calibri" panose="020F0502020204030204" pitchFamily="34" charset="0"/>
            </a:endParaRPr>
          </a:p>
          <a:p>
            <a:r>
              <a:rPr lang="en-GB" dirty="0">
                <a:effectLst/>
                <a:latin typeface="Calibri" panose="020F0502020204030204" pitchFamily="34" charset="0"/>
                <a:ea typeface="Calibri" panose="020F0502020204030204" pitchFamily="34" charset="0"/>
                <a:cs typeface="Calibri" panose="020F0502020204030204" pitchFamily="34" charset="0"/>
              </a:rPr>
              <a:t>*Orthographically mapping words involves embedding the sounds and letters of a particular word in long-term memory, linked to its meaning, for automatic retrieval.</a:t>
            </a:r>
            <a:endParaRPr lang="en-GB" dirty="0">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endParaRPr lang="en-AU" sz="1200" kern="1200" dirty="0">
              <a:effectLst/>
              <a:latin typeface="+mn-lt"/>
              <a:ea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2</a:t>
            </a:fld>
            <a:endParaRPr lang="en-AU"/>
          </a:p>
        </p:txBody>
      </p:sp>
    </p:spTree>
    <p:extLst>
      <p:ext uri="{BB962C8B-B14F-4D97-AF65-F5344CB8AC3E}">
        <p14:creationId xmlns:p14="http://schemas.microsoft.com/office/powerpoint/2010/main" val="271747487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2B287C-2D61-6E30-199F-161391CB615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9E39403-FAB8-56B0-3FA3-8B47C07B242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ED4BF27-4721-91AC-EFB0-3204FA3B7C6A}"/>
              </a:ext>
            </a:extLst>
          </p:cNvPr>
          <p:cNvSpPr>
            <a:spLocks noGrp="1"/>
          </p:cNvSpPr>
          <p:nvPr>
            <p:ph type="body" idx="1"/>
          </p:nvPr>
        </p:nvSpPr>
        <p:spPr/>
        <p:txBody>
          <a:bodyPr/>
          <a:lstStyle/>
          <a:p>
            <a:pPr>
              <a:lnSpc>
                <a:spcPct val="115000"/>
              </a:lnSpc>
              <a:spcAft>
                <a:spcPts val="800"/>
              </a:spcAft>
            </a:pPr>
            <a:r>
              <a:rPr lang="en-AU" sz="1200" b="1" kern="100" dirty="0">
                <a:effectLst/>
                <a:latin typeface="Calibri" panose="020F0502020204030204" pitchFamily="34" charset="0"/>
                <a:ea typeface="Calibri" panose="020F0502020204030204" pitchFamily="34" charset="0"/>
                <a:cs typeface="Calibri" panose="020F0502020204030204" pitchFamily="34" charset="0"/>
              </a:rPr>
              <a:t>Homophones: introduction</a:t>
            </a:r>
          </a:p>
          <a:p>
            <a:pPr>
              <a:lnSpc>
                <a:spcPct val="115000"/>
              </a:lnSpc>
              <a:spcAft>
                <a:spcPts val="800"/>
              </a:spcAft>
            </a:pPr>
            <a:endParaRPr lang="en-AU" sz="1200" b="0" kern="100" dirty="0">
              <a:effectLst/>
              <a:latin typeface="Calibri" panose="020F0502020204030204" pitchFamily="34" charset="0"/>
              <a:ea typeface="Calibri" panose="020F0502020204030204" pitchFamily="34" charset="0"/>
              <a:cs typeface="Calibri" panose="020F0502020204030204" pitchFamily="34" charset="0"/>
            </a:endParaRPr>
          </a:p>
          <a:p>
            <a:pPr>
              <a:lnSpc>
                <a:spcPct val="115000"/>
              </a:lnSpc>
              <a:spcAft>
                <a:spcPts val="800"/>
              </a:spcAft>
            </a:pPr>
            <a:r>
              <a:rPr lang="en-AU" sz="1200" b="0" kern="100" dirty="0">
                <a:effectLst/>
                <a:latin typeface="Calibri" panose="020F0502020204030204" pitchFamily="34" charset="0"/>
                <a:ea typeface="Calibri" panose="020F0502020204030204" pitchFamily="34" charset="0"/>
                <a:cs typeface="Calibri" panose="020F0502020204030204" pitchFamily="34" charset="0"/>
              </a:rPr>
              <a:t>The pictures on the slide represent the homophones </a:t>
            </a:r>
            <a:r>
              <a:rPr lang="en-AU" sz="1200" b="1" kern="100" dirty="0">
                <a:effectLst/>
                <a:latin typeface="Calibri" panose="020F0502020204030204" pitchFamily="34" charset="0"/>
                <a:ea typeface="Calibri" panose="020F0502020204030204" pitchFamily="34" charset="0"/>
                <a:cs typeface="Calibri" panose="020F0502020204030204" pitchFamily="34" charset="0"/>
              </a:rPr>
              <a:t>bat </a:t>
            </a:r>
            <a:r>
              <a:rPr lang="en-AU" sz="1200" b="0" kern="100" dirty="0">
                <a:effectLst/>
                <a:latin typeface="Calibri" panose="020F0502020204030204" pitchFamily="34" charset="0"/>
                <a:ea typeface="Calibri" panose="020F0502020204030204" pitchFamily="34" charset="0"/>
                <a:cs typeface="Calibri" panose="020F0502020204030204" pitchFamily="34" charset="0"/>
              </a:rPr>
              <a:t>(an object used in sports) and </a:t>
            </a:r>
            <a:r>
              <a:rPr lang="en-AU" sz="1200" b="1" kern="100" dirty="0">
                <a:effectLst/>
                <a:latin typeface="Calibri" panose="020F0502020204030204" pitchFamily="34" charset="0"/>
                <a:ea typeface="Calibri" panose="020F0502020204030204" pitchFamily="34" charset="0"/>
                <a:cs typeface="Calibri" panose="020F0502020204030204" pitchFamily="34" charset="0"/>
              </a:rPr>
              <a:t>bat </a:t>
            </a:r>
            <a:r>
              <a:rPr lang="en-AU" sz="1200" b="0" kern="100" dirty="0">
                <a:effectLst/>
                <a:latin typeface="Calibri" panose="020F0502020204030204" pitchFamily="34" charset="0"/>
                <a:ea typeface="Calibri" panose="020F0502020204030204" pitchFamily="34" charset="0"/>
                <a:cs typeface="Calibri" panose="020F0502020204030204" pitchFamily="34" charset="0"/>
              </a:rPr>
              <a:t>(a flying mammal). </a:t>
            </a:r>
          </a:p>
          <a:p>
            <a:pPr>
              <a:lnSpc>
                <a:spcPct val="115000"/>
              </a:lnSpc>
              <a:spcAft>
                <a:spcPts val="800"/>
              </a:spcAft>
            </a:pPr>
            <a:endParaRPr lang="en-AU" sz="1200" b="1" kern="100" dirty="0">
              <a:effectLst/>
              <a:latin typeface="Calibri" panose="020F0502020204030204" pitchFamily="34" charset="0"/>
              <a:ea typeface="Calibri" panose="020F0502020204030204" pitchFamily="34" charset="0"/>
              <a:cs typeface="Calibri" panose="020F0502020204030204" pitchFamily="34" charset="0"/>
            </a:endParaRPr>
          </a:p>
          <a:p>
            <a:pPr>
              <a:lnSpc>
                <a:spcPct val="115000"/>
              </a:lnSpc>
              <a:spcAft>
                <a:spcPts val="800"/>
              </a:spcAft>
            </a:pPr>
            <a:r>
              <a:rPr lang="en-AU" sz="1200" b="0" kern="100" dirty="0">
                <a:effectLst/>
                <a:latin typeface="Calibri" panose="020F0502020204030204" pitchFamily="34" charset="0"/>
                <a:ea typeface="Calibri" panose="020F0502020204030204" pitchFamily="34" charset="0"/>
                <a:cs typeface="Calibri" panose="020F0502020204030204" pitchFamily="34" charset="0"/>
              </a:rPr>
              <a:t>Use the example of the homophones </a:t>
            </a:r>
            <a:r>
              <a:rPr lang="en-AU" sz="1200" b="1" kern="100" dirty="0">
                <a:effectLst/>
                <a:latin typeface="Calibri" panose="020F0502020204030204" pitchFamily="34" charset="0"/>
                <a:ea typeface="Calibri" panose="020F0502020204030204" pitchFamily="34" charset="0"/>
                <a:cs typeface="Calibri" panose="020F0502020204030204" pitchFamily="34" charset="0"/>
              </a:rPr>
              <a:t>bat</a:t>
            </a:r>
            <a:r>
              <a:rPr lang="en-AU" sz="1200" b="0" kern="100" dirty="0">
                <a:effectLst/>
                <a:latin typeface="Calibri" panose="020F0502020204030204" pitchFamily="34" charset="0"/>
                <a:ea typeface="Calibri" panose="020F0502020204030204" pitchFamily="34" charset="0"/>
                <a:cs typeface="Calibri" panose="020F0502020204030204" pitchFamily="34" charset="0"/>
              </a:rPr>
              <a:t> and </a:t>
            </a:r>
            <a:r>
              <a:rPr lang="en-AU" sz="1200" b="1" kern="100" dirty="0">
                <a:effectLst/>
                <a:latin typeface="Calibri" panose="020F0502020204030204" pitchFamily="34" charset="0"/>
                <a:ea typeface="Calibri" panose="020F0502020204030204" pitchFamily="34" charset="0"/>
                <a:cs typeface="Calibri" panose="020F0502020204030204" pitchFamily="34" charset="0"/>
              </a:rPr>
              <a:t>bat</a:t>
            </a:r>
            <a:r>
              <a:rPr lang="en-AU" sz="1200" b="0" kern="100" dirty="0">
                <a:effectLst/>
                <a:latin typeface="Calibri" panose="020F0502020204030204" pitchFamily="34" charset="0"/>
                <a:ea typeface="Calibri" panose="020F0502020204030204" pitchFamily="34" charset="0"/>
                <a:cs typeface="Calibri" panose="020F0502020204030204" pitchFamily="34" charset="0"/>
              </a:rPr>
              <a:t> to define homophones for your students. </a:t>
            </a:r>
          </a:p>
          <a:p>
            <a:pPr>
              <a:lnSpc>
                <a:spcPct val="115000"/>
              </a:lnSpc>
              <a:spcAft>
                <a:spcPts val="800"/>
              </a:spcAft>
            </a:pPr>
            <a:endParaRPr lang="en-AU" sz="1200" b="1" kern="100" dirty="0">
              <a:effectLst/>
              <a:latin typeface="Calibri" panose="020F0502020204030204" pitchFamily="34" charset="0"/>
              <a:ea typeface="Calibri" panose="020F0502020204030204" pitchFamily="34" charset="0"/>
              <a:cs typeface="Calibri" panose="020F0502020204030204" pitchFamily="34" charset="0"/>
            </a:endParaRPr>
          </a:p>
          <a:p>
            <a:pPr>
              <a:lnSpc>
                <a:spcPct val="115000"/>
              </a:lnSpc>
              <a:spcAft>
                <a:spcPts val="800"/>
              </a:spcAft>
            </a:pPr>
            <a:r>
              <a:rPr lang="en-AU" sz="1200" b="0" i="0" kern="100" dirty="0">
                <a:effectLst/>
                <a:latin typeface="Calibri" panose="020F0502020204030204" pitchFamily="34" charset="0"/>
                <a:ea typeface="Calibri" panose="020F0502020204030204" pitchFamily="34" charset="0"/>
                <a:cs typeface="Calibri" panose="020F0502020204030204" pitchFamily="34" charset="0"/>
              </a:rPr>
              <a:t>Say:</a:t>
            </a:r>
          </a:p>
          <a:p>
            <a:pPr marL="171450" indent="-171450">
              <a:lnSpc>
                <a:spcPct val="115000"/>
              </a:lnSpc>
              <a:spcAft>
                <a:spcPts val="800"/>
              </a:spcAft>
              <a:buFont typeface="Arial" panose="020B0604020202020204" pitchFamily="34" charset="0"/>
              <a:buChar char="•"/>
            </a:pPr>
            <a:r>
              <a:rPr lang="en-AU" sz="1200" b="0" i="1" kern="100" dirty="0">
                <a:effectLst/>
                <a:latin typeface="Calibri" panose="020F0502020204030204" pitchFamily="34" charset="0"/>
                <a:ea typeface="Calibri" panose="020F0502020204030204" pitchFamily="34" charset="0"/>
                <a:cs typeface="Calibri" panose="020F0502020204030204" pitchFamily="34" charset="0"/>
              </a:rPr>
              <a:t>On the slide we can see a </a:t>
            </a:r>
            <a:r>
              <a:rPr lang="en-AU" sz="1200" b="1" i="1" kern="100" dirty="0">
                <a:effectLst/>
                <a:latin typeface="Calibri" panose="020F0502020204030204" pitchFamily="34" charset="0"/>
                <a:ea typeface="Calibri" panose="020F0502020204030204" pitchFamily="34" charset="0"/>
                <a:cs typeface="Calibri" panose="020F0502020204030204" pitchFamily="34" charset="0"/>
              </a:rPr>
              <a:t>bat</a:t>
            </a:r>
            <a:r>
              <a:rPr lang="en-AU" sz="1200" b="0" i="1" kern="100" dirty="0">
                <a:effectLst/>
                <a:latin typeface="Calibri" panose="020F0502020204030204" pitchFamily="34" charset="0"/>
                <a:ea typeface="Calibri" panose="020F0502020204030204" pitchFamily="34" charset="0"/>
                <a:cs typeface="Calibri" panose="020F0502020204030204" pitchFamily="34" charset="0"/>
              </a:rPr>
              <a:t> and a </a:t>
            </a:r>
            <a:r>
              <a:rPr lang="en-AU" sz="1200" b="1" i="1" kern="100" dirty="0">
                <a:effectLst/>
                <a:latin typeface="Calibri" panose="020F0502020204030204" pitchFamily="34" charset="0"/>
                <a:ea typeface="Calibri" panose="020F0502020204030204" pitchFamily="34" charset="0"/>
                <a:cs typeface="Calibri" panose="020F0502020204030204" pitchFamily="34" charset="0"/>
              </a:rPr>
              <a:t>bat</a:t>
            </a:r>
            <a:r>
              <a:rPr lang="en-AU" sz="1200" b="0" i="1" kern="100" dirty="0">
                <a:effectLst/>
                <a:latin typeface="Calibri" panose="020F0502020204030204" pitchFamily="34" charset="0"/>
                <a:ea typeface="Calibri" panose="020F0502020204030204" pitchFamily="34" charset="0"/>
                <a:cs typeface="Calibri" panose="020F0502020204030204" pitchFamily="34" charset="0"/>
              </a:rPr>
              <a:t>.</a:t>
            </a:r>
          </a:p>
          <a:p>
            <a:pPr marL="171450" indent="-171450">
              <a:lnSpc>
                <a:spcPct val="115000"/>
              </a:lnSpc>
              <a:spcAft>
                <a:spcPts val="800"/>
              </a:spcAft>
              <a:buFont typeface="Arial" panose="020B0604020202020204" pitchFamily="34" charset="0"/>
              <a:buChar char="•"/>
            </a:pPr>
            <a:r>
              <a:rPr lang="en-AU" sz="1200" b="0" i="1" kern="100" dirty="0">
                <a:effectLst/>
                <a:latin typeface="Calibri" panose="020F0502020204030204" pitchFamily="34" charset="0"/>
                <a:ea typeface="Calibri" panose="020F0502020204030204" pitchFamily="34" charset="0"/>
                <a:cs typeface="Calibri" panose="020F0502020204030204" pitchFamily="34" charset="0"/>
              </a:rPr>
              <a:t>Do you hear how these words sound exactly the same? </a:t>
            </a:r>
          </a:p>
          <a:p>
            <a:pPr marL="171450" indent="-171450">
              <a:lnSpc>
                <a:spcPct val="115000"/>
              </a:lnSpc>
              <a:spcAft>
                <a:spcPts val="800"/>
              </a:spcAft>
              <a:buFont typeface="Arial" panose="020B0604020202020204" pitchFamily="34" charset="0"/>
              <a:buChar char="•"/>
            </a:pPr>
            <a:r>
              <a:rPr lang="en-AU" sz="1200" b="0" i="1" kern="100" dirty="0">
                <a:effectLst/>
                <a:latin typeface="Calibri" panose="020F0502020204030204" pitchFamily="34" charset="0"/>
                <a:ea typeface="Calibri" panose="020F0502020204030204" pitchFamily="34" charset="0"/>
                <a:cs typeface="Calibri" panose="020F0502020204030204" pitchFamily="34" charset="0"/>
              </a:rPr>
              <a:t>Say the words with me now: </a:t>
            </a:r>
            <a:r>
              <a:rPr lang="en-AU" sz="1200" b="1" i="1" kern="100" dirty="0">
                <a:effectLst/>
                <a:latin typeface="Calibri" panose="020F0502020204030204" pitchFamily="34" charset="0"/>
                <a:ea typeface="Calibri" panose="020F0502020204030204" pitchFamily="34" charset="0"/>
                <a:cs typeface="Calibri" panose="020F0502020204030204" pitchFamily="34" charset="0"/>
              </a:rPr>
              <a:t>bat</a:t>
            </a:r>
            <a:r>
              <a:rPr lang="en-AU" sz="1200" b="0" i="1" kern="100" dirty="0">
                <a:effectLst/>
                <a:latin typeface="Calibri" panose="020F0502020204030204" pitchFamily="34" charset="0"/>
                <a:ea typeface="Calibri" panose="020F0502020204030204" pitchFamily="34" charset="0"/>
                <a:cs typeface="Calibri" panose="020F0502020204030204" pitchFamily="34" charset="0"/>
              </a:rPr>
              <a:t>,</a:t>
            </a:r>
            <a:r>
              <a:rPr lang="en-AU" sz="1200" b="1" i="1" kern="100" dirty="0">
                <a:effectLst/>
                <a:latin typeface="Calibri" panose="020F0502020204030204" pitchFamily="34" charset="0"/>
                <a:ea typeface="Calibri" panose="020F0502020204030204" pitchFamily="34" charset="0"/>
                <a:cs typeface="Calibri" panose="020F0502020204030204" pitchFamily="34" charset="0"/>
              </a:rPr>
              <a:t> bat</a:t>
            </a:r>
            <a:r>
              <a:rPr lang="en-AU" sz="1200" b="0" i="0" kern="100" dirty="0">
                <a:effectLst/>
                <a:latin typeface="Calibri" panose="020F0502020204030204" pitchFamily="34" charset="0"/>
                <a:ea typeface="Calibri" panose="020F0502020204030204" pitchFamily="34" charset="0"/>
                <a:cs typeface="Calibri" panose="020F0502020204030204" pitchFamily="34" charset="0"/>
              </a:rPr>
              <a:t>.</a:t>
            </a:r>
          </a:p>
          <a:p>
            <a:pPr marL="171450" indent="-171450">
              <a:lnSpc>
                <a:spcPct val="115000"/>
              </a:lnSpc>
              <a:spcAft>
                <a:spcPts val="800"/>
              </a:spcAft>
              <a:buFont typeface="Arial" panose="020B0604020202020204" pitchFamily="34" charset="0"/>
              <a:buChar char="•"/>
            </a:pPr>
            <a:r>
              <a:rPr lang="en-AU" sz="1200" b="0" i="1" kern="100" dirty="0">
                <a:effectLst/>
                <a:latin typeface="Calibri" panose="020F0502020204030204" pitchFamily="34" charset="0"/>
                <a:ea typeface="Calibri" panose="020F0502020204030204" pitchFamily="34" charset="0"/>
                <a:cs typeface="Calibri" panose="020F0502020204030204" pitchFamily="34" charset="0"/>
              </a:rPr>
              <a:t>Both words are made up of the sounds /b/, /a/, /t/.</a:t>
            </a:r>
          </a:p>
          <a:p>
            <a:pPr marL="171450" indent="-171450">
              <a:lnSpc>
                <a:spcPct val="115000"/>
              </a:lnSpc>
              <a:spcAft>
                <a:spcPts val="800"/>
              </a:spcAft>
              <a:buFont typeface="Arial" panose="020B0604020202020204" pitchFamily="34" charset="0"/>
              <a:buChar char="•"/>
            </a:pPr>
            <a:r>
              <a:rPr lang="en-AU" sz="1200" b="0" i="1" kern="100" dirty="0">
                <a:effectLst/>
                <a:latin typeface="Calibri" panose="020F0502020204030204" pitchFamily="34" charset="0"/>
                <a:ea typeface="Calibri" panose="020F0502020204030204" pitchFamily="34" charset="0"/>
                <a:cs typeface="Calibri" panose="020F0502020204030204" pitchFamily="34" charset="0"/>
              </a:rPr>
              <a:t>We know they have two different meanings though.</a:t>
            </a:r>
          </a:p>
          <a:p>
            <a:pPr marL="0" indent="0">
              <a:lnSpc>
                <a:spcPct val="115000"/>
              </a:lnSpc>
              <a:spcAft>
                <a:spcPts val="800"/>
              </a:spcAft>
              <a:buFont typeface="Arial" panose="020B0604020202020204" pitchFamily="34" charset="0"/>
              <a:buNone/>
            </a:pPr>
            <a:r>
              <a:rPr lang="en-AU" sz="1200" b="0" i="0" kern="100" dirty="0">
                <a:effectLst/>
                <a:latin typeface="Calibri" panose="020F0502020204030204" pitchFamily="34" charset="0"/>
                <a:ea typeface="Calibri" panose="020F0502020204030204" pitchFamily="34" charset="0"/>
                <a:cs typeface="Calibri" panose="020F0502020204030204" pitchFamily="34" charset="0"/>
              </a:rPr>
              <a:t>Briefly define each word. </a:t>
            </a:r>
          </a:p>
          <a:p>
            <a:pPr marL="171450" indent="-171450">
              <a:lnSpc>
                <a:spcPct val="115000"/>
              </a:lnSpc>
              <a:spcAft>
                <a:spcPts val="800"/>
              </a:spcAft>
              <a:buFont typeface="Arial" panose="020B0604020202020204" pitchFamily="34" charset="0"/>
              <a:buChar char="•"/>
            </a:pPr>
            <a:endParaRPr lang="en-AU" sz="1200" b="0" kern="100" dirty="0">
              <a:effectLst/>
              <a:latin typeface="Calibri" panose="020F0502020204030204" pitchFamily="34" charset="0"/>
              <a:ea typeface="Calibri" panose="020F0502020204030204" pitchFamily="34" charset="0"/>
              <a:cs typeface="Calibri" panose="020F0502020204030204" pitchFamily="34" charset="0"/>
            </a:endParaRPr>
          </a:p>
          <a:p>
            <a:pPr>
              <a:lnSpc>
                <a:spcPct val="115000"/>
              </a:lnSpc>
              <a:spcAft>
                <a:spcPts val="800"/>
              </a:spcAft>
            </a:pPr>
            <a:r>
              <a:rPr lang="en-AU" sz="1200" b="0" kern="100" dirty="0">
                <a:effectLst/>
                <a:latin typeface="Calibri" panose="020F0502020204030204" pitchFamily="34" charset="0"/>
                <a:ea typeface="Calibri" panose="020F0502020204030204" pitchFamily="34" charset="0"/>
                <a:cs typeface="Calibri" panose="020F0502020204030204" pitchFamily="34" charset="0"/>
              </a:rPr>
              <a:t>Say:</a:t>
            </a:r>
          </a:p>
          <a:p>
            <a:pPr marL="171450" indent="-171450">
              <a:lnSpc>
                <a:spcPct val="115000"/>
              </a:lnSpc>
              <a:spcAft>
                <a:spcPts val="800"/>
              </a:spcAft>
              <a:buFont typeface="Arial" panose="020B0604020202020204" pitchFamily="34" charset="0"/>
              <a:buChar char="•"/>
            </a:pPr>
            <a:r>
              <a:rPr lang="en-US" sz="1200" b="1" i="1" kern="100" dirty="0">
                <a:effectLst/>
                <a:latin typeface="Calibri" panose="020F0502020204030204" pitchFamily="34" charset="0"/>
                <a:ea typeface="Calibri" panose="020F0502020204030204" pitchFamily="34" charset="0"/>
                <a:cs typeface="Calibri" panose="020F0502020204030204" pitchFamily="34" charset="0"/>
              </a:rPr>
              <a:t>Homophones</a:t>
            </a:r>
            <a:r>
              <a:rPr lang="en-US" sz="1200" b="0" i="1" kern="100" dirty="0">
                <a:effectLst/>
                <a:latin typeface="Calibri" panose="020F0502020204030204" pitchFamily="34" charset="0"/>
                <a:ea typeface="Calibri" panose="020F0502020204030204" pitchFamily="34" charset="0"/>
                <a:cs typeface="Calibri" panose="020F0502020204030204" pitchFamily="34" charset="0"/>
              </a:rPr>
              <a:t> are sets of words that sound the same when we say them aloud but that have different meanings, just like </a:t>
            </a:r>
            <a:r>
              <a:rPr lang="en-US" sz="1200" b="1" i="1" kern="100" dirty="0">
                <a:effectLst/>
                <a:latin typeface="Calibri" panose="020F0502020204030204" pitchFamily="34" charset="0"/>
                <a:ea typeface="Calibri" panose="020F0502020204030204" pitchFamily="34" charset="0"/>
                <a:cs typeface="Calibri" panose="020F0502020204030204" pitchFamily="34" charset="0"/>
              </a:rPr>
              <a:t>bat </a:t>
            </a:r>
            <a:r>
              <a:rPr lang="en-US" sz="1200" b="0" i="1" kern="100" dirty="0">
                <a:effectLst/>
                <a:latin typeface="Calibri" panose="020F0502020204030204" pitchFamily="34" charset="0"/>
                <a:ea typeface="Calibri" panose="020F0502020204030204" pitchFamily="34" charset="0"/>
                <a:cs typeface="Calibri" panose="020F0502020204030204" pitchFamily="34" charset="0"/>
              </a:rPr>
              <a:t>and </a:t>
            </a:r>
            <a:r>
              <a:rPr lang="en-US" sz="1200" b="1" i="1" kern="100" dirty="0">
                <a:effectLst/>
                <a:latin typeface="Calibri" panose="020F0502020204030204" pitchFamily="34" charset="0"/>
                <a:ea typeface="Calibri" panose="020F0502020204030204" pitchFamily="34" charset="0"/>
                <a:cs typeface="Calibri" panose="020F0502020204030204" pitchFamily="34" charset="0"/>
              </a:rPr>
              <a:t>bat</a:t>
            </a:r>
            <a:r>
              <a:rPr lang="en-US" sz="1200" b="0" i="1" kern="100" dirty="0">
                <a:effectLst/>
                <a:latin typeface="Calibri" panose="020F0502020204030204" pitchFamily="34" charset="0"/>
                <a:ea typeface="Calibri" panose="020F0502020204030204" pitchFamily="34" charset="0"/>
                <a:cs typeface="Calibri" panose="020F0502020204030204" pitchFamily="34" charset="0"/>
              </a:rPr>
              <a:t>. </a:t>
            </a:r>
          </a:p>
          <a:p>
            <a:pPr marL="171450" indent="-171450">
              <a:lnSpc>
                <a:spcPct val="115000"/>
              </a:lnSpc>
              <a:spcAft>
                <a:spcPts val="800"/>
              </a:spcAft>
              <a:buFont typeface="Arial" panose="020B0604020202020204" pitchFamily="34" charset="0"/>
              <a:buChar char="•"/>
            </a:pPr>
            <a:r>
              <a:rPr lang="en-US" sz="1200" b="0" i="1" kern="100" dirty="0">
                <a:effectLst/>
                <a:latin typeface="Calibri" panose="020F0502020204030204" pitchFamily="34" charset="0"/>
                <a:ea typeface="Calibri" panose="020F0502020204030204" pitchFamily="34" charset="0"/>
                <a:cs typeface="Calibri" panose="020F0502020204030204" pitchFamily="34" charset="0"/>
              </a:rPr>
              <a:t>Sometimes they are spelled the same way. </a:t>
            </a:r>
            <a:r>
              <a:rPr lang="en-US" sz="1200" b="1" i="1" kern="100" dirty="0">
                <a:effectLst/>
                <a:latin typeface="Calibri" panose="020F0502020204030204" pitchFamily="34" charset="0"/>
                <a:ea typeface="Calibri" panose="020F0502020204030204" pitchFamily="34" charset="0"/>
                <a:cs typeface="Calibri" panose="020F0502020204030204" pitchFamily="34" charset="0"/>
              </a:rPr>
              <a:t>Bat</a:t>
            </a:r>
            <a:r>
              <a:rPr lang="en-US" sz="1200" b="0" i="1" kern="100" dirty="0">
                <a:effectLst/>
                <a:latin typeface="Calibri" panose="020F0502020204030204" pitchFamily="34" charset="0"/>
                <a:ea typeface="Calibri" panose="020F0502020204030204" pitchFamily="34" charset="0"/>
                <a:cs typeface="Calibri" panose="020F0502020204030204" pitchFamily="34" charset="0"/>
              </a:rPr>
              <a:t> and </a:t>
            </a:r>
            <a:r>
              <a:rPr lang="en-US" sz="1200" b="1" i="1" kern="100" dirty="0">
                <a:effectLst/>
                <a:latin typeface="Calibri" panose="020F0502020204030204" pitchFamily="34" charset="0"/>
                <a:ea typeface="Calibri" panose="020F0502020204030204" pitchFamily="34" charset="0"/>
                <a:cs typeface="Calibri" panose="020F0502020204030204" pitchFamily="34" charset="0"/>
              </a:rPr>
              <a:t>bat</a:t>
            </a:r>
            <a:r>
              <a:rPr lang="en-US" sz="1200" b="0" i="1" kern="100" dirty="0">
                <a:effectLst/>
                <a:latin typeface="Calibri" panose="020F0502020204030204" pitchFamily="34" charset="0"/>
                <a:ea typeface="Calibri" panose="020F0502020204030204" pitchFamily="34" charset="0"/>
                <a:cs typeface="Calibri" panose="020F0502020204030204" pitchFamily="34" charset="0"/>
              </a:rPr>
              <a:t> are both spelled </a:t>
            </a:r>
            <a:r>
              <a:rPr lang="en-US" sz="1200" b="1" i="1" kern="100" dirty="0">
                <a:effectLst/>
                <a:latin typeface="Calibri" panose="020F0502020204030204" pitchFamily="34" charset="0"/>
                <a:ea typeface="Calibri" panose="020F0502020204030204" pitchFamily="34" charset="0"/>
                <a:cs typeface="Calibri" panose="020F0502020204030204" pitchFamily="34" charset="0"/>
              </a:rPr>
              <a:t>b-a-t</a:t>
            </a:r>
            <a:r>
              <a:rPr lang="en-US" sz="1200" b="0" i="0" kern="100" dirty="0">
                <a:effectLst/>
                <a:latin typeface="Calibri" panose="020F0502020204030204" pitchFamily="34" charset="0"/>
                <a:ea typeface="Calibri" panose="020F0502020204030204" pitchFamily="34" charset="0"/>
                <a:cs typeface="Calibri" panose="020F0502020204030204" pitchFamily="34" charset="0"/>
              </a:rPr>
              <a:t>.</a:t>
            </a:r>
            <a:endParaRPr lang="en-US" sz="1200" b="1" i="1" kern="100" dirty="0">
              <a:effectLst/>
              <a:latin typeface="Calibri" panose="020F0502020204030204" pitchFamily="34" charset="0"/>
              <a:ea typeface="Calibri" panose="020F0502020204030204" pitchFamily="34" charset="0"/>
              <a:cs typeface="Calibri" panose="020F0502020204030204" pitchFamily="34" charset="0"/>
            </a:endParaRPr>
          </a:p>
          <a:p>
            <a:pPr marL="0" indent="0">
              <a:lnSpc>
                <a:spcPct val="115000"/>
              </a:lnSpc>
              <a:spcAft>
                <a:spcPts val="800"/>
              </a:spcAft>
              <a:buFont typeface="Arial" panose="020B0604020202020204" pitchFamily="34" charset="0"/>
              <a:buNone/>
            </a:pPr>
            <a:endParaRPr lang="en-US" sz="1200" b="0" i="0" kern="100" dirty="0">
              <a:effectLst/>
              <a:latin typeface="Calibri" panose="020F0502020204030204" pitchFamily="34" charset="0"/>
              <a:ea typeface="Calibri" panose="020F0502020204030204" pitchFamily="34" charset="0"/>
              <a:cs typeface="Calibri" panose="020F0502020204030204" pitchFamily="34" charset="0"/>
            </a:endParaRPr>
          </a:p>
          <a:p>
            <a:pPr marL="0" indent="0">
              <a:lnSpc>
                <a:spcPct val="115000"/>
              </a:lnSpc>
              <a:spcAft>
                <a:spcPts val="800"/>
              </a:spcAft>
              <a:buFont typeface="Arial" panose="020B0604020202020204" pitchFamily="34" charset="0"/>
              <a:buNone/>
            </a:pPr>
            <a:r>
              <a:rPr lang="en-US" sz="1200" b="0" i="0" kern="100" dirty="0">
                <a:effectLst/>
                <a:latin typeface="Calibri" panose="020F0502020204030204" pitchFamily="34" charset="0"/>
                <a:ea typeface="Calibri" panose="020F0502020204030204" pitchFamily="34" charset="0"/>
                <a:cs typeface="Calibri" panose="020F0502020204030204" pitchFamily="34" charset="0"/>
              </a:rPr>
              <a:t>You may like to explain to your students that the word </a:t>
            </a:r>
            <a:r>
              <a:rPr lang="en-US" sz="1200" b="1" i="0" kern="100" dirty="0">
                <a:effectLst/>
                <a:latin typeface="Calibri" panose="020F0502020204030204" pitchFamily="34" charset="0"/>
                <a:ea typeface="Calibri" panose="020F0502020204030204" pitchFamily="34" charset="0"/>
                <a:cs typeface="Calibri" panose="020F0502020204030204" pitchFamily="34" charset="0"/>
              </a:rPr>
              <a:t>homophone</a:t>
            </a:r>
            <a:r>
              <a:rPr lang="en-US" sz="1200" b="0" i="0" kern="100" dirty="0">
                <a:effectLst/>
                <a:latin typeface="Calibri" panose="020F0502020204030204" pitchFamily="34" charset="0"/>
                <a:ea typeface="Calibri" panose="020F0502020204030204" pitchFamily="34" charset="0"/>
                <a:cs typeface="Calibri" panose="020F0502020204030204" pitchFamily="34" charset="0"/>
              </a:rPr>
              <a:t> is made up of two parts: </a:t>
            </a:r>
          </a:p>
          <a:p>
            <a:pPr marL="171450" lvl="1" indent="-171450" algn="l" defTabSz="914400" rtl="0" eaLnBrk="1" latinLnBrk="0" hangingPunct="1">
              <a:lnSpc>
                <a:spcPct val="115000"/>
              </a:lnSpc>
              <a:spcAft>
                <a:spcPts val="800"/>
              </a:spcAft>
              <a:buFont typeface="Arial" panose="020B0604020202020204" pitchFamily="34" charset="0"/>
              <a:buChar char="•"/>
            </a:pPr>
            <a:r>
              <a:rPr lang="en-US" sz="1200" b="1" kern="1200" dirty="0">
                <a:solidFill>
                  <a:schemeClr val="tx1"/>
                </a:solidFill>
                <a:effectLst/>
                <a:latin typeface="+mn-lt"/>
                <a:ea typeface="Calibri" panose="020F0502020204030204" pitchFamily="34" charset="0"/>
                <a:cs typeface="Calibri" panose="020F0502020204030204" pitchFamily="34" charset="0"/>
              </a:rPr>
              <a:t>homo</a:t>
            </a:r>
            <a:r>
              <a:rPr lang="en-US" sz="1200" b="0" kern="1200" dirty="0">
                <a:solidFill>
                  <a:schemeClr val="tx1"/>
                </a:solidFill>
                <a:effectLst/>
                <a:latin typeface="+mn-lt"/>
                <a:ea typeface="Calibri" panose="020F0502020204030204" pitchFamily="34" charset="0"/>
                <a:cs typeface="Calibri" panose="020F0502020204030204" pitchFamily="34" charset="0"/>
              </a:rPr>
              <a:t> means ‘same’</a:t>
            </a:r>
          </a:p>
          <a:p>
            <a:pPr marL="171450" lvl="1" indent="-171450" algn="l" defTabSz="914400" rtl="0" eaLnBrk="1" latinLnBrk="0" hangingPunct="1">
              <a:lnSpc>
                <a:spcPct val="115000"/>
              </a:lnSpc>
              <a:spcAft>
                <a:spcPts val="800"/>
              </a:spcAft>
              <a:buFont typeface="Arial" panose="020B0604020202020204" pitchFamily="34" charset="0"/>
              <a:buChar char="•"/>
            </a:pPr>
            <a:r>
              <a:rPr lang="en-US" sz="1200" b="1" kern="1200" dirty="0">
                <a:solidFill>
                  <a:schemeClr val="tx1"/>
                </a:solidFill>
                <a:effectLst/>
                <a:latin typeface="+mn-lt"/>
                <a:ea typeface="Calibri" panose="020F0502020204030204" pitchFamily="34" charset="0"/>
                <a:cs typeface="Calibri" panose="020F0502020204030204" pitchFamily="34" charset="0"/>
              </a:rPr>
              <a:t>phone</a:t>
            </a:r>
            <a:r>
              <a:rPr lang="en-US" sz="1200" b="0" kern="1200" dirty="0">
                <a:solidFill>
                  <a:schemeClr val="tx1"/>
                </a:solidFill>
                <a:effectLst/>
                <a:latin typeface="+mn-lt"/>
                <a:ea typeface="Calibri" panose="020F0502020204030204" pitchFamily="34" charset="0"/>
                <a:cs typeface="Calibri" panose="020F0502020204030204" pitchFamily="34" charset="0"/>
              </a:rPr>
              <a:t> means ‘sound’ or ‘voice’</a:t>
            </a:r>
          </a:p>
          <a:p>
            <a:pPr marL="171450" lvl="1" indent="-171450" algn="l" defTabSz="914400" rtl="0" eaLnBrk="1" latinLnBrk="0" hangingPunct="1">
              <a:lnSpc>
                <a:spcPct val="115000"/>
              </a:lnSpc>
              <a:spcAft>
                <a:spcPts val="800"/>
              </a:spcAft>
              <a:buFont typeface="Arial" panose="020B0604020202020204" pitchFamily="34" charset="0"/>
              <a:buChar char="•"/>
            </a:pPr>
            <a:r>
              <a:rPr lang="en-US" sz="1200" b="0" kern="1200" dirty="0">
                <a:solidFill>
                  <a:schemeClr val="tx1"/>
                </a:solidFill>
                <a:effectLst/>
                <a:latin typeface="+mn-lt"/>
                <a:ea typeface="Calibri" panose="020F0502020204030204" pitchFamily="34" charset="0"/>
                <a:cs typeface="Calibri" panose="020F0502020204030204" pitchFamily="34" charset="0"/>
              </a:rPr>
              <a:t>so, </a:t>
            </a:r>
            <a:r>
              <a:rPr lang="en-US" sz="1200" b="1" kern="1200" dirty="0">
                <a:solidFill>
                  <a:schemeClr val="tx1"/>
                </a:solidFill>
                <a:effectLst/>
                <a:latin typeface="+mn-lt"/>
                <a:ea typeface="Calibri" panose="020F0502020204030204" pitchFamily="34" charset="0"/>
                <a:cs typeface="Calibri" panose="020F0502020204030204" pitchFamily="34" charset="0"/>
              </a:rPr>
              <a:t>homophone</a:t>
            </a:r>
            <a:r>
              <a:rPr lang="en-US" sz="1200" b="0" kern="1200" dirty="0">
                <a:solidFill>
                  <a:schemeClr val="tx1"/>
                </a:solidFill>
                <a:effectLst/>
                <a:latin typeface="+mn-lt"/>
                <a:ea typeface="Calibri" panose="020F0502020204030204" pitchFamily="34" charset="0"/>
                <a:cs typeface="Calibri" panose="020F0502020204030204" pitchFamily="34" charset="0"/>
              </a:rPr>
              <a:t> means same sound. </a:t>
            </a:r>
          </a:p>
          <a:p>
            <a:pPr marL="171450" indent="-171450" algn="l" defTabSz="914400" rtl="0" eaLnBrk="1" latinLnBrk="0" hangingPunct="1">
              <a:buFont typeface="Arial" panose="020B0604020202020204" pitchFamily="34" charset="0"/>
              <a:buChar char="•"/>
            </a:pPr>
            <a:endParaRPr lang="en-US" sz="1200" b="0" kern="1200" dirty="0">
              <a:solidFill>
                <a:schemeClr val="tx1"/>
              </a:solidFill>
              <a:effectLst/>
              <a:latin typeface="+mn-lt"/>
              <a:ea typeface="Calibri" panose="020F0502020204030204" pitchFamily="34" charset="0"/>
              <a:cs typeface="Calibri" panose="020F0502020204030204" pitchFamily="34" charset="0"/>
            </a:endParaRPr>
          </a:p>
          <a:p>
            <a:endParaRPr lang="en-US" dirty="0"/>
          </a:p>
        </p:txBody>
      </p:sp>
      <p:sp>
        <p:nvSpPr>
          <p:cNvPr id="4" name="Slide Number Placeholder 3">
            <a:extLst>
              <a:ext uri="{FF2B5EF4-FFF2-40B4-BE49-F238E27FC236}">
                <a16:creationId xmlns:a16="http://schemas.microsoft.com/office/drawing/2014/main" id="{2A8B10CF-3815-86FE-A63B-836C40803FAD}"/>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AU"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51015915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63BAD4-8C16-E35B-6575-D04379E58D6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4EA4AFC-762B-73D5-3FEB-90C0CBCFA7F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FFEF977-82B0-C27A-08D9-0448FB7E5804}"/>
              </a:ext>
            </a:extLst>
          </p:cNvPr>
          <p:cNvSpPr>
            <a:spLocks noGrp="1"/>
          </p:cNvSpPr>
          <p:nvPr>
            <p:ph type="body" idx="1"/>
          </p:nvPr>
        </p:nvSpPr>
        <p:spPr/>
        <p:txBody>
          <a:bodyPr/>
          <a:lstStyle/>
          <a:p>
            <a:pPr marL="0" marR="0" lvl="0" indent="0" algn="l" defTabSz="914400" rtl="0" eaLnBrk="1" fontAlgn="auto" latinLnBrk="0" hangingPunct="1">
              <a:lnSpc>
                <a:spcPct val="115000"/>
              </a:lnSpc>
              <a:spcBef>
                <a:spcPts val="0"/>
              </a:spcBef>
              <a:spcAft>
                <a:spcPts val="800"/>
              </a:spcAft>
              <a:buClrTx/>
              <a:buSzTx/>
              <a:buFont typeface="Arial" panose="020B0604020202020204" pitchFamily="34" charset="0"/>
              <a:buNone/>
              <a:tabLst/>
              <a:defRPr/>
            </a:pPr>
            <a:r>
              <a:rPr lang="en-AU" sz="1200" b="1" kern="100" dirty="0">
                <a:effectLst/>
                <a:latin typeface="Calibri" panose="020F0502020204030204" pitchFamily="34" charset="0"/>
                <a:ea typeface="Calibri" panose="020F0502020204030204" pitchFamily="34" charset="0"/>
                <a:cs typeface="Calibri" panose="020F0502020204030204" pitchFamily="34" charset="0"/>
              </a:rPr>
              <a:t>Homophones: introduction</a:t>
            </a:r>
          </a:p>
          <a:p>
            <a:pPr marL="171450" indent="-171450">
              <a:lnSpc>
                <a:spcPct val="115000"/>
              </a:lnSpc>
              <a:spcAft>
                <a:spcPts val="800"/>
              </a:spcAft>
              <a:buFont typeface="Arial" panose="020B0604020202020204" pitchFamily="34" charset="0"/>
              <a:buChar char="•"/>
            </a:pPr>
            <a:endParaRPr lang="en-AU" sz="1200" b="0" i="0" kern="100" dirty="0">
              <a:effectLst/>
              <a:latin typeface="Calibri" panose="020F0502020204030204" pitchFamily="34" charset="0"/>
              <a:ea typeface="Calibri" panose="020F0502020204030204" pitchFamily="34" charset="0"/>
              <a:cs typeface="Calibri" panose="020F0502020204030204" pitchFamily="34" charset="0"/>
            </a:endParaRPr>
          </a:p>
          <a:p>
            <a:pPr marL="0" indent="0">
              <a:lnSpc>
                <a:spcPct val="115000"/>
              </a:lnSpc>
              <a:spcAft>
                <a:spcPts val="800"/>
              </a:spcAft>
              <a:buFont typeface="Arial" panose="020B0604020202020204" pitchFamily="34" charset="0"/>
              <a:buNone/>
            </a:pPr>
            <a:r>
              <a:rPr lang="en-AU" sz="1200" b="0" i="0" kern="100" dirty="0">
                <a:effectLst/>
                <a:latin typeface="Calibri" panose="020F0502020204030204" pitchFamily="34" charset="0"/>
                <a:ea typeface="Calibri" panose="020F0502020204030204" pitchFamily="34" charset="0"/>
                <a:cs typeface="Calibri" panose="020F0502020204030204" pitchFamily="34" charset="0"/>
              </a:rPr>
              <a:t>Say: </a:t>
            </a:r>
          </a:p>
          <a:p>
            <a:pPr marL="171450" marR="0" lvl="0" indent="-171450" algn="l" defTabSz="914400" rtl="0" eaLnBrk="1" fontAlgn="auto" latinLnBrk="0" hangingPunct="1">
              <a:lnSpc>
                <a:spcPct val="115000"/>
              </a:lnSpc>
              <a:spcBef>
                <a:spcPts val="0"/>
              </a:spcBef>
              <a:spcAft>
                <a:spcPts val="800"/>
              </a:spcAft>
              <a:buClrTx/>
              <a:buSzTx/>
              <a:buFont typeface="Arial" panose="020B0604020202020204" pitchFamily="34" charset="0"/>
              <a:buChar char="•"/>
              <a:tabLst/>
              <a:defRPr/>
            </a:pPr>
            <a:r>
              <a:rPr lang="en-US" sz="1800" i="1" dirty="0">
                <a:effectLst/>
                <a:latin typeface="Segoe UI" panose="020B0502040204020203" pitchFamily="34" charset="0"/>
              </a:rPr>
              <a:t>When homophones are spelled the same, we can use the words around them in a sentence to know which meaning they have. </a:t>
            </a:r>
            <a:endParaRPr lang="en-US" sz="1800" dirty="0">
              <a:effectLst/>
              <a:latin typeface="Arial" panose="020B0604020202020204" pitchFamily="34" charset="0"/>
            </a:endParaRPr>
          </a:p>
          <a:p>
            <a:pPr marL="171450" indent="-171450">
              <a:lnSpc>
                <a:spcPct val="115000"/>
              </a:lnSpc>
              <a:spcAft>
                <a:spcPts val="800"/>
              </a:spcAft>
              <a:buFont typeface="Arial" panose="020B0604020202020204" pitchFamily="34" charset="0"/>
              <a:buChar char="•"/>
            </a:pPr>
            <a:r>
              <a:rPr lang="en-AU" sz="1200" b="0" i="1" kern="100" dirty="0">
                <a:effectLst/>
                <a:latin typeface="Calibri" panose="020F0502020204030204" pitchFamily="34" charset="0"/>
                <a:ea typeface="Calibri" panose="020F0502020204030204" pitchFamily="34" charset="0"/>
                <a:cs typeface="Calibri" panose="020F0502020204030204" pitchFamily="34" charset="0"/>
              </a:rPr>
              <a:t>When we read them, we can look at the other words in a sentence they are written in. </a:t>
            </a:r>
          </a:p>
          <a:p>
            <a:pPr marL="0" indent="0">
              <a:lnSpc>
                <a:spcPct val="115000"/>
              </a:lnSpc>
              <a:spcAft>
                <a:spcPts val="800"/>
              </a:spcAft>
              <a:buFont typeface="Arial" panose="020B0604020202020204" pitchFamily="34" charset="0"/>
              <a:buNone/>
            </a:pPr>
            <a:endParaRPr lang="en-AU" sz="1200" b="0" i="1" kern="100" dirty="0">
              <a:effectLst/>
              <a:latin typeface="Calibri" panose="020F0502020204030204" pitchFamily="34" charset="0"/>
              <a:ea typeface="Calibri" panose="020F0502020204030204" pitchFamily="34" charset="0"/>
              <a:cs typeface="Calibri" panose="020F0502020204030204" pitchFamily="34" charset="0"/>
            </a:endParaRPr>
          </a:p>
          <a:p>
            <a:pPr marL="0" indent="0">
              <a:lnSpc>
                <a:spcPct val="115000"/>
              </a:lnSpc>
              <a:spcAft>
                <a:spcPts val="800"/>
              </a:spcAft>
              <a:buFont typeface="Arial" panose="020B0604020202020204" pitchFamily="34" charset="0"/>
              <a:buNone/>
            </a:pPr>
            <a:r>
              <a:rPr lang="en-AU" sz="1200" b="0" i="0" kern="100" dirty="0">
                <a:effectLst/>
                <a:latin typeface="Calibri" panose="020F0502020204030204" pitchFamily="34" charset="0"/>
                <a:ea typeface="Calibri" panose="020F0502020204030204" pitchFamily="34" charset="0"/>
                <a:cs typeface="Calibri" panose="020F0502020204030204" pitchFamily="34" charset="0"/>
              </a:rPr>
              <a:t>Refer to the sentences on the slide.</a:t>
            </a:r>
          </a:p>
          <a:p>
            <a:pPr marL="171450" indent="-171450">
              <a:lnSpc>
                <a:spcPct val="115000"/>
              </a:lnSpc>
              <a:spcAft>
                <a:spcPts val="800"/>
              </a:spcAft>
              <a:buFont typeface="Arial" panose="020B0604020202020204" pitchFamily="34" charset="0"/>
              <a:buChar char="•"/>
            </a:pPr>
            <a:r>
              <a:rPr lang="en-AU" sz="1200" b="0" i="0" kern="100" dirty="0">
                <a:effectLst/>
                <a:latin typeface="Calibri" panose="020F0502020204030204" pitchFamily="34" charset="0"/>
                <a:ea typeface="Calibri" panose="020F0502020204030204" pitchFamily="34" charset="0"/>
                <a:cs typeface="Calibri" panose="020F0502020204030204" pitchFamily="34" charset="0"/>
              </a:rPr>
              <a:t>Read the sentences with your students.</a:t>
            </a:r>
          </a:p>
          <a:p>
            <a:pPr marL="171450" indent="-171450">
              <a:lnSpc>
                <a:spcPct val="115000"/>
              </a:lnSpc>
              <a:spcAft>
                <a:spcPts val="800"/>
              </a:spcAft>
              <a:buFont typeface="Arial" panose="020B0604020202020204" pitchFamily="34" charset="0"/>
              <a:buChar char="•"/>
            </a:pPr>
            <a:r>
              <a:rPr lang="en-AU" sz="1200" b="0" i="0" kern="100" dirty="0">
                <a:effectLst/>
                <a:latin typeface="Calibri" panose="020F0502020204030204" pitchFamily="34" charset="0"/>
                <a:ea typeface="Calibri" panose="020F0502020204030204" pitchFamily="34" charset="0"/>
                <a:cs typeface="Calibri" panose="020F0502020204030204" pitchFamily="34" charset="0"/>
              </a:rPr>
              <a:t>Discuss how the words in each sentence around </a:t>
            </a:r>
            <a:r>
              <a:rPr lang="en-AU" sz="1200" b="1" i="0" kern="100" dirty="0">
                <a:effectLst/>
                <a:latin typeface="Calibri" panose="020F0502020204030204" pitchFamily="34" charset="0"/>
                <a:ea typeface="Calibri" panose="020F0502020204030204" pitchFamily="34" charset="0"/>
                <a:cs typeface="Calibri" panose="020F0502020204030204" pitchFamily="34" charset="0"/>
              </a:rPr>
              <a:t>bat</a:t>
            </a:r>
            <a:r>
              <a:rPr lang="en-AU" sz="1200" b="0" i="0" kern="100" dirty="0">
                <a:effectLst/>
                <a:latin typeface="Calibri" panose="020F0502020204030204" pitchFamily="34" charset="0"/>
                <a:ea typeface="Calibri" panose="020F0502020204030204" pitchFamily="34" charset="0"/>
                <a:cs typeface="Calibri" panose="020F0502020204030204" pitchFamily="34" charset="0"/>
              </a:rPr>
              <a:t> make it clear which meaning to use. </a:t>
            </a:r>
          </a:p>
          <a:p>
            <a:pPr marL="171450" indent="-171450">
              <a:lnSpc>
                <a:spcPct val="115000"/>
              </a:lnSpc>
              <a:spcAft>
                <a:spcPts val="800"/>
              </a:spcAft>
              <a:buFont typeface="Arial" panose="020B0604020202020204" pitchFamily="34" charset="0"/>
              <a:buChar char="•"/>
            </a:pPr>
            <a:r>
              <a:rPr lang="en-AU" sz="1200" b="0" i="0" kern="100" dirty="0">
                <a:effectLst/>
                <a:latin typeface="Calibri" panose="020F0502020204030204" pitchFamily="34" charset="0"/>
                <a:ea typeface="Calibri" panose="020F0502020204030204" pitchFamily="34" charset="0"/>
                <a:cs typeface="Calibri" panose="020F0502020204030204" pitchFamily="34" charset="0"/>
              </a:rPr>
              <a:t>Say: </a:t>
            </a:r>
            <a:r>
              <a:rPr lang="en-AU" sz="1200" b="0" i="1" kern="100" dirty="0">
                <a:effectLst/>
                <a:latin typeface="Calibri" panose="020F0502020204030204" pitchFamily="34" charset="0"/>
                <a:ea typeface="Calibri" panose="020F0502020204030204" pitchFamily="34" charset="0"/>
                <a:cs typeface="Calibri" panose="020F0502020204030204" pitchFamily="34" charset="0"/>
              </a:rPr>
              <a:t>If the sentence was something like ‘The bat went flying’ it could mean either meaning for </a:t>
            </a:r>
            <a:r>
              <a:rPr lang="en-AU" sz="1200" b="1" i="1" kern="100" dirty="0">
                <a:effectLst/>
                <a:latin typeface="Calibri" panose="020F0502020204030204" pitchFamily="34" charset="0"/>
                <a:ea typeface="Calibri" panose="020F0502020204030204" pitchFamily="34" charset="0"/>
                <a:cs typeface="Calibri" panose="020F0502020204030204" pitchFamily="34" charset="0"/>
              </a:rPr>
              <a:t>bat </a:t>
            </a:r>
            <a:r>
              <a:rPr lang="en-AU" sz="1200" b="0" i="1" kern="100" dirty="0">
                <a:effectLst/>
                <a:latin typeface="Calibri" panose="020F0502020204030204" pitchFamily="34" charset="0"/>
                <a:ea typeface="Calibri" panose="020F0502020204030204" pitchFamily="34" charset="0"/>
                <a:cs typeface="Calibri" panose="020F0502020204030204" pitchFamily="34" charset="0"/>
              </a:rPr>
              <a:t>and we might even have to look at other sentences around that sentence to help us know which meaning we should use. </a:t>
            </a:r>
          </a:p>
        </p:txBody>
      </p:sp>
      <p:sp>
        <p:nvSpPr>
          <p:cNvPr id="4" name="Slide Number Placeholder 3">
            <a:extLst>
              <a:ext uri="{FF2B5EF4-FFF2-40B4-BE49-F238E27FC236}">
                <a16:creationId xmlns:a16="http://schemas.microsoft.com/office/drawing/2014/main" id="{9AB0DC39-18C3-F74F-8C46-DB8BB1AC90CC}"/>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AU"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4205397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1DE70B-91E8-9CE2-C54E-46992178C2F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83137A4-2F49-777F-58B5-75D3BB73440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885E628-5DB6-50F5-2DA2-CD4DDE8A16A9}"/>
              </a:ext>
            </a:extLst>
          </p:cNvPr>
          <p:cNvSpPr>
            <a:spLocks noGrp="1"/>
          </p:cNvSpPr>
          <p:nvPr>
            <p:ph type="body" idx="1"/>
          </p:nvPr>
        </p:nvSpPr>
        <p:spPr/>
        <p:txBody>
          <a:bodyPr/>
          <a:lstStyle/>
          <a:p>
            <a:pPr marL="0" marR="0" lvl="0" indent="0" algn="l" defTabSz="914400" rtl="0" eaLnBrk="1" fontAlgn="auto" latinLnBrk="0" hangingPunct="1">
              <a:lnSpc>
                <a:spcPct val="115000"/>
              </a:lnSpc>
              <a:spcBef>
                <a:spcPts val="0"/>
              </a:spcBef>
              <a:spcAft>
                <a:spcPts val="800"/>
              </a:spcAft>
              <a:buClrTx/>
              <a:buSzTx/>
              <a:buFontTx/>
              <a:buNone/>
              <a:tabLst/>
              <a:defRPr/>
            </a:pPr>
            <a:r>
              <a:rPr lang="en-AU" sz="1200" b="1" kern="100">
                <a:effectLst/>
                <a:latin typeface="Calibri" panose="020F0502020204030204" pitchFamily="34" charset="0"/>
                <a:ea typeface="Calibri" panose="020F0502020204030204" pitchFamily="34" charset="0"/>
                <a:cs typeface="Calibri" panose="020F0502020204030204" pitchFamily="34" charset="0"/>
              </a:rPr>
              <a:t>Homophones: introduction</a:t>
            </a:r>
          </a:p>
          <a:p>
            <a:pPr>
              <a:lnSpc>
                <a:spcPct val="115000"/>
              </a:lnSpc>
              <a:spcAft>
                <a:spcPts val="800"/>
              </a:spcAft>
            </a:pPr>
            <a:endParaRPr lang="en-AU" sz="1200" b="0" kern="100">
              <a:effectLst/>
              <a:latin typeface="Calibri" panose="020F0502020204030204" pitchFamily="34" charset="0"/>
              <a:ea typeface="Calibri" panose="020F0502020204030204" pitchFamily="34" charset="0"/>
              <a:cs typeface="Calibri" panose="020F0502020204030204" pitchFamily="34" charset="0"/>
            </a:endParaRPr>
          </a:p>
          <a:p>
            <a:pPr>
              <a:lnSpc>
                <a:spcPct val="115000"/>
              </a:lnSpc>
              <a:spcAft>
                <a:spcPts val="800"/>
              </a:spcAft>
            </a:pPr>
            <a:r>
              <a:rPr lang="en-AU" sz="1200" b="0" kern="100">
                <a:effectLst/>
                <a:latin typeface="Calibri" panose="020F0502020204030204" pitchFamily="34" charset="0"/>
                <a:ea typeface="Calibri" panose="020F0502020204030204" pitchFamily="34" charset="0"/>
                <a:cs typeface="Calibri" panose="020F0502020204030204" pitchFamily="34" charset="0"/>
              </a:rPr>
              <a:t>The pictures on the slide represent the homophones </a:t>
            </a:r>
            <a:r>
              <a:rPr lang="en-AU" sz="1200" b="1" kern="100">
                <a:effectLst/>
                <a:latin typeface="Calibri" panose="020F0502020204030204" pitchFamily="34" charset="0"/>
                <a:ea typeface="Calibri" panose="020F0502020204030204" pitchFamily="34" charset="0"/>
                <a:cs typeface="Calibri" panose="020F0502020204030204" pitchFamily="34" charset="0"/>
              </a:rPr>
              <a:t>meet</a:t>
            </a:r>
            <a:r>
              <a:rPr lang="en-AU" sz="1200" b="0" kern="100">
                <a:effectLst/>
                <a:latin typeface="Calibri" panose="020F0502020204030204" pitchFamily="34" charset="0"/>
                <a:ea typeface="Calibri" panose="020F0502020204030204" pitchFamily="34" charset="0"/>
                <a:cs typeface="Calibri" panose="020F0502020204030204" pitchFamily="34" charset="0"/>
              </a:rPr>
              <a:t> and </a:t>
            </a:r>
            <a:r>
              <a:rPr lang="en-AU" sz="1200" b="1" kern="100">
                <a:effectLst/>
                <a:latin typeface="Calibri" panose="020F0502020204030204" pitchFamily="34" charset="0"/>
                <a:ea typeface="Calibri" panose="020F0502020204030204" pitchFamily="34" charset="0"/>
                <a:cs typeface="Calibri" panose="020F0502020204030204" pitchFamily="34" charset="0"/>
              </a:rPr>
              <a:t>meat</a:t>
            </a:r>
            <a:r>
              <a:rPr lang="en-AU" sz="1200" b="0" kern="100">
                <a:effectLst/>
                <a:latin typeface="Calibri" panose="020F0502020204030204" pitchFamily="34" charset="0"/>
                <a:ea typeface="Calibri" panose="020F0502020204030204" pitchFamily="34" charset="0"/>
                <a:cs typeface="Calibri" panose="020F0502020204030204" pitchFamily="34" charset="0"/>
              </a:rPr>
              <a:t>.</a:t>
            </a:r>
            <a:r>
              <a:rPr lang="en-AU" sz="1200" b="1" kern="100">
                <a:effectLst/>
                <a:latin typeface="Calibri" panose="020F0502020204030204" pitchFamily="34" charset="0"/>
                <a:ea typeface="Calibri" panose="020F0502020204030204" pitchFamily="34" charset="0"/>
                <a:cs typeface="Calibri" panose="020F0502020204030204" pitchFamily="34" charset="0"/>
              </a:rPr>
              <a:t> </a:t>
            </a:r>
          </a:p>
          <a:p>
            <a:pPr>
              <a:lnSpc>
                <a:spcPct val="115000"/>
              </a:lnSpc>
              <a:spcAft>
                <a:spcPts val="800"/>
              </a:spcAft>
            </a:pPr>
            <a:endParaRPr lang="en-AU" sz="1200" b="1" kern="100">
              <a:effectLst/>
              <a:latin typeface="Calibri" panose="020F0502020204030204" pitchFamily="34" charset="0"/>
              <a:ea typeface="Calibri" panose="020F0502020204030204" pitchFamily="34" charset="0"/>
              <a:cs typeface="Calibri" panose="020F0502020204030204" pitchFamily="34" charset="0"/>
            </a:endParaRPr>
          </a:p>
          <a:p>
            <a:pPr>
              <a:lnSpc>
                <a:spcPct val="115000"/>
              </a:lnSpc>
              <a:spcAft>
                <a:spcPts val="800"/>
              </a:spcAft>
            </a:pPr>
            <a:r>
              <a:rPr lang="en-AU" sz="1200" b="0" i="0" kern="100">
                <a:effectLst/>
                <a:latin typeface="Calibri" panose="020F0502020204030204" pitchFamily="34" charset="0"/>
                <a:ea typeface="Calibri" panose="020F0502020204030204" pitchFamily="34" charset="0"/>
                <a:cs typeface="Calibri" panose="020F0502020204030204" pitchFamily="34" charset="0"/>
              </a:rPr>
              <a:t>Say:</a:t>
            </a:r>
          </a:p>
          <a:p>
            <a:pPr marL="171450" indent="-171450">
              <a:lnSpc>
                <a:spcPct val="115000"/>
              </a:lnSpc>
              <a:spcAft>
                <a:spcPts val="800"/>
              </a:spcAft>
              <a:buFont typeface="Arial" panose="020B0604020202020204" pitchFamily="34" charset="0"/>
              <a:buChar char="•"/>
            </a:pPr>
            <a:r>
              <a:rPr lang="en-AU" sz="1200" b="0" i="1" kern="100">
                <a:effectLst/>
                <a:latin typeface="Calibri" panose="020F0502020204030204" pitchFamily="34" charset="0"/>
                <a:ea typeface="Calibri" panose="020F0502020204030204" pitchFamily="34" charset="0"/>
                <a:cs typeface="Calibri" panose="020F0502020204030204" pitchFamily="34" charset="0"/>
              </a:rPr>
              <a:t>The pictures on this slide show the words </a:t>
            </a:r>
            <a:r>
              <a:rPr lang="en-AU" sz="1200" b="1" i="1" kern="100">
                <a:effectLst/>
                <a:latin typeface="Calibri" panose="020F0502020204030204" pitchFamily="34" charset="0"/>
                <a:ea typeface="Calibri" panose="020F0502020204030204" pitchFamily="34" charset="0"/>
                <a:cs typeface="Calibri" panose="020F0502020204030204" pitchFamily="34" charset="0"/>
              </a:rPr>
              <a:t>meet</a:t>
            </a:r>
            <a:r>
              <a:rPr lang="en-AU" sz="1200" b="0" i="1" kern="100">
                <a:effectLst/>
                <a:latin typeface="Calibri" panose="020F0502020204030204" pitchFamily="34" charset="0"/>
                <a:ea typeface="Calibri" panose="020F0502020204030204" pitchFamily="34" charset="0"/>
                <a:cs typeface="Calibri" panose="020F0502020204030204" pitchFamily="34" charset="0"/>
              </a:rPr>
              <a:t> and </a:t>
            </a:r>
            <a:r>
              <a:rPr lang="en-AU" sz="1200" b="1" i="1" kern="100">
                <a:effectLst/>
                <a:latin typeface="Calibri" panose="020F0502020204030204" pitchFamily="34" charset="0"/>
                <a:ea typeface="Calibri" panose="020F0502020204030204" pitchFamily="34" charset="0"/>
                <a:cs typeface="Calibri" panose="020F0502020204030204" pitchFamily="34" charset="0"/>
              </a:rPr>
              <a:t>meat</a:t>
            </a:r>
            <a:r>
              <a:rPr lang="en-AU" sz="1200" b="0" i="1" kern="100">
                <a:effectLst/>
                <a:latin typeface="Calibri" panose="020F0502020204030204" pitchFamily="34" charset="0"/>
                <a:ea typeface="Calibri" panose="020F0502020204030204" pitchFamily="34" charset="0"/>
                <a:cs typeface="Calibri" panose="020F0502020204030204" pitchFamily="34" charset="0"/>
              </a:rPr>
              <a:t>.</a:t>
            </a:r>
          </a:p>
          <a:p>
            <a:pPr marL="171450" indent="-171450">
              <a:lnSpc>
                <a:spcPct val="115000"/>
              </a:lnSpc>
              <a:spcAft>
                <a:spcPts val="800"/>
              </a:spcAft>
              <a:buFont typeface="Arial" panose="020B0604020202020204" pitchFamily="34" charset="0"/>
              <a:buChar char="•"/>
            </a:pPr>
            <a:r>
              <a:rPr lang="en-AU" sz="1200" b="0" i="1" kern="100">
                <a:effectLst/>
                <a:latin typeface="Calibri" panose="020F0502020204030204" pitchFamily="34" charset="0"/>
                <a:ea typeface="Calibri" panose="020F0502020204030204" pitchFamily="34" charset="0"/>
                <a:cs typeface="Calibri" panose="020F0502020204030204" pitchFamily="34" charset="0"/>
              </a:rPr>
              <a:t>They are homophones. These words sound exactly the same. </a:t>
            </a:r>
          </a:p>
          <a:p>
            <a:pPr marL="171450" indent="-171450">
              <a:lnSpc>
                <a:spcPct val="115000"/>
              </a:lnSpc>
              <a:spcAft>
                <a:spcPts val="800"/>
              </a:spcAft>
              <a:buFont typeface="Arial" panose="020B0604020202020204" pitchFamily="34" charset="0"/>
              <a:buChar char="•"/>
            </a:pPr>
            <a:r>
              <a:rPr lang="en-AU" sz="1200" b="0" i="1" kern="100">
                <a:effectLst/>
                <a:latin typeface="Calibri" panose="020F0502020204030204" pitchFamily="34" charset="0"/>
                <a:ea typeface="Calibri" panose="020F0502020204030204" pitchFamily="34" charset="0"/>
                <a:cs typeface="Calibri" panose="020F0502020204030204" pitchFamily="34" charset="0"/>
              </a:rPr>
              <a:t>Say the words with me now: </a:t>
            </a:r>
            <a:r>
              <a:rPr lang="en-AU" sz="1200" b="1" i="1" kern="100">
                <a:effectLst/>
                <a:latin typeface="Calibri" panose="020F0502020204030204" pitchFamily="34" charset="0"/>
                <a:ea typeface="Calibri" panose="020F0502020204030204" pitchFamily="34" charset="0"/>
                <a:cs typeface="Calibri" panose="020F0502020204030204" pitchFamily="34" charset="0"/>
              </a:rPr>
              <a:t>meet</a:t>
            </a:r>
            <a:r>
              <a:rPr lang="en-AU" sz="1200" b="0" i="1" kern="100">
                <a:effectLst/>
                <a:latin typeface="Calibri" panose="020F0502020204030204" pitchFamily="34" charset="0"/>
                <a:ea typeface="Calibri" panose="020F0502020204030204" pitchFamily="34" charset="0"/>
                <a:cs typeface="Calibri" panose="020F0502020204030204" pitchFamily="34" charset="0"/>
              </a:rPr>
              <a:t>,</a:t>
            </a:r>
            <a:r>
              <a:rPr lang="en-AU" sz="1200" b="1" i="1" kern="100">
                <a:effectLst/>
                <a:latin typeface="Calibri" panose="020F0502020204030204" pitchFamily="34" charset="0"/>
                <a:ea typeface="Calibri" panose="020F0502020204030204" pitchFamily="34" charset="0"/>
                <a:cs typeface="Calibri" panose="020F0502020204030204" pitchFamily="34" charset="0"/>
              </a:rPr>
              <a:t> meat</a:t>
            </a:r>
            <a:r>
              <a:rPr lang="en-AU" sz="1200" b="0" i="1" kern="100">
                <a:effectLst/>
                <a:latin typeface="Calibri" panose="020F0502020204030204" pitchFamily="34" charset="0"/>
                <a:ea typeface="Calibri" panose="020F0502020204030204" pitchFamily="34" charset="0"/>
                <a:cs typeface="Calibri" panose="020F0502020204030204" pitchFamily="34" charset="0"/>
              </a:rPr>
              <a:t>.</a:t>
            </a:r>
          </a:p>
          <a:p>
            <a:pPr marL="171450" indent="-171450">
              <a:lnSpc>
                <a:spcPct val="115000"/>
              </a:lnSpc>
              <a:spcAft>
                <a:spcPts val="800"/>
              </a:spcAft>
              <a:buFont typeface="Arial" panose="020B0604020202020204" pitchFamily="34" charset="0"/>
              <a:buChar char="•"/>
            </a:pPr>
            <a:r>
              <a:rPr lang="en-AU" sz="1200" b="0" i="1" kern="100">
                <a:effectLst/>
                <a:latin typeface="Calibri" panose="020F0502020204030204" pitchFamily="34" charset="0"/>
                <a:ea typeface="Calibri" panose="020F0502020204030204" pitchFamily="34" charset="0"/>
                <a:cs typeface="Calibri" panose="020F0502020204030204" pitchFamily="34" charset="0"/>
              </a:rPr>
              <a:t>Both words are made up of the sounds /m/, /ē/, /t/.</a:t>
            </a:r>
          </a:p>
          <a:p>
            <a:pPr marL="171450" indent="-171450">
              <a:lnSpc>
                <a:spcPct val="115000"/>
              </a:lnSpc>
              <a:spcAft>
                <a:spcPts val="800"/>
              </a:spcAft>
              <a:buFont typeface="Arial" panose="020B0604020202020204" pitchFamily="34" charset="0"/>
              <a:buChar char="•"/>
            </a:pPr>
            <a:r>
              <a:rPr lang="en-AU" sz="1200" b="0" i="1" kern="100">
                <a:effectLst/>
                <a:latin typeface="Calibri" panose="020F0502020204030204" pitchFamily="34" charset="0"/>
                <a:ea typeface="Calibri" panose="020F0502020204030204" pitchFamily="34" charset="0"/>
                <a:cs typeface="Calibri" panose="020F0502020204030204" pitchFamily="34" charset="0"/>
              </a:rPr>
              <a:t>We know they have two different meanings though.</a:t>
            </a:r>
          </a:p>
          <a:p>
            <a:pPr marL="0" indent="0">
              <a:lnSpc>
                <a:spcPct val="115000"/>
              </a:lnSpc>
              <a:spcAft>
                <a:spcPts val="800"/>
              </a:spcAft>
              <a:buFont typeface="Arial" panose="020B0604020202020204" pitchFamily="34" charset="0"/>
              <a:buNone/>
            </a:pPr>
            <a:r>
              <a:rPr lang="en-AU" sz="1200" b="0" i="0" kern="100">
                <a:effectLst/>
                <a:latin typeface="Calibri" panose="020F0502020204030204" pitchFamily="34" charset="0"/>
                <a:ea typeface="Calibri" panose="020F0502020204030204" pitchFamily="34" charset="0"/>
                <a:cs typeface="Calibri" panose="020F0502020204030204" pitchFamily="34" charset="0"/>
              </a:rPr>
              <a:t>Briefly define each word. </a:t>
            </a:r>
          </a:p>
          <a:p>
            <a:endParaRPr lang="en-US"/>
          </a:p>
          <a:p>
            <a:endParaRPr lang="en-US"/>
          </a:p>
        </p:txBody>
      </p:sp>
      <p:sp>
        <p:nvSpPr>
          <p:cNvPr id="4" name="Slide Number Placeholder 3">
            <a:extLst>
              <a:ext uri="{FF2B5EF4-FFF2-40B4-BE49-F238E27FC236}">
                <a16:creationId xmlns:a16="http://schemas.microsoft.com/office/drawing/2014/main" id="{0082636A-A3FD-FD7C-C8B9-511C60FA5BEF}"/>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AU"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97820050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583FFA-506F-975E-3789-0D112B3F332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EE246FA-7876-22E5-97F7-D9E6D6C2F2B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9ED4112-1A5B-4384-0158-1F3971998203}"/>
              </a:ext>
            </a:extLst>
          </p:cNvPr>
          <p:cNvSpPr>
            <a:spLocks noGrp="1"/>
          </p:cNvSpPr>
          <p:nvPr>
            <p:ph type="body" idx="1"/>
          </p:nvPr>
        </p:nvSpPr>
        <p:spPr/>
        <p:txBody>
          <a:bodyPr/>
          <a:lstStyle/>
          <a:p>
            <a:pPr marL="0" marR="0" lvl="0" indent="0" algn="l" defTabSz="914400" rtl="0" eaLnBrk="1" fontAlgn="auto" latinLnBrk="0" hangingPunct="1">
              <a:lnSpc>
                <a:spcPct val="115000"/>
              </a:lnSpc>
              <a:spcBef>
                <a:spcPts val="0"/>
              </a:spcBef>
              <a:spcAft>
                <a:spcPts val="800"/>
              </a:spcAft>
              <a:buClrTx/>
              <a:buSzTx/>
              <a:buFontTx/>
              <a:buNone/>
              <a:tabLst/>
              <a:defRPr/>
            </a:pPr>
            <a:r>
              <a:rPr lang="en-AU" sz="1200" b="1" kern="100" dirty="0">
                <a:effectLst/>
                <a:latin typeface="Calibri" panose="020F0502020204030204" pitchFamily="34" charset="0"/>
                <a:ea typeface="Calibri" panose="020F0502020204030204" pitchFamily="34" charset="0"/>
                <a:cs typeface="Calibri" panose="020F0502020204030204" pitchFamily="34" charset="0"/>
              </a:rPr>
              <a:t>Homophones: introduction</a:t>
            </a:r>
          </a:p>
          <a:p>
            <a:pPr>
              <a:lnSpc>
                <a:spcPct val="115000"/>
              </a:lnSpc>
              <a:spcAft>
                <a:spcPts val="800"/>
              </a:spcAft>
            </a:pPr>
            <a:endParaRPr lang="en-AU" sz="1200" b="0" kern="100" dirty="0">
              <a:effectLst/>
              <a:latin typeface="Calibri" panose="020F0502020204030204" pitchFamily="34" charset="0"/>
              <a:ea typeface="Calibri" panose="020F0502020204030204" pitchFamily="34" charset="0"/>
              <a:cs typeface="Calibri" panose="020F0502020204030204" pitchFamily="34" charset="0"/>
            </a:endParaRPr>
          </a:p>
          <a:p>
            <a:pPr>
              <a:lnSpc>
                <a:spcPct val="115000"/>
              </a:lnSpc>
              <a:spcAft>
                <a:spcPts val="800"/>
              </a:spcAft>
            </a:pPr>
            <a:r>
              <a:rPr lang="en-AU" sz="1200" b="0" kern="100" dirty="0">
                <a:effectLst/>
                <a:latin typeface="Calibri" panose="020F0502020204030204" pitchFamily="34" charset="0"/>
                <a:ea typeface="Calibri" panose="020F0502020204030204" pitchFamily="34" charset="0"/>
                <a:cs typeface="Calibri" panose="020F0502020204030204" pitchFamily="34" charset="0"/>
              </a:rPr>
              <a:t>Say:</a:t>
            </a:r>
          </a:p>
          <a:p>
            <a:pPr marL="171450" indent="-171450">
              <a:lnSpc>
                <a:spcPct val="115000"/>
              </a:lnSpc>
              <a:spcAft>
                <a:spcPts val="800"/>
              </a:spcAft>
              <a:buFont typeface="Arial" panose="020B0604020202020204" pitchFamily="34" charset="0"/>
              <a:buChar char="•"/>
            </a:pPr>
            <a:r>
              <a:rPr lang="en-AU" sz="1200" b="0" i="1" kern="100" dirty="0">
                <a:effectLst/>
                <a:latin typeface="Calibri" panose="020F0502020204030204" pitchFamily="34" charset="0"/>
                <a:ea typeface="Calibri" panose="020F0502020204030204" pitchFamily="34" charset="0"/>
                <a:cs typeface="Calibri" panose="020F0502020204030204" pitchFamily="34" charset="0"/>
              </a:rPr>
              <a:t>Some homophones have a different spelling. </a:t>
            </a:r>
            <a:r>
              <a:rPr lang="en-AU" sz="1200" b="1" i="1" kern="100" dirty="0">
                <a:effectLst/>
                <a:latin typeface="Calibri" panose="020F0502020204030204" pitchFamily="34" charset="0"/>
                <a:ea typeface="Calibri" panose="020F0502020204030204" pitchFamily="34" charset="0"/>
                <a:cs typeface="Calibri" panose="020F0502020204030204" pitchFamily="34" charset="0"/>
              </a:rPr>
              <a:t>meet </a:t>
            </a:r>
            <a:r>
              <a:rPr lang="en-AU" sz="1200" b="0" i="1" kern="100" dirty="0">
                <a:effectLst/>
                <a:latin typeface="Calibri" panose="020F0502020204030204" pitchFamily="34" charset="0"/>
                <a:ea typeface="Calibri" panose="020F0502020204030204" pitchFamily="34" charset="0"/>
                <a:cs typeface="Calibri" panose="020F0502020204030204" pitchFamily="34" charset="0"/>
              </a:rPr>
              <a:t>and </a:t>
            </a:r>
            <a:r>
              <a:rPr lang="en-AU" sz="1200" b="1" i="1" kern="100" dirty="0">
                <a:effectLst/>
                <a:latin typeface="Calibri" panose="020F0502020204030204" pitchFamily="34" charset="0"/>
                <a:ea typeface="Calibri" panose="020F0502020204030204" pitchFamily="34" charset="0"/>
                <a:cs typeface="Calibri" panose="020F0502020204030204" pitchFamily="34" charset="0"/>
              </a:rPr>
              <a:t>meat</a:t>
            </a:r>
            <a:r>
              <a:rPr lang="en-AU" sz="1200" b="0" i="1" kern="100" dirty="0">
                <a:effectLst/>
                <a:latin typeface="Calibri" panose="020F0502020204030204" pitchFamily="34" charset="0"/>
                <a:ea typeface="Calibri" panose="020F0502020204030204" pitchFamily="34" charset="0"/>
                <a:cs typeface="Calibri" panose="020F0502020204030204" pitchFamily="34" charset="0"/>
              </a:rPr>
              <a:t> have different spelling.</a:t>
            </a:r>
          </a:p>
          <a:p>
            <a:pPr marL="171450" indent="-171450">
              <a:lnSpc>
                <a:spcPct val="115000"/>
              </a:lnSpc>
              <a:spcAft>
                <a:spcPts val="800"/>
              </a:spcAft>
              <a:buFont typeface="Arial" panose="020B0604020202020204" pitchFamily="34" charset="0"/>
              <a:buChar char="•"/>
            </a:pPr>
            <a:r>
              <a:rPr lang="en-AU" sz="1200" b="0" i="1" kern="100" dirty="0">
                <a:effectLst/>
                <a:latin typeface="Calibri" panose="020F0502020204030204" pitchFamily="34" charset="0"/>
                <a:ea typeface="Calibri" panose="020F0502020204030204" pitchFamily="34" charset="0"/>
                <a:cs typeface="Calibri" panose="020F0502020204030204" pitchFamily="34" charset="0"/>
              </a:rPr>
              <a:t>You can see the words on the slide.</a:t>
            </a:r>
          </a:p>
          <a:p>
            <a:pPr marL="171450" indent="-171450">
              <a:lnSpc>
                <a:spcPct val="115000"/>
              </a:lnSpc>
              <a:spcAft>
                <a:spcPts val="800"/>
              </a:spcAft>
              <a:buFont typeface="Arial" panose="020B0604020202020204" pitchFamily="34" charset="0"/>
              <a:buChar char="•"/>
            </a:pPr>
            <a:r>
              <a:rPr lang="en-AU" sz="1200" b="0" i="1" kern="100" dirty="0">
                <a:effectLst/>
                <a:latin typeface="Calibri" panose="020F0502020204030204" pitchFamily="34" charset="0"/>
                <a:ea typeface="Calibri" panose="020F0502020204030204" pitchFamily="34" charset="0"/>
                <a:cs typeface="Calibri" panose="020F0502020204030204" pitchFamily="34" charset="0"/>
              </a:rPr>
              <a:t>Both words start with </a:t>
            </a:r>
            <a:r>
              <a:rPr lang="en-AU" sz="1200" b="1" i="1" kern="100" dirty="0">
                <a:effectLst/>
                <a:latin typeface="Calibri" panose="020F0502020204030204" pitchFamily="34" charset="0"/>
                <a:ea typeface="Calibri" panose="020F0502020204030204" pitchFamily="34" charset="0"/>
                <a:cs typeface="Calibri" panose="020F0502020204030204" pitchFamily="34" charset="0"/>
              </a:rPr>
              <a:t>m</a:t>
            </a:r>
            <a:r>
              <a:rPr lang="en-AU" sz="1200" b="0" i="1" kern="100" dirty="0">
                <a:effectLst/>
                <a:latin typeface="Calibri" panose="020F0502020204030204" pitchFamily="34" charset="0"/>
                <a:ea typeface="Calibri" panose="020F0502020204030204" pitchFamily="34" charset="0"/>
                <a:cs typeface="Calibri" panose="020F0502020204030204" pitchFamily="34" charset="0"/>
              </a:rPr>
              <a:t> and end in </a:t>
            </a:r>
            <a:r>
              <a:rPr lang="en-AU" sz="1200" b="1" i="1" kern="100" dirty="0">
                <a:effectLst/>
                <a:latin typeface="Calibri" panose="020F0502020204030204" pitchFamily="34" charset="0"/>
                <a:ea typeface="Calibri" panose="020F0502020204030204" pitchFamily="34" charset="0"/>
                <a:cs typeface="Calibri" panose="020F0502020204030204" pitchFamily="34" charset="0"/>
              </a:rPr>
              <a:t>t</a:t>
            </a:r>
            <a:r>
              <a:rPr lang="en-AU" sz="1200" b="0" i="1" kern="100" dirty="0">
                <a:effectLst/>
                <a:latin typeface="Calibri" panose="020F0502020204030204" pitchFamily="34" charset="0"/>
                <a:ea typeface="Calibri" panose="020F0502020204030204" pitchFamily="34" charset="0"/>
                <a:cs typeface="Calibri" panose="020F0502020204030204" pitchFamily="34" charset="0"/>
              </a:rPr>
              <a:t>.</a:t>
            </a:r>
          </a:p>
          <a:p>
            <a:pPr marL="171450" indent="-171450">
              <a:lnSpc>
                <a:spcPct val="115000"/>
              </a:lnSpc>
              <a:spcAft>
                <a:spcPts val="800"/>
              </a:spcAft>
              <a:buFont typeface="Arial" panose="020B0604020202020204" pitchFamily="34" charset="0"/>
              <a:buChar char="•"/>
            </a:pPr>
            <a:r>
              <a:rPr lang="en-AU" sz="1200" b="0" i="1" kern="100" dirty="0">
                <a:effectLst/>
                <a:latin typeface="Calibri" panose="020F0502020204030204" pitchFamily="34" charset="0"/>
                <a:ea typeface="Calibri" panose="020F0502020204030204" pitchFamily="34" charset="0"/>
                <a:cs typeface="Calibri" panose="020F0502020204030204" pitchFamily="34" charset="0"/>
              </a:rPr>
              <a:t>But /ē/ in the middle of </a:t>
            </a:r>
            <a:r>
              <a:rPr lang="en-AU" sz="1200" b="1" i="1" kern="100" dirty="0">
                <a:effectLst/>
                <a:latin typeface="Calibri" panose="020F0502020204030204" pitchFamily="34" charset="0"/>
                <a:ea typeface="Calibri" panose="020F0502020204030204" pitchFamily="34" charset="0"/>
                <a:cs typeface="Calibri" panose="020F0502020204030204" pitchFamily="34" charset="0"/>
              </a:rPr>
              <a:t>meet</a:t>
            </a:r>
            <a:r>
              <a:rPr lang="en-AU" sz="1200" b="0" i="1" kern="100" dirty="0">
                <a:effectLst/>
                <a:latin typeface="Calibri" panose="020F0502020204030204" pitchFamily="34" charset="0"/>
                <a:ea typeface="Calibri" panose="020F0502020204030204" pitchFamily="34" charset="0"/>
                <a:cs typeface="Calibri" panose="020F0502020204030204" pitchFamily="34" charset="0"/>
              </a:rPr>
              <a:t> (as in to meet someone) is spelled with an </a:t>
            </a:r>
            <a:r>
              <a:rPr lang="en-AU" sz="1200" b="1" i="1" kern="100" dirty="0">
                <a:effectLst/>
                <a:latin typeface="Calibri" panose="020F0502020204030204" pitchFamily="34" charset="0"/>
                <a:ea typeface="Calibri" panose="020F0502020204030204" pitchFamily="34" charset="0"/>
                <a:cs typeface="Calibri" panose="020F0502020204030204" pitchFamily="34" charset="0"/>
              </a:rPr>
              <a:t>ee </a:t>
            </a:r>
            <a:r>
              <a:rPr lang="en-AU" sz="1200" b="0" i="1" kern="100" dirty="0">
                <a:effectLst/>
                <a:latin typeface="Calibri" panose="020F0502020204030204" pitchFamily="34" charset="0"/>
                <a:ea typeface="Calibri" panose="020F0502020204030204" pitchFamily="34" charset="0"/>
                <a:cs typeface="Calibri" panose="020F0502020204030204" pitchFamily="34" charset="0"/>
              </a:rPr>
              <a:t>digraph.</a:t>
            </a:r>
          </a:p>
          <a:p>
            <a:pPr marL="171450" indent="-171450">
              <a:lnSpc>
                <a:spcPct val="115000"/>
              </a:lnSpc>
              <a:spcAft>
                <a:spcPts val="800"/>
              </a:spcAft>
              <a:buFont typeface="Arial" panose="020B0604020202020204" pitchFamily="34" charset="0"/>
              <a:buChar char="•"/>
            </a:pPr>
            <a:r>
              <a:rPr lang="en-AU" sz="1200" b="0" i="1" kern="100" dirty="0">
                <a:effectLst/>
                <a:latin typeface="Calibri" panose="020F0502020204030204" pitchFamily="34" charset="0"/>
                <a:ea typeface="Calibri" panose="020F0502020204030204" pitchFamily="34" charset="0"/>
                <a:cs typeface="Calibri" panose="020F0502020204030204" pitchFamily="34" charset="0"/>
              </a:rPr>
              <a:t>/ē/ in the middle of </a:t>
            </a:r>
            <a:r>
              <a:rPr lang="en-AU" sz="1200" b="1" i="1" kern="100" dirty="0">
                <a:effectLst/>
                <a:latin typeface="Calibri" panose="020F0502020204030204" pitchFamily="34" charset="0"/>
                <a:ea typeface="Calibri" panose="020F0502020204030204" pitchFamily="34" charset="0"/>
                <a:cs typeface="Calibri" panose="020F0502020204030204" pitchFamily="34" charset="0"/>
              </a:rPr>
              <a:t>meat</a:t>
            </a:r>
            <a:r>
              <a:rPr lang="en-AU" sz="1200" b="0" i="1" kern="100" dirty="0">
                <a:effectLst/>
                <a:latin typeface="Calibri" panose="020F0502020204030204" pitchFamily="34" charset="0"/>
                <a:ea typeface="Calibri" panose="020F0502020204030204" pitchFamily="34" charset="0"/>
                <a:cs typeface="Calibri" panose="020F0502020204030204" pitchFamily="34" charset="0"/>
              </a:rPr>
              <a:t> (as in meat that someone might eat) is spelled with an </a:t>
            </a:r>
            <a:r>
              <a:rPr lang="en-AU" sz="1200" b="1" i="1" kern="100" dirty="0" err="1">
                <a:effectLst/>
                <a:latin typeface="Calibri" panose="020F0502020204030204" pitchFamily="34" charset="0"/>
                <a:ea typeface="Calibri" panose="020F0502020204030204" pitchFamily="34" charset="0"/>
                <a:cs typeface="Calibri" panose="020F0502020204030204" pitchFamily="34" charset="0"/>
              </a:rPr>
              <a:t>ea</a:t>
            </a:r>
            <a:r>
              <a:rPr lang="en-AU" sz="1200" b="1" i="1" kern="100" dirty="0">
                <a:effectLst/>
                <a:latin typeface="Calibri" panose="020F0502020204030204" pitchFamily="34" charset="0"/>
                <a:ea typeface="Calibri" panose="020F0502020204030204" pitchFamily="34" charset="0"/>
                <a:cs typeface="Calibri" panose="020F0502020204030204" pitchFamily="34" charset="0"/>
              </a:rPr>
              <a:t> </a:t>
            </a:r>
            <a:r>
              <a:rPr lang="en-AU" sz="1200" b="0" i="1" kern="100" dirty="0">
                <a:effectLst/>
                <a:latin typeface="Calibri" panose="020F0502020204030204" pitchFamily="34" charset="0"/>
                <a:ea typeface="Calibri" panose="020F0502020204030204" pitchFamily="34" charset="0"/>
                <a:cs typeface="Calibri" panose="020F0502020204030204" pitchFamily="34" charset="0"/>
              </a:rPr>
              <a:t>digraph.</a:t>
            </a:r>
          </a:p>
          <a:p>
            <a:pPr marL="171450" indent="-171450">
              <a:lnSpc>
                <a:spcPct val="115000"/>
              </a:lnSpc>
              <a:spcAft>
                <a:spcPts val="800"/>
              </a:spcAft>
              <a:buFont typeface="Arial" panose="020B0604020202020204" pitchFamily="34" charset="0"/>
              <a:buChar char="•"/>
            </a:pPr>
            <a:endParaRPr lang="en-AU" sz="1200" b="0" i="1" kern="100" dirty="0">
              <a:effectLst/>
              <a:latin typeface="Calibri" panose="020F0502020204030204" pitchFamily="34" charset="0"/>
              <a:ea typeface="Calibri" panose="020F0502020204030204" pitchFamily="34" charset="0"/>
              <a:cs typeface="Calibri" panose="020F0502020204030204" pitchFamily="34" charset="0"/>
            </a:endParaRPr>
          </a:p>
          <a:p>
            <a:pPr marL="0" indent="0">
              <a:lnSpc>
                <a:spcPct val="115000"/>
              </a:lnSpc>
              <a:spcAft>
                <a:spcPts val="800"/>
              </a:spcAft>
              <a:buFont typeface="Arial" panose="020B0604020202020204" pitchFamily="34" charset="0"/>
              <a:buNone/>
            </a:pPr>
            <a:r>
              <a:rPr lang="en-AU" sz="1200" b="0" i="0" kern="100" dirty="0">
                <a:effectLst/>
                <a:latin typeface="Calibri" panose="020F0502020204030204" pitchFamily="34" charset="0"/>
                <a:ea typeface="Calibri" panose="020F0502020204030204" pitchFamily="34" charset="0"/>
                <a:cs typeface="Calibri" panose="020F0502020204030204" pitchFamily="34" charset="0"/>
              </a:rPr>
              <a:t>Say:</a:t>
            </a:r>
          </a:p>
          <a:p>
            <a:pPr marL="171450" marR="0" lvl="0" indent="-171450" algn="l" defTabSz="914400" rtl="0" eaLnBrk="1" fontAlgn="auto" latinLnBrk="0" hangingPunct="1">
              <a:lnSpc>
                <a:spcPct val="115000"/>
              </a:lnSpc>
              <a:spcBef>
                <a:spcPts val="0"/>
              </a:spcBef>
              <a:spcAft>
                <a:spcPts val="800"/>
              </a:spcAft>
              <a:buClrTx/>
              <a:buSzTx/>
              <a:buFont typeface="Arial" panose="020B0604020202020204" pitchFamily="34" charset="0"/>
              <a:buChar char="•"/>
              <a:tabLst/>
              <a:defRPr/>
            </a:pPr>
            <a:r>
              <a:rPr lang="en-AU" sz="1200" b="0" i="1" kern="100" dirty="0">
                <a:effectLst/>
                <a:latin typeface="Calibri" panose="020F0502020204030204" pitchFamily="34" charset="0"/>
                <a:ea typeface="Calibri" panose="020F0502020204030204" pitchFamily="34" charset="0"/>
                <a:cs typeface="Calibri" panose="020F0502020204030204" pitchFamily="34" charset="0"/>
              </a:rPr>
              <a:t>Using the right spelling for homophones means that our writing will make sense.</a:t>
            </a:r>
          </a:p>
          <a:p>
            <a:pPr marL="171450" indent="-171450">
              <a:lnSpc>
                <a:spcPct val="115000"/>
              </a:lnSpc>
              <a:spcAft>
                <a:spcPts val="800"/>
              </a:spcAft>
              <a:buFont typeface="Arial" panose="020B0604020202020204" pitchFamily="34" charset="0"/>
              <a:buChar char="•"/>
            </a:pPr>
            <a:r>
              <a:rPr lang="en-AU" sz="1200" b="0" i="1" kern="100" dirty="0">
                <a:effectLst/>
                <a:latin typeface="Calibri" panose="020F0502020204030204" pitchFamily="34" charset="0"/>
                <a:ea typeface="Calibri" panose="020F0502020204030204" pitchFamily="34" charset="0"/>
                <a:cs typeface="Calibri" panose="020F0502020204030204" pitchFamily="34" charset="0"/>
              </a:rPr>
              <a:t>Knowing the right spelling when reading homophones helps us understand what we are reading.</a:t>
            </a:r>
          </a:p>
          <a:p>
            <a:pPr marL="0" indent="0">
              <a:lnSpc>
                <a:spcPct val="115000"/>
              </a:lnSpc>
              <a:spcAft>
                <a:spcPts val="800"/>
              </a:spcAft>
              <a:buFont typeface="Arial" panose="020B0604020202020204" pitchFamily="34" charset="0"/>
              <a:buNone/>
            </a:pPr>
            <a:endParaRPr lang="en-AU" sz="1200" b="0" i="1" kern="100" dirty="0">
              <a:effectLst/>
              <a:latin typeface="Calibri" panose="020F0502020204030204" pitchFamily="34" charset="0"/>
              <a:ea typeface="Calibri" panose="020F0502020204030204" pitchFamily="34" charset="0"/>
              <a:cs typeface="Calibri" panose="020F0502020204030204" pitchFamily="34" charset="0"/>
            </a:endParaRPr>
          </a:p>
          <a:p>
            <a:pPr marL="0" indent="0">
              <a:lnSpc>
                <a:spcPct val="115000"/>
              </a:lnSpc>
              <a:spcAft>
                <a:spcPts val="800"/>
              </a:spcAft>
              <a:buFont typeface="Arial" panose="020B0604020202020204" pitchFamily="34" charset="0"/>
              <a:buNone/>
            </a:pPr>
            <a:r>
              <a:rPr lang="en-AU" sz="1200" b="0" i="0" kern="100" dirty="0">
                <a:effectLst/>
                <a:latin typeface="Calibri" panose="020F0502020204030204" pitchFamily="34" charset="0"/>
                <a:ea typeface="Calibri" panose="020F0502020204030204" pitchFamily="34" charset="0"/>
                <a:cs typeface="Calibri" panose="020F0502020204030204" pitchFamily="34" charset="0"/>
              </a:rPr>
              <a:t>Explain to your students that:</a:t>
            </a:r>
          </a:p>
          <a:p>
            <a:pPr marL="171450" indent="-171450">
              <a:buFont typeface="Arial" panose="020B0604020202020204" pitchFamily="34" charset="0"/>
              <a:buChar char="•"/>
            </a:pPr>
            <a:r>
              <a:rPr lang="en-GB" dirty="0">
                <a:effectLst/>
                <a:latin typeface="Calibri" panose="020F0502020204030204" pitchFamily="34" charset="0"/>
                <a:ea typeface="Calibri" panose="020F0502020204030204" pitchFamily="34" charset="0"/>
                <a:cs typeface="Calibri" panose="020F0502020204030204" pitchFamily="34" charset="0"/>
              </a:rPr>
              <a:t>while they are learning new homophones with different spelling they might have to think about the two possible meanings and spelling</a:t>
            </a:r>
          </a:p>
          <a:p>
            <a:pPr marL="171450" indent="-171450">
              <a:buFont typeface="Arial" panose="020B0604020202020204" pitchFamily="34" charset="0"/>
              <a:buChar char="•"/>
            </a:pPr>
            <a:r>
              <a:rPr lang="en-GB" dirty="0">
                <a:effectLst/>
                <a:latin typeface="Calibri" panose="020F0502020204030204" pitchFamily="34" charset="0"/>
                <a:ea typeface="Calibri" panose="020F0502020204030204" pitchFamily="34" charset="0"/>
                <a:cs typeface="Calibri" panose="020F0502020204030204" pitchFamily="34" charset="0"/>
              </a:rPr>
              <a:t>after lots of practice reading and spelling the two homophones, their brain will map these words along with their meaning and spelling so they will be able to use the right one automatically</a:t>
            </a:r>
          </a:p>
          <a:p>
            <a:pPr marL="171450" indent="-171450">
              <a:buFont typeface="Arial" panose="020B0604020202020204" pitchFamily="34" charset="0"/>
              <a:buChar char="•"/>
            </a:pPr>
            <a:r>
              <a:rPr lang="en-GB" dirty="0">
                <a:effectLst/>
                <a:latin typeface="Calibri" panose="020F0502020204030204" pitchFamily="34" charset="0"/>
                <a:ea typeface="Calibri" panose="020F0502020204030204" pitchFamily="34" charset="0"/>
                <a:cs typeface="Calibri" panose="020F0502020204030204" pitchFamily="34" charset="0"/>
              </a:rPr>
              <a:t>there are also some mnemonics (tips to help us remember things) that you can use while you are still learning the different spellings and meanings. </a:t>
            </a:r>
          </a:p>
          <a:p>
            <a:endParaRPr lang="en-US" dirty="0"/>
          </a:p>
          <a:p>
            <a:endParaRPr lang="en-US" dirty="0"/>
          </a:p>
          <a:p>
            <a:pPr marL="0" indent="0">
              <a:lnSpc>
                <a:spcPct val="115000"/>
              </a:lnSpc>
              <a:spcAft>
                <a:spcPts val="800"/>
              </a:spcAft>
              <a:buFont typeface="Arial" panose="020B0604020202020204" pitchFamily="34" charset="0"/>
              <a:buNone/>
            </a:pPr>
            <a:endParaRPr lang="en-AU" sz="1200" b="0" i="1" kern="100" dirty="0">
              <a:effectLst/>
              <a:latin typeface="Calibri" panose="020F0502020204030204" pitchFamily="34" charset="0"/>
              <a:ea typeface="Calibri" panose="020F0502020204030204" pitchFamily="34" charset="0"/>
              <a:cs typeface="Calibri" panose="020F0502020204030204" pitchFamily="34" charset="0"/>
            </a:endParaRPr>
          </a:p>
          <a:p>
            <a:endParaRPr lang="en-US" dirty="0"/>
          </a:p>
        </p:txBody>
      </p:sp>
      <p:sp>
        <p:nvSpPr>
          <p:cNvPr id="4" name="Slide Number Placeholder 3">
            <a:extLst>
              <a:ext uri="{FF2B5EF4-FFF2-40B4-BE49-F238E27FC236}">
                <a16:creationId xmlns:a16="http://schemas.microsoft.com/office/drawing/2014/main" id="{3612BC58-C367-DA5D-E369-DBD36FBFA71F}"/>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AU"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34785501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8BE2875-9A31-0489-4BCC-B708C26C769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66F7329-B917-3994-CA1A-E7575AD7B5A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D323AEB-1A99-4803-C5BC-C65C23462DD0}"/>
              </a:ext>
            </a:extLst>
          </p:cNvPr>
          <p:cNvSpPr>
            <a:spLocks noGrp="1"/>
          </p:cNvSpPr>
          <p:nvPr>
            <p:ph type="body" idx="1"/>
          </p:nvPr>
        </p:nvSpPr>
        <p:spPr/>
        <p:txBody>
          <a:bodyPr/>
          <a:lstStyle/>
          <a:p>
            <a:pPr>
              <a:lnSpc>
                <a:spcPct val="115000"/>
              </a:lnSpc>
              <a:spcAft>
                <a:spcPts val="800"/>
              </a:spcAft>
            </a:pPr>
            <a:r>
              <a:rPr lang="en-AU" sz="1200" b="1" kern="100" dirty="0">
                <a:effectLst/>
                <a:latin typeface="Calibri" panose="020F0502020204030204" pitchFamily="34" charset="0"/>
                <a:ea typeface="Calibri" panose="020F0502020204030204" pitchFamily="34" charset="0"/>
                <a:cs typeface="Calibri" panose="020F0502020204030204" pitchFamily="34" charset="0"/>
              </a:rPr>
              <a:t>I do</a:t>
            </a:r>
          </a:p>
          <a:p>
            <a:endParaRPr lang="en-US" dirty="0">
              <a:latin typeface="Calibri" panose="020F0502020204030204" pitchFamily="34" charset="0"/>
              <a:ea typeface="Calibri" panose="020F0502020204030204" pitchFamily="34" charset="0"/>
              <a:cs typeface="Calibri" panose="020F0502020204030204" pitchFamily="34" charset="0"/>
            </a:endParaRPr>
          </a:p>
          <a:p>
            <a:r>
              <a:rPr lang="en-US" dirty="0">
                <a:latin typeface="Calibri" panose="020F0502020204030204" pitchFamily="34" charset="0"/>
                <a:ea typeface="Calibri" panose="020F0502020204030204" pitchFamily="34" charset="0"/>
                <a:cs typeface="Calibri" panose="020F0502020204030204" pitchFamily="34" charset="0"/>
              </a:rPr>
              <a:t>Refer to the mnemonic images shown on the slide.</a:t>
            </a:r>
          </a:p>
          <a:p>
            <a:endParaRPr lang="en-US" dirty="0">
              <a:latin typeface="Calibri" panose="020F0502020204030204" pitchFamily="34" charset="0"/>
              <a:ea typeface="Calibri" panose="020F0502020204030204" pitchFamily="34" charset="0"/>
              <a:cs typeface="Calibri" panose="020F0502020204030204" pitchFamily="34" charset="0"/>
            </a:endParaRPr>
          </a:p>
          <a:p>
            <a:r>
              <a:rPr lang="en-US" dirty="0">
                <a:latin typeface="Calibri" panose="020F0502020204030204" pitchFamily="34" charset="0"/>
                <a:ea typeface="Calibri" panose="020F0502020204030204" pitchFamily="34" charset="0"/>
                <a:cs typeface="Calibri" panose="020F0502020204030204" pitchFamily="34" charset="0"/>
              </a:rPr>
              <a:t>Explain to students that:</a:t>
            </a:r>
          </a:p>
          <a:p>
            <a:pPr marL="171450" indent="-171450">
              <a:buFont typeface="Arial" panose="020B0604020202020204" pitchFamily="34" charset="0"/>
              <a:buChar char="•"/>
            </a:pPr>
            <a:r>
              <a:rPr lang="en-US" b="1" dirty="0">
                <a:latin typeface="Calibri" panose="020F0502020204030204" pitchFamily="34" charset="0"/>
                <a:ea typeface="Calibri" panose="020F0502020204030204" pitchFamily="34" charset="0"/>
                <a:cs typeface="Calibri" panose="020F0502020204030204" pitchFamily="34" charset="0"/>
              </a:rPr>
              <a:t>ee</a:t>
            </a:r>
            <a:r>
              <a:rPr lang="en-US" dirty="0">
                <a:latin typeface="Calibri" panose="020F0502020204030204" pitchFamily="34" charset="0"/>
                <a:ea typeface="Calibri" panose="020F0502020204030204" pitchFamily="34" charset="0"/>
                <a:cs typeface="Calibri" panose="020F0502020204030204" pitchFamily="34" charset="0"/>
              </a:rPr>
              <a:t> in </a:t>
            </a:r>
            <a:r>
              <a:rPr lang="en-US" b="1" dirty="0">
                <a:latin typeface="Calibri" panose="020F0502020204030204" pitchFamily="34" charset="0"/>
                <a:ea typeface="Calibri" panose="020F0502020204030204" pitchFamily="34" charset="0"/>
                <a:cs typeface="Calibri" panose="020F0502020204030204" pitchFamily="34" charset="0"/>
              </a:rPr>
              <a:t>meet</a:t>
            </a:r>
            <a:r>
              <a:rPr lang="en-US" dirty="0">
                <a:latin typeface="Calibri" panose="020F0502020204030204" pitchFamily="34" charset="0"/>
                <a:ea typeface="Calibri" panose="020F0502020204030204" pitchFamily="34" charset="0"/>
                <a:cs typeface="Calibri" panose="020F0502020204030204" pitchFamily="34" charset="0"/>
              </a:rPr>
              <a:t> (as in to </a:t>
            </a:r>
            <a:r>
              <a:rPr lang="en-US" b="1" dirty="0">
                <a:latin typeface="Calibri" panose="020F0502020204030204" pitchFamily="34" charset="0"/>
                <a:ea typeface="Calibri" panose="020F0502020204030204" pitchFamily="34" charset="0"/>
                <a:cs typeface="Calibri" panose="020F0502020204030204" pitchFamily="34" charset="0"/>
              </a:rPr>
              <a:t>meet</a:t>
            </a:r>
            <a:r>
              <a:rPr lang="en-US" dirty="0">
                <a:latin typeface="Calibri" panose="020F0502020204030204" pitchFamily="34" charset="0"/>
                <a:ea typeface="Calibri" panose="020F0502020204030204" pitchFamily="34" charset="0"/>
                <a:cs typeface="Calibri" panose="020F0502020204030204" pitchFamily="34" charset="0"/>
              </a:rPr>
              <a:t> someone) is like two people who are meeting each other</a:t>
            </a:r>
          </a:p>
          <a:p>
            <a:pPr marL="171450" indent="-171450">
              <a:buFont typeface="Arial" panose="020B0604020202020204" pitchFamily="34" charset="0"/>
              <a:buChar char="•"/>
            </a:pPr>
            <a:r>
              <a:rPr lang="en-US" b="1" dirty="0" err="1">
                <a:latin typeface="Calibri" panose="020F0502020204030204" pitchFamily="34" charset="0"/>
                <a:ea typeface="Calibri" panose="020F0502020204030204" pitchFamily="34" charset="0"/>
                <a:cs typeface="Calibri" panose="020F0502020204030204" pitchFamily="34" charset="0"/>
              </a:rPr>
              <a:t>ea</a:t>
            </a:r>
            <a:r>
              <a:rPr lang="en-US" b="1" dirty="0">
                <a:latin typeface="Calibri" panose="020F0502020204030204" pitchFamily="34" charset="0"/>
                <a:ea typeface="Calibri" panose="020F0502020204030204" pitchFamily="34" charset="0"/>
                <a:cs typeface="Calibri" panose="020F0502020204030204" pitchFamily="34" charset="0"/>
              </a:rPr>
              <a:t> </a:t>
            </a:r>
            <a:r>
              <a:rPr lang="en-US" dirty="0">
                <a:latin typeface="Calibri" panose="020F0502020204030204" pitchFamily="34" charset="0"/>
                <a:ea typeface="Calibri" panose="020F0502020204030204" pitchFamily="34" charset="0"/>
                <a:cs typeface="Calibri" panose="020F0502020204030204" pitchFamily="34" charset="0"/>
              </a:rPr>
              <a:t>in </a:t>
            </a:r>
            <a:r>
              <a:rPr lang="en-US" b="1" dirty="0">
                <a:latin typeface="Calibri" panose="020F0502020204030204" pitchFamily="34" charset="0"/>
                <a:ea typeface="Calibri" panose="020F0502020204030204" pitchFamily="34" charset="0"/>
                <a:cs typeface="Calibri" panose="020F0502020204030204" pitchFamily="34" charset="0"/>
              </a:rPr>
              <a:t>meat</a:t>
            </a:r>
            <a:r>
              <a:rPr lang="en-US" dirty="0">
                <a:latin typeface="Calibri" panose="020F0502020204030204" pitchFamily="34" charset="0"/>
                <a:ea typeface="Calibri" panose="020F0502020204030204" pitchFamily="34" charset="0"/>
                <a:cs typeface="Calibri" panose="020F0502020204030204" pitchFamily="34" charset="0"/>
              </a:rPr>
              <a:t> (as in </a:t>
            </a:r>
            <a:r>
              <a:rPr lang="en-US" b="1" dirty="0">
                <a:latin typeface="Calibri" panose="020F0502020204030204" pitchFamily="34" charset="0"/>
                <a:ea typeface="Calibri" panose="020F0502020204030204" pitchFamily="34" charset="0"/>
                <a:cs typeface="Calibri" panose="020F0502020204030204" pitchFamily="34" charset="0"/>
              </a:rPr>
              <a:t>meat</a:t>
            </a:r>
            <a:r>
              <a:rPr lang="en-US" dirty="0">
                <a:latin typeface="Calibri" panose="020F0502020204030204" pitchFamily="34" charset="0"/>
                <a:ea typeface="Calibri" panose="020F0502020204030204" pitchFamily="34" charset="0"/>
                <a:cs typeface="Calibri" panose="020F0502020204030204" pitchFamily="34" charset="0"/>
              </a:rPr>
              <a:t> someone might </a:t>
            </a:r>
            <a:r>
              <a:rPr lang="en-US" i="0" dirty="0">
                <a:latin typeface="Calibri" panose="020F0502020204030204" pitchFamily="34" charset="0"/>
                <a:ea typeface="Calibri" panose="020F0502020204030204" pitchFamily="34" charset="0"/>
                <a:cs typeface="Calibri" panose="020F0502020204030204" pitchFamily="34" charset="0"/>
              </a:rPr>
              <a:t>eat</a:t>
            </a:r>
            <a:r>
              <a:rPr lang="en-US" dirty="0">
                <a:latin typeface="Calibri" panose="020F0502020204030204" pitchFamily="34" charset="0"/>
                <a:ea typeface="Calibri" panose="020F0502020204030204" pitchFamily="34" charset="0"/>
                <a:cs typeface="Calibri" panose="020F0502020204030204" pitchFamily="34" charset="0"/>
              </a:rPr>
              <a:t>) is like </a:t>
            </a:r>
            <a:r>
              <a:rPr lang="en-US" b="1" dirty="0" err="1">
                <a:latin typeface="Calibri" panose="020F0502020204030204" pitchFamily="34" charset="0"/>
                <a:ea typeface="Calibri" panose="020F0502020204030204" pitchFamily="34" charset="0"/>
                <a:cs typeface="Calibri" panose="020F0502020204030204" pitchFamily="34" charset="0"/>
              </a:rPr>
              <a:t>ea</a:t>
            </a:r>
            <a:r>
              <a:rPr lang="en-US" b="1" dirty="0">
                <a:latin typeface="Calibri" panose="020F0502020204030204" pitchFamily="34" charset="0"/>
                <a:ea typeface="Calibri" panose="020F0502020204030204" pitchFamily="34" charset="0"/>
                <a:cs typeface="Calibri" panose="020F0502020204030204" pitchFamily="34" charset="0"/>
              </a:rPr>
              <a:t> </a:t>
            </a:r>
            <a:r>
              <a:rPr lang="en-US" b="0" dirty="0">
                <a:latin typeface="Calibri" panose="020F0502020204030204" pitchFamily="34" charset="0"/>
                <a:ea typeface="Calibri" panose="020F0502020204030204" pitchFamily="34" charset="0"/>
                <a:cs typeface="Calibri" panose="020F0502020204030204" pitchFamily="34" charset="0"/>
              </a:rPr>
              <a:t>in </a:t>
            </a:r>
            <a:r>
              <a:rPr lang="en-US" b="1" dirty="0">
                <a:latin typeface="Calibri" panose="020F0502020204030204" pitchFamily="34" charset="0"/>
                <a:ea typeface="Calibri" panose="020F0502020204030204" pitchFamily="34" charset="0"/>
                <a:cs typeface="Calibri" panose="020F0502020204030204" pitchFamily="34" charset="0"/>
              </a:rPr>
              <a:t>eat</a:t>
            </a:r>
            <a:r>
              <a:rPr lang="en-US" b="0" dirty="0">
                <a:latin typeface="Calibri" panose="020F0502020204030204" pitchFamily="34" charset="0"/>
                <a:ea typeface="Calibri" panose="020F0502020204030204" pitchFamily="34" charset="0"/>
                <a:cs typeface="Calibri" panose="020F0502020204030204" pitchFamily="34" charset="0"/>
              </a:rPr>
              <a:t>.</a:t>
            </a:r>
          </a:p>
          <a:p>
            <a:pPr marL="0" indent="0">
              <a:buFont typeface="Arial" panose="020B0604020202020204" pitchFamily="34" charset="0"/>
              <a:buNone/>
            </a:pPr>
            <a:endParaRPr lang="en-US" b="0" dirty="0">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US" b="0" dirty="0">
                <a:latin typeface="Calibri" panose="020F0502020204030204" pitchFamily="34" charset="0"/>
                <a:ea typeface="Calibri" panose="020F0502020204030204" pitchFamily="34" charset="0"/>
                <a:cs typeface="Calibri" panose="020F0502020204030204" pitchFamily="34" charset="0"/>
              </a:rPr>
              <a:t>Note: You may like to print this slide and use it as part of a homophone display in the classroom. </a:t>
            </a:r>
          </a:p>
        </p:txBody>
      </p:sp>
      <p:sp>
        <p:nvSpPr>
          <p:cNvPr id="4" name="Slide Number Placeholder 3">
            <a:extLst>
              <a:ext uri="{FF2B5EF4-FFF2-40B4-BE49-F238E27FC236}">
                <a16:creationId xmlns:a16="http://schemas.microsoft.com/office/drawing/2014/main" id="{17031490-1F72-EF47-C4F3-475D06FCB501}"/>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AU"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47478073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AF2744-C5C1-2C55-37ED-32BD5FF1CD8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A6D3F46-19FE-486D-0B39-A65668F36B1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8068616-30EC-6165-E238-4EC62D1D6236}"/>
              </a:ext>
            </a:extLst>
          </p:cNvPr>
          <p:cNvSpPr>
            <a:spLocks noGrp="1"/>
          </p:cNvSpPr>
          <p:nvPr>
            <p:ph type="body" idx="1"/>
          </p:nvPr>
        </p:nvSpPr>
        <p:spPr/>
        <p:txBody>
          <a:bodyPr/>
          <a:lstStyle/>
          <a:p>
            <a:pPr>
              <a:lnSpc>
                <a:spcPct val="115000"/>
              </a:lnSpc>
              <a:spcAft>
                <a:spcPts val="800"/>
              </a:spcAft>
            </a:pPr>
            <a:r>
              <a:rPr lang="en-AU" sz="1200" b="1" kern="100">
                <a:effectLst/>
                <a:latin typeface="Calibri" panose="020F0502020204030204" pitchFamily="34" charset="0"/>
                <a:ea typeface="Calibri" panose="020F0502020204030204" pitchFamily="34" charset="0"/>
                <a:cs typeface="Calibri" panose="020F0502020204030204" pitchFamily="34" charset="0"/>
              </a:rPr>
              <a:t>We do</a:t>
            </a:r>
          </a:p>
          <a:p>
            <a:pPr>
              <a:lnSpc>
                <a:spcPct val="115000"/>
              </a:lnSpc>
              <a:spcAft>
                <a:spcPts val="800"/>
              </a:spcAft>
            </a:pPr>
            <a:endParaRPr lang="en-AU" sz="1200" b="1" kern="100">
              <a:effectLst/>
              <a:latin typeface="Calibri" panose="020F0502020204030204" pitchFamily="34" charset="0"/>
              <a:ea typeface="Calibri" panose="020F0502020204030204" pitchFamily="34" charset="0"/>
              <a:cs typeface="Calibri" panose="020F0502020204030204" pitchFamily="34" charset="0"/>
            </a:endParaRPr>
          </a:p>
          <a:p>
            <a:pPr marL="171450" indent="-171450">
              <a:lnSpc>
                <a:spcPct val="115000"/>
              </a:lnSpc>
              <a:spcAft>
                <a:spcPts val="800"/>
              </a:spcAft>
              <a:buFont typeface="Arial" panose="020B0604020202020204" pitchFamily="34" charset="0"/>
              <a:buChar char="•"/>
            </a:pPr>
            <a:r>
              <a:rPr lang="en-AU" sz="1200" b="0" kern="100">
                <a:effectLst/>
                <a:latin typeface="Calibri" panose="020F0502020204030204" pitchFamily="34" charset="0"/>
                <a:ea typeface="Calibri" panose="020F0502020204030204" pitchFamily="34" charset="0"/>
                <a:cs typeface="Calibri" panose="020F0502020204030204" pitchFamily="34" charset="0"/>
              </a:rPr>
              <a:t>Point to one of the words on the board.</a:t>
            </a:r>
          </a:p>
          <a:p>
            <a:pPr marL="171450" indent="-171450">
              <a:lnSpc>
                <a:spcPct val="115000"/>
              </a:lnSpc>
              <a:spcAft>
                <a:spcPts val="800"/>
              </a:spcAft>
              <a:buFont typeface="Arial" panose="020B0604020202020204" pitchFamily="34" charset="0"/>
              <a:buChar char="•"/>
            </a:pPr>
            <a:r>
              <a:rPr lang="en-AU" sz="1200" b="0" kern="100">
                <a:effectLst/>
                <a:latin typeface="Calibri" panose="020F0502020204030204" pitchFamily="34" charset="0"/>
                <a:ea typeface="Calibri" panose="020F0502020204030204" pitchFamily="34" charset="0"/>
                <a:cs typeface="Calibri" panose="020F0502020204030204" pitchFamily="34" charset="0"/>
              </a:rPr>
              <a:t>Ask a student, a row of students or the class to read the word.</a:t>
            </a:r>
          </a:p>
          <a:p>
            <a:pPr marL="171450" indent="-171450">
              <a:lnSpc>
                <a:spcPct val="115000"/>
              </a:lnSpc>
              <a:spcAft>
                <a:spcPts val="800"/>
              </a:spcAft>
              <a:buFont typeface="Arial" panose="020B0604020202020204" pitchFamily="34" charset="0"/>
              <a:buChar char="•"/>
            </a:pPr>
            <a:r>
              <a:rPr lang="en-AU" sz="1200" b="0" kern="100">
                <a:effectLst/>
                <a:latin typeface="Calibri" panose="020F0502020204030204" pitchFamily="34" charset="0"/>
                <a:ea typeface="Calibri" panose="020F0502020204030204" pitchFamily="34" charset="0"/>
                <a:cs typeface="Calibri" panose="020F0502020204030204" pitchFamily="34" charset="0"/>
              </a:rPr>
              <a:t>Ask a student to give the meaning of the word and explain how they remember it.*</a:t>
            </a:r>
          </a:p>
          <a:p>
            <a:pPr marL="171450" indent="-171450">
              <a:lnSpc>
                <a:spcPct val="115000"/>
              </a:lnSpc>
              <a:spcAft>
                <a:spcPts val="800"/>
              </a:spcAft>
              <a:buFont typeface="Arial" panose="020B0604020202020204" pitchFamily="34" charset="0"/>
              <a:buChar char="•"/>
            </a:pPr>
            <a:r>
              <a:rPr lang="en-AU" sz="1200" b="0" kern="100">
                <a:effectLst/>
                <a:latin typeface="Calibri" panose="020F0502020204030204" pitchFamily="34" charset="0"/>
                <a:ea typeface="Calibri" panose="020F0502020204030204" pitchFamily="34" charset="0"/>
                <a:cs typeface="Calibri" panose="020F0502020204030204" pitchFamily="34" charset="0"/>
              </a:rPr>
              <a:t>Repeat until each word has been covered twice.</a:t>
            </a:r>
          </a:p>
          <a:p>
            <a:endParaRPr lang="en-US">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b="0" kern="100">
                <a:effectLst/>
                <a:latin typeface="Calibri" panose="020F0502020204030204" pitchFamily="34" charset="0"/>
                <a:ea typeface="Calibri" panose="020F0502020204030204" pitchFamily="34" charset="0"/>
                <a:cs typeface="Calibri" panose="020F0502020204030204" pitchFamily="34" charset="0"/>
              </a:rPr>
              <a:t>*This could also be done in partners with you listening in to address misconceptions.</a:t>
            </a:r>
          </a:p>
          <a:p>
            <a:endParaRPr lang="en-US"/>
          </a:p>
        </p:txBody>
      </p:sp>
      <p:sp>
        <p:nvSpPr>
          <p:cNvPr id="4" name="Slide Number Placeholder 3">
            <a:extLst>
              <a:ext uri="{FF2B5EF4-FFF2-40B4-BE49-F238E27FC236}">
                <a16:creationId xmlns:a16="http://schemas.microsoft.com/office/drawing/2014/main" id="{06FE44BC-E4A8-050F-8B20-F4AD3CDC9BCC}"/>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AU"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86386139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5C38BF-1550-3A31-5685-DDD85570CA4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8B9A3C8-23BB-F825-1BFC-A0526DD883F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21EBE94-644E-A1FA-32CA-E1231F859993}"/>
              </a:ext>
            </a:extLst>
          </p:cNvPr>
          <p:cNvSpPr>
            <a:spLocks noGrp="1"/>
          </p:cNvSpPr>
          <p:nvPr>
            <p:ph type="body" idx="1"/>
          </p:nvPr>
        </p:nvSpPr>
        <p:spPr/>
        <p:txBody>
          <a:bodyPr/>
          <a:lstStyle/>
          <a:p>
            <a:pPr>
              <a:lnSpc>
                <a:spcPct val="115000"/>
              </a:lnSpc>
              <a:spcAft>
                <a:spcPts val="800"/>
              </a:spcAft>
            </a:pPr>
            <a:r>
              <a:rPr lang="en-AU" sz="1200" b="1" kern="100">
                <a:effectLst/>
                <a:latin typeface="Calibri" panose="020F0502020204030204" pitchFamily="34" charset="0"/>
                <a:ea typeface="Calibri" panose="020F0502020204030204" pitchFamily="34" charset="0"/>
                <a:cs typeface="Calibri" panose="020F0502020204030204" pitchFamily="34" charset="0"/>
              </a:rPr>
              <a:t>We do</a:t>
            </a:r>
          </a:p>
          <a:p>
            <a:pPr>
              <a:lnSpc>
                <a:spcPct val="115000"/>
              </a:lnSpc>
              <a:spcAft>
                <a:spcPts val="800"/>
              </a:spcAft>
            </a:pPr>
            <a:endParaRPr lang="en-AU" sz="1200" b="1" kern="100">
              <a:effectLst/>
              <a:latin typeface="Calibri" panose="020F0502020204030204" pitchFamily="34" charset="0"/>
              <a:ea typeface="Calibri" panose="020F0502020204030204" pitchFamily="34" charset="0"/>
              <a:cs typeface="Calibri" panose="020F0502020204030204" pitchFamily="34" charset="0"/>
            </a:endParaRPr>
          </a:p>
          <a:p>
            <a:pPr>
              <a:lnSpc>
                <a:spcPct val="115000"/>
              </a:lnSpc>
              <a:spcAft>
                <a:spcPts val="800"/>
              </a:spcAft>
            </a:pPr>
            <a:r>
              <a:rPr lang="en-AU" sz="1200" b="0" kern="100">
                <a:effectLst/>
                <a:latin typeface="Calibri" panose="020F0502020204030204" pitchFamily="34" charset="0"/>
                <a:ea typeface="Calibri" panose="020F0502020204030204" pitchFamily="34" charset="0"/>
                <a:cs typeface="Calibri" panose="020F0502020204030204" pitchFamily="34" charset="0"/>
              </a:rPr>
              <a:t>The images represent the words to be written: </a:t>
            </a:r>
            <a:r>
              <a:rPr lang="en-AU" sz="1200" b="1" kern="100">
                <a:effectLst/>
                <a:latin typeface="Calibri" panose="020F0502020204030204" pitchFamily="34" charset="0"/>
                <a:ea typeface="Calibri" panose="020F0502020204030204" pitchFamily="34" charset="0"/>
                <a:cs typeface="Calibri" panose="020F0502020204030204" pitchFamily="34" charset="0"/>
              </a:rPr>
              <a:t>meat</a:t>
            </a:r>
            <a:r>
              <a:rPr lang="en-AU" sz="1200" b="0" kern="100">
                <a:effectLst/>
                <a:latin typeface="Calibri" panose="020F0502020204030204" pitchFamily="34" charset="0"/>
                <a:ea typeface="Calibri" panose="020F0502020204030204" pitchFamily="34" charset="0"/>
                <a:cs typeface="Calibri" panose="020F0502020204030204" pitchFamily="34" charset="0"/>
              </a:rPr>
              <a:t> and </a:t>
            </a:r>
            <a:r>
              <a:rPr lang="en-AU" sz="1200" b="1" kern="100">
                <a:effectLst/>
                <a:latin typeface="Calibri" panose="020F0502020204030204" pitchFamily="34" charset="0"/>
                <a:ea typeface="Calibri" panose="020F0502020204030204" pitchFamily="34" charset="0"/>
                <a:cs typeface="Calibri" panose="020F0502020204030204" pitchFamily="34" charset="0"/>
              </a:rPr>
              <a:t>meet</a:t>
            </a:r>
            <a:r>
              <a:rPr lang="en-AU" sz="1200" b="0" kern="100">
                <a:effectLst/>
                <a:latin typeface="Calibri" panose="020F0502020204030204" pitchFamily="34" charset="0"/>
                <a:ea typeface="Calibri" panose="020F0502020204030204" pitchFamily="34" charset="0"/>
                <a:cs typeface="Calibri" panose="020F0502020204030204" pitchFamily="34" charset="0"/>
              </a:rPr>
              <a:t>. </a:t>
            </a:r>
          </a:p>
          <a:p>
            <a:endParaRPr lang="en-US">
              <a:latin typeface="Calibri" panose="020F0502020204030204" pitchFamily="34" charset="0"/>
              <a:ea typeface="Calibri" panose="020F0502020204030204" pitchFamily="34" charset="0"/>
              <a:cs typeface="Calibri" panose="020F0502020204030204" pitchFamily="34" charset="0"/>
            </a:endParaRPr>
          </a:p>
          <a:p>
            <a:pPr marL="171450" indent="-171450">
              <a:lnSpc>
                <a:spcPct val="115000"/>
              </a:lnSpc>
              <a:spcAft>
                <a:spcPts val="800"/>
              </a:spcAft>
              <a:buFont typeface="Arial" panose="020B0604020202020204" pitchFamily="34" charset="0"/>
              <a:buChar char="•"/>
            </a:pPr>
            <a:r>
              <a:rPr lang="en-AU" sz="1200" b="0" kern="100">
                <a:effectLst/>
                <a:latin typeface="Calibri" panose="020F0502020204030204" pitchFamily="34" charset="0"/>
                <a:ea typeface="Calibri" panose="020F0502020204030204" pitchFamily="34" charset="0"/>
                <a:cs typeface="Calibri" panose="020F0502020204030204" pitchFamily="34" charset="0"/>
              </a:rPr>
              <a:t>Point to each of the pictures. </a:t>
            </a:r>
          </a:p>
          <a:p>
            <a:pPr marL="171450" indent="-171450">
              <a:lnSpc>
                <a:spcPct val="115000"/>
              </a:lnSpc>
              <a:spcAft>
                <a:spcPts val="800"/>
              </a:spcAft>
              <a:buFont typeface="Arial" panose="020B0604020202020204" pitchFamily="34" charset="0"/>
              <a:buChar char="•"/>
            </a:pPr>
            <a:r>
              <a:rPr lang="en-AU" sz="1200" b="0" kern="100">
                <a:effectLst/>
                <a:latin typeface="Calibri" panose="020F0502020204030204" pitchFamily="34" charset="0"/>
                <a:ea typeface="Calibri" panose="020F0502020204030204" pitchFamily="34" charset="0"/>
                <a:cs typeface="Calibri" panose="020F0502020204030204" pitchFamily="34" charset="0"/>
              </a:rPr>
              <a:t>Ask students to spell the matching word on a mini-whiteboard or on paper.</a:t>
            </a:r>
          </a:p>
          <a:p>
            <a:pPr marL="171450" indent="-171450">
              <a:lnSpc>
                <a:spcPct val="115000"/>
              </a:lnSpc>
              <a:spcAft>
                <a:spcPts val="800"/>
              </a:spcAft>
              <a:buFont typeface="Arial" panose="020B0604020202020204" pitchFamily="34" charset="0"/>
              <a:buChar char="•"/>
            </a:pPr>
            <a:r>
              <a:rPr lang="en-AU" sz="1200" b="0" kern="100">
                <a:effectLst/>
                <a:latin typeface="Calibri" panose="020F0502020204030204" pitchFamily="34" charset="0"/>
                <a:ea typeface="Calibri" panose="020F0502020204030204" pitchFamily="34" charset="0"/>
                <a:cs typeface="Calibri" panose="020F0502020204030204" pitchFamily="34" charset="0"/>
              </a:rPr>
              <a:t>Prompt students to explain how they remembered which digraph to use for /ē/.</a:t>
            </a:r>
          </a:p>
          <a:p>
            <a:pPr marL="0" indent="0">
              <a:buFont typeface="Arial" panose="020B0604020202020204" pitchFamily="34" charset="0"/>
              <a:buNone/>
            </a:pPr>
            <a:endParaRPr lang="en-US">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a:effectLst/>
                <a:latin typeface="Calibri" panose="020F0502020204030204" pitchFamily="34" charset="0"/>
                <a:ea typeface="Calibri" panose="020F0502020204030204" pitchFamily="34" charset="0"/>
                <a:cs typeface="Calibri" panose="020F0502020204030204" pitchFamily="34" charset="0"/>
              </a:rPr>
              <a:t>Students place their mini-whiteboard underneath their chin for you to check.</a:t>
            </a:r>
            <a:endParaRPr lang="en-AU" sz="1200">
              <a:solidFill>
                <a:srgbClr val="404040"/>
              </a:solidFill>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endParaRPr lang="en-US"/>
          </a:p>
        </p:txBody>
      </p:sp>
      <p:sp>
        <p:nvSpPr>
          <p:cNvPr id="4" name="Slide Number Placeholder 3">
            <a:extLst>
              <a:ext uri="{FF2B5EF4-FFF2-40B4-BE49-F238E27FC236}">
                <a16:creationId xmlns:a16="http://schemas.microsoft.com/office/drawing/2014/main" id="{250E949E-B997-7D72-DD12-DE184FFC7EDC}"/>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AU"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2768086352"/>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6.svg"/><Relationship Id="rId3" Type="http://schemas.openxmlformats.org/officeDocument/2006/relationships/image" Target="../media/image1.jpeg"/><Relationship Id="rId7" Type="http://schemas.openxmlformats.org/officeDocument/2006/relationships/image" Target="../media/image5.png"/><Relationship Id="rId2" Type="http://schemas.openxmlformats.org/officeDocument/2006/relationships/hyperlink" Target="https://www.literacyhub.edu.au/plan-teach-and-assess/lesson-packs/" TargetMode="External"/><Relationship Id="rId1" Type="http://schemas.openxmlformats.org/officeDocument/2006/relationships/slideMaster" Target="../slideMasters/slideMaster1.xml"/><Relationship Id="rId6" Type="http://schemas.openxmlformats.org/officeDocument/2006/relationships/image" Target="../media/image4.png"/><Relationship Id="rId5" Type="http://schemas.openxmlformats.org/officeDocument/2006/relationships/image" Target="../media/image3.svg"/><Relationship Id="rId10" Type="http://schemas.openxmlformats.org/officeDocument/2006/relationships/image" Target="file:////Volumes/Big%20Storage/0_For%20MacBook%20Pro%20Changeover/ESA%20Design/0_2024%20WIP/LitHub%20Phases%20Templates/PP%20Templates/Links/phase1-lozenge-brown.png" TargetMode="External"/><Relationship Id="rId4" Type="http://schemas.openxmlformats.org/officeDocument/2006/relationships/image" Target="../media/image2.png"/><Relationship Id="rId9" Type="http://schemas.openxmlformats.org/officeDocument/2006/relationships/image" Target="../media/image7.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13.svg"/><Relationship Id="rId5" Type="http://schemas.openxmlformats.org/officeDocument/2006/relationships/image" Target="../media/image12.png"/><Relationship Id="rId4" Type="http://schemas.openxmlformats.org/officeDocument/2006/relationships/image" Target="../media/image15.sv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11.svg"/></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8" Type="http://schemas.openxmlformats.org/officeDocument/2006/relationships/hyperlink" Target="https://www.literacyhub.edu.au/" TargetMode="External"/><Relationship Id="rId3" Type="http://schemas.openxmlformats.org/officeDocument/2006/relationships/image" Target="../media/image3.svg"/><Relationship Id="rId7" Type="http://schemas.openxmlformats.org/officeDocument/2006/relationships/image" Target="../media/image1.jpe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file:////Users/ajabongiornonew/ESA%20Design/0_2024%20WIP/LitHub%20Phases%20Templates/PP%20Templates/Links/Laptop-Icon_TH.png" TargetMode="External"/><Relationship Id="rId5" Type="http://schemas.openxmlformats.org/officeDocument/2006/relationships/image" Target="../media/image17.png"/><Relationship Id="rId4" Type="http://schemas.openxmlformats.org/officeDocument/2006/relationships/image" Target="../media/image4.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image" Target="../media/image18.pn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13.svg"/><Relationship Id="rId5" Type="http://schemas.openxmlformats.org/officeDocument/2006/relationships/image" Target="../media/image12.png"/><Relationship Id="rId4" Type="http://schemas.openxmlformats.org/officeDocument/2006/relationships/image" Target="../media/image15.sv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11.svg"/><Relationship Id="rId5" Type="http://schemas.openxmlformats.org/officeDocument/2006/relationships/image" Target="../media/image10.png"/><Relationship Id="rId4" Type="http://schemas.openxmlformats.org/officeDocument/2006/relationships/image" Target="../media/image9.sv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13.svg"/><Relationship Id="rId5" Type="http://schemas.openxmlformats.org/officeDocument/2006/relationships/image" Target="../media/image12.png"/><Relationship Id="rId4" Type="http://schemas.openxmlformats.org/officeDocument/2006/relationships/image" Target="../media/image11.sv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9.svg"/><Relationship Id="rId5" Type="http://schemas.openxmlformats.org/officeDocument/2006/relationships/image" Target="../media/image8.png"/><Relationship Id="rId4" Type="http://schemas.openxmlformats.org/officeDocument/2006/relationships/image" Target="../media/image15.svg"/></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svg"/><Relationship Id="rId3" Type="http://schemas.openxmlformats.org/officeDocument/2006/relationships/image" Target="../media/image14.png"/><Relationship Id="rId7" Type="http://schemas.openxmlformats.org/officeDocument/2006/relationships/image" Target="../media/image12.pn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9.svg"/><Relationship Id="rId5" Type="http://schemas.openxmlformats.org/officeDocument/2006/relationships/image" Target="../media/image8.png"/><Relationship Id="rId4" Type="http://schemas.openxmlformats.org/officeDocument/2006/relationships/image" Target="../media/image15.sv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16.svg"/><Relationship Id="rId3" Type="http://schemas.openxmlformats.org/officeDocument/2006/relationships/image" Target="../media/image8.png"/><Relationship Id="rId7" Type="http://schemas.openxmlformats.org/officeDocument/2006/relationships/image" Target="../media/image10.pn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13.svg"/><Relationship Id="rId5" Type="http://schemas.openxmlformats.org/officeDocument/2006/relationships/image" Target="../media/image12.png"/><Relationship Id="rId4" Type="http://schemas.openxmlformats.org/officeDocument/2006/relationships/image" Target="../media/image9.sv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Open Slide 13">
    <p:spTree>
      <p:nvGrpSpPr>
        <p:cNvPr id="1" name=""/>
        <p:cNvGrpSpPr/>
        <p:nvPr/>
      </p:nvGrpSpPr>
      <p:grpSpPr>
        <a:xfrm>
          <a:off x="0" y="0"/>
          <a:ext cx="0" cy="0"/>
          <a:chOff x="0" y="0"/>
          <a:chExt cx="0" cy="0"/>
        </a:xfrm>
      </p:grpSpPr>
      <p:sp>
        <p:nvSpPr>
          <p:cNvPr id="23" name="Rounded Rectangle 22">
            <a:extLst>
              <a:ext uri="{FF2B5EF4-FFF2-40B4-BE49-F238E27FC236}">
                <a16:creationId xmlns:a16="http://schemas.microsoft.com/office/drawing/2014/main" id="{89559B1A-5C47-5D4D-B3C2-F608D8B2C8F2}"/>
              </a:ext>
            </a:extLst>
          </p:cNvPr>
          <p:cNvSpPr/>
          <p:nvPr userDrawn="1"/>
        </p:nvSpPr>
        <p:spPr>
          <a:xfrm>
            <a:off x="283764" y="2219397"/>
            <a:ext cx="11666496" cy="2581735"/>
          </a:xfrm>
          <a:prstGeom prst="roundRect">
            <a:avLst>
              <a:gd name="adj" fmla="val 9282"/>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Footer Placeholder 4">
            <a:extLst>
              <a:ext uri="{FF2B5EF4-FFF2-40B4-BE49-F238E27FC236}">
                <a16:creationId xmlns:a16="http://schemas.microsoft.com/office/drawing/2014/main" id="{64A5F4B4-521E-4231-B1DE-C9B4B43C838A}"/>
              </a:ext>
            </a:extLst>
          </p:cNvPr>
          <p:cNvSpPr txBox="1">
            <a:spLocks/>
          </p:cNvSpPr>
          <p:nvPr userDrawn="1"/>
        </p:nvSpPr>
        <p:spPr>
          <a:xfrm>
            <a:off x="4732542" y="6141839"/>
            <a:ext cx="722466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a:latin typeface="Calibri" panose="020F0502020204030204" pitchFamily="34" charset="0"/>
                <a:ea typeface="Verdana" panose="020B0604030504040204" pitchFamily="34" charset="0"/>
                <a:cs typeface="Calibri" panose="020F0502020204030204" pitchFamily="34" charset="0"/>
              </a:rPr>
              <a:t>V1 © 2025 Commonwealth of Australia, unless otherwise indicated. Creative Commons Attribution 4.0, unless otherwise indicated.</a:t>
            </a:r>
          </a:p>
          <a:p>
            <a:r>
              <a:rPr lang="en-AU" sz="1000">
                <a:latin typeface="Calibri" panose="020F0502020204030204" pitchFamily="34" charset="0"/>
                <a:ea typeface="Verdana" panose="020B0604030504040204" pitchFamily="34" charset="0"/>
                <a:cs typeface="Calibri" panose="020F0502020204030204" pitchFamily="34" charset="0"/>
              </a:rPr>
              <a:t>View online: </a:t>
            </a:r>
            <a:r>
              <a:rPr lang="en-AU" sz="1000">
                <a:latin typeface="Calibri" panose="020F0502020204030204" pitchFamily="34" charset="0"/>
                <a:ea typeface="Verdana" panose="020B0604030504040204" pitchFamily="34" charset="0"/>
                <a:cs typeface="Calibri" panose="020F0502020204030204" pitchFamily="34" charset="0"/>
                <a:hlinkClick r:id="rId2"/>
              </a:rPr>
              <a:t>https://www.literacyhub.edu.au/plan-teach-and-assess/lesson-packs/</a:t>
            </a:r>
            <a:r>
              <a:rPr lang="en-AU" sz="1000">
                <a:latin typeface="Calibri" panose="020F0502020204030204" pitchFamily="34" charset="0"/>
                <a:ea typeface="Verdana" panose="020B0604030504040204" pitchFamily="34" charset="0"/>
                <a:cs typeface="Calibri" panose="020F0502020204030204" pitchFamily="34" charset="0"/>
              </a:rPr>
              <a:t> </a:t>
            </a:r>
          </a:p>
        </p:txBody>
      </p:sp>
      <p:pic>
        <p:nvPicPr>
          <p:cNvPr id="15" name="Picture 14">
            <a:extLst>
              <a:ext uri="{FF2B5EF4-FFF2-40B4-BE49-F238E27FC236}">
                <a16:creationId xmlns:a16="http://schemas.microsoft.com/office/drawing/2014/main" id="{66633677-FE32-44C6-A1E2-C13936A5D692}"/>
              </a:ext>
            </a:extLst>
          </p:cNvPr>
          <p:cNvPicPr/>
          <p:nvPr userDrawn="1"/>
        </p:nvPicPr>
        <p:blipFill>
          <a:blip r:embed="rId3" cstate="print">
            <a:extLst>
              <a:ext uri="{28A0092B-C50C-407E-A947-70E740481C1C}">
                <a14:useLocalDpi xmlns:a14="http://schemas.microsoft.com/office/drawing/2010/main" val="0"/>
              </a:ext>
            </a:extLst>
          </a:blip>
          <a:stretch>
            <a:fillRect/>
          </a:stretch>
        </p:blipFill>
        <p:spPr>
          <a:xfrm>
            <a:off x="11000970" y="6378039"/>
            <a:ext cx="549796" cy="199390"/>
          </a:xfrm>
          <a:prstGeom prst="rect">
            <a:avLst/>
          </a:prstGeom>
        </p:spPr>
      </p:pic>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324326" y="442936"/>
            <a:ext cx="2535555" cy="705865"/>
          </a:xfrm>
          <a:prstGeom prst="rect">
            <a:avLst/>
          </a:prstGeom>
        </p:spPr>
      </p:pic>
      <p:pic>
        <p:nvPicPr>
          <p:cNvPr id="3" name="Picture 2">
            <a:extLst>
              <a:ext uri="{FF2B5EF4-FFF2-40B4-BE49-F238E27FC236}">
                <a16:creationId xmlns:a16="http://schemas.microsoft.com/office/drawing/2014/main" id="{FC4A394F-C231-C444-AB25-C1321D9DED75}"/>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4" name="Rectangle 3">
            <a:extLst>
              <a:ext uri="{FF2B5EF4-FFF2-40B4-BE49-F238E27FC236}">
                <a16:creationId xmlns:a16="http://schemas.microsoft.com/office/drawing/2014/main" id="{6D16E674-5C65-274A-BF48-C629A2A3AA50}"/>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itle 1">
            <a:extLst>
              <a:ext uri="{FF2B5EF4-FFF2-40B4-BE49-F238E27FC236}">
                <a16:creationId xmlns:a16="http://schemas.microsoft.com/office/drawing/2014/main" id="{D651DA9A-1FF9-EF4C-9E3F-64571881711C}"/>
              </a:ext>
            </a:extLst>
          </p:cNvPr>
          <p:cNvSpPr txBox="1">
            <a:spLocks/>
          </p:cNvSpPr>
          <p:nvPr userDrawn="1"/>
        </p:nvSpPr>
        <p:spPr>
          <a:xfrm>
            <a:off x="6275877" y="468156"/>
            <a:ext cx="2787764" cy="67666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chemeClr val="bg1"/>
                </a:solidFill>
                <a:latin typeface="Calibri" panose="020F0502020204030204" pitchFamily="34" charset="0"/>
                <a:cs typeface="Calibri" panose="020F0502020204030204" pitchFamily="34" charset="0"/>
              </a:rPr>
              <a:t>Phase 1</a:t>
            </a:r>
          </a:p>
        </p:txBody>
      </p:sp>
      <p:pic>
        <p:nvPicPr>
          <p:cNvPr id="17" name="Graphic 16" descr="Circle with left arrow outline">
            <a:extLst>
              <a:ext uri="{FF2B5EF4-FFF2-40B4-BE49-F238E27FC236}">
                <a16:creationId xmlns:a16="http://schemas.microsoft.com/office/drawing/2014/main" id="{D5972B4B-6F1E-8F44-BBF4-87A995796D7E}"/>
              </a:ext>
            </a:extLst>
          </p:cNvPr>
          <p:cNvPicPr>
            <a:picLocks noChangeAspect="1"/>
          </p:cNvPicPr>
          <p:nvPr userDrawn="1"/>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rot="5400000">
            <a:off x="239214" y="5129556"/>
            <a:ext cx="624548" cy="624548"/>
          </a:xfrm>
          <a:prstGeom prst="rect">
            <a:avLst/>
          </a:prstGeom>
        </p:spPr>
      </p:pic>
      <p:sp>
        <p:nvSpPr>
          <p:cNvPr id="24" name="TextBox 23">
            <a:extLst>
              <a:ext uri="{FF2B5EF4-FFF2-40B4-BE49-F238E27FC236}">
                <a16:creationId xmlns:a16="http://schemas.microsoft.com/office/drawing/2014/main" id="{F1FB7EF2-1696-FC48-8ED0-970106984075}"/>
              </a:ext>
            </a:extLst>
          </p:cNvPr>
          <p:cNvSpPr txBox="1"/>
          <p:nvPr userDrawn="1"/>
        </p:nvSpPr>
        <p:spPr>
          <a:xfrm>
            <a:off x="804249" y="5256940"/>
            <a:ext cx="6900014"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lang="en-US" sz="2000">
                <a:solidFill>
                  <a:srgbClr val="0E1E42"/>
                </a:solidFill>
                <a:latin typeface="Calibri" panose="020F0502020204030204" pitchFamily="34" charset="0"/>
                <a:ea typeface="Verdana" panose="020B0604030504040204" pitchFamily="34" charset="0"/>
                <a:cs typeface="Calibri" panose="020F0502020204030204" pitchFamily="34" charset="0"/>
              </a:rPr>
              <a:t>See ‘notes’ section under each slide for teacher instructions </a:t>
            </a:r>
          </a:p>
        </p:txBody>
      </p:sp>
      <p:grpSp>
        <p:nvGrpSpPr>
          <p:cNvPr id="2" name="Group 1">
            <a:extLst>
              <a:ext uri="{FF2B5EF4-FFF2-40B4-BE49-F238E27FC236}">
                <a16:creationId xmlns:a16="http://schemas.microsoft.com/office/drawing/2014/main" id="{29E4171E-855D-D37E-D637-FBD5689AA93C}"/>
              </a:ext>
            </a:extLst>
          </p:cNvPr>
          <p:cNvGrpSpPr/>
          <p:nvPr userDrawn="1"/>
        </p:nvGrpSpPr>
        <p:grpSpPr>
          <a:xfrm>
            <a:off x="6275869" y="429633"/>
            <a:ext cx="5547360" cy="719167"/>
            <a:chOff x="6275869" y="429633"/>
            <a:chExt cx="5547360" cy="719167"/>
          </a:xfrm>
        </p:grpSpPr>
        <p:pic>
          <p:nvPicPr>
            <p:cNvPr id="7" name="Picture 6">
              <a:extLst>
                <a:ext uri="{FF2B5EF4-FFF2-40B4-BE49-F238E27FC236}">
                  <a16:creationId xmlns:a16="http://schemas.microsoft.com/office/drawing/2014/main" id="{283EFBC5-BE0D-52A8-DA34-C7884F9DCE59}"/>
                </a:ext>
              </a:extLst>
            </p:cNvPr>
            <p:cNvPicPr>
              <a:picLocks noChangeAspect="1"/>
            </p:cNvPicPr>
            <p:nvPr userDrawn="1"/>
          </p:nvPicPr>
          <p:blipFill>
            <a:blip r:embed="rId9" r:link="rId10">
              <a:extLst>
                <a:ext uri="{28A0092B-C50C-407E-A947-70E740481C1C}">
                  <a14:useLocalDpi xmlns:a14="http://schemas.microsoft.com/office/drawing/2010/main" val="0"/>
                </a:ext>
              </a:extLst>
            </a:blip>
            <a:srcRect/>
            <a:stretch>
              <a:fillRect/>
            </a:stretch>
          </p:blipFill>
          <p:spPr>
            <a:xfrm>
              <a:off x="6275869" y="429633"/>
              <a:ext cx="5547360" cy="711199"/>
            </a:xfrm>
            <a:prstGeom prst="rect">
              <a:avLst/>
            </a:prstGeom>
          </p:spPr>
        </p:pic>
        <p:sp>
          <p:nvSpPr>
            <p:cNvPr id="8" name="Title 1">
              <a:extLst>
                <a:ext uri="{FF2B5EF4-FFF2-40B4-BE49-F238E27FC236}">
                  <a16:creationId xmlns:a16="http://schemas.microsoft.com/office/drawing/2014/main" id="{E224C785-2F2E-6AB3-434B-36A92147489B}"/>
                </a:ext>
              </a:extLst>
            </p:cNvPr>
            <p:cNvSpPr txBox="1">
              <a:spLocks/>
            </p:cNvSpPr>
            <p:nvPr userDrawn="1"/>
          </p:nvSpPr>
          <p:spPr>
            <a:xfrm>
              <a:off x="9063641" y="437601"/>
              <a:ext cx="2674189" cy="711199"/>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rgbClr val="9B6A49"/>
                  </a:solidFill>
                  <a:latin typeface="Calibri" panose="020F0502020204030204" pitchFamily="34" charset="0"/>
                  <a:cs typeface="Calibri" panose="020F0502020204030204" pitchFamily="34" charset="0"/>
                </a:rPr>
                <a:t>Lesson 5</a:t>
              </a:r>
            </a:p>
          </p:txBody>
        </p:sp>
        <p:sp>
          <p:nvSpPr>
            <p:cNvPr id="9" name="Title 1">
              <a:extLst>
                <a:ext uri="{FF2B5EF4-FFF2-40B4-BE49-F238E27FC236}">
                  <a16:creationId xmlns:a16="http://schemas.microsoft.com/office/drawing/2014/main" id="{A49F0357-43F3-7B37-EB98-73BC32F27695}"/>
                </a:ext>
              </a:extLst>
            </p:cNvPr>
            <p:cNvSpPr txBox="1">
              <a:spLocks/>
            </p:cNvSpPr>
            <p:nvPr userDrawn="1"/>
          </p:nvSpPr>
          <p:spPr>
            <a:xfrm>
              <a:off x="6275877" y="468156"/>
              <a:ext cx="2787764" cy="67666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chemeClr val="bg1"/>
                  </a:solidFill>
                  <a:latin typeface="Calibri" panose="020F0502020204030204" pitchFamily="34" charset="0"/>
                  <a:cs typeface="Calibri" panose="020F0502020204030204" pitchFamily="34" charset="0"/>
                </a:rPr>
                <a:t>Phase 13</a:t>
              </a:r>
            </a:p>
          </p:txBody>
        </p:sp>
      </p:grpSp>
    </p:spTree>
    <p:extLst>
      <p:ext uri="{BB962C8B-B14F-4D97-AF65-F5344CB8AC3E}">
        <p14:creationId xmlns:p14="http://schemas.microsoft.com/office/powerpoint/2010/main" val="240852139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We do + pen">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2" name="Group 1">
            <a:extLst>
              <a:ext uri="{FF2B5EF4-FFF2-40B4-BE49-F238E27FC236}">
                <a16:creationId xmlns:a16="http://schemas.microsoft.com/office/drawing/2014/main" id="{5D2254C3-DF68-D84F-9254-1DAFA518F3B8}"/>
              </a:ext>
            </a:extLst>
          </p:cNvPr>
          <p:cNvGrpSpPr/>
          <p:nvPr userDrawn="1"/>
        </p:nvGrpSpPr>
        <p:grpSpPr>
          <a:xfrm>
            <a:off x="10048357" y="291262"/>
            <a:ext cx="876718" cy="645960"/>
            <a:chOff x="10048357" y="291262"/>
            <a:chExt cx="876718" cy="645960"/>
          </a:xfrm>
        </p:grpSpPr>
        <p:sp>
          <p:nvSpPr>
            <p:cNvPr id="20" name="Rounded Rectangle 19">
              <a:extLst>
                <a:ext uri="{FF2B5EF4-FFF2-40B4-BE49-F238E27FC236}">
                  <a16:creationId xmlns:a16="http://schemas.microsoft.com/office/drawing/2014/main" id="{9E58A593-3233-CA42-83B4-1E3E8480DE10}"/>
                </a:ext>
              </a:extLst>
            </p:cNvPr>
            <p:cNvSpPr/>
            <p:nvPr userDrawn="1"/>
          </p:nvSpPr>
          <p:spPr>
            <a:xfrm>
              <a:off x="10048357" y="291262"/>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20" descr="Classroom outline">
              <a:extLst>
                <a:ext uri="{FF2B5EF4-FFF2-40B4-BE49-F238E27FC236}">
                  <a16:creationId xmlns:a16="http://schemas.microsoft.com/office/drawing/2014/main" id="{6F54825B-D061-554E-8795-C80CCA1FAD9A}"/>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180290" y="307816"/>
              <a:ext cx="612851" cy="612851"/>
            </a:xfrm>
            <a:prstGeom prst="rect">
              <a:avLst/>
            </a:prstGeom>
          </p:spPr>
        </p:pic>
      </p:grpSp>
      <p:sp>
        <p:nvSpPr>
          <p:cNvPr id="5" name="Rounded Rectangle 8">
            <a:extLst>
              <a:ext uri="{FF2B5EF4-FFF2-40B4-BE49-F238E27FC236}">
                <a16:creationId xmlns:a16="http://schemas.microsoft.com/office/drawing/2014/main" id="{9C9E58E3-C79E-2277-CAFB-79F43B238513}"/>
              </a:ext>
            </a:extLst>
          </p:cNvPr>
          <p:cNvSpPr/>
          <p:nvPr userDrawn="1"/>
        </p:nvSpPr>
        <p:spPr>
          <a:xfrm>
            <a:off x="283765" y="299356"/>
            <a:ext cx="1840189"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7A338333-EEFC-B9E7-5C24-579E35B6FF78}"/>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9" name="Title 6">
            <a:extLst>
              <a:ext uri="{FF2B5EF4-FFF2-40B4-BE49-F238E27FC236}">
                <a16:creationId xmlns:a16="http://schemas.microsoft.com/office/drawing/2014/main" id="{278E1809-5ECE-ACEC-1B36-88D13EC04892}"/>
              </a:ext>
            </a:extLst>
          </p:cNvPr>
          <p:cNvSpPr>
            <a:spLocks noGrp="1"/>
          </p:cNvSpPr>
          <p:nvPr>
            <p:ph type="title"/>
          </p:nvPr>
        </p:nvSpPr>
        <p:spPr>
          <a:xfrm>
            <a:off x="0" y="-1394042"/>
            <a:ext cx="10515600" cy="1325563"/>
          </a:xfrm>
        </p:spPr>
        <p:txBody>
          <a:bodyPr/>
          <a:lstStyle/>
          <a:p>
            <a:r>
              <a:rPr lang="en-US"/>
              <a:t>Click to edit Master title style</a:t>
            </a:r>
            <a:endParaRPr lang="en-AU"/>
          </a:p>
        </p:txBody>
      </p:sp>
      <p:sp>
        <p:nvSpPr>
          <p:cNvPr id="10" name="Rectangle: Rounded Corners 1">
            <a:extLst>
              <a:ext uri="{FF2B5EF4-FFF2-40B4-BE49-F238E27FC236}">
                <a16:creationId xmlns:a16="http://schemas.microsoft.com/office/drawing/2014/main" id="{728744F8-F606-ACAF-CDF5-82FB469CFDCB}"/>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11" name="Rectangle 10">
            <a:extLst>
              <a:ext uri="{FF2B5EF4-FFF2-40B4-BE49-F238E27FC236}">
                <a16:creationId xmlns:a16="http://schemas.microsoft.com/office/drawing/2014/main" id="{0DA8B514-FAD3-73FB-A623-E820567A244B}"/>
              </a:ext>
            </a:extLst>
          </p:cNvPr>
          <p:cNvSpPr/>
          <p:nvPr userDrawn="1"/>
        </p:nvSpPr>
        <p:spPr>
          <a:xfrm>
            <a:off x="0" y="2761"/>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ounded Rectangle 16">
            <a:extLst>
              <a:ext uri="{FF2B5EF4-FFF2-40B4-BE49-F238E27FC236}">
                <a16:creationId xmlns:a16="http://schemas.microsoft.com/office/drawing/2014/main" id="{853D9476-86B7-4135-4A9E-FBC5CEBA0A87}"/>
              </a:ext>
            </a:extLst>
          </p:cNvPr>
          <p:cNvSpPr/>
          <p:nvPr userDrawn="1"/>
        </p:nvSpPr>
        <p:spPr>
          <a:xfrm>
            <a:off x="11029911" y="291262"/>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Graphic 7" descr="Pencil outline">
            <a:extLst>
              <a:ext uri="{FF2B5EF4-FFF2-40B4-BE49-F238E27FC236}">
                <a16:creationId xmlns:a16="http://schemas.microsoft.com/office/drawing/2014/main" id="{0B82B5F8-5A6B-86E9-DC54-0DC139721EB5}"/>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226740" y="377327"/>
            <a:ext cx="490017" cy="490017"/>
          </a:xfrm>
          <a:prstGeom prst="rect">
            <a:avLst/>
          </a:prstGeom>
        </p:spPr>
      </p:pic>
    </p:spTree>
    <p:extLst>
      <p:ext uri="{BB962C8B-B14F-4D97-AF65-F5344CB8AC3E}">
        <p14:creationId xmlns:p14="http://schemas.microsoft.com/office/powerpoint/2010/main" val="256773989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I do BLANK 6:2">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1" name="Rounded Rectangle 10">
            <a:extLst>
              <a:ext uri="{FF2B5EF4-FFF2-40B4-BE49-F238E27FC236}">
                <a16:creationId xmlns:a16="http://schemas.microsoft.com/office/drawing/2014/main" id="{858FD759-D9A8-0448-ABED-5767977A83B7}"/>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Graphic 14" descr="Teacher outline">
            <a:extLst>
              <a:ext uri="{FF2B5EF4-FFF2-40B4-BE49-F238E27FC236}">
                <a16:creationId xmlns:a16="http://schemas.microsoft.com/office/drawing/2014/main" id="{91FB2B6F-8CE6-4C46-8FF1-F2152640EA54}"/>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sp>
        <p:nvSpPr>
          <p:cNvPr id="2" name="Rounded Rectangle 5">
            <a:extLst>
              <a:ext uri="{FF2B5EF4-FFF2-40B4-BE49-F238E27FC236}">
                <a16:creationId xmlns:a16="http://schemas.microsoft.com/office/drawing/2014/main" id="{0BF632FB-70B9-6B3E-4871-7FC1FF020DD1}"/>
              </a:ext>
            </a:extLst>
          </p:cNvPr>
          <p:cNvSpPr/>
          <p:nvPr userDrawn="1"/>
        </p:nvSpPr>
        <p:spPr>
          <a:xfrm>
            <a:off x="285371" y="299356"/>
            <a:ext cx="1448538" cy="637867"/>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141DF5A6-C83F-D2CF-BC29-6B0303BD5026}"/>
              </a:ext>
            </a:extLst>
          </p:cNvPr>
          <p:cNvSpPr txBox="1">
            <a:spLocks/>
          </p:cNvSpPr>
          <p:nvPr userDrawn="1"/>
        </p:nvSpPr>
        <p:spPr>
          <a:xfrm>
            <a:off x="285371" y="291263"/>
            <a:ext cx="1448538" cy="637867"/>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6" name="Rectangle 5">
            <a:extLst>
              <a:ext uri="{FF2B5EF4-FFF2-40B4-BE49-F238E27FC236}">
                <a16:creationId xmlns:a16="http://schemas.microsoft.com/office/drawing/2014/main" id="{FD7D382A-081B-59B2-5EDF-0EDDDACBF4E7}"/>
              </a:ext>
            </a:extLst>
          </p:cNvPr>
          <p:cNvSpPr/>
          <p:nvPr userDrawn="1"/>
        </p:nvSpPr>
        <p:spPr>
          <a:xfrm>
            <a:off x="0" y="2761"/>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Rounded Corners 1">
            <a:extLst>
              <a:ext uri="{FF2B5EF4-FFF2-40B4-BE49-F238E27FC236}">
                <a16:creationId xmlns:a16="http://schemas.microsoft.com/office/drawing/2014/main" id="{73CF0125-C22D-6ABE-D19F-C3B321176DFF}"/>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51064026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Homophones">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6" name="Rectangle 5">
            <a:extLst>
              <a:ext uri="{FF2B5EF4-FFF2-40B4-BE49-F238E27FC236}">
                <a16:creationId xmlns:a16="http://schemas.microsoft.com/office/drawing/2014/main" id="{FD7D382A-081B-59B2-5EDF-0EDDDACBF4E7}"/>
              </a:ext>
            </a:extLst>
          </p:cNvPr>
          <p:cNvSpPr/>
          <p:nvPr userDrawn="1"/>
        </p:nvSpPr>
        <p:spPr>
          <a:xfrm>
            <a:off x="0" y="2761"/>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Rounded Corners 1">
            <a:extLst>
              <a:ext uri="{FF2B5EF4-FFF2-40B4-BE49-F238E27FC236}">
                <a16:creationId xmlns:a16="http://schemas.microsoft.com/office/drawing/2014/main" id="{73CF0125-C22D-6ABE-D19F-C3B321176DFF}"/>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3" name="Rounded Rectangle 8">
            <a:extLst>
              <a:ext uri="{FF2B5EF4-FFF2-40B4-BE49-F238E27FC236}">
                <a16:creationId xmlns:a16="http://schemas.microsoft.com/office/drawing/2014/main" id="{4C863119-5E37-08A6-2BC5-F5ED628CC39C}"/>
              </a:ext>
            </a:extLst>
          </p:cNvPr>
          <p:cNvSpPr/>
          <p:nvPr userDrawn="1"/>
        </p:nvSpPr>
        <p:spPr>
          <a:xfrm>
            <a:off x="283765" y="299356"/>
            <a:ext cx="3038984"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263399D0-9569-4F91-739F-F43279CD0BAB}"/>
              </a:ext>
            </a:extLst>
          </p:cNvPr>
          <p:cNvSpPr txBox="1">
            <a:spLocks/>
          </p:cNvSpPr>
          <p:nvPr userDrawn="1"/>
        </p:nvSpPr>
        <p:spPr>
          <a:xfrm>
            <a:off x="475244" y="301851"/>
            <a:ext cx="2647884"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Homophones</a:t>
            </a:r>
            <a:endParaRPr lang="en-AU" sz="340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63412647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End Slide">
    <p:spTree>
      <p:nvGrpSpPr>
        <p:cNvPr id="1" name=""/>
        <p:cNvGrpSpPr/>
        <p:nvPr/>
      </p:nvGrpSpPr>
      <p:grpSpPr>
        <a:xfrm>
          <a:off x="0" y="0"/>
          <a:ext cx="0" cy="0"/>
          <a:chOff x="0" y="0"/>
          <a:chExt cx="0" cy="0"/>
        </a:xfrm>
      </p:grpSpPr>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24326" y="442936"/>
            <a:ext cx="2535555" cy="705865"/>
          </a:xfrm>
          <a:prstGeom prst="rect">
            <a:avLst/>
          </a:prstGeom>
        </p:spPr>
      </p:pic>
      <p:pic>
        <p:nvPicPr>
          <p:cNvPr id="10" name="Picture 9">
            <a:extLst>
              <a:ext uri="{FF2B5EF4-FFF2-40B4-BE49-F238E27FC236}">
                <a16:creationId xmlns:a16="http://schemas.microsoft.com/office/drawing/2014/main" id="{89C73214-CFC5-3C41-AF5A-30A62A036472}"/>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1" name="Rounded Rectangle 10">
            <a:extLst>
              <a:ext uri="{FF2B5EF4-FFF2-40B4-BE49-F238E27FC236}">
                <a16:creationId xmlns:a16="http://schemas.microsoft.com/office/drawing/2014/main" id="{0DA0D097-479F-6644-8276-350766DA2500}"/>
              </a:ext>
            </a:extLst>
          </p:cNvPr>
          <p:cNvSpPr/>
          <p:nvPr userDrawn="1"/>
        </p:nvSpPr>
        <p:spPr>
          <a:xfrm>
            <a:off x="283765" y="2077653"/>
            <a:ext cx="11666496" cy="2581735"/>
          </a:xfrm>
          <a:prstGeom prst="roundRect">
            <a:avLst>
              <a:gd name="adj" fmla="val 9282"/>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a:extLst>
              <a:ext uri="{FF2B5EF4-FFF2-40B4-BE49-F238E27FC236}">
                <a16:creationId xmlns:a16="http://schemas.microsoft.com/office/drawing/2014/main" id="{CAE17DA0-8E44-C345-9585-E8A731D0641B}"/>
              </a:ext>
            </a:extLst>
          </p:cNvPr>
          <p:cNvPicPr>
            <a:picLocks noChangeAspect="1"/>
          </p:cNvPicPr>
          <p:nvPr userDrawn="1"/>
        </p:nvPicPr>
        <p:blipFill>
          <a:blip r:embed="rId5" r:link="rId6">
            <a:extLst>
              <a:ext uri="{28A0092B-C50C-407E-A947-70E740481C1C}">
                <a14:useLocalDpi xmlns:a14="http://schemas.microsoft.com/office/drawing/2010/main" val="0"/>
              </a:ext>
            </a:extLst>
          </a:blip>
          <a:stretch>
            <a:fillRect/>
          </a:stretch>
        </p:blipFill>
        <p:spPr>
          <a:xfrm>
            <a:off x="1099830" y="2023678"/>
            <a:ext cx="2813301" cy="2641058"/>
          </a:xfrm>
          <a:prstGeom prst="rect">
            <a:avLst/>
          </a:prstGeom>
        </p:spPr>
      </p:pic>
      <p:sp>
        <p:nvSpPr>
          <p:cNvPr id="18" name="Footer Placeholder 4">
            <a:extLst>
              <a:ext uri="{FF2B5EF4-FFF2-40B4-BE49-F238E27FC236}">
                <a16:creationId xmlns:a16="http://schemas.microsoft.com/office/drawing/2014/main" id="{1AAEB114-892C-454C-B087-6DB2143FBD2D}"/>
              </a:ext>
            </a:extLst>
          </p:cNvPr>
          <p:cNvSpPr txBox="1">
            <a:spLocks/>
          </p:cNvSpPr>
          <p:nvPr userDrawn="1"/>
        </p:nvSpPr>
        <p:spPr>
          <a:xfrm>
            <a:off x="4725596" y="6265941"/>
            <a:ext cx="722466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a:latin typeface="Calibri" panose="020F0502020204030204" pitchFamily="34" charset="0"/>
                <a:ea typeface="Verdana" panose="020B0604030504040204" pitchFamily="34" charset="0"/>
                <a:cs typeface="Calibri" panose="020F0502020204030204" pitchFamily="34" charset="0"/>
              </a:rPr>
              <a:t>© 2025 Commonwealth of Australia, unless otherwise indicated. Creative Commons Attribution 4.0, unless otherwise indicated.</a:t>
            </a:r>
            <a:endParaRPr lang="en-AU" sz="1000">
              <a:latin typeface="Calibri" panose="020F0502020204030204" pitchFamily="34" charset="0"/>
              <a:ea typeface="Verdana" panose="020B0604030504040204" pitchFamily="34" charset="0"/>
              <a:cs typeface="Calibri" panose="020F0502020204030204" pitchFamily="34" charset="0"/>
            </a:endParaRPr>
          </a:p>
        </p:txBody>
      </p:sp>
      <p:pic>
        <p:nvPicPr>
          <p:cNvPr id="19" name="Picture 18">
            <a:extLst>
              <a:ext uri="{FF2B5EF4-FFF2-40B4-BE49-F238E27FC236}">
                <a16:creationId xmlns:a16="http://schemas.microsoft.com/office/drawing/2014/main" id="{8A936680-F0C6-EE4C-9C7E-6F6C6097321F}"/>
              </a:ext>
            </a:extLst>
          </p:cNvPr>
          <p:cNvPicPr/>
          <p:nvPr userDrawn="1"/>
        </p:nvPicPr>
        <p:blipFill>
          <a:blip r:embed="rId7" cstate="print">
            <a:extLst>
              <a:ext uri="{28A0092B-C50C-407E-A947-70E740481C1C}">
                <a14:useLocalDpi xmlns:a14="http://schemas.microsoft.com/office/drawing/2010/main" val="0"/>
              </a:ext>
            </a:extLst>
          </a:blip>
          <a:stretch>
            <a:fillRect/>
          </a:stretch>
        </p:blipFill>
        <p:spPr>
          <a:xfrm>
            <a:off x="11400465" y="6339755"/>
            <a:ext cx="549796" cy="199390"/>
          </a:xfrm>
          <a:prstGeom prst="rect">
            <a:avLst/>
          </a:prstGeom>
        </p:spPr>
      </p:pic>
      <p:sp>
        <p:nvSpPr>
          <p:cNvPr id="3" name="Rectangle 2">
            <a:extLst>
              <a:ext uri="{FF2B5EF4-FFF2-40B4-BE49-F238E27FC236}">
                <a16:creationId xmlns:a16="http://schemas.microsoft.com/office/drawing/2014/main" id="{2EE6426B-7740-5629-F492-A077CB09971D}"/>
              </a:ext>
            </a:extLst>
          </p:cNvPr>
          <p:cNvSpPr/>
          <p:nvPr userDrawn="1"/>
        </p:nvSpPr>
        <p:spPr>
          <a:xfrm>
            <a:off x="4136019" y="2702816"/>
            <a:ext cx="6379581" cy="1424364"/>
          </a:xfrm>
          <a:prstGeom prst="rect">
            <a:avLst/>
          </a:prstGeom>
        </p:spPr>
        <p:txBody>
          <a:bodyPr wrap="square">
            <a:spAutoFit/>
          </a:bodyPr>
          <a:lstStyle/>
          <a:p>
            <a:pPr>
              <a:lnSpc>
                <a:spcPct val="90000"/>
              </a:lnSpc>
            </a:pPr>
            <a:r>
              <a:rPr lang="en-AU" sz="3200" b="1" i="0">
                <a:solidFill>
                  <a:srgbClr val="0E1E42"/>
                </a:solidFill>
                <a:latin typeface="Calibri" panose="020F0502020204030204" pitchFamily="34" charset="0"/>
                <a:cs typeface="Calibri" panose="020F0502020204030204" pitchFamily="34" charset="0"/>
              </a:rPr>
              <a:t>Visit </a:t>
            </a:r>
            <a:r>
              <a:rPr lang="en-AU" sz="3200" b="1" i="0" u="sng" kern="1200">
                <a:solidFill>
                  <a:srgbClr val="0E1E42"/>
                </a:solidFill>
                <a:latin typeface="Calibri" panose="020F0502020204030204" pitchFamily="34" charset="0"/>
                <a:ea typeface="Verdana" panose="020B0604030504040204" pitchFamily="34" charset="0"/>
                <a:cs typeface="Calibri" panose="020F0502020204030204" pitchFamily="34" charset="0"/>
                <a:hlinkClick r:id="rId8">
                  <a:extLst>
                    <a:ext uri="{A12FA001-AC4F-418D-AE19-62706E023703}">
                      <ahyp:hlinkClr xmlns:ahyp="http://schemas.microsoft.com/office/drawing/2018/hyperlinkcolor" val="tx"/>
                    </a:ext>
                  </a:extLst>
                </a:hlinkClick>
              </a:rPr>
              <a:t>literacyhub.edu.au</a:t>
            </a:r>
            <a:r>
              <a:rPr lang="en-AU" sz="3200" b="1" i="0" u="none">
                <a:solidFill>
                  <a:srgbClr val="0E1E42"/>
                </a:solidFill>
                <a:latin typeface="Calibri" panose="020F0502020204030204" pitchFamily="34" charset="0"/>
                <a:cs typeface="Calibri" panose="020F0502020204030204" pitchFamily="34" charset="0"/>
              </a:rPr>
              <a:t> </a:t>
            </a:r>
            <a:r>
              <a:rPr lang="en-AU" sz="3200" b="1" i="0">
                <a:solidFill>
                  <a:srgbClr val="0E1E42"/>
                </a:solidFill>
                <a:latin typeface="Calibri" panose="020F0502020204030204" pitchFamily="34" charset="0"/>
                <a:cs typeface="Calibri" panose="020F0502020204030204" pitchFamily="34" charset="0"/>
              </a:rPr>
              <a:t>to access more free, evidence-based literacy resources for teachers. </a:t>
            </a:r>
          </a:p>
        </p:txBody>
      </p:sp>
      <p:sp>
        <p:nvSpPr>
          <p:cNvPr id="2" name="Title 6">
            <a:extLst>
              <a:ext uri="{FF2B5EF4-FFF2-40B4-BE49-F238E27FC236}">
                <a16:creationId xmlns:a16="http://schemas.microsoft.com/office/drawing/2014/main" id="{5503CA8D-C525-16C6-A933-75884C3D498B}"/>
              </a:ext>
            </a:extLst>
          </p:cNvPr>
          <p:cNvSpPr>
            <a:spLocks noGrp="1"/>
          </p:cNvSpPr>
          <p:nvPr>
            <p:ph type="title"/>
          </p:nvPr>
        </p:nvSpPr>
        <p:spPr>
          <a:xfrm>
            <a:off x="0" y="-1394042"/>
            <a:ext cx="10515600" cy="1325563"/>
          </a:xfrm>
        </p:spPr>
        <p:txBody>
          <a:bodyPr/>
          <a:lstStyle/>
          <a:p>
            <a:r>
              <a:rPr lang="en-US"/>
              <a:t>Click to edit Master title style</a:t>
            </a:r>
            <a:endParaRPr lang="en-AU"/>
          </a:p>
        </p:txBody>
      </p:sp>
      <p:sp>
        <p:nvSpPr>
          <p:cNvPr id="4" name="Rectangle 3">
            <a:extLst>
              <a:ext uri="{FF2B5EF4-FFF2-40B4-BE49-F238E27FC236}">
                <a16:creationId xmlns:a16="http://schemas.microsoft.com/office/drawing/2014/main" id="{515FB344-6251-4356-8B98-228D43EF647F}"/>
              </a:ext>
            </a:extLst>
          </p:cNvPr>
          <p:cNvSpPr/>
          <p:nvPr userDrawn="1"/>
        </p:nvSpPr>
        <p:spPr>
          <a:xfrm>
            <a:off x="0" y="2761"/>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88720130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_We do + pen + chin BLANK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7" name="Rounded Rectangle 16">
            <a:extLst>
              <a:ext uri="{FF2B5EF4-FFF2-40B4-BE49-F238E27FC236}">
                <a16:creationId xmlns:a16="http://schemas.microsoft.com/office/drawing/2014/main" id="{AFC8717E-2E2E-0842-A159-75BCCAF8D540}"/>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Group 1">
            <a:extLst>
              <a:ext uri="{FF2B5EF4-FFF2-40B4-BE49-F238E27FC236}">
                <a16:creationId xmlns:a16="http://schemas.microsoft.com/office/drawing/2014/main" id="{56A95C73-A096-1A4A-84E8-C2AD1AAEE8BE}"/>
              </a:ext>
            </a:extLst>
          </p:cNvPr>
          <p:cNvGrpSpPr/>
          <p:nvPr userDrawn="1"/>
        </p:nvGrpSpPr>
        <p:grpSpPr>
          <a:xfrm>
            <a:off x="9066803" y="291262"/>
            <a:ext cx="876718" cy="645960"/>
            <a:chOff x="9066803" y="291262"/>
            <a:chExt cx="876718" cy="645960"/>
          </a:xfrm>
        </p:grpSpPr>
        <p:sp>
          <p:nvSpPr>
            <p:cNvPr id="23" name="Rounded Rectangle 22">
              <a:extLst>
                <a:ext uri="{FF2B5EF4-FFF2-40B4-BE49-F238E27FC236}">
                  <a16:creationId xmlns:a16="http://schemas.microsoft.com/office/drawing/2014/main" id="{2D9CBA8A-AA92-8A46-B0BA-89A1B974D567}"/>
                </a:ext>
              </a:extLst>
            </p:cNvPr>
            <p:cNvSpPr/>
            <p:nvPr userDrawn="1"/>
          </p:nvSpPr>
          <p:spPr>
            <a:xfrm>
              <a:off x="9066803" y="291262"/>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Graphic 26" descr="Classroom outline">
              <a:extLst>
                <a:ext uri="{FF2B5EF4-FFF2-40B4-BE49-F238E27FC236}">
                  <a16:creationId xmlns:a16="http://schemas.microsoft.com/office/drawing/2014/main" id="{52B30A04-5BED-FE45-8D32-C244F98FC792}"/>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198736" y="307816"/>
              <a:ext cx="612851" cy="612851"/>
            </a:xfrm>
            <a:prstGeom prst="rect">
              <a:avLst/>
            </a:prstGeom>
          </p:spPr>
        </p:pic>
      </p:grpSp>
      <p:sp>
        <p:nvSpPr>
          <p:cNvPr id="29" name="Rounded Rectangle 28">
            <a:extLst>
              <a:ext uri="{FF2B5EF4-FFF2-40B4-BE49-F238E27FC236}">
                <a16:creationId xmlns:a16="http://schemas.microsoft.com/office/drawing/2014/main" id="{6B12110D-D7E8-9B48-A56E-8033ED91E703}"/>
              </a:ext>
            </a:extLst>
          </p:cNvPr>
          <p:cNvSpPr/>
          <p:nvPr userDrawn="1"/>
        </p:nvSpPr>
        <p:spPr>
          <a:xfrm>
            <a:off x="10048357" y="291262"/>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ed Rectangle 8">
            <a:extLst>
              <a:ext uri="{FF2B5EF4-FFF2-40B4-BE49-F238E27FC236}">
                <a16:creationId xmlns:a16="http://schemas.microsoft.com/office/drawing/2014/main" id="{6E49FD2D-6EB8-F7BC-04C2-62AEE302DD5B}"/>
              </a:ext>
            </a:extLst>
          </p:cNvPr>
          <p:cNvSpPr/>
          <p:nvPr userDrawn="1"/>
        </p:nvSpPr>
        <p:spPr>
          <a:xfrm>
            <a:off x="283765" y="299356"/>
            <a:ext cx="1840189"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558D519A-44D2-A145-118A-20C11E45DE82}"/>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pic>
        <p:nvPicPr>
          <p:cNvPr id="21" name="Graphic 20" descr="Pencil outline">
            <a:extLst>
              <a:ext uri="{FF2B5EF4-FFF2-40B4-BE49-F238E27FC236}">
                <a16:creationId xmlns:a16="http://schemas.microsoft.com/office/drawing/2014/main" id="{DBEBA0CA-1227-1542-8F10-01439DAD67B4}"/>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242468" y="369232"/>
            <a:ext cx="490017" cy="490017"/>
          </a:xfrm>
          <a:prstGeom prst="rect">
            <a:avLst/>
          </a:prstGeom>
        </p:spPr>
      </p:pic>
      <p:pic>
        <p:nvPicPr>
          <p:cNvPr id="10" name="Picture 9">
            <a:extLst>
              <a:ext uri="{FF2B5EF4-FFF2-40B4-BE49-F238E27FC236}">
                <a16:creationId xmlns:a16="http://schemas.microsoft.com/office/drawing/2014/main" id="{CFAC27D8-FDCE-A2D7-2C2D-65C7D399DD88}"/>
              </a:ext>
            </a:extLst>
          </p:cNvPr>
          <p:cNvPicPr>
            <a:picLocks noChangeAspect="1"/>
          </p:cNvPicPr>
          <p:nvPr userDrawn="1"/>
        </p:nvPicPr>
        <p:blipFill>
          <a:blip r:embed="rId7"/>
          <a:stretch>
            <a:fillRect/>
          </a:stretch>
        </p:blipFill>
        <p:spPr>
          <a:xfrm>
            <a:off x="11155273" y="252544"/>
            <a:ext cx="628409" cy="733144"/>
          </a:xfrm>
          <a:prstGeom prst="rect">
            <a:avLst/>
          </a:prstGeom>
        </p:spPr>
      </p:pic>
      <p:sp>
        <p:nvSpPr>
          <p:cNvPr id="3" name="Title 6">
            <a:extLst>
              <a:ext uri="{FF2B5EF4-FFF2-40B4-BE49-F238E27FC236}">
                <a16:creationId xmlns:a16="http://schemas.microsoft.com/office/drawing/2014/main" id="{9753EA3F-398A-9E2D-707D-9E9FE06CB9BE}"/>
              </a:ext>
            </a:extLst>
          </p:cNvPr>
          <p:cNvSpPr>
            <a:spLocks noGrp="1"/>
          </p:cNvSpPr>
          <p:nvPr>
            <p:ph type="title"/>
          </p:nvPr>
        </p:nvSpPr>
        <p:spPr>
          <a:xfrm>
            <a:off x="0" y="-1394042"/>
            <a:ext cx="10515600" cy="1325563"/>
          </a:xfrm>
        </p:spPr>
        <p:txBody>
          <a:bodyPr/>
          <a:lstStyle/>
          <a:p>
            <a:r>
              <a:rPr lang="en-US"/>
              <a:t>Click to edit Master title style</a:t>
            </a:r>
            <a:endParaRPr lang="en-AU"/>
          </a:p>
        </p:txBody>
      </p:sp>
      <p:sp>
        <p:nvSpPr>
          <p:cNvPr id="4" name="Rectangle: Rounded Corners 1">
            <a:extLst>
              <a:ext uri="{FF2B5EF4-FFF2-40B4-BE49-F238E27FC236}">
                <a16:creationId xmlns:a16="http://schemas.microsoft.com/office/drawing/2014/main" id="{EBD67951-1FD5-1590-FC61-BDA12342655C}"/>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11" name="Rectangle 10">
            <a:extLst>
              <a:ext uri="{FF2B5EF4-FFF2-40B4-BE49-F238E27FC236}">
                <a16:creationId xmlns:a16="http://schemas.microsoft.com/office/drawing/2014/main" id="{BA25F467-FBAA-DED9-87EA-95967CE5106B}"/>
              </a:ext>
            </a:extLst>
          </p:cNvPr>
          <p:cNvSpPr/>
          <p:nvPr userDrawn="1"/>
        </p:nvSpPr>
        <p:spPr>
          <a:xfrm>
            <a:off x="0" y="2761"/>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56790373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Check for understanding A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65416895-8037-BA45-95E8-B04F3E425DA5}"/>
              </a:ext>
            </a:extLst>
          </p:cNvPr>
          <p:cNvSpPr/>
          <p:nvPr userDrawn="1"/>
        </p:nvSpPr>
        <p:spPr>
          <a:xfrm>
            <a:off x="283764" y="299356"/>
            <a:ext cx="5191415"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56C06D6E-9D6A-B548-844A-32470D7D12A6}"/>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solidFill>
                  <a:srgbClr val="0E1E42"/>
                </a:solidFill>
                <a:latin typeface="Calibri" panose="020F0502020204030204" pitchFamily="34" charset="0"/>
                <a:cs typeface="Calibri" panose="020F0502020204030204" pitchFamily="34" charset="0"/>
              </a:rPr>
              <a:t>Check for understanding</a:t>
            </a:r>
          </a:p>
        </p:txBody>
      </p:sp>
      <p:sp>
        <p:nvSpPr>
          <p:cNvPr id="5" name="Rounded Rectangle 2">
            <a:extLst>
              <a:ext uri="{FF2B5EF4-FFF2-40B4-BE49-F238E27FC236}">
                <a16:creationId xmlns:a16="http://schemas.microsoft.com/office/drawing/2014/main" id="{7D843F25-2AFB-7E73-A3E8-11CBA32AEB8C}"/>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a:extLst>
              <a:ext uri="{FF2B5EF4-FFF2-40B4-BE49-F238E27FC236}">
                <a16:creationId xmlns:a16="http://schemas.microsoft.com/office/drawing/2014/main" id="{416C4BAC-26A8-F322-2D53-51BA19A19029}"/>
              </a:ext>
            </a:extLst>
          </p:cNvPr>
          <p:cNvPicPr>
            <a:picLocks noChangeAspect="1"/>
          </p:cNvPicPr>
          <p:nvPr userDrawn="1"/>
        </p:nvPicPr>
        <p:blipFill>
          <a:blip r:embed="rId3"/>
          <a:stretch>
            <a:fillRect/>
          </a:stretch>
        </p:blipFill>
        <p:spPr>
          <a:xfrm>
            <a:off x="11155273" y="252544"/>
            <a:ext cx="628409" cy="733144"/>
          </a:xfrm>
          <a:prstGeom prst="rect">
            <a:avLst/>
          </a:prstGeom>
        </p:spPr>
      </p:pic>
      <p:sp>
        <p:nvSpPr>
          <p:cNvPr id="2" name="Title 6">
            <a:extLst>
              <a:ext uri="{FF2B5EF4-FFF2-40B4-BE49-F238E27FC236}">
                <a16:creationId xmlns:a16="http://schemas.microsoft.com/office/drawing/2014/main" id="{E839EDAA-B268-BBE7-65AB-1DFABD8CD2AC}"/>
              </a:ext>
            </a:extLst>
          </p:cNvPr>
          <p:cNvSpPr>
            <a:spLocks noGrp="1"/>
          </p:cNvSpPr>
          <p:nvPr>
            <p:ph type="title"/>
          </p:nvPr>
        </p:nvSpPr>
        <p:spPr>
          <a:xfrm>
            <a:off x="0" y="-1394042"/>
            <a:ext cx="10515600" cy="1325563"/>
          </a:xfrm>
        </p:spPr>
        <p:txBody>
          <a:bodyPr/>
          <a:lstStyle/>
          <a:p>
            <a:r>
              <a:rPr lang="en-US"/>
              <a:t>Click to edit Master title style</a:t>
            </a:r>
            <a:endParaRPr lang="en-AU"/>
          </a:p>
        </p:txBody>
      </p:sp>
      <p:sp>
        <p:nvSpPr>
          <p:cNvPr id="4" name="Rectangle: Rounded Corners 1">
            <a:extLst>
              <a:ext uri="{FF2B5EF4-FFF2-40B4-BE49-F238E27FC236}">
                <a16:creationId xmlns:a16="http://schemas.microsoft.com/office/drawing/2014/main" id="{5994988B-62B1-F102-96B2-49EBF42ECF9F}"/>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9" name="Rectangle 8">
            <a:extLst>
              <a:ext uri="{FF2B5EF4-FFF2-40B4-BE49-F238E27FC236}">
                <a16:creationId xmlns:a16="http://schemas.microsoft.com/office/drawing/2014/main" id="{FCE5725B-F3FC-2E1A-5870-08B43EB8A5C2}"/>
              </a:ext>
            </a:extLst>
          </p:cNvPr>
          <p:cNvSpPr/>
          <p:nvPr userDrawn="1"/>
        </p:nvSpPr>
        <p:spPr>
          <a:xfrm>
            <a:off x="0" y="2761"/>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926257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Intention/Criteria 1:1">
    <p:spTree>
      <p:nvGrpSpPr>
        <p:cNvPr id="1" name=""/>
        <p:cNvGrpSpPr/>
        <p:nvPr/>
      </p:nvGrpSpPr>
      <p:grpSpPr>
        <a:xfrm>
          <a:off x="0" y="0"/>
          <a:ext cx="0" cy="0"/>
          <a:chOff x="0" y="0"/>
          <a:chExt cx="0" cy="0"/>
        </a:xfrm>
      </p:grpSpPr>
      <p:sp>
        <p:nvSpPr>
          <p:cNvPr id="4" name="Rounded Rectangle 3">
            <a:extLst>
              <a:ext uri="{FF2B5EF4-FFF2-40B4-BE49-F238E27FC236}">
                <a16:creationId xmlns:a16="http://schemas.microsoft.com/office/drawing/2014/main" id="{F5F79013-1113-CAAE-507A-C01A5D6D2CCA}"/>
              </a:ext>
            </a:extLst>
          </p:cNvPr>
          <p:cNvSpPr/>
          <p:nvPr userDrawn="1"/>
        </p:nvSpPr>
        <p:spPr>
          <a:xfrm>
            <a:off x="681871" y="742532"/>
            <a:ext cx="4552252"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a:extLst>
              <a:ext uri="{FF2B5EF4-FFF2-40B4-BE49-F238E27FC236}">
                <a16:creationId xmlns:a16="http://schemas.microsoft.com/office/drawing/2014/main" id="{AB9B0651-4E90-8395-E5AD-FDF897BE5798}"/>
              </a:ext>
            </a:extLst>
          </p:cNvPr>
          <p:cNvSpPr/>
          <p:nvPr userDrawn="1"/>
        </p:nvSpPr>
        <p:spPr>
          <a:xfrm>
            <a:off x="681871" y="2754702"/>
            <a:ext cx="4552252"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itle 1">
            <a:extLst>
              <a:ext uri="{FF2B5EF4-FFF2-40B4-BE49-F238E27FC236}">
                <a16:creationId xmlns:a16="http://schemas.microsoft.com/office/drawing/2014/main" id="{C2EAC503-C699-9B44-A0D8-2EBD04955B93}"/>
              </a:ext>
            </a:extLst>
          </p:cNvPr>
          <p:cNvSpPr>
            <a:spLocks noGrp="1"/>
          </p:cNvSpPr>
          <p:nvPr>
            <p:ph type="title"/>
          </p:nvPr>
        </p:nvSpPr>
        <p:spPr>
          <a:xfrm>
            <a:off x="0" y="-800201"/>
            <a:ext cx="5850050" cy="625578"/>
          </a:xfrm>
        </p:spPr>
        <p:txBody>
          <a:bodyPr>
            <a:noAutofit/>
          </a:bodyPr>
          <a:lstStyle>
            <a:lvl1pPr algn="l" defTabSz="914400" rtl="0" eaLnBrk="1" latinLnBrk="0" hangingPunct="1">
              <a:lnSpc>
                <a:spcPct val="70000"/>
              </a:lnSpc>
              <a:spcBef>
                <a:spcPct val="0"/>
              </a:spcBef>
              <a:buNone/>
              <a:defRPr lang="en-AU" sz="35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3" name="Rectangle 2">
            <a:extLst>
              <a:ext uri="{FF2B5EF4-FFF2-40B4-BE49-F238E27FC236}">
                <a16:creationId xmlns:a16="http://schemas.microsoft.com/office/drawing/2014/main" id="{4C700DE9-7001-F8B2-1B46-FA47E91CD7B7}"/>
              </a:ext>
            </a:extLst>
          </p:cNvPr>
          <p:cNvSpPr/>
          <p:nvPr userDrawn="1"/>
        </p:nvSpPr>
        <p:spPr>
          <a:xfrm>
            <a:off x="0" y="2761"/>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ECD17BD9-CB19-7DA3-334E-828F5D474F67}"/>
              </a:ext>
            </a:extLst>
          </p:cNvPr>
          <p:cNvSpPr txBox="1"/>
          <p:nvPr userDrawn="1"/>
        </p:nvSpPr>
        <p:spPr>
          <a:xfrm>
            <a:off x="850233" y="733269"/>
            <a:ext cx="4010526" cy="646331"/>
          </a:xfrm>
          <a:prstGeom prst="rect">
            <a:avLst/>
          </a:prstGeom>
          <a:noFill/>
        </p:spPr>
        <p:txBody>
          <a:bodyPr wrap="square" rtlCol="0">
            <a:spAutoFit/>
          </a:bodyPr>
          <a:lstStyle/>
          <a:p>
            <a:r>
              <a:rPr lang="en-AU" sz="3600" b="1">
                <a:latin typeface="Calibri" panose="020F0502020204030204" pitchFamily="34" charset="0"/>
                <a:ea typeface="Calibri" panose="020F0502020204030204" pitchFamily="34" charset="0"/>
                <a:cs typeface="Calibri" panose="020F0502020204030204" pitchFamily="34" charset="0"/>
              </a:rPr>
              <a:t>Learning intention</a:t>
            </a:r>
          </a:p>
        </p:txBody>
      </p:sp>
      <p:sp>
        <p:nvSpPr>
          <p:cNvPr id="7" name="TextBox 6">
            <a:extLst>
              <a:ext uri="{FF2B5EF4-FFF2-40B4-BE49-F238E27FC236}">
                <a16:creationId xmlns:a16="http://schemas.microsoft.com/office/drawing/2014/main" id="{AD63E81F-B547-E517-446B-9A7CBEC68253}"/>
              </a:ext>
            </a:extLst>
          </p:cNvPr>
          <p:cNvSpPr txBox="1"/>
          <p:nvPr userDrawn="1"/>
        </p:nvSpPr>
        <p:spPr>
          <a:xfrm>
            <a:off x="890339" y="2746559"/>
            <a:ext cx="4010526" cy="646331"/>
          </a:xfrm>
          <a:prstGeom prst="rect">
            <a:avLst/>
          </a:prstGeom>
          <a:noFill/>
        </p:spPr>
        <p:txBody>
          <a:bodyPr wrap="square" rtlCol="0">
            <a:spAutoFit/>
          </a:bodyPr>
          <a:lstStyle/>
          <a:p>
            <a:r>
              <a:rPr lang="en-AU" sz="3600" b="1">
                <a:latin typeface="Calibri" panose="020F0502020204030204" pitchFamily="34" charset="0"/>
                <a:ea typeface="Calibri" panose="020F0502020204030204" pitchFamily="34" charset="0"/>
                <a:cs typeface="Calibri" panose="020F0502020204030204" pitchFamily="34" charset="0"/>
              </a:rPr>
              <a:t>Success criteria</a:t>
            </a:r>
          </a:p>
        </p:txBody>
      </p:sp>
      <p:sp>
        <p:nvSpPr>
          <p:cNvPr id="8" name="TextBox 7">
            <a:extLst>
              <a:ext uri="{FF2B5EF4-FFF2-40B4-BE49-F238E27FC236}">
                <a16:creationId xmlns:a16="http://schemas.microsoft.com/office/drawing/2014/main" id="{A148995D-C9E8-9DEA-5CDB-A3335605A5D4}"/>
              </a:ext>
            </a:extLst>
          </p:cNvPr>
          <p:cNvSpPr txBox="1"/>
          <p:nvPr userDrawn="1"/>
        </p:nvSpPr>
        <p:spPr>
          <a:xfrm>
            <a:off x="902913" y="1527734"/>
            <a:ext cx="9348717" cy="1015663"/>
          </a:xfrm>
          <a:prstGeom prst="rect">
            <a:avLst/>
          </a:prstGeom>
          <a:noFill/>
        </p:spPr>
        <p:txBody>
          <a:bodyPr wrap="square" rtlCol="0">
            <a:spAutoFit/>
          </a:bodyPr>
          <a:lstStyle/>
          <a:p>
            <a:r>
              <a:rPr lang="en-US" sz="3000">
                <a:solidFill>
                  <a:srgbClr val="0E1E42"/>
                </a:solidFill>
                <a:latin typeface="Calibri" panose="020F0502020204030204" pitchFamily="34" charset="0"/>
                <a:ea typeface="Calibri" panose="020F0502020204030204" pitchFamily="34" charset="0"/>
                <a:cs typeface="Calibri" panose="020F0502020204030204" pitchFamily="34" charset="0"/>
              </a:rPr>
              <a:t>We are learning about homophones so that we can read, </a:t>
            </a:r>
            <a:r>
              <a:rPr lang="en-US" sz="3000">
                <a:latin typeface="Calibri" panose="020F0502020204030204" pitchFamily="34" charset="0"/>
                <a:ea typeface="Calibri" panose="020F0502020204030204" pitchFamily="34" charset="0"/>
                <a:cs typeface="Calibri" panose="020F0502020204030204" pitchFamily="34" charset="0"/>
              </a:rPr>
              <a:t>spell and understand</a:t>
            </a:r>
            <a:r>
              <a:rPr lang="en-US" sz="3000">
                <a:solidFill>
                  <a:srgbClr val="0E1E42"/>
                </a:solidFill>
                <a:latin typeface="Calibri" panose="020F0502020204030204" pitchFamily="34" charset="0"/>
                <a:ea typeface="Calibri" panose="020F0502020204030204" pitchFamily="34" charset="0"/>
                <a:cs typeface="Calibri" panose="020F0502020204030204" pitchFamily="34" charset="0"/>
              </a:rPr>
              <a:t> words.</a:t>
            </a:r>
          </a:p>
        </p:txBody>
      </p:sp>
      <p:sp>
        <p:nvSpPr>
          <p:cNvPr id="9" name="Rectangle: Rounded Corners 1">
            <a:extLst>
              <a:ext uri="{FF2B5EF4-FFF2-40B4-BE49-F238E27FC236}">
                <a16:creationId xmlns:a16="http://schemas.microsoft.com/office/drawing/2014/main" id="{3299AD13-2C9D-8121-0BFC-E9C6B15D62B2}"/>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59105036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Review 2 columns 6:2">
    <p:spTree>
      <p:nvGrpSpPr>
        <p:cNvPr id="1" name=""/>
        <p:cNvGrpSpPr/>
        <p:nvPr/>
      </p:nvGrpSpPr>
      <p:grpSpPr>
        <a:xfrm>
          <a:off x="0" y="0"/>
          <a:ext cx="0" cy="0"/>
          <a:chOff x="0" y="0"/>
          <a:chExt cx="0" cy="0"/>
        </a:xfrm>
      </p:grpSpPr>
      <p:sp>
        <p:nvSpPr>
          <p:cNvPr id="50" name="Rounded Rectangle 49">
            <a:extLst>
              <a:ext uri="{FF2B5EF4-FFF2-40B4-BE49-F238E27FC236}">
                <a16:creationId xmlns:a16="http://schemas.microsoft.com/office/drawing/2014/main" id="{4133D872-ECCC-9243-85B3-9C56EFBD36CD}"/>
              </a:ext>
            </a:extLst>
          </p:cNvPr>
          <p:cNvSpPr/>
          <p:nvPr userDrawn="1"/>
        </p:nvSpPr>
        <p:spPr>
          <a:xfrm>
            <a:off x="283765" y="300637"/>
            <a:ext cx="7546590" cy="890659"/>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ounded Rectangle 27">
            <a:extLst>
              <a:ext uri="{FF2B5EF4-FFF2-40B4-BE49-F238E27FC236}">
                <a16:creationId xmlns:a16="http://schemas.microsoft.com/office/drawing/2014/main" id="{75426AC9-3362-6A4C-91AC-9225E4FA21B9}"/>
              </a:ext>
            </a:extLst>
          </p:cNvPr>
          <p:cNvSpPr/>
          <p:nvPr userDrawn="1"/>
        </p:nvSpPr>
        <p:spPr>
          <a:xfrm>
            <a:off x="283765" y="1386636"/>
            <a:ext cx="11702532" cy="4920924"/>
          </a:xfrm>
          <a:prstGeom prst="roundRect">
            <a:avLst>
              <a:gd name="adj" fmla="val 2873"/>
            </a:avLst>
          </a:prstGeom>
          <a:noFill/>
          <a:ln w="19050">
            <a:solidFill>
              <a:srgbClr val="F0E9E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8" name="Picture 47">
            <a:extLst>
              <a:ext uri="{FF2B5EF4-FFF2-40B4-BE49-F238E27FC236}">
                <a16:creationId xmlns:a16="http://schemas.microsoft.com/office/drawing/2014/main" id="{CEEC2DAC-DC62-8049-9ECF-A6B257B89A7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37" name="Text Placeholder 2">
            <a:extLst>
              <a:ext uri="{FF2B5EF4-FFF2-40B4-BE49-F238E27FC236}">
                <a16:creationId xmlns:a16="http://schemas.microsoft.com/office/drawing/2014/main" id="{4F0DE3F8-FA1F-2E49-8EEA-6F3E93F650C3}"/>
              </a:ext>
            </a:extLst>
          </p:cNvPr>
          <p:cNvSpPr>
            <a:spLocks noGrp="1"/>
          </p:cNvSpPr>
          <p:nvPr>
            <p:ph type="body" idx="12"/>
          </p:nvPr>
        </p:nvSpPr>
        <p:spPr>
          <a:xfrm>
            <a:off x="719329" y="1683459"/>
            <a:ext cx="4896857" cy="4259047"/>
          </a:xfrm>
        </p:spPr>
        <p:txBody>
          <a:bodyPr anchor="t" anchorCtr="0">
            <a:normAutofit/>
          </a:bodyPr>
          <a:lstStyle>
            <a:lvl1pPr marL="0" indent="0">
              <a:buNone/>
              <a:defRPr sz="2400" b="0" i="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cxnSp>
        <p:nvCxnSpPr>
          <p:cNvPr id="39" name="Straight Connector 38">
            <a:extLst>
              <a:ext uri="{FF2B5EF4-FFF2-40B4-BE49-F238E27FC236}">
                <a16:creationId xmlns:a16="http://schemas.microsoft.com/office/drawing/2014/main" id="{F705F4EC-C442-BD4E-B597-7168A84D6B74}"/>
              </a:ext>
            </a:extLst>
          </p:cNvPr>
          <p:cNvCxnSpPr>
            <a:cxnSpLocks/>
          </p:cNvCxnSpPr>
          <p:nvPr userDrawn="1"/>
        </p:nvCxnSpPr>
        <p:spPr>
          <a:xfrm>
            <a:off x="6178592" y="1572279"/>
            <a:ext cx="0" cy="4481403"/>
          </a:xfrm>
          <a:prstGeom prst="line">
            <a:avLst/>
          </a:prstGeom>
          <a:ln w="44450" cap="rnd">
            <a:solidFill>
              <a:srgbClr val="9B6A49"/>
            </a:solidFill>
          </a:ln>
        </p:spPr>
        <p:style>
          <a:lnRef idx="1">
            <a:schemeClr val="accent1"/>
          </a:lnRef>
          <a:fillRef idx="0">
            <a:schemeClr val="accent1"/>
          </a:fillRef>
          <a:effectRef idx="0">
            <a:schemeClr val="accent1"/>
          </a:effectRef>
          <a:fontRef idx="minor">
            <a:schemeClr val="tx1"/>
          </a:fontRef>
        </p:style>
      </p:cxnSp>
      <p:sp>
        <p:nvSpPr>
          <p:cNvPr id="13" name="Title 1">
            <a:extLst>
              <a:ext uri="{FF2B5EF4-FFF2-40B4-BE49-F238E27FC236}">
                <a16:creationId xmlns:a16="http://schemas.microsoft.com/office/drawing/2014/main" id="{C5861C86-0D83-F84E-908B-0E0B4F617187}"/>
              </a:ext>
            </a:extLst>
          </p:cNvPr>
          <p:cNvSpPr>
            <a:spLocks noGrp="1"/>
          </p:cNvSpPr>
          <p:nvPr>
            <p:ph type="title"/>
          </p:nvPr>
        </p:nvSpPr>
        <p:spPr>
          <a:xfrm>
            <a:off x="283765" y="298370"/>
            <a:ext cx="7546590" cy="892927"/>
          </a:xfrm>
        </p:spPr>
        <p:txBody>
          <a:bodyPr>
            <a:noAutofit/>
          </a:bodyPr>
          <a:lstStyle>
            <a:lvl1pPr algn="ctr" defTabSz="914400" rtl="0" eaLnBrk="1" latinLnBrk="0" hangingPunct="1">
              <a:lnSpc>
                <a:spcPct val="90000"/>
              </a:lnSpc>
              <a:spcBef>
                <a:spcPct val="0"/>
              </a:spcBef>
              <a:buNone/>
              <a:defRPr lang="en-AU" sz="44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15" name="Text Placeholder 2">
            <a:extLst>
              <a:ext uri="{FF2B5EF4-FFF2-40B4-BE49-F238E27FC236}">
                <a16:creationId xmlns:a16="http://schemas.microsoft.com/office/drawing/2014/main" id="{E233A22E-37E6-9345-AB74-B082F058A9CB}"/>
              </a:ext>
            </a:extLst>
          </p:cNvPr>
          <p:cNvSpPr>
            <a:spLocks noGrp="1"/>
          </p:cNvSpPr>
          <p:nvPr>
            <p:ph type="body" idx="14"/>
          </p:nvPr>
        </p:nvSpPr>
        <p:spPr>
          <a:xfrm>
            <a:off x="6700290" y="1683456"/>
            <a:ext cx="4896857" cy="4259047"/>
          </a:xfrm>
        </p:spPr>
        <p:txBody>
          <a:bodyPr anchor="t" anchorCtr="0">
            <a:normAutofit/>
          </a:bodyPr>
          <a:lstStyle>
            <a:lvl1pPr marL="0" indent="0">
              <a:buNone/>
              <a:defRPr sz="2400" b="0" i="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3" name="Rectangle 2">
            <a:extLst>
              <a:ext uri="{FF2B5EF4-FFF2-40B4-BE49-F238E27FC236}">
                <a16:creationId xmlns:a16="http://schemas.microsoft.com/office/drawing/2014/main" id="{E61D195C-00EF-39B0-4BB6-07871986CF14}"/>
              </a:ext>
            </a:extLst>
          </p:cNvPr>
          <p:cNvSpPr/>
          <p:nvPr userDrawn="1"/>
        </p:nvSpPr>
        <p:spPr>
          <a:xfrm>
            <a:off x="0" y="2761"/>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Rounded Corners 1">
            <a:extLst>
              <a:ext uri="{FF2B5EF4-FFF2-40B4-BE49-F238E27FC236}">
                <a16:creationId xmlns:a16="http://schemas.microsoft.com/office/drawing/2014/main" id="{BC6ACCC0-739E-A78A-056E-69AB9510C353}"/>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65885015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I do We do EDITABLE 6:2">
    <p:spTree>
      <p:nvGrpSpPr>
        <p:cNvPr id="1" name=""/>
        <p:cNvGrpSpPr/>
        <p:nvPr/>
      </p:nvGrpSpPr>
      <p:grpSpPr>
        <a:xfrm>
          <a:off x="0" y="0"/>
          <a:ext cx="0" cy="0"/>
          <a:chOff x="0" y="0"/>
          <a:chExt cx="0" cy="0"/>
        </a:xfrm>
      </p:grpSpPr>
      <p:sp>
        <p:nvSpPr>
          <p:cNvPr id="17" name="Rounded Rectangle 16">
            <a:extLst>
              <a:ext uri="{FF2B5EF4-FFF2-40B4-BE49-F238E27FC236}">
                <a16:creationId xmlns:a16="http://schemas.microsoft.com/office/drawing/2014/main" id="{14C0B759-E816-C44B-9AB0-4528F191C8A1}"/>
              </a:ext>
            </a:extLst>
          </p:cNvPr>
          <p:cNvSpPr/>
          <p:nvPr userDrawn="1"/>
        </p:nvSpPr>
        <p:spPr>
          <a:xfrm>
            <a:off x="283765" y="475375"/>
            <a:ext cx="3852806" cy="864029"/>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Title 1">
            <a:extLst>
              <a:ext uri="{FF2B5EF4-FFF2-40B4-BE49-F238E27FC236}">
                <a16:creationId xmlns:a16="http://schemas.microsoft.com/office/drawing/2014/main" id="{CAA55C0D-9DD3-DF4D-A49C-93721801662E}"/>
              </a:ext>
            </a:extLst>
          </p:cNvPr>
          <p:cNvSpPr>
            <a:spLocks noGrp="1"/>
          </p:cNvSpPr>
          <p:nvPr>
            <p:ph type="title"/>
          </p:nvPr>
        </p:nvSpPr>
        <p:spPr>
          <a:xfrm>
            <a:off x="283765" y="475375"/>
            <a:ext cx="7546590" cy="864029"/>
          </a:xfrm>
        </p:spPr>
        <p:txBody>
          <a:bodyPr>
            <a:noAutofit/>
          </a:bodyPr>
          <a:lstStyle>
            <a:lvl1pPr algn="ctr" defTabSz="914400" rtl="0" eaLnBrk="1" latinLnBrk="0" hangingPunct="1">
              <a:lnSpc>
                <a:spcPct val="90000"/>
              </a:lnSpc>
              <a:spcBef>
                <a:spcPct val="0"/>
              </a:spcBef>
              <a:buNone/>
              <a:defRPr lang="en-AU" sz="44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10" name="Text Placeholder 2">
            <a:extLst>
              <a:ext uri="{FF2B5EF4-FFF2-40B4-BE49-F238E27FC236}">
                <a16:creationId xmlns:a16="http://schemas.microsoft.com/office/drawing/2014/main" id="{F3CD53A2-7B4D-1842-98C0-91945CC65141}"/>
              </a:ext>
            </a:extLst>
          </p:cNvPr>
          <p:cNvSpPr>
            <a:spLocks noGrp="1"/>
          </p:cNvSpPr>
          <p:nvPr>
            <p:ph type="body" idx="13"/>
          </p:nvPr>
        </p:nvSpPr>
        <p:spPr>
          <a:xfrm>
            <a:off x="586694" y="1577857"/>
            <a:ext cx="9701707" cy="1182702"/>
          </a:xfrm>
        </p:spPr>
        <p:txBody>
          <a:bodyPr anchor="t" anchorCtr="0">
            <a:normAutofit/>
          </a:bodyPr>
          <a:lstStyle>
            <a:lvl1pPr marL="342900" indent="-342900">
              <a:lnSpc>
                <a:spcPct val="80000"/>
              </a:lnSpc>
              <a:buFont typeface="Arial" panose="020B0604020202020204" pitchFamily="34" charset="0"/>
              <a:buChar char="•"/>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Rectangle 3">
            <a:extLst>
              <a:ext uri="{FF2B5EF4-FFF2-40B4-BE49-F238E27FC236}">
                <a16:creationId xmlns:a16="http://schemas.microsoft.com/office/drawing/2014/main" id="{3140E821-0D8F-147D-FBC1-74553F048F22}"/>
              </a:ext>
            </a:extLst>
          </p:cNvPr>
          <p:cNvSpPr/>
          <p:nvPr userDrawn="1"/>
        </p:nvSpPr>
        <p:spPr>
          <a:xfrm>
            <a:off x="0" y="2761"/>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Rounded Corners 1">
            <a:extLst>
              <a:ext uri="{FF2B5EF4-FFF2-40B4-BE49-F238E27FC236}">
                <a16:creationId xmlns:a16="http://schemas.microsoft.com/office/drawing/2014/main" id="{305AE0D9-B741-9E27-BFFA-9728C4CDB930}"/>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8365604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1_I do + view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2" name="Group 1">
            <a:extLst>
              <a:ext uri="{FF2B5EF4-FFF2-40B4-BE49-F238E27FC236}">
                <a16:creationId xmlns:a16="http://schemas.microsoft.com/office/drawing/2014/main" id="{8D874059-AC1A-B644-B47A-44C7AC632A09}"/>
              </a:ext>
            </a:extLst>
          </p:cNvPr>
          <p:cNvGrpSpPr/>
          <p:nvPr userDrawn="1"/>
        </p:nvGrpSpPr>
        <p:grpSpPr>
          <a:xfrm>
            <a:off x="11029911" y="291262"/>
            <a:ext cx="876718" cy="655143"/>
            <a:chOff x="11029911" y="291262"/>
            <a:chExt cx="876718" cy="655143"/>
          </a:xfrm>
        </p:grpSpPr>
        <p:sp>
          <p:nvSpPr>
            <p:cNvPr id="17" name="Rounded Rectangle 16">
              <a:extLst>
                <a:ext uri="{FF2B5EF4-FFF2-40B4-BE49-F238E27FC236}">
                  <a16:creationId xmlns:a16="http://schemas.microsoft.com/office/drawing/2014/main" id="{9FA620FD-F28D-624E-B25C-B66D6BC91461}"/>
                </a:ext>
              </a:extLst>
            </p:cNvPr>
            <p:cNvSpPr/>
            <p:nvPr userDrawn="1"/>
          </p:nvSpPr>
          <p:spPr>
            <a:xfrm>
              <a:off x="11029911" y="291262"/>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8" name="Graphic 17" descr="Glasses outline">
              <a:extLst>
                <a:ext uri="{FF2B5EF4-FFF2-40B4-BE49-F238E27FC236}">
                  <a16:creationId xmlns:a16="http://schemas.microsoft.com/office/drawing/2014/main" id="{BF7C3449-8A2D-5541-8956-BAD79DE609B4}"/>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141291" y="307816"/>
              <a:ext cx="638589" cy="638589"/>
            </a:xfrm>
            <a:prstGeom prst="rect">
              <a:avLst/>
            </a:prstGeom>
          </p:spPr>
        </p:pic>
      </p:grpSp>
      <p:grpSp>
        <p:nvGrpSpPr>
          <p:cNvPr id="19" name="Group 18">
            <a:extLst>
              <a:ext uri="{FF2B5EF4-FFF2-40B4-BE49-F238E27FC236}">
                <a16:creationId xmlns:a16="http://schemas.microsoft.com/office/drawing/2014/main" id="{536E2729-83B1-A342-AF7E-FE2D6222F29A}"/>
              </a:ext>
            </a:extLst>
          </p:cNvPr>
          <p:cNvGrpSpPr/>
          <p:nvPr userDrawn="1"/>
        </p:nvGrpSpPr>
        <p:grpSpPr>
          <a:xfrm>
            <a:off x="10048357" y="248271"/>
            <a:ext cx="876718" cy="688952"/>
            <a:chOff x="10048357" y="248271"/>
            <a:chExt cx="876718" cy="688952"/>
          </a:xfrm>
        </p:grpSpPr>
        <p:sp>
          <p:nvSpPr>
            <p:cNvPr id="23" name="Rounded Rectangle 22">
              <a:extLst>
                <a:ext uri="{FF2B5EF4-FFF2-40B4-BE49-F238E27FC236}">
                  <a16:creationId xmlns:a16="http://schemas.microsoft.com/office/drawing/2014/main" id="{3EE31828-2882-5C4D-8BB1-92FCBEF6AF00}"/>
                </a:ext>
              </a:extLst>
            </p:cNvPr>
            <p:cNvSpPr/>
            <p:nvPr userDrawn="1"/>
          </p:nvSpPr>
          <p:spPr>
            <a:xfrm>
              <a:off x="10048357"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phic 23" descr="Teacher outline">
              <a:extLst>
                <a:ext uri="{FF2B5EF4-FFF2-40B4-BE49-F238E27FC236}">
                  <a16:creationId xmlns:a16="http://schemas.microsoft.com/office/drawing/2014/main" id="{3DAFC0AE-C6AE-8445-B77B-7991ED80BB93}"/>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10121674" y="248271"/>
              <a:ext cx="688952" cy="688952"/>
            </a:xfrm>
            <a:prstGeom prst="rect">
              <a:avLst/>
            </a:prstGeom>
          </p:spPr>
        </p:pic>
      </p:grpSp>
      <p:sp>
        <p:nvSpPr>
          <p:cNvPr id="4" name="Rounded Rectangle 8">
            <a:extLst>
              <a:ext uri="{FF2B5EF4-FFF2-40B4-BE49-F238E27FC236}">
                <a16:creationId xmlns:a16="http://schemas.microsoft.com/office/drawing/2014/main" id="{FDFBAA8C-C81D-A40D-7129-12C86FC73D88}"/>
              </a:ext>
            </a:extLst>
          </p:cNvPr>
          <p:cNvSpPr/>
          <p:nvPr userDrawn="1"/>
        </p:nvSpPr>
        <p:spPr>
          <a:xfrm>
            <a:off x="283765" y="299356"/>
            <a:ext cx="1840189"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B4F002A6-0353-30CB-A108-5690B517A391}"/>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9" name="Rectangle: Rounded Corners 1">
            <a:extLst>
              <a:ext uri="{FF2B5EF4-FFF2-40B4-BE49-F238E27FC236}">
                <a16:creationId xmlns:a16="http://schemas.microsoft.com/office/drawing/2014/main" id="{BF94AFDF-1657-817E-3A73-145033DB47D0}"/>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12" name="Rectangle 11">
            <a:extLst>
              <a:ext uri="{FF2B5EF4-FFF2-40B4-BE49-F238E27FC236}">
                <a16:creationId xmlns:a16="http://schemas.microsoft.com/office/drawing/2014/main" id="{67D9B05B-AD2D-1024-F0C9-D0C05A5471BD}"/>
              </a:ext>
            </a:extLst>
          </p:cNvPr>
          <p:cNvSpPr/>
          <p:nvPr userDrawn="1"/>
        </p:nvSpPr>
        <p:spPr>
          <a:xfrm>
            <a:off x="0" y="2761"/>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0038381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I do + pen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7" name="Rounded Rectangle 16">
            <a:extLst>
              <a:ext uri="{FF2B5EF4-FFF2-40B4-BE49-F238E27FC236}">
                <a16:creationId xmlns:a16="http://schemas.microsoft.com/office/drawing/2014/main" id="{9FA620FD-F28D-624E-B25C-B66D6BC91461}"/>
              </a:ext>
            </a:extLst>
          </p:cNvPr>
          <p:cNvSpPr/>
          <p:nvPr userDrawn="1"/>
        </p:nvSpPr>
        <p:spPr>
          <a:xfrm>
            <a:off x="11029911" y="291262"/>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9" name="Group 18">
            <a:extLst>
              <a:ext uri="{FF2B5EF4-FFF2-40B4-BE49-F238E27FC236}">
                <a16:creationId xmlns:a16="http://schemas.microsoft.com/office/drawing/2014/main" id="{536E2729-83B1-A342-AF7E-FE2D6222F29A}"/>
              </a:ext>
            </a:extLst>
          </p:cNvPr>
          <p:cNvGrpSpPr/>
          <p:nvPr userDrawn="1"/>
        </p:nvGrpSpPr>
        <p:grpSpPr>
          <a:xfrm>
            <a:off x="10048357" y="248271"/>
            <a:ext cx="876718" cy="688952"/>
            <a:chOff x="10048357" y="248271"/>
            <a:chExt cx="876718" cy="688952"/>
          </a:xfrm>
        </p:grpSpPr>
        <p:sp>
          <p:nvSpPr>
            <p:cNvPr id="23" name="Rounded Rectangle 22">
              <a:extLst>
                <a:ext uri="{FF2B5EF4-FFF2-40B4-BE49-F238E27FC236}">
                  <a16:creationId xmlns:a16="http://schemas.microsoft.com/office/drawing/2014/main" id="{3EE31828-2882-5C4D-8BB1-92FCBEF6AF00}"/>
                </a:ext>
              </a:extLst>
            </p:cNvPr>
            <p:cNvSpPr/>
            <p:nvPr userDrawn="1"/>
          </p:nvSpPr>
          <p:spPr>
            <a:xfrm>
              <a:off x="10048357"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phic 23" descr="Teacher outline">
              <a:extLst>
                <a:ext uri="{FF2B5EF4-FFF2-40B4-BE49-F238E27FC236}">
                  <a16:creationId xmlns:a16="http://schemas.microsoft.com/office/drawing/2014/main" id="{3DAFC0AE-C6AE-8445-B77B-7991ED80BB93}"/>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0121674" y="248271"/>
              <a:ext cx="688952" cy="688952"/>
            </a:xfrm>
            <a:prstGeom prst="rect">
              <a:avLst/>
            </a:prstGeom>
          </p:spPr>
        </p:pic>
      </p:grpSp>
      <p:sp>
        <p:nvSpPr>
          <p:cNvPr id="4" name="Rounded Rectangle 8">
            <a:extLst>
              <a:ext uri="{FF2B5EF4-FFF2-40B4-BE49-F238E27FC236}">
                <a16:creationId xmlns:a16="http://schemas.microsoft.com/office/drawing/2014/main" id="{FDFBAA8C-C81D-A40D-7129-12C86FC73D88}"/>
              </a:ext>
            </a:extLst>
          </p:cNvPr>
          <p:cNvSpPr/>
          <p:nvPr userDrawn="1"/>
        </p:nvSpPr>
        <p:spPr>
          <a:xfrm>
            <a:off x="283765" y="299356"/>
            <a:ext cx="1840189"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B4F002A6-0353-30CB-A108-5690B517A391}"/>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9" name="Rectangle: Rounded Corners 1">
            <a:extLst>
              <a:ext uri="{FF2B5EF4-FFF2-40B4-BE49-F238E27FC236}">
                <a16:creationId xmlns:a16="http://schemas.microsoft.com/office/drawing/2014/main" id="{BF94AFDF-1657-817E-3A73-145033DB47D0}"/>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12" name="Rectangle 11">
            <a:extLst>
              <a:ext uri="{FF2B5EF4-FFF2-40B4-BE49-F238E27FC236}">
                <a16:creationId xmlns:a16="http://schemas.microsoft.com/office/drawing/2014/main" id="{67D9B05B-AD2D-1024-F0C9-D0C05A5471BD}"/>
              </a:ext>
            </a:extLst>
          </p:cNvPr>
          <p:cNvSpPr/>
          <p:nvPr userDrawn="1"/>
        </p:nvSpPr>
        <p:spPr>
          <a:xfrm>
            <a:off x="0" y="2761"/>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Graphic 6" descr="Pencil outline">
            <a:extLst>
              <a:ext uri="{FF2B5EF4-FFF2-40B4-BE49-F238E27FC236}">
                <a16:creationId xmlns:a16="http://schemas.microsoft.com/office/drawing/2014/main" id="{32A7BD24-9403-A323-2474-2F18BC80F53B}"/>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226740" y="377327"/>
            <a:ext cx="490017" cy="490017"/>
          </a:xfrm>
          <a:prstGeom prst="rect">
            <a:avLst/>
          </a:prstGeom>
        </p:spPr>
      </p:pic>
    </p:spTree>
    <p:extLst>
      <p:ext uri="{BB962C8B-B14F-4D97-AF65-F5344CB8AC3E}">
        <p14:creationId xmlns:p14="http://schemas.microsoft.com/office/powerpoint/2010/main" val="21414678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We do + view  BLANK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2" name="Group 1">
            <a:extLst>
              <a:ext uri="{FF2B5EF4-FFF2-40B4-BE49-F238E27FC236}">
                <a16:creationId xmlns:a16="http://schemas.microsoft.com/office/drawing/2014/main" id="{5D2254C3-DF68-D84F-9254-1DAFA518F3B8}"/>
              </a:ext>
            </a:extLst>
          </p:cNvPr>
          <p:cNvGrpSpPr/>
          <p:nvPr userDrawn="1"/>
        </p:nvGrpSpPr>
        <p:grpSpPr>
          <a:xfrm>
            <a:off x="10048357" y="291262"/>
            <a:ext cx="876718" cy="645960"/>
            <a:chOff x="10048357" y="291262"/>
            <a:chExt cx="876718" cy="645960"/>
          </a:xfrm>
        </p:grpSpPr>
        <p:sp>
          <p:nvSpPr>
            <p:cNvPr id="20" name="Rounded Rectangle 19">
              <a:extLst>
                <a:ext uri="{FF2B5EF4-FFF2-40B4-BE49-F238E27FC236}">
                  <a16:creationId xmlns:a16="http://schemas.microsoft.com/office/drawing/2014/main" id="{9E58A593-3233-CA42-83B4-1E3E8480DE10}"/>
                </a:ext>
              </a:extLst>
            </p:cNvPr>
            <p:cNvSpPr/>
            <p:nvPr userDrawn="1"/>
          </p:nvSpPr>
          <p:spPr>
            <a:xfrm>
              <a:off x="10048357" y="291262"/>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20" descr="Classroom outline">
              <a:extLst>
                <a:ext uri="{FF2B5EF4-FFF2-40B4-BE49-F238E27FC236}">
                  <a16:creationId xmlns:a16="http://schemas.microsoft.com/office/drawing/2014/main" id="{6F54825B-D061-554E-8795-C80CCA1FAD9A}"/>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180290" y="307816"/>
              <a:ext cx="612851" cy="612851"/>
            </a:xfrm>
            <a:prstGeom prst="rect">
              <a:avLst/>
            </a:prstGeom>
          </p:spPr>
        </p:pic>
      </p:grpSp>
      <p:grpSp>
        <p:nvGrpSpPr>
          <p:cNvPr id="3" name="Group 2">
            <a:extLst>
              <a:ext uri="{FF2B5EF4-FFF2-40B4-BE49-F238E27FC236}">
                <a16:creationId xmlns:a16="http://schemas.microsoft.com/office/drawing/2014/main" id="{D7188C64-387D-734F-AD01-909A74B21E0C}"/>
              </a:ext>
            </a:extLst>
          </p:cNvPr>
          <p:cNvGrpSpPr/>
          <p:nvPr userDrawn="1"/>
        </p:nvGrpSpPr>
        <p:grpSpPr>
          <a:xfrm>
            <a:off x="11029911" y="291262"/>
            <a:ext cx="876718" cy="655143"/>
            <a:chOff x="11029911" y="291262"/>
            <a:chExt cx="876718" cy="655143"/>
          </a:xfrm>
        </p:grpSpPr>
        <p:sp>
          <p:nvSpPr>
            <p:cNvPr id="23" name="Rounded Rectangle 22">
              <a:extLst>
                <a:ext uri="{FF2B5EF4-FFF2-40B4-BE49-F238E27FC236}">
                  <a16:creationId xmlns:a16="http://schemas.microsoft.com/office/drawing/2014/main" id="{1519E285-F3BE-C440-8B3E-952FAE42C11F}"/>
                </a:ext>
              </a:extLst>
            </p:cNvPr>
            <p:cNvSpPr/>
            <p:nvPr userDrawn="1"/>
          </p:nvSpPr>
          <p:spPr>
            <a:xfrm>
              <a:off x="11029911" y="291262"/>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phic 23" descr="Glasses outline">
              <a:extLst>
                <a:ext uri="{FF2B5EF4-FFF2-40B4-BE49-F238E27FC236}">
                  <a16:creationId xmlns:a16="http://schemas.microsoft.com/office/drawing/2014/main" id="{CBCFCB70-0D0D-7040-BD4B-0E8334C29D86}"/>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141291" y="307816"/>
              <a:ext cx="638589" cy="638589"/>
            </a:xfrm>
            <a:prstGeom prst="rect">
              <a:avLst/>
            </a:prstGeom>
          </p:spPr>
        </p:pic>
      </p:grpSp>
      <p:sp>
        <p:nvSpPr>
          <p:cNvPr id="5" name="Rounded Rectangle 8">
            <a:extLst>
              <a:ext uri="{FF2B5EF4-FFF2-40B4-BE49-F238E27FC236}">
                <a16:creationId xmlns:a16="http://schemas.microsoft.com/office/drawing/2014/main" id="{9C9E58E3-C79E-2277-CAFB-79F43B238513}"/>
              </a:ext>
            </a:extLst>
          </p:cNvPr>
          <p:cNvSpPr/>
          <p:nvPr userDrawn="1"/>
        </p:nvSpPr>
        <p:spPr>
          <a:xfrm>
            <a:off x="283765" y="299356"/>
            <a:ext cx="1840189"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7A338333-EEFC-B9E7-5C24-579E35B6FF78}"/>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9" name="Title 6">
            <a:extLst>
              <a:ext uri="{FF2B5EF4-FFF2-40B4-BE49-F238E27FC236}">
                <a16:creationId xmlns:a16="http://schemas.microsoft.com/office/drawing/2014/main" id="{278E1809-5ECE-ACEC-1B36-88D13EC04892}"/>
              </a:ext>
            </a:extLst>
          </p:cNvPr>
          <p:cNvSpPr>
            <a:spLocks noGrp="1"/>
          </p:cNvSpPr>
          <p:nvPr>
            <p:ph type="title"/>
          </p:nvPr>
        </p:nvSpPr>
        <p:spPr>
          <a:xfrm>
            <a:off x="0" y="-1394042"/>
            <a:ext cx="10515600" cy="1325563"/>
          </a:xfrm>
        </p:spPr>
        <p:txBody>
          <a:bodyPr/>
          <a:lstStyle/>
          <a:p>
            <a:r>
              <a:rPr lang="en-US"/>
              <a:t>Click to edit Master title style</a:t>
            </a:r>
            <a:endParaRPr lang="en-AU"/>
          </a:p>
        </p:txBody>
      </p:sp>
      <p:sp>
        <p:nvSpPr>
          <p:cNvPr id="10" name="Rectangle: Rounded Corners 1">
            <a:extLst>
              <a:ext uri="{FF2B5EF4-FFF2-40B4-BE49-F238E27FC236}">
                <a16:creationId xmlns:a16="http://schemas.microsoft.com/office/drawing/2014/main" id="{728744F8-F606-ACAF-CDF5-82FB469CFDCB}"/>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11" name="Rectangle 10">
            <a:extLst>
              <a:ext uri="{FF2B5EF4-FFF2-40B4-BE49-F238E27FC236}">
                <a16:creationId xmlns:a16="http://schemas.microsoft.com/office/drawing/2014/main" id="{0DA8B514-FAD3-73FB-A623-E820567A244B}"/>
              </a:ext>
            </a:extLst>
          </p:cNvPr>
          <p:cNvSpPr/>
          <p:nvPr userDrawn="1"/>
        </p:nvSpPr>
        <p:spPr>
          <a:xfrm>
            <a:off x="0" y="2761"/>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33525790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We do + view + pen">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2" name="Group 1">
            <a:extLst>
              <a:ext uri="{FF2B5EF4-FFF2-40B4-BE49-F238E27FC236}">
                <a16:creationId xmlns:a16="http://schemas.microsoft.com/office/drawing/2014/main" id="{5D2254C3-DF68-D84F-9254-1DAFA518F3B8}"/>
              </a:ext>
            </a:extLst>
          </p:cNvPr>
          <p:cNvGrpSpPr/>
          <p:nvPr userDrawn="1"/>
        </p:nvGrpSpPr>
        <p:grpSpPr>
          <a:xfrm>
            <a:off x="9069809" y="299356"/>
            <a:ext cx="876718" cy="645960"/>
            <a:chOff x="10048357" y="291262"/>
            <a:chExt cx="876718" cy="645960"/>
          </a:xfrm>
        </p:grpSpPr>
        <p:sp>
          <p:nvSpPr>
            <p:cNvPr id="20" name="Rounded Rectangle 19">
              <a:extLst>
                <a:ext uri="{FF2B5EF4-FFF2-40B4-BE49-F238E27FC236}">
                  <a16:creationId xmlns:a16="http://schemas.microsoft.com/office/drawing/2014/main" id="{9E58A593-3233-CA42-83B4-1E3E8480DE10}"/>
                </a:ext>
              </a:extLst>
            </p:cNvPr>
            <p:cNvSpPr/>
            <p:nvPr userDrawn="1"/>
          </p:nvSpPr>
          <p:spPr>
            <a:xfrm>
              <a:off x="10048357" y="291262"/>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20" descr="Classroom outline">
              <a:extLst>
                <a:ext uri="{FF2B5EF4-FFF2-40B4-BE49-F238E27FC236}">
                  <a16:creationId xmlns:a16="http://schemas.microsoft.com/office/drawing/2014/main" id="{6F54825B-D061-554E-8795-C80CCA1FAD9A}"/>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180290" y="307816"/>
              <a:ext cx="612851" cy="612851"/>
            </a:xfrm>
            <a:prstGeom prst="rect">
              <a:avLst/>
            </a:prstGeom>
          </p:spPr>
        </p:pic>
      </p:grpSp>
      <p:grpSp>
        <p:nvGrpSpPr>
          <p:cNvPr id="3" name="Group 2">
            <a:extLst>
              <a:ext uri="{FF2B5EF4-FFF2-40B4-BE49-F238E27FC236}">
                <a16:creationId xmlns:a16="http://schemas.microsoft.com/office/drawing/2014/main" id="{D7188C64-387D-734F-AD01-909A74B21E0C}"/>
              </a:ext>
            </a:extLst>
          </p:cNvPr>
          <p:cNvGrpSpPr/>
          <p:nvPr userDrawn="1"/>
        </p:nvGrpSpPr>
        <p:grpSpPr>
          <a:xfrm>
            <a:off x="10051363" y="299356"/>
            <a:ext cx="876718" cy="655143"/>
            <a:chOff x="11029911" y="291262"/>
            <a:chExt cx="876718" cy="655143"/>
          </a:xfrm>
        </p:grpSpPr>
        <p:sp>
          <p:nvSpPr>
            <p:cNvPr id="23" name="Rounded Rectangle 22">
              <a:extLst>
                <a:ext uri="{FF2B5EF4-FFF2-40B4-BE49-F238E27FC236}">
                  <a16:creationId xmlns:a16="http://schemas.microsoft.com/office/drawing/2014/main" id="{1519E285-F3BE-C440-8B3E-952FAE42C11F}"/>
                </a:ext>
              </a:extLst>
            </p:cNvPr>
            <p:cNvSpPr/>
            <p:nvPr userDrawn="1"/>
          </p:nvSpPr>
          <p:spPr>
            <a:xfrm>
              <a:off x="11029911" y="291262"/>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phic 23" descr="Glasses outline">
              <a:extLst>
                <a:ext uri="{FF2B5EF4-FFF2-40B4-BE49-F238E27FC236}">
                  <a16:creationId xmlns:a16="http://schemas.microsoft.com/office/drawing/2014/main" id="{CBCFCB70-0D0D-7040-BD4B-0E8334C29D86}"/>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141291" y="307816"/>
              <a:ext cx="638589" cy="638589"/>
            </a:xfrm>
            <a:prstGeom prst="rect">
              <a:avLst/>
            </a:prstGeom>
          </p:spPr>
        </p:pic>
      </p:grpSp>
      <p:sp>
        <p:nvSpPr>
          <p:cNvPr id="5" name="Rounded Rectangle 8">
            <a:extLst>
              <a:ext uri="{FF2B5EF4-FFF2-40B4-BE49-F238E27FC236}">
                <a16:creationId xmlns:a16="http://schemas.microsoft.com/office/drawing/2014/main" id="{9C9E58E3-C79E-2277-CAFB-79F43B238513}"/>
              </a:ext>
            </a:extLst>
          </p:cNvPr>
          <p:cNvSpPr/>
          <p:nvPr userDrawn="1"/>
        </p:nvSpPr>
        <p:spPr>
          <a:xfrm>
            <a:off x="283765" y="299356"/>
            <a:ext cx="1840189"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7A338333-EEFC-B9E7-5C24-579E35B6FF78}"/>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9" name="Title 6">
            <a:extLst>
              <a:ext uri="{FF2B5EF4-FFF2-40B4-BE49-F238E27FC236}">
                <a16:creationId xmlns:a16="http://schemas.microsoft.com/office/drawing/2014/main" id="{278E1809-5ECE-ACEC-1B36-88D13EC04892}"/>
              </a:ext>
            </a:extLst>
          </p:cNvPr>
          <p:cNvSpPr>
            <a:spLocks noGrp="1"/>
          </p:cNvSpPr>
          <p:nvPr>
            <p:ph type="title"/>
          </p:nvPr>
        </p:nvSpPr>
        <p:spPr>
          <a:xfrm>
            <a:off x="0" y="-1394042"/>
            <a:ext cx="10515600" cy="1325563"/>
          </a:xfrm>
        </p:spPr>
        <p:txBody>
          <a:bodyPr/>
          <a:lstStyle/>
          <a:p>
            <a:r>
              <a:rPr lang="en-US"/>
              <a:t>Click to edit Master title style</a:t>
            </a:r>
            <a:endParaRPr lang="en-AU"/>
          </a:p>
        </p:txBody>
      </p:sp>
      <p:sp>
        <p:nvSpPr>
          <p:cNvPr id="10" name="Rectangle: Rounded Corners 1">
            <a:extLst>
              <a:ext uri="{FF2B5EF4-FFF2-40B4-BE49-F238E27FC236}">
                <a16:creationId xmlns:a16="http://schemas.microsoft.com/office/drawing/2014/main" id="{728744F8-F606-ACAF-CDF5-82FB469CFDCB}"/>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11" name="Rectangle 10">
            <a:extLst>
              <a:ext uri="{FF2B5EF4-FFF2-40B4-BE49-F238E27FC236}">
                <a16:creationId xmlns:a16="http://schemas.microsoft.com/office/drawing/2014/main" id="{0DA8B514-FAD3-73FB-A623-E820567A244B}"/>
              </a:ext>
            </a:extLst>
          </p:cNvPr>
          <p:cNvSpPr/>
          <p:nvPr userDrawn="1"/>
        </p:nvSpPr>
        <p:spPr>
          <a:xfrm>
            <a:off x="0" y="2761"/>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ounded Rectangle 16">
            <a:extLst>
              <a:ext uri="{FF2B5EF4-FFF2-40B4-BE49-F238E27FC236}">
                <a16:creationId xmlns:a16="http://schemas.microsoft.com/office/drawing/2014/main" id="{A15333C4-8D8A-08CA-B77B-295FA8B85B23}"/>
              </a:ext>
            </a:extLst>
          </p:cNvPr>
          <p:cNvSpPr/>
          <p:nvPr userDrawn="1"/>
        </p:nvSpPr>
        <p:spPr>
          <a:xfrm>
            <a:off x="11029911" y="291262"/>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Graphic 7" descr="Pencil outline">
            <a:extLst>
              <a:ext uri="{FF2B5EF4-FFF2-40B4-BE49-F238E27FC236}">
                <a16:creationId xmlns:a16="http://schemas.microsoft.com/office/drawing/2014/main" id="{BF21B4E8-1A27-5214-83C1-3AD3385E85D2}"/>
              </a:ext>
            </a:extLst>
          </p:cNvPr>
          <p:cNvPicPr>
            <a:picLocks noChangeAspect="1"/>
          </p:cNvPicPr>
          <p:nvPr userDrawn="1"/>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1226740" y="377327"/>
            <a:ext cx="490017" cy="490017"/>
          </a:xfrm>
          <a:prstGeom prst="rect">
            <a:avLst/>
          </a:prstGeom>
        </p:spPr>
      </p:pic>
    </p:spTree>
    <p:extLst>
      <p:ext uri="{BB962C8B-B14F-4D97-AF65-F5344CB8AC3E}">
        <p14:creationId xmlns:p14="http://schemas.microsoft.com/office/powerpoint/2010/main" val="88880317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_I do + view + pen">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3" name="Group 2">
            <a:extLst>
              <a:ext uri="{FF2B5EF4-FFF2-40B4-BE49-F238E27FC236}">
                <a16:creationId xmlns:a16="http://schemas.microsoft.com/office/drawing/2014/main" id="{D7188C64-387D-734F-AD01-909A74B21E0C}"/>
              </a:ext>
            </a:extLst>
          </p:cNvPr>
          <p:cNvGrpSpPr/>
          <p:nvPr userDrawn="1"/>
        </p:nvGrpSpPr>
        <p:grpSpPr>
          <a:xfrm>
            <a:off x="10051363" y="299356"/>
            <a:ext cx="876718" cy="655143"/>
            <a:chOff x="11029911" y="291262"/>
            <a:chExt cx="876718" cy="655143"/>
          </a:xfrm>
        </p:grpSpPr>
        <p:sp>
          <p:nvSpPr>
            <p:cNvPr id="23" name="Rounded Rectangle 22">
              <a:extLst>
                <a:ext uri="{FF2B5EF4-FFF2-40B4-BE49-F238E27FC236}">
                  <a16:creationId xmlns:a16="http://schemas.microsoft.com/office/drawing/2014/main" id="{1519E285-F3BE-C440-8B3E-952FAE42C11F}"/>
                </a:ext>
              </a:extLst>
            </p:cNvPr>
            <p:cNvSpPr/>
            <p:nvPr userDrawn="1"/>
          </p:nvSpPr>
          <p:spPr>
            <a:xfrm>
              <a:off x="11029911" y="291262"/>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phic 23" descr="Glasses outline">
              <a:extLst>
                <a:ext uri="{FF2B5EF4-FFF2-40B4-BE49-F238E27FC236}">
                  <a16:creationId xmlns:a16="http://schemas.microsoft.com/office/drawing/2014/main" id="{CBCFCB70-0D0D-7040-BD4B-0E8334C29D86}"/>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141291" y="307816"/>
              <a:ext cx="638589" cy="638589"/>
            </a:xfrm>
            <a:prstGeom prst="rect">
              <a:avLst/>
            </a:prstGeom>
          </p:spPr>
        </p:pic>
      </p:grpSp>
      <p:sp>
        <p:nvSpPr>
          <p:cNvPr id="5" name="Rounded Rectangle 8">
            <a:extLst>
              <a:ext uri="{FF2B5EF4-FFF2-40B4-BE49-F238E27FC236}">
                <a16:creationId xmlns:a16="http://schemas.microsoft.com/office/drawing/2014/main" id="{9C9E58E3-C79E-2277-CAFB-79F43B238513}"/>
              </a:ext>
            </a:extLst>
          </p:cNvPr>
          <p:cNvSpPr/>
          <p:nvPr userDrawn="1"/>
        </p:nvSpPr>
        <p:spPr>
          <a:xfrm>
            <a:off x="283765" y="299356"/>
            <a:ext cx="1840189"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7A338333-EEFC-B9E7-5C24-579E35B6FF78}"/>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9" name="Title 6">
            <a:extLst>
              <a:ext uri="{FF2B5EF4-FFF2-40B4-BE49-F238E27FC236}">
                <a16:creationId xmlns:a16="http://schemas.microsoft.com/office/drawing/2014/main" id="{278E1809-5ECE-ACEC-1B36-88D13EC04892}"/>
              </a:ext>
            </a:extLst>
          </p:cNvPr>
          <p:cNvSpPr>
            <a:spLocks noGrp="1"/>
          </p:cNvSpPr>
          <p:nvPr>
            <p:ph type="title"/>
          </p:nvPr>
        </p:nvSpPr>
        <p:spPr>
          <a:xfrm>
            <a:off x="0" y="-1394042"/>
            <a:ext cx="10515600" cy="1325563"/>
          </a:xfrm>
        </p:spPr>
        <p:txBody>
          <a:bodyPr/>
          <a:lstStyle/>
          <a:p>
            <a:r>
              <a:rPr lang="en-US"/>
              <a:t>Click to edit Master title style</a:t>
            </a:r>
            <a:endParaRPr lang="en-AU"/>
          </a:p>
        </p:txBody>
      </p:sp>
      <p:sp>
        <p:nvSpPr>
          <p:cNvPr id="10" name="Rectangle: Rounded Corners 1">
            <a:extLst>
              <a:ext uri="{FF2B5EF4-FFF2-40B4-BE49-F238E27FC236}">
                <a16:creationId xmlns:a16="http://schemas.microsoft.com/office/drawing/2014/main" id="{728744F8-F606-ACAF-CDF5-82FB469CFDCB}"/>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11" name="Rectangle 10">
            <a:extLst>
              <a:ext uri="{FF2B5EF4-FFF2-40B4-BE49-F238E27FC236}">
                <a16:creationId xmlns:a16="http://schemas.microsoft.com/office/drawing/2014/main" id="{0DA8B514-FAD3-73FB-A623-E820567A244B}"/>
              </a:ext>
            </a:extLst>
          </p:cNvPr>
          <p:cNvSpPr/>
          <p:nvPr userDrawn="1"/>
        </p:nvSpPr>
        <p:spPr>
          <a:xfrm>
            <a:off x="0" y="2761"/>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ounded Rectangle 16">
            <a:extLst>
              <a:ext uri="{FF2B5EF4-FFF2-40B4-BE49-F238E27FC236}">
                <a16:creationId xmlns:a16="http://schemas.microsoft.com/office/drawing/2014/main" id="{A15333C4-8D8A-08CA-B77B-295FA8B85B23}"/>
              </a:ext>
            </a:extLst>
          </p:cNvPr>
          <p:cNvSpPr/>
          <p:nvPr userDrawn="1"/>
        </p:nvSpPr>
        <p:spPr>
          <a:xfrm>
            <a:off x="11029911" y="291262"/>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Graphic 7" descr="Pencil outline">
            <a:extLst>
              <a:ext uri="{FF2B5EF4-FFF2-40B4-BE49-F238E27FC236}">
                <a16:creationId xmlns:a16="http://schemas.microsoft.com/office/drawing/2014/main" id="{BF21B4E8-1A27-5214-83C1-3AD3385E85D2}"/>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226740" y="377327"/>
            <a:ext cx="490017" cy="490017"/>
          </a:xfrm>
          <a:prstGeom prst="rect">
            <a:avLst/>
          </a:prstGeom>
        </p:spPr>
      </p:pic>
      <p:grpSp>
        <p:nvGrpSpPr>
          <p:cNvPr id="12" name="Group 11">
            <a:extLst>
              <a:ext uri="{FF2B5EF4-FFF2-40B4-BE49-F238E27FC236}">
                <a16:creationId xmlns:a16="http://schemas.microsoft.com/office/drawing/2014/main" id="{D3B51C80-D61C-C438-43DE-7DFCE85C7980}"/>
              </a:ext>
            </a:extLst>
          </p:cNvPr>
          <p:cNvGrpSpPr/>
          <p:nvPr userDrawn="1"/>
        </p:nvGrpSpPr>
        <p:grpSpPr>
          <a:xfrm>
            <a:off x="9072815" y="256364"/>
            <a:ext cx="876718" cy="688952"/>
            <a:chOff x="10048357" y="248271"/>
            <a:chExt cx="876718" cy="688952"/>
          </a:xfrm>
        </p:grpSpPr>
        <p:sp>
          <p:nvSpPr>
            <p:cNvPr id="13" name="Rounded Rectangle 22">
              <a:extLst>
                <a:ext uri="{FF2B5EF4-FFF2-40B4-BE49-F238E27FC236}">
                  <a16:creationId xmlns:a16="http://schemas.microsoft.com/office/drawing/2014/main" id="{7327E875-36EF-5F74-8DB1-0D18A6D5FFDA}"/>
                </a:ext>
              </a:extLst>
            </p:cNvPr>
            <p:cNvSpPr/>
            <p:nvPr userDrawn="1"/>
          </p:nvSpPr>
          <p:spPr>
            <a:xfrm>
              <a:off x="10048357"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Graphic 13" descr="Teacher outline">
              <a:extLst>
                <a:ext uri="{FF2B5EF4-FFF2-40B4-BE49-F238E27FC236}">
                  <a16:creationId xmlns:a16="http://schemas.microsoft.com/office/drawing/2014/main" id="{71627EE3-E605-35C3-745E-F4CB1BDB6DCE}"/>
                </a:ext>
              </a:extLst>
            </p:cNvPr>
            <p:cNvPicPr>
              <a:picLocks noChangeAspect="1"/>
            </p:cNvPicPr>
            <p:nvPr userDrawn="1"/>
          </p:nvPicPr>
          <p:blipFill>
            <a:blip r:embed="rId7">
              <a:extLst>
                <a:ext uri="{96DAC541-7B7A-43D3-8B79-37D633B846F1}">
                  <asvg:svgBlip xmlns:asvg="http://schemas.microsoft.com/office/drawing/2016/SVG/main" r:embed="rId8"/>
                </a:ext>
              </a:extLst>
            </a:blip>
            <a:stretch>
              <a:fillRect/>
            </a:stretch>
          </p:blipFill>
          <p:spPr>
            <a:xfrm>
              <a:off x="10121674" y="248271"/>
              <a:ext cx="688952" cy="688952"/>
            </a:xfrm>
            <a:prstGeom prst="rect">
              <a:avLst/>
            </a:prstGeom>
          </p:spPr>
        </p:pic>
      </p:grpSp>
    </p:spTree>
    <p:extLst>
      <p:ext uri="{BB962C8B-B14F-4D97-AF65-F5344CB8AC3E}">
        <p14:creationId xmlns:p14="http://schemas.microsoft.com/office/powerpoint/2010/main" val="149101709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B4C8A59-F59E-ED12-FB6D-2FB7AD1EF63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AU"/>
          </a:p>
        </p:txBody>
      </p:sp>
      <p:sp>
        <p:nvSpPr>
          <p:cNvPr id="3" name="Text Placeholder 2">
            <a:extLst>
              <a:ext uri="{FF2B5EF4-FFF2-40B4-BE49-F238E27FC236}">
                <a16:creationId xmlns:a16="http://schemas.microsoft.com/office/drawing/2014/main" id="{046F1051-3E76-AA8E-E85F-2132321A88A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59F5504C-271F-E006-4E67-DDCE95F2EDD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08F124A9-92D8-44BB-A909-EAF92FA9820F}" type="datetimeFigureOut">
              <a:rPr lang="en-AU" smtClean="0"/>
              <a:t>18/08/2025</a:t>
            </a:fld>
            <a:endParaRPr lang="en-AU"/>
          </a:p>
        </p:txBody>
      </p:sp>
      <p:sp>
        <p:nvSpPr>
          <p:cNvPr id="5" name="Footer Placeholder 4">
            <a:extLst>
              <a:ext uri="{FF2B5EF4-FFF2-40B4-BE49-F238E27FC236}">
                <a16:creationId xmlns:a16="http://schemas.microsoft.com/office/drawing/2014/main" id="{C5EE1D28-A4C9-43FD-F04A-A493FA50B32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AU"/>
          </a:p>
        </p:txBody>
      </p:sp>
      <p:sp>
        <p:nvSpPr>
          <p:cNvPr id="6" name="Slide Number Placeholder 5">
            <a:extLst>
              <a:ext uri="{FF2B5EF4-FFF2-40B4-BE49-F238E27FC236}">
                <a16:creationId xmlns:a16="http://schemas.microsoft.com/office/drawing/2014/main" id="{333496C7-7CEA-D352-E2A4-A602DE3A613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C7AAD7F8-223E-445E-9B80-DA410E691BB9}" type="slidenum">
              <a:rPr lang="en-AU" smtClean="0"/>
              <a:t>‹#›</a:t>
            </a:fld>
            <a:endParaRPr lang="en-AU"/>
          </a:p>
        </p:txBody>
      </p:sp>
    </p:spTree>
    <p:extLst>
      <p:ext uri="{BB962C8B-B14F-4D97-AF65-F5344CB8AC3E}">
        <p14:creationId xmlns:p14="http://schemas.microsoft.com/office/powerpoint/2010/main" val="1764916244"/>
      </p:ext>
    </p:extLst>
  </p:cSld>
  <p:clrMap bg1="lt1" tx1="dk1" bg2="lt2" tx2="dk2" accent1="accent1" accent2="accent2" accent3="accent3" accent4="accent4" accent5="accent5" accent6="accent6" hlink="hlink" folHlink="folHlink"/>
  <p:sldLayoutIdLst>
    <p:sldLayoutId id="2147483666" r:id="rId1"/>
    <p:sldLayoutId id="2147483661" r:id="rId2"/>
    <p:sldLayoutId id="2147483668" r:id="rId3"/>
    <p:sldLayoutId id="2147483669" r:id="rId4"/>
    <p:sldLayoutId id="2147483662" r:id="rId5"/>
    <p:sldLayoutId id="2147483672" r:id="rId6"/>
    <p:sldLayoutId id="2147483663" r:id="rId7"/>
    <p:sldLayoutId id="2147483675" r:id="rId8"/>
    <p:sldLayoutId id="2147483676" r:id="rId9"/>
    <p:sldLayoutId id="2147483674" r:id="rId10"/>
    <p:sldLayoutId id="2147483665" r:id="rId11"/>
    <p:sldLayoutId id="2147483673" r:id="rId12"/>
    <p:sldLayoutId id="2147483667" r:id="rId13"/>
    <p:sldLayoutId id="2147483670" r:id="rId14"/>
    <p:sldLayoutId id="2147483671" r:id="rId1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9.xml"/><Relationship Id="rId1" Type="http://schemas.openxmlformats.org/officeDocument/2006/relationships/tags" Target="../tags/tag9.xml"/><Relationship Id="rId5" Type="http://schemas.openxmlformats.org/officeDocument/2006/relationships/image" Target="../media/image24.png"/><Relationship Id="rId4" Type="http://schemas.openxmlformats.org/officeDocument/2006/relationships/image" Target="../media/image23.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9.xml"/><Relationship Id="rId1" Type="http://schemas.openxmlformats.org/officeDocument/2006/relationships/tags" Target="../tags/tag10.xml"/><Relationship Id="rId4" Type="http://schemas.openxmlformats.org/officeDocument/2006/relationships/image" Target="../media/image25.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9.xml"/><Relationship Id="rId1" Type="http://schemas.openxmlformats.org/officeDocument/2006/relationships/tags" Target="../tags/tag11.xml"/><Relationship Id="rId4" Type="http://schemas.openxmlformats.org/officeDocument/2006/relationships/image" Target="../media/image26.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8.xml"/><Relationship Id="rId1" Type="http://schemas.openxmlformats.org/officeDocument/2006/relationships/tags" Target="../tags/tag12.xml"/><Relationship Id="rId6" Type="http://schemas.openxmlformats.org/officeDocument/2006/relationships/image" Target="../media/image29.png"/><Relationship Id="rId5" Type="http://schemas.openxmlformats.org/officeDocument/2006/relationships/image" Target="../media/image28.svg"/><Relationship Id="rId4" Type="http://schemas.openxmlformats.org/officeDocument/2006/relationships/image" Target="../media/image27.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8.xml"/><Relationship Id="rId1" Type="http://schemas.openxmlformats.org/officeDocument/2006/relationships/tags" Target="../tags/tag13.xml"/><Relationship Id="rId4" Type="http://schemas.openxmlformats.org/officeDocument/2006/relationships/image" Target="../media/image30.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8.xml"/><Relationship Id="rId1" Type="http://schemas.openxmlformats.org/officeDocument/2006/relationships/tags" Target="../tags/tag14.xml"/><Relationship Id="rId5" Type="http://schemas.openxmlformats.org/officeDocument/2006/relationships/image" Target="../media/image32.svg"/><Relationship Id="rId4" Type="http://schemas.openxmlformats.org/officeDocument/2006/relationships/image" Target="../media/image31.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5.xml"/><Relationship Id="rId1" Type="http://schemas.openxmlformats.org/officeDocument/2006/relationships/tags" Target="../tags/tag15.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7.xml"/><Relationship Id="rId1" Type="http://schemas.openxmlformats.org/officeDocument/2006/relationships/tags" Target="../tags/tag16.xml"/></Relationships>
</file>

<file path=ppt/slides/_rels/slide18.xml.rels><?xml version="1.0" encoding="UTF-8" standalone="yes"?>
<Relationships xmlns="http://schemas.openxmlformats.org/package/2006/relationships"><Relationship Id="rId8" Type="http://schemas.openxmlformats.org/officeDocument/2006/relationships/image" Target="../media/image37.png"/><Relationship Id="rId13" Type="http://schemas.openxmlformats.org/officeDocument/2006/relationships/image" Target="../media/image40.png"/><Relationship Id="rId3" Type="http://schemas.openxmlformats.org/officeDocument/2006/relationships/notesSlide" Target="../notesSlides/notesSlide18.xml"/><Relationship Id="rId7" Type="http://schemas.openxmlformats.org/officeDocument/2006/relationships/image" Target="../media/image36.png"/><Relationship Id="rId12" Type="http://schemas.openxmlformats.org/officeDocument/2006/relationships/image" Target="../media/image39.svg"/><Relationship Id="rId2" Type="http://schemas.openxmlformats.org/officeDocument/2006/relationships/slideLayout" Target="../slideLayouts/slideLayout15.xml"/><Relationship Id="rId1" Type="http://schemas.openxmlformats.org/officeDocument/2006/relationships/tags" Target="../tags/tag17.xml"/><Relationship Id="rId6" Type="http://schemas.openxmlformats.org/officeDocument/2006/relationships/image" Target="../media/image35.png"/><Relationship Id="rId11" Type="http://schemas.openxmlformats.org/officeDocument/2006/relationships/image" Target="../media/image38.png"/><Relationship Id="rId5" Type="http://schemas.openxmlformats.org/officeDocument/2006/relationships/image" Target="../media/image34.png"/><Relationship Id="rId10" Type="http://schemas.openxmlformats.org/officeDocument/2006/relationships/image" Target="../media/image9.svg"/><Relationship Id="rId4" Type="http://schemas.openxmlformats.org/officeDocument/2006/relationships/image" Target="../media/image33.png"/><Relationship Id="rId9" Type="http://schemas.openxmlformats.org/officeDocument/2006/relationships/image" Target="../media/image8.png"/><Relationship Id="rId14" Type="http://schemas.openxmlformats.org/officeDocument/2006/relationships/image" Target="../media/image41.sv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ags" Target="../tags/tag1.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2.xml"/><Relationship Id="rId1" Type="http://schemas.openxmlformats.org/officeDocument/2006/relationships/tags" Target="../tags/tag2.xml"/><Relationship Id="rId5" Type="http://schemas.openxmlformats.org/officeDocument/2006/relationships/image" Target="../media/image20.png"/><Relationship Id="rId4" Type="http://schemas.openxmlformats.org/officeDocument/2006/relationships/image" Target="../media/image19.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2.xml"/><Relationship Id="rId1" Type="http://schemas.openxmlformats.org/officeDocument/2006/relationships/tags" Target="../tags/tag3.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2.xml"/><Relationship Id="rId1" Type="http://schemas.openxmlformats.org/officeDocument/2006/relationships/tags" Target="../tags/tag4.xml"/><Relationship Id="rId5" Type="http://schemas.openxmlformats.org/officeDocument/2006/relationships/image" Target="../media/image22.png"/><Relationship Id="rId4" Type="http://schemas.openxmlformats.org/officeDocument/2006/relationships/image" Target="../media/image21.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2.xml"/><Relationship Id="rId1" Type="http://schemas.openxmlformats.org/officeDocument/2006/relationships/tags" Target="../tags/tag5.xml"/><Relationship Id="rId5" Type="http://schemas.openxmlformats.org/officeDocument/2006/relationships/image" Target="../media/image22.png"/><Relationship Id="rId4" Type="http://schemas.openxmlformats.org/officeDocument/2006/relationships/image" Target="../media/image21.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5.xml"/><Relationship Id="rId1" Type="http://schemas.openxmlformats.org/officeDocument/2006/relationships/tags" Target="../tags/tag6.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7.xml"/><Relationship Id="rId1" Type="http://schemas.openxmlformats.org/officeDocument/2006/relationships/tags" Target="../tags/tag7.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4.xml"/><Relationship Id="rId1" Type="http://schemas.openxmlformats.org/officeDocument/2006/relationships/tags" Target="../tags/tag8.xml"/><Relationship Id="rId5" Type="http://schemas.openxmlformats.org/officeDocument/2006/relationships/image" Target="../media/image22.png"/><Relationship Id="rId4" Type="http://schemas.openxmlformats.org/officeDocument/2006/relationships/image" Target="../media/image2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27A74D89-B884-4814-E8F2-BEAE1EBFE8F7}"/>
              </a:ext>
              <a:ext uri="{C183D7F6-B498-43B3-948B-1728B52AA6E4}">
                <adec:decorative xmlns:adec="http://schemas.microsoft.com/office/drawing/2017/decorative" val="1"/>
              </a:ext>
            </a:extLst>
          </p:cNvPr>
          <p:cNvGrpSpPr/>
          <p:nvPr/>
        </p:nvGrpSpPr>
        <p:grpSpPr>
          <a:xfrm>
            <a:off x="283765" y="2075577"/>
            <a:ext cx="11666496" cy="725055"/>
            <a:chOff x="283765" y="2071136"/>
            <a:chExt cx="11666496" cy="725055"/>
          </a:xfrm>
        </p:grpSpPr>
        <p:sp>
          <p:nvSpPr>
            <p:cNvPr id="4" name="Rounded Rectangle 34">
              <a:extLst>
                <a:ext uri="{FF2B5EF4-FFF2-40B4-BE49-F238E27FC236}">
                  <a16:creationId xmlns:a16="http://schemas.microsoft.com/office/drawing/2014/main" id="{5FFA41EB-5AF6-EAFB-977D-DD7AC50500D0}"/>
                </a:ext>
              </a:extLst>
            </p:cNvPr>
            <p:cNvSpPr>
              <a:spLocks/>
            </p:cNvSpPr>
            <p:nvPr userDrawn="1"/>
          </p:nvSpPr>
          <p:spPr>
            <a:xfrm>
              <a:off x="283765" y="2071136"/>
              <a:ext cx="11666496" cy="638571"/>
            </a:xfrm>
            <a:prstGeom prst="roundRect">
              <a:avLst>
                <a:gd name="adj" fmla="val 41812"/>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35">
              <a:extLst>
                <a:ext uri="{FF2B5EF4-FFF2-40B4-BE49-F238E27FC236}">
                  <a16:creationId xmlns:a16="http://schemas.microsoft.com/office/drawing/2014/main" id="{ECD5C184-6AA5-DCB1-1CB8-48D3FCC20743}"/>
                </a:ext>
              </a:extLst>
            </p:cNvPr>
            <p:cNvSpPr>
              <a:spLocks/>
            </p:cNvSpPr>
            <p:nvPr userDrawn="1"/>
          </p:nvSpPr>
          <p:spPr>
            <a:xfrm>
              <a:off x="283765" y="2341758"/>
              <a:ext cx="11666496" cy="454433"/>
            </a:xfrm>
            <a:prstGeom prst="roundRect">
              <a:avLst>
                <a:gd name="adj" fmla="val 0"/>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9" name="TextBox 8">
            <a:extLst>
              <a:ext uri="{FF2B5EF4-FFF2-40B4-BE49-F238E27FC236}">
                <a16:creationId xmlns:a16="http://schemas.microsoft.com/office/drawing/2014/main" id="{62EC2534-F83F-B1EF-2B76-9E4C0A32A6AB}"/>
              </a:ext>
              <a:ext uri="{C183D7F6-B498-43B3-948B-1728B52AA6E4}">
                <adec:decorative xmlns:adec="http://schemas.microsoft.com/office/drawing/2017/decorative" val="1"/>
              </a:ext>
            </a:extLst>
          </p:cNvPr>
          <p:cNvSpPr txBox="1"/>
          <p:nvPr/>
        </p:nvSpPr>
        <p:spPr>
          <a:xfrm>
            <a:off x="0" y="2111059"/>
            <a:ext cx="12192000" cy="646331"/>
          </a:xfrm>
          <a:prstGeom prst="rect">
            <a:avLst/>
          </a:prstGeom>
          <a:noFill/>
        </p:spPr>
        <p:txBody>
          <a:bodyPr wrap="square">
            <a:spAutoFit/>
          </a:bodyPr>
          <a:lstStyle/>
          <a:p>
            <a:pPr algn="ctr"/>
            <a:r>
              <a:rPr lang="en-US" sz="3600" b="1">
                <a:solidFill>
                  <a:schemeClr val="bg1"/>
                </a:solidFill>
                <a:latin typeface="Calibri" panose="020F0502020204030204" pitchFamily="34" charset="0"/>
                <a:cs typeface="Calibri" panose="020F0502020204030204" pitchFamily="34" charset="0"/>
              </a:rPr>
              <a:t>Explicit teaching</a:t>
            </a:r>
          </a:p>
        </p:txBody>
      </p:sp>
      <p:sp>
        <p:nvSpPr>
          <p:cNvPr id="10" name="Title 9">
            <a:extLst>
              <a:ext uri="{FF2B5EF4-FFF2-40B4-BE49-F238E27FC236}">
                <a16:creationId xmlns:a16="http://schemas.microsoft.com/office/drawing/2014/main" id="{862F83E3-68C9-A6C5-8C1E-238A243CE1F0}"/>
              </a:ext>
            </a:extLst>
          </p:cNvPr>
          <p:cNvSpPr>
            <a:spLocks noGrp="1"/>
          </p:cNvSpPr>
          <p:nvPr>
            <p:ph type="title" idx="4294967295"/>
          </p:nvPr>
        </p:nvSpPr>
        <p:spPr>
          <a:xfrm>
            <a:off x="283765" y="2901474"/>
            <a:ext cx="11666537" cy="535531"/>
          </a:xfrm>
          <a:prstGeom prst="rect">
            <a:avLst/>
          </a:prstGeom>
        </p:spPr>
        <p:txBody>
          <a:bodyPr wrap="square">
            <a:spAutoFit/>
          </a:bodyPr>
          <a:lstStyle/>
          <a:p>
            <a:pPr algn="ctr"/>
            <a:r>
              <a:rPr lang="en-AU" sz="3200" b="1" dirty="0">
                <a:solidFill>
                  <a:schemeClr val="tx2"/>
                </a:solidFill>
                <a:effectLst/>
                <a:latin typeface="Calibri" panose="020F0502020204030204" pitchFamily="34" charset="0"/>
                <a:ea typeface="Aptos"/>
                <a:cs typeface="Calibri" panose="020F0502020204030204" pitchFamily="34" charset="0"/>
              </a:rPr>
              <a:t>Mini-lesson </a:t>
            </a:r>
            <a:endParaRPr lang="en-US" sz="3200" b="1" dirty="0">
              <a:solidFill>
                <a:schemeClr val="tx2"/>
              </a:solidFill>
              <a:latin typeface="Calibri" panose="020F0502020204030204" pitchFamily="34" charset="0"/>
              <a:cs typeface="Calibri" panose="020F0502020204030204" pitchFamily="34" charset="0"/>
            </a:endParaRPr>
          </a:p>
        </p:txBody>
      </p:sp>
      <p:sp>
        <p:nvSpPr>
          <p:cNvPr id="7" name="TextBox 6">
            <a:extLst>
              <a:ext uri="{FF2B5EF4-FFF2-40B4-BE49-F238E27FC236}">
                <a16:creationId xmlns:a16="http://schemas.microsoft.com/office/drawing/2014/main" id="{9890F197-D46C-9CA8-EE12-3BF470C0CDC9}"/>
              </a:ext>
            </a:extLst>
          </p:cNvPr>
          <p:cNvSpPr txBox="1"/>
          <p:nvPr/>
        </p:nvSpPr>
        <p:spPr>
          <a:xfrm>
            <a:off x="283765" y="3392129"/>
            <a:ext cx="11666496" cy="1138773"/>
          </a:xfrm>
          <a:prstGeom prst="rect">
            <a:avLst/>
          </a:prstGeom>
          <a:noFill/>
        </p:spPr>
        <p:txBody>
          <a:bodyPr wrap="square">
            <a:spAutoFit/>
          </a:bodyPr>
          <a:lstStyle/>
          <a:p>
            <a:pPr algn="ctr"/>
            <a:r>
              <a:rPr lang="en-AU" sz="6800" b="1">
                <a:solidFill>
                  <a:schemeClr val="tx2"/>
                </a:solidFill>
                <a:latin typeface="Calibri" panose="020F0502020204030204" pitchFamily="34" charset="0"/>
                <a:cs typeface="Calibri" panose="020F0502020204030204" pitchFamily="34" charset="0"/>
              </a:rPr>
              <a:t>Homophones</a:t>
            </a:r>
          </a:p>
        </p:txBody>
      </p:sp>
    </p:spTree>
    <p:extLst>
      <p:ext uri="{BB962C8B-B14F-4D97-AF65-F5344CB8AC3E}">
        <p14:creationId xmlns:p14="http://schemas.microsoft.com/office/powerpoint/2010/main" val="40914839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3D0A06-A4BD-A7B5-279B-D325216BBE8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A518B22-0183-4402-2FC2-EDC57E8E2AE0}"/>
              </a:ext>
            </a:extLst>
          </p:cNvPr>
          <p:cNvSpPr>
            <a:spLocks noGrp="1"/>
          </p:cNvSpPr>
          <p:nvPr>
            <p:ph type="title"/>
          </p:nvPr>
        </p:nvSpPr>
        <p:spPr/>
        <p:txBody>
          <a:bodyPr>
            <a:normAutofit/>
          </a:bodyPr>
          <a:lstStyle/>
          <a:p>
            <a:r>
              <a:rPr lang="en-US" sz="800" dirty="0">
                <a:solidFill>
                  <a:schemeClr val="bg2"/>
                </a:solidFill>
              </a:rPr>
              <a:t>Slide 10 I do</a:t>
            </a:r>
            <a:endParaRPr lang="en-AU" sz="800" dirty="0">
              <a:solidFill>
                <a:schemeClr val="bg2"/>
              </a:solidFill>
            </a:endParaRPr>
          </a:p>
        </p:txBody>
      </p:sp>
      <p:pic>
        <p:nvPicPr>
          <p:cNvPr id="25" name="Graphic 10" descr="a teacup with the letter a inside it">
            <a:extLst>
              <a:ext uri="{FF2B5EF4-FFF2-40B4-BE49-F238E27FC236}">
                <a16:creationId xmlns:a16="http://schemas.microsoft.com/office/drawing/2014/main" id="{C650C4AE-D1E3-0711-0938-1F8A745907C5}"/>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rot="18864351">
            <a:off x="3175086" y="2987791"/>
            <a:ext cx="1197992" cy="1206866"/>
          </a:xfrm>
          <a:prstGeom prst="rect">
            <a:avLst/>
          </a:prstGeom>
        </p:spPr>
      </p:pic>
      <p:sp>
        <p:nvSpPr>
          <p:cNvPr id="26" name="Content Placeholder 2">
            <a:extLst>
              <a:ext uri="{FF2B5EF4-FFF2-40B4-BE49-F238E27FC236}">
                <a16:creationId xmlns:a16="http://schemas.microsoft.com/office/drawing/2014/main" id="{40A6BD10-E1CD-BA72-4DA4-7185F39069F6}"/>
              </a:ext>
            </a:extLst>
          </p:cNvPr>
          <p:cNvSpPr txBox="1">
            <a:spLocks/>
          </p:cNvSpPr>
          <p:nvPr/>
        </p:nvSpPr>
        <p:spPr>
          <a:xfrm>
            <a:off x="2013684" y="2700136"/>
            <a:ext cx="2153412" cy="165814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r"/>
            <a:r>
              <a:rPr lang="en-US" sz="11000">
                <a:solidFill>
                  <a:srgbClr val="4557AD"/>
                </a:solidFill>
                <a:latin typeface="Tenorite" pitchFamily="2" charset="0"/>
                <a:cs typeface="Arial"/>
              </a:rPr>
              <a:t>t</a:t>
            </a:r>
            <a:r>
              <a:rPr lang="en-US" sz="11000">
                <a:solidFill>
                  <a:srgbClr val="9B6A49"/>
                </a:solidFill>
                <a:latin typeface="Tenorite" pitchFamily="2" charset="0"/>
                <a:cs typeface="Arial"/>
              </a:rPr>
              <a:t>ea</a:t>
            </a:r>
            <a:endParaRPr lang="en-AU" sz="11000">
              <a:solidFill>
                <a:srgbClr val="4557AD"/>
              </a:solidFill>
              <a:latin typeface="Tenorite" pitchFamily="2" charset="0"/>
              <a:cs typeface="Arial"/>
            </a:endParaRPr>
          </a:p>
        </p:txBody>
      </p:sp>
      <p:pic>
        <p:nvPicPr>
          <p:cNvPr id="27" name="Picture 26" descr="A white tie on a black background&#10;&#10;AI-generated content may be incorrect.">
            <a:extLst>
              <a:ext uri="{FF2B5EF4-FFF2-40B4-BE49-F238E27FC236}">
                <a16:creationId xmlns:a16="http://schemas.microsoft.com/office/drawing/2014/main" id="{1A20759C-D713-52FA-FCAE-787BD4B57A6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3020002">
            <a:off x="4052489" y="3587383"/>
            <a:ext cx="229215" cy="884115"/>
          </a:xfrm>
          <a:prstGeom prst="rect">
            <a:avLst/>
          </a:prstGeom>
        </p:spPr>
      </p:pic>
      <p:sp>
        <p:nvSpPr>
          <p:cNvPr id="28" name="Content Placeholder 2">
            <a:extLst>
              <a:ext uri="{FF2B5EF4-FFF2-40B4-BE49-F238E27FC236}">
                <a16:creationId xmlns:a16="http://schemas.microsoft.com/office/drawing/2014/main" id="{1D9982E9-F799-6815-7C7C-370A85A51648}"/>
              </a:ext>
            </a:extLst>
          </p:cNvPr>
          <p:cNvSpPr txBox="1">
            <a:spLocks/>
          </p:cNvSpPr>
          <p:nvPr/>
        </p:nvSpPr>
        <p:spPr>
          <a:xfrm>
            <a:off x="6811236" y="2700136"/>
            <a:ext cx="2153412" cy="165814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r"/>
            <a:r>
              <a:rPr lang="en-US" sz="11000">
                <a:solidFill>
                  <a:srgbClr val="4557AD"/>
                </a:solidFill>
                <a:latin typeface="Tenorite" pitchFamily="2" charset="0"/>
                <a:cs typeface="Arial"/>
              </a:rPr>
              <a:t>t</a:t>
            </a:r>
            <a:r>
              <a:rPr lang="en-US" sz="11000">
                <a:solidFill>
                  <a:srgbClr val="9B6A49"/>
                </a:solidFill>
                <a:latin typeface="Tenorite" pitchFamily="2" charset="0"/>
                <a:cs typeface="Arial"/>
              </a:rPr>
              <a:t>ee</a:t>
            </a:r>
            <a:endParaRPr lang="en-AU" sz="11000">
              <a:solidFill>
                <a:srgbClr val="4557AD"/>
              </a:solidFill>
              <a:latin typeface="Tenorite" pitchFamily="2" charset="0"/>
              <a:cs typeface="Arial"/>
            </a:endParaRPr>
          </a:p>
        </p:txBody>
      </p:sp>
    </p:spTree>
    <p:custDataLst>
      <p:tags r:id="rId1"/>
    </p:custDataLst>
    <p:extLst>
      <p:ext uri="{BB962C8B-B14F-4D97-AF65-F5344CB8AC3E}">
        <p14:creationId xmlns:p14="http://schemas.microsoft.com/office/powerpoint/2010/main" val="52049789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4374475-8BD7-C9C3-D386-3D3060A89F7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564D4AA-F1ED-87BC-48DA-9CC908B237F7}"/>
              </a:ext>
            </a:extLst>
          </p:cNvPr>
          <p:cNvSpPr>
            <a:spLocks noGrp="1"/>
          </p:cNvSpPr>
          <p:nvPr>
            <p:ph type="title"/>
          </p:nvPr>
        </p:nvSpPr>
        <p:spPr/>
        <p:txBody>
          <a:bodyPr>
            <a:normAutofit/>
          </a:bodyPr>
          <a:lstStyle/>
          <a:p>
            <a:r>
              <a:rPr lang="en-US" sz="800" dirty="0">
                <a:solidFill>
                  <a:schemeClr val="bg2"/>
                </a:solidFill>
              </a:rPr>
              <a:t>Slide 11 I do</a:t>
            </a:r>
            <a:endParaRPr lang="en-AU" sz="800" dirty="0">
              <a:solidFill>
                <a:schemeClr val="bg2"/>
              </a:solidFill>
            </a:endParaRPr>
          </a:p>
        </p:txBody>
      </p:sp>
      <p:sp>
        <p:nvSpPr>
          <p:cNvPr id="14" name="Content Placeholder 2">
            <a:extLst>
              <a:ext uri="{FF2B5EF4-FFF2-40B4-BE49-F238E27FC236}">
                <a16:creationId xmlns:a16="http://schemas.microsoft.com/office/drawing/2014/main" id="{B35524FA-4E69-C03B-37D8-1B4211834FFE}"/>
              </a:ext>
            </a:extLst>
          </p:cNvPr>
          <p:cNvSpPr txBox="1">
            <a:spLocks/>
          </p:cNvSpPr>
          <p:nvPr/>
        </p:nvSpPr>
        <p:spPr>
          <a:xfrm>
            <a:off x="1323363" y="2621087"/>
            <a:ext cx="3657600" cy="161582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8800">
                <a:solidFill>
                  <a:srgbClr val="4557AD"/>
                </a:solidFill>
                <a:latin typeface="Tenorite" pitchFamily="2" charset="0"/>
                <a:cs typeface="Arial"/>
              </a:rPr>
              <a:t> </a:t>
            </a:r>
            <a:r>
              <a:rPr lang="en-US" sz="11000">
                <a:solidFill>
                  <a:srgbClr val="4557AD"/>
                </a:solidFill>
                <a:latin typeface="Tenorite" pitchFamily="2" charset="0"/>
                <a:cs typeface="Arial"/>
              </a:rPr>
              <a:t>l</a:t>
            </a:r>
            <a:r>
              <a:rPr lang="en-US" sz="11000">
                <a:solidFill>
                  <a:srgbClr val="9B6A49"/>
                </a:solidFill>
                <a:latin typeface="Tenorite" pitchFamily="2" charset="0"/>
                <a:cs typeface="Arial"/>
              </a:rPr>
              <a:t>ea</a:t>
            </a:r>
            <a:r>
              <a:rPr lang="en-US" sz="11000">
                <a:solidFill>
                  <a:srgbClr val="4557AD"/>
                </a:solidFill>
                <a:latin typeface="Tenorite" pitchFamily="2" charset="0"/>
                <a:cs typeface="Arial"/>
              </a:rPr>
              <a:t>k</a:t>
            </a:r>
            <a:endParaRPr lang="en-AU" sz="11000">
              <a:solidFill>
                <a:srgbClr val="4557AD"/>
              </a:solidFill>
              <a:latin typeface="Tenorite" pitchFamily="2" charset="0"/>
              <a:cs typeface="Arial"/>
            </a:endParaRPr>
          </a:p>
        </p:txBody>
      </p:sp>
      <p:pic>
        <p:nvPicPr>
          <p:cNvPr id="16" name="Picture 15" descr="A white drop of milk&#10;&#10;AI-generated content may be incorrect.">
            <a:extLst>
              <a:ext uri="{FF2B5EF4-FFF2-40B4-BE49-F238E27FC236}">
                <a16:creationId xmlns:a16="http://schemas.microsoft.com/office/drawing/2014/main" id="{FA0EF3E8-3E4F-998B-E140-C8C851D03632}"/>
              </a:ext>
            </a:extLst>
          </p:cNvPr>
          <p:cNvPicPr>
            <a:picLocks noChangeAspect="1"/>
          </p:cNvPicPr>
          <p:nvPr/>
        </p:nvPicPr>
        <p:blipFill>
          <a:blip r:embed="rId4">
            <a:extLst>
              <a:ext uri="{28A0092B-C50C-407E-A947-70E740481C1C}">
                <a14:useLocalDpi xmlns:a14="http://schemas.microsoft.com/office/drawing/2010/main" val="0"/>
              </a:ext>
            </a:extLst>
          </a:blip>
          <a:srcRect t="31864"/>
          <a:stretch>
            <a:fillRect/>
          </a:stretch>
        </p:blipFill>
        <p:spPr>
          <a:xfrm>
            <a:off x="2863253" y="3690145"/>
            <a:ext cx="530200" cy="577002"/>
          </a:xfrm>
          <a:prstGeom prst="rect">
            <a:avLst/>
          </a:prstGeom>
        </p:spPr>
      </p:pic>
      <p:sp>
        <p:nvSpPr>
          <p:cNvPr id="15" name="Content Placeholder 2">
            <a:extLst>
              <a:ext uri="{FF2B5EF4-FFF2-40B4-BE49-F238E27FC236}">
                <a16:creationId xmlns:a16="http://schemas.microsoft.com/office/drawing/2014/main" id="{1779D04D-3122-8194-BDE9-136745DF7397}"/>
              </a:ext>
            </a:extLst>
          </p:cNvPr>
          <p:cNvSpPr txBox="1">
            <a:spLocks/>
          </p:cNvSpPr>
          <p:nvPr/>
        </p:nvSpPr>
        <p:spPr>
          <a:xfrm>
            <a:off x="6488826" y="2621086"/>
            <a:ext cx="3657600" cy="161582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8800">
                <a:solidFill>
                  <a:srgbClr val="4557AD"/>
                </a:solidFill>
                <a:latin typeface="Tenorite" pitchFamily="2" charset="0"/>
                <a:cs typeface="Arial"/>
              </a:rPr>
              <a:t> </a:t>
            </a:r>
            <a:r>
              <a:rPr lang="en-US" sz="11000">
                <a:solidFill>
                  <a:srgbClr val="4557AD"/>
                </a:solidFill>
                <a:latin typeface="Tenorite" pitchFamily="2" charset="0"/>
                <a:cs typeface="Arial"/>
              </a:rPr>
              <a:t>l</a:t>
            </a:r>
            <a:r>
              <a:rPr lang="en-US" sz="11000">
                <a:solidFill>
                  <a:srgbClr val="9B6A49"/>
                </a:solidFill>
                <a:latin typeface="Tenorite" pitchFamily="2" charset="0"/>
                <a:cs typeface="Arial"/>
              </a:rPr>
              <a:t>ee</a:t>
            </a:r>
            <a:r>
              <a:rPr lang="en-US" sz="11000">
                <a:solidFill>
                  <a:srgbClr val="4557AD"/>
                </a:solidFill>
                <a:latin typeface="Tenorite" pitchFamily="2" charset="0"/>
                <a:cs typeface="Arial"/>
              </a:rPr>
              <a:t>k</a:t>
            </a:r>
            <a:endParaRPr lang="en-AU" sz="11000">
              <a:solidFill>
                <a:srgbClr val="4557AD"/>
              </a:solidFill>
              <a:latin typeface="Tenorite" pitchFamily="2" charset="0"/>
              <a:cs typeface="Arial"/>
            </a:endParaRPr>
          </a:p>
        </p:txBody>
      </p:sp>
    </p:spTree>
    <p:custDataLst>
      <p:tags r:id="rId1"/>
    </p:custDataLst>
    <p:extLst>
      <p:ext uri="{BB962C8B-B14F-4D97-AF65-F5344CB8AC3E}">
        <p14:creationId xmlns:p14="http://schemas.microsoft.com/office/powerpoint/2010/main" val="104276278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75F4CB-319C-F124-00F7-CD2CA9E6351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25D3D28-9F0A-E40A-242E-5812C5A32E75}"/>
              </a:ext>
            </a:extLst>
          </p:cNvPr>
          <p:cNvSpPr>
            <a:spLocks noGrp="1"/>
          </p:cNvSpPr>
          <p:nvPr>
            <p:ph type="title"/>
          </p:nvPr>
        </p:nvSpPr>
        <p:spPr/>
        <p:txBody>
          <a:bodyPr>
            <a:normAutofit/>
          </a:bodyPr>
          <a:lstStyle/>
          <a:p>
            <a:r>
              <a:rPr lang="en-US" sz="800" dirty="0">
                <a:solidFill>
                  <a:schemeClr val="bg2"/>
                </a:solidFill>
              </a:rPr>
              <a:t>Slide 12 I do</a:t>
            </a:r>
            <a:endParaRPr lang="en-AU" sz="800" dirty="0">
              <a:solidFill>
                <a:schemeClr val="bg2"/>
              </a:solidFill>
            </a:endParaRPr>
          </a:p>
        </p:txBody>
      </p:sp>
      <p:sp>
        <p:nvSpPr>
          <p:cNvPr id="14" name="Content Placeholder 2">
            <a:extLst>
              <a:ext uri="{FF2B5EF4-FFF2-40B4-BE49-F238E27FC236}">
                <a16:creationId xmlns:a16="http://schemas.microsoft.com/office/drawing/2014/main" id="{476E5593-C170-DE3A-7A86-92C4638B713F}"/>
              </a:ext>
            </a:extLst>
          </p:cNvPr>
          <p:cNvSpPr txBox="1">
            <a:spLocks/>
          </p:cNvSpPr>
          <p:nvPr/>
        </p:nvSpPr>
        <p:spPr>
          <a:xfrm>
            <a:off x="1323363" y="2621087"/>
            <a:ext cx="3657600" cy="161582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8800">
                <a:solidFill>
                  <a:srgbClr val="4557AD"/>
                </a:solidFill>
                <a:latin typeface="Tenorite" pitchFamily="2" charset="0"/>
                <a:cs typeface="Arial"/>
              </a:rPr>
              <a:t> </a:t>
            </a:r>
            <a:r>
              <a:rPr lang="en-US" sz="11000">
                <a:solidFill>
                  <a:srgbClr val="4557AD"/>
                </a:solidFill>
                <a:latin typeface="Tenorite" pitchFamily="2" charset="0"/>
                <a:cs typeface="Arial"/>
              </a:rPr>
              <a:t>th</a:t>
            </a:r>
            <a:r>
              <a:rPr lang="en-US" sz="11000">
                <a:solidFill>
                  <a:srgbClr val="9B6A49"/>
                </a:solidFill>
                <a:latin typeface="Tenorite" pitchFamily="2" charset="0"/>
                <a:cs typeface="Arial"/>
              </a:rPr>
              <a:t>e r</a:t>
            </a:r>
            <a:endParaRPr lang="en-AU" sz="11000">
              <a:solidFill>
                <a:srgbClr val="9B6A49"/>
              </a:solidFill>
              <a:latin typeface="Tenorite" pitchFamily="2" charset="0"/>
              <a:cs typeface="Arial"/>
            </a:endParaRPr>
          </a:p>
        </p:txBody>
      </p:sp>
      <p:pic>
        <p:nvPicPr>
          <p:cNvPr id="3" name="Graphic 10" descr="a silhouette of a person to represent the letter i">
            <a:extLst>
              <a:ext uri="{FF2B5EF4-FFF2-40B4-BE49-F238E27FC236}">
                <a16:creationId xmlns:a16="http://schemas.microsoft.com/office/drawing/2014/main" id="{79785A46-CC3D-76DE-1E2D-D40B8EFAEEEA}"/>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3666180" y="2916321"/>
            <a:ext cx="306814" cy="936456"/>
          </a:xfrm>
          <a:prstGeom prst="rect">
            <a:avLst/>
          </a:prstGeom>
        </p:spPr>
      </p:pic>
      <p:sp>
        <p:nvSpPr>
          <p:cNvPr id="15" name="Content Placeholder 2">
            <a:extLst>
              <a:ext uri="{FF2B5EF4-FFF2-40B4-BE49-F238E27FC236}">
                <a16:creationId xmlns:a16="http://schemas.microsoft.com/office/drawing/2014/main" id="{2FF2EC47-0362-3314-09A0-FB2A3DCF5C28}"/>
              </a:ext>
            </a:extLst>
          </p:cNvPr>
          <p:cNvSpPr txBox="1">
            <a:spLocks/>
          </p:cNvSpPr>
          <p:nvPr/>
        </p:nvSpPr>
        <p:spPr>
          <a:xfrm>
            <a:off x="6488826" y="2621086"/>
            <a:ext cx="3657600" cy="161582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8800">
                <a:solidFill>
                  <a:srgbClr val="4557AD"/>
                </a:solidFill>
                <a:latin typeface="Tenorite" pitchFamily="2" charset="0"/>
                <a:cs typeface="Arial"/>
              </a:rPr>
              <a:t> </a:t>
            </a:r>
            <a:r>
              <a:rPr lang="en-US" sz="11000">
                <a:solidFill>
                  <a:srgbClr val="4557AD"/>
                </a:solidFill>
                <a:latin typeface="Tenorite" pitchFamily="2" charset="0"/>
                <a:cs typeface="Arial"/>
              </a:rPr>
              <a:t>th</a:t>
            </a:r>
            <a:r>
              <a:rPr lang="en-US" sz="11000">
                <a:solidFill>
                  <a:srgbClr val="9B6A49"/>
                </a:solidFill>
                <a:latin typeface="Tenorite" pitchFamily="2" charset="0"/>
                <a:cs typeface="Arial"/>
              </a:rPr>
              <a:t>ere</a:t>
            </a:r>
            <a:endParaRPr lang="en-AU" sz="11000">
              <a:solidFill>
                <a:srgbClr val="4557AD"/>
              </a:solidFill>
              <a:latin typeface="Tenorite" pitchFamily="2" charset="0"/>
              <a:cs typeface="Arial"/>
            </a:endParaRPr>
          </a:p>
        </p:txBody>
      </p:sp>
      <p:sp>
        <p:nvSpPr>
          <p:cNvPr id="4" name="Isosceles Triangle 3">
            <a:extLst>
              <a:ext uri="{FF2B5EF4-FFF2-40B4-BE49-F238E27FC236}">
                <a16:creationId xmlns:a16="http://schemas.microsoft.com/office/drawing/2014/main" id="{D926138D-B141-E85F-89CF-E9122BB477FF}"/>
              </a:ext>
              <a:ext uri="{C183D7F6-B498-43B3-948B-1728B52AA6E4}">
                <adec:decorative xmlns:adec="http://schemas.microsoft.com/office/drawing/2017/decorative" val="1"/>
              </a:ext>
            </a:extLst>
          </p:cNvPr>
          <p:cNvSpPr/>
          <p:nvPr/>
        </p:nvSpPr>
        <p:spPr>
          <a:xfrm rot="3255995">
            <a:off x="10081972" y="3299894"/>
            <a:ext cx="281717" cy="258211"/>
          </a:xfrm>
          <a:prstGeom prst="triangl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solidFill>
                <a:schemeClr val="tx1"/>
              </a:solidFill>
            </a:endParaRPr>
          </a:p>
        </p:txBody>
      </p:sp>
      <p:sp>
        <p:nvSpPr>
          <p:cNvPr id="5" name="Rectangle 4">
            <a:extLst>
              <a:ext uri="{FF2B5EF4-FFF2-40B4-BE49-F238E27FC236}">
                <a16:creationId xmlns:a16="http://schemas.microsoft.com/office/drawing/2014/main" id="{5B00CE48-5DAD-C02E-D61E-AED69257B1C8}"/>
              </a:ext>
              <a:ext uri="{C183D7F6-B498-43B3-948B-1728B52AA6E4}">
                <adec:decorative xmlns:adec="http://schemas.microsoft.com/office/drawing/2017/decorative" val="1"/>
              </a:ext>
            </a:extLst>
          </p:cNvPr>
          <p:cNvSpPr/>
          <p:nvPr/>
        </p:nvSpPr>
        <p:spPr>
          <a:xfrm rot="19474167">
            <a:off x="9735284" y="3607515"/>
            <a:ext cx="420681" cy="74764"/>
          </a:xfrm>
          <a:prstGeom prst="rect">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solidFill>
                <a:schemeClr val="tx1"/>
              </a:solidFill>
            </a:endParaRPr>
          </a:p>
        </p:txBody>
      </p:sp>
    </p:spTree>
    <p:custDataLst>
      <p:tags r:id="rId1"/>
    </p:custDataLst>
    <p:extLst>
      <p:ext uri="{BB962C8B-B14F-4D97-AF65-F5344CB8AC3E}">
        <p14:creationId xmlns:p14="http://schemas.microsoft.com/office/powerpoint/2010/main" val="33630691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F769DA-AD21-8D20-D3F2-1D99F30D7D9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9CA2BAC-8091-3771-D7A5-83C84DA456E1}"/>
              </a:ext>
            </a:extLst>
          </p:cNvPr>
          <p:cNvSpPr>
            <a:spLocks noGrp="1"/>
          </p:cNvSpPr>
          <p:nvPr>
            <p:ph type="title"/>
          </p:nvPr>
        </p:nvSpPr>
        <p:spPr/>
        <p:txBody>
          <a:bodyPr>
            <a:normAutofit/>
          </a:bodyPr>
          <a:lstStyle/>
          <a:p>
            <a:r>
              <a:rPr lang="en-US" sz="800" dirty="0">
                <a:solidFill>
                  <a:schemeClr val="bg2"/>
                </a:solidFill>
              </a:rPr>
              <a:t>Slide 13 I do</a:t>
            </a:r>
            <a:endParaRPr lang="en-AU" sz="800" dirty="0">
              <a:solidFill>
                <a:schemeClr val="bg2"/>
              </a:solidFill>
            </a:endParaRPr>
          </a:p>
        </p:txBody>
      </p:sp>
      <p:pic>
        <p:nvPicPr>
          <p:cNvPr id="16" name="Graphic 15" descr="a set of eyes above the word see">
            <a:extLst>
              <a:ext uri="{FF2B5EF4-FFF2-40B4-BE49-F238E27FC236}">
                <a16:creationId xmlns:a16="http://schemas.microsoft.com/office/drawing/2014/main" id="{469C7EAC-033C-2A29-6B21-92B7A668E242}"/>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759250" y="2456263"/>
            <a:ext cx="1524301" cy="979533"/>
          </a:xfrm>
          <a:prstGeom prst="rect">
            <a:avLst/>
          </a:prstGeom>
        </p:spPr>
      </p:pic>
      <p:sp>
        <p:nvSpPr>
          <p:cNvPr id="17" name="Content Placeholder 2">
            <a:extLst>
              <a:ext uri="{FF2B5EF4-FFF2-40B4-BE49-F238E27FC236}">
                <a16:creationId xmlns:a16="http://schemas.microsoft.com/office/drawing/2014/main" id="{A69A2E40-5CF8-8CAE-555E-6CAA49A0238B}"/>
              </a:ext>
            </a:extLst>
          </p:cNvPr>
          <p:cNvSpPr txBox="1">
            <a:spLocks/>
          </p:cNvSpPr>
          <p:nvPr/>
        </p:nvSpPr>
        <p:spPr>
          <a:xfrm>
            <a:off x="1809465" y="2783925"/>
            <a:ext cx="3657600" cy="161582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8800">
                <a:solidFill>
                  <a:srgbClr val="4557AD"/>
                </a:solidFill>
                <a:latin typeface="Tenorite" pitchFamily="2" charset="0"/>
                <a:cs typeface="Arial"/>
              </a:rPr>
              <a:t> </a:t>
            </a:r>
            <a:r>
              <a:rPr lang="en-US" sz="11000">
                <a:solidFill>
                  <a:srgbClr val="4557AD"/>
                </a:solidFill>
                <a:latin typeface="Tenorite" pitchFamily="2" charset="0"/>
                <a:cs typeface="Arial"/>
              </a:rPr>
              <a:t>s</a:t>
            </a:r>
            <a:r>
              <a:rPr lang="en-US" sz="11000">
                <a:solidFill>
                  <a:srgbClr val="9B6A49"/>
                </a:solidFill>
                <a:latin typeface="Tenorite" pitchFamily="2" charset="0"/>
                <a:cs typeface="Arial"/>
              </a:rPr>
              <a:t>ee</a:t>
            </a:r>
            <a:endParaRPr lang="en-AU" sz="11000">
              <a:solidFill>
                <a:srgbClr val="4557AD"/>
              </a:solidFill>
              <a:latin typeface="Tenorite" pitchFamily="2" charset="0"/>
              <a:cs typeface="Arial"/>
            </a:endParaRPr>
          </a:p>
        </p:txBody>
      </p:sp>
      <p:sp>
        <p:nvSpPr>
          <p:cNvPr id="18" name="Content Placeholder 2">
            <a:extLst>
              <a:ext uri="{FF2B5EF4-FFF2-40B4-BE49-F238E27FC236}">
                <a16:creationId xmlns:a16="http://schemas.microsoft.com/office/drawing/2014/main" id="{789D59F8-CC2D-E5CF-B61C-8236DA77B40A}"/>
              </a:ext>
            </a:extLst>
          </p:cNvPr>
          <p:cNvSpPr txBox="1">
            <a:spLocks/>
          </p:cNvSpPr>
          <p:nvPr/>
        </p:nvSpPr>
        <p:spPr>
          <a:xfrm>
            <a:off x="6747354" y="2783925"/>
            <a:ext cx="3657600" cy="161582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8800">
                <a:solidFill>
                  <a:srgbClr val="4557AD"/>
                </a:solidFill>
                <a:latin typeface="Tenorite" pitchFamily="2" charset="0"/>
                <a:cs typeface="Arial"/>
              </a:rPr>
              <a:t> </a:t>
            </a:r>
            <a:r>
              <a:rPr lang="en-US" sz="11000">
                <a:solidFill>
                  <a:srgbClr val="4557AD"/>
                </a:solidFill>
                <a:latin typeface="Tenorite" pitchFamily="2" charset="0"/>
                <a:cs typeface="Arial"/>
              </a:rPr>
              <a:t>s</a:t>
            </a:r>
            <a:r>
              <a:rPr lang="en-US" sz="11000">
                <a:solidFill>
                  <a:srgbClr val="9B6A49"/>
                </a:solidFill>
                <a:latin typeface="Tenorite" pitchFamily="2" charset="0"/>
                <a:cs typeface="Arial"/>
              </a:rPr>
              <a:t>ea</a:t>
            </a:r>
            <a:endParaRPr lang="en-AU" sz="11000">
              <a:solidFill>
                <a:srgbClr val="4557AD"/>
              </a:solidFill>
              <a:latin typeface="Tenorite" pitchFamily="2" charset="0"/>
              <a:cs typeface="Arial"/>
            </a:endParaRPr>
          </a:p>
        </p:txBody>
      </p:sp>
      <p:sp>
        <p:nvSpPr>
          <p:cNvPr id="19" name="Oval 18">
            <a:extLst>
              <a:ext uri="{FF2B5EF4-FFF2-40B4-BE49-F238E27FC236}">
                <a16:creationId xmlns:a16="http://schemas.microsoft.com/office/drawing/2014/main" id="{1F4EED30-406E-5076-680E-CA5BC57A6BCE}"/>
              </a:ext>
              <a:ext uri="{C183D7F6-B498-43B3-948B-1728B52AA6E4}">
                <adec:decorative xmlns:adec="http://schemas.microsoft.com/office/drawing/2017/decorative" val="1"/>
              </a:ext>
            </a:extLst>
          </p:cNvPr>
          <p:cNvSpPr/>
          <p:nvPr/>
        </p:nvSpPr>
        <p:spPr>
          <a:xfrm>
            <a:off x="8672840" y="3548976"/>
            <a:ext cx="85725" cy="85724"/>
          </a:xfrm>
          <a:prstGeom prst="ellipse">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AU"/>
          </a:p>
        </p:txBody>
      </p:sp>
      <p:pic>
        <p:nvPicPr>
          <p:cNvPr id="20" name="Picture 19" descr="bubbles to make the letter a look like a fish breathing under the sea">
            <a:extLst>
              <a:ext uri="{FF2B5EF4-FFF2-40B4-BE49-F238E27FC236}">
                <a16:creationId xmlns:a16="http://schemas.microsoft.com/office/drawing/2014/main" id="{A8B82E44-8680-F6A3-846B-399C7CA316A1}"/>
              </a:ext>
            </a:extLst>
          </p:cNvPr>
          <p:cNvPicPr>
            <a:picLocks noChangeAspect="1"/>
          </p:cNvPicPr>
          <p:nvPr/>
        </p:nvPicPr>
        <p:blipFill>
          <a:blip r:embed="rId6"/>
          <a:stretch>
            <a:fillRect/>
          </a:stretch>
        </p:blipFill>
        <p:spPr>
          <a:xfrm>
            <a:off x="8406103" y="2783924"/>
            <a:ext cx="266737" cy="628738"/>
          </a:xfrm>
          <a:prstGeom prst="rect">
            <a:avLst/>
          </a:prstGeom>
        </p:spPr>
      </p:pic>
    </p:spTree>
    <p:custDataLst>
      <p:tags r:id="rId1"/>
    </p:custDataLst>
    <p:extLst>
      <p:ext uri="{BB962C8B-B14F-4D97-AF65-F5344CB8AC3E}">
        <p14:creationId xmlns:p14="http://schemas.microsoft.com/office/powerpoint/2010/main" val="282948741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8584CC-B291-B4F3-6551-EA3B66FF9F1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227C0EC-C412-A411-0BD6-ECFE00D6BD05}"/>
              </a:ext>
            </a:extLst>
          </p:cNvPr>
          <p:cNvSpPr>
            <a:spLocks noGrp="1"/>
          </p:cNvSpPr>
          <p:nvPr>
            <p:ph type="title"/>
          </p:nvPr>
        </p:nvSpPr>
        <p:spPr/>
        <p:txBody>
          <a:bodyPr>
            <a:normAutofit/>
          </a:bodyPr>
          <a:lstStyle/>
          <a:p>
            <a:r>
              <a:rPr lang="en-US" sz="800" dirty="0">
                <a:solidFill>
                  <a:schemeClr val="bg2"/>
                </a:solidFill>
              </a:rPr>
              <a:t>Slide 14 I do</a:t>
            </a:r>
            <a:endParaRPr lang="en-AU" sz="800" dirty="0">
              <a:solidFill>
                <a:schemeClr val="bg2"/>
              </a:solidFill>
            </a:endParaRPr>
          </a:p>
        </p:txBody>
      </p:sp>
      <p:sp>
        <p:nvSpPr>
          <p:cNvPr id="5" name="Content Placeholder 2">
            <a:extLst>
              <a:ext uri="{FF2B5EF4-FFF2-40B4-BE49-F238E27FC236}">
                <a16:creationId xmlns:a16="http://schemas.microsoft.com/office/drawing/2014/main" id="{41D3EFB1-2348-8305-006E-F8511702502F}"/>
              </a:ext>
            </a:extLst>
          </p:cNvPr>
          <p:cNvSpPr txBox="1">
            <a:spLocks/>
          </p:cNvSpPr>
          <p:nvPr/>
        </p:nvSpPr>
        <p:spPr>
          <a:xfrm>
            <a:off x="1400288" y="2599928"/>
            <a:ext cx="3657600" cy="165814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8800">
                <a:solidFill>
                  <a:srgbClr val="4557AD"/>
                </a:solidFill>
                <a:latin typeface="Tenorite" pitchFamily="2" charset="0"/>
                <a:cs typeface="Arial"/>
              </a:rPr>
              <a:t> </a:t>
            </a:r>
            <a:r>
              <a:rPr lang="en-US" sz="11000">
                <a:solidFill>
                  <a:srgbClr val="4557AD"/>
                </a:solidFill>
                <a:latin typeface="Tenorite" pitchFamily="2" charset="0"/>
                <a:cs typeface="Arial"/>
              </a:rPr>
              <a:t>w</a:t>
            </a:r>
            <a:r>
              <a:rPr lang="en-US" sz="11000">
                <a:solidFill>
                  <a:srgbClr val="9B6A49"/>
                </a:solidFill>
                <a:latin typeface="Tenorite" pitchFamily="2" charset="0"/>
                <a:cs typeface="Arial"/>
              </a:rPr>
              <a:t>ee</a:t>
            </a:r>
            <a:r>
              <a:rPr lang="en-US" sz="11000">
                <a:solidFill>
                  <a:srgbClr val="4557AD"/>
                </a:solidFill>
                <a:latin typeface="Tenorite" pitchFamily="2" charset="0"/>
                <a:cs typeface="Arial"/>
              </a:rPr>
              <a:t>k</a:t>
            </a:r>
            <a:endParaRPr lang="en-AU" sz="11000">
              <a:solidFill>
                <a:srgbClr val="4557AD"/>
              </a:solidFill>
              <a:latin typeface="Tenorite" pitchFamily="2" charset="0"/>
              <a:cs typeface="Arial"/>
            </a:endParaRPr>
          </a:p>
        </p:txBody>
      </p:sp>
      <p:pic>
        <p:nvPicPr>
          <p:cNvPr id="7" name="Picture 6" descr="Two calendars showing Sat and Sun respectively">
            <a:extLst>
              <a:ext uri="{FF2B5EF4-FFF2-40B4-BE49-F238E27FC236}">
                <a16:creationId xmlns:a16="http://schemas.microsoft.com/office/drawing/2014/main" id="{40A1D3EE-279F-AF4D-6B98-5F3CF7DDB3C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886762" y="3776322"/>
            <a:ext cx="1350010" cy="688861"/>
          </a:xfrm>
          <a:prstGeom prst="rect">
            <a:avLst/>
          </a:prstGeom>
        </p:spPr>
      </p:pic>
      <p:sp>
        <p:nvSpPr>
          <p:cNvPr id="6" name="Content Placeholder 2">
            <a:extLst>
              <a:ext uri="{FF2B5EF4-FFF2-40B4-BE49-F238E27FC236}">
                <a16:creationId xmlns:a16="http://schemas.microsoft.com/office/drawing/2014/main" id="{67285A9C-9765-86F3-1272-4B9E33625708}"/>
              </a:ext>
            </a:extLst>
          </p:cNvPr>
          <p:cNvSpPr txBox="1">
            <a:spLocks/>
          </p:cNvSpPr>
          <p:nvPr/>
        </p:nvSpPr>
        <p:spPr>
          <a:xfrm>
            <a:off x="6183682" y="2599927"/>
            <a:ext cx="3497580" cy="165814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r"/>
            <a:r>
              <a:rPr lang="en-US" sz="11000">
                <a:solidFill>
                  <a:srgbClr val="4557AD"/>
                </a:solidFill>
                <a:latin typeface="Tenorite" pitchFamily="2" charset="0"/>
                <a:cs typeface="Arial"/>
              </a:rPr>
              <a:t>w</a:t>
            </a:r>
            <a:r>
              <a:rPr lang="en-US" sz="11000">
                <a:solidFill>
                  <a:srgbClr val="9B6A49"/>
                </a:solidFill>
                <a:latin typeface="Tenorite" pitchFamily="2" charset="0"/>
                <a:cs typeface="Arial"/>
              </a:rPr>
              <a:t>ea</a:t>
            </a:r>
            <a:r>
              <a:rPr lang="en-US" sz="11000">
                <a:solidFill>
                  <a:srgbClr val="4557AD"/>
                </a:solidFill>
                <a:latin typeface="Tenorite" pitchFamily="2" charset="0"/>
                <a:cs typeface="Arial"/>
              </a:rPr>
              <a:t>k</a:t>
            </a:r>
            <a:endParaRPr lang="en-AU" sz="11000">
              <a:solidFill>
                <a:srgbClr val="4557AD"/>
              </a:solidFill>
              <a:latin typeface="Tenorite" pitchFamily="2" charset="0"/>
              <a:cs typeface="Arial"/>
            </a:endParaRPr>
          </a:p>
        </p:txBody>
      </p:sp>
    </p:spTree>
    <p:custDataLst>
      <p:tags r:id="rId1"/>
    </p:custDataLst>
    <p:extLst>
      <p:ext uri="{BB962C8B-B14F-4D97-AF65-F5344CB8AC3E}">
        <p14:creationId xmlns:p14="http://schemas.microsoft.com/office/powerpoint/2010/main" val="395623378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B57903-FE31-0090-5DF9-01224E359ED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B160E57-690D-76C4-6A6E-2A119C72445B}"/>
              </a:ext>
            </a:extLst>
          </p:cNvPr>
          <p:cNvSpPr>
            <a:spLocks noGrp="1"/>
          </p:cNvSpPr>
          <p:nvPr>
            <p:ph type="title"/>
          </p:nvPr>
        </p:nvSpPr>
        <p:spPr/>
        <p:txBody>
          <a:bodyPr>
            <a:normAutofit/>
          </a:bodyPr>
          <a:lstStyle/>
          <a:p>
            <a:r>
              <a:rPr lang="en-US" sz="800" dirty="0">
                <a:solidFill>
                  <a:schemeClr val="bg2"/>
                </a:solidFill>
              </a:rPr>
              <a:t>Slide 15 I do</a:t>
            </a:r>
            <a:endParaRPr lang="en-AU" sz="800" dirty="0">
              <a:solidFill>
                <a:schemeClr val="bg2"/>
              </a:solidFill>
            </a:endParaRPr>
          </a:p>
        </p:txBody>
      </p:sp>
      <p:sp>
        <p:nvSpPr>
          <p:cNvPr id="5" name="Content Placeholder 2">
            <a:extLst>
              <a:ext uri="{FF2B5EF4-FFF2-40B4-BE49-F238E27FC236}">
                <a16:creationId xmlns:a16="http://schemas.microsoft.com/office/drawing/2014/main" id="{485A4C9B-E4CB-6C62-22E7-487062ACCFCA}"/>
              </a:ext>
            </a:extLst>
          </p:cNvPr>
          <p:cNvSpPr txBox="1">
            <a:spLocks/>
          </p:cNvSpPr>
          <p:nvPr/>
        </p:nvSpPr>
        <p:spPr>
          <a:xfrm>
            <a:off x="1551200" y="2599927"/>
            <a:ext cx="3657600" cy="161582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8800">
                <a:solidFill>
                  <a:srgbClr val="4557AD"/>
                </a:solidFill>
                <a:latin typeface="Tenorite" pitchFamily="2" charset="0"/>
                <a:cs typeface="Arial"/>
              </a:rPr>
              <a:t> </a:t>
            </a:r>
            <a:r>
              <a:rPr lang="en-US" sz="11000">
                <a:solidFill>
                  <a:srgbClr val="4557AD"/>
                </a:solidFill>
                <a:latin typeface="Tenorite" pitchFamily="2" charset="0"/>
                <a:cs typeface="Arial"/>
              </a:rPr>
              <a:t>t</a:t>
            </a:r>
            <a:r>
              <a:rPr lang="en-US" sz="11000">
                <a:solidFill>
                  <a:srgbClr val="9B6A49"/>
                </a:solidFill>
                <a:latin typeface="Tenorite" pitchFamily="2" charset="0"/>
                <a:cs typeface="Arial"/>
              </a:rPr>
              <a:t>w</a:t>
            </a:r>
            <a:r>
              <a:rPr lang="en-US" sz="11000">
                <a:solidFill>
                  <a:srgbClr val="4557AD"/>
                </a:solidFill>
                <a:latin typeface="Tenorite" pitchFamily="2" charset="0"/>
                <a:cs typeface="Arial"/>
              </a:rPr>
              <a:t>o</a:t>
            </a:r>
            <a:endParaRPr lang="en-AU" sz="11000">
              <a:solidFill>
                <a:srgbClr val="4557AD"/>
              </a:solidFill>
              <a:latin typeface="Tenorite" pitchFamily="2" charset="0"/>
              <a:cs typeface="Arial"/>
            </a:endParaRPr>
          </a:p>
        </p:txBody>
      </p:sp>
      <p:grpSp>
        <p:nvGrpSpPr>
          <p:cNvPr id="14" name="Group 13" descr="two arrows pointing to the two peaks at the bottom of the letter w">
            <a:extLst>
              <a:ext uri="{FF2B5EF4-FFF2-40B4-BE49-F238E27FC236}">
                <a16:creationId xmlns:a16="http://schemas.microsoft.com/office/drawing/2014/main" id="{93AC3BC7-B20C-808B-3AF9-4DD2A37F06E6}"/>
              </a:ext>
            </a:extLst>
          </p:cNvPr>
          <p:cNvGrpSpPr/>
          <p:nvPr/>
        </p:nvGrpSpPr>
        <p:grpSpPr>
          <a:xfrm>
            <a:off x="2428979" y="3830938"/>
            <a:ext cx="1086887" cy="1196629"/>
            <a:chOff x="2190385" y="4344000"/>
            <a:chExt cx="1086887" cy="1196629"/>
          </a:xfrm>
        </p:grpSpPr>
        <p:pic>
          <p:nvPicPr>
            <p:cNvPr id="4" name="Graphic 3" descr="Cursor with solid fill">
              <a:extLst>
                <a:ext uri="{FF2B5EF4-FFF2-40B4-BE49-F238E27FC236}">
                  <a16:creationId xmlns:a16="http://schemas.microsoft.com/office/drawing/2014/main" id="{BBDDED7D-6F01-9521-5082-B0A538206E79}"/>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rot="2683497">
              <a:off x="2190385" y="4344000"/>
              <a:ext cx="636687" cy="636687"/>
            </a:xfrm>
            <a:prstGeom prst="rect">
              <a:avLst/>
            </a:prstGeom>
          </p:spPr>
        </p:pic>
        <p:pic>
          <p:nvPicPr>
            <p:cNvPr id="11" name="Graphic 10" descr="Cursor with solid fill">
              <a:extLst>
                <a:ext uri="{FF2B5EF4-FFF2-40B4-BE49-F238E27FC236}">
                  <a16:creationId xmlns:a16="http://schemas.microsoft.com/office/drawing/2014/main" id="{E4D8CFB0-54C3-717B-DACC-D9C153247BDA}"/>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rot="2683497">
              <a:off x="2640585" y="4344000"/>
              <a:ext cx="636687" cy="636687"/>
            </a:xfrm>
            <a:prstGeom prst="rect">
              <a:avLst/>
            </a:prstGeom>
          </p:spPr>
        </p:pic>
        <p:sp>
          <p:nvSpPr>
            <p:cNvPr id="12" name="Content Placeholder 2">
              <a:extLst>
                <a:ext uri="{FF2B5EF4-FFF2-40B4-BE49-F238E27FC236}">
                  <a16:creationId xmlns:a16="http://schemas.microsoft.com/office/drawing/2014/main" id="{AC6AE3D9-326C-A50F-6573-B0DD5C5DCC2C}"/>
                </a:ext>
              </a:extLst>
            </p:cNvPr>
            <p:cNvSpPr txBox="1">
              <a:spLocks/>
            </p:cNvSpPr>
            <p:nvPr/>
          </p:nvSpPr>
          <p:spPr>
            <a:xfrm>
              <a:off x="2320344" y="4935848"/>
              <a:ext cx="376766" cy="604781"/>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3600" b="1">
                  <a:solidFill>
                    <a:schemeClr val="tx1"/>
                  </a:solidFill>
                  <a:latin typeface="Tenorite" pitchFamily="2" charset="0"/>
                  <a:cs typeface="Arial"/>
                </a:rPr>
                <a:t>1</a:t>
              </a:r>
              <a:endParaRPr lang="en-AU" sz="3600" b="1">
                <a:solidFill>
                  <a:schemeClr val="tx1"/>
                </a:solidFill>
                <a:latin typeface="Tenorite" pitchFamily="2" charset="0"/>
                <a:cs typeface="Arial"/>
              </a:endParaRPr>
            </a:p>
          </p:txBody>
        </p:sp>
        <p:sp>
          <p:nvSpPr>
            <p:cNvPr id="13" name="Content Placeholder 2">
              <a:extLst>
                <a:ext uri="{FF2B5EF4-FFF2-40B4-BE49-F238E27FC236}">
                  <a16:creationId xmlns:a16="http://schemas.microsoft.com/office/drawing/2014/main" id="{75A68960-34EA-144D-7128-6D65BEF7ECA6}"/>
                </a:ext>
              </a:extLst>
            </p:cNvPr>
            <p:cNvSpPr txBox="1">
              <a:spLocks/>
            </p:cNvSpPr>
            <p:nvPr/>
          </p:nvSpPr>
          <p:spPr>
            <a:xfrm>
              <a:off x="2764640" y="4935847"/>
              <a:ext cx="376766" cy="604781"/>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3600" b="1">
                  <a:solidFill>
                    <a:schemeClr val="tx1"/>
                  </a:solidFill>
                  <a:latin typeface="Tenorite" pitchFamily="2" charset="0"/>
                  <a:cs typeface="Arial"/>
                </a:rPr>
                <a:t>2</a:t>
              </a:r>
              <a:endParaRPr lang="en-AU" sz="3600" b="1">
                <a:solidFill>
                  <a:schemeClr val="tx1"/>
                </a:solidFill>
                <a:latin typeface="Tenorite" pitchFamily="2" charset="0"/>
                <a:cs typeface="Arial"/>
              </a:endParaRPr>
            </a:p>
          </p:txBody>
        </p:sp>
      </p:grpSp>
      <p:sp>
        <p:nvSpPr>
          <p:cNvPr id="6" name="Content Placeholder 2">
            <a:extLst>
              <a:ext uri="{FF2B5EF4-FFF2-40B4-BE49-F238E27FC236}">
                <a16:creationId xmlns:a16="http://schemas.microsoft.com/office/drawing/2014/main" id="{31692127-5F59-133D-B19A-A6771031EB31}"/>
              </a:ext>
            </a:extLst>
          </p:cNvPr>
          <p:cNvSpPr txBox="1">
            <a:spLocks/>
          </p:cNvSpPr>
          <p:nvPr/>
        </p:nvSpPr>
        <p:spPr>
          <a:xfrm>
            <a:off x="6777181" y="2599927"/>
            <a:ext cx="1514292" cy="165814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r"/>
            <a:r>
              <a:rPr lang="en-US" sz="11000">
                <a:solidFill>
                  <a:srgbClr val="4557AD"/>
                </a:solidFill>
                <a:latin typeface="Tenorite" pitchFamily="2" charset="0"/>
                <a:cs typeface="Arial"/>
              </a:rPr>
              <a:t>t</a:t>
            </a:r>
            <a:r>
              <a:rPr lang="en-US" sz="11000">
                <a:solidFill>
                  <a:srgbClr val="9B6A49"/>
                </a:solidFill>
                <a:latin typeface="Tenorite" pitchFamily="2" charset="0"/>
                <a:cs typeface="Arial"/>
              </a:rPr>
              <a:t>o</a:t>
            </a:r>
            <a:endParaRPr lang="en-AU" sz="11000">
              <a:solidFill>
                <a:srgbClr val="4557AD"/>
              </a:solidFill>
              <a:latin typeface="Tenorite" pitchFamily="2" charset="0"/>
              <a:cs typeface="Arial"/>
            </a:endParaRPr>
          </a:p>
        </p:txBody>
      </p:sp>
    </p:spTree>
    <p:custDataLst>
      <p:tags r:id="rId1"/>
    </p:custDataLst>
    <p:extLst>
      <p:ext uri="{BB962C8B-B14F-4D97-AF65-F5344CB8AC3E}">
        <p14:creationId xmlns:p14="http://schemas.microsoft.com/office/powerpoint/2010/main" val="315657820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7C0AA0-B6E0-520E-B7E4-E6CCB65186D0}"/>
              </a:ext>
            </a:extLst>
          </p:cNvPr>
          <p:cNvSpPr>
            <a:spLocks noGrp="1"/>
          </p:cNvSpPr>
          <p:nvPr>
            <p:ph type="title" idx="4294967295"/>
          </p:nvPr>
        </p:nvSpPr>
        <p:spPr>
          <a:xfrm>
            <a:off x="0" y="-1393825"/>
            <a:ext cx="10515600" cy="1325562"/>
          </a:xfrm>
        </p:spPr>
        <p:txBody>
          <a:bodyPr/>
          <a:lstStyle/>
          <a:p>
            <a:r>
              <a:rPr lang="en-US" sz="800" kern="1200" dirty="0">
                <a:solidFill>
                  <a:srgbClr val="E7E6E6"/>
                </a:solidFill>
                <a:effectLst/>
                <a:latin typeface="Calibri" panose="020F0502020204030204" pitchFamily="34" charset="0"/>
                <a:ea typeface="+mj-ea"/>
                <a:cs typeface="+mj-cs"/>
              </a:rPr>
              <a:t>Slide 16 I do </a:t>
            </a:r>
            <a:endParaRPr lang="en-AU" dirty="0"/>
          </a:p>
        </p:txBody>
      </p:sp>
      <p:sp>
        <p:nvSpPr>
          <p:cNvPr id="4" name="Content Placeholder 2">
            <a:extLst>
              <a:ext uri="{FF2B5EF4-FFF2-40B4-BE49-F238E27FC236}">
                <a16:creationId xmlns:a16="http://schemas.microsoft.com/office/drawing/2014/main" id="{69875C69-4C57-A53F-A6FB-11C8D94055D8}"/>
              </a:ext>
            </a:extLst>
          </p:cNvPr>
          <p:cNvSpPr txBox="1">
            <a:spLocks/>
          </p:cNvSpPr>
          <p:nvPr/>
        </p:nvSpPr>
        <p:spPr>
          <a:xfrm>
            <a:off x="496443" y="2075893"/>
            <a:ext cx="11199114" cy="3151055"/>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80000"/>
              </a:lnSpc>
            </a:pPr>
            <a:r>
              <a:rPr lang="en-US" sz="6200">
                <a:solidFill>
                  <a:srgbClr val="4557AD"/>
                </a:solidFill>
                <a:latin typeface="Tenorite" pitchFamily="2" charset="0"/>
                <a:ea typeface="Verdana" panose="020B0604030504040204" pitchFamily="34" charset="0"/>
                <a:cs typeface="Verdana" panose="020B0604030504040204" pitchFamily="34" charset="0"/>
              </a:rPr>
              <a:t>This week at golf I hit my ball from the tee. It hit my cup of tea! I took my club back to the club and went to see my coach.</a:t>
            </a:r>
            <a:endParaRPr lang="en-AU" sz="62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407804090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339FF27-3E75-0CBC-DE69-1170FF7905B8}"/>
              </a:ext>
            </a:extLst>
          </p:cNvPr>
          <p:cNvSpPr>
            <a:spLocks noGrp="1"/>
          </p:cNvSpPr>
          <p:nvPr>
            <p:ph type="title"/>
          </p:nvPr>
        </p:nvSpPr>
        <p:spPr/>
        <p:txBody>
          <a:bodyPr/>
          <a:lstStyle/>
          <a:p>
            <a:r>
              <a:rPr lang="en-US" sz="800" kern="1200" dirty="0">
                <a:solidFill>
                  <a:srgbClr val="E7E6E6"/>
                </a:solidFill>
                <a:effectLst/>
                <a:latin typeface="Calibri" panose="020F0502020204030204" pitchFamily="34" charset="0"/>
                <a:ea typeface="+mj-ea"/>
                <a:cs typeface="+mj-cs"/>
              </a:rPr>
              <a:t>Slide 17 We do</a:t>
            </a:r>
            <a:endParaRPr lang="en-AU" dirty="0"/>
          </a:p>
        </p:txBody>
      </p:sp>
      <p:sp>
        <p:nvSpPr>
          <p:cNvPr id="4" name="Content Placeholder 2">
            <a:extLst>
              <a:ext uri="{FF2B5EF4-FFF2-40B4-BE49-F238E27FC236}">
                <a16:creationId xmlns:a16="http://schemas.microsoft.com/office/drawing/2014/main" id="{62BB709E-FAFA-4042-B81F-6F4C8A4973C7}"/>
              </a:ext>
            </a:extLst>
          </p:cNvPr>
          <p:cNvSpPr txBox="1">
            <a:spLocks/>
          </p:cNvSpPr>
          <p:nvPr/>
        </p:nvSpPr>
        <p:spPr>
          <a:xfrm>
            <a:off x="496443" y="2075892"/>
            <a:ext cx="10203180" cy="3151055"/>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80000"/>
              </a:lnSpc>
            </a:pPr>
            <a:r>
              <a:rPr lang="en-US" sz="6200">
                <a:solidFill>
                  <a:srgbClr val="4557AD"/>
                </a:solidFill>
                <a:latin typeface="Tenorite" pitchFamily="2" charset="0"/>
                <a:ea typeface="Verdana" panose="020B0604030504040204" pitchFamily="34" charset="0"/>
                <a:cs typeface="Verdana" panose="020B0604030504040204" pitchFamily="34" charset="0"/>
              </a:rPr>
              <a:t>I went to the beach to meet my two mates. We ate bread and meat. It was great to see my mates by the sea.</a:t>
            </a:r>
            <a:endParaRPr lang="en-AU" sz="62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127832924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FF74E7D-46A4-623E-6F4A-08640157C9E9}"/>
              </a:ext>
            </a:extLst>
          </p:cNvPr>
          <p:cNvSpPr>
            <a:spLocks noGrp="1"/>
          </p:cNvSpPr>
          <p:nvPr>
            <p:ph type="title"/>
          </p:nvPr>
        </p:nvSpPr>
        <p:spPr/>
        <p:txBody>
          <a:bodyPr/>
          <a:lstStyle/>
          <a:p>
            <a:r>
              <a:rPr lang="en-US" sz="800" kern="1200" dirty="0">
                <a:solidFill>
                  <a:srgbClr val="E7E6E6"/>
                </a:solidFill>
                <a:effectLst/>
                <a:latin typeface="Calibri" panose="020F0502020204030204" pitchFamily="34" charset="0"/>
                <a:ea typeface="+mj-ea"/>
                <a:cs typeface="+mj-cs"/>
              </a:rPr>
              <a:t>Slide 18 Check for understanding</a:t>
            </a:r>
            <a:endParaRPr lang="en-AU" dirty="0"/>
          </a:p>
        </p:txBody>
      </p:sp>
      <p:sp>
        <p:nvSpPr>
          <p:cNvPr id="19" name="TextBox 18">
            <a:extLst>
              <a:ext uri="{FF2B5EF4-FFF2-40B4-BE49-F238E27FC236}">
                <a16:creationId xmlns:a16="http://schemas.microsoft.com/office/drawing/2014/main" id="{214F17CC-34F0-5F43-A747-B3919DAC7160}"/>
              </a:ext>
            </a:extLst>
          </p:cNvPr>
          <p:cNvSpPr txBox="1"/>
          <p:nvPr/>
        </p:nvSpPr>
        <p:spPr>
          <a:xfrm>
            <a:off x="-91568" y="2336393"/>
            <a:ext cx="3181882" cy="1092607"/>
          </a:xfrm>
          <a:prstGeom prst="rect">
            <a:avLst/>
          </a:prstGeom>
          <a:noFill/>
        </p:spPr>
        <p:txBody>
          <a:bodyPr wrap="square" rtlCol="0">
            <a:spAutoFit/>
          </a:bodyPr>
          <a:lstStyle/>
          <a:p>
            <a:pPr algn="ctr"/>
            <a:r>
              <a:rPr lang="en-US" sz="6500" b="1">
                <a:solidFill>
                  <a:srgbClr val="4857A6"/>
                </a:solidFill>
                <a:latin typeface="Calibri" panose="020F0502020204030204" pitchFamily="34" charset="0"/>
                <a:ea typeface="Verdana" panose="020B0604030504040204" pitchFamily="34" charset="0"/>
                <a:cs typeface="Calibri" panose="020F0502020204030204" pitchFamily="34" charset="0"/>
              </a:rPr>
              <a:t>I can…</a:t>
            </a:r>
            <a:endParaRPr lang="en-AU" sz="6500" b="1">
              <a:solidFill>
                <a:srgbClr val="4857A6"/>
              </a:solidFill>
              <a:latin typeface="Calibri" panose="020F0502020204030204" pitchFamily="34" charset="0"/>
              <a:ea typeface="Verdana" panose="020B0604030504040204" pitchFamily="34" charset="0"/>
              <a:cs typeface="Calibri" panose="020F0502020204030204" pitchFamily="34" charset="0"/>
            </a:endParaRPr>
          </a:p>
        </p:txBody>
      </p:sp>
      <p:sp>
        <p:nvSpPr>
          <p:cNvPr id="20" name="Title 1">
            <a:extLst>
              <a:ext uri="{FF2B5EF4-FFF2-40B4-BE49-F238E27FC236}">
                <a16:creationId xmlns:a16="http://schemas.microsoft.com/office/drawing/2014/main" id="{E7B0359D-E390-A544-B173-3787B4AC0A0D}"/>
              </a:ext>
            </a:extLst>
          </p:cNvPr>
          <p:cNvSpPr txBox="1">
            <a:spLocks/>
          </p:cNvSpPr>
          <p:nvPr/>
        </p:nvSpPr>
        <p:spPr>
          <a:xfrm>
            <a:off x="2978578" y="1445980"/>
            <a:ext cx="2657184" cy="1643527"/>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endParaRPr lang="en-US" sz="2800" b="0">
              <a:solidFill>
                <a:srgbClr val="0E1E42"/>
              </a:solidFill>
              <a:latin typeface="Calibri" panose="020F0502020204030204" pitchFamily="34" charset="0"/>
              <a:ea typeface="Verdana" panose="020B0604030504040204" pitchFamily="34" charset="0"/>
            </a:endParaRPr>
          </a:p>
          <a:p>
            <a:pPr algn="ctr"/>
            <a:r>
              <a:rPr lang="en-US" sz="2800" b="0">
                <a:solidFill>
                  <a:srgbClr val="0E1E42"/>
                </a:solidFill>
                <a:latin typeface="Calibri" panose="020F0502020204030204" pitchFamily="34" charset="0"/>
                <a:ea typeface="Verdana" panose="020B0604030504040204" pitchFamily="34" charset="0"/>
              </a:rPr>
              <a:t>Say what homophones are</a:t>
            </a:r>
            <a:br>
              <a:rPr lang="en-US" sz="2800" b="0">
                <a:solidFill>
                  <a:srgbClr val="0E1E42"/>
                </a:solidFill>
                <a:latin typeface="Calibri" panose="020F0502020204030204" pitchFamily="34" charset="0"/>
                <a:ea typeface="Verdana" panose="020B0604030504040204" pitchFamily="34" charset="0"/>
              </a:rPr>
            </a:br>
            <a:endParaRPr lang="en-US" sz="2800">
              <a:solidFill>
                <a:srgbClr val="0E1E42"/>
              </a:solidFill>
              <a:latin typeface="Calibri" panose="020F0502020204030204" pitchFamily="34" charset="0"/>
              <a:ea typeface="Verdana" panose="020B0604030504040204" pitchFamily="34" charset="0"/>
            </a:endParaRPr>
          </a:p>
        </p:txBody>
      </p:sp>
      <p:sp>
        <p:nvSpPr>
          <p:cNvPr id="31" name="Title 1">
            <a:extLst>
              <a:ext uri="{FF2B5EF4-FFF2-40B4-BE49-F238E27FC236}">
                <a16:creationId xmlns:a16="http://schemas.microsoft.com/office/drawing/2014/main" id="{4364FCCC-3045-ED42-BBF6-6789C6A4CF1E}"/>
              </a:ext>
            </a:extLst>
          </p:cNvPr>
          <p:cNvSpPr txBox="1">
            <a:spLocks/>
          </p:cNvSpPr>
          <p:nvPr/>
        </p:nvSpPr>
        <p:spPr>
          <a:xfrm>
            <a:off x="5935305" y="1902428"/>
            <a:ext cx="2462803" cy="86793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r>
              <a:rPr lang="en-US" sz="2800" b="0">
                <a:solidFill>
                  <a:srgbClr val="0E1E42"/>
                </a:solidFill>
                <a:latin typeface="Calibri" panose="020F0502020204030204" pitchFamily="34" charset="0"/>
                <a:ea typeface="Verdana" panose="020B0604030504040204" pitchFamily="34" charset="0"/>
              </a:rPr>
              <a:t>Identify some homophones</a:t>
            </a:r>
            <a:endParaRPr lang="en-US" sz="2800">
              <a:solidFill>
                <a:srgbClr val="0E1E42"/>
              </a:solidFill>
              <a:latin typeface="Calibri" panose="020F0502020204030204" pitchFamily="34" charset="0"/>
              <a:ea typeface="Verdana" panose="020B0604030504040204" pitchFamily="34" charset="0"/>
            </a:endParaRPr>
          </a:p>
        </p:txBody>
      </p:sp>
      <p:grpSp>
        <p:nvGrpSpPr>
          <p:cNvPr id="3" name="Group 2" descr="blue, blew, wave, wave, stick, kick">
            <a:extLst>
              <a:ext uri="{FF2B5EF4-FFF2-40B4-BE49-F238E27FC236}">
                <a16:creationId xmlns:a16="http://schemas.microsoft.com/office/drawing/2014/main" id="{A79520F8-2491-6DBB-6EBE-67C98E3B5DBA}"/>
              </a:ext>
            </a:extLst>
          </p:cNvPr>
          <p:cNvGrpSpPr/>
          <p:nvPr/>
        </p:nvGrpSpPr>
        <p:grpSpPr>
          <a:xfrm>
            <a:off x="5826518" y="2855089"/>
            <a:ext cx="2565262" cy="3436528"/>
            <a:chOff x="5718101" y="2863384"/>
            <a:chExt cx="2926827" cy="3772911"/>
          </a:xfrm>
        </p:grpSpPr>
        <p:pic>
          <p:nvPicPr>
            <p:cNvPr id="12" name="Picture 11">
              <a:extLst>
                <a:ext uri="{FF2B5EF4-FFF2-40B4-BE49-F238E27FC236}">
                  <a16:creationId xmlns:a16="http://schemas.microsoft.com/office/drawing/2014/main" id="{F7A1B77C-5F45-5BD4-F94E-60852794E9A6}"/>
                </a:ext>
              </a:extLst>
            </p:cNvPr>
            <p:cNvPicPr>
              <a:picLocks noChangeAspect="1"/>
            </p:cNvPicPr>
            <p:nvPr/>
          </p:nvPicPr>
          <p:blipFill>
            <a:blip r:embed="rId4"/>
            <a:stretch>
              <a:fillRect/>
            </a:stretch>
          </p:blipFill>
          <p:spPr>
            <a:xfrm>
              <a:off x="7645183" y="3013489"/>
              <a:ext cx="882634" cy="821763"/>
            </a:xfrm>
            <a:prstGeom prst="rect">
              <a:avLst/>
            </a:prstGeom>
            <a:ln w="38100">
              <a:solidFill>
                <a:schemeClr val="tx1"/>
              </a:solidFill>
            </a:ln>
          </p:spPr>
        </p:pic>
        <p:pic>
          <p:nvPicPr>
            <p:cNvPr id="5" name="Picture 4" descr="A black background with a black square&#10;&#10;Description automatically generated with medium confidence">
              <a:extLst>
                <a:ext uri="{FF2B5EF4-FFF2-40B4-BE49-F238E27FC236}">
                  <a16:creationId xmlns:a16="http://schemas.microsoft.com/office/drawing/2014/main" id="{DE45B7BD-7023-A240-E0C3-72AB830E736B}"/>
                </a:ext>
              </a:extLst>
            </p:cNvPr>
            <p:cNvPicPr>
              <a:picLocks noChangeAspect="1"/>
            </p:cNvPicPr>
            <p:nvPr/>
          </p:nvPicPr>
          <p:blipFill>
            <a:blip r:embed="rId5">
              <a:extLst>
                <a:ext uri="{28A0092B-C50C-407E-A947-70E740481C1C}">
                  <a14:useLocalDpi xmlns:a14="http://schemas.microsoft.com/office/drawing/2010/main" val="0"/>
                </a:ext>
              </a:extLst>
            </a:blip>
            <a:srcRect l="3159" t="-10623" r="273" b="36039"/>
            <a:stretch>
              <a:fillRect/>
            </a:stretch>
          </p:blipFill>
          <p:spPr>
            <a:xfrm>
              <a:off x="5718101" y="2863384"/>
              <a:ext cx="1382971" cy="1065314"/>
            </a:xfrm>
            <a:prstGeom prst="rect">
              <a:avLst/>
            </a:prstGeom>
          </p:spPr>
        </p:pic>
        <p:grpSp>
          <p:nvGrpSpPr>
            <p:cNvPr id="7" name="Group 6" descr="wave">
              <a:extLst>
                <a:ext uri="{FF2B5EF4-FFF2-40B4-BE49-F238E27FC236}">
                  <a16:creationId xmlns:a16="http://schemas.microsoft.com/office/drawing/2014/main" id="{5F81AC57-6434-63AD-9C44-1144552952C2}"/>
                </a:ext>
              </a:extLst>
            </p:cNvPr>
            <p:cNvGrpSpPr>
              <a:grpSpLocks/>
            </p:cNvGrpSpPr>
            <p:nvPr/>
          </p:nvGrpSpPr>
          <p:grpSpPr>
            <a:xfrm>
              <a:off x="5854564" y="4261133"/>
              <a:ext cx="1082851" cy="867930"/>
              <a:chOff x="-10" y="10"/>
              <a:chExt cx="438784" cy="335280"/>
            </a:xfrm>
          </p:grpSpPr>
          <p:sp>
            <p:nvSpPr>
              <p:cNvPr id="9" name="Graphic 19">
                <a:extLst>
                  <a:ext uri="{FF2B5EF4-FFF2-40B4-BE49-F238E27FC236}">
                    <a16:creationId xmlns:a16="http://schemas.microsoft.com/office/drawing/2014/main" id="{E08F4A6C-EF12-65FC-1F5B-6255E071BC6A}"/>
                  </a:ext>
                </a:extLst>
              </p:cNvPr>
              <p:cNvSpPr/>
              <p:nvPr/>
            </p:nvSpPr>
            <p:spPr>
              <a:xfrm>
                <a:off x="-10" y="10"/>
                <a:ext cx="438784" cy="335280"/>
              </a:xfrm>
              <a:custGeom>
                <a:avLst/>
                <a:gdLst/>
                <a:ahLst/>
                <a:cxnLst/>
                <a:rect l="l" t="t" r="r" b="b"/>
                <a:pathLst>
                  <a:path w="438784" h="335280">
                    <a:moveTo>
                      <a:pt x="438581" y="324256"/>
                    </a:moveTo>
                    <a:lnTo>
                      <a:pt x="425589" y="323176"/>
                    </a:lnTo>
                    <a:lnTo>
                      <a:pt x="398767" y="314921"/>
                    </a:lnTo>
                    <a:lnTo>
                      <a:pt x="383806" y="313690"/>
                    </a:lnTo>
                    <a:lnTo>
                      <a:pt x="368846" y="314921"/>
                    </a:lnTo>
                    <a:lnTo>
                      <a:pt x="341909" y="323037"/>
                    </a:lnTo>
                    <a:lnTo>
                      <a:pt x="328980" y="324281"/>
                    </a:lnTo>
                    <a:lnTo>
                      <a:pt x="316064" y="323037"/>
                    </a:lnTo>
                    <a:lnTo>
                      <a:pt x="289153" y="314921"/>
                    </a:lnTo>
                    <a:lnTo>
                      <a:pt x="274154" y="313690"/>
                    </a:lnTo>
                    <a:lnTo>
                      <a:pt x="259245" y="314921"/>
                    </a:lnTo>
                    <a:lnTo>
                      <a:pt x="232384" y="323176"/>
                    </a:lnTo>
                    <a:lnTo>
                      <a:pt x="219379" y="324256"/>
                    </a:lnTo>
                    <a:lnTo>
                      <a:pt x="206375" y="323176"/>
                    </a:lnTo>
                    <a:lnTo>
                      <a:pt x="179514" y="314921"/>
                    </a:lnTo>
                    <a:lnTo>
                      <a:pt x="164515" y="313690"/>
                    </a:lnTo>
                    <a:lnTo>
                      <a:pt x="149593" y="314921"/>
                    </a:lnTo>
                    <a:lnTo>
                      <a:pt x="122732" y="323176"/>
                    </a:lnTo>
                    <a:lnTo>
                      <a:pt x="109740" y="324256"/>
                    </a:lnTo>
                    <a:lnTo>
                      <a:pt x="96735" y="323176"/>
                    </a:lnTo>
                    <a:lnTo>
                      <a:pt x="69837" y="314921"/>
                    </a:lnTo>
                    <a:lnTo>
                      <a:pt x="54876" y="313690"/>
                    </a:lnTo>
                    <a:lnTo>
                      <a:pt x="39916" y="314921"/>
                    </a:lnTo>
                    <a:lnTo>
                      <a:pt x="13068" y="323176"/>
                    </a:lnTo>
                    <a:lnTo>
                      <a:pt x="0" y="324256"/>
                    </a:lnTo>
                    <a:lnTo>
                      <a:pt x="0" y="334822"/>
                    </a:lnTo>
                    <a:lnTo>
                      <a:pt x="14998" y="333590"/>
                    </a:lnTo>
                    <a:lnTo>
                      <a:pt x="41871" y="325361"/>
                    </a:lnTo>
                    <a:lnTo>
                      <a:pt x="54876" y="324256"/>
                    </a:lnTo>
                    <a:lnTo>
                      <a:pt x="67932" y="325361"/>
                    </a:lnTo>
                    <a:lnTo>
                      <a:pt x="94780" y="333590"/>
                    </a:lnTo>
                    <a:lnTo>
                      <a:pt x="109740" y="334822"/>
                    </a:lnTo>
                    <a:lnTo>
                      <a:pt x="124701" y="333590"/>
                    </a:lnTo>
                    <a:lnTo>
                      <a:pt x="151523" y="325361"/>
                    </a:lnTo>
                    <a:lnTo>
                      <a:pt x="164515" y="324256"/>
                    </a:lnTo>
                    <a:lnTo>
                      <a:pt x="177584" y="325361"/>
                    </a:lnTo>
                    <a:lnTo>
                      <a:pt x="204419" y="333590"/>
                    </a:lnTo>
                    <a:lnTo>
                      <a:pt x="219379" y="334822"/>
                    </a:lnTo>
                    <a:lnTo>
                      <a:pt x="234340" y="333590"/>
                    </a:lnTo>
                    <a:lnTo>
                      <a:pt x="261277" y="325475"/>
                    </a:lnTo>
                    <a:lnTo>
                      <a:pt x="274205" y="324231"/>
                    </a:lnTo>
                    <a:lnTo>
                      <a:pt x="287121" y="325475"/>
                    </a:lnTo>
                    <a:lnTo>
                      <a:pt x="314159" y="333387"/>
                    </a:lnTo>
                    <a:lnTo>
                      <a:pt x="329018" y="334797"/>
                    </a:lnTo>
                    <a:lnTo>
                      <a:pt x="343852" y="333387"/>
                    </a:lnTo>
                    <a:lnTo>
                      <a:pt x="370852" y="325475"/>
                    </a:lnTo>
                    <a:lnTo>
                      <a:pt x="383806" y="324231"/>
                    </a:lnTo>
                    <a:lnTo>
                      <a:pt x="396760" y="325475"/>
                    </a:lnTo>
                    <a:lnTo>
                      <a:pt x="423672" y="333590"/>
                    </a:lnTo>
                    <a:lnTo>
                      <a:pt x="438581" y="334822"/>
                    </a:lnTo>
                    <a:lnTo>
                      <a:pt x="438581" y="324256"/>
                    </a:lnTo>
                    <a:close/>
                  </a:path>
                  <a:path w="438784" h="335280">
                    <a:moveTo>
                      <a:pt x="438645" y="281990"/>
                    </a:moveTo>
                    <a:lnTo>
                      <a:pt x="425577" y="280911"/>
                    </a:lnTo>
                    <a:lnTo>
                      <a:pt x="413105" y="277063"/>
                    </a:lnTo>
                    <a:lnTo>
                      <a:pt x="398640" y="272859"/>
                    </a:lnTo>
                    <a:lnTo>
                      <a:pt x="383794" y="271449"/>
                    </a:lnTo>
                    <a:lnTo>
                      <a:pt x="368960" y="272859"/>
                    </a:lnTo>
                    <a:lnTo>
                      <a:pt x="341947" y="280784"/>
                    </a:lnTo>
                    <a:lnTo>
                      <a:pt x="329006" y="282016"/>
                    </a:lnTo>
                    <a:lnTo>
                      <a:pt x="316090" y="280784"/>
                    </a:lnTo>
                    <a:lnTo>
                      <a:pt x="289179" y="272669"/>
                    </a:lnTo>
                    <a:lnTo>
                      <a:pt x="274218" y="271424"/>
                    </a:lnTo>
                    <a:lnTo>
                      <a:pt x="259257" y="272669"/>
                    </a:lnTo>
                    <a:lnTo>
                      <a:pt x="232422" y="280911"/>
                    </a:lnTo>
                    <a:lnTo>
                      <a:pt x="219354" y="281990"/>
                    </a:lnTo>
                    <a:lnTo>
                      <a:pt x="206362" y="280911"/>
                    </a:lnTo>
                    <a:lnTo>
                      <a:pt x="179539" y="272669"/>
                    </a:lnTo>
                    <a:lnTo>
                      <a:pt x="164579" y="271424"/>
                    </a:lnTo>
                    <a:lnTo>
                      <a:pt x="149618" y="272669"/>
                    </a:lnTo>
                    <a:lnTo>
                      <a:pt x="122783" y="280911"/>
                    </a:lnTo>
                    <a:lnTo>
                      <a:pt x="109715" y="281990"/>
                    </a:lnTo>
                    <a:lnTo>
                      <a:pt x="96723" y="280911"/>
                    </a:lnTo>
                    <a:lnTo>
                      <a:pt x="69850" y="272669"/>
                    </a:lnTo>
                    <a:lnTo>
                      <a:pt x="54838" y="271424"/>
                    </a:lnTo>
                    <a:lnTo>
                      <a:pt x="39928" y="272669"/>
                    </a:lnTo>
                    <a:lnTo>
                      <a:pt x="13068" y="280911"/>
                    </a:lnTo>
                    <a:lnTo>
                      <a:pt x="63" y="281990"/>
                    </a:lnTo>
                    <a:lnTo>
                      <a:pt x="63" y="292557"/>
                    </a:lnTo>
                    <a:lnTo>
                      <a:pt x="15024" y="291325"/>
                    </a:lnTo>
                    <a:lnTo>
                      <a:pt x="41859" y="283108"/>
                    </a:lnTo>
                    <a:lnTo>
                      <a:pt x="54838" y="281990"/>
                    </a:lnTo>
                    <a:lnTo>
                      <a:pt x="67906" y="283108"/>
                    </a:lnTo>
                    <a:lnTo>
                      <a:pt x="94780" y="291325"/>
                    </a:lnTo>
                    <a:lnTo>
                      <a:pt x="109715" y="292557"/>
                    </a:lnTo>
                    <a:lnTo>
                      <a:pt x="124701" y="291325"/>
                    </a:lnTo>
                    <a:lnTo>
                      <a:pt x="151549" y="283108"/>
                    </a:lnTo>
                    <a:lnTo>
                      <a:pt x="164579" y="281990"/>
                    </a:lnTo>
                    <a:lnTo>
                      <a:pt x="177584" y="283108"/>
                    </a:lnTo>
                    <a:lnTo>
                      <a:pt x="204444" y="291325"/>
                    </a:lnTo>
                    <a:lnTo>
                      <a:pt x="219354" y="292557"/>
                    </a:lnTo>
                    <a:lnTo>
                      <a:pt x="234353" y="291325"/>
                    </a:lnTo>
                    <a:lnTo>
                      <a:pt x="261264" y="283210"/>
                    </a:lnTo>
                    <a:lnTo>
                      <a:pt x="274205" y="281978"/>
                    </a:lnTo>
                    <a:lnTo>
                      <a:pt x="287134" y="283210"/>
                    </a:lnTo>
                    <a:lnTo>
                      <a:pt x="314134" y="291134"/>
                    </a:lnTo>
                    <a:lnTo>
                      <a:pt x="329006" y="292531"/>
                    </a:lnTo>
                    <a:lnTo>
                      <a:pt x="343865" y="291134"/>
                    </a:lnTo>
                    <a:lnTo>
                      <a:pt x="370903" y="283210"/>
                    </a:lnTo>
                    <a:lnTo>
                      <a:pt x="383819" y="281978"/>
                    </a:lnTo>
                    <a:lnTo>
                      <a:pt x="396748" y="283210"/>
                    </a:lnTo>
                    <a:lnTo>
                      <a:pt x="423646" y="291325"/>
                    </a:lnTo>
                    <a:lnTo>
                      <a:pt x="438645" y="292557"/>
                    </a:lnTo>
                    <a:lnTo>
                      <a:pt x="438645" y="281990"/>
                    </a:lnTo>
                    <a:close/>
                  </a:path>
                  <a:path w="438784" h="335280">
                    <a:moveTo>
                      <a:pt x="438645" y="239725"/>
                    </a:moveTo>
                    <a:lnTo>
                      <a:pt x="425577" y="238683"/>
                    </a:lnTo>
                    <a:lnTo>
                      <a:pt x="398640" y="230593"/>
                    </a:lnTo>
                    <a:lnTo>
                      <a:pt x="383794" y="229184"/>
                    </a:lnTo>
                    <a:lnTo>
                      <a:pt x="368960" y="230593"/>
                    </a:lnTo>
                    <a:lnTo>
                      <a:pt x="342036" y="238683"/>
                    </a:lnTo>
                    <a:lnTo>
                      <a:pt x="323011" y="239903"/>
                    </a:lnTo>
                    <a:lnTo>
                      <a:pt x="277368" y="217004"/>
                    </a:lnTo>
                    <a:lnTo>
                      <a:pt x="240144" y="165087"/>
                    </a:lnTo>
                    <a:lnTo>
                      <a:pt x="237147" y="134785"/>
                    </a:lnTo>
                    <a:lnTo>
                      <a:pt x="240753" y="117652"/>
                    </a:lnTo>
                    <a:lnTo>
                      <a:pt x="249199" y="100342"/>
                    </a:lnTo>
                    <a:lnTo>
                      <a:pt x="262445" y="86423"/>
                    </a:lnTo>
                    <a:lnTo>
                      <a:pt x="280479" y="79489"/>
                    </a:lnTo>
                    <a:lnTo>
                      <a:pt x="298894" y="80949"/>
                    </a:lnTo>
                    <a:lnTo>
                      <a:pt x="314947" y="88798"/>
                    </a:lnTo>
                    <a:lnTo>
                      <a:pt x="327113" y="101866"/>
                    </a:lnTo>
                    <a:lnTo>
                      <a:pt x="333844" y="119024"/>
                    </a:lnTo>
                    <a:lnTo>
                      <a:pt x="334987" y="126504"/>
                    </a:lnTo>
                    <a:lnTo>
                      <a:pt x="341680" y="131876"/>
                    </a:lnTo>
                    <a:lnTo>
                      <a:pt x="357276" y="130644"/>
                    </a:lnTo>
                    <a:lnTo>
                      <a:pt x="363258" y="123609"/>
                    </a:lnTo>
                    <a:lnTo>
                      <a:pt x="362559" y="115150"/>
                    </a:lnTo>
                    <a:lnTo>
                      <a:pt x="350266" y="74028"/>
                    </a:lnTo>
                    <a:lnTo>
                      <a:pt x="326923" y="40513"/>
                    </a:lnTo>
                    <a:lnTo>
                      <a:pt x="294513" y="15925"/>
                    </a:lnTo>
                    <a:lnTo>
                      <a:pt x="255143" y="1892"/>
                    </a:lnTo>
                    <a:lnTo>
                      <a:pt x="210896" y="0"/>
                    </a:lnTo>
                    <a:lnTo>
                      <a:pt x="180378" y="7200"/>
                    </a:lnTo>
                    <a:lnTo>
                      <a:pt x="150964" y="22301"/>
                    </a:lnTo>
                    <a:lnTo>
                      <a:pt x="122745" y="45250"/>
                    </a:lnTo>
                    <a:lnTo>
                      <a:pt x="91300" y="81876"/>
                    </a:lnTo>
                    <a:lnTo>
                      <a:pt x="64706" y="116357"/>
                    </a:lnTo>
                    <a:lnTo>
                      <a:pt x="44005" y="139966"/>
                    </a:lnTo>
                    <a:lnTo>
                      <a:pt x="21894" y="162496"/>
                    </a:lnTo>
                    <a:lnTo>
                      <a:pt x="63" y="181622"/>
                    </a:lnTo>
                    <a:lnTo>
                      <a:pt x="63" y="194830"/>
                    </a:lnTo>
                    <a:lnTo>
                      <a:pt x="23825" y="175094"/>
                    </a:lnTo>
                    <a:lnTo>
                      <a:pt x="48298" y="150749"/>
                    </a:lnTo>
                    <a:lnTo>
                      <a:pt x="71386" y="124739"/>
                    </a:lnTo>
                    <a:lnTo>
                      <a:pt x="104254" y="82397"/>
                    </a:lnTo>
                    <a:lnTo>
                      <a:pt x="129667" y="53263"/>
                    </a:lnTo>
                    <a:lnTo>
                      <a:pt x="156159" y="31508"/>
                    </a:lnTo>
                    <a:lnTo>
                      <a:pt x="183629" y="17233"/>
                    </a:lnTo>
                    <a:lnTo>
                      <a:pt x="211963" y="10477"/>
                    </a:lnTo>
                    <a:lnTo>
                      <a:pt x="262432" y="14414"/>
                    </a:lnTo>
                    <a:lnTo>
                      <a:pt x="305117" y="35280"/>
                    </a:lnTo>
                    <a:lnTo>
                      <a:pt x="336232" y="70167"/>
                    </a:lnTo>
                    <a:lnTo>
                      <a:pt x="352158" y="117259"/>
                    </a:lnTo>
                    <a:lnTo>
                      <a:pt x="349516" y="120611"/>
                    </a:lnTo>
                    <a:lnTo>
                      <a:pt x="346354" y="120878"/>
                    </a:lnTo>
                    <a:lnTo>
                      <a:pt x="344500" y="119380"/>
                    </a:lnTo>
                    <a:lnTo>
                      <a:pt x="344233" y="117259"/>
                    </a:lnTo>
                    <a:lnTo>
                      <a:pt x="336080" y="96316"/>
                    </a:lnTo>
                    <a:lnTo>
                      <a:pt x="321297" y="80352"/>
                    </a:lnTo>
                    <a:lnTo>
                      <a:pt x="301752" y="70764"/>
                    </a:lnTo>
                    <a:lnTo>
                      <a:pt x="279323" y="68935"/>
                    </a:lnTo>
                    <a:lnTo>
                      <a:pt x="256514" y="77470"/>
                    </a:lnTo>
                    <a:lnTo>
                      <a:pt x="240436" y="94234"/>
                    </a:lnTo>
                    <a:lnTo>
                      <a:pt x="230619" y="114604"/>
                    </a:lnTo>
                    <a:lnTo>
                      <a:pt x="226580" y="133997"/>
                    </a:lnTo>
                    <a:lnTo>
                      <a:pt x="228777" y="162877"/>
                    </a:lnTo>
                    <a:lnTo>
                      <a:pt x="258559" y="214134"/>
                    </a:lnTo>
                    <a:lnTo>
                      <a:pt x="294386" y="240614"/>
                    </a:lnTo>
                    <a:lnTo>
                      <a:pt x="321957" y="250469"/>
                    </a:lnTo>
                    <a:lnTo>
                      <a:pt x="336511" y="250075"/>
                    </a:lnTo>
                    <a:lnTo>
                      <a:pt x="351256" y="247243"/>
                    </a:lnTo>
                    <a:lnTo>
                      <a:pt x="370865" y="240995"/>
                    </a:lnTo>
                    <a:lnTo>
                      <a:pt x="383794" y="239776"/>
                    </a:lnTo>
                    <a:lnTo>
                      <a:pt x="396735" y="240995"/>
                    </a:lnTo>
                    <a:lnTo>
                      <a:pt x="423646" y="249059"/>
                    </a:lnTo>
                    <a:lnTo>
                      <a:pt x="438645" y="250291"/>
                    </a:lnTo>
                    <a:lnTo>
                      <a:pt x="438645" y="239725"/>
                    </a:lnTo>
                    <a:close/>
                  </a:path>
                </a:pathLst>
              </a:custGeom>
              <a:solidFill>
                <a:srgbClr val="000000"/>
              </a:solidFill>
            </p:spPr>
            <p:txBody>
              <a:bodyPr wrap="square" lIns="0" tIns="0" rIns="0" bIns="0" rtlCol="0">
                <a:prstTxWarp prst="textNoShape">
                  <a:avLst/>
                </a:prstTxWarp>
                <a:noAutofit/>
              </a:bodyPr>
              <a:lstStyle/>
              <a:p>
                <a:endParaRPr lang="en-AU"/>
              </a:p>
            </p:txBody>
          </p:sp>
        </p:grpSp>
        <p:pic>
          <p:nvPicPr>
            <p:cNvPr id="11" name="Picture 10">
              <a:extLst>
                <a:ext uri="{FF2B5EF4-FFF2-40B4-BE49-F238E27FC236}">
                  <a16:creationId xmlns:a16="http://schemas.microsoft.com/office/drawing/2014/main" id="{667D3E87-4AD9-91E2-F089-DC16D89A0C67}"/>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7579614" y="5413632"/>
              <a:ext cx="1065314" cy="1065314"/>
            </a:xfrm>
            <a:prstGeom prst="rect">
              <a:avLst/>
            </a:prstGeom>
          </p:spPr>
        </p:pic>
        <p:pic>
          <p:nvPicPr>
            <p:cNvPr id="14" name="Picture 13" descr="A black background with a black square&#10;&#10;Description automatically generated with medium confidence">
              <a:extLst>
                <a:ext uri="{FF2B5EF4-FFF2-40B4-BE49-F238E27FC236}">
                  <a16:creationId xmlns:a16="http://schemas.microsoft.com/office/drawing/2014/main" id="{5521A66E-F465-62A7-E6BB-7842954A55B1}"/>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752781" y="5451661"/>
              <a:ext cx="1184634" cy="1184634"/>
            </a:xfrm>
            <a:prstGeom prst="rect">
              <a:avLst/>
            </a:prstGeom>
          </p:spPr>
        </p:pic>
        <p:pic>
          <p:nvPicPr>
            <p:cNvPr id="16" name="Picture 15" descr="A black background with a black square&#10;&#10;Description automatically generated with medium confidence">
              <a:extLst>
                <a:ext uri="{FF2B5EF4-FFF2-40B4-BE49-F238E27FC236}">
                  <a16:creationId xmlns:a16="http://schemas.microsoft.com/office/drawing/2014/main" id="{34117B67-A80A-3D32-6C7A-596A906AC989}"/>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411499" y="4078383"/>
              <a:ext cx="1233429" cy="1233429"/>
            </a:xfrm>
            <a:prstGeom prst="rect">
              <a:avLst/>
            </a:prstGeom>
          </p:spPr>
        </p:pic>
      </p:grpSp>
      <p:sp>
        <p:nvSpPr>
          <p:cNvPr id="23" name="Title 1">
            <a:extLst>
              <a:ext uri="{FF2B5EF4-FFF2-40B4-BE49-F238E27FC236}">
                <a16:creationId xmlns:a16="http://schemas.microsoft.com/office/drawing/2014/main" id="{B073B2B4-61AC-664F-825F-CA46D5433F51}"/>
              </a:ext>
            </a:extLst>
          </p:cNvPr>
          <p:cNvSpPr txBox="1">
            <a:spLocks/>
          </p:cNvSpPr>
          <p:nvPr/>
        </p:nvSpPr>
        <p:spPr>
          <a:xfrm>
            <a:off x="9115962" y="1902428"/>
            <a:ext cx="2366887" cy="86793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r>
              <a:rPr lang="en-US" sz="2800" b="0">
                <a:solidFill>
                  <a:srgbClr val="0E1E42"/>
                </a:solidFill>
                <a:latin typeface="Calibri" panose="020F0502020204030204" pitchFamily="34" charset="0"/>
                <a:ea typeface="Verdana" panose="020B0604030504040204" pitchFamily="34" charset="0"/>
              </a:rPr>
              <a:t>Read some homophones</a:t>
            </a:r>
            <a:endParaRPr lang="en-US" sz="2800">
              <a:solidFill>
                <a:srgbClr val="0E1E42"/>
              </a:solidFill>
              <a:latin typeface="Calibri" panose="020F0502020204030204" pitchFamily="34" charset="0"/>
              <a:ea typeface="Verdana" panose="020B0604030504040204" pitchFamily="34" charset="0"/>
            </a:endParaRPr>
          </a:p>
        </p:txBody>
      </p:sp>
      <p:sp>
        <p:nvSpPr>
          <p:cNvPr id="21" name="Content Placeholder 3">
            <a:extLst>
              <a:ext uri="{FF2B5EF4-FFF2-40B4-BE49-F238E27FC236}">
                <a16:creationId xmlns:a16="http://schemas.microsoft.com/office/drawing/2014/main" id="{17E4CE3F-6B29-2B49-8731-61EB6323A106}"/>
              </a:ext>
            </a:extLst>
          </p:cNvPr>
          <p:cNvSpPr txBox="1">
            <a:spLocks/>
          </p:cNvSpPr>
          <p:nvPr/>
        </p:nvSpPr>
        <p:spPr>
          <a:xfrm>
            <a:off x="9179364" y="3165631"/>
            <a:ext cx="2856117" cy="2010807"/>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4000">
                <a:solidFill>
                  <a:srgbClr val="4557AD"/>
                </a:solidFill>
                <a:latin typeface="Tenorite" pitchFamily="2" charset="0"/>
                <a:cs typeface="Arial"/>
              </a:rPr>
              <a:t>duck </a:t>
            </a:r>
            <a:r>
              <a:rPr lang="en-US" sz="4000" err="1">
                <a:solidFill>
                  <a:srgbClr val="4557AD"/>
                </a:solidFill>
                <a:latin typeface="Tenorite" pitchFamily="2" charset="0"/>
                <a:cs typeface="Arial"/>
              </a:rPr>
              <a:t>duck</a:t>
            </a:r>
            <a:endParaRPr lang="en-US" sz="4000">
              <a:solidFill>
                <a:srgbClr val="4557AD"/>
              </a:solidFill>
              <a:latin typeface="Tenorite" pitchFamily="2" charset="0"/>
              <a:cs typeface="Arial"/>
            </a:endParaRPr>
          </a:p>
          <a:p>
            <a:pPr marL="0" indent="0">
              <a:buFont typeface="Arial" panose="020B0604020202020204" pitchFamily="34" charset="0"/>
              <a:buNone/>
            </a:pPr>
            <a:r>
              <a:rPr lang="en-US" sz="4000">
                <a:solidFill>
                  <a:srgbClr val="4557AD"/>
                </a:solidFill>
                <a:latin typeface="Tenorite" pitchFamily="2" charset="0"/>
                <a:cs typeface="Arial"/>
              </a:rPr>
              <a:t>plain plane</a:t>
            </a:r>
          </a:p>
          <a:p>
            <a:pPr marL="0" indent="0">
              <a:buNone/>
            </a:pPr>
            <a:r>
              <a:rPr lang="en-US" sz="4000">
                <a:solidFill>
                  <a:srgbClr val="4557AD"/>
                </a:solidFill>
                <a:latin typeface="Tenorite" pitchFamily="2" charset="0"/>
                <a:cs typeface="Arial"/>
              </a:rPr>
              <a:t>brake break</a:t>
            </a:r>
          </a:p>
        </p:txBody>
      </p:sp>
      <p:grpSp>
        <p:nvGrpSpPr>
          <p:cNvPr id="32" name="Group 31">
            <a:extLst>
              <a:ext uri="{FF2B5EF4-FFF2-40B4-BE49-F238E27FC236}">
                <a16:creationId xmlns:a16="http://schemas.microsoft.com/office/drawing/2014/main" id="{0B743ACB-1F20-3D41-890A-BA5D3634B733}"/>
              </a:ext>
              <a:ext uri="{C183D7F6-B498-43B3-948B-1728B52AA6E4}">
                <adec:decorative xmlns:adec="http://schemas.microsoft.com/office/drawing/2017/decorative" val="1"/>
              </a:ext>
            </a:extLst>
          </p:cNvPr>
          <p:cNvGrpSpPr/>
          <p:nvPr/>
        </p:nvGrpSpPr>
        <p:grpSpPr>
          <a:xfrm>
            <a:off x="9881364" y="1231876"/>
            <a:ext cx="800799" cy="598492"/>
            <a:chOff x="7374176" y="1891643"/>
            <a:chExt cx="800799" cy="598492"/>
          </a:xfrm>
        </p:grpSpPr>
        <p:sp>
          <p:nvSpPr>
            <p:cNvPr id="28" name="Rounded Rectangle 27">
              <a:extLst>
                <a:ext uri="{FF2B5EF4-FFF2-40B4-BE49-F238E27FC236}">
                  <a16:creationId xmlns:a16="http://schemas.microsoft.com/office/drawing/2014/main" id="{39FD4883-D300-764A-83C3-3C5B7C00CB50}"/>
                </a:ext>
              </a:extLst>
            </p:cNvPr>
            <p:cNvSpPr/>
            <p:nvPr userDrawn="1"/>
          </p:nvSpPr>
          <p:spPr>
            <a:xfrm>
              <a:off x="7374176" y="1891643"/>
              <a:ext cx="800799" cy="590023"/>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Graphic 28" descr="Glasses outline">
              <a:extLst>
                <a:ext uri="{FF2B5EF4-FFF2-40B4-BE49-F238E27FC236}">
                  <a16:creationId xmlns:a16="http://schemas.microsoft.com/office/drawing/2014/main" id="{A3D84708-6DF4-C94A-AEB4-5E35ACA4EB7E}"/>
                </a:ext>
              </a:extLst>
            </p:cNvPr>
            <p:cNvPicPr>
              <a:picLocks noChangeAspect="1"/>
            </p:cNvPicPr>
            <p:nvPr userDrawn="1"/>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7483340" y="1891643"/>
              <a:ext cx="598492" cy="598492"/>
            </a:xfrm>
            <a:prstGeom prst="rect">
              <a:avLst/>
            </a:prstGeom>
          </p:spPr>
        </p:pic>
      </p:grpSp>
      <p:pic>
        <p:nvPicPr>
          <p:cNvPr id="30" name="Graphic 29">
            <a:extLst>
              <a:ext uri="{FF2B5EF4-FFF2-40B4-BE49-F238E27FC236}">
                <a16:creationId xmlns:a16="http://schemas.microsoft.com/office/drawing/2014/main" id="{D55D0BDF-AAF6-7942-A364-2A4C7D956351}"/>
              </a:ext>
              <a:ext uri="{C183D7F6-B498-43B3-948B-1728B52AA6E4}">
                <adec:decorative xmlns:adec="http://schemas.microsoft.com/office/drawing/2017/decorative" val="1"/>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a:stretch/>
        </p:blipFill>
        <p:spPr>
          <a:xfrm flipH="1">
            <a:off x="-305496" y="1336375"/>
            <a:ext cx="3658512" cy="3658512"/>
          </a:xfrm>
          <a:prstGeom prst="rect">
            <a:avLst/>
          </a:prstGeom>
        </p:spPr>
      </p:pic>
      <p:grpSp>
        <p:nvGrpSpPr>
          <p:cNvPr id="17" name="Group 16">
            <a:extLst>
              <a:ext uri="{FF2B5EF4-FFF2-40B4-BE49-F238E27FC236}">
                <a16:creationId xmlns:a16="http://schemas.microsoft.com/office/drawing/2014/main" id="{0F1790D4-3786-A3DB-5612-6F6160913D9F}"/>
              </a:ext>
              <a:ext uri="{C183D7F6-B498-43B3-948B-1728B52AA6E4}">
                <adec:decorative xmlns:adec="http://schemas.microsoft.com/office/drawing/2017/decorative" val="1"/>
              </a:ext>
            </a:extLst>
          </p:cNvPr>
          <p:cNvGrpSpPr/>
          <p:nvPr/>
        </p:nvGrpSpPr>
        <p:grpSpPr>
          <a:xfrm>
            <a:off x="3611311" y="2814376"/>
            <a:ext cx="1098463" cy="1101805"/>
            <a:chOff x="3611311" y="2814376"/>
            <a:chExt cx="1098463" cy="1101805"/>
          </a:xfrm>
        </p:grpSpPr>
        <p:sp>
          <p:nvSpPr>
            <p:cNvPr id="2" name="Rounded Rectangle 27">
              <a:extLst>
                <a:ext uri="{FF2B5EF4-FFF2-40B4-BE49-F238E27FC236}">
                  <a16:creationId xmlns:a16="http://schemas.microsoft.com/office/drawing/2014/main" id="{D303C7D3-C43D-EEF6-B3A5-D6E349CBBD8C}"/>
                </a:ext>
              </a:extLst>
            </p:cNvPr>
            <p:cNvSpPr/>
            <p:nvPr/>
          </p:nvSpPr>
          <p:spPr>
            <a:xfrm>
              <a:off x="3636889" y="2912020"/>
              <a:ext cx="1054303" cy="856474"/>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Graphic 12" descr="Speech outline">
              <a:extLst>
                <a:ext uri="{FF2B5EF4-FFF2-40B4-BE49-F238E27FC236}">
                  <a16:creationId xmlns:a16="http://schemas.microsoft.com/office/drawing/2014/main" id="{7E335945-8B7A-1D64-FEF1-239585448CED}"/>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flipH="1">
              <a:off x="3611311" y="2814376"/>
              <a:ext cx="1098463" cy="1101805"/>
            </a:xfrm>
            <a:prstGeom prst="rect">
              <a:avLst/>
            </a:prstGeom>
          </p:spPr>
        </p:pic>
      </p:grpSp>
    </p:spTree>
    <p:custDataLst>
      <p:tags r:id="rId1"/>
    </p:custDataLst>
    <p:extLst>
      <p:ext uri="{BB962C8B-B14F-4D97-AF65-F5344CB8AC3E}">
        <p14:creationId xmlns:p14="http://schemas.microsoft.com/office/powerpoint/2010/main" val="25813006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09A952-6E3A-9ECC-71A5-2F0F63A52D87}"/>
              </a:ext>
            </a:extLst>
          </p:cNvPr>
          <p:cNvSpPr>
            <a:spLocks noGrp="1"/>
          </p:cNvSpPr>
          <p:nvPr>
            <p:ph type="title"/>
          </p:nvPr>
        </p:nvSpPr>
        <p:spPr/>
        <p:txBody>
          <a:bodyPr/>
          <a:lstStyle/>
          <a:p>
            <a:r>
              <a:rPr lang="en-US" sz="800" kern="1200" dirty="0">
                <a:solidFill>
                  <a:srgbClr val="E7E6E6"/>
                </a:solidFill>
                <a:effectLst/>
                <a:latin typeface="Calibri" panose="020F0502020204030204" pitchFamily="34" charset="0"/>
                <a:ea typeface="+mj-ea"/>
                <a:cs typeface="+mj-cs"/>
              </a:rPr>
              <a:t>Slide 19 End of presentation</a:t>
            </a:r>
            <a:endParaRPr lang="en-AU" dirty="0"/>
          </a:p>
        </p:txBody>
      </p:sp>
    </p:spTree>
    <p:extLst>
      <p:ext uri="{BB962C8B-B14F-4D97-AF65-F5344CB8AC3E}">
        <p14:creationId xmlns:p14="http://schemas.microsoft.com/office/powerpoint/2010/main" val="158302115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CD6A97-6D38-BE47-BD52-3F22E3E5AA6B}"/>
              </a:ext>
            </a:extLst>
          </p:cNvPr>
          <p:cNvSpPr>
            <a:spLocks noGrp="1"/>
          </p:cNvSpPr>
          <p:nvPr>
            <p:ph type="title"/>
          </p:nvPr>
        </p:nvSpPr>
        <p:spPr>
          <a:xfrm>
            <a:off x="0" y="-800201"/>
            <a:ext cx="10106526" cy="625578"/>
          </a:xfrm>
        </p:spPr>
        <p:txBody>
          <a:bodyPr/>
          <a:lstStyle/>
          <a:p>
            <a:r>
              <a:rPr lang="en-US" sz="800" b="0">
                <a:solidFill>
                  <a:schemeClr val="bg2"/>
                </a:solidFill>
              </a:rPr>
              <a:t>Slide 2 Learning intention and success criteria</a:t>
            </a:r>
          </a:p>
        </p:txBody>
      </p:sp>
      <p:sp>
        <p:nvSpPr>
          <p:cNvPr id="7" name="TextBox 6">
            <a:extLst>
              <a:ext uri="{FF2B5EF4-FFF2-40B4-BE49-F238E27FC236}">
                <a16:creationId xmlns:a16="http://schemas.microsoft.com/office/drawing/2014/main" id="{B16F79CC-9A8A-3573-D4AA-5B324082BC90}"/>
              </a:ext>
            </a:extLst>
          </p:cNvPr>
          <p:cNvSpPr txBox="1"/>
          <p:nvPr/>
        </p:nvSpPr>
        <p:spPr>
          <a:xfrm>
            <a:off x="958516" y="3618909"/>
            <a:ext cx="7527758" cy="1938992"/>
          </a:xfrm>
          <a:prstGeom prst="rect">
            <a:avLst/>
          </a:prstGeom>
          <a:noFill/>
        </p:spPr>
        <p:txBody>
          <a:bodyPr wrap="square">
            <a:spAutoFit/>
          </a:bodyPr>
          <a:lstStyle/>
          <a:p>
            <a:r>
              <a:rPr lang="en-US" sz="3000">
                <a:latin typeface="Calibri" panose="020F0502020204030204" pitchFamily="34" charset="0"/>
                <a:ea typeface="Calibri" panose="020F0502020204030204" pitchFamily="34" charset="0"/>
                <a:cs typeface="Calibri" panose="020F0502020204030204" pitchFamily="34" charset="0"/>
              </a:rPr>
              <a:t>I will know I have been successful if I can:</a:t>
            </a:r>
          </a:p>
          <a:p>
            <a:pPr marL="342900" indent="-342900">
              <a:buFont typeface="Arial" panose="020B0604020202020204" pitchFamily="34" charset="0"/>
              <a:buChar char="•"/>
            </a:pPr>
            <a:r>
              <a:rPr lang="en-US" sz="3000">
                <a:latin typeface="Calibri" panose="020F0502020204030204" pitchFamily="34" charset="0"/>
                <a:ea typeface="Calibri" panose="020F0502020204030204" pitchFamily="34" charset="0"/>
                <a:cs typeface="Calibri" panose="020F0502020204030204" pitchFamily="34" charset="0"/>
              </a:rPr>
              <a:t>say what homophones are</a:t>
            </a:r>
          </a:p>
          <a:p>
            <a:pPr marL="342900" indent="-342900">
              <a:buFont typeface="Arial" panose="020B0604020202020204" pitchFamily="34" charset="0"/>
              <a:buChar char="•"/>
            </a:pPr>
            <a:r>
              <a:rPr lang="en-US" sz="3000">
                <a:latin typeface="Calibri" panose="020F0502020204030204" pitchFamily="34" charset="0"/>
                <a:ea typeface="Calibri" panose="020F0502020204030204" pitchFamily="34" charset="0"/>
                <a:cs typeface="Calibri" panose="020F0502020204030204" pitchFamily="34" charset="0"/>
              </a:rPr>
              <a:t>identify some homophone pairs</a:t>
            </a:r>
          </a:p>
          <a:p>
            <a:pPr marL="342900" indent="-342900">
              <a:buFont typeface="Arial" panose="020B0604020202020204" pitchFamily="34" charset="0"/>
              <a:buChar char="•"/>
            </a:pPr>
            <a:r>
              <a:rPr lang="en-US" sz="3000">
                <a:latin typeface="Calibri" panose="020F0502020204030204" pitchFamily="34" charset="0"/>
                <a:ea typeface="Calibri" panose="020F0502020204030204" pitchFamily="34" charset="0"/>
                <a:cs typeface="Calibri" panose="020F0502020204030204" pitchFamily="34" charset="0"/>
              </a:rPr>
              <a:t>read some homophones.</a:t>
            </a:r>
          </a:p>
        </p:txBody>
      </p:sp>
    </p:spTree>
    <p:custDataLst>
      <p:tags r:id="rId1"/>
    </p:custDataLst>
    <p:extLst>
      <p:ext uri="{BB962C8B-B14F-4D97-AF65-F5344CB8AC3E}">
        <p14:creationId xmlns:p14="http://schemas.microsoft.com/office/powerpoint/2010/main" val="175957419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3F3C4D-21BA-7DAB-05B3-33F0DD5DA26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5E30E5-77F1-E920-4E69-BADA97E62E1B}"/>
              </a:ext>
            </a:extLst>
          </p:cNvPr>
          <p:cNvSpPr>
            <a:spLocks noGrp="1"/>
          </p:cNvSpPr>
          <p:nvPr>
            <p:ph type="title" idx="4294967295"/>
          </p:nvPr>
        </p:nvSpPr>
        <p:spPr>
          <a:xfrm>
            <a:off x="0" y="-1399310"/>
            <a:ext cx="10515600" cy="1325563"/>
          </a:xfrm>
        </p:spPr>
        <p:txBody>
          <a:bodyPr>
            <a:normAutofit/>
          </a:bodyPr>
          <a:lstStyle/>
          <a:p>
            <a:r>
              <a:rPr lang="en-AU" sz="800" dirty="0">
                <a:solidFill>
                  <a:srgbClr val="F0E9E4"/>
                </a:solidFill>
              </a:rPr>
              <a:t>Slide 3 Homophones</a:t>
            </a:r>
          </a:p>
        </p:txBody>
      </p:sp>
      <p:sp>
        <p:nvSpPr>
          <p:cNvPr id="3" name="Rounded Rectangle 8">
            <a:extLst>
              <a:ext uri="{FF2B5EF4-FFF2-40B4-BE49-F238E27FC236}">
                <a16:creationId xmlns:a16="http://schemas.microsoft.com/office/drawing/2014/main" id="{CDA55D28-EEBD-2B09-E540-CBDECDAAFE2B}"/>
              </a:ext>
              <a:ext uri="{C183D7F6-B498-43B3-948B-1728B52AA6E4}">
                <adec:decorative xmlns:adec="http://schemas.microsoft.com/office/drawing/2017/decorative" val="1"/>
              </a:ext>
            </a:extLst>
          </p:cNvPr>
          <p:cNvSpPr/>
          <p:nvPr/>
        </p:nvSpPr>
        <p:spPr>
          <a:xfrm>
            <a:off x="283765" y="299356"/>
            <a:ext cx="3143176"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CD1226FA-785C-0283-B1BC-FB8BE79AFB94}"/>
              </a:ext>
            </a:extLst>
          </p:cNvPr>
          <p:cNvSpPr txBox="1">
            <a:spLocks/>
          </p:cNvSpPr>
          <p:nvPr/>
        </p:nvSpPr>
        <p:spPr>
          <a:xfrm>
            <a:off x="475243" y="301851"/>
            <a:ext cx="2688087"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dirty="0">
                <a:latin typeface="Calibri" panose="020F0502020204030204" pitchFamily="34" charset="0"/>
                <a:cs typeface="Calibri" panose="020F0502020204030204" pitchFamily="34" charset="0"/>
              </a:rPr>
              <a:t>Homophones</a:t>
            </a:r>
            <a:endParaRPr lang="en-AU" sz="3400" dirty="0">
              <a:latin typeface="Calibri" panose="020F0502020204030204" pitchFamily="34" charset="0"/>
              <a:cs typeface="Calibri" panose="020F0502020204030204" pitchFamily="34" charset="0"/>
            </a:endParaRPr>
          </a:p>
        </p:txBody>
      </p:sp>
      <p:pic>
        <p:nvPicPr>
          <p:cNvPr id="8" name="Picture 7" descr="bat">
            <a:extLst>
              <a:ext uri="{FF2B5EF4-FFF2-40B4-BE49-F238E27FC236}">
                <a16:creationId xmlns:a16="http://schemas.microsoft.com/office/drawing/2014/main" id="{062E62D7-FB5C-7120-E607-18DE7B6D7BAA}"/>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1441939" y="1981200"/>
            <a:ext cx="3575538" cy="3575538"/>
          </a:xfrm>
          <a:prstGeom prst="rect">
            <a:avLst/>
          </a:prstGeom>
        </p:spPr>
      </p:pic>
      <p:pic>
        <p:nvPicPr>
          <p:cNvPr id="10" name="Picture 9" descr="bat">
            <a:extLst>
              <a:ext uri="{FF2B5EF4-FFF2-40B4-BE49-F238E27FC236}">
                <a16:creationId xmlns:a16="http://schemas.microsoft.com/office/drawing/2014/main" id="{C988CEAE-2A7C-B6BE-B8E9-0606CB5C2F6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057292" y="1981200"/>
            <a:ext cx="3692769" cy="3692769"/>
          </a:xfrm>
          <a:prstGeom prst="rect">
            <a:avLst/>
          </a:prstGeom>
        </p:spPr>
      </p:pic>
    </p:spTree>
    <p:custDataLst>
      <p:tags r:id="rId1"/>
    </p:custDataLst>
    <p:extLst>
      <p:ext uri="{BB962C8B-B14F-4D97-AF65-F5344CB8AC3E}">
        <p14:creationId xmlns:p14="http://schemas.microsoft.com/office/powerpoint/2010/main" val="66802327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152C5A0-4B86-7430-E5D0-09106E093B1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0C66EC8-8F7B-8A7F-9B0F-9BBD34FAA011}"/>
              </a:ext>
            </a:extLst>
          </p:cNvPr>
          <p:cNvSpPr>
            <a:spLocks noGrp="1"/>
          </p:cNvSpPr>
          <p:nvPr>
            <p:ph type="title" idx="4294967295"/>
          </p:nvPr>
        </p:nvSpPr>
        <p:spPr>
          <a:xfrm>
            <a:off x="285750" y="474663"/>
            <a:ext cx="2740025" cy="865187"/>
          </a:xfrm>
        </p:spPr>
        <p:txBody>
          <a:bodyPr>
            <a:normAutofit/>
          </a:bodyPr>
          <a:lstStyle/>
          <a:p>
            <a:r>
              <a:rPr lang="en-US" sz="800">
                <a:solidFill>
                  <a:schemeClr val="bg2"/>
                </a:solidFill>
              </a:rPr>
              <a:t>Slide 4 I do</a:t>
            </a:r>
            <a:endParaRPr lang="en-AU" sz="800">
              <a:solidFill>
                <a:schemeClr val="bg2"/>
              </a:solidFill>
            </a:endParaRPr>
          </a:p>
        </p:txBody>
      </p:sp>
      <p:sp>
        <p:nvSpPr>
          <p:cNvPr id="3" name="Content Placeholder 2">
            <a:extLst>
              <a:ext uri="{FF2B5EF4-FFF2-40B4-BE49-F238E27FC236}">
                <a16:creationId xmlns:a16="http://schemas.microsoft.com/office/drawing/2014/main" id="{81B01618-B5F5-1397-8948-0213F2CB0C8D}"/>
              </a:ext>
            </a:extLst>
          </p:cNvPr>
          <p:cNvSpPr txBox="1">
            <a:spLocks/>
          </p:cNvSpPr>
          <p:nvPr/>
        </p:nvSpPr>
        <p:spPr>
          <a:xfrm>
            <a:off x="285750" y="1939740"/>
            <a:ext cx="11906250" cy="1089529"/>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7200">
                <a:solidFill>
                  <a:srgbClr val="4557AD"/>
                </a:solidFill>
                <a:latin typeface="Tenorite" pitchFamily="2" charset="0"/>
                <a:ea typeface="Verdana" panose="020B0604030504040204" pitchFamily="34" charset="0"/>
                <a:cs typeface="Verdana" panose="020B0604030504040204" pitchFamily="34" charset="0"/>
              </a:rPr>
              <a:t>Jess hit the ball with the bat.</a:t>
            </a:r>
          </a:p>
        </p:txBody>
      </p:sp>
      <p:sp>
        <p:nvSpPr>
          <p:cNvPr id="5" name="Content Placeholder 2">
            <a:extLst>
              <a:ext uri="{FF2B5EF4-FFF2-40B4-BE49-F238E27FC236}">
                <a16:creationId xmlns:a16="http://schemas.microsoft.com/office/drawing/2014/main" id="{2591E744-62AA-98BA-7493-FD755076FADD}"/>
              </a:ext>
            </a:extLst>
          </p:cNvPr>
          <p:cNvSpPr txBox="1">
            <a:spLocks/>
          </p:cNvSpPr>
          <p:nvPr/>
        </p:nvSpPr>
        <p:spPr>
          <a:xfrm>
            <a:off x="285750" y="3629606"/>
            <a:ext cx="11906250" cy="2086725"/>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7200">
                <a:solidFill>
                  <a:srgbClr val="4557AD"/>
                </a:solidFill>
                <a:latin typeface="Tenorite" pitchFamily="2" charset="0"/>
                <a:ea typeface="Verdana" panose="020B0604030504040204" pitchFamily="34" charset="0"/>
                <a:cs typeface="Verdana" panose="020B0604030504040204" pitchFamily="34" charset="0"/>
              </a:rPr>
              <a:t>The bat went hunting at night. </a:t>
            </a:r>
          </a:p>
        </p:txBody>
      </p:sp>
    </p:spTree>
    <p:custDataLst>
      <p:tags r:id="rId1"/>
    </p:custDataLst>
    <p:extLst>
      <p:ext uri="{BB962C8B-B14F-4D97-AF65-F5344CB8AC3E}">
        <p14:creationId xmlns:p14="http://schemas.microsoft.com/office/powerpoint/2010/main" val="160995796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10535E-8048-D300-E374-58A155E49CA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415875B-D61D-42BC-6E0A-124B70D19EAF}"/>
              </a:ext>
              <a:ext uri="{C183D7F6-B498-43B3-948B-1728B52AA6E4}">
                <adec:decorative xmlns:adec="http://schemas.microsoft.com/office/drawing/2017/decorative" val="1"/>
              </a:ext>
            </a:extLst>
          </p:cNvPr>
          <p:cNvSpPr>
            <a:spLocks noGrp="1"/>
          </p:cNvSpPr>
          <p:nvPr>
            <p:ph type="title" idx="4294967295"/>
          </p:nvPr>
        </p:nvSpPr>
        <p:spPr>
          <a:xfrm>
            <a:off x="288325" y="474663"/>
            <a:ext cx="3039762" cy="865187"/>
          </a:xfrm>
        </p:spPr>
        <p:txBody>
          <a:bodyPr>
            <a:normAutofit/>
          </a:bodyPr>
          <a:lstStyle/>
          <a:p>
            <a:r>
              <a:rPr lang="en-US" sz="800" dirty="0">
                <a:solidFill>
                  <a:schemeClr val="bg2"/>
                </a:solidFill>
              </a:rPr>
              <a:t>Slide 5 I do</a:t>
            </a:r>
            <a:endParaRPr lang="en-AU" sz="800" dirty="0">
              <a:solidFill>
                <a:schemeClr val="bg2"/>
              </a:solidFill>
            </a:endParaRPr>
          </a:p>
        </p:txBody>
      </p:sp>
      <p:pic>
        <p:nvPicPr>
          <p:cNvPr id="13" name="Picture 12" descr="meet">
            <a:extLst>
              <a:ext uri="{FF2B5EF4-FFF2-40B4-BE49-F238E27FC236}">
                <a16:creationId xmlns:a16="http://schemas.microsoft.com/office/drawing/2014/main" id="{6F9321E2-D9B2-672F-7600-BC4D0E1FD9A9}"/>
              </a:ext>
            </a:extLst>
          </p:cNvPr>
          <p:cNvPicPr>
            <a:picLocks noChangeAspect="1"/>
          </p:cNvPicPr>
          <p:nvPr/>
        </p:nvPicPr>
        <p:blipFill>
          <a:blip r:embed="rId4"/>
          <a:stretch>
            <a:fillRect/>
          </a:stretch>
        </p:blipFill>
        <p:spPr>
          <a:xfrm>
            <a:off x="1599719" y="1840867"/>
            <a:ext cx="2930235" cy="2764373"/>
          </a:xfrm>
          <a:prstGeom prst="rect">
            <a:avLst/>
          </a:prstGeom>
        </p:spPr>
      </p:pic>
      <p:pic>
        <p:nvPicPr>
          <p:cNvPr id="14" name="Picture 13" descr="meat">
            <a:extLst>
              <a:ext uri="{FF2B5EF4-FFF2-40B4-BE49-F238E27FC236}">
                <a16:creationId xmlns:a16="http://schemas.microsoft.com/office/drawing/2014/main" id="{59D862DA-44F8-9DBE-BBBC-B4A08DC979E3}"/>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7078795" y="1840867"/>
            <a:ext cx="2978303" cy="2978303"/>
          </a:xfrm>
          <a:prstGeom prst="rect">
            <a:avLst/>
          </a:prstGeom>
        </p:spPr>
      </p:pic>
    </p:spTree>
    <p:custDataLst>
      <p:tags r:id="rId1"/>
    </p:custDataLst>
    <p:extLst>
      <p:ext uri="{BB962C8B-B14F-4D97-AF65-F5344CB8AC3E}">
        <p14:creationId xmlns:p14="http://schemas.microsoft.com/office/powerpoint/2010/main" val="14107308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FD7A155-6A0D-84C0-8A7D-6C8B7F865539}"/>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DCA379F7-5C52-F419-2CFB-FB2609297335}"/>
              </a:ext>
            </a:extLst>
          </p:cNvPr>
          <p:cNvSpPr>
            <a:spLocks noGrp="1"/>
          </p:cNvSpPr>
          <p:nvPr>
            <p:ph type="title" idx="4294967295"/>
          </p:nvPr>
        </p:nvSpPr>
        <p:spPr>
          <a:xfrm>
            <a:off x="0" y="-963613"/>
            <a:ext cx="7546975" cy="865188"/>
          </a:xfrm>
        </p:spPr>
        <p:txBody>
          <a:bodyPr/>
          <a:lstStyle/>
          <a:p>
            <a:r>
              <a:rPr lang="en-AU" sz="800" dirty="0">
                <a:solidFill>
                  <a:schemeClr val="bg2"/>
                </a:solidFill>
              </a:rPr>
              <a:t>Slide 6 Homophones</a:t>
            </a:r>
          </a:p>
        </p:txBody>
      </p:sp>
      <p:pic>
        <p:nvPicPr>
          <p:cNvPr id="4" name="Picture 3" descr="meet">
            <a:extLst>
              <a:ext uri="{FF2B5EF4-FFF2-40B4-BE49-F238E27FC236}">
                <a16:creationId xmlns:a16="http://schemas.microsoft.com/office/drawing/2014/main" id="{532684F2-E855-4C48-D15D-5E5BB0445AF5}"/>
              </a:ext>
            </a:extLst>
          </p:cNvPr>
          <p:cNvPicPr>
            <a:picLocks noChangeAspect="1"/>
          </p:cNvPicPr>
          <p:nvPr/>
        </p:nvPicPr>
        <p:blipFill>
          <a:blip r:embed="rId4"/>
          <a:stretch>
            <a:fillRect/>
          </a:stretch>
        </p:blipFill>
        <p:spPr>
          <a:xfrm>
            <a:off x="1599719" y="1840867"/>
            <a:ext cx="2930235" cy="2764373"/>
          </a:xfrm>
          <a:prstGeom prst="rect">
            <a:avLst/>
          </a:prstGeom>
        </p:spPr>
      </p:pic>
      <p:sp>
        <p:nvSpPr>
          <p:cNvPr id="6" name="Content Placeholder 2">
            <a:extLst>
              <a:ext uri="{FF2B5EF4-FFF2-40B4-BE49-F238E27FC236}">
                <a16:creationId xmlns:a16="http://schemas.microsoft.com/office/drawing/2014/main" id="{8C63F021-AB72-C751-FB7E-F8C3D9B05FC6}"/>
              </a:ext>
            </a:extLst>
          </p:cNvPr>
          <p:cNvSpPr txBox="1">
            <a:spLocks/>
          </p:cNvSpPr>
          <p:nvPr/>
        </p:nvSpPr>
        <p:spPr>
          <a:xfrm>
            <a:off x="1236037" y="4628039"/>
            <a:ext cx="3657600" cy="161582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8800">
                <a:solidFill>
                  <a:srgbClr val="4557AD"/>
                </a:solidFill>
                <a:latin typeface="Tenorite" pitchFamily="2" charset="0"/>
                <a:cs typeface="Arial"/>
              </a:rPr>
              <a:t> </a:t>
            </a:r>
            <a:r>
              <a:rPr lang="en-US" sz="11000">
                <a:solidFill>
                  <a:srgbClr val="4557AD"/>
                </a:solidFill>
                <a:latin typeface="Tenorite" pitchFamily="2" charset="0"/>
                <a:cs typeface="Arial"/>
              </a:rPr>
              <a:t>meet</a:t>
            </a:r>
            <a:endParaRPr lang="en-AU" sz="11000">
              <a:solidFill>
                <a:srgbClr val="4557AD"/>
              </a:solidFill>
              <a:latin typeface="Tenorite" pitchFamily="2" charset="0"/>
              <a:cs typeface="Arial"/>
            </a:endParaRPr>
          </a:p>
        </p:txBody>
      </p:sp>
      <p:pic>
        <p:nvPicPr>
          <p:cNvPr id="5" name="Picture 4" descr="meat">
            <a:extLst>
              <a:ext uri="{FF2B5EF4-FFF2-40B4-BE49-F238E27FC236}">
                <a16:creationId xmlns:a16="http://schemas.microsoft.com/office/drawing/2014/main" id="{860BF811-AC37-5441-4481-922E21F30369}"/>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7078795" y="1840867"/>
            <a:ext cx="2978303" cy="2978303"/>
          </a:xfrm>
          <a:prstGeom prst="rect">
            <a:avLst/>
          </a:prstGeom>
        </p:spPr>
      </p:pic>
      <p:sp>
        <p:nvSpPr>
          <p:cNvPr id="8" name="Content Placeholder 2">
            <a:extLst>
              <a:ext uri="{FF2B5EF4-FFF2-40B4-BE49-F238E27FC236}">
                <a16:creationId xmlns:a16="http://schemas.microsoft.com/office/drawing/2014/main" id="{7F6D4C4C-153B-BF80-E38B-B62E18337AC7}"/>
              </a:ext>
            </a:extLst>
          </p:cNvPr>
          <p:cNvSpPr txBox="1">
            <a:spLocks/>
          </p:cNvSpPr>
          <p:nvPr/>
        </p:nvSpPr>
        <p:spPr>
          <a:xfrm>
            <a:off x="6599581" y="4575813"/>
            <a:ext cx="3657600" cy="161582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8800">
                <a:solidFill>
                  <a:srgbClr val="4557AD"/>
                </a:solidFill>
                <a:latin typeface="Tenorite" pitchFamily="2" charset="0"/>
                <a:cs typeface="Arial"/>
              </a:rPr>
              <a:t> </a:t>
            </a:r>
            <a:r>
              <a:rPr lang="en-US" sz="11000">
                <a:solidFill>
                  <a:srgbClr val="4557AD"/>
                </a:solidFill>
                <a:latin typeface="Tenorite" pitchFamily="2" charset="0"/>
                <a:cs typeface="Arial"/>
              </a:rPr>
              <a:t>meat</a:t>
            </a:r>
            <a:endParaRPr lang="en-AU" sz="11000">
              <a:solidFill>
                <a:srgbClr val="4557AD"/>
              </a:solidFill>
              <a:latin typeface="Tenorite" pitchFamily="2" charset="0"/>
              <a:cs typeface="Arial"/>
            </a:endParaRPr>
          </a:p>
        </p:txBody>
      </p:sp>
    </p:spTree>
    <p:custDataLst>
      <p:tags r:id="rId1"/>
    </p:custDataLst>
    <p:extLst>
      <p:ext uri="{BB962C8B-B14F-4D97-AF65-F5344CB8AC3E}">
        <p14:creationId xmlns:p14="http://schemas.microsoft.com/office/powerpoint/2010/main" val="29032480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926DD76-FD3B-488A-A958-4F66480A19D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8722922-A1C2-516D-D988-CB6D1BF90B1D}"/>
              </a:ext>
            </a:extLst>
          </p:cNvPr>
          <p:cNvSpPr>
            <a:spLocks noGrp="1"/>
          </p:cNvSpPr>
          <p:nvPr>
            <p:ph type="title" idx="4294967295"/>
          </p:nvPr>
        </p:nvSpPr>
        <p:spPr>
          <a:xfrm>
            <a:off x="-12648" y="-1144587"/>
            <a:ext cx="7546975" cy="865187"/>
          </a:xfrm>
        </p:spPr>
        <p:txBody>
          <a:bodyPr>
            <a:normAutofit/>
          </a:bodyPr>
          <a:lstStyle/>
          <a:p>
            <a:r>
              <a:rPr lang="en-US" sz="800">
                <a:solidFill>
                  <a:schemeClr val="bg2"/>
                </a:solidFill>
              </a:rPr>
              <a:t>Slide 7 I do</a:t>
            </a:r>
            <a:endParaRPr lang="en-AU" sz="800">
              <a:solidFill>
                <a:schemeClr val="bg2"/>
              </a:solidFill>
            </a:endParaRPr>
          </a:p>
        </p:txBody>
      </p:sp>
      <p:sp>
        <p:nvSpPr>
          <p:cNvPr id="5" name="Content Placeholder 2">
            <a:extLst>
              <a:ext uri="{FF2B5EF4-FFF2-40B4-BE49-F238E27FC236}">
                <a16:creationId xmlns:a16="http://schemas.microsoft.com/office/drawing/2014/main" id="{9D4E9FA0-2749-B9A4-C0B5-5E0DC7DB422B}"/>
              </a:ext>
            </a:extLst>
          </p:cNvPr>
          <p:cNvSpPr txBox="1">
            <a:spLocks/>
          </p:cNvSpPr>
          <p:nvPr/>
        </p:nvSpPr>
        <p:spPr>
          <a:xfrm>
            <a:off x="1312606" y="3138156"/>
            <a:ext cx="3657600" cy="161582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8800">
                <a:solidFill>
                  <a:srgbClr val="4557AD"/>
                </a:solidFill>
                <a:latin typeface="Tenorite" pitchFamily="2" charset="0"/>
                <a:cs typeface="Arial"/>
              </a:rPr>
              <a:t> </a:t>
            </a:r>
            <a:r>
              <a:rPr lang="en-US" sz="11000">
                <a:solidFill>
                  <a:srgbClr val="4557AD"/>
                </a:solidFill>
                <a:latin typeface="Tenorite" pitchFamily="2" charset="0"/>
                <a:cs typeface="Arial"/>
              </a:rPr>
              <a:t>m</a:t>
            </a:r>
            <a:r>
              <a:rPr lang="en-US" sz="11000">
                <a:solidFill>
                  <a:srgbClr val="9B6A49"/>
                </a:solidFill>
                <a:latin typeface="Tenorite" pitchFamily="2" charset="0"/>
                <a:cs typeface="Arial"/>
              </a:rPr>
              <a:t>ee</a:t>
            </a:r>
            <a:r>
              <a:rPr lang="en-US" sz="11000">
                <a:solidFill>
                  <a:srgbClr val="4557AD"/>
                </a:solidFill>
                <a:latin typeface="Tenorite" pitchFamily="2" charset="0"/>
                <a:cs typeface="Arial"/>
              </a:rPr>
              <a:t>t</a:t>
            </a:r>
            <a:endParaRPr lang="en-AU" sz="11000">
              <a:solidFill>
                <a:srgbClr val="4557AD"/>
              </a:solidFill>
              <a:latin typeface="Tenorite" pitchFamily="2" charset="0"/>
              <a:cs typeface="Arial"/>
            </a:endParaRPr>
          </a:p>
        </p:txBody>
      </p:sp>
      <p:sp>
        <p:nvSpPr>
          <p:cNvPr id="6" name="Content Placeholder 2">
            <a:extLst>
              <a:ext uri="{FF2B5EF4-FFF2-40B4-BE49-F238E27FC236}">
                <a16:creationId xmlns:a16="http://schemas.microsoft.com/office/drawing/2014/main" id="{B04850B0-4FDE-0971-B64B-87DC00C5D1E4}"/>
              </a:ext>
            </a:extLst>
          </p:cNvPr>
          <p:cNvSpPr txBox="1">
            <a:spLocks/>
          </p:cNvSpPr>
          <p:nvPr/>
        </p:nvSpPr>
        <p:spPr>
          <a:xfrm>
            <a:off x="6096000" y="2385111"/>
            <a:ext cx="3657600" cy="161582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8800">
                <a:solidFill>
                  <a:srgbClr val="4557AD"/>
                </a:solidFill>
                <a:latin typeface="Tenorite" pitchFamily="2" charset="0"/>
                <a:cs typeface="Arial"/>
              </a:rPr>
              <a:t> </a:t>
            </a:r>
            <a:r>
              <a:rPr lang="en-US" sz="11000">
                <a:solidFill>
                  <a:srgbClr val="4557AD"/>
                </a:solidFill>
                <a:latin typeface="Tenorite" pitchFamily="2" charset="0"/>
                <a:cs typeface="Arial"/>
              </a:rPr>
              <a:t>m</a:t>
            </a:r>
            <a:r>
              <a:rPr lang="en-US" sz="11000">
                <a:solidFill>
                  <a:srgbClr val="9B6A49"/>
                </a:solidFill>
                <a:latin typeface="Tenorite" pitchFamily="2" charset="0"/>
                <a:cs typeface="Arial"/>
              </a:rPr>
              <a:t>ea</a:t>
            </a:r>
            <a:r>
              <a:rPr lang="en-US" sz="11000">
                <a:solidFill>
                  <a:srgbClr val="4557AD"/>
                </a:solidFill>
                <a:latin typeface="Tenorite" pitchFamily="2" charset="0"/>
                <a:cs typeface="Arial"/>
              </a:rPr>
              <a:t>t</a:t>
            </a:r>
            <a:endParaRPr lang="en-AU" sz="11000">
              <a:solidFill>
                <a:srgbClr val="4557AD"/>
              </a:solidFill>
              <a:latin typeface="Tenorite" pitchFamily="2" charset="0"/>
              <a:cs typeface="Arial"/>
            </a:endParaRPr>
          </a:p>
        </p:txBody>
      </p:sp>
      <p:sp>
        <p:nvSpPr>
          <p:cNvPr id="8" name="Speech Bubble: Rectangle with Corners Rounded 7">
            <a:extLst>
              <a:ext uri="{FF2B5EF4-FFF2-40B4-BE49-F238E27FC236}">
                <a16:creationId xmlns:a16="http://schemas.microsoft.com/office/drawing/2014/main" id="{708CF2BE-9B24-80C3-7F27-6F47DBB28F5B}"/>
              </a:ext>
              <a:ext uri="{C183D7F6-B498-43B3-948B-1728B52AA6E4}">
                <adec:decorative xmlns:adec="http://schemas.microsoft.com/office/drawing/2017/decorative" val="1"/>
              </a:ext>
            </a:extLst>
          </p:cNvPr>
          <p:cNvSpPr/>
          <p:nvPr/>
        </p:nvSpPr>
        <p:spPr>
          <a:xfrm flipH="1">
            <a:off x="2227005" y="2531392"/>
            <a:ext cx="914401" cy="606764"/>
          </a:xfrm>
          <a:prstGeom prst="wedgeRoundRectCallout">
            <a:avLst>
              <a:gd name="adj1" fmla="val -56317"/>
              <a:gd name="adj2" fmla="val 122847"/>
              <a:gd name="adj3" fmla="val 16667"/>
            </a:avLst>
          </a:prstGeom>
          <a:solidFill>
            <a:schemeClr val="bg1"/>
          </a:solidFill>
          <a:ln w="38100">
            <a:solidFill>
              <a:srgbClr val="00206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2400" b="1">
                <a:solidFill>
                  <a:schemeClr val="tx1"/>
                </a:solidFill>
              </a:rPr>
              <a:t>Hi </a:t>
            </a:r>
            <a:r>
              <a:rPr lang="en-AU" sz="2400" b="1">
                <a:solidFill>
                  <a:schemeClr val="tx1"/>
                </a:solidFill>
                <a:sym typeface="Wingdings" panose="05000000000000000000" pitchFamily="2" charset="2"/>
              </a:rPr>
              <a:t></a:t>
            </a:r>
            <a:endParaRPr lang="en-AU" sz="2400" b="1">
              <a:solidFill>
                <a:schemeClr val="tx1"/>
              </a:solidFill>
            </a:endParaRPr>
          </a:p>
        </p:txBody>
      </p:sp>
      <p:sp>
        <p:nvSpPr>
          <p:cNvPr id="9" name="Speech Bubble: Rectangle with Corners Rounded 8">
            <a:extLst>
              <a:ext uri="{FF2B5EF4-FFF2-40B4-BE49-F238E27FC236}">
                <a16:creationId xmlns:a16="http://schemas.microsoft.com/office/drawing/2014/main" id="{071D9AEE-3B81-AF4A-3369-A723856A697C}"/>
              </a:ext>
              <a:ext uri="{C183D7F6-B498-43B3-948B-1728B52AA6E4}">
                <adec:decorative xmlns:adec="http://schemas.microsoft.com/office/drawing/2017/decorative" val="1"/>
              </a:ext>
            </a:extLst>
          </p:cNvPr>
          <p:cNvSpPr/>
          <p:nvPr/>
        </p:nvSpPr>
        <p:spPr>
          <a:xfrm flipH="1">
            <a:off x="3760840" y="2531392"/>
            <a:ext cx="914401" cy="606764"/>
          </a:xfrm>
          <a:prstGeom prst="wedgeRoundRectCallout">
            <a:avLst>
              <a:gd name="adj1" fmla="val 38845"/>
              <a:gd name="adj2" fmla="val 125278"/>
              <a:gd name="adj3" fmla="val 16667"/>
            </a:avLst>
          </a:prstGeom>
          <a:solidFill>
            <a:schemeClr val="bg1"/>
          </a:solidFill>
          <a:ln w="38100">
            <a:solidFill>
              <a:srgbClr val="00206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2400" b="1">
                <a:solidFill>
                  <a:schemeClr val="tx1"/>
                </a:solidFill>
              </a:rPr>
              <a:t>Hi </a:t>
            </a:r>
            <a:r>
              <a:rPr lang="en-AU" sz="2400" b="1">
                <a:solidFill>
                  <a:schemeClr val="tx1"/>
                </a:solidFill>
                <a:sym typeface="Wingdings" panose="05000000000000000000" pitchFamily="2" charset="2"/>
              </a:rPr>
              <a:t></a:t>
            </a:r>
            <a:endParaRPr lang="en-AU" sz="2400" b="1">
              <a:solidFill>
                <a:schemeClr val="tx1"/>
              </a:solidFill>
            </a:endParaRPr>
          </a:p>
        </p:txBody>
      </p:sp>
      <p:sp>
        <p:nvSpPr>
          <p:cNvPr id="10" name="Content Placeholder 2">
            <a:extLst>
              <a:ext uri="{FF2B5EF4-FFF2-40B4-BE49-F238E27FC236}">
                <a16:creationId xmlns:a16="http://schemas.microsoft.com/office/drawing/2014/main" id="{59D6AB6E-8869-E1AE-2854-0F47C4A1BC85}"/>
              </a:ext>
            </a:extLst>
          </p:cNvPr>
          <p:cNvSpPr txBox="1">
            <a:spLocks/>
          </p:cNvSpPr>
          <p:nvPr/>
        </p:nvSpPr>
        <p:spPr>
          <a:xfrm>
            <a:off x="6096000" y="3429000"/>
            <a:ext cx="3657600" cy="161582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8800">
                <a:solidFill>
                  <a:srgbClr val="4557AD"/>
                </a:solidFill>
                <a:latin typeface="Tenorite" pitchFamily="2" charset="0"/>
                <a:cs typeface="Arial"/>
              </a:rPr>
              <a:t>     </a:t>
            </a:r>
            <a:r>
              <a:rPr lang="en-US" sz="11000">
                <a:solidFill>
                  <a:srgbClr val="9B6A49"/>
                </a:solidFill>
                <a:latin typeface="Tenorite" pitchFamily="2" charset="0"/>
                <a:cs typeface="Arial"/>
              </a:rPr>
              <a:t>ea</a:t>
            </a:r>
            <a:r>
              <a:rPr lang="en-US" sz="11000">
                <a:solidFill>
                  <a:srgbClr val="4557AD"/>
                </a:solidFill>
                <a:latin typeface="Tenorite" pitchFamily="2" charset="0"/>
                <a:cs typeface="Arial"/>
              </a:rPr>
              <a:t>t</a:t>
            </a:r>
            <a:endParaRPr lang="en-AU" sz="11000">
              <a:solidFill>
                <a:srgbClr val="4557AD"/>
              </a:solidFill>
              <a:latin typeface="Tenorite" pitchFamily="2" charset="0"/>
              <a:cs typeface="Arial"/>
            </a:endParaRPr>
          </a:p>
        </p:txBody>
      </p:sp>
    </p:spTree>
    <p:custDataLst>
      <p:tags r:id="rId1"/>
    </p:custDataLst>
    <p:extLst>
      <p:ext uri="{BB962C8B-B14F-4D97-AF65-F5344CB8AC3E}">
        <p14:creationId xmlns:p14="http://schemas.microsoft.com/office/powerpoint/2010/main" val="207710395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2DB0EF-F9E4-C172-6356-38296D5ACF97}"/>
            </a:ext>
          </a:extLst>
        </p:cNvPr>
        <p:cNvGrpSpPr/>
        <p:nvPr/>
      </p:nvGrpSpPr>
      <p:grpSpPr>
        <a:xfrm>
          <a:off x="0" y="0"/>
          <a:ext cx="0" cy="0"/>
          <a:chOff x="0" y="0"/>
          <a:chExt cx="0" cy="0"/>
        </a:xfrm>
      </p:grpSpPr>
      <p:sp>
        <p:nvSpPr>
          <p:cNvPr id="11" name="Title 10">
            <a:extLst>
              <a:ext uri="{FF2B5EF4-FFF2-40B4-BE49-F238E27FC236}">
                <a16:creationId xmlns:a16="http://schemas.microsoft.com/office/drawing/2014/main" id="{7A3AD78B-F3B5-1CC6-EAF2-BD5A3A9962C7}"/>
              </a:ext>
            </a:extLst>
          </p:cNvPr>
          <p:cNvSpPr>
            <a:spLocks noGrp="1"/>
          </p:cNvSpPr>
          <p:nvPr>
            <p:ph type="title"/>
          </p:nvPr>
        </p:nvSpPr>
        <p:spPr/>
        <p:txBody>
          <a:bodyPr>
            <a:normAutofit/>
          </a:bodyPr>
          <a:lstStyle/>
          <a:p>
            <a:r>
              <a:rPr lang="en-US" sz="800">
                <a:solidFill>
                  <a:schemeClr val="bg2"/>
                </a:solidFill>
              </a:rPr>
              <a:t>Slide 8 We do</a:t>
            </a:r>
            <a:endParaRPr lang="en-AU" sz="800">
              <a:solidFill>
                <a:schemeClr val="bg2"/>
              </a:solidFill>
            </a:endParaRPr>
          </a:p>
        </p:txBody>
      </p:sp>
      <p:sp>
        <p:nvSpPr>
          <p:cNvPr id="5" name="Content Placeholder 2">
            <a:extLst>
              <a:ext uri="{FF2B5EF4-FFF2-40B4-BE49-F238E27FC236}">
                <a16:creationId xmlns:a16="http://schemas.microsoft.com/office/drawing/2014/main" id="{54270FCB-4F4A-309F-5E79-7AD43D997056}"/>
              </a:ext>
            </a:extLst>
          </p:cNvPr>
          <p:cNvSpPr txBox="1">
            <a:spLocks/>
          </p:cNvSpPr>
          <p:nvPr/>
        </p:nvSpPr>
        <p:spPr>
          <a:xfrm>
            <a:off x="498206" y="1914520"/>
            <a:ext cx="3657600" cy="161582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8800">
                <a:solidFill>
                  <a:srgbClr val="4557AD"/>
                </a:solidFill>
                <a:latin typeface="Tenorite" pitchFamily="2" charset="0"/>
                <a:cs typeface="Arial"/>
              </a:rPr>
              <a:t> </a:t>
            </a:r>
            <a:r>
              <a:rPr lang="en-US" sz="11000">
                <a:solidFill>
                  <a:srgbClr val="4557AD"/>
                </a:solidFill>
                <a:latin typeface="Tenorite" pitchFamily="2" charset="0"/>
                <a:cs typeface="Arial"/>
              </a:rPr>
              <a:t>meet</a:t>
            </a:r>
            <a:endParaRPr lang="en-AU" sz="11000">
              <a:solidFill>
                <a:srgbClr val="4557AD"/>
              </a:solidFill>
              <a:latin typeface="Tenorite" pitchFamily="2" charset="0"/>
              <a:cs typeface="Arial"/>
            </a:endParaRPr>
          </a:p>
        </p:txBody>
      </p:sp>
      <p:sp>
        <p:nvSpPr>
          <p:cNvPr id="6" name="Content Placeholder 2">
            <a:extLst>
              <a:ext uri="{FF2B5EF4-FFF2-40B4-BE49-F238E27FC236}">
                <a16:creationId xmlns:a16="http://schemas.microsoft.com/office/drawing/2014/main" id="{8BAE45D1-C465-6527-FFF2-703ACCF3528D}"/>
              </a:ext>
            </a:extLst>
          </p:cNvPr>
          <p:cNvSpPr txBox="1">
            <a:spLocks/>
          </p:cNvSpPr>
          <p:nvPr/>
        </p:nvSpPr>
        <p:spPr>
          <a:xfrm>
            <a:off x="498206" y="3669108"/>
            <a:ext cx="3657600" cy="161582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8800">
                <a:solidFill>
                  <a:srgbClr val="4557AD"/>
                </a:solidFill>
                <a:latin typeface="Tenorite" pitchFamily="2" charset="0"/>
                <a:cs typeface="Arial"/>
              </a:rPr>
              <a:t> </a:t>
            </a:r>
            <a:r>
              <a:rPr lang="en-US" sz="11000">
                <a:solidFill>
                  <a:srgbClr val="4557AD"/>
                </a:solidFill>
                <a:latin typeface="Tenorite" pitchFamily="2" charset="0"/>
                <a:cs typeface="Arial"/>
              </a:rPr>
              <a:t>meat</a:t>
            </a:r>
            <a:endParaRPr lang="en-AU" sz="11000">
              <a:solidFill>
                <a:srgbClr val="4557AD"/>
              </a:solidFill>
              <a:latin typeface="Tenorite" pitchFamily="2" charset="0"/>
              <a:cs typeface="Arial"/>
            </a:endParaRPr>
          </a:p>
        </p:txBody>
      </p:sp>
      <p:sp>
        <p:nvSpPr>
          <p:cNvPr id="4" name="Content Placeholder 2">
            <a:extLst>
              <a:ext uri="{FF2B5EF4-FFF2-40B4-BE49-F238E27FC236}">
                <a16:creationId xmlns:a16="http://schemas.microsoft.com/office/drawing/2014/main" id="{7B354E74-79A8-8FF6-A2C4-9A8B99E83538}"/>
              </a:ext>
            </a:extLst>
          </p:cNvPr>
          <p:cNvSpPr txBox="1">
            <a:spLocks/>
          </p:cNvSpPr>
          <p:nvPr/>
        </p:nvSpPr>
        <p:spPr>
          <a:xfrm>
            <a:off x="5421408" y="1914519"/>
            <a:ext cx="3657600" cy="161582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8800">
                <a:solidFill>
                  <a:srgbClr val="4557AD"/>
                </a:solidFill>
                <a:latin typeface="Tenorite" pitchFamily="2" charset="0"/>
                <a:cs typeface="Arial"/>
              </a:rPr>
              <a:t> </a:t>
            </a:r>
            <a:r>
              <a:rPr lang="en-US" sz="11000">
                <a:solidFill>
                  <a:srgbClr val="4557AD"/>
                </a:solidFill>
                <a:latin typeface="Tenorite" pitchFamily="2" charset="0"/>
                <a:cs typeface="Arial"/>
              </a:rPr>
              <a:t>meat</a:t>
            </a:r>
            <a:endParaRPr lang="en-AU" sz="11000">
              <a:solidFill>
                <a:srgbClr val="4557AD"/>
              </a:solidFill>
              <a:latin typeface="Tenorite" pitchFamily="2" charset="0"/>
              <a:cs typeface="Arial"/>
            </a:endParaRPr>
          </a:p>
        </p:txBody>
      </p:sp>
      <p:sp>
        <p:nvSpPr>
          <p:cNvPr id="3" name="Content Placeholder 2">
            <a:extLst>
              <a:ext uri="{FF2B5EF4-FFF2-40B4-BE49-F238E27FC236}">
                <a16:creationId xmlns:a16="http://schemas.microsoft.com/office/drawing/2014/main" id="{DF0F96E7-81B2-FEDB-724D-4E163001FBAB}"/>
              </a:ext>
            </a:extLst>
          </p:cNvPr>
          <p:cNvSpPr txBox="1">
            <a:spLocks/>
          </p:cNvSpPr>
          <p:nvPr/>
        </p:nvSpPr>
        <p:spPr>
          <a:xfrm>
            <a:off x="5421408" y="3669108"/>
            <a:ext cx="3657600" cy="161582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8800">
                <a:solidFill>
                  <a:srgbClr val="4557AD"/>
                </a:solidFill>
                <a:latin typeface="Tenorite" pitchFamily="2" charset="0"/>
                <a:cs typeface="Arial"/>
              </a:rPr>
              <a:t> </a:t>
            </a:r>
            <a:r>
              <a:rPr lang="en-US" sz="11000">
                <a:solidFill>
                  <a:srgbClr val="4557AD"/>
                </a:solidFill>
                <a:latin typeface="Tenorite" pitchFamily="2" charset="0"/>
                <a:cs typeface="Arial"/>
              </a:rPr>
              <a:t>meet</a:t>
            </a:r>
            <a:endParaRPr lang="en-AU" sz="11000">
              <a:solidFill>
                <a:srgbClr val="4557AD"/>
              </a:solidFill>
              <a:latin typeface="Tenorite" pitchFamily="2" charset="0"/>
              <a:cs typeface="Arial"/>
            </a:endParaRPr>
          </a:p>
        </p:txBody>
      </p:sp>
    </p:spTree>
    <p:custDataLst>
      <p:tags r:id="rId1"/>
    </p:custDataLst>
    <p:extLst>
      <p:ext uri="{BB962C8B-B14F-4D97-AF65-F5344CB8AC3E}">
        <p14:creationId xmlns:p14="http://schemas.microsoft.com/office/powerpoint/2010/main" val="9419722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A18AAE-0CC6-3598-A3C9-BE47079C465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D1A7E0E-2DEC-6183-166B-256C6A8E5EE3}"/>
              </a:ext>
            </a:extLst>
          </p:cNvPr>
          <p:cNvSpPr>
            <a:spLocks noGrp="1"/>
          </p:cNvSpPr>
          <p:nvPr>
            <p:ph type="title"/>
          </p:nvPr>
        </p:nvSpPr>
        <p:spPr/>
        <p:txBody>
          <a:bodyPr>
            <a:normAutofit/>
          </a:bodyPr>
          <a:lstStyle/>
          <a:p>
            <a:r>
              <a:rPr lang="en-US" sz="800" dirty="0">
                <a:solidFill>
                  <a:schemeClr val="bg2"/>
                </a:solidFill>
              </a:rPr>
              <a:t>Slide 9 I do</a:t>
            </a:r>
            <a:endParaRPr lang="en-AU" sz="800" dirty="0">
              <a:solidFill>
                <a:schemeClr val="bg2"/>
              </a:solidFill>
            </a:endParaRPr>
          </a:p>
        </p:txBody>
      </p:sp>
      <p:pic>
        <p:nvPicPr>
          <p:cNvPr id="5" name="Picture 4" descr="meet">
            <a:extLst>
              <a:ext uri="{FF2B5EF4-FFF2-40B4-BE49-F238E27FC236}">
                <a16:creationId xmlns:a16="http://schemas.microsoft.com/office/drawing/2014/main" id="{F3EF58E1-6EB3-5368-D7FB-FA92400154EB}"/>
              </a:ext>
            </a:extLst>
          </p:cNvPr>
          <p:cNvPicPr>
            <a:picLocks noChangeAspect="1"/>
          </p:cNvPicPr>
          <p:nvPr/>
        </p:nvPicPr>
        <p:blipFill>
          <a:blip r:embed="rId4"/>
          <a:stretch>
            <a:fillRect/>
          </a:stretch>
        </p:blipFill>
        <p:spPr>
          <a:xfrm>
            <a:off x="1599719" y="1840867"/>
            <a:ext cx="2930235" cy="2764373"/>
          </a:xfrm>
          <a:prstGeom prst="rect">
            <a:avLst/>
          </a:prstGeom>
        </p:spPr>
      </p:pic>
      <p:pic>
        <p:nvPicPr>
          <p:cNvPr id="6" name="Picture 5" descr="meat">
            <a:extLst>
              <a:ext uri="{FF2B5EF4-FFF2-40B4-BE49-F238E27FC236}">
                <a16:creationId xmlns:a16="http://schemas.microsoft.com/office/drawing/2014/main" id="{B80B39E8-446A-82B8-9D6B-7817C17E3DBE}"/>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7078795" y="1840867"/>
            <a:ext cx="2978303" cy="2978303"/>
          </a:xfrm>
          <a:prstGeom prst="rect">
            <a:avLst/>
          </a:prstGeom>
        </p:spPr>
      </p:pic>
    </p:spTree>
    <p:custDataLst>
      <p:tags r:id="rId1"/>
    </p:custDataLst>
    <p:extLst>
      <p:ext uri="{BB962C8B-B14F-4D97-AF65-F5344CB8AC3E}">
        <p14:creationId xmlns:p14="http://schemas.microsoft.com/office/powerpoint/2010/main" val="3034984858"/>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_Flow_SignoffStatus xmlns="ff236c08-9611-4854-a4bb-16d44b7327b6" xsi:nil="true"/>
    <Comments xmlns="ff236c08-9611-4854-a4bb-16d44b7327b6" xsi:nil="true"/>
    <lcf76f155ced4ddcb4097134ff3c332f xmlns="ff236c08-9611-4854-a4bb-16d44b7327b6">
      <Terms xmlns="http://schemas.microsoft.com/office/infopath/2007/PartnerControls"/>
    </lcf76f155ced4ddcb4097134ff3c332f>
    <TaxCatchAll xmlns="64eff3df-e3d6-48ed-978f-45ff25640900"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0810856600FD2D4391AFDDFCF33A69BD" ma:contentTypeVersion="21" ma:contentTypeDescription="Create a new document." ma:contentTypeScope="" ma:versionID="cc1ce378af8e42a590006a9ba68b6859">
  <xsd:schema xmlns:xsd="http://www.w3.org/2001/XMLSchema" xmlns:xs="http://www.w3.org/2001/XMLSchema" xmlns:p="http://schemas.microsoft.com/office/2006/metadata/properties" xmlns:ns2="64eff3df-e3d6-48ed-978f-45ff25640900" xmlns:ns3="ff236c08-9611-4854-a4bb-16d44b7327b6" targetNamespace="http://schemas.microsoft.com/office/2006/metadata/properties" ma:root="true" ma:fieldsID="c7bfcb57274c147b48ded2197155f539" ns2:_="" ns3:_="">
    <xsd:import namespace="64eff3df-e3d6-48ed-978f-45ff25640900"/>
    <xsd:import namespace="ff236c08-9611-4854-a4bb-16d44b7327b6"/>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KeyPoints" minOccurs="0"/>
                <xsd:element ref="ns3:MediaServiceKeyPoints" minOccurs="0"/>
                <xsd:element ref="ns3:MediaServiceDateTaken" minOccurs="0"/>
                <xsd:element ref="ns3:MediaLengthInSeconds" minOccurs="0"/>
                <xsd:element ref="ns3:MediaServiceAutoTags" minOccurs="0"/>
                <xsd:element ref="ns3:MediaServiceGenerationTime" minOccurs="0"/>
                <xsd:element ref="ns3:MediaServiceEventHashCode" minOccurs="0"/>
                <xsd:element ref="ns3:MediaServiceOCR" minOccurs="0"/>
                <xsd:element ref="ns3:Comments" minOccurs="0"/>
                <xsd:element ref="ns3:lcf76f155ced4ddcb4097134ff3c332f" minOccurs="0"/>
                <xsd:element ref="ns2:TaxCatchAll" minOccurs="0"/>
                <xsd:element ref="ns3:MediaServiceLocation" minOccurs="0"/>
                <xsd:element ref="ns3:MediaServiceObjectDetectorVersions" minOccurs="0"/>
                <xsd:element ref="ns3:MediaServiceSearchProperties" minOccurs="0"/>
                <xsd:element ref="ns3:_Flow_SignoffStatu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4eff3df-e3d6-48ed-978f-45ff25640900"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a7267be2-ffe6-46cd-94d9-2cfd9b1e6422}" ma:internalName="TaxCatchAll" ma:showField="CatchAllData" ma:web="64eff3df-e3d6-48ed-978f-45ff25640900">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ff236c08-9611-4854-a4bb-16d44b7327b6"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LengthInSeconds" ma:index="15" nillable="true" ma:displayName="Length (seconds)" ma:internalName="MediaLengthInSeconds" ma:readOnly="true">
      <xsd:simpleType>
        <xsd:restriction base="dms:Unknown"/>
      </xsd:simpleType>
    </xsd:element>
    <xsd:element name="MediaServiceAutoTags" ma:index="16" nillable="true" ma:displayName="Tags" ma:internalName="MediaServiceAutoTags"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Comments" ma:index="20" nillable="true" ma:displayName="Comments" ma:format="Dropdown" ma:internalName="Comments">
      <xsd:simpleType>
        <xsd:restriction base="dms:Note">
          <xsd:maxLength value="255"/>
        </xsd:restrictio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8f7212af-5298-4b34-9fde-95afa33fa15c" ma:termSetId="09814cd3-568e-fe90-9814-8d621ff8fb84" ma:anchorId="fba54fb3-c3e1-fe81-a776-ca4b69148c4d" ma:open="true" ma:isKeyword="false">
      <xsd:complexType>
        <xsd:sequence>
          <xsd:element ref="pc:Terms" minOccurs="0" maxOccurs="1"/>
        </xsd:sequence>
      </xsd:complexType>
    </xsd:element>
    <xsd:element name="MediaServiceLocation" ma:index="24" nillable="true" ma:displayName="Location" ma:indexed="true" ma:internalName="MediaServiceLocation" ma:readOnly="true">
      <xsd:simpleType>
        <xsd:restriction base="dms:Text"/>
      </xsd:simple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element name="_Flow_SignoffStatus" ma:index="27" nillable="true" ma:displayName="Sign-off status" ma:internalName="_x0024_Resources_x003a_core_x002c_Signoff_Status">
      <xsd:simpleType>
        <xsd:restriction base="dms:Text"/>
      </xsd:simpleType>
    </xsd:element>
    <xsd:element name="MediaServiceBillingMetadata" ma:index="28" nillable="true" ma:displayName="MediaServiceBillingMetadata" ma:hidden="true" ma:internalName="MediaServiceBilling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A1A0CDB6-49F5-4787-91A4-7FD2079DD1CF}">
  <ds:schemaRefs>
    <ds:schemaRef ds:uri="http://schemas.microsoft.com/sharepoint/v3/contenttype/forms"/>
  </ds:schemaRefs>
</ds:datastoreItem>
</file>

<file path=customXml/itemProps2.xml><?xml version="1.0" encoding="utf-8"?>
<ds:datastoreItem xmlns:ds="http://schemas.openxmlformats.org/officeDocument/2006/customXml" ds:itemID="{206BDC61-B7B6-4019-93E9-410C6AC9AC98}">
  <ds:schemaRefs>
    <ds:schemaRef ds:uri="http://www.w3.org/XML/1998/namespace"/>
    <ds:schemaRef ds:uri="http://schemas.microsoft.com/office/2006/documentManagement/types"/>
    <ds:schemaRef ds:uri="http://purl.org/dc/terms/"/>
    <ds:schemaRef ds:uri="http://purl.org/dc/dcmitype/"/>
    <ds:schemaRef ds:uri="ff236c08-9611-4854-a4bb-16d44b7327b6"/>
    <ds:schemaRef ds:uri="http://schemas.microsoft.com/office/2006/metadata/properties"/>
    <ds:schemaRef ds:uri="http://purl.org/dc/elements/1.1/"/>
    <ds:schemaRef ds:uri="http://schemas.microsoft.com/office/infopath/2007/PartnerControls"/>
    <ds:schemaRef ds:uri="http://schemas.openxmlformats.org/package/2006/metadata/core-properties"/>
    <ds:schemaRef ds:uri="64eff3df-e3d6-48ed-978f-45ff25640900"/>
  </ds:schemaRefs>
</ds:datastoreItem>
</file>

<file path=customXml/itemProps3.xml><?xml version="1.0" encoding="utf-8"?>
<ds:datastoreItem xmlns:ds="http://schemas.openxmlformats.org/officeDocument/2006/customXml" ds:itemID="{A45400F4-88E6-4BFC-8386-814C69908DCA}">
  <ds:schemaRefs>
    <ds:schemaRef ds:uri="64eff3df-e3d6-48ed-978f-45ff25640900"/>
    <ds:schemaRef ds:uri="ff236c08-9611-4854-a4bb-16d44b7327b6"/>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Metadata/LabelInfo.xml><?xml version="1.0" encoding="utf-8"?>
<clbl:labelList xmlns:clbl="http://schemas.microsoft.com/office/2020/mipLabelMetadata">
  <clbl:label id="{59db9cec-f888-461f-add2-60a613c46be5}" enabled="0" method="" siteId="{59db9cec-f888-461f-add2-60a613c46be5}" removed="1"/>
</clbl:labelList>
</file>

<file path=docProps/app.xml><?xml version="1.0" encoding="utf-8"?>
<Properties xmlns="http://schemas.openxmlformats.org/officeDocument/2006/extended-properties" xmlns:vt="http://schemas.openxmlformats.org/officeDocument/2006/docPropsVTypes">
  <TotalTime>62</TotalTime>
  <Words>2412</Words>
  <Application>Microsoft Office PowerPoint</Application>
  <PresentationFormat>Widescreen</PresentationFormat>
  <Paragraphs>314</Paragraphs>
  <Slides>19</Slides>
  <Notes>19</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19</vt:i4>
      </vt:variant>
    </vt:vector>
  </HeadingPairs>
  <TitlesOfParts>
    <vt:vector size="28" baseType="lpstr">
      <vt:lpstr>Aptos</vt:lpstr>
      <vt:lpstr>Aptos Display</vt:lpstr>
      <vt:lpstr>Arial</vt:lpstr>
      <vt:lpstr>Calibri</vt:lpstr>
      <vt:lpstr>Courier New</vt:lpstr>
      <vt:lpstr>Segoe UI</vt:lpstr>
      <vt:lpstr>Tenorite</vt:lpstr>
      <vt:lpstr>Wingdings</vt:lpstr>
      <vt:lpstr>Office Theme</vt:lpstr>
      <vt:lpstr>Mini-lesson </vt:lpstr>
      <vt:lpstr>Slide 2 Learning intention and success criteria</vt:lpstr>
      <vt:lpstr>Slide 3 Homophones</vt:lpstr>
      <vt:lpstr>Slide 4 I do</vt:lpstr>
      <vt:lpstr>Slide 5 I do</vt:lpstr>
      <vt:lpstr>Slide 6 Homophones</vt:lpstr>
      <vt:lpstr>Slide 7 I do</vt:lpstr>
      <vt:lpstr>Slide 8 We do</vt:lpstr>
      <vt:lpstr>Slide 9 I do</vt:lpstr>
      <vt:lpstr>Slide 10 I do</vt:lpstr>
      <vt:lpstr>Slide 11 I do</vt:lpstr>
      <vt:lpstr>Slide 12 I do</vt:lpstr>
      <vt:lpstr>Slide 13 I do</vt:lpstr>
      <vt:lpstr>Slide 14 I do</vt:lpstr>
      <vt:lpstr>Slide 15 I do</vt:lpstr>
      <vt:lpstr>Slide 16 I do </vt:lpstr>
      <vt:lpstr>Slide 17 We do</vt:lpstr>
      <vt:lpstr>Slide 18 Check for understanding</vt:lpstr>
      <vt:lpstr>Slide 19 End of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Mini-lesson </dc:title>
  <dc:creator>Kerrie Shanahan</dc:creator>
  <cp:lastModifiedBy>Martine Power</cp:lastModifiedBy>
  <cp:revision>1</cp:revision>
  <dcterms:created xsi:type="dcterms:W3CDTF">2025-07-01T05:26:48Z</dcterms:created>
  <dcterms:modified xsi:type="dcterms:W3CDTF">2025-08-18T01:24:00Z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0x0101000810856600FD2D4391AFDDFCF33A69BD</vt:lpwstr>
  </property>
  <property fmtid="{D5CDD505-2E9C-101B-9397-08002B2CF9AE}" pid="3" name="MediaServiceImageTags">
    <vt:lpwstr/>
  </property>
</Properties>
</file>