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60" r:id="rId6"/>
    <p:sldId id="571" r:id="rId7"/>
    <p:sldId id="572" r:id="rId8"/>
    <p:sldId id="573" r:id="rId9"/>
    <p:sldId id="550" r:id="rId10"/>
    <p:sldId id="551" r:id="rId11"/>
    <p:sldId id="552" r:id="rId12"/>
    <p:sldId id="523" r:id="rId13"/>
    <p:sldId id="524" r:id="rId14"/>
    <p:sldId id="566" r:id="rId15"/>
    <p:sldId id="563" r:id="rId16"/>
    <p:sldId id="564" r:id="rId17"/>
    <p:sldId id="565" r:id="rId18"/>
    <p:sldId id="516" r:id="rId19"/>
    <p:sldId id="498" r:id="rId20"/>
    <p:sldId id="472" r:id="rId21"/>
    <p:sldId id="522" r:id="rId22"/>
    <p:sldId id="473" r:id="rId23"/>
    <p:sldId id="480" r:id="rId24"/>
    <p:sldId id="481" r:id="rId25"/>
    <p:sldId id="482" r:id="rId26"/>
    <p:sldId id="483" r:id="rId27"/>
    <p:sldId id="484" r:id="rId28"/>
    <p:sldId id="485" r:id="rId29"/>
    <p:sldId id="474" r:id="rId30"/>
    <p:sldId id="475" r:id="rId31"/>
    <p:sldId id="476" r:id="rId32"/>
    <p:sldId id="477" r:id="rId33"/>
    <p:sldId id="478" r:id="rId34"/>
    <p:sldId id="479" r:id="rId35"/>
    <p:sldId id="569" r:id="rId36"/>
    <p:sldId id="570"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9B6A49"/>
    <a:srgbClr val="007FC2"/>
    <a:srgbClr val="002060"/>
    <a:srgbClr val="4472C4"/>
    <a:srgbClr val="4857A6"/>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33D8A2-2B0E-42BF-A5DF-F41FCA6E7EE0}" v="88" dt="2025-08-19T23:49:38.2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7" autoAdjust="0"/>
    <p:restoredTop sz="86441" autoAdjust="0"/>
  </p:normalViewPr>
  <p:slideViewPr>
    <p:cSldViewPr snapToGrid="0">
      <p:cViewPr varScale="1">
        <p:scale>
          <a:sx n="94" d="100"/>
          <a:sy n="94" d="100"/>
        </p:scale>
        <p:origin x="108" y="15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6BCDB719-63D5-4F24-8A78-2E171AA5F90E}"/>
    <pc:docChg chg="undo custSel modSld">
      <pc:chgData name="Trish Wilson" userId="1a8d7cc3620296f7" providerId="LiveId" clId="{6BCDB719-63D5-4F24-8A78-2E171AA5F90E}" dt="2025-07-08T23:19:26.324" v="271" actId="20577"/>
      <pc:docMkLst>
        <pc:docMk/>
      </pc:docMkLst>
      <pc:sldChg chg="modNotesTx">
        <pc:chgData name="Trish Wilson" userId="1a8d7cc3620296f7" providerId="LiveId" clId="{6BCDB719-63D5-4F24-8A78-2E171AA5F90E}" dt="2025-07-08T22:56:09.424" v="127" actId="20577"/>
        <pc:sldMkLst>
          <pc:docMk/>
          <pc:sldMk cId="3979313776" sldId="472"/>
        </pc:sldMkLst>
      </pc:sldChg>
      <pc:sldChg chg="modNotesTx">
        <pc:chgData name="Trish Wilson" userId="1a8d7cc3620296f7" providerId="LiveId" clId="{6BCDB719-63D5-4F24-8A78-2E171AA5F90E}" dt="2025-07-08T22:57:57.935" v="140" actId="20577"/>
        <pc:sldMkLst>
          <pc:docMk/>
          <pc:sldMk cId="568666050" sldId="473"/>
        </pc:sldMkLst>
      </pc:sldChg>
      <pc:sldChg chg="modNotesTx">
        <pc:chgData name="Trish Wilson" userId="1a8d7cc3620296f7" providerId="LiveId" clId="{6BCDB719-63D5-4F24-8A78-2E171AA5F90E}" dt="2025-07-08T23:03:46.213" v="177" actId="20577"/>
        <pc:sldMkLst>
          <pc:docMk/>
          <pc:sldMk cId="121607987" sldId="474"/>
        </pc:sldMkLst>
      </pc:sldChg>
      <pc:sldChg chg="modNotesTx">
        <pc:chgData name="Trish Wilson" userId="1a8d7cc3620296f7" providerId="LiveId" clId="{6BCDB719-63D5-4F24-8A78-2E171AA5F90E}" dt="2025-07-08T23:04:40.229" v="190" actId="20577"/>
        <pc:sldMkLst>
          <pc:docMk/>
          <pc:sldMk cId="880313685" sldId="475"/>
        </pc:sldMkLst>
      </pc:sldChg>
      <pc:sldChg chg="modNotesTx">
        <pc:chgData name="Trish Wilson" userId="1a8d7cc3620296f7" providerId="LiveId" clId="{6BCDB719-63D5-4F24-8A78-2E171AA5F90E}" dt="2025-07-08T23:05:40.490" v="206" actId="5793"/>
        <pc:sldMkLst>
          <pc:docMk/>
          <pc:sldMk cId="3581799720" sldId="476"/>
        </pc:sldMkLst>
      </pc:sldChg>
      <pc:sldChg chg="modNotesTx">
        <pc:chgData name="Trish Wilson" userId="1a8d7cc3620296f7" providerId="LiveId" clId="{6BCDB719-63D5-4F24-8A78-2E171AA5F90E}" dt="2025-07-08T23:06:25.107" v="219" actId="20577"/>
        <pc:sldMkLst>
          <pc:docMk/>
          <pc:sldMk cId="133161496" sldId="477"/>
        </pc:sldMkLst>
      </pc:sldChg>
      <pc:sldChg chg="modNotesTx">
        <pc:chgData name="Trish Wilson" userId="1a8d7cc3620296f7" providerId="LiveId" clId="{6BCDB719-63D5-4F24-8A78-2E171AA5F90E}" dt="2025-07-08T23:07:07.491" v="227" actId="20577"/>
        <pc:sldMkLst>
          <pc:docMk/>
          <pc:sldMk cId="3342199426" sldId="478"/>
        </pc:sldMkLst>
      </pc:sldChg>
      <pc:sldChg chg="modNotesTx">
        <pc:chgData name="Trish Wilson" userId="1a8d7cc3620296f7" providerId="LiveId" clId="{6BCDB719-63D5-4F24-8A78-2E171AA5F90E}" dt="2025-07-08T23:08:05.049" v="232" actId="113"/>
        <pc:sldMkLst>
          <pc:docMk/>
          <pc:sldMk cId="1061470866" sldId="479"/>
        </pc:sldMkLst>
      </pc:sldChg>
      <pc:sldChg chg="modNotesTx">
        <pc:chgData name="Trish Wilson" userId="1a8d7cc3620296f7" providerId="LiveId" clId="{6BCDB719-63D5-4F24-8A78-2E171AA5F90E}" dt="2025-07-08T23:00:29.506" v="154" actId="12"/>
        <pc:sldMkLst>
          <pc:docMk/>
          <pc:sldMk cId="3426776120" sldId="480"/>
        </pc:sldMkLst>
      </pc:sldChg>
      <pc:sldChg chg="modNotesTx">
        <pc:chgData name="Trish Wilson" userId="1a8d7cc3620296f7" providerId="LiveId" clId="{6BCDB719-63D5-4F24-8A78-2E171AA5F90E}" dt="2025-07-08T22:59:23.354" v="148" actId="113"/>
        <pc:sldMkLst>
          <pc:docMk/>
          <pc:sldMk cId="2954135154" sldId="481"/>
        </pc:sldMkLst>
      </pc:sldChg>
      <pc:sldChg chg="modNotesTx">
        <pc:chgData name="Trish Wilson" userId="1a8d7cc3620296f7" providerId="LiveId" clId="{6BCDB719-63D5-4F24-8A78-2E171AA5F90E}" dt="2025-07-08T23:00:07.963" v="153" actId="114"/>
        <pc:sldMkLst>
          <pc:docMk/>
          <pc:sldMk cId="1998018280" sldId="482"/>
        </pc:sldMkLst>
      </pc:sldChg>
      <pc:sldChg chg="modNotesTx">
        <pc:chgData name="Trish Wilson" userId="1a8d7cc3620296f7" providerId="LiveId" clId="{6BCDB719-63D5-4F24-8A78-2E171AA5F90E}" dt="2025-07-08T23:00:51.497" v="155" actId="2711"/>
        <pc:sldMkLst>
          <pc:docMk/>
          <pc:sldMk cId="3587135087" sldId="483"/>
        </pc:sldMkLst>
      </pc:sldChg>
      <pc:sldChg chg="modNotesTx">
        <pc:chgData name="Trish Wilson" userId="1a8d7cc3620296f7" providerId="LiveId" clId="{6BCDB719-63D5-4F24-8A78-2E171AA5F90E}" dt="2025-07-08T23:02:34.745" v="166" actId="20577"/>
        <pc:sldMkLst>
          <pc:docMk/>
          <pc:sldMk cId="1827811589" sldId="484"/>
        </pc:sldMkLst>
      </pc:sldChg>
      <pc:sldChg chg="modNotesTx">
        <pc:chgData name="Trish Wilson" userId="1a8d7cc3620296f7" providerId="LiveId" clId="{6BCDB719-63D5-4F24-8A78-2E171AA5F90E}" dt="2025-07-08T23:02:42.195" v="170" actId="20577"/>
        <pc:sldMkLst>
          <pc:docMk/>
          <pc:sldMk cId="3377584655" sldId="485"/>
        </pc:sldMkLst>
      </pc:sldChg>
      <pc:sldChg chg="modNotesTx">
        <pc:chgData name="Trish Wilson" userId="1a8d7cc3620296f7" providerId="LiveId" clId="{6BCDB719-63D5-4F24-8A78-2E171AA5F90E}" dt="2025-07-08T23:15:14.227" v="251" actId="12"/>
        <pc:sldMkLst>
          <pc:docMk/>
          <pc:sldMk cId="4078040901" sldId="488"/>
        </pc:sldMkLst>
      </pc:sldChg>
      <pc:sldChg chg="modNotesTx">
        <pc:chgData name="Trish Wilson" userId="1a8d7cc3620296f7" providerId="LiveId" clId="{6BCDB719-63D5-4F24-8A78-2E171AA5F90E}" dt="2025-07-08T23:15:47.857" v="254" actId="20577"/>
        <pc:sldMkLst>
          <pc:docMk/>
          <pc:sldMk cId="1278329242" sldId="489"/>
        </pc:sldMkLst>
      </pc:sldChg>
      <pc:sldChg chg="modNotesTx">
        <pc:chgData name="Trish Wilson" userId="1a8d7cc3620296f7" providerId="LiveId" clId="{6BCDB719-63D5-4F24-8A78-2E171AA5F90E}" dt="2025-07-08T23:16:33.107" v="260" actId="20577"/>
        <pc:sldMkLst>
          <pc:docMk/>
          <pc:sldMk cId="508572399" sldId="490"/>
        </pc:sldMkLst>
      </pc:sldChg>
      <pc:sldChg chg="modNotesTx">
        <pc:chgData name="Trish Wilson" userId="1a8d7cc3620296f7" providerId="LiveId" clId="{6BCDB719-63D5-4F24-8A78-2E171AA5F90E}" dt="2025-07-08T23:17:18.768" v="265" actId="20577"/>
        <pc:sldMkLst>
          <pc:docMk/>
          <pc:sldMk cId="1157311959" sldId="491"/>
        </pc:sldMkLst>
      </pc:sldChg>
      <pc:sldChg chg="modNotesTx">
        <pc:chgData name="Trish Wilson" userId="1a8d7cc3620296f7" providerId="LiveId" clId="{6BCDB719-63D5-4F24-8A78-2E171AA5F90E}" dt="2025-07-08T23:17:56.004" v="269" actId="113"/>
        <pc:sldMkLst>
          <pc:docMk/>
          <pc:sldMk cId="258130066" sldId="492"/>
        </pc:sldMkLst>
      </pc:sldChg>
      <pc:sldChg chg="modNotesTx">
        <pc:chgData name="Trish Wilson" userId="1a8d7cc3620296f7" providerId="LiveId" clId="{6BCDB719-63D5-4F24-8A78-2E171AA5F90E}" dt="2025-07-08T23:19:26.324" v="271" actId="20577"/>
        <pc:sldMkLst>
          <pc:docMk/>
          <pc:sldMk cId="2389358011" sldId="493"/>
        </pc:sldMkLst>
      </pc:sldChg>
      <pc:sldChg chg="modNotesTx">
        <pc:chgData name="Trish Wilson" userId="1a8d7cc3620296f7" providerId="LiveId" clId="{6BCDB719-63D5-4F24-8A78-2E171AA5F90E}" dt="2025-07-08T22:54:11.227" v="123" actId="20577"/>
        <pc:sldMkLst>
          <pc:docMk/>
          <pc:sldMk cId="1759574190" sldId="498"/>
        </pc:sldMkLst>
      </pc:sldChg>
      <pc:sldChg chg="modNotesTx">
        <pc:chgData name="Trish Wilson" userId="1a8d7cc3620296f7" providerId="LiveId" clId="{6BCDB719-63D5-4F24-8A78-2E171AA5F90E}" dt="2025-07-08T22:29:52.370" v="11" actId="20577"/>
        <pc:sldMkLst>
          <pc:docMk/>
          <pc:sldMk cId="1797789494" sldId="518"/>
        </pc:sldMkLst>
      </pc:sldChg>
      <pc:sldChg chg="modNotesTx">
        <pc:chgData name="Trish Wilson" userId="1a8d7cc3620296f7" providerId="LiveId" clId="{6BCDB719-63D5-4F24-8A78-2E171AA5F90E}" dt="2025-07-08T22:29:01.731" v="8" actId="2711"/>
        <pc:sldMkLst>
          <pc:docMk/>
          <pc:sldMk cId="409148390" sldId="520"/>
        </pc:sldMkLst>
      </pc:sldChg>
      <pc:sldChg chg="modNotesTx">
        <pc:chgData name="Trish Wilson" userId="1a8d7cc3620296f7" providerId="LiveId" clId="{6BCDB719-63D5-4F24-8A78-2E171AA5F90E}" dt="2025-07-08T22:56:45.023" v="129" actId="255"/>
        <pc:sldMkLst>
          <pc:docMk/>
          <pc:sldMk cId="309290176" sldId="522"/>
        </pc:sldMkLst>
      </pc:sldChg>
      <pc:sldChg chg="modNotesTx">
        <pc:chgData name="Trish Wilson" userId="1a8d7cc3620296f7" providerId="LiveId" clId="{6BCDB719-63D5-4F24-8A78-2E171AA5F90E}" dt="2025-07-08T22:41:15.006" v="48" actId="20577"/>
        <pc:sldMkLst>
          <pc:docMk/>
          <pc:sldMk cId="1596643284" sldId="523"/>
        </pc:sldMkLst>
      </pc:sldChg>
      <pc:sldChg chg="modNotesTx">
        <pc:chgData name="Trish Wilson" userId="1a8d7cc3620296f7" providerId="LiveId" clId="{6BCDB719-63D5-4F24-8A78-2E171AA5F90E}" dt="2025-07-08T22:43:26.534" v="108" actId="20577"/>
        <pc:sldMkLst>
          <pc:docMk/>
          <pc:sldMk cId="3297467164" sldId="524"/>
        </pc:sldMkLst>
      </pc:sldChg>
      <pc:sldChg chg="modNotesTx">
        <pc:chgData name="Trish Wilson" userId="1a8d7cc3620296f7" providerId="LiveId" clId="{6BCDB719-63D5-4F24-8A78-2E171AA5F90E}" dt="2025-07-08T22:35:54.723" v="27" actId="20577"/>
        <pc:sldMkLst>
          <pc:docMk/>
          <pc:sldMk cId="3330237926" sldId="550"/>
        </pc:sldMkLst>
      </pc:sldChg>
      <pc:sldChg chg="modNotesTx">
        <pc:chgData name="Trish Wilson" userId="1a8d7cc3620296f7" providerId="LiveId" clId="{6BCDB719-63D5-4F24-8A78-2E171AA5F90E}" dt="2025-07-08T22:36:49.346" v="31" actId="12"/>
        <pc:sldMkLst>
          <pc:docMk/>
          <pc:sldMk cId="3827273845" sldId="560"/>
        </pc:sldMkLst>
      </pc:sldChg>
      <pc:sldChg chg="modNotesTx">
        <pc:chgData name="Trish Wilson" userId="1a8d7cc3620296f7" providerId="LiveId" clId="{6BCDB719-63D5-4F24-8A78-2E171AA5F90E}" dt="2025-07-08T22:53:27.613" v="119" actId="6549"/>
        <pc:sldMkLst>
          <pc:docMk/>
          <pc:sldMk cId="450225183" sldId="565"/>
        </pc:sldMkLst>
      </pc:sldChg>
      <pc:sldChg chg="modNotesTx">
        <pc:chgData name="Trish Wilson" userId="1a8d7cc3620296f7" providerId="LiveId" clId="{6BCDB719-63D5-4F24-8A78-2E171AA5F90E}" dt="2025-07-08T22:46:02.494" v="112" actId="20577"/>
        <pc:sldMkLst>
          <pc:docMk/>
          <pc:sldMk cId="1555405071" sldId="566"/>
        </pc:sldMkLst>
      </pc:sldChg>
      <pc:sldChg chg="addCm modNotesTx">
        <pc:chgData name="Trish Wilson" userId="1a8d7cc3620296f7" providerId="LiveId" clId="{6BCDB719-63D5-4F24-8A78-2E171AA5F90E}" dt="2025-07-08T23:13:41.284" v="248"/>
        <pc:sldMkLst>
          <pc:docMk/>
          <pc:sldMk cId="3319200764" sldId="569"/>
        </pc:sldMkLst>
      </pc:sldChg>
      <pc:sldChg chg="modNotesTx">
        <pc:chgData name="Trish Wilson" userId="1a8d7cc3620296f7" providerId="LiveId" clId="{6BCDB719-63D5-4F24-8A78-2E171AA5F90E}" dt="2025-07-08T22:36:33.482" v="30" actId="12"/>
        <pc:sldMkLst>
          <pc:docMk/>
          <pc:sldMk cId="1315584489" sldId="571"/>
        </pc:sldMkLst>
      </pc:sldChg>
      <pc:sldChg chg="modNotesTx">
        <pc:chgData name="Trish Wilson" userId="1a8d7cc3620296f7" providerId="LiveId" clId="{6BCDB719-63D5-4F24-8A78-2E171AA5F90E}" dt="2025-07-08T22:36:20.425" v="29" actId="12"/>
        <pc:sldMkLst>
          <pc:docMk/>
          <pc:sldMk cId="2331923430" sldId="572"/>
        </pc:sldMkLst>
      </pc:sldChg>
      <pc:sldChg chg="modNotesTx">
        <pc:chgData name="Trish Wilson" userId="1a8d7cc3620296f7" providerId="LiveId" clId="{6BCDB719-63D5-4F24-8A78-2E171AA5F90E}" dt="2025-07-08T22:37:18.055" v="35" actId="20577"/>
        <pc:sldMkLst>
          <pc:docMk/>
          <pc:sldMk cId="2559220963" sldId="573"/>
        </pc:sldMkLst>
      </pc:sldChg>
    </pc:docChg>
  </pc:docChgLst>
  <pc:docChgLst>
    <pc:chgData name="Liz Heynes" userId="e5ff50d5-f39a-42f6-9e9f-e790bcc8c38d" providerId="ADAL" clId="{09E24554-9F8B-4D3B-BD16-77EB0AD1F3C4}"/>
    <pc:docChg chg="undo custSel modSld modMainMaster">
      <pc:chgData name="Liz Heynes" userId="e5ff50d5-f39a-42f6-9e9f-e790bcc8c38d" providerId="ADAL" clId="{09E24554-9F8B-4D3B-BD16-77EB0AD1F3C4}" dt="2025-07-15T02:46:29.320" v="24" actId="20577"/>
      <pc:docMkLst>
        <pc:docMk/>
      </pc:docMkLst>
      <pc:sldChg chg="addSp delSp modSp mod">
        <pc:chgData name="Liz Heynes" userId="e5ff50d5-f39a-42f6-9e9f-e790bcc8c38d" providerId="ADAL" clId="{09E24554-9F8B-4D3B-BD16-77EB0AD1F3C4}" dt="2025-07-15T02:45:50.453" v="18" actId="478"/>
        <pc:sldMkLst>
          <pc:docMk/>
          <pc:sldMk cId="3426776120" sldId="480"/>
        </pc:sldMkLst>
      </pc:sldChg>
      <pc:sldChg chg="addSp delSp modSp mod">
        <pc:chgData name="Liz Heynes" userId="e5ff50d5-f39a-42f6-9e9f-e790bcc8c38d" providerId="ADAL" clId="{09E24554-9F8B-4D3B-BD16-77EB0AD1F3C4}" dt="2025-07-15T02:45:42.445" v="12" actId="478"/>
        <pc:sldMkLst>
          <pc:docMk/>
          <pc:sldMk cId="2954135154" sldId="481"/>
        </pc:sldMkLst>
      </pc:sldChg>
      <pc:sldChg chg="modSp mod">
        <pc:chgData name="Liz Heynes" userId="e5ff50d5-f39a-42f6-9e9f-e790bcc8c38d" providerId="ADAL" clId="{09E24554-9F8B-4D3B-BD16-77EB0AD1F3C4}" dt="2025-07-15T02:46:29.320" v="24" actId="20577"/>
        <pc:sldMkLst>
          <pc:docMk/>
          <pc:sldMk cId="4078040901" sldId="488"/>
        </pc:sldMkLst>
      </pc:sldChg>
      <pc:sldChg chg="modSp mod">
        <pc:chgData name="Liz Heynes" userId="e5ff50d5-f39a-42f6-9e9f-e790bcc8c38d" providerId="ADAL" clId="{09E24554-9F8B-4D3B-BD16-77EB0AD1F3C4}" dt="2025-07-15T02:44:13.252" v="1" actId="20577"/>
        <pc:sldMkLst>
          <pc:docMk/>
          <pc:sldMk cId="409148390" sldId="520"/>
        </pc:sldMkLst>
      </pc:sldChg>
      <pc:sldMasterChg chg="modSldLayout">
        <pc:chgData name="Liz Heynes" userId="e5ff50d5-f39a-42f6-9e9f-e790bcc8c38d" providerId="ADAL" clId="{09E24554-9F8B-4D3B-BD16-77EB0AD1F3C4}" dt="2025-07-15T02:44:23.178" v="9" actId="1035"/>
        <pc:sldMasterMkLst>
          <pc:docMk/>
          <pc:sldMasterMk cId="1034081160" sldId="2147483648"/>
        </pc:sldMasterMkLst>
        <pc:sldLayoutChg chg="modSp mod">
          <pc:chgData name="Liz Heynes" userId="e5ff50d5-f39a-42f6-9e9f-e790bcc8c38d" providerId="ADAL" clId="{09E24554-9F8B-4D3B-BD16-77EB0AD1F3C4}" dt="2025-07-15T02:44:23.178" v="9" actId="1035"/>
          <pc:sldLayoutMkLst>
            <pc:docMk/>
            <pc:sldMasterMk cId="1034081160" sldId="2147483648"/>
            <pc:sldLayoutMk cId="2555866018" sldId="2147483737"/>
          </pc:sldLayoutMkLst>
        </pc:sldLayoutChg>
      </pc:sldMasterChg>
    </pc:docChg>
  </pc:docChgLst>
  <pc:docChgLst>
    <pc:chgData name="Martine Power" userId="f3410e55-3c0b-475c-b0b5-72038337e5c9" providerId="ADAL" clId="{B9044B00-5830-430B-877B-B37BB7CB1D2F}"/>
    <pc:docChg chg="custSel modSld">
      <pc:chgData name="Martine Power" userId="f3410e55-3c0b-475c-b0b5-72038337e5c9" providerId="ADAL" clId="{B9044B00-5830-430B-877B-B37BB7CB1D2F}" dt="2025-08-18T06:30:22.722" v="355" actId="20577"/>
      <pc:docMkLst>
        <pc:docMk/>
      </pc:docMkLst>
      <pc:sldChg chg="modNotesTx">
        <pc:chgData name="Martine Power" userId="f3410e55-3c0b-475c-b0b5-72038337e5c9" providerId="ADAL" clId="{B9044B00-5830-430B-877B-B37BB7CB1D2F}" dt="2025-08-18T00:06:23.870" v="62" actId="20577"/>
        <pc:sldMkLst>
          <pc:docMk/>
          <pc:sldMk cId="3979313776" sldId="472"/>
        </pc:sldMkLst>
      </pc:sldChg>
      <pc:sldChg chg="modNotesTx">
        <pc:chgData name="Martine Power" userId="f3410e55-3c0b-475c-b0b5-72038337e5c9" providerId="ADAL" clId="{B9044B00-5830-430B-877B-B37BB7CB1D2F}" dt="2025-08-18T00:23:07.166" v="131" actId="20577"/>
        <pc:sldMkLst>
          <pc:docMk/>
          <pc:sldMk cId="121607987" sldId="474"/>
        </pc:sldMkLst>
      </pc:sldChg>
      <pc:sldChg chg="modNotesTx">
        <pc:chgData name="Martine Power" userId="f3410e55-3c0b-475c-b0b5-72038337e5c9" providerId="ADAL" clId="{B9044B00-5830-430B-877B-B37BB7CB1D2F}" dt="2025-08-18T00:25:59.222" v="247" actId="20577"/>
        <pc:sldMkLst>
          <pc:docMk/>
          <pc:sldMk cId="880313685" sldId="475"/>
        </pc:sldMkLst>
      </pc:sldChg>
      <pc:sldChg chg="modNotesTx">
        <pc:chgData name="Martine Power" userId="f3410e55-3c0b-475c-b0b5-72038337e5c9" providerId="ADAL" clId="{B9044B00-5830-430B-877B-B37BB7CB1D2F}" dt="2025-08-18T00:26:33.221" v="251" actId="20577"/>
        <pc:sldMkLst>
          <pc:docMk/>
          <pc:sldMk cId="3581799720" sldId="476"/>
        </pc:sldMkLst>
      </pc:sldChg>
      <pc:sldChg chg="modSp mod modNotesTx">
        <pc:chgData name="Martine Power" userId="f3410e55-3c0b-475c-b0b5-72038337e5c9" providerId="ADAL" clId="{B9044B00-5830-430B-877B-B37BB7CB1D2F}" dt="2025-08-18T00:28:44.841" v="262" actId="20577"/>
        <pc:sldMkLst>
          <pc:docMk/>
          <pc:sldMk cId="3342199426" sldId="478"/>
        </pc:sldMkLst>
        <pc:spChg chg="mod">
          <ac:chgData name="Martine Power" userId="f3410e55-3c0b-475c-b0b5-72038337e5c9" providerId="ADAL" clId="{B9044B00-5830-430B-877B-B37BB7CB1D2F}" dt="2025-08-18T00:28:02.026" v="255" actId="20577"/>
          <ac:spMkLst>
            <pc:docMk/>
            <pc:sldMk cId="3342199426" sldId="478"/>
            <ac:spMk id="4" creationId="{5D81A3E0-F4D9-0388-DD8F-DFD1F0F67712}"/>
          </ac:spMkLst>
        </pc:spChg>
      </pc:sldChg>
      <pc:sldChg chg="modSp mod modNotesTx">
        <pc:chgData name="Martine Power" userId="f3410e55-3c0b-475c-b0b5-72038337e5c9" providerId="ADAL" clId="{B9044B00-5830-430B-877B-B37BB7CB1D2F}" dt="2025-08-18T00:29:33.367" v="263" actId="20577"/>
        <pc:sldMkLst>
          <pc:docMk/>
          <pc:sldMk cId="1061470866" sldId="479"/>
        </pc:sldMkLst>
        <pc:spChg chg="mod">
          <ac:chgData name="Martine Power" userId="f3410e55-3c0b-475c-b0b5-72038337e5c9" providerId="ADAL" clId="{B9044B00-5830-430B-877B-B37BB7CB1D2F}" dt="2025-08-18T00:28:11.464" v="259" actId="20577"/>
          <ac:spMkLst>
            <pc:docMk/>
            <pc:sldMk cId="1061470866" sldId="479"/>
            <ac:spMk id="2" creationId="{847BCDD9-0261-861A-D967-611A978CC4C6}"/>
          </ac:spMkLst>
        </pc:spChg>
      </pc:sldChg>
      <pc:sldChg chg="modNotesTx">
        <pc:chgData name="Martine Power" userId="f3410e55-3c0b-475c-b0b5-72038337e5c9" providerId="ADAL" clId="{B9044B00-5830-430B-877B-B37BB7CB1D2F}" dt="2025-08-18T00:16:36.247" v="108" actId="115"/>
        <pc:sldMkLst>
          <pc:docMk/>
          <pc:sldMk cId="3426776120" sldId="480"/>
        </pc:sldMkLst>
      </pc:sldChg>
      <pc:sldChg chg="modNotesTx">
        <pc:chgData name="Martine Power" userId="f3410e55-3c0b-475c-b0b5-72038337e5c9" providerId="ADAL" clId="{B9044B00-5830-430B-877B-B37BB7CB1D2F}" dt="2025-08-18T00:17:20.970" v="115" actId="113"/>
        <pc:sldMkLst>
          <pc:docMk/>
          <pc:sldMk cId="2954135154" sldId="481"/>
        </pc:sldMkLst>
      </pc:sldChg>
      <pc:sldChg chg="modNotesTx">
        <pc:chgData name="Martine Power" userId="f3410e55-3c0b-475c-b0b5-72038337e5c9" providerId="ADAL" clId="{B9044B00-5830-430B-877B-B37BB7CB1D2F}" dt="2025-08-18T00:17:59.342" v="117" actId="115"/>
        <pc:sldMkLst>
          <pc:docMk/>
          <pc:sldMk cId="1998018280" sldId="482"/>
        </pc:sldMkLst>
      </pc:sldChg>
      <pc:sldChg chg="modNotesTx">
        <pc:chgData name="Martine Power" userId="f3410e55-3c0b-475c-b0b5-72038337e5c9" providerId="ADAL" clId="{B9044B00-5830-430B-877B-B37BB7CB1D2F}" dt="2025-08-18T00:20:06.713" v="118" actId="20577"/>
        <pc:sldMkLst>
          <pc:docMk/>
          <pc:sldMk cId="1827811589" sldId="484"/>
        </pc:sldMkLst>
      </pc:sldChg>
      <pc:sldChg chg="modNotesTx">
        <pc:chgData name="Martine Power" userId="f3410e55-3c0b-475c-b0b5-72038337e5c9" providerId="ADAL" clId="{B9044B00-5830-430B-877B-B37BB7CB1D2F}" dt="2025-08-18T00:35:22.183" v="285" actId="20577"/>
        <pc:sldMkLst>
          <pc:docMk/>
          <pc:sldMk cId="4078040901" sldId="488"/>
        </pc:sldMkLst>
      </pc:sldChg>
      <pc:sldChg chg="modNotesTx">
        <pc:chgData name="Martine Power" userId="f3410e55-3c0b-475c-b0b5-72038337e5c9" providerId="ADAL" clId="{B9044B00-5830-430B-877B-B37BB7CB1D2F}" dt="2025-08-18T00:36:37.582" v="292" actId="20577"/>
        <pc:sldMkLst>
          <pc:docMk/>
          <pc:sldMk cId="1278329242" sldId="489"/>
        </pc:sldMkLst>
      </pc:sldChg>
      <pc:sldChg chg="modNotesTx">
        <pc:chgData name="Martine Power" userId="f3410e55-3c0b-475c-b0b5-72038337e5c9" providerId="ADAL" clId="{B9044B00-5830-430B-877B-B37BB7CB1D2F}" dt="2025-08-18T00:38:01.918" v="300" actId="20577"/>
        <pc:sldMkLst>
          <pc:docMk/>
          <pc:sldMk cId="508572399" sldId="490"/>
        </pc:sldMkLst>
      </pc:sldChg>
      <pc:sldChg chg="modNotesTx">
        <pc:chgData name="Martine Power" userId="f3410e55-3c0b-475c-b0b5-72038337e5c9" providerId="ADAL" clId="{B9044B00-5830-430B-877B-B37BB7CB1D2F}" dt="2025-08-18T00:39:48.540" v="309" actId="20577"/>
        <pc:sldMkLst>
          <pc:docMk/>
          <pc:sldMk cId="1157311959" sldId="491"/>
        </pc:sldMkLst>
      </pc:sldChg>
      <pc:sldChg chg="modNotesTx">
        <pc:chgData name="Martine Power" userId="f3410e55-3c0b-475c-b0b5-72038337e5c9" providerId="ADAL" clId="{B9044B00-5830-430B-877B-B37BB7CB1D2F}" dt="2025-08-18T00:46:37.231" v="325" actId="20577"/>
        <pc:sldMkLst>
          <pc:docMk/>
          <pc:sldMk cId="2389358011" sldId="493"/>
        </pc:sldMkLst>
      </pc:sldChg>
      <pc:sldChg chg="modNotesTx">
        <pc:chgData name="Martine Power" userId="f3410e55-3c0b-475c-b0b5-72038337e5c9" providerId="ADAL" clId="{B9044B00-5830-430B-877B-B37BB7CB1D2F}" dt="2025-08-18T00:03:42.879" v="41" actId="20577"/>
        <pc:sldMkLst>
          <pc:docMk/>
          <pc:sldMk cId="1759574190" sldId="498"/>
        </pc:sldMkLst>
      </pc:sldChg>
      <pc:sldChg chg="modNotesTx">
        <pc:chgData name="Martine Power" userId="f3410e55-3c0b-475c-b0b5-72038337e5c9" providerId="ADAL" clId="{B9044B00-5830-430B-877B-B37BB7CB1D2F}" dt="2025-08-18T06:30:22.722" v="355" actId="20577"/>
        <pc:sldMkLst>
          <pc:docMk/>
          <pc:sldMk cId="409148390" sldId="520"/>
        </pc:sldMkLst>
      </pc:sldChg>
      <pc:sldChg chg="modNotesTx">
        <pc:chgData name="Martine Power" userId="f3410e55-3c0b-475c-b0b5-72038337e5c9" providerId="ADAL" clId="{B9044B00-5830-430B-877B-B37BB7CB1D2F}" dt="2025-08-18T00:13:35.928" v="107" actId="20577"/>
        <pc:sldMkLst>
          <pc:docMk/>
          <pc:sldMk cId="309290176" sldId="522"/>
        </pc:sldMkLst>
      </pc:sldChg>
      <pc:sldChg chg="modNotesTx">
        <pc:chgData name="Martine Power" userId="f3410e55-3c0b-475c-b0b5-72038337e5c9" providerId="ADAL" clId="{B9044B00-5830-430B-877B-B37BB7CB1D2F}" dt="2025-08-17T23:53:32.379" v="24" actId="20577"/>
        <pc:sldMkLst>
          <pc:docMk/>
          <pc:sldMk cId="3297467164" sldId="524"/>
        </pc:sldMkLst>
      </pc:sldChg>
      <pc:sldChg chg="modNotesTx">
        <pc:chgData name="Martine Power" userId="f3410e55-3c0b-475c-b0b5-72038337e5c9" providerId="ADAL" clId="{B9044B00-5830-430B-877B-B37BB7CB1D2F}" dt="2025-08-18T02:09:29.264" v="354" actId="20577"/>
        <pc:sldMkLst>
          <pc:docMk/>
          <pc:sldMk cId="3330237926" sldId="550"/>
        </pc:sldMkLst>
      </pc:sldChg>
      <pc:sldChg chg="modNotesTx">
        <pc:chgData name="Martine Power" userId="f3410e55-3c0b-475c-b0b5-72038337e5c9" providerId="ADAL" clId="{B9044B00-5830-430B-877B-B37BB7CB1D2F}" dt="2025-08-17T23:49:00.106" v="20" actId="20577"/>
        <pc:sldMkLst>
          <pc:docMk/>
          <pc:sldMk cId="137630411" sldId="551"/>
        </pc:sldMkLst>
      </pc:sldChg>
      <pc:sldChg chg="modNotesTx">
        <pc:chgData name="Martine Power" userId="f3410e55-3c0b-475c-b0b5-72038337e5c9" providerId="ADAL" clId="{B9044B00-5830-430B-877B-B37BB7CB1D2F}" dt="2025-08-17T23:49:24.470" v="22" actId="113"/>
        <pc:sldMkLst>
          <pc:docMk/>
          <pc:sldMk cId="1942781684" sldId="552"/>
        </pc:sldMkLst>
      </pc:sldChg>
      <pc:sldChg chg="modNotesTx">
        <pc:chgData name="Martine Power" userId="f3410e55-3c0b-475c-b0b5-72038337e5c9" providerId="ADAL" clId="{B9044B00-5830-430B-877B-B37BB7CB1D2F}" dt="2025-08-17T23:43:09.632" v="3" actId="20577"/>
        <pc:sldMkLst>
          <pc:docMk/>
          <pc:sldMk cId="3827273845" sldId="560"/>
        </pc:sldMkLst>
      </pc:sldChg>
      <pc:sldChg chg="modNotesTx">
        <pc:chgData name="Martine Power" userId="f3410e55-3c0b-475c-b0b5-72038337e5c9" providerId="ADAL" clId="{B9044B00-5830-430B-877B-B37BB7CB1D2F}" dt="2025-08-17T23:59:09.958" v="27" actId="5793"/>
        <pc:sldMkLst>
          <pc:docMk/>
          <pc:sldMk cId="36868995" sldId="564"/>
        </pc:sldMkLst>
      </pc:sldChg>
      <pc:sldChg chg="modNotesTx">
        <pc:chgData name="Martine Power" userId="f3410e55-3c0b-475c-b0b5-72038337e5c9" providerId="ADAL" clId="{B9044B00-5830-430B-877B-B37BB7CB1D2F}" dt="2025-08-18T00:00:31.794" v="28" actId="20577"/>
        <pc:sldMkLst>
          <pc:docMk/>
          <pc:sldMk cId="450225183" sldId="565"/>
        </pc:sldMkLst>
      </pc:sldChg>
      <pc:sldChg chg="modNotesTx">
        <pc:chgData name="Martine Power" userId="f3410e55-3c0b-475c-b0b5-72038337e5c9" providerId="ADAL" clId="{B9044B00-5830-430B-877B-B37BB7CB1D2F}" dt="2025-08-17T23:54:42.747" v="25" actId="20577"/>
        <pc:sldMkLst>
          <pc:docMk/>
          <pc:sldMk cId="1555405071" sldId="566"/>
        </pc:sldMkLst>
      </pc:sldChg>
      <pc:sldChg chg="modNotesTx">
        <pc:chgData name="Martine Power" userId="f3410e55-3c0b-475c-b0b5-72038337e5c9" providerId="ADAL" clId="{B9044B00-5830-430B-877B-B37BB7CB1D2F}" dt="2025-08-18T00:32:33.253" v="265" actId="20577"/>
        <pc:sldMkLst>
          <pc:docMk/>
          <pc:sldMk cId="3319200764" sldId="569"/>
        </pc:sldMkLst>
      </pc:sldChg>
      <pc:sldChg chg="modNotesTx">
        <pc:chgData name="Martine Power" userId="f3410e55-3c0b-475c-b0b5-72038337e5c9" providerId="ADAL" clId="{B9044B00-5830-430B-877B-B37BB7CB1D2F}" dt="2025-08-18T00:33:58.797" v="279" actId="20577"/>
        <pc:sldMkLst>
          <pc:docMk/>
          <pc:sldMk cId="1935802782" sldId="570"/>
        </pc:sldMkLst>
      </pc:sldChg>
      <pc:sldChg chg="modNotesTx">
        <pc:chgData name="Martine Power" userId="f3410e55-3c0b-475c-b0b5-72038337e5c9" providerId="ADAL" clId="{B9044B00-5830-430B-877B-B37BB7CB1D2F}" dt="2025-08-18T01:52:26.859" v="332" actId="20577"/>
        <pc:sldMkLst>
          <pc:docMk/>
          <pc:sldMk cId="1315584489" sldId="571"/>
        </pc:sldMkLst>
      </pc:sldChg>
      <pc:sldChg chg="modNotesTx">
        <pc:chgData name="Martine Power" userId="f3410e55-3c0b-475c-b0b5-72038337e5c9" providerId="ADAL" clId="{B9044B00-5830-430B-877B-B37BB7CB1D2F}" dt="2025-08-18T02:04:28.058" v="341" actId="20577"/>
        <pc:sldMkLst>
          <pc:docMk/>
          <pc:sldMk cId="2331923430" sldId="572"/>
        </pc:sldMkLst>
      </pc:sldChg>
      <pc:sldChg chg="modNotesTx">
        <pc:chgData name="Martine Power" userId="f3410e55-3c0b-475c-b0b5-72038337e5c9" providerId="ADAL" clId="{B9044B00-5830-430B-877B-B37BB7CB1D2F}" dt="2025-08-18T02:04:40.370" v="348" actId="20577"/>
        <pc:sldMkLst>
          <pc:docMk/>
          <pc:sldMk cId="2559220963" sldId="573"/>
        </pc:sldMkLst>
      </pc:sldChg>
    </pc:docChg>
  </pc:docChgLst>
  <pc:docChgLst>
    <pc:chgData name="Kerrie Shanahan" userId="ae473d9f-76e9-476f-892f-2674ea963afc" providerId="ADAL" clId="{BB33D8A2-2B0E-42BF-A5DF-F41FCA6E7EE0}"/>
    <pc:docChg chg="custSel modSld">
      <pc:chgData name="Kerrie Shanahan" userId="ae473d9f-76e9-476f-892f-2674ea963afc" providerId="ADAL" clId="{BB33D8A2-2B0E-42BF-A5DF-F41FCA6E7EE0}" dt="2025-08-19T23:49:38.238" v="1117" actId="20577"/>
      <pc:docMkLst>
        <pc:docMk/>
      </pc:docMkLst>
      <pc:sldChg chg="modSp mod">
        <pc:chgData name="Kerrie Shanahan" userId="ae473d9f-76e9-476f-892f-2674ea963afc" providerId="ADAL" clId="{BB33D8A2-2B0E-42BF-A5DF-F41FCA6E7EE0}" dt="2025-08-19T23:48:32.686" v="1063" actId="20577"/>
        <pc:sldMkLst>
          <pc:docMk/>
          <pc:sldMk cId="3979313776" sldId="472"/>
        </pc:sldMkLst>
        <pc:spChg chg="mod">
          <ac:chgData name="Kerrie Shanahan" userId="ae473d9f-76e9-476f-892f-2674ea963afc" providerId="ADAL" clId="{BB33D8A2-2B0E-42BF-A5DF-F41FCA6E7EE0}" dt="2025-08-19T23:48:32.686" v="1063" actId="20577"/>
          <ac:spMkLst>
            <pc:docMk/>
            <pc:sldMk cId="3979313776" sldId="472"/>
            <ac:spMk id="2" creationId="{370703F5-54EA-1A0D-EF89-8E5768C88B96}"/>
          </ac:spMkLst>
        </pc:spChg>
        <pc:grpChg chg="mod">
          <ac:chgData name="Kerrie Shanahan" userId="ae473d9f-76e9-476f-892f-2674ea963afc" providerId="ADAL" clId="{BB33D8A2-2B0E-42BF-A5DF-F41FCA6E7EE0}" dt="2025-07-21T03:07:18.664" v="506" actId="962"/>
          <ac:grpSpMkLst>
            <pc:docMk/>
            <pc:sldMk cId="3979313776" sldId="472"/>
            <ac:grpSpMk id="3" creationId="{3B2E937F-E6CF-0C3A-D076-4FF14A6280BF}"/>
          </ac:grpSpMkLst>
        </pc:grpChg>
      </pc:sldChg>
      <pc:sldChg chg="modSp modNotesTx">
        <pc:chgData name="Kerrie Shanahan" userId="ae473d9f-76e9-476f-892f-2674ea963afc" providerId="ADAL" clId="{BB33D8A2-2B0E-42BF-A5DF-F41FCA6E7EE0}" dt="2025-08-19T23:48:37.898" v="1069" actId="20577"/>
        <pc:sldMkLst>
          <pc:docMk/>
          <pc:sldMk cId="568666050" sldId="473"/>
        </pc:sldMkLst>
        <pc:spChg chg="mod">
          <ac:chgData name="Kerrie Shanahan" userId="ae473d9f-76e9-476f-892f-2674ea963afc" providerId="ADAL" clId="{BB33D8A2-2B0E-42BF-A5DF-F41FCA6E7EE0}" dt="2025-08-19T23:48:37.898" v="1069" actId="20577"/>
          <ac:spMkLst>
            <pc:docMk/>
            <pc:sldMk cId="568666050" sldId="473"/>
            <ac:spMk id="3" creationId="{DC9F7A25-0774-C930-9842-15FFE0D904CC}"/>
          </ac:spMkLst>
        </pc:spChg>
      </pc:sldChg>
      <pc:sldChg chg="modSp">
        <pc:chgData name="Kerrie Shanahan" userId="ae473d9f-76e9-476f-892f-2674ea963afc" providerId="ADAL" clId="{BB33D8A2-2B0E-42BF-A5DF-F41FCA6E7EE0}" dt="2025-08-19T23:48:55.781" v="1083" actId="20577"/>
        <pc:sldMkLst>
          <pc:docMk/>
          <pc:sldMk cId="121607987" sldId="474"/>
        </pc:sldMkLst>
        <pc:spChg chg="mod">
          <ac:chgData name="Kerrie Shanahan" userId="ae473d9f-76e9-476f-892f-2674ea963afc" providerId="ADAL" clId="{BB33D8A2-2B0E-42BF-A5DF-F41FCA6E7EE0}" dt="2025-08-19T23:48:55.781" v="1083" actId="20577"/>
          <ac:spMkLst>
            <pc:docMk/>
            <pc:sldMk cId="121607987" sldId="474"/>
            <ac:spMk id="2" creationId="{1674CADB-9446-6068-C140-A7F65047622B}"/>
          </ac:spMkLst>
        </pc:spChg>
      </pc:sldChg>
      <pc:sldChg chg="modSp">
        <pc:chgData name="Kerrie Shanahan" userId="ae473d9f-76e9-476f-892f-2674ea963afc" providerId="ADAL" clId="{BB33D8A2-2B0E-42BF-A5DF-F41FCA6E7EE0}" dt="2025-08-19T23:48:58.633" v="1085" actId="20577"/>
        <pc:sldMkLst>
          <pc:docMk/>
          <pc:sldMk cId="880313685" sldId="475"/>
        </pc:sldMkLst>
        <pc:spChg chg="mod">
          <ac:chgData name="Kerrie Shanahan" userId="ae473d9f-76e9-476f-892f-2674ea963afc" providerId="ADAL" clId="{BB33D8A2-2B0E-42BF-A5DF-F41FCA6E7EE0}" dt="2025-08-19T23:48:58.633" v="1085" actId="20577"/>
          <ac:spMkLst>
            <pc:docMk/>
            <pc:sldMk cId="880313685" sldId="475"/>
            <ac:spMk id="2" creationId="{BC8CD23B-FF81-442C-D093-CAF66874B44F}"/>
          </ac:spMkLst>
        </pc:spChg>
      </pc:sldChg>
      <pc:sldChg chg="modSp">
        <pc:chgData name="Kerrie Shanahan" userId="ae473d9f-76e9-476f-892f-2674ea963afc" providerId="ADAL" clId="{BB33D8A2-2B0E-42BF-A5DF-F41FCA6E7EE0}" dt="2025-08-19T23:49:01.176" v="1087" actId="20577"/>
        <pc:sldMkLst>
          <pc:docMk/>
          <pc:sldMk cId="3581799720" sldId="476"/>
        </pc:sldMkLst>
        <pc:spChg chg="mod">
          <ac:chgData name="Kerrie Shanahan" userId="ae473d9f-76e9-476f-892f-2674ea963afc" providerId="ADAL" clId="{BB33D8A2-2B0E-42BF-A5DF-F41FCA6E7EE0}" dt="2025-08-19T23:49:01.176" v="1087" actId="20577"/>
          <ac:spMkLst>
            <pc:docMk/>
            <pc:sldMk cId="3581799720" sldId="476"/>
            <ac:spMk id="2" creationId="{27EA34F7-0ABE-8E55-C68D-7419E1E96140}"/>
          </ac:spMkLst>
        </pc:spChg>
      </pc:sldChg>
      <pc:sldChg chg="modSp">
        <pc:chgData name="Kerrie Shanahan" userId="ae473d9f-76e9-476f-892f-2674ea963afc" providerId="ADAL" clId="{BB33D8A2-2B0E-42BF-A5DF-F41FCA6E7EE0}" dt="2025-08-19T23:49:03.791" v="1091" actId="20577"/>
        <pc:sldMkLst>
          <pc:docMk/>
          <pc:sldMk cId="133161496" sldId="477"/>
        </pc:sldMkLst>
        <pc:spChg chg="mod">
          <ac:chgData name="Kerrie Shanahan" userId="ae473d9f-76e9-476f-892f-2674ea963afc" providerId="ADAL" clId="{BB33D8A2-2B0E-42BF-A5DF-F41FCA6E7EE0}" dt="2025-08-19T23:49:03.791" v="1091" actId="20577"/>
          <ac:spMkLst>
            <pc:docMk/>
            <pc:sldMk cId="133161496" sldId="477"/>
            <ac:spMk id="3" creationId="{112F5E4E-5A13-57FE-48C2-DEF3DD4A04E3}"/>
          </ac:spMkLst>
        </pc:spChg>
      </pc:sldChg>
      <pc:sldChg chg="modSp">
        <pc:chgData name="Kerrie Shanahan" userId="ae473d9f-76e9-476f-892f-2674ea963afc" providerId="ADAL" clId="{BB33D8A2-2B0E-42BF-A5DF-F41FCA6E7EE0}" dt="2025-08-19T23:49:07.132" v="1093" actId="20577"/>
        <pc:sldMkLst>
          <pc:docMk/>
          <pc:sldMk cId="3342199426" sldId="478"/>
        </pc:sldMkLst>
        <pc:spChg chg="mod">
          <ac:chgData name="Kerrie Shanahan" userId="ae473d9f-76e9-476f-892f-2674ea963afc" providerId="ADAL" clId="{BB33D8A2-2B0E-42BF-A5DF-F41FCA6E7EE0}" dt="2025-08-19T23:49:07.132" v="1093" actId="20577"/>
          <ac:spMkLst>
            <pc:docMk/>
            <pc:sldMk cId="3342199426" sldId="478"/>
            <ac:spMk id="2" creationId="{EDFF05E2-E15F-8B04-AB3D-03BDB4CFBED5}"/>
          </ac:spMkLst>
        </pc:spChg>
      </pc:sldChg>
      <pc:sldChg chg="modSp modNotesTx">
        <pc:chgData name="Kerrie Shanahan" userId="ae473d9f-76e9-476f-892f-2674ea963afc" providerId="ADAL" clId="{BB33D8A2-2B0E-42BF-A5DF-F41FCA6E7EE0}" dt="2025-08-19T23:49:10.836" v="1095" actId="20577"/>
        <pc:sldMkLst>
          <pc:docMk/>
          <pc:sldMk cId="1061470866" sldId="479"/>
        </pc:sldMkLst>
        <pc:spChg chg="mod">
          <ac:chgData name="Kerrie Shanahan" userId="ae473d9f-76e9-476f-892f-2674ea963afc" providerId="ADAL" clId="{BB33D8A2-2B0E-42BF-A5DF-F41FCA6E7EE0}" dt="2025-08-19T23:49:10.836" v="1095" actId="20577"/>
          <ac:spMkLst>
            <pc:docMk/>
            <pc:sldMk cId="1061470866" sldId="479"/>
            <ac:spMk id="3" creationId="{9B96F2F3-9342-B133-1B1E-9141B297D142}"/>
          </ac:spMkLst>
        </pc:spChg>
      </pc:sldChg>
      <pc:sldChg chg="modSp mod">
        <pc:chgData name="Kerrie Shanahan" userId="ae473d9f-76e9-476f-892f-2674ea963afc" providerId="ADAL" clId="{BB33D8A2-2B0E-42BF-A5DF-F41FCA6E7EE0}" dt="2025-08-19T23:48:40.885" v="1071" actId="20577"/>
        <pc:sldMkLst>
          <pc:docMk/>
          <pc:sldMk cId="3426776120" sldId="480"/>
        </pc:sldMkLst>
        <pc:spChg chg="mod">
          <ac:chgData name="Kerrie Shanahan" userId="ae473d9f-76e9-476f-892f-2674ea963afc" providerId="ADAL" clId="{BB33D8A2-2B0E-42BF-A5DF-F41FCA6E7EE0}" dt="2025-08-19T23:48:40.885" v="1071" actId="20577"/>
          <ac:spMkLst>
            <pc:docMk/>
            <pc:sldMk cId="3426776120" sldId="480"/>
            <ac:spMk id="3" creationId="{E166DBE4-709C-FEF1-F426-DD933765B172}"/>
          </ac:spMkLst>
        </pc:spChg>
        <pc:picChg chg="mod">
          <ac:chgData name="Kerrie Shanahan" userId="ae473d9f-76e9-476f-892f-2674ea963afc" providerId="ADAL" clId="{BB33D8A2-2B0E-42BF-A5DF-F41FCA6E7EE0}" dt="2025-07-21T03:07:24.070" v="516" actId="962"/>
          <ac:picMkLst>
            <pc:docMk/>
            <pc:sldMk cId="3426776120" sldId="480"/>
            <ac:picMk id="2" creationId="{4B08B5BA-9398-6E8B-DACD-348176327AD1}"/>
          </ac:picMkLst>
        </pc:picChg>
      </pc:sldChg>
      <pc:sldChg chg="modSp mod modNotesTx">
        <pc:chgData name="Kerrie Shanahan" userId="ae473d9f-76e9-476f-892f-2674ea963afc" providerId="ADAL" clId="{BB33D8A2-2B0E-42BF-A5DF-F41FCA6E7EE0}" dt="2025-08-19T23:48:43.260" v="1073" actId="20577"/>
        <pc:sldMkLst>
          <pc:docMk/>
          <pc:sldMk cId="2954135154" sldId="481"/>
        </pc:sldMkLst>
        <pc:spChg chg="mod">
          <ac:chgData name="Kerrie Shanahan" userId="ae473d9f-76e9-476f-892f-2674ea963afc" providerId="ADAL" clId="{BB33D8A2-2B0E-42BF-A5DF-F41FCA6E7EE0}" dt="2025-08-19T23:48:43.260" v="1073" actId="20577"/>
          <ac:spMkLst>
            <pc:docMk/>
            <pc:sldMk cId="2954135154" sldId="481"/>
            <ac:spMk id="6" creationId="{1405AE87-29A7-8B98-5A05-6FA5064368E9}"/>
          </ac:spMkLst>
        </pc:spChg>
        <pc:picChg chg="mod">
          <ac:chgData name="Kerrie Shanahan" userId="ae473d9f-76e9-476f-892f-2674ea963afc" providerId="ADAL" clId="{BB33D8A2-2B0E-42BF-A5DF-F41FCA6E7EE0}" dt="2025-07-21T03:07:30.621" v="530" actId="962"/>
          <ac:picMkLst>
            <pc:docMk/>
            <pc:sldMk cId="2954135154" sldId="481"/>
            <ac:picMk id="2" creationId="{55866477-19A9-2F65-CF2C-908BE2844C8D}"/>
          </ac:picMkLst>
        </pc:picChg>
        <pc:picChg chg="mod">
          <ac:chgData name="Kerrie Shanahan" userId="ae473d9f-76e9-476f-892f-2674ea963afc" providerId="ADAL" clId="{BB33D8A2-2B0E-42BF-A5DF-F41FCA6E7EE0}" dt="2025-07-21T03:07:35.449" v="538" actId="962"/>
          <ac:picMkLst>
            <pc:docMk/>
            <pc:sldMk cId="2954135154" sldId="481"/>
            <ac:picMk id="3" creationId="{F823EDF5-7E95-D2A5-99F4-E2DDDE56EEFB}"/>
          </ac:picMkLst>
        </pc:picChg>
      </pc:sldChg>
      <pc:sldChg chg="modSp mod">
        <pc:chgData name="Kerrie Shanahan" userId="ae473d9f-76e9-476f-892f-2674ea963afc" providerId="ADAL" clId="{BB33D8A2-2B0E-42BF-A5DF-F41FCA6E7EE0}" dt="2025-08-19T23:48:45.774" v="1075" actId="20577"/>
        <pc:sldMkLst>
          <pc:docMk/>
          <pc:sldMk cId="1998018280" sldId="482"/>
        </pc:sldMkLst>
        <pc:spChg chg="mod">
          <ac:chgData name="Kerrie Shanahan" userId="ae473d9f-76e9-476f-892f-2674ea963afc" providerId="ADAL" clId="{BB33D8A2-2B0E-42BF-A5DF-F41FCA6E7EE0}" dt="2025-08-19T23:48:45.774" v="1075" actId="20577"/>
          <ac:spMkLst>
            <pc:docMk/>
            <pc:sldMk cId="1998018280" sldId="482"/>
            <ac:spMk id="7" creationId="{461FC22D-E4D8-4449-9E17-6CDF688E548E}"/>
          </ac:spMkLst>
        </pc:spChg>
        <pc:grpChg chg="mod">
          <ac:chgData name="Kerrie Shanahan" userId="ae473d9f-76e9-476f-892f-2674ea963afc" providerId="ADAL" clId="{BB33D8A2-2B0E-42BF-A5DF-F41FCA6E7EE0}" dt="2025-07-30T05:00:53.597" v="813" actId="14826"/>
          <ac:grpSpMkLst>
            <pc:docMk/>
            <pc:sldMk cId="1998018280" sldId="482"/>
            <ac:grpSpMk id="9" creationId="{16049ED4-02F5-AE35-D76A-AEBDCD183FD3}"/>
          </ac:grpSpMkLst>
        </pc:grpChg>
        <pc:picChg chg="mod">
          <ac:chgData name="Kerrie Shanahan" userId="ae473d9f-76e9-476f-892f-2674ea963afc" providerId="ADAL" clId="{BB33D8A2-2B0E-42BF-A5DF-F41FCA6E7EE0}" dt="2025-07-30T05:00:53.597" v="813" actId="14826"/>
          <ac:picMkLst>
            <pc:docMk/>
            <pc:sldMk cId="1998018280" sldId="482"/>
            <ac:picMk id="2" creationId="{FB9E3C24-F574-C22B-F6B6-A952D27C8CCE}"/>
          </ac:picMkLst>
        </pc:picChg>
        <pc:picChg chg="mod">
          <ac:chgData name="Kerrie Shanahan" userId="ae473d9f-76e9-476f-892f-2674ea963afc" providerId="ADAL" clId="{BB33D8A2-2B0E-42BF-A5DF-F41FCA6E7EE0}" dt="2025-07-30T05:00:53.597" v="813" actId="14826"/>
          <ac:picMkLst>
            <pc:docMk/>
            <pc:sldMk cId="1998018280" sldId="482"/>
            <ac:picMk id="4" creationId="{3033853C-B52D-F993-6ACE-5F07EA007989}"/>
          </ac:picMkLst>
        </pc:picChg>
        <pc:picChg chg="mod">
          <ac:chgData name="Kerrie Shanahan" userId="ae473d9f-76e9-476f-892f-2674ea963afc" providerId="ADAL" clId="{BB33D8A2-2B0E-42BF-A5DF-F41FCA6E7EE0}" dt="2025-07-30T05:01:00.213" v="815" actId="1076"/>
          <ac:picMkLst>
            <pc:docMk/>
            <pc:sldMk cId="1998018280" sldId="482"/>
            <ac:picMk id="5" creationId="{87CDEEEA-8B8E-D66C-E352-B47BB401AF58}"/>
          </ac:picMkLst>
        </pc:picChg>
      </pc:sldChg>
      <pc:sldChg chg="modSp mod">
        <pc:chgData name="Kerrie Shanahan" userId="ae473d9f-76e9-476f-892f-2674ea963afc" providerId="ADAL" clId="{BB33D8A2-2B0E-42BF-A5DF-F41FCA6E7EE0}" dt="2025-08-19T23:48:48.042" v="1077" actId="20577"/>
        <pc:sldMkLst>
          <pc:docMk/>
          <pc:sldMk cId="3587135087" sldId="483"/>
        </pc:sldMkLst>
        <pc:spChg chg="mod">
          <ac:chgData name="Kerrie Shanahan" userId="ae473d9f-76e9-476f-892f-2674ea963afc" providerId="ADAL" clId="{BB33D8A2-2B0E-42BF-A5DF-F41FCA6E7EE0}" dt="2025-08-19T23:48:48.042" v="1077" actId="20577"/>
          <ac:spMkLst>
            <pc:docMk/>
            <pc:sldMk cId="3587135087" sldId="483"/>
            <ac:spMk id="3" creationId="{3EF03824-E084-CC11-80A1-6FC41544AA70}"/>
          </ac:spMkLst>
        </pc:spChg>
        <pc:picChg chg="mod">
          <ac:chgData name="Kerrie Shanahan" userId="ae473d9f-76e9-476f-892f-2674ea963afc" providerId="ADAL" clId="{BB33D8A2-2B0E-42BF-A5DF-F41FCA6E7EE0}" dt="2025-07-21T03:07:52.968" v="588" actId="962"/>
          <ac:picMkLst>
            <pc:docMk/>
            <pc:sldMk cId="3587135087" sldId="483"/>
            <ac:picMk id="9" creationId="{A7FD86EB-5CA0-B3C2-9189-6B3364B086C6}"/>
          </ac:picMkLst>
        </pc:picChg>
      </pc:sldChg>
      <pc:sldChg chg="addSp delSp modSp mod">
        <pc:chgData name="Kerrie Shanahan" userId="ae473d9f-76e9-476f-892f-2674ea963afc" providerId="ADAL" clId="{BB33D8A2-2B0E-42BF-A5DF-F41FCA6E7EE0}" dt="2025-08-19T23:48:50.332" v="1079" actId="20577"/>
        <pc:sldMkLst>
          <pc:docMk/>
          <pc:sldMk cId="1827811589" sldId="484"/>
        </pc:sldMkLst>
        <pc:spChg chg="mod">
          <ac:chgData name="Kerrie Shanahan" userId="ae473d9f-76e9-476f-892f-2674ea963afc" providerId="ADAL" clId="{BB33D8A2-2B0E-42BF-A5DF-F41FCA6E7EE0}" dt="2025-08-19T23:48:50.332" v="1079" actId="20577"/>
          <ac:spMkLst>
            <pc:docMk/>
            <pc:sldMk cId="1827811589" sldId="484"/>
            <ac:spMk id="3" creationId="{B06352E3-4E17-7DD5-8A98-F545B9B6A9CC}"/>
          </ac:spMkLst>
        </pc:spChg>
        <pc:picChg chg="add mod">
          <ac:chgData name="Kerrie Shanahan" userId="ae473d9f-76e9-476f-892f-2674ea963afc" providerId="ADAL" clId="{BB33D8A2-2B0E-42BF-A5DF-F41FCA6E7EE0}" dt="2025-08-13T02:08:29.131" v="858" actId="962"/>
          <ac:picMkLst>
            <pc:docMk/>
            <pc:sldMk cId="1827811589" sldId="484"/>
            <ac:picMk id="4" creationId="{1FEF2AB4-F257-4384-AF61-603410F0A8A2}"/>
          </ac:picMkLst>
        </pc:picChg>
        <pc:picChg chg="mod">
          <ac:chgData name="Kerrie Shanahan" userId="ae473d9f-76e9-476f-892f-2674ea963afc" providerId="ADAL" clId="{BB33D8A2-2B0E-42BF-A5DF-F41FCA6E7EE0}" dt="2025-07-21T03:07:58.501" v="596" actId="962"/>
          <ac:picMkLst>
            <pc:docMk/>
            <pc:sldMk cId="1827811589" sldId="484"/>
            <ac:picMk id="8" creationId="{C3F328C6-5281-D74F-0A60-CCCE6107A917}"/>
          </ac:picMkLst>
        </pc:picChg>
      </pc:sldChg>
      <pc:sldChg chg="modSp mod">
        <pc:chgData name="Kerrie Shanahan" userId="ae473d9f-76e9-476f-892f-2674ea963afc" providerId="ADAL" clId="{BB33D8A2-2B0E-42BF-A5DF-F41FCA6E7EE0}" dt="2025-08-19T23:48:53.078" v="1081" actId="20577"/>
        <pc:sldMkLst>
          <pc:docMk/>
          <pc:sldMk cId="3377584655" sldId="485"/>
        </pc:sldMkLst>
        <pc:spChg chg="mod">
          <ac:chgData name="Kerrie Shanahan" userId="ae473d9f-76e9-476f-892f-2674ea963afc" providerId="ADAL" clId="{BB33D8A2-2B0E-42BF-A5DF-F41FCA6E7EE0}" dt="2025-08-19T23:48:53.078" v="1081" actId="20577"/>
          <ac:spMkLst>
            <pc:docMk/>
            <pc:sldMk cId="3377584655" sldId="485"/>
            <ac:spMk id="6" creationId="{931E221A-F350-C940-012D-1A3E419734FD}"/>
          </ac:spMkLst>
        </pc:spChg>
        <pc:grpChg chg="mod">
          <ac:chgData name="Kerrie Shanahan" userId="ae473d9f-76e9-476f-892f-2674ea963afc" providerId="ADAL" clId="{BB33D8A2-2B0E-42BF-A5DF-F41FCA6E7EE0}" dt="2025-07-30T05:13:43.642" v="816" actId="14826"/>
          <ac:grpSpMkLst>
            <pc:docMk/>
            <pc:sldMk cId="3377584655" sldId="485"/>
            <ac:grpSpMk id="2" creationId="{A895CC62-F589-ABEE-E309-7D7E5BAA3169}"/>
          </ac:grpSpMkLst>
        </pc:grpChg>
        <pc:grpChg chg="mod">
          <ac:chgData name="Kerrie Shanahan" userId="ae473d9f-76e9-476f-892f-2674ea963afc" providerId="ADAL" clId="{BB33D8A2-2B0E-42BF-A5DF-F41FCA6E7EE0}" dt="2025-07-30T05:13:43.642" v="816" actId="14826"/>
          <ac:grpSpMkLst>
            <pc:docMk/>
            <pc:sldMk cId="3377584655" sldId="485"/>
            <ac:grpSpMk id="17" creationId="{C1CCB74D-7D36-36A5-F70E-7977EB9578C3}"/>
          </ac:grpSpMkLst>
        </pc:grpChg>
        <pc:picChg chg="mod">
          <ac:chgData name="Kerrie Shanahan" userId="ae473d9f-76e9-476f-892f-2674ea963afc" providerId="ADAL" clId="{BB33D8A2-2B0E-42BF-A5DF-F41FCA6E7EE0}" dt="2025-07-30T05:13:43.642" v="816" actId="14826"/>
          <ac:picMkLst>
            <pc:docMk/>
            <pc:sldMk cId="3377584655" sldId="485"/>
            <ac:picMk id="11" creationId="{AB879744-B5D5-78B5-F3CD-F7D4F4EC8976}"/>
          </ac:picMkLst>
        </pc:picChg>
        <pc:picChg chg="mod">
          <ac:chgData name="Kerrie Shanahan" userId="ae473d9f-76e9-476f-892f-2674ea963afc" providerId="ADAL" clId="{BB33D8A2-2B0E-42BF-A5DF-F41FCA6E7EE0}" dt="2025-07-30T05:13:43.642" v="816" actId="14826"/>
          <ac:picMkLst>
            <pc:docMk/>
            <pc:sldMk cId="3377584655" sldId="485"/>
            <ac:picMk id="16" creationId="{EC8520CC-6FD0-4D09-D766-5450CBA12685}"/>
          </ac:picMkLst>
        </pc:picChg>
        <pc:picChg chg="mod">
          <ac:chgData name="Kerrie Shanahan" userId="ae473d9f-76e9-476f-892f-2674ea963afc" providerId="ADAL" clId="{BB33D8A2-2B0E-42BF-A5DF-F41FCA6E7EE0}" dt="2025-07-30T05:14:01.664" v="820" actId="1076"/>
          <ac:picMkLst>
            <pc:docMk/>
            <pc:sldMk cId="3377584655" sldId="485"/>
            <ac:picMk id="18" creationId="{353DD8D1-6881-DD58-F75E-E983B20D0F96}"/>
          </ac:picMkLst>
        </pc:picChg>
      </pc:sldChg>
      <pc:sldChg chg="modSp">
        <pc:chgData name="Kerrie Shanahan" userId="ae473d9f-76e9-476f-892f-2674ea963afc" providerId="ADAL" clId="{BB33D8A2-2B0E-42BF-A5DF-F41FCA6E7EE0}" dt="2025-08-19T23:49:18.410" v="1101" actId="20577"/>
        <pc:sldMkLst>
          <pc:docMk/>
          <pc:sldMk cId="4078040901" sldId="488"/>
        </pc:sldMkLst>
        <pc:spChg chg="mod">
          <ac:chgData name="Kerrie Shanahan" userId="ae473d9f-76e9-476f-892f-2674ea963afc" providerId="ADAL" clId="{BB33D8A2-2B0E-42BF-A5DF-F41FCA6E7EE0}" dt="2025-08-19T23:49:18.410" v="1101" actId="20577"/>
          <ac:spMkLst>
            <pc:docMk/>
            <pc:sldMk cId="4078040901" sldId="488"/>
            <ac:spMk id="2" creationId="{0C7C0AA0-B6E0-520E-B7E4-E6CCB65186D0}"/>
          </ac:spMkLst>
        </pc:spChg>
      </pc:sldChg>
      <pc:sldChg chg="modSp">
        <pc:chgData name="Kerrie Shanahan" userId="ae473d9f-76e9-476f-892f-2674ea963afc" providerId="ADAL" clId="{BB33D8A2-2B0E-42BF-A5DF-F41FCA6E7EE0}" dt="2025-08-19T23:49:21.204" v="1103" actId="20577"/>
        <pc:sldMkLst>
          <pc:docMk/>
          <pc:sldMk cId="1278329242" sldId="489"/>
        </pc:sldMkLst>
        <pc:spChg chg="mod">
          <ac:chgData name="Kerrie Shanahan" userId="ae473d9f-76e9-476f-892f-2674ea963afc" providerId="ADAL" clId="{BB33D8A2-2B0E-42BF-A5DF-F41FCA6E7EE0}" dt="2025-08-19T23:49:21.204" v="1103" actId="20577"/>
          <ac:spMkLst>
            <pc:docMk/>
            <pc:sldMk cId="1278329242" sldId="489"/>
            <ac:spMk id="3" creationId="{A339FF27-3E75-0CBC-DE69-1170FF7905B8}"/>
          </ac:spMkLst>
        </pc:spChg>
      </pc:sldChg>
      <pc:sldChg chg="modSp modNotesTx">
        <pc:chgData name="Kerrie Shanahan" userId="ae473d9f-76e9-476f-892f-2674ea963afc" providerId="ADAL" clId="{BB33D8A2-2B0E-42BF-A5DF-F41FCA6E7EE0}" dt="2025-08-19T23:49:23.967" v="1105" actId="20577"/>
        <pc:sldMkLst>
          <pc:docMk/>
          <pc:sldMk cId="508572399" sldId="490"/>
        </pc:sldMkLst>
        <pc:spChg chg="mod">
          <ac:chgData name="Kerrie Shanahan" userId="ae473d9f-76e9-476f-892f-2674ea963afc" providerId="ADAL" clId="{BB33D8A2-2B0E-42BF-A5DF-F41FCA6E7EE0}" dt="2025-08-19T23:49:23.967" v="1105" actId="20577"/>
          <ac:spMkLst>
            <pc:docMk/>
            <pc:sldMk cId="508572399" sldId="490"/>
            <ac:spMk id="3" creationId="{C28681C6-8A71-1A1A-970D-5F0EA4B41422}"/>
          </ac:spMkLst>
        </pc:spChg>
      </pc:sldChg>
      <pc:sldChg chg="modSp">
        <pc:chgData name="Kerrie Shanahan" userId="ae473d9f-76e9-476f-892f-2674ea963afc" providerId="ADAL" clId="{BB33D8A2-2B0E-42BF-A5DF-F41FCA6E7EE0}" dt="2025-08-19T23:49:26.333" v="1107" actId="20577"/>
        <pc:sldMkLst>
          <pc:docMk/>
          <pc:sldMk cId="1157311959" sldId="491"/>
        </pc:sldMkLst>
        <pc:spChg chg="mod">
          <ac:chgData name="Kerrie Shanahan" userId="ae473d9f-76e9-476f-892f-2674ea963afc" providerId="ADAL" clId="{BB33D8A2-2B0E-42BF-A5DF-F41FCA6E7EE0}" dt="2025-08-19T23:49:26.333" v="1107" actId="20577"/>
          <ac:spMkLst>
            <pc:docMk/>
            <pc:sldMk cId="1157311959" sldId="491"/>
            <ac:spMk id="3" creationId="{C8B446A7-1E6F-F121-2C5E-B02EF89C2B20}"/>
          </ac:spMkLst>
        </pc:spChg>
      </pc:sldChg>
      <pc:sldChg chg="modSp mod">
        <pc:chgData name="Kerrie Shanahan" userId="ae473d9f-76e9-476f-892f-2674ea963afc" providerId="ADAL" clId="{BB33D8A2-2B0E-42BF-A5DF-F41FCA6E7EE0}" dt="2025-08-19T23:49:28.659" v="1109" actId="20577"/>
        <pc:sldMkLst>
          <pc:docMk/>
          <pc:sldMk cId="258130066" sldId="492"/>
        </pc:sldMkLst>
        <pc:spChg chg="mod">
          <ac:chgData name="Kerrie Shanahan" userId="ae473d9f-76e9-476f-892f-2674ea963afc" providerId="ADAL" clId="{BB33D8A2-2B0E-42BF-A5DF-F41FCA6E7EE0}" dt="2025-08-19T23:49:28.659" v="1109" actId="20577"/>
          <ac:spMkLst>
            <pc:docMk/>
            <pc:sldMk cId="258130066" sldId="492"/>
            <ac:spMk id="4" creationId="{0FF74E7D-46A4-623E-6F4A-08640157C9E9}"/>
          </ac:spMkLst>
        </pc:spChg>
        <pc:picChg chg="mod ord">
          <ac:chgData name="Kerrie Shanahan" userId="ae473d9f-76e9-476f-892f-2674ea963afc" providerId="ADAL" clId="{BB33D8A2-2B0E-42BF-A5DF-F41FCA6E7EE0}" dt="2025-07-21T03:05:51.367" v="172"/>
          <ac:picMkLst>
            <pc:docMk/>
            <pc:sldMk cId="258130066" sldId="492"/>
            <ac:picMk id="6" creationId="{68F43B59-FD6A-19B4-BDA8-F99638D4C2AF}"/>
          </ac:picMkLst>
        </pc:picChg>
        <pc:picChg chg="mod">
          <ac:chgData name="Kerrie Shanahan" userId="ae473d9f-76e9-476f-892f-2674ea963afc" providerId="ADAL" clId="{BB33D8A2-2B0E-42BF-A5DF-F41FCA6E7EE0}" dt="2025-07-21T03:05:57.897" v="173" actId="962"/>
          <ac:picMkLst>
            <pc:docMk/>
            <pc:sldMk cId="258130066" sldId="492"/>
            <ac:picMk id="7" creationId="{A48CDD58-D51D-8DF9-D391-17218B35B4EE}"/>
          </ac:picMkLst>
        </pc:picChg>
        <pc:picChg chg="mod">
          <ac:chgData name="Kerrie Shanahan" userId="ae473d9f-76e9-476f-892f-2674ea963afc" providerId="ADAL" clId="{BB33D8A2-2B0E-42BF-A5DF-F41FCA6E7EE0}" dt="2025-07-21T03:06:02.549" v="174" actId="962"/>
          <ac:picMkLst>
            <pc:docMk/>
            <pc:sldMk cId="258130066" sldId="492"/>
            <ac:picMk id="9" creationId="{BFB31529-6FB4-2432-EE44-E5F1C69132E2}"/>
          </ac:picMkLst>
        </pc:picChg>
      </pc:sldChg>
      <pc:sldChg chg="modSp mod">
        <pc:chgData name="Kerrie Shanahan" userId="ae473d9f-76e9-476f-892f-2674ea963afc" providerId="ADAL" clId="{BB33D8A2-2B0E-42BF-A5DF-F41FCA6E7EE0}" dt="2025-08-19T23:49:32.100" v="1113" actId="20577"/>
        <pc:sldMkLst>
          <pc:docMk/>
          <pc:sldMk cId="2389358011" sldId="493"/>
        </pc:sldMkLst>
        <pc:spChg chg="mod">
          <ac:chgData name="Kerrie Shanahan" userId="ae473d9f-76e9-476f-892f-2674ea963afc" providerId="ADAL" clId="{BB33D8A2-2B0E-42BF-A5DF-F41FCA6E7EE0}" dt="2025-08-19T23:49:32.100" v="1113" actId="20577"/>
          <ac:spMkLst>
            <pc:docMk/>
            <pc:sldMk cId="2389358011" sldId="493"/>
            <ac:spMk id="3" creationId="{1A465A2C-EA31-EB55-D1ED-038DC7D2B806}"/>
          </ac:spMkLst>
        </pc:spChg>
        <pc:picChg chg="mod">
          <ac:chgData name="Kerrie Shanahan" userId="ae473d9f-76e9-476f-892f-2674ea963afc" providerId="ADAL" clId="{BB33D8A2-2B0E-42BF-A5DF-F41FCA6E7EE0}" dt="2025-08-18T03:00:34.154" v="1027" actId="962"/>
          <ac:picMkLst>
            <pc:docMk/>
            <pc:sldMk cId="2389358011" sldId="493"/>
            <ac:picMk id="5" creationId="{70E2A84F-CB65-0B16-4320-61EB54F32997}"/>
          </ac:picMkLst>
        </pc:picChg>
      </pc:sldChg>
      <pc:sldChg chg="modSp">
        <pc:chgData name="Kerrie Shanahan" userId="ae473d9f-76e9-476f-892f-2674ea963afc" providerId="ADAL" clId="{BB33D8A2-2B0E-42BF-A5DF-F41FCA6E7EE0}" dt="2025-08-19T23:49:34.774" v="1115" actId="20577"/>
        <pc:sldMkLst>
          <pc:docMk/>
          <pc:sldMk cId="824124811" sldId="494"/>
        </pc:sldMkLst>
        <pc:spChg chg="mod">
          <ac:chgData name="Kerrie Shanahan" userId="ae473d9f-76e9-476f-892f-2674ea963afc" providerId="ADAL" clId="{BB33D8A2-2B0E-42BF-A5DF-F41FCA6E7EE0}" dt="2025-08-19T23:49:34.774" v="1115" actId="20577"/>
          <ac:spMkLst>
            <pc:docMk/>
            <pc:sldMk cId="824124811" sldId="494"/>
            <ac:spMk id="4" creationId="{E018A719-F666-F88E-E4F3-357DF3BB0091}"/>
          </ac:spMkLst>
        </pc:spChg>
      </pc:sldChg>
      <pc:sldChg chg="modSp">
        <pc:chgData name="Kerrie Shanahan" userId="ae473d9f-76e9-476f-892f-2674ea963afc" providerId="ADAL" clId="{BB33D8A2-2B0E-42BF-A5DF-F41FCA6E7EE0}" dt="2025-08-19T23:48:30.012" v="1061" actId="20577"/>
        <pc:sldMkLst>
          <pc:docMk/>
          <pc:sldMk cId="1759574190" sldId="498"/>
        </pc:sldMkLst>
        <pc:spChg chg="mod">
          <ac:chgData name="Kerrie Shanahan" userId="ae473d9f-76e9-476f-892f-2674ea963afc" providerId="ADAL" clId="{BB33D8A2-2B0E-42BF-A5DF-F41FCA6E7EE0}" dt="2025-08-19T23:48:30.012" v="1061" actId="20577"/>
          <ac:spMkLst>
            <pc:docMk/>
            <pc:sldMk cId="1759574190" sldId="498"/>
            <ac:spMk id="2" creationId="{98CD6A97-6D38-BE47-BD52-3F22E3E5AA6B}"/>
          </ac:spMkLst>
        </pc:spChg>
      </pc:sldChg>
      <pc:sldChg chg="modSp">
        <pc:chgData name="Kerrie Shanahan" userId="ae473d9f-76e9-476f-892f-2674ea963afc" providerId="ADAL" clId="{BB33D8A2-2B0E-42BF-A5DF-F41FCA6E7EE0}" dt="2025-08-19T23:49:38.238" v="1117" actId="20577"/>
        <pc:sldMkLst>
          <pc:docMk/>
          <pc:sldMk cId="1583021152" sldId="499"/>
        </pc:sldMkLst>
        <pc:spChg chg="mod">
          <ac:chgData name="Kerrie Shanahan" userId="ae473d9f-76e9-476f-892f-2674ea963afc" providerId="ADAL" clId="{BB33D8A2-2B0E-42BF-A5DF-F41FCA6E7EE0}" dt="2025-08-19T23:49:38.238" v="1117" actId="20577"/>
          <ac:spMkLst>
            <pc:docMk/>
            <pc:sldMk cId="1583021152" sldId="499"/>
            <ac:spMk id="2" creationId="{5E09A952-6E3A-9ECC-71A5-2F0F63A52D87}"/>
          </ac:spMkLst>
        </pc:spChg>
      </pc:sldChg>
      <pc:sldChg chg="modSp">
        <pc:chgData name="Kerrie Shanahan" userId="ae473d9f-76e9-476f-892f-2674ea963afc" providerId="ADAL" clId="{BB33D8A2-2B0E-42BF-A5DF-F41FCA6E7EE0}" dt="2025-08-19T23:48:27.459" v="1059" actId="20577"/>
        <pc:sldMkLst>
          <pc:docMk/>
          <pc:sldMk cId="3791891907" sldId="516"/>
        </pc:sldMkLst>
        <pc:spChg chg="mod">
          <ac:chgData name="Kerrie Shanahan" userId="ae473d9f-76e9-476f-892f-2674ea963afc" providerId="ADAL" clId="{BB33D8A2-2B0E-42BF-A5DF-F41FCA6E7EE0}" dt="2025-08-19T23:48:27.459" v="1059" actId="20577"/>
          <ac:spMkLst>
            <pc:docMk/>
            <pc:sldMk cId="3791891907" sldId="516"/>
            <ac:spMk id="2" creationId="{E0636FF6-6F4F-360A-427A-483D0ED70DBA}"/>
          </ac:spMkLst>
        </pc:spChg>
      </pc:sldChg>
      <pc:sldChg chg="modSp mod modNotesTx">
        <pc:chgData name="Kerrie Shanahan" userId="ae473d9f-76e9-476f-892f-2674ea963afc" providerId="ADAL" clId="{BB33D8A2-2B0E-42BF-A5DF-F41FCA6E7EE0}" dt="2025-07-30T02:27:52.502" v="784" actId="20577"/>
        <pc:sldMkLst>
          <pc:docMk/>
          <pc:sldMk cId="1797789494" sldId="518"/>
        </pc:sldMkLst>
      </pc:sldChg>
      <pc:sldChg chg="modSp mod modNotesTx">
        <pc:chgData name="Kerrie Shanahan" userId="ae473d9f-76e9-476f-892f-2674ea963afc" providerId="ADAL" clId="{BB33D8A2-2B0E-42BF-A5DF-F41FCA6E7EE0}" dt="2025-08-18T03:01:44.892" v="1030" actId="207"/>
        <pc:sldMkLst>
          <pc:docMk/>
          <pc:sldMk cId="409148390" sldId="520"/>
        </pc:sldMkLst>
        <pc:spChg chg="ord">
          <ac:chgData name="Kerrie Shanahan" userId="ae473d9f-76e9-476f-892f-2674ea963afc" providerId="ADAL" clId="{BB33D8A2-2B0E-42BF-A5DF-F41FCA6E7EE0}" dt="2025-07-21T03:02:18.555" v="152"/>
          <ac:spMkLst>
            <pc:docMk/>
            <pc:sldMk cId="409148390" sldId="520"/>
            <ac:spMk id="2" creationId="{BFA8EB8F-56DF-CBE1-9CBD-43907922EC17}"/>
          </ac:spMkLst>
        </pc:spChg>
        <pc:spChg chg="mod">
          <ac:chgData name="Kerrie Shanahan" userId="ae473d9f-76e9-476f-892f-2674ea963afc" providerId="ADAL" clId="{BB33D8A2-2B0E-42BF-A5DF-F41FCA6E7EE0}" dt="2025-08-18T03:01:44.892" v="1030" actId="207"/>
          <ac:spMkLst>
            <pc:docMk/>
            <pc:sldMk cId="409148390" sldId="520"/>
            <ac:spMk id="6" creationId="{3E192CB3-B945-9406-F3AE-9F952F274A67}"/>
          </ac:spMkLst>
        </pc:spChg>
      </pc:sldChg>
      <pc:sldChg chg="modSp">
        <pc:chgData name="Kerrie Shanahan" userId="ae473d9f-76e9-476f-892f-2674ea963afc" providerId="ADAL" clId="{BB33D8A2-2B0E-42BF-A5DF-F41FCA6E7EE0}" dt="2025-08-19T23:48:35.378" v="1065" actId="20577"/>
        <pc:sldMkLst>
          <pc:docMk/>
          <pc:sldMk cId="309290176" sldId="522"/>
        </pc:sldMkLst>
        <pc:spChg chg="mod">
          <ac:chgData name="Kerrie Shanahan" userId="ae473d9f-76e9-476f-892f-2674ea963afc" providerId="ADAL" clId="{BB33D8A2-2B0E-42BF-A5DF-F41FCA6E7EE0}" dt="2025-08-19T23:48:35.378" v="1065" actId="20577"/>
          <ac:spMkLst>
            <pc:docMk/>
            <pc:sldMk cId="309290176" sldId="522"/>
            <ac:spMk id="3" creationId="{EB3DE614-2500-DDC6-79A7-93512B15B967}"/>
          </ac:spMkLst>
        </pc:spChg>
      </pc:sldChg>
      <pc:sldChg chg="modSp">
        <pc:chgData name="Kerrie Shanahan" userId="ae473d9f-76e9-476f-892f-2674ea963afc" providerId="ADAL" clId="{BB33D8A2-2B0E-42BF-A5DF-F41FCA6E7EE0}" dt="2025-08-19T23:48:12.021" v="1047" actId="20577"/>
        <pc:sldMkLst>
          <pc:docMk/>
          <pc:sldMk cId="1596643284" sldId="523"/>
        </pc:sldMkLst>
        <pc:spChg chg="mod">
          <ac:chgData name="Kerrie Shanahan" userId="ae473d9f-76e9-476f-892f-2674ea963afc" providerId="ADAL" clId="{BB33D8A2-2B0E-42BF-A5DF-F41FCA6E7EE0}" dt="2025-08-19T23:48:12.021" v="1047" actId="20577"/>
          <ac:spMkLst>
            <pc:docMk/>
            <pc:sldMk cId="1596643284" sldId="523"/>
            <ac:spMk id="2" creationId="{07291B45-CA4A-EE01-F19A-8F49EDB7F047}"/>
          </ac:spMkLst>
        </pc:spChg>
      </pc:sldChg>
      <pc:sldChg chg="modSp">
        <pc:chgData name="Kerrie Shanahan" userId="ae473d9f-76e9-476f-892f-2674ea963afc" providerId="ADAL" clId="{BB33D8A2-2B0E-42BF-A5DF-F41FCA6E7EE0}" dt="2025-08-19T23:48:15.126" v="1049" actId="20577"/>
        <pc:sldMkLst>
          <pc:docMk/>
          <pc:sldMk cId="3297467164" sldId="524"/>
        </pc:sldMkLst>
        <pc:spChg chg="mod">
          <ac:chgData name="Kerrie Shanahan" userId="ae473d9f-76e9-476f-892f-2674ea963afc" providerId="ADAL" clId="{BB33D8A2-2B0E-42BF-A5DF-F41FCA6E7EE0}" dt="2025-08-19T23:48:15.126" v="1049" actId="20577"/>
          <ac:spMkLst>
            <pc:docMk/>
            <pc:sldMk cId="3297467164" sldId="524"/>
            <ac:spMk id="3" creationId="{56A57364-6EB2-EC1C-926A-8EC67CB5BAF0}"/>
          </ac:spMkLst>
        </pc:spChg>
      </pc:sldChg>
      <pc:sldChg chg="modSp">
        <pc:chgData name="Kerrie Shanahan" userId="ae473d9f-76e9-476f-892f-2674ea963afc" providerId="ADAL" clId="{BB33D8A2-2B0E-42BF-A5DF-F41FCA6E7EE0}" dt="2025-08-19T23:48:02.788" v="1040" actId="20577"/>
        <pc:sldMkLst>
          <pc:docMk/>
          <pc:sldMk cId="3330237926" sldId="550"/>
        </pc:sldMkLst>
        <pc:spChg chg="mod">
          <ac:chgData name="Kerrie Shanahan" userId="ae473d9f-76e9-476f-892f-2674ea963afc" providerId="ADAL" clId="{BB33D8A2-2B0E-42BF-A5DF-F41FCA6E7EE0}" dt="2025-08-19T23:48:02.788" v="1040" actId="20577"/>
          <ac:spMkLst>
            <pc:docMk/>
            <pc:sldMk cId="3330237926" sldId="550"/>
            <ac:spMk id="2" creationId="{9499173E-77E2-9796-7385-E9E73BA9A476}"/>
          </ac:spMkLst>
        </pc:spChg>
      </pc:sldChg>
      <pc:sldChg chg="modSp">
        <pc:chgData name="Kerrie Shanahan" userId="ae473d9f-76e9-476f-892f-2674ea963afc" providerId="ADAL" clId="{BB33D8A2-2B0E-42BF-A5DF-F41FCA6E7EE0}" dt="2025-08-19T23:48:05.657" v="1042" actId="20577"/>
        <pc:sldMkLst>
          <pc:docMk/>
          <pc:sldMk cId="137630411" sldId="551"/>
        </pc:sldMkLst>
        <pc:spChg chg="mod">
          <ac:chgData name="Kerrie Shanahan" userId="ae473d9f-76e9-476f-892f-2674ea963afc" providerId="ADAL" clId="{BB33D8A2-2B0E-42BF-A5DF-F41FCA6E7EE0}" dt="2025-08-19T23:48:05.657" v="1042" actId="20577"/>
          <ac:spMkLst>
            <pc:docMk/>
            <pc:sldMk cId="137630411" sldId="551"/>
            <ac:spMk id="3" creationId="{56A57364-6EB2-EC1C-926A-8EC67CB5BAF0}"/>
          </ac:spMkLst>
        </pc:spChg>
      </pc:sldChg>
      <pc:sldChg chg="modSp mod">
        <pc:chgData name="Kerrie Shanahan" userId="ae473d9f-76e9-476f-892f-2674ea963afc" providerId="ADAL" clId="{BB33D8A2-2B0E-42BF-A5DF-F41FCA6E7EE0}" dt="2025-08-19T23:48:08.422" v="1044" actId="20577"/>
        <pc:sldMkLst>
          <pc:docMk/>
          <pc:sldMk cId="1942781684" sldId="552"/>
        </pc:sldMkLst>
        <pc:spChg chg="mod">
          <ac:chgData name="Kerrie Shanahan" userId="ae473d9f-76e9-476f-892f-2674ea963afc" providerId="ADAL" clId="{BB33D8A2-2B0E-42BF-A5DF-F41FCA6E7EE0}" dt="2025-08-19T23:48:08.422" v="1044" actId="20577"/>
          <ac:spMkLst>
            <pc:docMk/>
            <pc:sldMk cId="1942781684" sldId="552"/>
            <ac:spMk id="2" creationId="{07291B45-CA4A-EE01-F19A-8F49EDB7F047}"/>
          </ac:spMkLst>
        </pc:spChg>
        <pc:picChg chg="mod ord">
          <ac:chgData name="Kerrie Shanahan" userId="ae473d9f-76e9-476f-892f-2674ea963afc" providerId="ADAL" clId="{BB33D8A2-2B0E-42BF-A5DF-F41FCA6E7EE0}" dt="2025-07-21T03:05:21.892" v="167" actId="962"/>
          <ac:picMkLst>
            <pc:docMk/>
            <pc:sldMk cId="1942781684" sldId="552"/>
            <ac:picMk id="4" creationId="{1D501687-6BDF-FE0A-F977-751911FA7B77}"/>
          </ac:picMkLst>
        </pc:picChg>
        <pc:picChg chg="mod ord">
          <ac:chgData name="Kerrie Shanahan" userId="ae473d9f-76e9-476f-892f-2674ea963afc" providerId="ADAL" clId="{BB33D8A2-2B0E-42BF-A5DF-F41FCA6E7EE0}" dt="2025-07-21T03:05:31.829" v="170" actId="962"/>
          <ac:picMkLst>
            <pc:docMk/>
            <pc:sldMk cId="1942781684" sldId="552"/>
            <ac:picMk id="5" creationId="{9478EC04-FB36-AE33-B128-E483C13CB589}"/>
          </ac:picMkLst>
        </pc:picChg>
        <pc:picChg chg="mod ord">
          <ac:chgData name="Kerrie Shanahan" userId="ae473d9f-76e9-476f-892f-2674ea963afc" providerId="ADAL" clId="{BB33D8A2-2B0E-42BF-A5DF-F41FCA6E7EE0}" dt="2025-07-21T03:05:27.280" v="168" actId="962"/>
          <ac:picMkLst>
            <pc:docMk/>
            <pc:sldMk cId="1942781684" sldId="552"/>
            <ac:picMk id="7" creationId="{1574D421-D3D3-3BD3-5639-CD621B5E5658}"/>
          </ac:picMkLst>
        </pc:picChg>
      </pc:sldChg>
      <pc:sldChg chg="modSp mod">
        <pc:chgData name="Kerrie Shanahan" userId="ae473d9f-76e9-476f-892f-2674ea963afc" providerId="ADAL" clId="{BB33D8A2-2B0E-42BF-A5DF-F41FCA6E7EE0}" dt="2025-08-19T23:45:56.136" v="1032" actId="20577"/>
        <pc:sldMkLst>
          <pc:docMk/>
          <pc:sldMk cId="3827273845" sldId="560"/>
        </pc:sldMkLst>
        <pc:spChg chg="mod">
          <ac:chgData name="Kerrie Shanahan" userId="ae473d9f-76e9-476f-892f-2674ea963afc" providerId="ADAL" clId="{BB33D8A2-2B0E-42BF-A5DF-F41FCA6E7EE0}" dt="2025-08-19T23:45:56.136" v="1032" actId="20577"/>
          <ac:spMkLst>
            <pc:docMk/>
            <pc:sldMk cId="3827273845" sldId="560"/>
            <ac:spMk id="3" creationId="{EB3DE614-2500-DDC6-79A7-93512B15B967}"/>
          </ac:spMkLst>
        </pc:spChg>
        <pc:spChg chg="mod">
          <ac:chgData name="Kerrie Shanahan" userId="ae473d9f-76e9-476f-892f-2674ea963afc" providerId="ADAL" clId="{BB33D8A2-2B0E-42BF-A5DF-F41FCA6E7EE0}" dt="2025-07-21T03:02:30.447" v="155" actId="962"/>
          <ac:spMkLst>
            <pc:docMk/>
            <pc:sldMk cId="3827273845" sldId="560"/>
            <ac:spMk id="5" creationId="{374AFC0C-C9A2-12E4-DE62-7A5E6ABA59A5}"/>
          </ac:spMkLst>
        </pc:spChg>
        <pc:spChg chg="ord">
          <ac:chgData name="Kerrie Shanahan" userId="ae473d9f-76e9-476f-892f-2674ea963afc" providerId="ADAL" clId="{BB33D8A2-2B0E-42BF-A5DF-F41FCA6E7EE0}" dt="2025-07-21T03:02:25.705" v="153" actId="13244"/>
          <ac:spMkLst>
            <pc:docMk/>
            <pc:sldMk cId="3827273845" sldId="560"/>
            <ac:spMk id="10" creationId="{FC10A3A3-8075-B400-FB28-28D80386CD71}"/>
          </ac:spMkLst>
        </pc:spChg>
        <pc:picChg chg="mod ord">
          <ac:chgData name="Kerrie Shanahan" userId="ae473d9f-76e9-476f-892f-2674ea963afc" providerId="ADAL" clId="{BB33D8A2-2B0E-42BF-A5DF-F41FCA6E7EE0}" dt="2025-07-21T03:02:28.635" v="154" actId="13244"/>
          <ac:picMkLst>
            <pc:docMk/>
            <pc:sldMk cId="3827273845" sldId="560"/>
            <ac:picMk id="11" creationId="{11ACB5AC-DCF0-F1C3-EDDC-779BF635608A}"/>
          </ac:picMkLst>
        </pc:picChg>
        <pc:cxnChg chg="mod">
          <ac:chgData name="Kerrie Shanahan" userId="ae473d9f-76e9-476f-892f-2674ea963afc" providerId="ADAL" clId="{BB33D8A2-2B0E-42BF-A5DF-F41FCA6E7EE0}" dt="2025-07-21T03:02:31.951" v="156" actId="962"/>
          <ac:cxnSpMkLst>
            <pc:docMk/>
            <pc:sldMk cId="3827273845" sldId="560"/>
            <ac:cxnSpMk id="8" creationId="{262F6170-2C50-9C49-E361-26829B717FBA}"/>
          </ac:cxnSpMkLst>
        </pc:cxnChg>
      </pc:sldChg>
      <pc:sldChg chg="modSp">
        <pc:chgData name="Kerrie Shanahan" userId="ae473d9f-76e9-476f-892f-2674ea963afc" providerId="ADAL" clId="{BB33D8A2-2B0E-42BF-A5DF-F41FCA6E7EE0}" dt="2025-08-19T23:48:19.859" v="1053" actId="20577"/>
        <pc:sldMkLst>
          <pc:docMk/>
          <pc:sldMk cId="3177197192" sldId="563"/>
        </pc:sldMkLst>
        <pc:spChg chg="mod">
          <ac:chgData name="Kerrie Shanahan" userId="ae473d9f-76e9-476f-892f-2674ea963afc" providerId="ADAL" clId="{BB33D8A2-2B0E-42BF-A5DF-F41FCA6E7EE0}" dt="2025-08-19T23:48:19.859" v="1053" actId="20577"/>
          <ac:spMkLst>
            <pc:docMk/>
            <pc:sldMk cId="3177197192" sldId="563"/>
            <ac:spMk id="3" creationId="{A88DF705-F035-9903-8234-AE88DC4BF613}"/>
          </ac:spMkLst>
        </pc:spChg>
      </pc:sldChg>
      <pc:sldChg chg="modSp mod">
        <pc:chgData name="Kerrie Shanahan" userId="ae473d9f-76e9-476f-892f-2674ea963afc" providerId="ADAL" clId="{BB33D8A2-2B0E-42BF-A5DF-F41FCA6E7EE0}" dt="2025-08-19T23:48:22.125" v="1055" actId="20577"/>
        <pc:sldMkLst>
          <pc:docMk/>
          <pc:sldMk cId="36868995" sldId="564"/>
        </pc:sldMkLst>
        <pc:spChg chg="mod">
          <ac:chgData name="Kerrie Shanahan" userId="ae473d9f-76e9-476f-892f-2674ea963afc" providerId="ADAL" clId="{BB33D8A2-2B0E-42BF-A5DF-F41FCA6E7EE0}" dt="2025-08-19T23:48:22.125" v="1055" actId="20577"/>
          <ac:spMkLst>
            <pc:docMk/>
            <pc:sldMk cId="36868995" sldId="564"/>
            <ac:spMk id="2" creationId="{4C08884A-7B8E-E29E-99D9-954C30288970}"/>
          </ac:spMkLst>
        </pc:spChg>
      </pc:sldChg>
      <pc:sldChg chg="modSp mod">
        <pc:chgData name="Kerrie Shanahan" userId="ae473d9f-76e9-476f-892f-2674ea963afc" providerId="ADAL" clId="{BB33D8A2-2B0E-42BF-A5DF-F41FCA6E7EE0}" dt="2025-08-19T23:48:24.732" v="1057" actId="20577"/>
        <pc:sldMkLst>
          <pc:docMk/>
          <pc:sldMk cId="450225183" sldId="565"/>
        </pc:sldMkLst>
        <pc:spChg chg="mod">
          <ac:chgData name="Kerrie Shanahan" userId="ae473d9f-76e9-476f-892f-2674ea963afc" providerId="ADAL" clId="{BB33D8A2-2B0E-42BF-A5DF-F41FCA6E7EE0}" dt="2025-08-19T23:48:24.732" v="1057" actId="20577"/>
          <ac:spMkLst>
            <pc:docMk/>
            <pc:sldMk cId="450225183" sldId="565"/>
            <ac:spMk id="2" creationId="{A46BA5E2-2AEA-136D-33A3-2D53D9A463A2}"/>
          </ac:spMkLst>
        </pc:spChg>
      </pc:sldChg>
      <pc:sldChg chg="modSp mod modNotesTx">
        <pc:chgData name="Kerrie Shanahan" userId="ae473d9f-76e9-476f-892f-2674ea963afc" providerId="ADAL" clId="{BB33D8A2-2B0E-42BF-A5DF-F41FCA6E7EE0}" dt="2025-08-19T23:48:17.582" v="1051" actId="20577"/>
        <pc:sldMkLst>
          <pc:docMk/>
          <pc:sldMk cId="1555405071" sldId="566"/>
        </pc:sldMkLst>
        <pc:spChg chg="mod">
          <ac:chgData name="Kerrie Shanahan" userId="ae473d9f-76e9-476f-892f-2674ea963afc" providerId="ADAL" clId="{BB33D8A2-2B0E-42BF-A5DF-F41FCA6E7EE0}" dt="2025-08-19T23:48:17.582" v="1051" actId="20577"/>
          <ac:spMkLst>
            <pc:docMk/>
            <pc:sldMk cId="1555405071" sldId="566"/>
            <ac:spMk id="2" creationId="{07291B45-CA4A-EE01-F19A-8F49EDB7F047}"/>
          </ac:spMkLst>
        </pc:spChg>
        <pc:grpChg chg="mod">
          <ac:chgData name="Kerrie Shanahan" userId="ae473d9f-76e9-476f-892f-2674ea963afc" providerId="ADAL" clId="{BB33D8A2-2B0E-42BF-A5DF-F41FCA6E7EE0}" dt="2025-07-30T02:38:10.251" v="785" actId="14826"/>
          <ac:grpSpMkLst>
            <pc:docMk/>
            <pc:sldMk cId="1555405071" sldId="566"/>
            <ac:grpSpMk id="6" creationId="{D1A00BA9-117E-2C9A-4AD8-184EB52C6071}"/>
          </ac:grpSpMkLst>
        </pc:grpChg>
        <pc:picChg chg="mod">
          <ac:chgData name="Kerrie Shanahan" userId="ae473d9f-76e9-476f-892f-2674ea963afc" providerId="ADAL" clId="{BB33D8A2-2B0E-42BF-A5DF-F41FCA6E7EE0}" dt="2025-07-30T02:38:10.251" v="785" actId="14826"/>
          <ac:picMkLst>
            <pc:docMk/>
            <pc:sldMk cId="1555405071" sldId="566"/>
            <ac:picMk id="11" creationId="{529832FA-A0D9-4427-F9A0-9B974AED7547}"/>
          </ac:picMkLst>
        </pc:picChg>
        <pc:picChg chg="mod">
          <ac:chgData name="Kerrie Shanahan" userId="ae473d9f-76e9-476f-892f-2674ea963afc" providerId="ADAL" clId="{BB33D8A2-2B0E-42BF-A5DF-F41FCA6E7EE0}" dt="2025-07-30T02:38:31.514" v="800" actId="962"/>
          <ac:picMkLst>
            <pc:docMk/>
            <pc:sldMk cId="1555405071" sldId="566"/>
            <ac:picMk id="12" creationId="{41FFF83C-5A75-E492-1133-796CBC1D820E}"/>
          </ac:picMkLst>
        </pc:picChg>
        <pc:picChg chg="mod">
          <ac:chgData name="Kerrie Shanahan" userId="ae473d9f-76e9-476f-892f-2674ea963afc" providerId="ADAL" clId="{BB33D8A2-2B0E-42BF-A5DF-F41FCA6E7EE0}" dt="2025-07-30T02:38:10.251" v="785" actId="14826"/>
          <ac:picMkLst>
            <pc:docMk/>
            <pc:sldMk cId="1555405071" sldId="566"/>
            <ac:picMk id="13" creationId="{C95D0AA9-4A1C-FC5E-B617-CA0818521A85}"/>
          </ac:picMkLst>
        </pc:picChg>
      </pc:sldChg>
      <pc:sldChg chg="modSp">
        <pc:chgData name="Kerrie Shanahan" userId="ae473d9f-76e9-476f-892f-2674ea963afc" providerId="ADAL" clId="{BB33D8A2-2B0E-42BF-A5DF-F41FCA6E7EE0}" dt="2025-08-19T23:49:13.766" v="1097" actId="20577"/>
        <pc:sldMkLst>
          <pc:docMk/>
          <pc:sldMk cId="3319200764" sldId="569"/>
        </pc:sldMkLst>
        <pc:spChg chg="mod">
          <ac:chgData name="Kerrie Shanahan" userId="ae473d9f-76e9-476f-892f-2674ea963afc" providerId="ADAL" clId="{BB33D8A2-2B0E-42BF-A5DF-F41FCA6E7EE0}" dt="2025-08-19T23:49:13.766" v="1097" actId="20577"/>
          <ac:spMkLst>
            <pc:docMk/>
            <pc:sldMk cId="3319200764" sldId="569"/>
            <ac:spMk id="2" creationId="{1674CADB-9446-6068-C140-A7F65047622B}"/>
          </ac:spMkLst>
        </pc:spChg>
      </pc:sldChg>
      <pc:sldChg chg="modSp">
        <pc:chgData name="Kerrie Shanahan" userId="ae473d9f-76e9-476f-892f-2674ea963afc" providerId="ADAL" clId="{BB33D8A2-2B0E-42BF-A5DF-F41FCA6E7EE0}" dt="2025-08-19T23:49:15.839" v="1099" actId="20577"/>
        <pc:sldMkLst>
          <pc:docMk/>
          <pc:sldMk cId="1935802782" sldId="570"/>
        </pc:sldMkLst>
        <pc:spChg chg="mod">
          <ac:chgData name="Kerrie Shanahan" userId="ae473d9f-76e9-476f-892f-2674ea963afc" providerId="ADAL" clId="{BB33D8A2-2B0E-42BF-A5DF-F41FCA6E7EE0}" dt="2025-08-19T23:49:15.839" v="1099" actId="20577"/>
          <ac:spMkLst>
            <pc:docMk/>
            <pc:sldMk cId="1935802782" sldId="570"/>
            <ac:spMk id="3" creationId="{112F5E4E-5A13-57FE-48C2-DEF3DD4A04E3}"/>
          </ac:spMkLst>
        </pc:spChg>
      </pc:sldChg>
      <pc:sldChg chg="modSp mod">
        <pc:chgData name="Kerrie Shanahan" userId="ae473d9f-76e9-476f-892f-2674ea963afc" providerId="ADAL" clId="{BB33D8A2-2B0E-42BF-A5DF-F41FCA6E7EE0}" dt="2025-08-19T23:45:58.980" v="1034" actId="20577"/>
        <pc:sldMkLst>
          <pc:docMk/>
          <pc:sldMk cId="1315584489" sldId="571"/>
        </pc:sldMkLst>
        <pc:spChg chg="mod">
          <ac:chgData name="Kerrie Shanahan" userId="ae473d9f-76e9-476f-892f-2674ea963afc" providerId="ADAL" clId="{BB33D8A2-2B0E-42BF-A5DF-F41FCA6E7EE0}" dt="2025-08-19T23:45:58.980" v="1034" actId="20577"/>
          <ac:spMkLst>
            <pc:docMk/>
            <pc:sldMk cId="1315584489" sldId="571"/>
            <ac:spMk id="2" creationId="{370703F5-54EA-1A0D-EF89-8E5768C88B96}"/>
          </ac:spMkLst>
        </pc:spChg>
        <pc:grpChg chg="mod">
          <ac:chgData name="Kerrie Shanahan" userId="ae473d9f-76e9-476f-892f-2674ea963afc" providerId="ADAL" clId="{BB33D8A2-2B0E-42BF-A5DF-F41FCA6E7EE0}" dt="2025-07-21T02:59:25.940" v="10" actId="962"/>
          <ac:grpSpMkLst>
            <pc:docMk/>
            <pc:sldMk cId="1315584489" sldId="571"/>
            <ac:grpSpMk id="6" creationId="{4A5BB49C-CD50-CE23-CCA0-095E4F3190E8}"/>
          </ac:grpSpMkLst>
        </pc:grpChg>
      </pc:sldChg>
      <pc:sldChg chg="modSp mod">
        <pc:chgData name="Kerrie Shanahan" userId="ae473d9f-76e9-476f-892f-2674ea963afc" providerId="ADAL" clId="{BB33D8A2-2B0E-42BF-A5DF-F41FCA6E7EE0}" dt="2025-08-19T23:46:02.171" v="1036" actId="20577"/>
        <pc:sldMkLst>
          <pc:docMk/>
          <pc:sldMk cId="2331923430" sldId="572"/>
        </pc:sldMkLst>
        <pc:spChg chg="mod">
          <ac:chgData name="Kerrie Shanahan" userId="ae473d9f-76e9-476f-892f-2674ea963afc" providerId="ADAL" clId="{BB33D8A2-2B0E-42BF-A5DF-F41FCA6E7EE0}" dt="2025-08-19T23:46:02.171" v="1036" actId="20577"/>
          <ac:spMkLst>
            <pc:docMk/>
            <pc:sldMk cId="2331923430" sldId="572"/>
            <ac:spMk id="2" creationId="{370703F5-54EA-1A0D-EF89-8E5768C88B96}"/>
          </ac:spMkLst>
        </pc:spChg>
        <pc:spChg chg="mod">
          <ac:chgData name="Kerrie Shanahan" userId="ae473d9f-76e9-476f-892f-2674ea963afc" providerId="ADAL" clId="{BB33D8A2-2B0E-42BF-A5DF-F41FCA6E7EE0}" dt="2025-07-21T03:02:42.381" v="157" actId="962"/>
          <ac:spMkLst>
            <pc:docMk/>
            <pc:sldMk cId="2331923430" sldId="572"/>
            <ac:spMk id="4" creationId="{A154D479-F840-2E24-CDBE-0A94122883F6}"/>
          </ac:spMkLst>
        </pc:spChg>
        <pc:spChg chg="ord">
          <ac:chgData name="Kerrie Shanahan" userId="ae473d9f-76e9-476f-892f-2674ea963afc" providerId="ADAL" clId="{BB33D8A2-2B0E-42BF-A5DF-F41FCA6E7EE0}" dt="2025-07-21T03:03:36.114" v="159"/>
          <ac:spMkLst>
            <pc:docMk/>
            <pc:sldMk cId="2331923430" sldId="572"/>
            <ac:spMk id="8" creationId="{E266E823-E465-6815-53A0-71FE41685DC3}"/>
          </ac:spMkLst>
        </pc:spChg>
        <pc:picChg chg="mod">
          <ac:chgData name="Kerrie Shanahan" userId="ae473d9f-76e9-476f-892f-2674ea963afc" providerId="ADAL" clId="{BB33D8A2-2B0E-42BF-A5DF-F41FCA6E7EE0}" dt="2025-07-21T03:03:30.182" v="158" actId="962"/>
          <ac:picMkLst>
            <pc:docMk/>
            <pc:sldMk cId="2331923430" sldId="572"/>
            <ac:picMk id="6" creationId="{252F2565-C834-2402-3AFB-6D644E7C6F5F}"/>
          </ac:picMkLst>
        </pc:picChg>
      </pc:sldChg>
      <pc:sldChg chg="modSp mod">
        <pc:chgData name="Kerrie Shanahan" userId="ae473d9f-76e9-476f-892f-2674ea963afc" providerId="ADAL" clId="{BB33D8A2-2B0E-42BF-A5DF-F41FCA6E7EE0}" dt="2025-08-19T23:47:58.887" v="1038" actId="20577"/>
        <pc:sldMkLst>
          <pc:docMk/>
          <pc:sldMk cId="2559220963" sldId="573"/>
        </pc:sldMkLst>
        <pc:spChg chg="mod">
          <ac:chgData name="Kerrie Shanahan" userId="ae473d9f-76e9-476f-892f-2674ea963afc" providerId="ADAL" clId="{BB33D8A2-2B0E-42BF-A5DF-F41FCA6E7EE0}" dt="2025-08-19T23:47:58.887" v="1038" actId="20577"/>
          <ac:spMkLst>
            <pc:docMk/>
            <pc:sldMk cId="2559220963" sldId="573"/>
            <ac:spMk id="2" creationId="{370703F5-54EA-1A0D-EF89-8E5768C88B96}"/>
          </ac:spMkLst>
        </pc:spChg>
        <pc:spChg chg="mod">
          <ac:chgData name="Kerrie Shanahan" userId="ae473d9f-76e9-476f-892f-2674ea963afc" providerId="ADAL" clId="{BB33D8A2-2B0E-42BF-A5DF-F41FCA6E7EE0}" dt="2025-07-21T03:04:53.719" v="160" actId="962"/>
          <ac:spMkLst>
            <pc:docMk/>
            <pc:sldMk cId="2559220963" sldId="573"/>
            <ac:spMk id="4" creationId="{A154D479-F840-2E24-CDBE-0A94122883F6}"/>
          </ac:spMkLst>
        </pc:spChg>
        <pc:picChg chg="mod ord">
          <ac:chgData name="Kerrie Shanahan" userId="ae473d9f-76e9-476f-892f-2674ea963afc" providerId="ADAL" clId="{BB33D8A2-2B0E-42BF-A5DF-F41FCA6E7EE0}" dt="2025-07-21T03:05:02.816" v="162"/>
          <ac:picMkLst>
            <pc:docMk/>
            <pc:sldMk cId="2559220963" sldId="573"/>
            <ac:picMk id="5" creationId="{07A29F01-1837-0D8E-BACC-8FA43F809A6C}"/>
          </ac:picMkLst>
        </pc:picChg>
      </pc:sldChg>
    </pc:docChg>
  </pc:docChgLst>
  <pc:docChgLst>
    <pc:chgData name="Rebecca McEwan" userId="ff810c5d-fc8a-4cb6-9b96-8b31b958f764" providerId="ADAL" clId="{29E8E1B5-9423-4DEF-A91B-460EE260AEDB}"/>
    <pc:docChg chg="undo custSel addSld delSld modSld">
      <pc:chgData name="Rebecca McEwan" userId="ff810c5d-fc8a-4cb6-9b96-8b31b958f764" providerId="ADAL" clId="{29E8E1B5-9423-4DEF-A91B-460EE260AEDB}" dt="2025-08-12T05:42:51.075" v="1077" actId="20577"/>
      <pc:docMkLst>
        <pc:docMk/>
      </pc:docMkLst>
      <pc:sldChg chg="modNotesTx">
        <pc:chgData name="Rebecca McEwan" userId="ff810c5d-fc8a-4cb6-9b96-8b31b958f764" providerId="ADAL" clId="{29E8E1B5-9423-4DEF-A91B-460EE260AEDB}" dt="2025-08-11T02:49:58.292" v="777" actId="20577"/>
        <pc:sldMkLst>
          <pc:docMk/>
          <pc:sldMk cId="3979313776" sldId="472"/>
        </pc:sldMkLst>
      </pc:sldChg>
      <pc:sldChg chg="modNotesTx">
        <pc:chgData name="Rebecca McEwan" userId="ff810c5d-fc8a-4cb6-9b96-8b31b958f764" providerId="ADAL" clId="{29E8E1B5-9423-4DEF-A91B-460EE260AEDB}" dt="2025-08-11T02:50:09.522" v="779" actId="20577"/>
        <pc:sldMkLst>
          <pc:docMk/>
          <pc:sldMk cId="568666050" sldId="473"/>
        </pc:sldMkLst>
      </pc:sldChg>
      <pc:sldChg chg="modNotesTx">
        <pc:chgData name="Rebecca McEwan" userId="ff810c5d-fc8a-4cb6-9b96-8b31b958f764" providerId="ADAL" clId="{29E8E1B5-9423-4DEF-A91B-460EE260AEDB}" dt="2025-08-11T05:52:29.553" v="967" actId="20577"/>
        <pc:sldMkLst>
          <pc:docMk/>
          <pc:sldMk cId="121607987" sldId="474"/>
        </pc:sldMkLst>
      </pc:sldChg>
      <pc:sldChg chg="modNotesTx">
        <pc:chgData name="Rebecca McEwan" userId="ff810c5d-fc8a-4cb6-9b96-8b31b958f764" providerId="ADAL" clId="{29E8E1B5-9423-4DEF-A91B-460EE260AEDB}" dt="2025-08-11T05:53:04.354" v="969" actId="20577"/>
        <pc:sldMkLst>
          <pc:docMk/>
          <pc:sldMk cId="133161496" sldId="477"/>
        </pc:sldMkLst>
      </pc:sldChg>
      <pc:sldChg chg="modNotesTx">
        <pc:chgData name="Rebecca McEwan" userId="ff810c5d-fc8a-4cb6-9b96-8b31b958f764" providerId="ADAL" clId="{29E8E1B5-9423-4DEF-A91B-460EE260AEDB}" dt="2025-08-11T05:53:46.011" v="978" actId="20577"/>
        <pc:sldMkLst>
          <pc:docMk/>
          <pc:sldMk cId="3342199426" sldId="478"/>
        </pc:sldMkLst>
      </pc:sldChg>
      <pc:sldChg chg="modNotesTx">
        <pc:chgData name="Rebecca McEwan" userId="ff810c5d-fc8a-4cb6-9b96-8b31b958f764" providerId="ADAL" clId="{29E8E1B5-9423-4DEF-A91B-460EE260AEDB}" dt="2025-08-11T05:54:36.525" v="990" actId="6549"/>
        <pc:sldMkLst>
          <pc:docMk/>
          <pc:sldMk cId="1061470866" sldId="479"/>
        </pc:sldMkLst>
      </pc:sldChg>
      <pc:sldChg chg="modNotesTx">
        <pc:chgData name="Rebecca McEwan" userId="ff810c5d-fc8a-4cb6-9b96-8b31b958f764" providerId="ADAL" clId="{29E8E1B5-9423-4DEF-A91B-460EE260AEDB}" dt="2025-08-06T05:09:22.422" v="430" actId="20577"/>
        <pc:sldMkLst>
          <pc:docMk/>
          <pc:sldMk cId="2954135154" sldId="481"/>
        </pc:sldMkLst>
      </pc:sldChg>
      <pc:sldChg chg="modNotesTx">
        <pc:chgData name="Rebecca McEwan" userId="ff810c5d-fc8a-4cb6-9b96-8b31b958f764" providerId="ADAL" clId="{29E8E1B5-9423-4DEF-A91B-460EE260AEDB}" dt="2025-08-11T02:51:16.192" v="781" actId="6549"/>
        <pc:sldMkLst>
          <pc:docMk/>
          <pc:sldMk cId="4078040901" sldId="488"/>
        </pc:sldMkLst>
      </pc:sldChg>
      <pc:sldChg chg="modNotesTx">
        <pc:chgData name="Rebecca McEwan" userId="ff810c5d-fc8a-4cb6-9b96-8b31b958f764" providerId="ADAL" clId="{29E8E1B5-9423-4DEF-A91B-460EE260AEDB}" dt="2025-08-11T02:51:23.328" v="785" actId="6549"/>
        <pc:sldMkLst>
          <pc:docMk/>
          <pc:sldMk cId="1278329242" sldId="489"/>
        </pc:sldMkLst>
      </pc:sldChg>
      <pc:sldChg chg="modNotesTx">
        <pc:chgData name="Rebecca McEwan" userId="ff810c5d-fc8a-4cb6-9b96-8b31b958f764" providerId="ADAL" clId="{29E8E1B5-9423-4DEF-A91B-460EE260AEDB}" dt="2025-08-11T02:51:31.832" v="791" actId="20577"/>
        <pc:sldMkLst>
          <pc:docMk/>
          <pc:sldMk cId="508572399" sldId="490"/>
        </pc:sldMkLst>
      </pc:sldChg>
      <pc:sldChg chg="modNotesTx">
        <pc:chgData name="Rebecca McEwan" userId="ff810c5d-fc8a-4cb6-9b96-8b31b958f764" providerId="ADAL" clId="{29E8E1B5-9423-4DEF-A91B-460EE260AEDB}" dt="2025-08-11T02:51:39.918" v="795" actId="20577"/>
        <pc:sldMkLst>
          <pc:docMk/>
          <pc:sldMk cId="1157311959" sldId="491"/>
        </pc:sldMkLst>
      </pc:sldChg>
      <pc:sldChg chg="modNotesTx">
        <pc:chgData name="Rebecca McEwan" userId="ff810c5d-fc8a-4cb6-9b96-8b31b958f764" providerId="ADAL" clId="{29E8E1B5-9423-4DEF-A91B-460EE260AEDB}" dt="2025-08-11T05:50:40.144" v="945" actId="20577"/>
        <pc:sldMkLst>
          <pc:docMk/>
          <pc:sldMk cId="1759574190" sldId="498"/>
        </pc:sldMkLst>
      </pc:sldChg>
      <pc:sldChg chg="add del">
        <pc:chgData name="Rebecca McEwan" userId="ff810c5d-fc8a-4cb6-9b96-8b31b958f764" providerId="ADAL" clId="{29E8E1B5-9423-4DEF-A91B-460EE260AEDB}" dt="2025-08-04T00:52:16.843" v="299" actId="2696"/>
        <pc:sldMkLst>
          <pc:docMk/>
          <pc:sldMk cId="1797789494" sldId="518"/>
        </pc:sldMkLst>
      </pc:sldChg>
      <pc:sldChg chg="modNotesTx">
        <pc:chgData name="Rebecca McEwan" userId="ff810c5d-fc8a-4cb6-9b96-8b31b958f764" providerId="ADAL" clId="{29E8E1B5-9423-4DEF-A91B-460EE260AEDB}" dt="2025-08-11T05:50:33.331" v="942" actId="20577"/>
        <pc:sldMkLst>
          <pc:docMk/>
          <pc:sldMk cId="409148390" sldId="520"/>
        </pc:sldMkLst>
      </pc:sldChg>
      <pc:sldChg chg="modNotesTx">
        <pc:chgData name="Rebecca McEwan" userId="ff810c5d-fc8a-4cb6-9b96-8b31b958f764" providerId="ADAL" clId="{29E8E1B5-9423-4DEF-A91B-460EE260AEDB}" dt="2025-07-23T03:09:34.192" v="296" actId="20577"/>
        <pc:sldMkLst>
          <pc:docMk/>
          <pc:sldMk cId="450225183" sldId="565"/>
        </pc:sldMkLst>
      </pc:sldChg>
      <pc:sldChg chg="modNotesTx">
        <pc:chgData name="Rebecca McEwan" userId="ff810c5d-fc8a-4cb6-9b96-8b31b958f764" providerId="ADAL" clId="{29E8E1B5-9423-4DEF-A91B-460EE260AEDB}" dt="2025-08-12T05:42:51.075" v="1077" actId="20577"/>
        <pc:sldMkLst>
          <pc:docMk/>
          <pc:sldMk cId="2559220963" sldId="573"/>
        </pc:sldMkLst>
      </pc:sldChg>
      <pc:sldMasterChg chg="addSldLayout delSldLayout">
        <pc:chgData name="Rebecca McEwan" userId="ff810c5d-fc8a-4cb6-9b96-8b31b958f764" providerId="ADAL" clId="{29E8E1B5-9423-4DEF-A91B-460EE260AEDB}" dt="2025-08-04T00:52:16.843" v="299" actId="2696"/>
        <pc:sldMasterMkLst>
          <pc:docMk/>
          <pc:sldMasterMk cId="1034081160" sldId="2147483648"/>
        </pc:sldMasterMkLst>
        <pc:sldLayoutChg chg="add del">
          <pc:chgData name="Rebecca McEwan" userId="ff810c5d-fc8a-4cb6-9b96-8b31b958f764" providerId="ADAL" clId="{29E8E1B5-9423-4DEF-A91B-460EE260AEDB}" dt="2025-08-04T00:52:16.843" v="299" actId="2696"/>
          <pc:sldLayoutMkLst>
            <pc:docMk/>
            <pc:sldMasterMk cId="1034081160" sldId="2147483648"/>
            <pc:sldLayoutMk cId="2695466541" sldId="2147483708"/>
          </pc:sldLayoutMkLst>
        </pc:sldLayoutChg>
      </pc:sldMasterChg>
    </pc:docChg>
  </pc:docChgLst>
  <pc:docChgLst>
    <pc:chgData name="Kerrie Shanahan" userId="ae473d9f-76e9-476f-892f-2674ea963afc" providerId="ADAL" clId="{98098323-B0E5-4270-8401-1F0A84E3AA01}"/>
    <pc:docChg chg="modSld">
      <pc:chgData name="Kerrie Shanahan" userId="ae473d9f-76e9-476f-892f-2674ea963afc" providerId="ADAL" clId="{98098323-B0E5-4270-8401-1F0A84E3AA01}" dt="2025-07-14T00:18:01.124" v="0"/>
      <pc:docMkLst>
        <pc:docMk/>
      </pc:docMkLst>
      <pc:sldChg chg="modNotesTx">
        <pc:chgData name="Kerrie Shanahan" userId="ae473d9f-76e9-476f-892f-2674ea963afc" providerId="ADAL" clId="{98098323-B0E5-4270-8401-1F0A84E3AA01}" dt="2025-07-14T00:18:01.124" v="0"/>
        <pc:sldMkLst>
          <pc:docMk/>
          <pc:sldMk cId="3319200764" sldId="5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20/08/2025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20/08/2025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err="1">
                <a:latin typeface="+mn-lt"/>
              </a:rPr>
              <a:t>oo</a:t>
            </a:r>
            <a:r>
              <a:rPr lang="en-AU" sz="1200" b="1">
                <a:latin typeface="+mn-lt"/>
              </a:rPr>
              <a:t> </a:t>
            </a:r>
            <a:r>
              <a:rPr lang="en-AU" sz="1200">
                <a:latin typeface="+mn-lt"/>
              </a:rPr>
              <a:t>saying </a:t>
            </a:r>
            <a:r>
              <a:rPr lang="en-AU" sz="1200" i="0">
                <a:latin typeface="+mn-lt"/>
              </a:rPr>
              <a:t>/</a:t>
            </a:r>
            <a:r>
              <a:rPr lang="en-AU" sz="1200" i="0" err="1">
                <a:latin typeface="+mn-lt"/>
              </a:rPr>
              <a:t>oo</a:t>
            </a:r>
            <a:r>
              <a:rPr lang="en-AU" sz="1200" i="0">
                <a:latin typeface="+mn-lt"/>
              </a:rPr>
              <a:t>/ and /</a:t>
            </a:r>
            <a:r>
              <a:rPr lang="en-AU" sz="1200" i="0" err="1">
                <a:latin typeface="+mn-lt"/>
              </a:rPr>
              <a:t>ŏŏ</a:t>
            </a:r>
            <a:r>
              <a:rPr lang="en-AU" sz="1200" i="0">
                <a:latin typeface="+mn-lt"/>
              </a:rPr>
              <a:t>/ </a:t>
            </a:r>
            <a:r>
              <a:rPr lang="en-AU" sz="1200">
                <a:latin typeface="+mn-lt"/>
              </a:rPr>
              <a:t>(slides 16 to 40)</a:t>
            </a:r>
          </a:p>
          <a:p>
            <a:pPr marL="171450" indent="-171450">
              <a:buFont typeface="Arial" panose="020B0604020202020204" pitchFamily="34" charset="0"/>
              <a:buChar char="•"/>
              <a:defRPr/>
            </a:pPr>
            <a:r>
              <a:rPr lang="en-AU" sz="1200">
                <a:latin typeface="+mn-lt"/>
              </a:rPr>
              <a:t>the irregular words </a:t>
            </a:r>
            <a:r>
              <a:rPr lang="en-AU" sz="1200" b="1">
                <a:latin typeface="+mn-lt"/>
              </a:rPr>
              <a:t>any </a:t>
            </a:r>
            <a:r>
              <a:rPr lang="en-AU" sz="1200" b="0">
                <a:latin typeface="+mn-lt"/>
              </a:rPr>
              <a:t>and</a:t>
            </a:r>
            <a:r>
              <a:rPr lang="en-AU" sz="1200" b="1">
                <a:latin typeface="+mn-lt"/>
              </a:rPr>
              <a:t> many</a:t>
            </a:r>
            <a:r>
              <a:rPr lang="en-AU" sz="1200" b="0">
                <a:latin typeface="+mn-lt"/>
              </a:rPr>
              <a:t> (slides 32 and 33).</a:t>
            </a:r>
          </a:p>
          <a:p>
            <a:pPr>
              <a:defRPr/>
            </a:pPr>
            <a:r>
              <a:rPr lang="en-AU" sz="1200" b="0">
                <a:latin typeface="+mn-lt"/>
              </a:rPr>
              <a:t>T</a:t>
            </a:r>
            <a:r>
              <a:rPr lang="en-AU" sz="1200">
                <a:latin typeface="+mn-lt"/>
              </a:rPr>
              <a:t>akes approximately 25 minutes. </a:t>
            </a:r>
          </a:p>
          <a:p>
            <a:pPr>
              <a:defRPr/>
            </a:pPr>
            <a:endParaRPr lang="en-AU" sz="1200">
              <a:latin typeface="+mn-lt"/>
            </a:endParaRPr>
          </a:p>
          <a:p>
            <a:pPr>
              <a:defRPr/>
            </a:pPr>
            <a:r>
              <a:rPr lang="en-AU" sz="1200">
                <a:latin typeface="+mn-lt"/>
              </a:rPr>
              <a:t>Note: </a:t>
            </a:r>
          </a:p>
          <a:p>
            <a:pPr>
              <a:defRPr/>
            </a:pPr>
            <a:r>
              <a:rPr lang="en-AU" sz="1200">
                <a:latin typeface="+mn-lt"/>
              </a:rPr>
              <a:t>In this lesson and future lessons, the following notation is used to represent the sounds for </a:t>
            </a:r>
            <a:r>
              <a:rPr lang="en-AU" sz="1200" b="1" err="1">
                <a:latin typeface="+mn-lt"/>
              </a:rPr>
              <a:t>oo</a:t>
            </a:r>
            <a:r>
              <a:rPr lang="en-AU" sz="1200">
                <a:latin typeface="+mn-lt"/>
              </a:rPr>
              <a:t>:</a:t>
            </a:r>
          </a:p>
          <a:p>
            <a:pPr marL="171450" indent="-171450">
              <a:buFont typeface="Arial" panose="020B0604020202020204" pitchFamily="34" charset="0"/>
              <a:buChar char="•"/>
              <a:defRPr/>
            </a:pPr>
            <a:r>
              <a:rPr lang="en-AU" sz="1200">
                <a:latin typeface="+mn-lt"/>
              </a:rPr>
              <a:t>/</a:t>
            </a:r>
            <a:r>
              <a:rPr lang="en-AU" sz="1200" err="1">
                <a:latin typeface="+mn-lt"/>
              </a:rPr>
              <a:t>oo</a:t>
            </a:r>
            <a:r>
              <a:rPr lang="en-AU" sz="1200">
                <a:latin typeface="+mn-lt"/>
              </a:rPr>
              <a:t>/ for </a:t>
            </a:r>
            <a:r>
              <a:rPr lang="en-AU" sz="1200" b="1" err="1">
                <a:latin typeface="+mn-lt"/>
              </a:rPr>
              <a:t>oo</a:t>
            </a:r>
            <a:r>
              <a:rPr lang="en-AU" sz="1200">
                <a:latin typeface="+mn-lt"/>
              </a:rPr>
              <a:t> as in</a:t>
            </a:r>
            <a:r>
              <a:rPr lang="en-AU" sz="1200" b="1">
                <a:latin typeface="+mn-lt"/>
              </a:rPr>
              <a:t> food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b="0">
                <a:latin typeface="Aptos Narrow" panose="020B0004020202020204" pitchFamily="34" charset="0"/>
                <a:ea typeface="Calibri" panose="020F0502020204030204" pitchFamily="34" charset="0"/>
                <a:cs typeface="Calibri" panose="020F0502020204030204" pitchFamily="34" charset="0"/>
              </a:rPr>
              <a:t>/ </a:t>
            </a:r>
            <a:r>
              <a:rPr lang="en-AU" sz="1200" b="1" err="1">
                <a:latin typeface="Aptos Narrow" panose="020B0004020202020204" pitchFamily="34" charset="0"/>
                <a:ea typeface="Calibri" panose="020F0502020204030204" pitchFamily="34" charset="0"/>
                <a:cs typeface="Calibri" panose="020F0502020204030204" pitchFamily="34" charset="0"/>
              </a:rPr>
              <a:t>oo</a:t>
            </a:r>
            <a:r>
              <a:rPr lang="en-AU" sz="1200" b="0">
                <a:latin typeface="Aptos Narrow" panose="020B0004020202020204" pitchFamily="34" charset="0"/>
                <a:ea typeface="Calibri" panose="020F0502020204030204" pitchFamily="34" charset="0"/>
                <a:cs typeface="Calibri" panose="020F0502020204030204" pitchFamily="34" charset="0"/>
              </a:rPr>
              <a:t> as in </a:t>
            </a:r>
            <a:r>
              <a:rPr lang="en-AU" sz="1200" b="1">
                <a:latin typeface="Aptos Narrow" panose="020B0004020202020204" pitchFamily="34" charset="0"/>
                <a:ea typeface="Calibri" panose="020F0502020204030204" pitchFamily="34" charset="0"/>
                <a:cs typeface="Calibri" panose="020F0502020204030204" pitchFamily="34" charset="0"/>
              </a:rPr>
              <a:t>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39).</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40). For example, you could use the Phonics Pair 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fuss</a:t>
            </a:r>
            <a:r>
              <a:rPr lang="en-US"/>
              <a:t>, </a:t>
            </a:r>
            <a:r>
              <a:rPr lang="en-US" b="1"/>
              <a:t>fussy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leafy</a:t>
            </a:r>
            <a:r>
              <a:rPr lang="en-US" b="0"/>
              <a:t>,</a:t>
            </a:r>
            <a:r>
              <a:rPr lang="en-US" b="1"/>
              <a:t> leaky</a:t>
            </a:r>
            <a:r>
              <a:rPr lang="en-US" b="0"/>
              <a:t>,</a:t>
            </a:r>
            <a:r>
              <a:rPr lang="en-US" b="1"/>
              <a:t> windy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-y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-y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c/</a:t>
            </a:r>
            <a:r>
              <a:rPr lang="en-US" b="1" err="1"/>
              <a:t>oul</a:t>
            </a:r>
            <a:r>
              <a:rPr lang="en-US" b="1"/>
              <a:t>/d</a:t>
            </a:r>
            <a:r>
              <a:rPr lang="en-US" b="0"/>
              <a:t>,</a:t>
            </a:r>
            <a:r>
              <a:rPr lang="en-US" b="1"/>
              <a:t> could</a:t>
            </a:r>
            <a:r>
              <a:rPr lang="en-US" b="0"/>
              <a:t>,</a:t>
            </a:r>
            <a:r>
              <a:rPr lang="en-US" b="1"/>
              <a:t> c-</a:t>
            </a:r>
            <a:r>
              <a:rPr lang="en-US" b="1" err="1"/>
              <a:t>oul</a:t>
            </a:r>
            <a:r>
              <a:rPr lang="en-US" b="1"/>
              <a:t>-d</a:t>
            </a:r>
            <a:r>
              <a:rPr lang="en-US" b="0"/>
              <a:t> spells </a:t>
            </a:r>
            <a:r>
              <a:rPr lang="en-US" b="1"/>
              <a:t>could</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A few plants my team grew spread all the way to the statue.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We could try to grow </a:t>
            </a:r>
            <a:r>
              <a:rPr lang="en-AU" sz="1200" b="1" kern="1200">
                <a:solidFill>
                  <a:schemeClr val="tx1"/>
                </a:solidFill>
                <a:effectLst/>
                <a:latin typeface="+mn-lt"/>
                <a:ea typeface="+mn-ea"/>
                <a:cs typeface="+mn-cs"/>
              </a:rPr>
              <a:t>two leafy cherry trees next.</a:t>
            </a: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endParaRPr>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correspondences introduced in this lesson are </a:t>
            </a:r>
            <a:r>
              <a:rPr lang="en-AU" sz="1200" b="1" kern="1200" err="1">
                <a:effectLst/>
                <a:latin typeface="+mn-lt"/>
                <a:ea typeface="Times New Roman" panose="02020603050405020304" pitchFamily="18" charset="0"/>
              </a:rPr>
              <a:t>oo</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err="1">
                <a:effectLst/>
                <a:latin typeface="+mn-lt"/>
                <a:ea typeface="Aptos" panose="020B0004020202020204" pitchFamily="34" charset="0"/>
                <a:cs typeface="Times New Roman" panose="02020603050405020304" pitchFamily="18" charset="0"/>
              </a:rPr>
              <a:t>oo</a:t>
            </a:r>
            <a:r>
              <a:rPr lang="en-AU" sz="1200" kern="1200">
                <a:effectLst/>
                <a:latin typeface="+mn-lt"/>
                <a:ea typeface="Calibri" panose="020F0502020204030204" pitchFamily="34" charset="0"/>
                <a:cs typeface="Calibri" panose="020F0502020204030204" pitchFamily="34" charset="0"/>
              </a:rPr>
              <a:t>/ and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sounds </a:t>
            </a:r>
            <a:r>
              <a:rPr lang="en-AU" sz="1200" b="0" kern="1200">
                <a:effectLst/>
                <a:latin typeface="+mn-lt"/>
                <a:cs typeface="Arial" panose="020B0604020202020204" pitchFamily="34" charset="0"/>
              </a:rPr>
              <a:t>as in the words </a:t>
            </a:r>
            <a:r>
              <a:rPr lang="en-AU" sz="1200" b="1" kern="1200">
                <a:effectLst/>
                <a:latin typeface="+mn-lt"/>
                <a:ea typeface="Calibri" panose="020F0502020204030204" pitchFamily="34" charset="0"/>
                <a:cs typeface="Calibri" panose="020F0502020204030204" pitchFamily="34" charset="0"/>
              </a:rPr>
              <a:t>food </a:t>
            </a:r>
            <a:r>
              <a:rPr lang="en-AU" sz="1200" b="0" kern="1200">
                <a:effectLst/>
                <a:latin typeface="+mn-lt"/>
                <a:ea typeface="Calibri" panose="020F0502020204030204" pitchFamily="34" charset="0"/>
                <a:cs typeface="Calibri" panose="020F0502020204030204" pitchFamily="34" charset="0"/>
              </a:rPr>
              <a:t>and</a:t>
            </a:r>
            <a:r>
              <a:rPr lang="en-AU" sz="1200" b="1" kern="1200">
                <a:effectLst/>
                <a:latin typeface="+mn-lt"/>
                <a:ea typeface="Calibri" panose="020F0502020204030204" pitchFamily="34" charset="0"/>
                <a:cs typeface="Calibri" panose="020F0502020204030204" pitchFamily="34" charset="0"/>
              </a:rPr>
              <a:t> </a:t>
            </a:r>
            <a:r>
              <a:rPr lang="en-AU" sz="1200" b="1" kern="1200">
                <a:effectLst/>
                <a:latin typeface="+mn-lt"/>
                <a:cs typeface="Arial" panose="020B0604020202020204" pitchFamily="34" charset="0"/>
              </a:rPr>
              <a:t>good</a:t>
            </a:r>
            <a:r>
              <a:rPr lang="en-AU" sz="1200" b="0" kern="1200">
                <a:effectLst/>
                <a:latin typeface="+mn-lt"/>
                <a:cs typeface="Arial" panose="020B0604020202020204" pitchFamily="34" charset="0"/>
              </a:rPr>
              <a:t>.</a:t>
            </a:r>
          </a:p>
          <a:p>
            <a:endParaRPr lang="en-AU" sz="1200" b="0" kern="1200">
              <a:effectLst/>
              <a:latin typeface="+mn-lt"/>
              <a:ea typeface="Times New Roman" panose="02020603050405020304" pitchFamily="18" charset="0"/>
              <a:cs typeface="Arial" panose="020B0604020202020204" pitchFamily="34" charset="0"/>
            </a:endParaRPr>
          </a:p>
          <a:p>
            <a:pPr>
              <a:defRPr/>
            </a:pPr>
            <a:r>
              <a:rPr lang="en-AU" sz="1200">
                <a:latin typeface="+mn-lt"/>
              </a:rPr>
              <a:t>Note: </a:t>
            </a:r>
          </a:p>
          <a:p>
            <a:pPr>
              <a:defRPr/>
            </a:pPr>
            <a:r>
              <a:rPr lang="en-AU" sz="1200">
                <a:latin typeface="+mn-lt"/>
              </a:rPr>
              <a:t>In this lesson and future lessons, the following notation is used to represent the sounds for </a:t>
            </a:r>
            <a:r>
              <a:rPr lang="en-AU" sz="1200" b="1" err="1">
                <a:latin typeface="+mn-lt"/>
              </a:rPr>
              <a:t>oo</a:t>
            </a:r>
            <a:r>
              <a:rPr lang="en-AU" sz="1200">
                <a:latin typeface="+mn-lt"/>
              </a:rPr>
              <a:t>:</a:t>
            </a:r>
          </a:p>
          <a:p>
            <a:pPr marL="171450" indent="-171450">
              <a:buFont typeface="Arial" panose="020B0604020202020204" pitchFamily="34" charset="0"/>
              <a:buChar char="•"/>
              <a:defRPr/>
            </a:pPr>
            <a:r>
              <a:rPr lang="en-AU" sz="1200">
                <a:latin typeface="+mn-lt"/>
              </a:rPr>
              <a:t>/</a:t>
            </a:r>
            <a:r>
              <a:rPr lang="en-AU" sz="1200" err="1">
                <a:latin typeface="+mn-lt"/>
              </a:rPr>
              <a:t>oo</a:t>
            </a:r>
            <a:r>
              <a:rPr lang="en-AU" sz="1200">
                <a:latin typeface="+mn-lt"/>
              </a:rPr>
              <a:t>/ for </a:t>
            </a:r>
            <a:r>
              <a:rPr lang="en-AU" sz="1200" b="1" err="1">
                <a:latin typeface="+mn-lt"/>
              </a:rPr>
              <a:t>oo</a:t>
            </a:r>
            <a:r>
              <a:rPr lang="en-AU" sz="1200">
                <a:latin typeface="+mn-lt"/>
              </a:rPr>
              <a:t> as in</a:t>
            </a:r>
            <a:r>
              <a:rPr lang="en-AU" sz="1200" b="1">
                <a:latin typeface="+mn-lt"/>
              </a:rPr>
              <a:t> food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b="0">
                <a:latin typeface="Aptos Narrow" panose="020B0004020202020204" pitchFamily="34" charset="0"/>
                <a:ea typeface="Calibri" panose="020F0502020204030204" pitchFamily="34" charset="0"/>
                <a:cs typeface="Calibri" panose="020F0502020204030204" pitchFamily="34" charset="0"/>
              </a:rPr>
              <a:t>/ for </a:t>
            </a:r>
            <a:r>
              <a:rPr lang="en-AU" sz="1200" b="1" err="1">
                <a:latin typeface="Aptos Narrow" panose="020B0004020202020204" pitchFamily="34" charset="0"/>
                <a:ea typeface="Calibri" panose="020F0502020204030204" pitchFamily="34" charset="0"/>
                <a:cs typeface="Calibri" panose="020F0502020204030204" pitchFamily="34" charset="0"/>
              </a:rPr>
              <a:t>oo</a:t>
            </a:r>
            <a:r>
              <a:rPr lang="en-AU" sz="1200" b="0">
                <a:latin typeface="Aptos Narrow" panose="020B0004020202020204" pitchFamily="34" charset="0"/>
                <a:ea typeface="Calibri" panose="020F0502020204030204" pitchFamily="34" charset="0"/>
                <a:cs typeface="Calibri" panose="020F0502020204030204" pitchFamily="34" charset="0"/>
              </a:rPr>
              <a:t> as in </a:t>
            </a:r>
            <a:r>
              <a:rPr lang="en-AU" sz="1200" b="1">
                <a:latin typeface="Aptos Narrow" panose="020B0004020202020204" pitchFamily="34" charset="0"/>
                <a:ea typeface="Calibri" panose="020F0502020204030204" pitchFamily="34" charset="0"/>
                <a:cs typeface="Calibri" panose="020F0502020204030204" pitchFamily="34" charset="0"/>
              </a:rPr>
              <a:t>good</a:t>
            </a: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latin typeface="+mn-lt"/>
              </a:rPr>
              <a:t>oo</a:t>
            </a:r>
            <a:r>
              <a:rPr lang="en-US" sz="1200" b="1" i="0">
                <a:latin typeface="+mn-lt"/>
              </a:rPr>
              <a:t> </a:t>
            </a:r>
            <a:r>
              <a:rPr lang="en-US" sz="1200"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panose="020F0502020204030204" pitchFamily="34" charset="0"/>
                <a:cs typeface="Calibri" panose="020F0502020204030204" pitchFamily="34" charset="0"/>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most common sound: /</a:t>
            </a:r>
            <a:r>
              <a:rPr lang="en-US" sz="1200" err="1">
                <a:latin typeface="+mn-lt"/>
                <a:ea typeface="Calibri" panose="020F0502020204030204" pitchFamily="34" charset="0"/>
                <a:cs typeface="Calibri" panose="020F0502020204030204" pitchFamily="34" charset="0"/>
              </a:rPr>
              <a:t>oo</a:t>
            </a:r>
            <a:r>
              <a:rPr lang="en-US" sz="1200">
                <a:latin typeface="+mn-lt"/>
                <a:ea typeface="Calibri" panose="020F0502020204030204" pitchFamily="34" charset="0"/>
                <a:cs typeface="Calibri" panose="020F0502020204030204" pitchFamily="34" charset="0"/>
              </a:rPr>
              <a:t>/</a:t>
            </a:r>
            <a:r>
              <a:rPr lang="en-US" sz="1200">
                <a:latin typeface="+mn-lt"/>
              </a:rPr>
              <a:t> as in </a:t>
            </a:r>
            <a:r>
              <a:rPr lang="en-US" sz="1200" b="1">
                <a:latin typeface="+mn-lt"/>
              </a:rPr>
              <a:t>food </a:t>
            </a:r>
          </a:p>
          <a:p>
            <a:pPr marL="171450" indent="-171450">
              <a:buFont typeface="Arial" panose="020B0604020202020204" pitchFamily="34" charset="0"/>
              <a:buChar char="•"/>
            </a:pPr>
            <a:r>
              <a:rPr lang="en-US" sz="1200">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sz="1200">
                <a:latin typeface="+mn-lt"/>
              </a:rPr>
              <a:t>/ as in </a:t>
            </a:r>
            <a:r>
              <a:rPr lang="en-US" sz="1200" b="1">
                <a:latin typeface="+mn-lt"/>
              </a:rPr>
              <a:t>good </a:t>
            </a:r>
          </a:p>
          <a:p>
            <a:pPr marL="0" indent="0">
              <a:buFont typeface="Arial" panose="020B0604020202020204" pitchFamily="34" charset="0"/>
              <a:buNone/>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will be most supportive for introducing students to the spelling </a:t>
            </a:r>
            <a:r>
              <a:rPr lang="en-US" sz="1200" b="0" err="1">
                <a:latin typeface="+mn-lt"/>
              </a:rPr>
              <a:t>generalisation</a:t>
            </a:r>
            <a:r>
              <a:rPr lang="en-US" sz="1200" b="0">
                <a:latin typeface="+mn-lt"/>
              </a:rPr>
              <a:t>. Students will also be supported to </a:t>
            </a:r>
            <a:r>
              <a:rPr lang="en-US" sz="1200" b="0" err="1">
                <a:latin typeface="+mn-lt"/>
              </a:rPr>
              <a:t>practise</a:t>
            </a:r>
            <a:r>
              <a:rPr lang="en-US" sz="1200" b="0">
                <a:latin typeface="+mn-lt"/>
              </a:rPr>
              <a:t> reading words with the letters and sounds introduced by the spelling </a:t>
            </a:r>
            <a:r>
              <a:rPr lang="en-US" sz="1200" b="0" err="1">
                <a:latin typeface="+mn-lt"/>
              </a:rPr>
              <a:t>generalisation</a:t>
            </a:r>
            <a:r>
              <a:rPr lang="en-US" sz="1200" b="0">
                <a:latin typeface="+mn-lt"/>
              </a:rPr>
              <a:t>.</a:t>
            </a:r>
            <a:endParaRPr lang="en-AU" sz="1200" kern="1200">
              <a:effectLst/>
              <a:latin typeface="+mn-lt"/>
              <a:ea typeface="Times New Roman" panose="02020603050405020304" pitchFamily="18"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words* in this lesson are </a:t>
            </a:r>
            <a:r>
              <a:rPr lang="en-AU" sz="1200" b="1" kern="1200">
                <a:effectLst/>
                <a:latin typeface="+mn-lt"/>
                <a:ea typeface="Times New Roman" panose="02020603050405020304" pitchFamily="18" charset="0"/>
              </a:rPr>
              <a:t>any </a:t>
            </a:r>
            <a:r>
              <a:rPr lang="en-AU" sz="1200" b="0" kern="1200">
                <a:effectLst/>
                <a:latin typeface="+mn-lt"/>
                <a:ea typeface="Times New Roman" panose="02020603050405020304" pitchFamily="18" charset="0"/>
              </a:rPr>
              <a:t>and</a:t>
            </a:r>
            <a:r>
              <a:rPr lang="en-AU" sz="1200" b="1" kern="1200">
                <a:effectLst/>
                <a:latin typeface="+mn-lt"/>
                <a:ea typeface="Times New Roman" panose="02020603050405020304" pitchFamily="18" charset="0"/>
              </a:rPr>
              <a:t> many</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Note: When spelling an irregular word orally, say the letter names aloud, grouping the letter names together according to the sounds in the word, for example, </a:t>
            </a:r>
            <a:r>
              <a:rPr lang="en-US" sz="1200" b="1">
                <a:latin typeface="+mn-lt"/>
              </a:rPr>
              <a:t>a-n-y </a:t>
            </a:r>
            <a:r>
              <a:rPr lang="en-US" sz="1200" b="0">
                <a:latin typeface="+mn-lt"/>
              </a:rPr>
              <a:t>spells </a:t>
            </a:r>
            <a:r>
              <a:rPr lang="en-US" sz="1200" b="1">
                <a:latin typeface="+mn-lt"/>
              </a:rPr>
              <a:t>any</a:t>
            </a:r>
            <a:r>
              <a:rPr lang="en-US" sz="1200"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Explain to students that they will be learning </a:t>
            </a:r>
            <a:r>
              <a:rPr lang="en-US" sz="1200" i="0">
                <a:latin typeface="+mn-lt"/>
              </a:rPr>
              <a:t>the </a:t>
            </a:r>
            <a:r>
              <a:rPr lang="en-US" sz="1200" b="1" i="0" err="1">
                <a:latin typeface="+mn-lt"/>
              </a:rPr>
              <a:t>oo</a:t>
            </a:r>
            <a:r>
              <a:rPr lang="en-US" sz="1200" b="1" i="0">
                <a:latin typeface="+mn-lt"/>
              </a:rPr>
              <a:t> </a:t>
            </a:r>
            <a:r>
              <a:rPr lang="en-US" sz="1200" b="0" i="0">
                <a:latin typeface="+mn-lt"/>
              </a:rPr>
              <a:t>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latin typeface="+mn-lt"/>
              </a:rPr>
              <a:t>Say: </a:t>
            </a: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kern="1200" err="1">
                <a:effectLst/>
                <a:latin typeface="+mn-lt"/>
                <a:ea typeface="Times New Roman" panose="02020603050405020304" pitchFamily="18" charset="0"/>
              </a:rPr>
              <a:t>oo</a:t>
            </a:r>
            <a:r>
              <a:rPr lang="en-AU" sz="1200" i="1" kern="1200">
                <a:effectLst/>
                <a:latin typeface="+mn-lt"/>
                <a:ea typeface="Calibri"/>
                <a:cs typeface="Calibri"/>
              </a:rPr>
              <a:t>/ and /</a:t>
            </a:r>
            <a:r>
              <a:rPr lang="en-AU" sz="1200" b="0" i="1" err="1">
                <a:latin typeface="Aptos Narrow" panose="020B0004020202020204" pitchFamily="34" charset="0"/>
                <a:ea typeface="Calibri" panose="020F0502020204030204" pitchFamily="34" charset="0"/>
                <a:cs typeface="Calibri" panose="020F0502020204030204" pitchFamily="34" charset="0"/>
              </a:rPr>
              <a:t>ŏŏ</a:t>
            </a:r>
            <a:r>
              <a:rPr lang="en-AU" sz="1200" i="1" kern="1200">
                <a:effectLst/>
                <a:latin typeface="+mn-lt"/>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Introduce the </a:t>
            </a:r>
            <a:r>
              <a:rPr lang="en-AU" sz="1200" b="0">
                <a:latin typeface="+mn-lt"/>
              </a:rPr>
              <a:t>mnemonic phrase,</a:t>
            </a:r>
            <a:r>
              <a:rPr lang="en-AU" sz="1200" b="1">
                <a:latin typeface="+mn-lt"/>
              </a:rPr>
              <a:t> F</a:t>
            </a:r>
            <a:r>
              <a:rPr lang="en-AU" sz="1200" b="1" u="sng">
                <a:latin typeface="+mn-lt"/>
              </a:rPr>
              <a:t>oo</a:t>
            </a:r>
            <a:r>
              <a:rPr lang="en-AU" sz="1200" b="1">
                <a:latin typeface="+mn-lt"/>
              </a:rPr>
              <a:t>d is g</a:t>
            </a:r>
            <a:r>
              <a:rPr lang="en-AU" sz="1200" b="1" u="sng">
                <a:latin typeface="+mn-lt"/>
              </a:rPr>
              <a:t>oo</a:t>
            </a:r>
            <a:r>
              <a:rPr lang="en-AU" sz="1200" b="1">
                <a:latin typeface="+mn-lt"/>
              </a:rPr>
              <a:t>d </a:t>
            </a:r>
            <a:r>
              <a:rPr lang="en-AU" sz="1200">
                <a:latin typeface="+mn-lt"/>
              </a:rPr>
              <a:t>for the </a:t>
            </a:r>
            <a:r>
              <a:rPr lang="en-AU" sz="1200" b="1" err="1">
                <a:latin typeface="+mn-lt"/>
              </a:rPr>
              <a:t>oo</a:t>
            </a:r>
            <a:r>
              <a:rPr lang="en-AU" sz="1200" b="1">
                <a:latin typeface="+mn-lt"/>
              </a:rPr>
              <a:t> </a:t>
            </a:r>
            <a:r>
              <a:rPr lang="en-AU" sz="1200">
                <a:latin typeface="+mn-lt"/>
              </a:rPr>
              <a:t>spelling generalisation:</a:t>
            </a:r>
            <a:endParaRPr lang="en-AU"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latin typeface="+mn-lt"/>
              </a:rPr>
              <a:t>oo</a:t>
            </a:r>
            <a:r>
              <a:rPr lang="en-US" sz="1200" b="1" i="0">
                <a:latin typeface="+mn-lt"/>
              </a:rPr>
              <a:t> </a:t>
            </a:r>
            <a:r>
              <a:rPr lang="en-US" sz="1200"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most common sound: /</a:t>
            </a:r>
            <a:r>
              <a:rPr lang="en-US" sz="1200" err="1">
                <a:latin typeface="+mn-lt"/>
                <a:ea typeface="Calibri"/>
                <a:cs typeface="Calibri"/>
              </a:rPr>
              <a:t>oo</a:t>
            </a:r>
            <a:r>
              <a:rPr lang="en-US" sz="1200">
                <a:latin typeface="+mn-lt"/>
                <a:ea typeface="Calibri"/>
                <a:cs typeface="Calibri"/>
              </a:rPr>
              <a:t>/</a:t>
            </a:r>
            <a:r>
              <a:rPr lang="en-US" sz="1200">
                <a:latin typeface="+mn-lt"/>
              </a:rPr>
              <a:t> as in </a:t>
            </a:r>
            <a:r>
              <a:rPr lang="en-US" sz="1200" b="1">
                <a:latin typeface="+mn-lt"/>
              </a:rPr>
              <a:t>food </a:t>
            </a:r>
            <a:endParaRPr lang="en-US" sz="1200" b="1">
              <a:latin typeface="+mn-lt"/>
              <a:ea typeface="Calibri"/>
              <a:cs typeface="Calibri"/>
            </a:endParaRPr>
          </a:p>
          <a:p>
            <a:pPr marL="171450" indent="-171450">
              <a:buFont typeface="Arial" panose="020B0604020202020204" pitchFamily="34" charset="0"/>
              <a:buChar char="•"/>
            </a:pPr>
            <a:r>
              <a:rPr lang="en-US" sz="1200">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sz="1200">
                <a:latin typeface="+mn-lt"/>
              </a:rPr>
              <a:t>/ as in </a:t>
            </a:r>
            <a:r>
              <a:rPr lang="en-US" sz="1200" b="1">
                <a:latin typeface="+mn-lt"/>
              </a:rPr>
              <a:t>good</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i="0">
                <a:latin typeface="+mn-lt"/>
              </a:rPr>
              <a:t>Say:</a:t>
            </a:r>
            <a:endParaRPr lang="en-AU" sz="120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a:latin typeface="+mn-lt"/>
              </a:rPr>
              <a:t>The phrase </a:t>
            </a:r>
            <a:r>
              <a:rPr lang="en-AU" sz="1200" b="1" i="1" u="none">
                <a:latin typeface="+mn-lt"/>
              </a:rPr>
              <a:t>F</a:t>
            </a:r>
            <a:r>
              <a:rPr lang="en-AU" sz="1200" b="1" i="1" u="sng">
                <a:latin typeface="+mn-lt"/>
              </a:rPr>
              <a:t>oo</a:t>
            </a:r>
            <a:r>
              <a:rPr lang="en-AU" sz="1200" b="1" i="1" u="none">
                <a:latin typeface="+mn-lt"/>
              </a:rPr>
              <a:t>d</a:t>
            </a:r>
            <a:r>
              <a:rPr lang="en-AU" sz="1200" b="0" i="1" u="none">
                <a:latin typeface="+mn-lt"/>
              </a:rPr>
              <a:t> is </a:t>
            </a:r>
            <a:r>
              <a:rPr lang="en-AU" sz="1200" b="1" i="1" u="none">
                <a:latin typeface="+mn-lt"/>
              </a:rPr>
              <a:t>g</a:t>
            </a:r>
            <a:r>
              <a:rPr lang="en-AU" sz="1200" b="1" i="1" u="sng">
                <a:latin typeface="+mn-lt"/>
              </a:rPr>
              <a:t>oo</a:t>
            </a:r>
            <a:r>
              <a:rPr lang="en-AU" sz="1200" b="1" i="1" u="none">
                <a:latin typeface="+mn-lt"/>
              </a:rPr>
              <a:t>d</a:t>
            </a:r>
            <a:r>
              <a:rPr lang="en-AU" sz="1200" b="0" i="1" u="none">
                <a:latin typeface="+mn-lt"/>
              </a:rPr>
              <a:t> </a:t>
            </a:r>
            <a:r>
              <a:rPr lang="en-AU" sz="1200" i="1">
                <a:latin typeface="+mn-lt"/>
              </a:rPr>
              <a:t>can help us remember the most common sounds </a:t>
            </a:r>
            <a:r>
              <a:rPr lang="en-AU" sz="1200" b="1" i="1" err="1">
                <a:latin typeface="+mn-lt"/>
              </a:rPr>
              <a:t>oo</a:t>
            </a:r>
            <a:r>
              <a:rPr lang="en-AU" sz="1200" i="1">
                <a:latin typeface="+mn-lt"/>
              </a:rPr>
              <a:t> can make.</a:t>
            </a:r>
            <a:endParaRPr lang="en-AU" sz="120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a:latin typeface="+mn-lt"/>
              </a:rPr>
              <a:t>Listen for the </a:t>
            </a:r>
            <a:r>
              <a:rPr lang="en-US" sz="1200" i="1">
                <a:latin typeface="+mn-lt"/>
              </a:rPr>
              <a:t>/</a:t>
            </a:r>
            <a:r>
              <a:rPr lang="en-AU" sz="1200" i="1" err="1">
                <a:effectLst/>
                <a:latin typeface="+mn-lt"/>
                <a:ea typeface="Aptos" panose="020B0004020202020204" pitchFamily="34" charset="0"/>
                <a:cs typeface="Times New Roman" panose="02020603050405020304" pitchFamily="18" charset="0"/>
              </a:rPr>
              <a:t>oo</a:t>
            </a:r>
            <a:r>
              <a:rPr lang="en-US" sz="1200" i="1">
                <a:latin typeface="+mn-lt"/>
                <a:ea typeface="Calibri"/>
                <a:cs typeface="Calibri"/>
              </a:rPr>
              <a:t>/</a:t>
            </a:r>
            <a:r>
              <a:rPr lang="en-US" sz="1200" i="1">
                <a:latin typeface="+mn-lt"/>
              </a:rPr>
              <a:t> </a:t>
            </a:r>
            <a:r>
              <a:rPr lang="en-AU" sz="1200" i="1">
                <a:latin typeface="+mn-lt"/>
              </a:rPr>
              <a:t>sound and the </a:t>
            </a:r>
            <a:r>
              <a:rPr lang="en-AU" sz="1200" i="1" kern="1200">
                <a:effectLst/>
                <a:latin typeface="+mn-lt"/>
                <a:ea typeface="Calibri"/>
                <a:cs typeface="Calibri"/>
              </a:rPr>
              <a:t>/</a:t>
            </a:r>
            <a:r>
              <a:rPr lang="en-AU" sz="1200" i="1" kern="1200" err="1">
                <a:effectLst/>
                <a:latin typeface="+mn-lt"/>
                <a:ea typeface="Calibri"/>
                <a:cs typeface="Calibri"/>
              </a:rPr>
              <a:t>ŏ</a:t>
            </a:r>
            <a:r>
              <a:rPr lang="en-AU" sz="1200" i="1" kern="1200" err="1">
                <a:effectLst/>
                <a:latin typeface="+mn-lt"/>
                <a:ea typeface="Calibri"/>
                <a:cs typeface="Calibri" panose="020F0502020204030204" pitchFamily="34" charset="0"/>
              </a:rPr>
              <a:t>ŏ</a:t>
            </a:r>
            <a:r>
              <a:rPr lang="en-AU" sz="1200" i="1" kern="1200">
                <a:effectLst/>
                <a:latin typeface="+mn-lt"/>
                <a:ea typeface="Calibri"/>
                <a:cs typeface="Calibri"/>
              </a:rPr>
              <a:t>/ </a:t>
            </a:r>
            <a:r>
              <a:rPr lang="en-AU" sz="1200" i="1">
                <a:latin typeface="+mn-lt"/>
              </a:rPr>
              <a:t>sound as I say the phrase: </a:t>
            </a:r>
            <a:r>
              <a:rPr lang="en-AU" sz="1200" b="1" i="1" u="none">
                <a:latin typeface="+mn-lt"/>
              </a:rPr>
              <a:t>F</a:t>
            </a:r>
            <a:r>
              <a:rPr lang="en-AU" sz="1200" b="1" i="1" u="sng">
                <a:latin typeface="+mn-lt"/>
              </a:rPr>
              <a:t>oo</a:t>
            </a:r>
            <a:r>
              <a:rPr lang="en-AU" sz="1200" b="1" i="1" u="none">
                <a:latin typeface="+mn-lt"/>
              </a:rPr>
              <a:t>d</a:t>
            </a:r>
            <a:r>
              <a:rPr lang="en-AU" sz="1200" b="0" i="1" u="none">
                <a:latin typeface="+mn-lt"/>
              </a:rPr>
              <a:t> is </a:t>
            </a:r>
            <a:r>
              <a:rPr lang="en-AU" sz="1200" b="1" i="1" u="none">
                <a:latin typeface="+mn-lt"/>
              </a:rPr>
              <a:t>g</a:t>
            </a:r>
            <a:r>
              <a:rPr lang="en-AU" sz="1200" b="1" i="1" u="sng">
                <a:latin typeface="+mn-lt"/>
              </a:rPr>
              <a:t>oo</a:t>
            </a:r>
            <a:r>
              <a:rPr lang="en-AU" sz="1200" b="1" i="1" u="none">
                <a:latin typeface="+mn-lt"/>
              </a:rPr>
              <a:t>d</a:t>
            </a:r>
            <a:r>
              <a:rPr lang="en-AU" sz="1200" b="0" i="1">
                <a:latin typeface="+mn-lt"/>
              </a:rPr>
              <a:t>.</a:t>
            </a:r>
            <a:endParaRPr lang="en-AU"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1">
                <a:latin typeface="+mn-lt"/>
              </a:rPr>
              <a:t>/</a:t>
            </a:r>
            <a:r>
              <a:rPr lang="en-AU" sz="1200" b="0" i="1" err="1">
                <a:latin typeface="+mn-lt"/>
              </a:rPr>
              <a:t>oo</a:t>
            </a:r>
            <a:r>
              <a:rPr lang="en-AU" sz="1200" b="0" i="1">
                <a:latin typeface="+mn-lt"/>
              </a:rPr>
              <a:t>/ is the sound </a:t>
            </a:r>
            <a:r>
              <a:rPr lang="en-AU" sz="1200" b="1" i="1" err="1">
                <a:latin typeface="+mn-lt"/>
              </a:rPr>
              <a:t>oo</a:t>
            </a:r>
            <a:r>
              <a:rPr lang="en-AU" sz="1200" b="1" i="1">
                <a:latin typeface="+mn-lt"/>
              </a:rPr>
              <a:t> </a:t>
            </a:r>
            <a:r>
              <a:rPr lang="en-AU" sz="1200" b="0" i="1">
                <a:latin typeface="+mn-lt"/>
              </a:rPr>
              <a:t>says most often. </a:t>
            </a:r>
            <a:r>
              <a:rPr lang="en-AU" sz="1200" b="1" i="1" err="1">
                <a:latin typeface="+mn-lt"/>
              </a:rPr>
              <a:t>oo</a:t>
            </a:r>
            <a:r>
              <a:rPr lang="en-AU" sz="1200" b="1" i="1">
                <a:latin typeface="+mn-lt"/>
              </a:rPr>
              <a:t> </a:t>
            </a:r>
            <a:r>
              <a:rPr lang="en-AU" sz="1200" b="0" i="1">
                <a:latin typeface="+mn-lt"/>
              </a:rPr>
              <a:t>also says </a:t>
            </a:r>
            <a:r>
              <a:rPr lang="en-AU" sz="1200" i="1" kern="1200">
                <a:effectLst/>
                <a:latin typeface="+mn-lt"/>
                <a:ea typeface="Calibri"/>
                <a:cs typeface="Calibri"/>
              </a:rPr>
              <a:t>/</a:t>
            </a:r>
            <a:r>
              <a:rPr lang="en-AU" sz="1200" i="1" kern="1200" err="1">
                <a:effectLst/>
                <a:latin typeface="+mn-lt"/>
                <a:ea typeface="Calibri"/>
                <a:cs typeface="Calibri"/>
              </a:rPr>
              <a:t>ŏ</a:t>
            </a:r>
            <a:r>
              <a:rPr lang="en-AU" sz="1200" i="1" kern="1200" err="1">
                <a:effectLst/>
                <a:latin typeface="+mn-lt"/>
                <a:ea typeface="Calibri"/>
                <a:cs typeface="Calibri" panose="020F0502020204030204" pitchFamily="34" charset="0"/>
              </a:rPr>
              <a:t>ŏ</a:t>
            </a:r>
            <a:r>
              <a:rPr lang="en-AU" sz="1200" i="1" kern="1200">
                <a:effectLst/>
                <a:latin typeface="+mn-lt"/>
                <a:ea typeface="Calibri"/>
                <a:cs typeface="Calibri"/>
              </a:rPr>
              <a:t>/</a:t>
            </a:r>
            <a:r>
              <a:rPr lang="en-AU" sz="1200" b="0" i="1">
                <a:latin typeface="+mn-lt"/>
              </a:rPr>
              <a:t> in quite a few words. </a:t>
            </a:r>
            <a:endParaRPr lang="en-AU"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a:latin typeface="+mn-lt"/>
              </a:rPr>
              <a:t>Note: Y</a:t>
            </a:r>
            <a:r>
              <a:rPr lang="en-AU" sz="1200">
                <a:latin typeface="+mn-lt"/>
              </a:rPr>
              <a:t>ou may like to print a copy of this slide to display and reference in the classroom.</a:t>
            </a:r>
            <a:endParaRPr lang="en-AU"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Demonstrate tracing over the letters on the large screen while saying the target sounds. </a:t>
            </a:r>
            <a:r>
              <a:rPr lang="en-US" sz="1200">
                <a:latin typeface="+mn-lt"/>
                <a:cs typeface="+mn-cs"/>
              </a:rPr>
              <a:t>Say:</a:t>
            </a:r>
          </a:p>
          <a:p>
            <a:pPr marL="171450" indent="-171450">
              <a:buFont typeface="Arial" panose="020B0604020202020204" pitchFamily="34" charset="0"/>
              <a:buChar char="•"/>
            </a:pP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a:effectLst/>
                <a:latin typeface="+mn-lt"/>
                <a:ea typeface="Aptos" panose="020B0004020202020204" pitchFamily="34" charset="0"/>
                <a:cs typeface="Times New Roman" panose="02020603050405020304" pitchFamily="18" charset="0"/>
              </a:rPr>
              <a:t>/ </a:t>
            </a:r>
            <a:r>
              <a:rPr lang="en-AU" sz="1200" i="1" kern="1200">
                <a:effectLst/>
                <a:latin typeface="+mn-lt"/>
                <a:ea typeface="Calibri" panose="020F0502020204030204" pitchFamily="34" charset="0"/>
                <a:cs typeface="Calibri" panose="020F0502020204030204" pitchFamily="34" charset="0"/>
              </a:rPr>
              <a:t>and /</a:t>
            </a:r>
            <a:r>
              <a:rPr lang="en-AU" sz="1200" i="1" kern="1200" err="1">
                <a:effectLst/>
                <a:latin typeface="+mn-lt"/>
                <a:ea typeface="Calibri" panose="020F0502020204030204" pitchFamily="34" charset="0"/>
                <a:cs typeface="Calibri" panose="020F0502020204030204" pitchFamily="34" charset="0"/>
              </a:rPr>
              <a:t>ŏŏ</a:t>
            </a:r>
            <a:r>
              <a:rPr lang="en-AU" sz="1200" i="1" kern="1200">
                <a:effectLst/>
                <a:latin typeface="+mn-lt"/>
                <a:ea typeface="Calibri" panose="020F0502020204030204" pitchFamily="34" charset="0"/>
                <a:cs typeface="Calibri" panose="020F0502020204030204" pitchFamily="34" charset="0"/>
              </a:rPr>
              <a:t>/</a:t>
            </a:r>
            <a:r>
              <a:rPr lang="en-US" sz="1200" b="0" i="1">
                <a:latin typeface="+mn-lt"/>
                <a:cs typeface="Arial" panose="020B0604020202020204" pitchFamily="34" charset="0"/>
              </a:rPr>
              <a:t>.</a:t>
            </a:r>
            <a:endParaRPr lang="en-US" sz="1200" b="1" i="1">
              <a:latin typeface="+mn-lt"/>
              <a:cs typeface="Arial" panose="020B0604020202020204" pitchFamily="34" charset="0"/>
            </a:endParaRPr>
          </a:p>
          <a:p>
            <a:endParaRPr lang="en-US" sz="1200" b="0">
              <a:latin typeface="+mn-lt"/>
              <a:cs typeface="Arial" panose="020B0604020202020204" pitchFamily="34" charset="0"/>
            </a:endParaRPr>
          </a:p>
          <a:p>
            <a:r>
              <a:rPr lang="en-US" sz="1200" b="0">
                <a:latin typeface="+mn-lt"/>
                <a:cs typeface="Arial" panose="020B0604020202020204" pitchFamily="34" charset="0"/>
              </a:rPr>
              <a:t>Write </a:t>
            </a:r>
            <a:r>
              <a:rPr lang="en-US" sz="1200" b="1" err="1">
                <a:latin typeface="+mn-lt"/>
                <a:cs typeface="Arial" panose="020B0604020202020204" pitchFamily="34" charset="0"/>
              </a:rPr>
              <a:t>oo</a:t>
            </a:r>
            <a:r>
              <a:rPr lang="en-US" sz="1200" b="1">
                <a:latin typeface="+mn-lt"/>
                <a:cs typeface="Arial" panose="020B0604020202020204" pitchFamily="34" charset="0"/>
              </a:rPr>
              <a:t> </a:t>
            </a:r>
            <a:r>
              <a:rPr lang="en-US" sz="1200" b="0">
                <a:latin typeface="+mn-lt"/>
                <a:cs typeface="Arial" panose="020B0604020202020204" pitchFamily="34" charset="0"/>
              </a:rPr>
              <a:t>three more times on the class whiteboard while repeating the sounds.</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form the letter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err="1">
                <a:latin typeface="+mn-lt"/>
              </a:rPr>
              <a:t>oo</a:t>
            </a:r>
            <a:r>
              <a:rPr lang="en-US" sz="1200" b="1" i="1">
                <a:latin typeface="+mn-lt"/>
              </a:rPr>
              <a:t> </a:t>
            </a:r>
            <a:r>
              <a:rPr lang="en-US" sz="1200"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and /</a:t>
            </a:r>
            <a:r>
              <a:rPr lang="en-AU" sz="1200" i="1" kern="1200" err="1">
                <a:effectLst/>
                <a:latin typeface="+mn-lt"/>
                <a:ea typeface="Calibri" panose="020F0502020204030204" pitchFamily="34" charset="0"/>
                <a:cs typeface="Calibri" panose="020F0502020204030204" pitchFamily="34" charset="0"/>
              </a:rPr>
              <a:t>ŏŏ</a:t>
            </a:r>
            <a:r>
              <a:rPr lang="en-AU" sz="1200" i="1" kern="1200">
                <a:effectLst/>
                <a:latin typeface="+mn-lt"/>
                <a:ea typeface="Calibri" panose="020F0502020204030204" pitchFamily="34" charset="0"/>
                <a:cs typeface="Calibri" panose="020F0502020204030204" pitchFamily="34" charset="0"/>
              </a:rPr>
              <a:t>/ </a:t>
            </a:r>
            <a:endParaRPr lang="en-US" sz="1200" b="1" i="1">
              <a:latin typeface="+mn-lt"/>
              <a:cs typeface="Arial" panose="020B0604020202020204" pitchFamily="34" charset="0"/>
            </a:endParaRPr>
          </a:p>
          <a:p>
            <a:pPr marL="171450" lvl="0" indent="-171450">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lvl="0" indent="-171450">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g</a:t>
            </a:r>
            <a:r>
              <a:rPr lang="en-AU" sz="1200" b="1" i="1" u="sng" kern="100">
                <a:effectLst/>
                <a:latin typeface="+mn-lt"/>
                <a:ea typeface="Aptos" panose="020B0004020202020204" pitchFamily="34" charset="0"/>
                <a:cs typeface="Times New Roman" panose="02020603050405020304" pitchFamily="18" charset="0"/>
              </a:rPr>
              <a:t>oo</a:t>
            </a:r>
            <a:r>
              <a:rPr lang="en-AU" sz="1200" b="1" i="1"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less common.</a:t>
            </a:r>
            <a:endParaRPr lang="en-US" sz="1200" b="1" i="1">
              <a:latin typeface="+mn-lt"/>
            </a:endParaRPr>
          </a:p>
          <a:p>
            <a:pPr marL="171450" indent="-171450">
              <a:buFont typeface="Arial" panose="020B0604020202020204" pitchFamily="34" charset="0"/>
              <a:buChar char="•"/>
            </a:pPr>
            <a:endParaRPr lang="en-US" sz="1200">
              <a:latin typeface="+mn-lt"/>
            </a:endParaRPr>
          </a:p>
          <a:p>
            <a:pPr marL="0" indent="0">
              <a:buFont typeface="Arial" panose="020B0604020202020204" pitchFamily="34" charset="0"/>
              <a:buNone/>
            </a:pPr>
            <a:r>
              <a:rPr lang="en-US" sz="1200" b="0" i="0">
                <a:latin typeface="+mn-lt"/>
                <a:cs typeface="Arial" panose="020B0604020202020204" pitchFamily="34" charset="0"/>
              </a:rPr>
              <a:t>Prompt students to identify:</a:t>
            </a:r>
          </a:p>
          <a:p>
            <a:pPr marL="171450" indent="-171450">
              <a:buFont typeface="Arial" panose="020B0604020202020204" pitchFamily="34" charset="0"/>
              <a:buChar char="•"/>
            </a:pPr>
            <a:r>
              <a:rPr lang="en-US" sz="1200" b="0" i="0">
                <a:latin typeface="+mn-lt"/>
                <a:cs typeface="Arial" panose="020B0604020202020204" pitchFamily="34" charset="0"/>
              </a:rPr>
              <a:t>the most </a:t>
            </a:r>
            <a:r>
              <a:rPr lang="en-US" sz="1200" i="0">
                <a:latin typeface="+mn-lt"/>
              </a:rPr>
              <a:t>common sound: /</a:t>
            </a:r>
            <a:r>
              <a:rPr lang="en-US" sz="1200" i="0" err="1">
                <a:latin typeface="+mn-lt"/>
              </a:rPr>
              <a:t>oo</a:t>
            </a:r>
            <a:r>
              <a:rPr lang="en-US" sz="1200" i="0">
                <a:latin typeface="+mn-lt"/>
                <a:ea typeface="Calibri" panose="020F0502020204030204" pitchFamily="34" charset="0"/>
                <a:cs typeface="Calibri" panose="020F0502020204030204" pitchFamily="34" charset="0"/>
              </a:rPr>
              <a:t>/</a:t>
            </a:r>
            <a:r>
              <a:rPr lang="en-US" sz="1200" i="0">
                <a:latin typeface="+mn-lt"/>
              </a:rPr>
              <a:t> as in </a:t>
            </a:r>
            <a:r>
              <a:rPr lang="en-US" sz="1200" b="1" i="0">
                <a:latin typeface="+mn-lt"/>
              </a:rPr>
              <a:t>food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cs typeface="Arial" panose="020B0604020202020204" pitchFamily="34" charset="0"/>
              </a:rPr>
              <a:t>the </a:t>
            </a:r>
            <a:r>
              <a:rPr lang="en-US" sz="1200" i="0">
                <a:latin typeface="+mn-lt"/>
              </a:rPr>
              <a:t>less common sound: /</a:t>
            </a:r>
            <a:r>
              <a:rPr lang="en-AU" sz="1200" i="0" kern="1200" err="1">
                <a:effectLst/>
                <a:latin typeface="+mn-lt"/>
                <a:ea typeface="Calibri" panose="020F0502020204030204" pitchFamily="34" charset="0"/>
                <a:cs typeface="Calibri" panose="020F0502020204030204" pitchFamily="34" charset="0"/>
              </a:rPr>
              <a:t>ŏŏ</a:t>
            </a:r>
            <a:r>
              <a:rPr lang="en-US" sz="1200" i="0">
                <a:latin typeface="+mn-lt"/>
              </a:rPr>
              <a:t>/ as in </a:t>
            </a:r>
            <a:r>
              <a:rPr lang="en-US" sz="1200" b="1" i="0">
                <a:latin typeface="+mn-lt"/>
              </a:rPr>
              <a:t>good</a:t>
            </a:r>
            <a:r>
              <a:rPr lang="en-US" sz="1200" b="0" i="0">
                <a:latin typeface="+mn-lt"/>
              </a:rPr>
              <a:t>.</a:t>
            </a:r>
            <a:endParaRPr lang="en-US" sz="1200" i="0">
              <a:latin typeface="+mn-lt"/>
            </a:endParaRPr>
          </a:p>
          <a:p>
            <a:endParaRPr lang="en-US"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a:latin typeface="+mn-lt"/>
              </a:rPr>
              <a:t>y</a:t>
            </a:r>
            <a:r>
              <a:rPr lang="en-US" b="1">
                <a:latin typeface="+mn-lt"/>
              </a:rPr>
              <a:t> pupp</a:t>
            </a:r>
            <a:r>
              <a:rPr lang="en-US" b="1" u="sng">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You may prompt students by saying: </a:t>
            </a:r>
            <a:r>
              <a:rPr lang="en-US" b="1" i="1">
                <a:latin typeface="+mn-lt"/>
              </a:rPr>
              <a:t>y</a:t>
            </a:r>
            <a:r>
              <a:rPr lang="en-US" b="0" i="1">
                <a:latin typeface="+mn-lt"/>
              </a:rPr>
              <a:t> at the end of a word</a:t>
            </a:r>
            <a:r>
              <a:rPr lang="en-US" b="0" i="0">
                <a:latin typeface="+mn-lt"/>
              </a:rPr>
              <a:t>.</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a:t>
            </a:r>
            <a:endParaRPr lang="en-US">
              <a:latin typeface="+mn-lt"/>
            </a:endParaRPr>
          </a:p>
          <a:p>
            <a:endParaRPr lang="en-US">
              <a:latin typeface="+mn-lt"/>
            </a:endParaRPr>
          </a:p>
          <a:p>
            <a:endParaRPr lang="en-US" b="1">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broom</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sz="1200" b="0">
                <a:latin typeface="+mn-lt"/>
                <a:cs typeface="Arial" panose="020B0604020202020204" pitchFamily="34" charset="0"/>
              </a:rPr>
              <a:t>sound</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oo</a:t>
            </a:r>
            <a:r>
              <a:rPr lang="en-US" b="1">
                <a:latin typeface="+mn-lt"/>
              </a:rPr>
              <a:t> </a:t>
            </a:r>
            <a:r>
              <a:rPr lang="en-US">
                <a:latin typeface="+mn-lt"/>
              </a:rPr>
              <a:t>spelling </a:t>
            </a:r>
            <a:r>
              <a:rPr lang="en-US" err="1">
                <a:latin typeface="+mn-lt"/>
              </a:rPr>
              <a:t>generalisation</a:t>
            </a:r>
            <a:r>
              <a:rPr lang="en-US">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latin typeface="+mn-lt"/>
              </a:rPr>
              <a:t>oo</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u="none"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The images represent the words to be written: </a:t>
            </a:r>
            <a:r>
              <a:rPr lang="en-US" sz="1200" b="1">
                <a:latin typeface="+mn-lt"/>
              </a:rPr>
              <a:t>broom</a:t>
            </a:r>
            <a:r>
              <a:rPr lang="en-US" sz="1200" b="0">
                <a:latin typeface="+mn-lt"/>
              </a:rPr>
              <a:t>,</a:t>
            </a:r>
            <a:r>
              <a:rPr lang="en-US" sz="1200" b="1">
                <a:latin typeface="+mn-lt"/>
              </a:rPr>
              <a:t> book</a:t>
            </a:r>
            <a:r>
              <a:rPr lang="en-US" sz="1200">
                <a:latin typeface="+mn-lt"/>
              </a:rPr>
              <a:t>.</a:t>
            </a:r>
            <a:endParaRPr lang="en-US" sz="1200" b="1">
              <a:latin typeface="+mn-lt"/>
            </a:endParaRPr>
          </a:p>
          <a:p>
            <a:endParaRPr lang="en-US" sz="1200">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AU" sz="1200" kern="1200">
                <a:effectLst/>
                <a:latin typeface="+mn-lt"/>
                <a:ea typeface="Calibri" panose="020F0502020204030204" pitchFamily="34" charset="0"/>
                <a:cs typeface="Calibri" panose="020F0502020204030204" pitchFamily="34" charset="0"/>
              </a:rPr>
              <a:t>or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a:t>
            </a:r>
            <a:r>
              <a:rPr lang="en-US" sz="1200" b="0">
                <a:latin typeface="+mn-lt"/>
                <a:cs typeface="Arial" panose="020B0604020202020204" pitchFamily="34" charset="0"/>
              </a:rPr>
              <a:t>sound.</a:t>
            </a:r>
          </a:p>
          <a:p>
            <a:pPr marL="171450" indent="-171450">
              <a:buFont typeface="Arial" panose="020B0604020202020204" pitchFamily="34" charset="0"/>
              <a:buChar cha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book </a:t>
            </a:r>
            <a:r>
              <a:rPr lang="en-US" sz="1200" b="0">
                <a:latin typeface="+mn-lt"/>
              </a:rPr>
              <a:t>is spelled with </a:t>
            </a:r>
            <a:r>
              <a:rPr lang="en-US" sz="1200" b="1" err="1">
                <a:latin typeface="+mn-lt"/>
              </a:rPr>
              <a:t>oo</a:t>
            </a:r>
            <a:r>
              <a:rPr lang="en-US" sz="1200" b="1">
                <a:latin typeface="+mn-lt"/>
              </a:rPr>
              <a:t> </a:t>
            </a:r>
            <a:r>
              <a:rPr lang="en-US" sz="1200" b="0">
                <a:latin typeface="+mn-lt"/>
              </a:rPr>
              <a:t>followed by </a:t>
            </a:r>
            <a:r>
              <a:rPr lang="en-US" sz="1200" b="1">
                <a:latin typeface="+mn-lt"/>
              </a:rPr>
              <a:t>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when </a:t>
            </a:r>
            <a:r>
              <a:rPr lang="en-AU" sz="1200" b="1" err="1">
                <a:latin typeface="+mn-lt"/>
              </a:rPr>
              <a:t>oo</a:t>
            </a:r>
            <a:r>
              <a:rPr lang="en-AU" sz="1200" b="1">
                <a:latin typeface="+mn-lt"/>
              </a:rPr>
              <a:t> </a:t>
            </a:r>
            <a:r>
              <a:rPr lang="en-AU" sz="1200" b="0">
                <a:latin typeface="+mn-lt"/>
              </a:rPr>
              <a:t>is followed by </a:t>
            </a:r>
            <a:r>
              <a:rPr lang="en-AU" sz="1200" b="1">
                <a:latin typeface="+mn-lt"/>
              </a:rPr>
              <a:t>k </a:t>
            </a:r>
            <a:r>
              <a:rPr lang="en-AU" sz="1200" b="0">
                <a:latin typeface="+mn-lt"/>
              </a:rPr>
              <a:t>in a word, it says</a:t>
            </a:r>
            <a:r>
              <a:rPr lang="en-AU" sz="1200" b="1">
                <a:latin typeface="+mn-lt"/>
              </a:rPr>
              <a:t> </a:t>
            </a:r>
            <a:r>
              <a:rPr lang="en-AU" sz="1200">
                <a:latin typeface="+mn-lt"/>
              </a:rPr>
              <a:t>/</a:t>
            </a:r>
            <a:r>
              <a:rPr lang="en-AU" sz="1200" kern="1200" err="1">
                <a:effectLst/>
                <a:latin typeface="+mn-lt"/>
                <a:ea typeface="Calibri" panose="020F0502020204030204" pitchFamily="34" charset="0"/>
                <a:cs typeface="Calibri" panose="020F0502020204030204" pitchFamily="34" charset="0"/>
              </a:rPr>
              <a:t>ŏŏ</a:t>
            </a:r>
            <a:r>
              <a:rPr lang="en-AU"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more examples include </a:t>
            </a:r>
            <a:r>
              <a:rPr lang="en-AU" sz="1200" b="1">
                <a:latin typeface="+mn-lt"/>
              </a:rPr>
              <a:t>look </a:t>
            </a:r>
            <a:r>
              <a:rPr lang="en-AU" sz="1200" b="0">
                <a:latin typeface="+mn-lt"/>
              </a:rPr>
              <a:t>and </a:t>
            </a:r>
            <a:r>
              <a:rPr lang="en-AU" sz="1200" b="1">
                <a:latin typeface="+mn-lt"/>
              </a:rPr>
              <a:t>hook</a:t>
            </a:r>
            <a:r>
              <a:rPr lang="en-AU" sz="1200"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Re-read the word to make sure it is correct by saying the individual sounds, blending them together, then saying the complete word. </a:t>
            </a:r>
            <a:endParaRPr lang="en-US"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endParaRPr lang="en-US">
              <a:latin typeface="+mn-lt"/>
            </a:endParaRPr>
          </a:p>
          <a:p>
            <a:endParaRPr lang="en-US">
              <a:latin typeface="+mn-lt"/>
            </a:endParaRPr>
          </a:p>
          <a:p>
            <a:r>
              <a:rPr lang="en-US">
                <a:latin typeface="+mn-lt"/>
              </a:rPr>
              <a:t>The images represent the words to be written: </a:t>
            </a:r>
            <a:r>
              <a:rPr lang="en-US" b="1">
                <a:latin typeface="+mn-lt"/>
              </a:rPr>
              <a:t>broom</a:t>
            </a:r>
            <a:r>
              <a:rPr lang="en-US" b="0">
                <a:latin typeface="+mn-lt"/>
              </a:rPr>
              <a:t>,</a:t>
            </a:r>
            <a:r>
              <a:rPr lang="en-US" b="1">
                <a:latin typeface="+mn-lt"/>
              </a:rPr>
              <a:t> book</a:t>
            </a:r>
            <a:r>
              <a:rPr lang="en-US" b="0">
                <a:latin typeface="+mn-lt"/>
              </a:rPr>
              <a:t>,</a:t>
            </a:r>
            <a:r>
              <a:rPr lang="en-US" b="1">
                <a:latin typeface="+mn-lt"/>
              </a:rPr>
              <a:t> moon</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AU" sz="1200" kern="1200">
                <a:effectLst/>
                <a:latin typeface="+mn-lt"/>
                <a:ea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sz="1200" b="0">
                <a:latin typeface="+mn-lt"/>
                <a:cs typeface="Arial" panose="020B0604020202020204" pitchFamily="34" charset="0"/>
              </a:rPr>
              <a:t>sound</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oo</a:t>
            </a:r>
            <a:r>
              <a:rPr lang="en-US" b="1">
                <a:latin typeface="+mn-lt"/>
              </a:rPr>
              <a:t> </a:t>
            </a:r>
            <a:r>
              <a:rPr lang="en-US">
                <a:latin typeface="+mn-lt"/>
              </a:rPr>
              <a:t>spelling </a:t>
            </a:r>
            <a:r>
              <a:rPr lang="en-US" err="1">
                <a:latin typeface="+mn-lt"/>
              </a:rPr>
              <a:t>generalisation</a:t>
            </a:r>
            <a:r>
              <a:rPr lang="en-US">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i="1" err="1">
                <a:latin typeface="+mn-lt"/>
              </a:rPr>
              <a:t>oo</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err="1">
                <a:effectLst/>
                <a:latin typeface="+mn-lt"/>
                <a:ea typeface="Aptos" panose="020B0004020202020204" pitchFamily="34" charset="0"/>
                <a:cs typeface="Times New Roman" panose="02020603050405020304" pitchFamily="18" charset="0"/>
              </a:rPr>
              <a:t>oo</a:t>
            </a:r>
            <a:r>
              <a:rPr lang="en-AU" sz="1200" i="1" kern="1200">
                <a:effectLst/>
                <a:latin typeface="+mn-lt"/>
                <a:ea typeface="Calibri" panose="020F0502020204030204" pitchFamily="34" charset="0"/>
                <a:cs typeface="Calibri" panose="020F0502020204030204" pitchFamily="34" charset="0"/>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i="1" kern="100">
                <a:effectLst/>
                <a:latin typeface="+mn-lt"/>
                <a:ea typeface="Aptos" panose="020B0004020202020204" pitchFamily="34" charset="0"/>
                <a:cs typeface="Times New Roman" panose="02020603050405020304" pitchFamily="18" charset="0"/>
              </a:rPr>
              <a:t>/</a:t>
            </a:r>
            <a:r>
              <a:rPr lang="en-AU" sz="1200" i="1" kern="100" err="1">
                <a:effectLst/>
                <a:latin typeface="+mn-lt"/>
                <a:ea typeface="Aptos" panose="020B0004020202020204" pitchFamily="34" charset="0"/>
                <a:cs typeface="Times New Roman" panose="02020603050405020304" pitchFamily="18" charset="0"/>
              </a:rPr>
              <a:t>oo</a:t>
            </a:r>
            <a:r>
              <a:rPr lang="en-AU" sz="1200" i="1" kern="100">
                <a:effectLst/>
                <a:latin typeface="+mn-lt"/>
                <a:ea typeface="Aptos" panose="020B0004020202020204" pitchFamily="34" charset="0"/>
                <a:cs typeface="Times New Roman" panose="02020603050405020304" pitchFamily="18" charset="0"/>
              </a:rPr>
              <a:t>/ as in </a:t>
            </a:r>
            <a:r>
              <a:rPr lang="en-AU" sz="1200" b="1" i="1" kern="100">
                <a:effectLst/>
                <a:latin typeface="+mn-lt"/>
                <a:ea typeface="Aptos" panose="020B0004020202020204" pitchFamily="34" charset="0"/>
                <a:cs typeface="Times New Roman" panose="02020603050405020304" pitchFamily="18" charset="0"/>
              </a:rPr>
              <a:t>f</a:t>
            </a:r>
            <a:r>
              <a:rPr lang="en-AU" sz="1200" b="1" i="1" u="sng" kern="100">
                <a:effectLst/>
                <a:latin typeface="+mn-lt"/>
                <a:ea typeface="Aptos" panose="020B0004020202020204" pitchFamily="34" charset="0"/>
                <a:cs typeface="Times New Roman" panose="02020603050405020304" pitchFamily="18" charset="0"/>
              </a:rPr>
              <a:t>oo</a:t>
            </a:r>
            <a:r>
              <a:rPr lang="en-AU" sz="1200" b="1" i="1" u="none" kern="100">
                <a:effectLst/>
                <a:latin typeface="+mn-lt"/>
                <a:ea typeface="Aptos" panose="020B0004020202020204" pitchFamily="34" charset="0"/>
                <a:cs typeface="Times New Roman" panose="02020603050405020304" pitchFamily="18" charset="0"/>
              </a:rPr>
              <a:t>d</a:t>
            </a:r>
            <a:r>
              <a:rPr lang="en-AU" sz="1200" i="1" kern="100">
                <a:effectLst/>
                <a:latin typeface="+mn-lt"/>
                <a:ea typeface="Aptos" panose="020B0004020202020204" pitchFamily="34" charset="0"/>
                <a:cs typeface="Times New Roman" panose="02020603050405020304" pitchFamily="18" charset="0"/>
              </a:rPr>
              <a:t> is most common</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roof</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i="0">
                <a:latin typeface="+mn-lt"/>
              </a:rPr>
              <a:t>most common sound for </a:t>
            </a:r>
            <a:r>
              <a:rPr lang="en-US" b="1" i="0" err="1">
                <a:latin typeface="+mn-lt"/>
              </a:rPr>
              <a:t>oo</a:t>
            </a:r>
            <a:r>
              <a:rPr lang="en-US" i="0">
                <a:latin typeface="+mn-lt"/>
              </a:rPr>
              <a:t>, /</a:t>
            </a:r>
            <a:r>
              <a:rPr lang="en-AU" sz="1200" i="0" err="1">
                <a:effectLst/>
                <a:latin typeface="+mn-lt"/>
                <a:ea typeface="Aptos" panose="020B0004020202020204" pitchFamily="34" charset="0"/>
                <a:cs typeface="Times New Roman" panose="02020603050405020304" pitchFamily="18" charset="0"/>
              </a:rPr>
              <a:t>oo</a:t>
            </a:r>
            <a:r>
              <a:rPr lang="en-US" i="0">
                <a:latin typeface="+mn-lt"/>
                <a:ea typeface="Calibri" panose="020F0502020204030204" pitchFamily="34" charset="0"/>
                <a:cs typeface="Calibri" panose="020F0502020204030204" pitchFamily="34" charset="0"/>
              </a:rPr>
              <a:t>/</a:t>
            </a:r>
            <a:endParaRPr lang="en-US" sz="1200" i="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images represent the words to be written: </a:t>
            </a:r>
            <a:r>
              <a:rPr lang="en-US" sz="1200" b="1">
                <a:latin typeface="+mn-lt"/>
              </a:rPr>
              <a:t>roof</a:t>
            </a:r>
            <a:r>
              <a:rPr lang="en-US" sz="1200" b="0">
                <a:latin typeface="+mn-lt"/>
              </a:rPr>
              <a:t>,</a:t>
            </a:r>
            <a:r>
              <a:rPr lang="en-US" sz="1200" b="1">
                <a:latin typeface="+mn-lt"/>
              </a:rPr>
              <a:t> cook</a:t>
            </a:r>
            <a:r>
              <a:rPr lang="en-US" sz="1200" b="0">
                <a:latin typeface="+mn-lt"/>
              </a:rPr>
              <a:t>.</a:t>
            </a:r>
            <a:endParaRPr lang="en-AU" sz="1200" b="0">
              <a:latin typeface="+mn-lt"/>
            </a:endParaRPr>
          </a:p>
          <a:p>
            <a:endParaRPr lang="en-AU" sz="1200">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sz="1200" i="0">
                <a:latin typeface="+mn-lt"/>
              </a:rPr>
              <a:t>less common sound for </a:t>
            </a:r>
            <a:r>
              <a:rPr lang="en-US" sz="1200" b="1" i="0" err="1">
                <a:latin typeface="+mn-lt"/>
              </a:rPr>
              <a:t>oo</a:t>
            </a:r>
            <a:r>
              <a:rPr lang="en-US" sz="1200" i="0">
                <a:latin typeface="+mn-lt"/>
              </a:rPr>
              <a:t>, </a:t>
            </a:r>
            <a:r>
              <a:rPr lang="en-AU" sz="1200" kern="1200">
                <a:effectLst/>
                <a:latin typeface="+mn-lt"/>
                <a:ea typeface="Calibri" panose="020F0502020204030204" pitchFamily="34" charset="0"/>
                <a:cs typeface="Calibri" panose="020F0502020204030204" pitchFamily="34" charset="0"/>
              </a:rPr>
              <a:t>/</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roof</a:t>
            </a:r>
            <a:r>
              <a:rPr lang="en-US" b="0">
                <a:latin typeface="+mn-lt"/>
              </a:rPr>
              <a:t>,</a:t>
            </a:r>
            <a:r>
              <a:rPr lang="en-US" b="1">
                <a:latin typeface="+mn-lt"/>
              </a:rPr>
              <a:t> cook</a:t>
            </a:r>
            <a:r>
              <a:rPr lang="en-US" b="0">
                <a:latin typeface="+mn-lt"/>
              </a:rPr>
              <a:t>,</a:t>
            </a:r>
            <a:r>
              <a:rPr lang="en-US" b="1">
                <a:latin typeface="+mn-lt"/>
              </a:rPr>
              <a:t> tooth</a:t>
            </a:r>
            <a:r>
              <a:rPr lang="en-US">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notice </a:t>
            </a:r>
            <a:r>
              <a:rPr lang="en-US" sz="1200" b="0" i="0" u="none">
                <a:latin typeface="+mn-lt"/>
              </a:rPr>
              <a:t>the </a:t>
            </a:r>
            <a:r>
              <a:rPr lang="en-US" i="0"/>
              <a:t>most common sound for </a:t>
            </a:r>
            <a:r>
              <a:rPr lang="en-US" b="1" i="0" err="1"/>
              <a:t>oo</a:t>
            </a:r>
            <a:r>
              <a:rPr lang="en-US" i="0"/>
              <a:t>, /</a:t>
            </a:r>
            <a:r>
              <a:rPr lang="en-AU" sz="1200" i="0" err="1">
                <a:effectLst/>
                <a:latin typeface="Aptos" panose="020B0004020202020204" pitchFamily="34" charset="0"/>
                <a:ea typeface="Aptos" panose="020B0004020202020204" pitchFamily="34" charset="0"/>
                <a:cs typeface="Times New Roman" panose="02020603050405020304" pitchFamily="18" charset="0"/>
              </a:rPr>
              <a:t>oo</a:t>
            </a:r>
            <a:r>
              <a:rPr lang="en-US" i="0">
                <a:latin typeface="Calibri" panose="020F0502020204030204" pitchFamily="34" charset="0"/>
                <a:ea typeface="Calibri" panose="020F0502020204030204" pitchFamily="34" charset="0"/>
                <a:cs typeface="Calibri" panose="020F0502020204030204" pitchFamily="34" charset="0"/>
              </a:rPr>
              <a:t>/</a:t>
            </a:r>
            <a:endParaRPr lang="en-US" sz="1200" i="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 </a:t>
            </a:r>
            <a:r>
              <a:rPr lang="en-GB">
                <a:effectLst/>
              </a:rPr>
              <a:t>while they are learning a new spelling and the sounds it says, they can use the spelling generalisation to help them choose the right sounds when reading new words.</a:t>
            </a:r>
          </a:p>
          <a:p>
            <a:pPr marL="0" indent="0">
              <a:buFont typeface="Arial" panose="020B0604020202020204" pitchFamily="34" charset="0"/>
              <a:buNone/>
            </a:pPr>
            <a:endParaRPr lang="en-GB">
              <a:effectLst/>
            </a:endParaRPr>
          </a:p>
          <a:p>
            <a:pPr marL="0" indent="0">
              <a:buFont typeface="Arial" panose="020B0604020202020204" pitchFamily="34" charset="0"/>
              <a:buNone/>
            </a:pPr>
            <a:r>
              <a:rPr lang="en-GB">
                <a:effectLst/>
              </a:rPr>
              <a:t>After lots of practice reading and spelling words with the new spelling, their brain will map these words so they will be able to use the right sounds automatically.</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oo</a:t>
            </a:r>
            <a:r>
              <a:rPr lang="en-US" sz="1200" b="0">
                <a:latin typeface="+mn-lt"/>
                <a:cs typeface="Arial" panose="020B0604020202020204" pitchFamily="34" charset="0"/>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indent="0">
              <a:buFont typeface="Arial" panose="020B0604020202020204" pitchFamily="34" charset="0"/>
              <a:buNone/>
            </a:pPr>
            <a:r>
              <a:rPr lang="en-US">
                <a:latin typeface="+mn-lt"/>
              </a:rPr>
              <a:t>Explain to your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indent="0">
              <a:buFont typeface="Arial" panose="020B0604020202020204" pitchFamily="34" charset="0"/>
              <a:buNone/>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Re-read the first word. </a:t>
            </a:r>
          </a:p>
          <a:p>
            <a:endParaRPr lang="en-US">
              <a:latin typeface="+mn-lt"/>
            </a:endParaRPr>
          </a:p>
          <a:p>
            <a:r>
              <a:rPr lang="en-US" b="0">
                <a:latin typeface="+mn-lt"/>
              </a:rPr>
              <a:t>Remind students about how we use the sounds for </a:t>
            </a:r>
            <a:r>
              <a:rPr lang="en-US" b="1" err="1">
                <a:latin typeface="+mn-lt"/>
              </a:rPr>
              <a:t>oo</a:t>
            </a:r>
            <a:r>
              <a:rPr lang="en-US" b="0">
                <a:latin typeface="+mn-lt"/>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new word, thinking aloud about whether the word sounds right with each sound. </a:t>
            </a:r>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Re-read the first two words. </a:t>
            </a:r>
          </a:p>
          <a:p>
            <a:endParaRPr lang="en-US">
              <a:latin typeface="+mn-lt"/>
            </a:endParaRPr>
          </a:p>
          <a:p>
            <a:r>
              <a:rPr lang="en-US" b="0">
                <a:latin typeface="+mn-lt"/>
              </a:rPr>
              <a:t>Remind students about how we use the sounds for </a:t>
            </a:r>
            <a:r>
              <a:rPr lang="en-US" b="1" err="1">
                <a:latin typeface="+mn-lt"/>
              </a:rPr>
              <a:t>oo</a:t>
            </a:r>
            <a:r>
              <a:rPr lang="en-US" b="0">
                <a:latin typeface="+mn-lt"/>
              </a:rPr>
              <a:t> to read a new word.</a:t>
            </a:r>
          </a:p>
          <a:p>
            <a:pPr marL="171450" indent="-171450">
              <a:buFont typeface="Arial" panose="020B0604020202020204" pitchFamily="34" charset="0"/>
              <a:buChar char="•"/>
            </a:pPr>
            <a:r>
              <a:rPr lang="en-US" b="0">
                <a:latin typeface="+mn-lt"/>
              </a:rPr>
              <a:t>Try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indent="-171450">
              <a:buFont typeface="Arial" panose="020B0604020202020204" pitchFamily="34" charset="0"/>
              <a:buChar char="•"/>
            </a:pPr>
            <a:r>
              <a:rPr lang="en-US" b="0">
                <a:latin typeface="+mn-lt"/>
                <a:cs typeface="Arial" panose="020B0604020202020204" pitchFamily="34" charset="0"/>
              </a:rPr>
              <a:t>If the /</a:t>
            </a:r>
            <a:r>
              <a:rPr lang="en-US" b="0" err="1">
                <a:latin typeface="+mn-lt"/>
                <a:cs typeface="Arial" panose="020B0604020202020204" pitchFamily="34" charset="0"/>
              </a:rPr>
              <a:t>oo</a:t>
            </a:r>
            <a:r>
              <a:rPr lang="en-US" b="0">
                <a:latin typeface="+mn-lt"/>
                <a:cs typeface="Arial" panose="020B0604020202020204" pitchFamily="34" charset="0"/>
              </a:rPr>
              <a:t>/ sound doesn’t sound right, then try /</a:t>
            </a:r>
            <a:r>
              <a:rPr lang="en-AU" sz="1200" kern="1200" err="1">
                <a:effectLst/>
                <a:latin typeface="+mn-lt"/>
                <a:ea typeface="Calibri" panose="020F0502020204030204" pitchFamily="34" charset="0"/>
                <a:cs typeface="Calibri" panose="020F0502020204030204" pitchFamily="34" charset="0"/>
              </a:rPr>
              <a:t>ŏŏ</a:t>
            </a:r>
            <a:r>
              <a:rPr lang="en-US" b="0">
                <a:latin typeface="+mn-lt"/>
                <a:cs typeface="Calibri"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new word, thinking aloud about whether the word sounds right with each sound. </a:t>
            </a:r>
          </a:p>
          <a:p>
            <a:r>
              <a:rPr lang="en-AU"/>
              <a:t>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Remind students that </a:t>
            </a:r>
            <a:r>
              <a:rPr lang="en-US" b="1" err="1">
                <a:latin typeface="+mn-lt"/>
              </a:rPr>
              <a:t>oo</a:t>
            </a:r>
            <a:r>
              <a:rPr lang="en-US" b="1">
                <a:latin typeface="+mn-lt"/>
              </a:rPr>
              <a:t> </a:t>
            </a:r>
            <a:r>
              <a:rPr lang="en-US" b="0">
                <a:latin typeface="+mn-lt"/>
              </a:rPr>
              <a:t>followed by </a:t>
            </a:r>
            <a:r>
              <a:rPr lang="en-US" b="1">
                <a:latin typeface="+mn-lt"/>
              </a:rPr>
              <a:t>k</a:t>
            </a:r>
            <a:r>
              <a:rPr lang="en-US" b="0">
                <a:latin typeface="+mn-lt"/>
              </a:rPr>
              <a:t> says</a:t>
            </a:r>
            <a:r>
              <a:rPr lang="en-US">
                <a:latin typeface="+mn-lt"/>
              </a:rPr>
              <a:t> /</a:t>
            </a:r>
            <a:r>
              <a:rPr lang="en-AU" sz="1200" kern="1200" err="1">
                <a:effectLst/>
                <a:latin typeface="+mn-lt"/>
                <a:ea typeface="Calibri" panose="020F0502020204030204" pitchFamily="34" charset="0"/>
                <a:cs typeface="Calibri" panose="020F0502020204030204" pitchFamily="34" charset="0"/>
              </a:rPr>
              <a:t>ŏŏ</a:t>
            </a:r>
            <a:r>
              <a:rPr lang="en-AU" sz="1200" kern="1200">
                <a:effectLst/>
                <a:latin typeface="+mn-lt"/>
                <a:ea typeface="Calibri" panose="020F0502020204030204" pitchFamily="34" charset="0"/>
                <a:cs typeface="Calibri" panose="020F0502020204030204" pitchFamily="34" charset="0"/>
              </a:rPr>
              <a:t>/</a:t>
            </a:r>
            <a:r>
              <a:rPr lang="en-US" sz="1200" kern="1200">
                <a:effectLst/>
                <a:latin typeface="+mn-lt"/>
                <a:ea typeface="Calibri" panose="020F0502020204030204" pitchFamily="34" charset="0"/>
                <a:cs typeface="Calibri" panose="020F0502020204030204" pitchFamily="34" charset="0"/>
              </a:rPr>
              <a:t>.</a:t>
            </a:r>
            <a:endParaRPr lang="en-US">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171450" indent="-171450">
              <a:buFont typeface="Arial" panose="020B0604020202020204" pitchFamily="34" charset="0"/>
              <a:buChar char="•"/>
            </a:pPr>
            <a:endParaRPr lang="en-US" b="1"/>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b="0">
              <a:latin typeface="+mn-lt"/>
            </a:endParaRPr>
          </a:p>
          <a:p>
            <a:pPr marL="171450" indent="-171450">
              <a:buFont typeface="Courier New" panose="02070309020205020404" pitchFamily="49" charset="0"/>
              <a:buChar char="o"/>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word.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new word.</a:t>
            </a:r>
          </a:p>
          <a:p>
            <a:pPr marL="171450" indent="-171450">
              <a:buFont typeface="Arial" panose="020B0604020202020204" pitchFamily="34" charset="0"/>
              <a:buChar char="•"/>
            </a:pPr>
            <a:r>
              <a:rPr lang="en-AU">
                <a:latin typeface="+mn-lt"/>
              </a:rPr>
              <a:t>Have students t</a:t>
            </a:r>
            <a:r>
              <a:rPr lang="en-US" b="0" err="1">
                <a:latin typeface="+mn-lt"/>
              </a:rPr>
              <a:t>ry</a:t>
            </a:r>
            <a:r>
              <a:rPr lang="en-US" b="0">
                <a:latin typeface="+mn-lt"/>
              </a:rPr>
              <a:t> </a:t>
            </a:r>
            <a:r>
              <a:rPr lang="en-US" b="0">
                <a:latin typeface="+mn-lt"/>
                <a:cs typeface="Arial" panose="020B0604020202020204" pitchFamily="34" charset="0"/>
              </a:rPr>
              <a:t>the most common sound first: /</a:t>
            </a:r>
            <a:r>
              <a:rPr lang="en-US" b="0" err="1">
                <a:latin typeface="+mn-lt"/>
                <a:cs typeface="Arial" panose="020B0604020202020204" pitchFamily="34" charset="0"/>
              </a:rPr>
              <a:t>oo</a:t>
            </a:r>
            <a:r>
              <a:rPr lang="en-US" b="0">
                <a:latin typeface="+mn-lt"/>
                <a:cs typeface="Arial" panose="020B0604020202020204" pitchFamily="34" charset="0"/>
              </a:rPr>
              <a:t>/.</a:t>
            </a:r>
            <a:endParaRPr lang="en-US" b="1">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err="1">
                <a:latin typeface="+mn-lt"/>
              </a:rPr>
              <a:t>oo</a:t>
            </a:r>
            <a:r>
              <a:rPr lang="en-US">
                <a:latin typeface="+mn-lt"/>
              </a:rPr>
              <a:t>/ doesn’t sound right, then have students try /</a:t>
            </a:r>
            <a:r>
              <a:rPr lang="en-AU" sz="1200" kern="1200" err="1">
                <a:effectLst/>
                <a:latin typeface="+mn-lt"/>
                <a:ea typeface="Calibri" panose="020F0502020204030204" pitchFamily="34" charset="0"/>
                <a:cs typeface="Calibri" panose="020F0502020204030204" pitchFamily="34" charset="0"/>
              </a:rPr>
              <a:t>ŏŏ</a:t>
            </a:r>
            <a:r>
              <a:rPr lang="en-US">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After students try each sound, ask them whether the word sounds right or sounds like a word they know.</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zoo</a:t>
            </a:r>
            <a:r>
              <a:rPr lang="en-US">
                <a:latin typeface="+mn-lt"/>
              </a:rPr>
              <a:t> ends in the </a:t>
            </a:r>
            <a:r>
              <a:rPr lang="en-US" b="1" err="1">
                <a:latin typeface="+mn-lt"/>
              </a:rPr>
              <a:t>oo</a:t>
            </a:r>
            <a:r>
              <a:rPr lang="en-US" b="1">
                <a:latin typeface="+mn-lt"/>
              </a:rPr>
              <a:t> </a:t>
            </a:r>
            <a:r>
              <a:rPr lang="en-US" b="0">
                <a:latin typeface="+mn-lt"/>
              </a:rPr>
              <a:t>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when words end </a:t>
            </a:r>
            <a:r>
              <a:rPr lang="en-AU" sz="1200">
                <a:latin typeface="+mn-lt"/>
              </a:rPr>
              <a:t>with an </a:t>
            </a:r>
            <a:r>
              <a:rPr lang="en-AU" sz="1200" b="1" err="1">
                <a:latin typeface="+mn-lt"/>
              </a:rPr>
              <a:t>oo</a:t>
            </a:r>
            <a:r>
              <a:rPr lang="en-AU" sz="1200">
                <a:latin typeface="+mn-lt"/>
              </a:rPr>
              <a:t> digraph, </a:t>
            </a:r>
            <a:r>
              <a:rPr lang="en-AU">
                <a:latin typeface="+mn-lt"/>
              </a:rPr>
              <a:t>we use the most common sound /</a:t>
            </a:r>
            <a:r>
              <a:rPr lang="en-AU" err="1">
                <a:latin typeface="+mn-lt"/>
              </a:rPr>
              <a:t>oo</a:t>
            </a:r>
            <a:r>
              <a:rPr lang="en-AU">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more examples of these words include </a:t>
            </a:r>
            <a:r>
              <a:rPr lang="en-AU" b="1">
                <a:latin typeface="+mn-lt"/>
              </a:rPr>
              <a:t>moo</a:t>
            </a:r>
            <a:r>
              <a:rPr lang="en-AU" b="0">
                <a:latin typeface="+mn-lt"/>
              </a:rPr>
              <a:t>,</a:t>
            </a:r>
            <a:r>
              <a:rPr lang="en-AU" b="1">
                <a:latin typeface="+mn-lt"/>
              </a:rPr>
              <a:t> kazoo</a:t>
            </a:r>
            <a:r>
              <a:rPr lang="en-AU" b="0">
                <a:latin typeface="+mn-lt"/>
              </a:rPr>
              <a:t> and</a:t>
            </a:r>
            <a:r>
              <a:rPr lang="en-AU" b="1">
                <a:latin typeface="+mn-lt"/>
              </a:rPr>
              <a:t> shampoo</a:t>
            </a:r>
            <a:r>
              <a:rPr lang="en-AU" b="0">
                <a:latin typeface="+mn-lt"/>
              </a:rPr>
              <a:t>.</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participate in saying each letter–sound correspondence then blending these sounds to read the new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Explain to students that in this lesson they will learn a pair of irregular words where each word follows the same spelling and sound pattern. </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you are going to spell. </a:t>
            </a:r>
            <a:endParaRPr lang="en-AU" sz="120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a:effectLst/>
                <a:latin typeface="+mn-lt"/>
                <a:ea typeface="Times New Roman" panose="02020603050405020304" pitchFamily="18" charset="0"/>
              </a:rPr>
              <a:t>Use each word in a sentence or sentences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I do not have any cats. I have many books.</a:t>
            </a:r>
            <a:endParaRPr lang="en-US" sz="1200" b="1" i="0" kern="1200">
              <a:effectLst/>
              <a:latin typeface="+mn-lt"/>
              <a:ea typeface="Times New Roman" panose="02020603050405020304" pitchFamily="18" charset="0"/>
              <a:cs typeface="Calibri"/>
            </a:endParaRPr>
          </a:p>
          <a:p>
            <a:pPr marL="172800" lvl="0" indent="-172800">
              <a:buFont typeface="+mj-lt"/>
              <a:buAutoNum type="arabicPeriod"/>
            </a:pPr>
            <a:r>
              <a:rPr lang="en-US" sz="1200" b="0" i="0" kern="1200">
                <a:effectLst/>
                <a:latin typeface="+mn-lt"/>
                <a:ea typeface="Times New Roman" panose="02020603050405020304" pitchFamily="18" charset="0"/>
              </a:rPr>
              <a:t>Explain that both words use the spelling </a:t>
            </a:r>
            <a:r>
              <a:rPr lang="en-US" sz="1200" b="1" i="0" kern="1200">
                <a:effectLst/>
                <a:latin typeface="+mn-lt"/>
                <a:ea typeface="Times New Roman" panose="02020603050405020304" pitchFamily="18" charset="0"/>
              </a:rPr>
              <a:t>a-n </a:t>
            </a:r>
            <a:r>
              <a:rPr lang="en-US" sz="1200" b="0" i="0" kern="1200">
                <a:effectLst/>
                <a:latin typeface="+mn-lt"/>
                <a:ea typeface="Times New Roman" panose="02020603050405020304" pitchFamily="18" charset="0"/>
              </a:rPr>
              <a:t>at the beginning or in the middle, with the letter </a:t>
            </a:r>
            <a:r>
              <a:rPr lang="en-US" sz="1200" b="1" i="0" kern="1200">
                <a:effectLst/>
                <a:latin typeface="+mn-lt"/>
                <a:ea typeface="Times New Roman" panose="02020603050405020304" pitchFamily="18" charset="0"/>
              </a:rPr>
              <a:t>a </a:t>
            </a:r>
            <a:r>
              <a:rPr lang="en-US" sz="1200" b="0" i="0" kern="1200">
                <a:effectLst/>
                <a:latin typeface="+mn-lt"/>
                <a:ea typeface="Times New Roman" panose="02020603050405020304" pitchFamily="18" charset="0"/>
              </a:rPr>
              <a:t>is making a short /e/ sound. Both words end with </a:t>
            </a:r>
            <a:r>
              <a:rPr lang="en-US" i="0"/>
              <a:t>the letter </a:t>
            </a:r>
            <a:r>
              <a:rPr lang="en-US" b="1" i="0"/>
              <a:t>y</a:t>
            </a:r>
            <a:r>
              <a:rPr lang="en-US" i="0"/>
              <a:t> saying </a:t>
            </a:r>
            <a:r>
              <a:rPr lang="en-US" b="0" i="0"/>
              <a:t>/</a:t>
            </a:r>
            <a:r>
              <a:rPr lang="en-US" b="0" i="0">
                <a:latin typeface="Calibri" panose="020F0502020204030204" pitchFamily="34" charset="0"/>
                <a:ea typeface="Calibri" panose="020F0502020204030204" pitchFamily="34" charset="0"/>
                <a:cs typeface="Calibri" panose="020F0502020204030204" pitchFamily="34" charset="0"/>
              </a:rPr>
              <a:t>ē/ at the end of a word.</a:t>
            </a:r>
            <a:endParaRPr lang="en-US" sz="1200" b="1" i="0" kern="1200">
              <a:effectLst/>
              <a:latin typeface="+mn-lt"/>
              <a:ea typeface="Times New Roman" panose="02020603050405020304" pitchFamily="18" charset="0"/>
            </a:endParaRPr>
          </a:p>
          <a:p>
            <a:pPr marL="172800" lvl="0" indent="-172800">
              <a:buFont typeface="+mj-lt"/>
              <a:buAutoNum type="arabicPeriod"/>
            </a:pPr>
            <a:r>
              <a:rPr lang="en-AU" sz="1200" b="0">
                <a:effectLst/>
                <a:latin typeface="+mn-lt"/>
                <a:ea typeface="Times New Roman" panose="02020603050405020304" pitchFamily="18" charset="0"/>
                <a:cs typeface="Calibri" panose="020F0502020204030204" pitchFamily="34" charset="0"/>
              </a:rPr>
              <a:t>Say the sounds in each word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b="0">
                <a:effectLst/>
                <a:latin typeface="+mn-lt"/>
                <a:ea typeface="Times New Roman" panose="02020603050405020304" pitchFamily="18" charset="0"/>
                <a:cs typeface="Calibri" panose="020F0502020204030204" pitchFamily="34" charset="0"/>
              </a:rPr>
              <a:t>) as you draw </a:t>
            </a:r>
            <a:r>
              <a:rPr lang="en-AU" sz="1200">
                <a:effectLst/>
                <a:latin typeface="+mn-lt"/>
                <a:ea typeface="Times New Roman" panose="02020603050405020304" pitchFamily="18" charset="0"/>
                <a:cs typeface="Calibri" panose="020F0502020204030204" pitchFamily="34" charset="0"/>
              </a:rPr>
              <a:t>short horizontal lines </a:t>
            </a:r>
            <a:r>
              <a:rPr lang="en-AU" sz="1200" b="0">
                <a:effectLst/>
                <a:latin typeface="+mn-lt"/>
                <a:ea typeface="Times New Roman" panose="02020603050405020304" pitchFamily="18" charset="0"/>
                <a:cs typeface="Calibri" panose="020F0502020204030204" pitchFamily="34" charset="0"/>
              </a:rPr>
              <a:t>for each word on the class whiteboard.</a:t>
            </a:r>
            <a:endParaRPr lang="en-AU" sz="1200" b="1">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Write the corresponding letter/s for each word on the sound lines: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a:effectLst/>
                <a:latin typeface="+mn-lt"/>
                <a:ea typeface="Times New Roman" panose="02020603050405020304" pitchFamily="18" charset="0"/>
                <a:cs typeface="Calibri" panose="020F0502020204030204" pitchFamily="34" charset="0"/>
              </a:rPr>
              <a:t>.</a:t>
            </a:r>
            <a:endParaRPr lang="en-AU" sz="1200" b="1">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in this case the </a:t>
            </a:r>
            <a:r>
              <a:rPr lang="en-AU" sz="1200" b="1">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in both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any</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m-a-n-y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many</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rPr>
              <a:t>Write each word another time while spelling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175358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each word (</a:t>
            </a:r>
            <a:r>
              <a:rPr lang="en-AU" sz="1200" b="1">
                <a:effectLst/>
                <a:latin typeface="+mn-lt"/>
                <a:ea typeface="Times New Roman" panose="02020603050405020304" pitchFamily="18" charset="0"/>
                <a:cs typeface="Calibri" panose="020F0502020204030204" pitchFamily="34" charset="0"/>
              </a:rPr>
              <a:t>a/n/y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m/a/n/y</a:t>
            </a:r>
            <a:r>
              <a:rPr lang="en-AU" sz="1200" b="0">
                <a:effectLst/>
                <a:latin typeface="+mn-lt"/>
                <a:ea typeface="Times New Roman" panose="02020603050405020304" pitchFamily="18" charset="0"/>
                <a:cs typeface="Calibri" panose="020F0502020204030204" pitchFamily="34" charset="0"/>
              </a:rPr>
              <a:t>) as you draw three sound lines for each word.</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 for each word.</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a:t>
            </a:r>
            <a:r>
              <a:rPr lang="en-AU" sz="1200" b="1">
                <a:effectLst/>
                <a:latin typeface="+mn-lt"/>
                <a:ea typeface="Times New Roman" panose="02020603050405020304" pitchFamily="18" charset="0"/>
                <a:cs typeface="Calibri" panose="020F0502020204030204" pitchFamily="34" charset="0"/>
              </a:rPr>
              <a:t>a</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any</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m-a-n-y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many</a:t>
            </a:r>
            <a:r>
              <a:rPr lang="en-AU" sz="1200" b="0" i="1" kern="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a:solidFill>
                  <a:schemeClr val="tx1"/>
                </a:solidFill>
                <a:effectLst/>
                <a:latin typeface="+mn-lt"/>
                <a:cs typeface="Calibri" panose="020F0502020204030204" pitchFamily="34" charset="0"/>
              </a:rPr>
              <a:t>Write each word another time while spelling aloud.</a:t>
            </a: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337332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oo</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 </a:t>
            </a:r>
            <a:r>
              <a:rPr lang="en-US" sz="1200">
                <a:effectLst/>
                <a:latin typeface="+mn-lt"/>
                <a:ea typeface="Aptos" panose="020B0004020202020204" pitchFamily="34" charset="0"/>
                <a:cs typeface="Times New Roman" panose="02020603050405020304" pitchFamily="18" charset="0"/>
              </a:rPr>
              <a:t>using</a:t>
            </a:r>
            <a:r>
              <a:rPr lang="en-AU">
                <a:latin typeface="+mn-lt"/>
              </a:rPr>
              <a:t> </a:t>
            </a:r>
            <a:r>
              <a:rPr lang="en-US">
                <a:latin typeface="+mn-lt"/>
              </a:rPr>
              <a:t>/</a:t>
            </a:r>
            <a:r>
              <a:rPr lang="en-US" err="1">
                <a:latin typeface="+mn-lt"/>
                <a:ea typeface="Calibri" panose="020F0502020204030204" pitchFamily="34" charset="0"/>
                <a:cs typeface="Calibri" panose="020F0502020204030204" pitchFamily="34" charset="0"/>
              </a:rPr>
              <a:t>oo</a:t>
            </a:r>
            <a:r>
              <a:rPr lang="en-US">
                <a:latin typeface="+mn-lt"/>
              </a:rPr>
              <a:t>/ (the most common sound) first, then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needed</a:t>
            </a:r>
          </a:p>
          <a:p>
            <a:pPr marL="172800" lvl="0" indent="-172800">
              <a:lnSpc>
                <a:spcPct val="107000"/>
              </a:lnSpc>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oo</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lvl="0" indent="0">
              <a:lnSpc>
                <a:spcPct val="107000"/>
              </a:lnSpc>
              <a:spcAft>
                <a:spcPts val="800"/>
              </a:spcAft>
              <a:buFont typeface="Symbol" panose="05050102010706020507" pitchFamily="18" charset="2"/>
              <a:buNone/>
              <a:tabLst>
                <a:tab pos="5731510" algn="r"/>
              </a:tabLst>
            </a:pPr>
            <a:r>
              <a:rPr lang="en-US" sz="1200">
                <a:latin typeface="+mn-lt"/>
              </a:rPr>
              <a:t>You may ask students to identify </a:t>
            </a:r>
            <a:r>
              <a:rPr lang="en-US" sz="1200" b="0">
                <a:effectLst/>
                <a:latin typeface="+mn-lt"/>
                <a:cs typeface="Times New Roman" panose="02020603050405020304" pitchFamily="18" charset="0"/>
              </a:rPr>
              <a:t>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err="1">
                <a:effectLst/>
                <a:latin typeface="+mn-lt"/>
                <a:cs typeface="Times New Roman" panose="02020603050405020304" pitchFamily="18" charset="0"/>
              </a:rPr>
              <a:t>oo</a:t>
            </a:r>
            <a:r>
              <a:rPr lang="en-US" sz="1200" b="0">
                <a:effectLst/>
                <a:latin typeface="+mn-lt"/>
                <a:cs typeface="Times New Roman" panose="02020603050405020304" pitchFamily="18"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If we had a gate the chook would not eat the roots and we could have many blooms.</a:t>
            </a:r>
          </a:p>
          <a:p>
            <a:pPr marL="171450" indent="-171450">
              <a:buFont typeface="Arial" panose="020B0604020202020204" pitchFamily="34" charset="0"/>
              <a:buChar char="•"/>
            </a:pPr>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err="1">
                <a:latin typeface="+mn-lt"/>
              </a:rPr>
              <a:t>oo</a:t>
            </a:r>
            <a:r>
              <a:rPr lang="en-US" b="1">
                <a:latin typeface="+mn-lt"/>
              </a:rPr>
              <a:t> </a:t>
            </a:r>
            <a:r>
              <a:rPr lang="en-US" b="0">
                <a:latin typeface="+mn-lt"/>
              </a:rPr>
              <a:t>and known and new irregular words. </a:t>
            </a:r>
            <a:endParaRPr lang="en-US" b="1">
              <a:latin typeface="+mn-lt"/>
            </a:endParaRPr>
          </a:p>
          <a:p>
            <a:pPr marL="171450" indent="-171450">
              <a:buFont typeface="Arial" panose="020B0604020202020204" pitchFamily="34" charset="0"/>
              <a:buChar char="•"/>
            </a:pPr>
            <a:r>
              <a:rPr lang="en-US">
                <a:latin typeface="+mn-lt"/>
              </a:rPr>
              <a:t>re-reading the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pPr marL="171450" indent="-171450">
              <a:buFont typeface="Arial" panose="020B0604020202020204" pitchFamily="34" charset="0"/>
              <a:buChar char="•"/>
            </a:pPr>
            <a:endParaRPr lang="en-US">
              <a:latin typeface="+mn-lt"/>
            </a:endParaRP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r>
              <a:rPr lang="en-US">
                <a:latin typeface="+mn-lt"/>
              </a:rPr>
              <a:t>Sentence dictation: </a:t>
            </a:r>
            <a:r>
              <a:rPr lang="en-US" b="1">
                <a:latin typeface="+mn-lt"/>
              </a:rPr>
              <a:t>I took my smooth boots to the footy at noon and they looked good.</a:t>
            </a:r>
          </a:p>
          <a:p>
            <a:endParaRPr lang="en-US">
              <a:latin typeface="+mn-lt"/>
            </a:endParaRPr>
          </a:p>
          <a:p>
            <a:r>
              <a:rPr lang="en-US">
                <a:latin typeface="+mn-lt"/>
              </a:rPr>
              <a:t>Say the sentence aloud and have students repeat it after you.</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follow the </a:t>
            </a:r>
            <a:r>
              <a:rPr lang="en-AU" b="1" err="1">
                <a:latin typeface="+mn-lt"/>
              </a:rPr>
              <a:t>oo</a:t>
            </a:r>
            <a:r>
              <a:rPr lang="en-AU" b="1">
                <a:latin typeface="+mn-lt"/>
              </a:rPr>
              <a:t> </a:t>
            </a:r>
            <a:r>
              <a:rPr lang="en-AU">
                <a:latin typeface="+mn-lt"/>
              </a:rPr>
              <a:t>spelling generalisation</a:t>
            </a: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a:latin typeface="+mn-lt"/>
              </a:rPr>
              <a:t>You may refer to </a:t>
            </a:r>
            <a:r>
              <a:rPr lang="en-US" sz="1200" b="0">
                <a:effectLst/>
                <a:latin typeface="+mn-lt"/>
                <a:cs typeface="Times New Roman" panose="02020603050405020304" pitchFamily="18" charset="0"/>
              </a:rPr>
              <a:t>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to support students to spell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oo</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err="1">
                <a:effectLst/>
                <a:latin typeface="+mn-lt"/>
                <a:ea typeface="Times New Roman" panose="02020603050405020304" pitchFamily="18" charset="0"/>
              </a:rPr>
              <a:t>oo</a:t>
            </a:r>
            <a:r>
              <a:rPr lang="en-AU" sz="1200" i="0" kern="1200">
                <a:effectLst/>
                <a:latin typeface="+mn-lt"/>
                <a:ea typeface="Calibri"/>
                <a:cs typeface="Calibri"/>
              </a:rPr>
              <a:t>/ and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AU" sz="1200" i="0" kern="1200">
                <a:effectLst/>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most common sound: /</a:t>
            </a:r>
            <a:r>
              <a:rPr lang="en-US" err="1">
                <a:latin typeface="+mn-lt"/>
                <a:ea typeface="Calibri"/>
                <a:cs typeface="Calibri"/>
              </a:rPr>
              <a:t>oo</a:t>
            </a:r>
            <a:r>
              <a:rPr lang="en-US">
                <a:latin typeface="+mn-lt"/>
                <a:ea typeface="Calibri"/>
                <a:cs typeface="Calibri"/>
              </a:rPr>
              <a:t>/</a:t>
            </a:r>
            <a:r>
              <a:rPr lang="en-US">
                <a:latin typeface="+mn-lt"/>
              </a:rPr>
              <a:t> as in </a:t>
            </a:r>
            <a:r>
              <a:rPr lang="en-US" b="1">
                <a:latin typeface="+mn-lt"/>
              </a:rPr>
              <a:t>food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a:t>
            </a:r>
            <a:r>
              <a:rPr lang="en-AU" sz="1200" b="0" err="1">
                <a:latin typeface="Aptos Narrow" panose="020B0004020202020204" pitchFamily="34" charset="0"/>
                <a:ea typeface="Calibri" panose="020F0502020204030204" pitchFamily="34" charset="0"/>
                <a:cs typeface="Calibri" panose="020F0502020204030204" pitchFamily="34" charset="0"/>
              </a:rPr>
              <a:t>ŏŏ</a:t>
            </a:r>
            <a:r>
              <a:rPr lang="en-US">
                <a:latin typeface="+mn-lt"/>
              </a:rPr>
              <a:t>/ as in </a:t>
            </a:r>
            <a:r>
              <a:rPr lang="en-US" b="1">
                <a:latin typeface="+mn-lt"/>
              </a:rPr>
              <a:t>good</a:t>
            </a:r>
            <a:endParaRPr lang="en-US" b="1">
              <a:latin typeface="+mn-lt"/>
              <a:ea typeface="Calibri"/>
              <a:cs typeface="Calibri"/>
            </a:endParaRP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entire sentence to check for accuracy or any edits including use of correct punctuation and spaces between words.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spoon</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woof</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hook</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that include the</a:t>
            </a:r>
            <a:r>
              <a:rPr lang="en-US" sz="1200" b="1">
                <a:solidFill>
                  <a:schemeClr val="tx1"/>
                </a:solidFill>
                <a:latin typeface="+mn-lt"/>
              </a:rPr>
              <a:t> </a:t>
            </a:r>
            <a:r>
              <a:rPr lang="en-US" sz="1200" b="1" err="1">
                <a:solidFill>
                  <a:schemeClr val="tx1"/>
                </a:solidFill>
                <a:latin typeface="+mn-lt"/>
              </a:rPr>
              <a:t>oo</a:t>
            </a:r>
            <a:r>
              <a:rPr lang="en-US" sz="1200" b="1">
                <a:solidFill>
                  <a:schemeClr val="tx1"/>
                </a:solidFill>
                <a:latin typeface="+mn-lt"/>
              </a:rPr>
              <a:t> </a:t>
            </a:r>
            <a:r>
              <a:rPr lang="en-US" sz="1200">
                <a:solidFill>
                  <a:schemeClr val="tx1"/>
                </a:solidFill>
                <a:latin typeface="+mn-lt"/>
              </a:rPr>
              <a:t>spelling followed by a taught suffix, for example, </a:t>
            </a:r>
            <a:r>
              <a:rPr lang="en-US" sz="1200" b="1">
                <a:solidFill>
                  <a:schemeClr val="tx1"/>
                </a:solidFill>
                <a:latin typeface="+mn-lt"/>
              </a:rPr>
              <a:t>books</a:t>
            </a:r>
            <a:r>
              <a:rPr lang="en-US" sz="1200" b="0">
                <a:solidFill>
                  <a:schemeClr val="tx1"/>
                </a:solidFill>
                <a:latin typeface="+mn-lt"/>
              </a:rPr>
              <a:t>,</a:t>
            </a:r>
            <a:r>
              <a:rPr lang="en-US" sz="1200" b="1">
                <a:solidFill>
                  <a:schemeClr val="tx1"/>
                </a:solidFill>
                <a:latin typeface="+mn-lt"/>
              </a:rPr>
              <a:t> droopy</a:t>
            </a:r>
            <a:r>
              <a:rPr lang="en-US" sz="1200" b="0">
                <a:solidFill>
                  <a:schemeClr val="tx1"/>
                </a:solidFill>
                <a:latin typeface="+mn-lt"/>
              </a:rPr>
              <a:t>,</a:t>
            </a:r>
            <a:r>
              <a:rPr lang="en-US" sz="1200" b="1">
                <a:solidFill>
                  <a:schemeClr val="tx1"/>
                </a:solidFill>
                <a:latin typeface="+mn-lt"/>
              </a:rPr>
              <a:t> cooked </a:t>
            </a:r>
            <a:r>
              <a:rPr lang="en-US" sz="1200">
                <a:solidFill>
                  <a:schemeClr val="tx1"/>
                </a:solidFill>
                <a:latin typeface="+mn-lt"/>
              </a:rPr>
              <a:t>or </a:t>
            </a:r>
            <a:r>
              <a:rPr lang="en-US" sz="1200" b="1">
                <a:solidFill>
                  <a:schemeClr val="tx1"/>
                </a:solidFill>
                <a:latin typeface="+mn-lt"/>
              </a:rPr>
              <a:t>looking</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tooth</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moon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cook</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The broom went swoosh as I cleaned up the soot at the zoo.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457200" lvl="1" indent="0">
              <a:buFont typeface="Arial" panose="020B0604020202020204" pitchFamily="34" charset="0"/>
              <a:buNone/>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Review</a:t>
            </a:r>
          </a:p>
          <a:p>
            <a:endParaRPr lang="en-US" sz="1200" b="0">
              <a:latin typeface="+mn-lt"/>
            </a:endParaRPr>
          </a:p>
          <a:p>
            <a:r>
              <a:rPr lang="en-US" sz="1200" b="0">
                <a:latin typeface="+mn-lt"/>
              </a:rPr>
              <a:t>The review of this letter</a:t>
            </a:r>
            <a:r>
              <a:rPr lang="en-AU" sz="1200">
                <a:latin typeface="+mn-lt"/>
              </a:rPr>
              <a:t>–</a:t>
            </a:r>
            <a:r>
              <a:rPr lang="en-US" sz="1200" b="0">
                <a:latin typeface="+mn-lt"/>
              </a:rPr>
              <a:t>sound correspondence focuses on the taught sounds as well as the spelling </a:t>
            </a:r>
            <a:r>
              <a:rPr lang="en-US" sz="1200" b="0" err="1">
                <a:latin typeface="+mn-lt"/>
              </a:rPr>
              <a:t>generalisation</a:t>
            </a:r>
            <a:r>
              <a:rPr lang="en-US" sz="1200" b="0">
                <a:latin typeface="+mn-lt"/>
              </a:rPr>
              <a:t> for their use.</a:t>
            </a:r>
          </a:p>
          <a:p>
            <a:endParaRPr lang="en-US" sz="1200" b="0">
              <a:latin typeface="+mn-lt"/>
            </a:endParaRPr>
          </a:p>
          <a:p>
            <a:pPr marL="171450" indent="-171450">
              <a:buFont typeface="Arial" panose="020B0604020202020204" pitchFamily="34" charset="0"/>
              <a:buChar char="•"/>
            </a:pPr>
            <a:r>
              <a:rPr lang="en-US" sz="1200" b="0">
                <a:latin typeface="+mn-lt"/>
              </a:rPr>
              <a:t>Point to the </a:t>
            </a:r>
            <a:r>
              <a:rPr lang="en-US" sz="1200" b="1" err="1">
                <a:latin typeface="+mn-lt"/>
              </a:rPr>
              <a:t>ue</a:t>
            </a:r>
            <a:r>
              <a:rPr lang="en-US" sz="1200"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say the mnemonic phrase, </a:t>
            </a:r>
            <a:r>
              <a:rPr lang="en-US" sz="1200" b="1" u="none">
                <a:latin typeface="+mn-lt"/>
              </a:rPr>
              <a:t>The stat</a:t>
            </a:r>
            <a:r>
              <a:rPr lang="en-US" sz="1200" b="1" u="sng">
                <a:latin typeface="+mn-lt"/>
              </a:rPr>
              <a:t>ue</a:t>
            </a:r>
            <a:r>
              <a:rPr lang="en-US" sz="1200" b="1" u="none">
                <a:latin typeface="+mn-lt"/>
              </a:rPr>
              <a:t> is bl</a:t>
            </a:r>
            <a:r>
              <a:rPr lang="en-US" sz="1200" b="1" u="sng">
                <a:latin typeface="+mn-lt"/>
              </a:rPr>
              <a:t>ue</a:t>
            </a:r>
            <a:r>
              <a:rPr lang="en-US" sz="1200"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sz="1200" b="1">
              <a:latin typeface="+mn-lt"/>
            </a:endParaRPr>
          </a:p>
          <a:p>
            <a:r>
              <a:rPr lang="en-US" sz="1200"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If any students do not know a sound or say the wrong sound, provide corrective feedback and modelling. </a:t>
            </a:r>
            <a:r>
              <a:rPr lang="en-US" sz="120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n-lt"/>
              </a:rPr>
              <a:t>Note: Y</a:t>
            </a:r>
            <a:r>
              <a:rPr lang="en-AU" sz="120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r>
              <a:rPr lang="en-US" sz="1200" b="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/s/, /p/, /</a:t>
            </a:r>
            <a:r>
              <a:rPr lang="en-US">
                <a:latin typeface="+mn-lt"/>
                <a:ea typeface="Calibri" panose="020F0502020204030204" pitchFamily="34" charset="0"/>
                <a:cs typeface="Calibri" panose="020F0502020204030204" pitchFamily="34" charset="0"/>
              </a:rPr>
              <a:t>ē</a:t>
            </a:r>
            <a:r>
              <a:rPr lang="en-US">
                <a:latin typeface="+mn-lt"/>
              </a:rPr>
              <a:t>/, /k/, </a:t>
            </a:r>
            <a:r>
              <a:rPr lang="en-US" b="1">
                <a:latin typeface="+mn-lt"/>
              </a:rPr>
              <a:t>speak</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statue</a:t>
            </a:r>
            <a:r>
              <a:rPr lang="en-US" b="0"/>
              <a:t>,</a:t>
            </a:r>
            <a:r>
              <a:rPr lang="en-US" b="1"/>
              <a:t> leap</a:t>
            </a:r>
            <a:r>
              <a:rPr lang="en-US" b="0"/>
              <a:t>,</a:t>
            </a:r>
            <a:r>
              <a:rPr lang="en-US" b="1"/>
              <a:t> screw</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t>
            </a:r>
            <a:r>
              <a:rPr lang="en-AU" i="1">
                <a:cs typeface="Calibri" panose="020F0502020204030204"/>
              </a:rPr>
              <a:t>Adjectives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A69A523C-69C1-19FA-8BCA-C17880045C7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C444602-4EC4-9E26-2CFF-2AC01CF64BE1}"/>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DA6C9A50-6B41-5F4F-589C-24FBBA47DBE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858ED99-CFFD-80CC-97BD-84E78E0F13A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7306AA46-992C-C210-2500-9BB40FF437F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F31ED90-D04D-6813-B84E-BA69A86BCF3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D6E74A78-B60A-1ED8-A9DC-33ACEBA9704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CE73838-86F9-7E15-3976-478A6F50BC7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E07EF2A-9F56-DF1A-400E-AB234E8C468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61A916-B818-6A5A-9B82-527EAEAA043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C2CF14-F5E3-20E4-7E77-FFB634EFCB70}"/>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4B1D3C49-F241-D3FA-9E31-753D91D20A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37314"/>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402A5B08-DF71-7B05-F0E4-0CC709E8011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4503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B3CA3C67-5C83-CFB2-E16A-E73FF7F626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7B1F627-FF12-958F-1D18-68CCD480A32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EEF490CC-2BA1-1148-4EDB-54DCB1EFFA8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97F3F94-0FF0-FF2C-E10B-24D1A14A21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8" name="Rectangle 7">
            <a:extLst>
              <a:ext uri="{FF2B5EF4-FFF2-40B4-BE49-F238E27FC236}">
                <a16:creationId xmlns:a16="http://schemas.microsoft.com/office/drawing/2014/main" id="{4B9378AF-5B55-B88F-2082-AA325A4FF51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771334A4-4581-8464-A405-BBB29E0E7C2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D3486A44-ABB5-49D6-C0AE-0192140E938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EE21FC7-0C9F-CE3B-C5DF-8F0B6E223BF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0334E4DC-A996-2512-51F7-3BC0836F5D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8704F6E-0524-0C94-28A6-7092AF7D85F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7257167-F3DD-DD94-86F6-67A2C70AE03D}"/>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32527BE-EEE1-16A6-2C07-1BCE8EEBD2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860CA3F2-A420-7911-2B6C-DACA1A0AAC0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DE9D087-48C5-97B8-65DC-9B1EB75213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8FED09B5-DC97-6603-3427-B4F0C90DC22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3F42932-A3AA-AF63-99CD-78372063C61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20/08/2025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1" r:id="rId20"/>
    <p:sldLayoutId id="2147483712" r:id="rId21"/>
    <p:sldLayoutId id="2147483718" r:id="rId22"/>
    <p:sldLayoutId id="2147483719" r:id="rId23"/>
    <p:sldLayoutId id="2147483721" r:id="rId24"/>
    <p:sldLayoutId id="214748372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2.xml"/><Relationship Id="rId5" Type="http://schemas.openxmlformats.org/officeDocument/2006/relationships/image" Target="../media/image45.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47.sv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6.xml"/><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8.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19.xml"/><Relationship Id="rId5" Type="http://schemas.openxmlformats.org/officeDocument/2006/relationships/image" Target="../media/image52.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0.xml"/><Relationship Id="rId6" Type="http://schemas.openxmlformats.org/officeDocument/2006/relationships/image" Target="../media/image52.png"/><Relationship Id="rId5" Type="http://schemas.openxmlformats.org/officeDocument/2006/relationships/image" Target="../media/image53.pn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8.sv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38.sv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38.xml"/><Relationship Id="rId7" Type="http://schemas.openxmlformats.org/officeDocument/2006/relationships/image" Target="../media/image7.svg"/><Relationship Id="rId12" Type="http://schemas.openxmlformats.org/officeDocument/2006/relationships/image" Target="../media/image58.png"/><Relationship Id="rId2" Type="http://schemas.openxmlformats.org/officeDocument/2006/relationships/slideLayout" Target="../slideLayouts/slideLayout14.xml"/><Relationship Id="rId1" Type="http://schemas.openxmlformats.org/officeDocument/2006/relationships/tags" Target="../tags/tag33.xml"/><Relationship Id="rId6" Type="http://schemas.openxmlformats.org/officeDocument/2006/relationships/image" Target="../media/image6.png"/><Relationship Id="rId11" Type="http://schemas.openxmlformats.org/officeDocument/2006/relationships/image" Target="../media/image57.png"/><Relationship Id="rId5" Type="http://schemas.openxmlformats.org/officeDocument/2006/relationships/image" Target="../media/image5.svg"/><Relationship Id="rId10" Type="http://schemas.openxmlformats.org/officeDocument/2006/relationships/image" Target="../media/image56.png"/><Relationship Id="rId4" Type="http://schemas.openxmlformats.org/officeDocument/2006/relationships/image" Target="../media/image4.png"/><Relationship Id="rId9" Type="http://schemas.openxmlformats.org/officeDocument/2006/relationships/image" Target="../media/image55.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4.xml"/><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9.xml"/><Relationship Id="rId5" Type="http://schemas.openxmlformats.org/officeDocument/2006/relationships/image" Target="../media/image34.svg"/><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10.xml"/><Relationship Id="rId5" Type="http://schemas.openxmlformats.org/officeDocument/2006/relationships/image" Target="../media/image36.svg"/><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a:t>
            </a:r>
            <a:endParaRPr lang="en-US" sz="800" dirty="0">
              <a:solidFill>
                <a:srgbClr val="F0E9E4"/>
              </a:solidFill>
            </a:endParaRPr>
          </a:p>
        </p:txBody>
      </p:sp>
      <p:sp>
        <p:nvSpPr>
          <p:cNvPr id="2" name="TextBox 1">
            <a:extLst>
              <a:ext uri="{FF2B5EF4-FFF2-40B4-BE49-F238E27FC236}">
                <a16:creationId xmlns:a16="http://schemas.microsoft.com/office/drawing/2014/main" id="{BFA8EB8F-56DF-CBE1-9CBD-43907922EC17}"/>
              </a:ext>
            </a:extLst>
          </p:cNvPr>
          <p:cNvSpPr txBox="1"/>
          <p:nvPr/>
        </p:nvSpPr>
        <p:spPr>
          <a:xfrm>
            <a:off x="275571" y="2943728"/>
            <a:ext cx="5820428" cy="1384995"/>
          </a:xfrm>
          <a:prstGeom prst="rect">
            <a:avLst/>
          </a:prstGeom>
          <a:noFill/>
        </p:spPr>
        <p:txBody>
          <a:bodyPr wrap="square">
            <a:spAutoFit/>
          </a:bodyPr>
          <a:lstStyle/>
          <a:p>
            <a:pPr algn="ctr"/>
            <a:r>
              <a:rPr lang="en-GB" sz="2800"/>
              <a:t>y says /ī/    y says /ē/    </a:t>
            </a:r>
            <a:r>
              <a:rPr lang="en-GB" sz="2800" err="1"/>
              <a:t>ea</a:t>
            </a:r>
            <a:r>
              <a:rPr lang="en-GB" sz="2800"/>
              <a:t>   </a:t>
            </a:r>
            <a:r>
              <a:rPr lang="en-GB" sz="2800" err="1"/>
              <a:t>ew</a:t>
            </a:r>
            <a:r>
              <a:rPr lang="en-GB" sz="2800"/>
              <a:t>   </a:t>
            </a:r>
            <a:r>
              <a:rPr lang="en-GB" sz="2800" err="1"/>
              <a:t>ue</a:t>
            </a:r>
            <a:r>
              <a:rPr lang="en-GB" sz="2800"/>
              <a:t> </a:t>
            </a:r>
          </a:p>
          <a:p>
            <a:pPr algn="ctr"/>
            <a:r>
              <a:rPr lang="en-US" sz="2800"/>
              <a:t>Suffix -y </a:t>
            </a:r>
          </a:p>
          <a:p>
            <a:pPr algn="ctr"/>
            <a:r>
              <a:rPr lang="en-US" sz="2800"/>
              <a:t>word   work</a:t>
            </a: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384995"/>
          </a:xfrm>
          <a:prstGeom prst="rect">
            <a:avLst/>
          </a:prstGeom>
          <a:noFill/>
        </p:spPr>
        <p:txBody>
          <a:bodyPr wrap="square">
            <a:spAutoFit/>
          </a:bodyPr>
          <a:lstStyle/>
          <a:p>
            <a:pPr marL="0" indent="0" algn="ctr">
              <a:buNone/>
            </a:pPr>
            <a:r>
              <a:rPr lang="en-AU" sz="4200" b="1" err="1"/>
              <a:t>oo</a:t>
            </a:r>
            <a:r>
              <a:rPr lang="en-AU" sz="4200" b="1"/>
              <a:t> says /</a:t>
            </a:r>
            <a:r>
              <a:rPr lang="en-AU" sz="4200" b="1" err="1">
                <a:ea typeface="Calibri" panose="020F0502020204030204" pitchFamily="34" charset="0"/>
                <a:cs typeface="Calibri" panose="020F0502020204030204" pitchFamily="34" charset="0"/>
              </a:rPr>
              <a:t>oo</a:t>
            </a:r>
            <a:r>
              <a:rPr lang="en-AU" sz="4200" b="1">
                <a:ea typeface="Calibri" panose="020F0502020204030204" pitchFamily="34" charset="0"/>
                <a:cs typeface="Calibri" panose="020F0502020204030204" pitchFamily="34" charset="0"/>
              </a:rPr>
              <a:t>/ and </a:t>
            </a:r>
            <a:r>
              <a:rPr lang="en-AU" sz="4200" b="1"/>
              <a:t>/</a:t>
            </a:r>
            <a:r>
              <a:rPr lang="en-AU" sz="4200" b="1" err="1">
                <a:latin typeface="Aptos Narrow" panose="020B0004020202020204" pitchFamily="34" charset="0"/>
                <a:ea typeface="Calibri" panose="020F0502020204030204" pitchFamily="34" charset="0"/>
                <a:cs typeface="Calibri" panose="020F0502020204030204" pitchFamily="34" charset="0"/>
              </a:rPr>
              <a:t>ŏŏ</a:t>
            </a:r>
            <a:r>
              <a:rPr lang="en-AU" sz="4200" b="1"/>
              <a:t>/</a:t>
            </a:r>
          </a:p>
          <a:p>
            <a:pPr marL="0" indent="0" algn="ctr">
              <a:buNone/>
            </a:pPr>
            <a:r>
              <a:rPr lang="en-AU" sz="4200" b="1">
                <a:solidFill>
                  <a:srgbClr val="0E1E42"/>
                </a:solidFill>
              </a:rPr>
              <a:t>any   many</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fussy   puffy   milky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leafy, funny, windy">
            <a:extLst>
              <a:ext uri="{FF2B5EF4-FFF2-40B4-BE49-F238E27FC236}">
                <a16:creationId xmlns:a16="http://schemas.microsoft.com/office/drawing/2014/main" id="{D1A00BA9-117E-2C9A-4AD8-184EB52C6071}"/>
              </a:ext>
            </a:extLst>
          </p:cNvPr>
          <p:cNvGrpSpPr/>
          <p:nvPr/>
        </p:nvGrpSpPr>
        <p:grpSpPr>
          <a:xfrm>
            <a:off x="707334" y="2388078"/>
            <a:ext cx="10584744" cy="2478902"/>
            <a:chOff x="730740" y="2374826"/>
            <a:chExt cx="10584744" cy="2478902"/>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0740" y="2374826"/>
              <a:ext cx="2478902" cy="2478902"/>
            </a:xfrm>
            <a:prstGeom prst="rect">
              <a:avLst/>
            </a:prstGeom>
          </p:spPr>
        </p:pic>
        <p:pic>
          <p:nvPicPr>
            <p:cNvPr id="12" name="Picture 11" descr="leaky">
              <a:extLst>
                <a:ext uri="{FF2B5EF4-FFF2-40B4-BE49-F238E27FC236}">
                  <a16:creationId xmlns:a16="http://schemas.microsoft.com/office/drawing/2014/main" id="{41FFF83C-5A75-E492-1133-796CBC1D8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83662" y="2374826"/>
              <a:ext cx="2478901" cy="2478901"/>
            </a:xfrm>
            <a:prstGeom prst="rect">
              <a:avLst/>
            </a:prstGeom>
          </p:spPr>
        </p:pic>
        <p:pic>
          <p:nvPicPr>
            <p:cNvPr id="13" name="Picture 12">
              <a:extLst>
                <a:ext uri="{FF2B5EF4-FFF2-40B4-BE49-F238E27FC236}">
                  <a16:creationId xmlns:a16="http://schemas.microsoft.com/office/drawing/2014/main" id="{C95D0AA9-4A1C-FC5E-B617-CA0818521A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36583" y="2374826"/>
              <a:ext cx="2478901" cy="2478901"/>
            </a:xfrm>
            <a:prstGeom prst="rect">
              <a:avLst/>
            </a:prstGeom>
          </p:spPr>
        </p:pic>
      </p:grpSp>
    </p:spTree>
    <p:extLst>
      <p:ext uri="{BB962C8B-B14F-4D97-AF65-F5344CB8AC3E}">
        <p14:creationId xmlns:p14="http://schemas.microsoft.com/office/powerpoint/2010/main" val="1555405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365125"/>
            <a:ext cx="10515600" cy="1325563"/>
          </a:xfrm>
        </p:spPr>
        <p:txBody>
          <a:bodyPr/>
          <a:lstStyle/>
          <a:p>
            <a:r>
              <a:rPr lang="en-AU" sz="800" kern="1200" dirty="0">
                <a:solidFill>
                  <a:srgbClr val="E2E8E9"/>
                </a:solidFill>
                <a:effectLst/>
                <a:latin typeface="+mn-lt"/>
                <a:ea typeface="+mj-ea"/>
                <a:cs typeface="+mj-cs"/>
              </a:rPr>
              <a:t>Slide 12 Review</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a:solidFill>
                  <a:srgbClr val="4557AD"/>
                </a:solidFill>
                <a:latin typeface="Tenorite" pitchFamily="2" charset="0"/>
                <a:ea typeface="Verdana" panose="020B0604030504040204" pitchFamily="34" charset="0"/>
                <a:cs typeface="Verdana" panose="020B0604030504040204" pitchFamily="34" charset="0"/>
              </a:rPr>
              <a:t>could   two   should  would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11801"/>
            <a:ext cx="10515600" cy="1325563"/>
          </a:xfrm>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53533" y="1690688"/>
            <a:ext cx="10684934" cy="422679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I had to work all day then </a:t>
            </a:r>
          </a:p>
          <a:p>
            <a:pPr algn="l"/>
            <a:r>
              <a:rPr lang="en-US" sz="7000">
                <a:solidFill>
                  <a:srgbClr val="4557AD"/>
                </a:solidFill>
                <a:latin typeface="Tenorite" pitchFamily="2" charset="0"/>
                <a:ea typeface="Verdana" panose="020B0604030504040204" pitchFamily="34" charset="0"/>
                <a:cs typeface="Verdana" panose="020B0604030504040204" pitchFamily="34" charset="0"/>
              </a:rPr>
              <a:t>I had stew and a blue cupcake for tea. I have </a:t>
            </a:r>
          </a:p>
          <a:p>
            <a:pPr algn="l"/>
            <a:r>
              <a:rPr lang="en-US" sz="7000">
                <a:solidFill>
                  <a:srgbClr val="4557AD"/>
                </a:solidFill>
                <a:latin typeface="Tenorite" pitchFamily="2" charset="0"/>
                <a:ea typeface="Verdana" panose="020B0604030504040204" pitchFamily="34" charset="0"/>
                <a:cs typeface="Verdana" panose="020B0604030504040204" pitchFamily="34" charset="0"/>
              </a:rPr>
              <a:t>one word to say. “Yummy!”</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11801"/>
            <a:ext cx="10515600" cy="1325563"/>
          </a:xfrm>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oo</a:t>
            </a:r>
            <a:endParaRPr lang="en-US" sz="3000"/>
          </a:p>
          <a:p>
            <a:pPr marL="342900" indent="-342900">
              <a:buFont typeface="Arial" panose="020B0604020202020204" pitchFamily="34" charset="0"/>
              <a:buChar char="•"/>
            </a:pPr>
            <a:r>
              <a:rPr lang="en-US" sz="3000"/>
              <a:t>read words with </a:t>
            </a:r>
            <a:r>
              <a:rPr lang="en-US" sz="3000" err="1"/>
              <a:t>oo</a:t>
            </a:r>
            <a:endParaRPr lang="en-US" sz="3000"/>
          </a:p>
          <a:p>
            <a:pPr marL="342900" indent="-342900">
              <a:buFont typeface="Arial" panose="020B0604020202020204" pitchFamily="34" charset="0"/>
              <a:buChar char="•"/>
            </a:pPr>
            <a:r>
              <a:rPr lang="en-US" sz="3000"/>
              <a:t>write words with </a:t>
            </a:r>
            <a:r>
              <a:rPr lang="en-US" sz="3000" err="1"/>
              <a:t>oo</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17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3" name="Group 2" descr="Food is good mnemonic;  a bowl of salad and a thumbs up to indicate it's good.">
            <a:extLst>
              <a:ext uri="{FF2B5EF4-FFF2-40B4-BE49-F238E27FC236}">
                <a16:creationId xmlns:a16="http://schemas.microsoft.com/office/drawing/2014/main" id="{3B2E937F-E6CF-0C3A-D076-4FF14A6280BF}"/>
              </a:ext>
            </a:extLst>
          </p:cNvPr>
          <p:cNvGrpSpPr/>
          <p:nvPr/>
        </p:nvGrpSpPr>
        <p:grpSpPr>
          <a:xfrm>
            <a:off x="0" y="1100460"/>
            <a:ext cx="12191999" cy="5314304"/>
            <a:chOff x="0" y="1100460"/>
            <a:chExt cx="12191999" cy="5314304"/>
          </a:xfrm>
        </p:grpSpPr>
        <p:sp>
          <p:nvSpPr>
            <p:cNvPr id="4" name="Rounded Rectangle 2">
              <a:extLst>
                <a:ext uri="{FF2B5EF4-FFF2-40B4-BE49-F238E27FC236}">
                  <a16:creationId xmlns:a16="http://schemas.microsoft.com/office/drawing/2014/main" id="{41D58B24-86D4-16BF-ABA6-28D0F987C258}"/>
                </a:ext>
              </a:extLst>
            </p:cNvPr>
            <p:cNvSpPr/>
            <p:nvPr/>
          </p:nvSpPr>
          <p:spPr>
            <a:xfrm>
              <a:off x="310897" y="1100460"/>
              <a:ext cx="11558015" cy="5314304"/>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773D03A9-604E-CA8E-0BF4-C6E53802F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46535" y="1224446"/>
              <a:ext cx="3802069" cy="3770847"/>
            </a:xfrm>
            <a:prstGeom prst="rect">
              <a:avLst/>
            </a:prstGeom>
          </p:spPr>
        </p:pic>
        <p:sp>
          <p:nvSpPr>
            <p:cNvPr id="8" name="TextBox 7">
              <a:extLst>
                <a:ext uri="{FF2B5EF4-FFF2-40B4-BE49-F238E27FC236}">
                  <a16:creationId xmlns:a16="http://schemas.microsoft.com/office/drawing/2014/main" id="{4ABC0AAF-0CBF-7FCE-8F12-4411BEC1B769}"/>
                </a:ext>
              </a:extLst>
            </p:cNvPr>
            <p:cNvSpPr txBox="1"/>
            <p:nvPr/>
          </p:nvSpPr>
          <p:spPr>
            <a:xfrm>
              <a:off x="0" y="4985693"/>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F</a:t>
              </a:r>
              <a:r>
                <a:rPr lang="en-US" sz="7400" u="sng">
                  <a:solidFill>
                    <a:srgbClr val="4557AD"/>
                  </a:solidFill>
                  <a:latin typeface="Tenorite" pitchFamily="2" charset="0"/>
                  <a:ea typeface="Verdana" panose="020B0604030504040204" pitchFamily="34" charset="0"/>
                  <a:cs typeface="Verdana" panose="020B0604030504040204" pitchFamily="34" charset="0"/>
                </a:rPr>
                <a:t>oo</a:t>
              </a:r>
              <a:r>
                <a:rPr lang="en-US" sz="7400">
                  <a:solidFill>
                    <a:srgbClr val="4557AD"/>
                  </a:solidFill>
                  <a:latin typeface="Tenorite" pitchFamily="2" charset="0"/>
                  <a:ea typeface="Verdana" panose="020B0604030504040204" pitchFamily="34" charset="0"/>
                  <a:cs typeface="Verdana" panose="020B0604030504040204" pitchFamily="34" charset="0"/>
                </a:rPr>
                <a:t>d is g</a:t>
              </a:r>
              <a:r>
                <a:rPr lang="en-US" sz="7400" u="sng">
                  <a:solidFill>
                    <a:srgbClr val="4557AD"/>
                  </a:solidFill>
                  <a:latin typeface="Tenorite" pitchFamily="2" charset="0"/>
                  <a:ea typeface="Verdana" panose="020B0604030504040204" pitchFamily="34" charset="0"/>
                  <a:cs typeface="Verdana" panose="020B0604030504040204" pitchFamily="34" charset="0"/>
                </a:rPr>
                <a:t>oo</a:t>
              </a:r>
              <a:r>
                <a:rPr lang="en-US" sz="7400">
                  <a:solidFill>
                    <a:srgbClr val="4557AD"/>
                  </a:solidFill>
                  <a:latin typeface="Tenorite" pitchFamily="2" charset="0"/>
                  <a:ea typeface="Verdana" panose="020B0604030504040204" pitchFamily="34" charset="0"/>
                  <a:cs typeface="Verdana" panose="020B0604030504040204" pitchFamily="34" charset="0"/>
                </a:rPr>
                <a:t>d</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18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We do </a:t>
            </a:r>
            <a:endParaRPr lang="en-AU" dirty="0"/>
          </a:p>
        </p:txBody>
      </p:sp>
      <p:sp>
        <p:nvSpPr>
          <p:cNvPr id="2" name="Content Placeholder 3">
            <a:extLst>
              <a:ext uri="{FF2B5EF4-FFF2-40B4-BE49-F238E27FC236}">
                <a16:creationId xmlns:a16="http://schemas.microsoft.com/office/drawing/2014/main" id="{A474E2C8-D65F-1F4C-9099-BF87566F64A5}"/>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oo</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2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pic>
        <p:nvPicPr>
          <p:cNvPr id="11" name="Graphic 10" descr="A 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Tree>
    <p:custDataLst>
      <p:tags r:id="rId1"/>
    </p:custDataLst>
    <p:extLst>
      <p:ext uri="{BB962C8B-B14F-4D97-AF65-F5344CB8AC3E}">
        <p14:creationId xmlns:p14="http://schemas.microsoft.com/office/powerpoint/2010/main" val="382727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I do</a:t>
            </a:r>
            <a:endParaRPr lang="en-AU" dirty="0"/>
          </a:p>
        </p:txBody>
      </p:sp>
      <p:pic>
        <p:nvPicPr>
          <p:cNvPr id="2" name="Picture 1" descr="broom">
            <a:extLst>
              <a:ext uri="{FF2B5EF4-FFF2-40B4-BE49-F238E27FC236}">
                <a16:creationId xmlns:a16="http://schemas.microsoft.com/office/drawing/2014/main" id="{4B08B5BA-9398-6E8B-DACD-348176327A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pic>
        <p:nvPicPr>
          <p:cNvPr id="2" name="Picture 1" descr="broom">
            <a:extLst>
              <a:ext uri="{FF2B5EF4-FFF2-40B4-BE49-F238E27FC236}">
                <a16:creationId xmlns:a16="http://schemas.microsoft.com/office/drawing/2014/main" id="{55866477-19A9-2F65-CF2C-908BE2844C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pic>
        <p:nvPicPr>
          <p:cNvPr id="3" name="Picture 2" descr="book">
            <a:extLst>
              <a:ext uri="{FF2B5EF4-FFF2-40B4-BE49-F238E27FC236}">
                <a16:creationId xmlns:a16="http://schemas.microsoft.com/office/drawing/2014/main" id="{F823EDF5-7E95-D2A5-99F4-E2DDDE56EEF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3685" y="2086276"/>
            <a:ext cx="2924629" cy="2924629"/>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 </a:t>
            </a:r>
            <a:endParaRPr lang="en-AU" dirty="0"/>
          </a:p>
        </p:txBody>
      </p:sp>
      <p:grpSp>
        <p:nvGrpSpPr>
          <p:cNvPr id="9" name="Group 8" descr="broom. book, moon">
            <a:extLst>
              <a:ext uri="{FF2B5EF4-FFF2-40B4-BE49-F238E27FC236}">
                <a16:creationId xmlns:a16="http://schemas.microsoft.com/office/drawing/2014/main" id="{16049ED4-02F5-AE35-D76A-AEBDCD183FD3}"/>
              </a:ext>
            </a:extLst>
          </p:cNvPr>
          <p:cNvGrpSpPr/>
          <p:nvPr/>
        </p:nvGrpSpPr>
        <p:grpSpPr>
          <a:xfrm>
            <a:off x="590244" y="2086276"/>
            <a:ext cx="10582078" cy="2924629"/>
            <a:chOff x="590244" y="2086276"/>
            <a:chExt cx="10582078" cy="2924629"/>
          </a:xfrm>
        </p:grpSpPr>
        <p:pic>
          <p:nvPicPr>
            <p:cNvPr id="2" name="Picture 1">
              <a:extLst>
                <a:ext uri="{FF2B5EF4-FFF2-40B4-BE49-F238E27FC236}">
                  <a16:creationId xmlns:a16="http://schemas.microsoft.com/office/drawing/2014/main" id="{FB9E3C24-F574-C22B-F6B6-A952D27C8C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590244" y="2258144"/>
              <a:ext cx="2571371" cy="2571371"/>
            </a:xfrm>
            <a:prstGeom prst="rect">
              <a:avLst/>
            </a:prstGeom>
          </p:spPr>
        </p:pic>
        <p:pic>
          <p:nvPicPr>
            <p:cNvPr id="4" name="Picture 3">
              <a:extLst>
                <a:ext uri="{FF2B5EF4-FFF2-40B4-BE49-F238E27FC236}">
                  <a16:creationId xmlns:a16="http://schemas.microsoft.com/office/drawing/2014/main" id="{3033853C-B52D-F993-6ACE-5F07EA0079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3685" y="2086276"/>
              <a:ext cx="2924629" cy="2924629"/>
            </a:xfrm>
            <a:prstGeom prst="rect">
              <a:avLst/>
            </a:prstGeom>
          </p:spPr>
        </p:pic>
        <p:pic>
          <p:nvPicPr>
            <p:cNvPr id="5" name="Picture 4">
              <a:extLst>
                <a:ext uri="{FF2B5EF4-FFF2-40B4-BE49-F238E27FC236}">
                  <a16:creationId xmlns:a16="http://schemas.microsoft.com/office/drawing/2014/main" id="{87CDEEEA-8B8E-D66C-E352-B47BB401AF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30384" y="2477623"/>
              <a:ext cx="2141938" cy="2141938"/>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We do</a:t>
            </a:r>
            <a:endParaRPr lang="en-AU" dirty="0"/>
          </a:p>
        </p:txBody>
      </p:sp>
      <p:pic>
        <p:nvPicPr>
          <p:cNvPr id="9" name="Picture 8" descr="roof">
            <a:extLst>
              <a:ext uri="{FF2B5EF4-FFF2-40B4-BE49-F238E27FC236}">
                <a16:creationId xmlns:a16="http://schemas.microsoft.com/office/drawing/2014/main" id="{A7FD86EB-5CA0-B3C2-9189-6B3364B086C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125" y="2320291"/>
            <a:ext cx="3120571" cy="2217418"/>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 </a:t>
            </a:r>
            <a:endParaRPr lang="en-AU" dirty="0"/>
          </a:p>
        </p:txBody>
      </p:sp>
      <p:pic>
        <p:nvPicPr>
          <p:cNvPr id="8" name="Picture 7" descr="roof">
            <a:extLst>
              <a:ext uri="{FF2B5EF4-FFF2-40B4-BE49-F238E27FC236}">
                <a16:creationId xmlns:a16="http://schemas.microsoft.com/office/drawing/2014/main" id="{C3F328C6-5281-D74F-0A60-CCCE6107A9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125" y="2320291"/>
            <a:ext cx="3120571" cy="2217418"/>
          </a:xfrm>
          <a:prstGeom prst="rect">
            <a:avLst/>
          </a:prstGeom>
        </p:spPr>
      </p:pic>
      <p:pic>
        <p:nvPicPr>
          <p:cNvPr id="4" name="Picture 3" descr="cook">
            <a:extLst>
              <a:ext uri="{FF2B5EF4-FFF2-40B4-BE49-F238E27FC236}">
                <a16:creationId xmlns:a16="http://schemas.microsoft.com/office/drawing/2014/main" id="{1FEF2AB4-F257-4384-AF61-603410F0A8A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844144" y="2177144"/>
            <a:ext cx="2503712" cy="2503712"/>
          </a:xfrm>
          <a:prstGeom prst="rect">
            <a:avLst/>
          </a:prstGeom>
          <a:noFill/>
          <a:ln>
            <a:noFill/>
          </a:ln>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 </a:t>
            </a:r>
            <a:endParaRPr lang="en-AU" dirty="0"/>
          </a:p>
        </p:txBody>
      </p:sp>
      <p:grpSp>
        <p:nvGrpSpPr>
          <p:cNvPr id="2" name="Group 1" descr="roof, cook, tooth">
            <a:extLst>
              <a:ext uri="{FF2B5EF4-FFF2-40B4-BE49-F238E27FC236}">
                <a16:creationId xmlns:a16="http://schemas.microsoft.com/office/drawing/2014/main" id="{A895CC62-F589-ABEE-E309-7D7E5BAA3169}"/>
              </a:ext>
            </a:extLst>
          </p:cNvPr>
          <p:cNvGrpSpPr/>
          <p:nvPr/>
        </p:nvGrpSpPr>
        <p:grpSpPr>
          <a:xfrm>
            <a:off x="468125" y="2177144"/>
            <a:ext cx="11020412" cy="2503712"/>
            <a:chOff x="468125" y="2095970"/>
            <a:chExt cx="11020412" cy="2503712"/>
          </a:xfrm>
        </p:grpSpPr>
        <p:grpSp>
          <p:nvGrpSpPr>
            <p:cNvPr id="17" name="Group 16">
              <a:extLst>
                <a:ext uri="{FF2B5EF4-FFF2-40B4-BE49-F238E27FC236}">
                  <a16:creationId xmlns:a16="http://schemas.microsoft.com/office/drawing/2014/main" id="{C1CCB74D-7D36-36A5-F70E-7977EB9578C3}"/>
                </a:ext>
              </a:extLst>
            </p:cNvPr>
            <p:cNvGrpSpPr/>
            <p:nvPr/>
          </p:nvGrpSpPr>
          <p:grpSpPr>
            <a:xfrm>
              <a:off x="468125" y="2239117"/>
              <a:ext cx="11020412" cy="2217418"/>
              <a:chOff x="823725" y="2320291"/>
              <a:chExt cx="11020412" cy="2217418"/>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23725" y="2320291"/>
                <a:ext cx="3120571" cy="2217418"/>
              </a:xfrm>
              <a:prstGeom prst="rect">
                <a:avLst/>
              </a:prstGeom>
            </p:spPr>
          </p:pic>
          <p:pic>
            <p:nvPicPr>
              <p:cNvPr id="16" name="Picture 15">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40424" y="2868567"/>
                <a:ext cx="2503713" cy="1669142"/>
              </a:xfrm>
              <a:prstGeom prst="rect">
                <a:avLst/>
              </a:prstGeom>
            </p:spPr>
          </p:pic>
        </p:grpSp>
        <p:pic>
          <p:nvPicPr>
            <p:cNvPr id="18" name="Picture 17">
              <a:extLst>
                <a:ext uri="{FF2B5EF4-FFF2-40B4-BE49-F238E27FC236}">
                  <a16:creationId xmlns:a16="http://schemas.microsoft.com/office/drawing/2014/main" id="{353DD8D1-6881-DD58-F75E-E983B20D0F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4844144" y="2095970"/>
              <a:ext cx="2503712" cy="2503712"/>
            </a:xfrm>
            <a:prstGeom prst="rect">
              <a:avLst/>
            </a:prstGeom>
            <a:noFill/>
            <a:ln>
              <a:noFill/>
            </a:ln>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I do</a:t>
            </a:r>
            <a:endParaRPr lang="en-AU" dirty="0"/>
          </a:p>
        </p:txBody>
      </p:sp>
      <p:sp>
        <p:nvSpPr>
          <p:cNvPr id="4" name="Content Placeholder 2">
            <a:extLst>
              <a:ext uri="{FF2B5EF4-FFF2-40B4-BE49-F238E27FC236}">
                <a16:creationId xmlns:a16="http://schemas.microsoft.com/office/drawing/2014/main" id="{24853FBF-CE72-4EF6-EE46-53D9C7DE371E}"/>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 </a:t>
            </a:r>
            <a:endParaRPr lang="en-AU" dirty="0"/>
          </a:p>
        </p:txBody>
      </p:sp>
      <p:sp>
        <p:nvSpPr>
          <p:cNvPr id="4" name="Content Placeholder 2">
            <a:extLst>
              <a:ext uri="{FF2B5EF4-FFF2-40B4-BE49-F238E27FC236}">
                <a16:creationId xmlns:a16="http://schemas.microsoft.com/office/drawing/2014/main" id="{9EC72D7E-4F93-5E3B-46C3-7129F5ADE181}"/>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    wood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hoop    wood    stood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72BE78A8-6F43-5D00-93BC-9720A3D020F0}"/>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47796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the thought bubble with the words, &quot;It's great!&quot;">
            <a:extLst>
              <a:ext uri="{FF2B5EF4-FFF2-40B4-BE49-F238E27FC236}">
                <a16:creationId xmlns:a16="http://schemas.microsoft.com/office/drawing/2014/main" id="{4A5BB49C-CD50-CE23-CCA0-095E4F3190E8}"/>
              </a:ext>
            </a:extLst>
          </p:cNvPr>
          <p:cNvGrpSpPr/>
          <p:nvPr/>
        </p:nvGrpSpPr>
        <p:grpSpPr>
          <a:xfrm>
            <a:off x="1" y="2291618"/>
            <a:ext cx="12191999" cy="3486758"/>
            <a:chOff x="1" y="2291618"/>
            <a:chExt cx="12191999" cy="3486758"/>
          </a:xfrm>
        </p:grpSpPr>
        <p:grpSp>
          <p:nvGrpSpPr>
            <p:cNvPr id="7" name="Group 6">
              <a:extLst>
                <a:ext uri="{FF2B5EF4-FFF2-40B4-BE49-F238E27FC236}">
                  <a16:creationId xmlns:a16="http://schemas.microsoft.com/office/drawing/2014/main" id="{C2FE7FEE-8CF9-1F84-BE1E-C8165DE08745}"/>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20B957C1-65F6-A562-6F3C-9E24F23AF94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A4383E93-1202-5D42-0578-F5259677BF59}"/>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1397A8B7-4777-F90D-178B-238CF1DE84B0}"/>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E8C217B3-BD18-6825-FA4A-238CFA62E68A}"/>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sp>
        <p:nvSpPr>
          <p:cNvPr id="4" name="Content Placeholder 2">
            <a:extLst>
              <a:ext uri="{FF2B5EF4-FFF2-40B4-BE49-F238E27FC236}">
                <a16:creationId xmlns:a16="http://schemas.microsoft.com/office/drawing/2014/main" id="{5D81A3E0-F4D9-0388-DD8F-DFD1F0F67712}"/>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    boot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shook    boot    zoo</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32 I do</a:t>
            </a:r>
            <a:endParaRPr lang="en-AU" dirty="0"/>
          </a:p>
        </p:txBody>
      </p:sp>
      <p:sp>
        <p:nvSpPr>
          <p:cNvPr id="3" name="Content Placeholder 2">
            <a:extLst>
              <a:ext uri="{FF2B5EF4-FFF2-40B4-BE49-F238E27FC236}">
                <a16:creationId xmlns:a16="http://schemas.microsoft.com/office/drawing/2014/main" id="{50FC94B7-9AFE-5F3A-6A58-DBF9CCD1C374}"/>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any  many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9FDDFF5A-1431-7B40-4B59-919035DCD5F6}"/>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many   any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797113" y="1948401"/>
            <a:ext cx="10203180"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There are many good</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books, but I would choose</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the one on bamboo and</a:t>
            </a:r>
            <a:br>
              <a:rPr lang="en-US" sz="6800">
                <a:solidFill>
                  <a:srgbClr val="4557AD"/>
                </a:solidFill>
                <a:latin typeface="Tenorite" pitchFamily="2" charset="0"/>
                <a:ea typeface="Verdana" panose="020B0604030504040204" pitchFamily="34" charset="0"/>
                <a:cs typeface="Verdana" panose="020B0604030504040204" pitchFamily="34" charset="0"/>
              </a:rPr>
            </a:br>
            <a:r>
              <a:rPr lang="en-US" sz="6800">
                <a:solidFill>
                  <a:srgbClr val="4557AD"/>
                </a:solidFill>
                <a:latin typeface="Tenorite" pitchFamily="2" charset="0"/>
                <a:ea typeface="Verdana" panose="020B0604030504040204" pitchFamily="34" charset="0"/>
                <a:cs typeface="Verdana" panose="020B0604030504040204" pitchFamily="34" charset="0"/>
              </a:rPr>
              <a:t>wood.</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35 We do</a:t>
            </a:r>
            <a:endParaRPr lang="en-AU" dirty="0"/>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745068" y="1705483"/>
            <a:ext cx="11446932"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I stood in my boots and looked up. I shook my head because I saw something zoom to the moon!</a:t>
            </a: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sounds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505156"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oo</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smooth</a:t>
            </a:r>
          </a:p>
          <a:p>
            <a:pPr marL="0" indent="0" algn="ctr">
              <a:buFont typeface="Arial" panose="020B0604020202020204" pitchFamily="34" charset="0"/>
              <a:buNone/>
            </a:pPr>
            <a:r>
              <a:rPr lang="en-US" sz="4400">
                <a:solidFill>
                  <a:srgbClr val="4557AD"/>
                </a:solidFill>
                <a:latin typeface="Tenorite" pitchFamily="2" charset="0"/>
                <a:cs typeface="Arial"/>
              </a:rPr>
              <a:t>gloomy</a:t>
            </a:r>
          </a:p>
          <a:p>
            <a:pPr marL="0" indent="0" algn="ctr">
              <a:buFont typeface="Arial" panose="020B0604020202020204" pitchFamily="34" charset="0"/>
              <a:buNone/>
            </a:pPr>
            <a:r>
              <a:rPr lang="en-US" sz="4400">
                <a:solidFill>
                  <a:srgbClr val="4557AD"/>
                </a:solidFill>
                <a:latin typeface="Tenorite" pitchFamily="2" charset="0"/>
                <a:cs typeface="Arial"/>
              </a:rPr>
              <a:t>look</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spoon">
            <a:extLst>
              <a:ext uri="{FF2B5EF4-FFF2-40B4-BE49-F238E27FC236}">
                <a16:creationId xmlns:a16="http://schemas.microsoft.com/office/drawing/2014/main" id="{A48CDD58-D51D-8DF9-D391-17218B35B4E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266998" y="3334742"/>
            <a:ext cx="713965" cy="713965"/>
          </a:xfrm>
          <a:prstGeom prst="rect">
            <a:avLst/>
          </a:prstGeom>
        </p:spPr>
      </p:pic>
      <p:pic>
        <p:nvPicPr>
          <p:cNvPr id="6" name="Picture 5" descr="woof">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39603" y="4210103"/>
            <a:ext cx="1113619" cy="1113619"/>
          </a:xfrm>
          <a:prstGeom prst="rect">
            <a:avLst/>
          </a:prstGeom>
        </p:spPr>
      </p:pic>
      <p:pic>
        <p:nvPicPr>
          <p:cNvPr id="9" name="Picture 8" descr="hook">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044342" y="5485118"/>
            <a:ext cx="1001199" cy="1001199"/>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5" name="Picture 4" descr="Image of Phase 13, lesson 4 student sheet">
            <a:extLst>
              <a:ext uri="{FF2B5EF4-FFF2-40B4-BE49-F238E27FC236}">
                <a16:creationId xmlns:a16="http://schemas.microsoft.com/office/drawing/2014/main" id="{70E2A84F-CB65-0B16-4320-61EB54F3299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96326" y="482450"/>
            <a:ext cx="4008910" cy="5660341"/>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6" name="Graphic 5" descr="Three plants growing">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5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5" name="Graphic 4" descr="A blue statu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2B6730D1-DB92-A600-A9CD-B993F799E181}"/>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speak   rugby   true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763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statue">
            <a:extLst>
              <a:ext uri="{FF2B5EF4-FFF2-40B4-BE49-F238E27FC236}">
                <a16:creationId xmlns:a16="http://schemas.microsoft.com/office/drawing/2014/main" id="{1D501687-6BDF-FE0A-F977-751911FA7B7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90972" y="2217701"/>
            <a:ext cx="2466652" cy="2466652"/>
          </a:xfrm>
          <a:prstGeom prst="rect">
            <a:avLst/>
          </a:prstGeom>
        </p:spPr>
      </p:pic>
      <p:pic>
        <p:nvPicPr>
          <p:cNvPr id="7" name="Picture 6" descr="leap">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67529" y="2011267"/>
            <a:ext cx="3036984" cy="3036984"/>
          </a:xfrm>
          <a:prstGeom prst="rect">
            <a:avLst/>
          </a:prstGeom>
        </p:spPr>
      </p:pic>
      <p:pic>
        <p:nvPicPr>
          <p:cNvPr id="5" name="Picture 4" descr="screw">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27941" y="2217701"/>
            <a:ext cx="2673087" cy="2673087"/>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984E5BAF-EDD2-448C-A735-35DA0E17ADA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purl.org/dc/dcmitype/"/>
    <ds:schemaRef ds:uri="http://schemas.microsoft.com/office/2006/documentManagement/types"/>
    <ds:schemaRef ds:uri="64eff3df-e3d6-48ed-978f-45ff25640900"/>
    <ds:schemaRef ds:uri="ff236c08-9611-4854-a4bb-16d44b7327b6"/>
    <ds:schemaRef ds:uri="http://www.w3.org/XML/1998/namespace"/>
    <ds:schemaRef ds:uri="http://purl.org/dc/elements/1.1/"/>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0</TotalTime>
  <Words>5317</Words>
  <Application>Microsoft Office PowerPoint</Application>
  <PresentationFormat>Widescreen</PresentationFormat>
  <Paragraphs>682</Paragraphs>
  <Slides>41</Slides>
  <Notes>41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Narrow</vt:lpstr>
      <vt:lpstr>Arial</vt:lpstr>
      <vt:lpstr>Calibri</vt:lpstr>
      <vt:lpstr>Calibri Light</vt:lpstr>
      <vt:lpstr>Courier New</vt:lpstr>
      <vt:lpstr>Symbol</vt:lpstr>
      <vt:lpstr>Tenorite</vt:lpstr>
      <vt:lpstr>Office Theme</vt:lpstr>
      <vt:lpstr>Slide 1 Explicit teaching</vt:lpstr>
      <vt:lpstr>Slide 2 I do</vt:lpstr>
      <vt:lpstr>Slide 3 I do </vt:lpstr>
      <vt:lpstr>Slide 4 I do </vt:lpstr>
      <vt:lpstr>Slide 5 I do </vt:lpstr>
      <vt:lpstr>Slide 6 Review You do</vt:lpstr>
      <vt:lpstr>Slide 7 Review You do</vt:lpstr>
      <vt:lpstr>Slide 8 Review You do</vt:lpstr>
      <vt:lpstr>Slide 9 Review You do</vt:lpstr>
      <vt:lpstr>Slide 10 Review You do</vt:lpstr>
      <vt:lpstr>Slide 11 Review You do</vt:lpstr>
      <vt:lpstr>Slide 12 Review</vt:lpstr>
      <vt:lpstr>Slide 13 Review</vt:lpstr>
      <vt:lpstr>Slide 14 Review</vt:lpstr>
      <vt:lpstr>Slide 15 End of review</vt:lpstr>
      <vt:lpstr>Slide 16 Learning intention and success criteria</vt:lpstr>
      <vt:lpstr>Slide 17 I do </vt:lpstr>
      <vt:lpstr>Slide 18 I do</vt:lpstr>
      <vt:lpstr>Slide 19 We do </vt:lpstr>
      <vt:lpstr>Slide 20 I do</vt:lpstr>
      <vt:lpstr>Slide 21 I do</vt:lpstr>
      <vt:lpstr>Slide 22 I do </vt:lpstr>
      <vt:lpstr>Slide 23 We do</vt:lpstr>
      <vt:lpstr>Slide 24 We do </vt:lpstr>
      <vt:lpstr>Slide 25 We do </vt:lpstr>
      <vt:lpstr>Slide 26 I do</vt:lpstr>
      <vt:lpstr>Slide 27 I do </vt:lpstr>
      <vt:lpstr>Slide 28 I do</vt:lpstr>
      <vt:lpstr>Slide 29 We do </vt:lpstr>
      <vt:lpstr>Slide 30 We do</vt:lpstr>
      <vt:lpstr>Slide 31 We do</vt:lpstr>
      <vt:lpstr>Slide 32 I do</vt:lpstr>
      <vt:lpstr>Slide 33 We do </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2025-08-19T23:49:42Z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