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tags/tag9.xml" ContentType="application/vnd.openxmlformats-officedocument.presentationml.tags+xml"/>
  <Override PartName="/ppt/notesSlides/notesSlide18.xml" ContentType="application/vnd.openxmlformats-officedocument.presentationml.notesSlide+xml"/>
  <Override PartName="/ppt/tags/tag10.xml" ContentType="application/vnd.openxmlformats-officedocument.presentationml.tags+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tags/tag16.xml" ContentType="application/vnd.openxmlformats-officedocument.presentationml.tags+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ppt/tags/tag18.xml" ContentType="application/vnd.openxmlformats-officedocument.presentationml.tags+xml"/>
  <Override PartName="/ppt/notesSlides/notesSlide27.xml" ContentType="application/vnd.openxmlformats-officedocument.presentationml.notesSlide+xml"/>
  <Override PartName="/ppt/tags/tag19.xml" ContentType="application/vnd.openxmlformats-officedocument.presentationml.tags+xml"/>
  <Override PartName="/ppt/notesSlides/notesSlide28.xml" ContentType="application/vnd.openxmlformats-officedocument.presentationml.notesSlide+xml"/>
  <Override PartName="/ppt/tags/tag20.xml" ContentType="application/vnd.openxmlformats-officedocument.presentationml.tags+xml"/>
  <Override PartName="/ppt/notesSlides/notesSlide29.xml" ContentType="application/vnd.openxmlformats-officedocument.presentationml.notesSlide+xml"/>
  <Override PartName="/ppt/tags/tag21.xml" ContentType="application/vnd.openxmlformats-officedocument.presentationml.tags+xml"/>
  <Override PartName="/ppt/notesSlides/notesSlide30.xml" ContentType="application/vnd.openxmlformats-officedocument.presentationml.notesSlide+xml"/>
  <Override PartName="/ppt/tags/tag22.xml" ContentType="application/vnd.openxmlformats-officedocument.presentationml.tags+xml"/>
  <Override PartName="/ppt/notesSlides/notesSlide31.xml" ContentType="application/vnd.openxmlformats-officedocument.presentationml.notesSlide+xml"/>
  <Override PartName="/ppt/tags/tag23.xml" ContentType="application/vnd.openxmlformats-officedocument.presentationml.tags+xml"/>
  <Override PartName="/ppt/notesSlides/notesSlide32.xml" ContentType="application/vnd.openxmlformats-officedocument.presentationml.notesSlide+xml"/>
  <Override PartName="/ppt/tags/tag24.xml" ContentType="application/vnd.openxmlformats-officedocument.presentationml.tags+xml"/>
  <Override PartName="/ppt/notesSlides/notesSlide33.xml" ContentType="application/vnd.openxmlformats-officedocument.presentationml.notesSlide+xml"/>
  <Override PartName="/ppt/tags/tag25.xml" ContentType="application/vnd.openxmlformats-officedocument.presentationml.tags+xml"/>
  <Override PartName="/ppt/notesSlides/notesSlide34.xml" ContentType="application/vnd.openxmlformats-officedocument.presentationml.notesSlide+xml"/>
  <Override PartName="/ppt/tags/tag26.xml" ContentType="application/vnd.openxmlformats-officedocument.presentationml.tags+xml"/>
  <Override PartName="/ppt/notesSlides/notesSlide35.xml" ContentType="application/vnd.openxmlformats-officedocument.presentationml.notesSlide+xml"/>
  <Override PartName="/ppt/tags/tag27.xml" ContentType="application/vnd.openxmlformats-officedocument.presentationml.tags+xml"/>
  <Override PartName="/ppt/notesSlides/notesSlide36.xml" ContentType="application/vnd.openxmlformats-officedocument.presentationml.notesSlide+xml"/>
  <Override PartName="/ppt/tags/tag28.xml" ContentType="application/vnd.openxmlformats-officedocument.presentationml.tags+xml"/>
  <Override PartName="/ppt/notesSlides/notesSlide37.xml" ContentType="application/vnd.openxmlformats-officedocument.presentationml.notesSlide+xml"/>
  <Override PartName="/ppt/tags/tag29.xml" ContentType="application/vnd.openxmlformats-officedocument.presentationml.tags+xml"/>
  <Override PartName="/ppt/notesSlides/notesSlide38.xml" ContentType="application/vnd.openxmlformats-officedocument.presentationml.notesSlide+xml"/>
  <Override PartName="/ppt/tags/tag30.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520" r:id="rId5"/>
    <p:sldId id="557" r:id="rId6"/>
    <p:sldId id="560" r:id="rId7"/>
    <p:sldId id="550" r:id="rId8"/>
    <p:sldId id="551" r:id="rId9"/>
    <p:sldId id="552" r:id="rId10"/>
    <p:sldId id="549" r:id="rId11"/>
    <p:sldId id="561" r:id="rId12"/>
    <p:sldId id="562" r:id="rId13"/>
    <p:sldId id="523" r:id="rId14"/>
    <p:sldId id="524" r:id="rId15"/>
    <p:sldId id="566" r:id="rId16"/>
    <p:sldId id="563" r:id="rId17"/>
    <p:sldId id="564" r:id="rId18"/>
    <p:sldId id="565" r:id="rId19"/>
    <p:sldId id="516" r:id="rId20"/>
    <p:sldId id="498" r:id="rId21"/>
    <p:sldId id="472" r:id="rId22"/>
    <p:sldId id="522" r:id="rId23"/>
    <p:sldId id="473" r:id="rId24"/>
    <p:sldId id="480" r:id="rId25"/>
    <p:sldId id="481" r:id="rId26"/>
    <p:sldId id="482" r:id="rId27"/>
    <p:sldId id="483" r:id="rId28"/>
    <p:sldId id="484" r:id="rId29"/>
    <p:sldId id="485" r:id="rId30"/>
    <p:sldId id="474" r:id="rId31"/>
    <p:sldId id="475" r:id="rId32"/>
    <p:sldId id="476" r:id="rId33"/>
    <p:sldId id="477" r:id="rId34"/>
    <p:sldId id="478" r:id="rId35"/>
    <p:sldId id="479" r:id="rId36"/>
    <p:sldId id="571" r:id="rId37"/>
    <p:sldId id="488" r:id="rId38"/>
    <p:sldId id="489" r:id="rId39"/>
    <p:sldId id="490" r:id="rId40"/>
    <p:sldId id="491" r:id="rId41"/>
    <p:sldId id="492" r:id="rId42"/>
    <p:sldId id="493" r:id="rId43"/>
    <p:sldId id="494" r:id="rId44"/>
    <p:sldId id="499"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4"/>
    <a:srgbClr val="4557AD"/>
    <a:srgbClr val="9B6A49"/>
    <a:srgbClr val="007FC2"/>
    <a:srgbClr val="002060"/>
    <a:srgbClr val="4472C4"/>
    <a:srgbClr val="4857A6"/>
    <a:srgbClr val="D9ECF6"/>
    <a:srgbClr val="FFFFFF"/>
    <a:srgbClr val="0E1E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A08EA5-9853-4959-B82E-8CC2F156317C}" v="108" dt="2025-09-01T04:41:12.5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60412" autoAdjust="0"/>
  </p:normalViewPr>
  <p:slideViewPr>
    <p:cSldViewPr snapToGrid="0">
      <p:cViewPr varScale="1">
        <p:scale>
          <a:sx n="67" d="100"/>
          <a:sy n="67" d="100"/>
        </p:scale>
        <p:origin x="1578" y="78"/>
      </p:cViewPr>
      <p:guideLst>
        <p:guide orient="horz" pos="2160"/>
        <p:guide pos="3840"/>
      </p:guideLst>
    </p:cSldViewPr>
  </p:slideViewPr>
  <p:outlineViewPr>
    <p:cViewPr>
      <p:scale>
        <a:sx n="33" d="100"/>
        <a:sy n="33" d="100"/>
      </p:scale>
      <p:origin x="0" y="-1812"/>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S::kerrie.shanahan@esa.edu.au::ae473d9f-76e9-476f-892f-2674ea963afc" providerId="AD" clId="Web-{DB62E41B-811A-8C75-030C-B12B768DA1E5}"/>
    <pc:docChg chg="mod modSld">
      <pc:chgData name="Kerrie Shanahan" userId="S::kerrie.shanahan@esa.edu.au::ae473d9f-76e9-476f-892f-2674ea963afc" providerId="AD" clId="Web-{DB62E41B-811A-8C75-030C-B12B768DA1E5}" dt="2025-08-13T03:54:16.706" v="14"/>
      <pc:docMkLst>
        <pc:docMk/>
      </pc:docMkLst>
      <pc:sldChg chg="modNotes">
        <pc:chgData name="Kerrie Shanahan" userId="S::kerrie.shanahan@esa.edu.au::ae473d9f-76e9-476f-892f-2674ea963afc" providerId="AD" clId="Web-{DB62E41B-811A-8C75-030C-B12B768DA1E5}" dt="2025-08-13T03:54:16.706" v="14"/>
        <pc:sldMkLst>
          <pc:docMk/>
          <pc:sldMk cId="137630411" sldId="551"/>
        </pc:sldMkLst>
      </pc:sldChg>
    </pc:docChg>
  </pc:docChgLst>
  <pc:docChgLst>
    <pc:chgData name="Martine Power" userId="f3410e55-3c0b-475c-b0b5-72038337e5c9" providerId="ADAL" clId="{B408CC31-A361-497F-B8BA-ECEE6A67E205}"/>
    <pc:docChg chg="custSel modSld">
      <pc:chgData name="Martine Power" userId="f3410e55-3c0b-475c-b0b5-72038337e5c9" providerId="ADAL" clId="{B408CC31-A361-497F-B8BA-ECEE6A67E205}" dt="2025-08-18T00:14:32.853" v="154" actId="20577"/>
      <pc:docMkLst>
        <pc:docMk/>
      </pc:docMkLst>
      <pc:sldChg chg="modNotesTx">
        <pc:chgData name="Martine Power" userId="f3410e55-3c0b-475c-b0b5-72038337e5c9" providerId="ADAL" clId="{B408CC31-A361-497F-B8BA-ECEE6A67E205}" dt="2025-08-15T05:40:46.922" v="148" actId="20577"/>
        <pc:sldMkLst>
          <pc:docMk/>
          <pc:sldMk cId="3979313776" sldId="472"/>
        </pc:sldMkLst>
      </pc:sldChg>
      <pc:sldChg chg="modNotesTx">
        <pc:chgData name="Martine Power" userId="f3410e55-3c0b-475c-b0b5-72038337e5c9" providerId="ADAL" clId="{B408CC31-A361-497F-B8BA-ECEE6A67E205}" dt="2025-08-18T00:14:32.853" v="154" actId="20577"/>
        <pc:sldMkLst>
          <pc:docMk/>
          <pc:sldMk cId="568666050" sldId="473"/>
        </pc:sldMkLst>
      </pc:sldChg>
      <pc:sldChg chg="modNotesTx">
        <pc:chgData name="Martine Power" userId="f3410e55-3c0b-475c-b0b5-72038337e5c9" providerId="ADAL" clId="{B408CC31-A361-497F-B8BA-ECEE6A67E205}" dt="2025-08-15T03:32:43.175" v="61" actId="20577"/>
        <pc:sldMkLst>
          <pc:docMk/>
          <pc:sldMk cId="133161496" sldId="477"/>
        </pc:sldMkLst>
      </pc:sldChg>
      <pc:sldChg chg="modNotesTx">
        <pc:chgData name="Martine Power" userId="f3410e55-3c0b-475c-b0b5-72038337e5c9" providerId="ADAL" clId="{B408CC31-A361-497F-B8BA-ECEE6A67E205}" dt="2025-08-15T03:32:55.979" v="63" actId="20577"/>
        <pc:sldMkLst>
          <pc:docMk/>
          <pc:sldMk cId="3342199426" sldId="478"/>
        </pc:sldMkLst>
      </pc:sldChg>
      <pc:sldChg chg="modNotesTx">
        <pc:chgData name="Martine Power" userId="f3410e55-3c0b-475c-b0b5-72038337e5c9" providerId="ADAL" clId="{B408CC31-A361-497F-B8BA-ECEE6A67E205}" dt="2025-08-15T03:21:40.122" v="43" actId="20577"/>
        <pc:sldMkLst>
          <pc:docMk/>
          <pc:sldMk cId="3426776120" sldId="480"/>
        </pc:sldMkLst>
      </pc:sldChg>
      <pc:sldChg chg="modNotesTx">
        <pc:chgData name="Martine Power" userId="f3410e55-3c0b-475c-b0b5-72038337e5c9" providerId="ADAL" clId="{B408CC31-A361-497F-B8BA-ECEE6A67E205}" dt="2025-08-15T03:24:50.464" v="59" actId="20577"/>
        <pc:sldMkLst>
          <pc:docMk/>
          <pc:sldMk cId="1998018280" sldId="482"/>
        </pc:sldMkLst>
      </pc:sldChg>
      <pc:sldChg chg="modSp mod">
        <pc:chgData name="Martine Power" userId="f3410e55-3c0b-475c-b0b5-72038337e5c9" providerId="ADAL" clId="{B408CC31-A361-497F-B8BA-ECEE6A67E205}" dt="2025-08-15T04:16:14.760" v="113" actId="313"/>
        <pc:sldMkLst>
          <pc:docMk/>
          <pc:sldMk cId="1278329242" sldId="489"/>
        </pc:sldMkLst>
        <pc:spChg chg="mod">
          <ac:chgData name="Martine Power" userId="f3410e55-3c0b-475c-b0b5-72038337e5c9" providerId="ADAL" clId="{B408CC31-A361-497F-B8BA-ECEE6A67E205}" dt="2025-08-15T04:16:14.760" v="113" actId="313"/>
          <ac:spMkLst>
            <pc:docMk/>
            <pc:sldMk cId="1278329242" sldId="489"/>
            <ac:spMk id="2" creationId="{B637D744-1307-77B6-78C2-1DDC4DC0F41E}"/>
          </ac:spMkLst>
        </pc:spChg>
      </pc:sldChg>
      <pc:sldChg chg="modNotesTx">
        <pc:chgData name="Martine Power" userId="f3410e55-3c0b-475c-b0b5-72038337e5c9" providerId="ADAL" clId="{B408CC31-A361-497F-B8BA-ECEE6A67E205}" dt="2025-08-15T04:58:11.737" v="132" actId="20577"/>
        <pc:sldMkLst>
          <pc:docMk/>
          <pc:sldMk cId="508572399" sldId="490"/>
        </pc:sldMkLst>
      </pc:sldChg>
      <pc:sldChg chg="modNotesTx">
        <pc:chgData name="Martine Power" userId="f3410e55-3c0b-475c-b0b5-72038337e5c9" providerId="ADAL" clId="{B408CC31-A361-497F-B8BA-ECEE6A67E205}" dt="2025-08-15T04:58:21.255" v="134" actId="20577"/>
        <pc:sldMkLst>
          <pc:docMk/>
          <pc:sldMk cId="1157311959" sldId="491"/>
        </pc:sldMkLst>
      </pc:sldChg>
      <pc:sldChg chg="modNotesTx">
        <pc:chgData name="Martine Power" userId="f3410e55-3c0b-475c-b0b5-72038337e5c9" providerId="ADAL" clId="{B408CC31-A361-497F-B8BA-ECEE6A67E205}" dt="2025-08-15T05:07:34.271" v="137" actId="20577"/>
        <pc:sldMkLst>
          <pc:docMk/>
          <pc:sldMk cId="258130066" sldId="492"/>
        </pc:sldMkLst>
      </pc:sldChg>
      <pc:sldChg chg="modNotesTx">
        <pc:chgData name="Martine Power" userId="f3410e55-3c0b-475c-b0b5-72038337e5c9" providerId="ADAL" clId="{B408CC31-A361-497F-B8BA-ECEE6A67E205}" dt="2025-08-15T05:10:18.147" v="139" actId="20577"/>
        <pc:sldMkLst>
          <pc:docMk/>
          <pc:sldMk cId="2389358011" sldId="493"/>
        </pc:sldMkLst>
      </pc:sldChg>
      <pc:sldChg chg="modNotesTx">
        <pc:chgData name="Martine Power" userId="f3410e55-3c0b-475c-b0b5-72038337e5c9" providerId="ADAL" clId="{B408CC31-A361-497F-B8BA-ECEE6A67E205}" dt="2025-08-15T04:30:09.633" v="120" actId="20577"/>
        <pc:sldMkLst>
          <pc:docMk/>
          <pc:sldMk cId="1759574190" sldId="498"/>
        </pc:sldMkLst>
      </pc:sldChg>
      <pc:sldChg chg="modNotesTx">
        <pc:chgData name="Martine Power" userId="f3410e55-3c0b-475c-b0b5-72038337e5c9" providerId="ADAL" clId="{B408CC31-A361-497F-B8BA-ECEE6A67E205}" dt="2025-08-15T00:21:19.747" v="7" actId="20577"/>
        <pc:sldMkLst>
          <pc:docMk/>
          <pc:sldMk cId="409148390" sldId="520"/>
        </pc:sldMkLst>
      </pc:sldChg>
      <pc:sldChg chg="modNotesTx">
        <pc:chgData name="Martine Power" userId="f3410e55-3c0b-475c-b0b5-72038337e5c9" providerId="ADAL" clId="{B408CC31-A361-497F-B8BA-ECEE6A67E205}" dt="2025-08-15T03:17:15.375" v="32" actId="114"/>
        <pc:sldMkLst>
          <pc:docMk/>
          <pc:sldMk cId="309290176" sldId="522"/>
        </pc:sldMkLst>
      </pc:sldChg>
      <pc:sldChg chg="modNotesTx">
        <pc:chgData name="Martine Power" userId="f3410e55-3c0b-475c-b0b5-72038337e5c9" providerId="ADAL" clId="{B408CC31-A361-497F-B8BA-ECEE6A67E205}" dt="2025-08-15T00:40:07.824" v="14" actId="20577"/>
        <pc:sldMkLst>
          <pc:docMk/>
          <pc:sldMk cId="3297467164" sldId="524"/>
        </pc:sldMkLst>
      </pc:sldChg>
      <pc:sldChg chg="modNotesTx">
        <pc:chgData name="Martine Power" userId="f3410e55-3c0b-475c-b0b5-72038337e5c9" providerId="ADAL" clId="{B408CC31-A361-497F-B8BA-ECEE6A67E205}" dt="2025-08-15T06:15:14.750" v="153" actId="20577"/>
        <pc:sldMkLst>
          <pc:docMk/>
          <pc:sldMk cId="2763008338" sldId="549"/>
        </pc:sldMkLst>
      </pc:sldChg>
      <pc:sldChg chg="modNotesTx">
        <pc:chgData name="Martine Power" userId="f3410e55-3c0b-475c-b0b5-72038337e5c9" providerId="ADAL" clId="{B408CC31-A361-497F-B8BA-ECEE6A67E205}" dt="2025-08-15T00:26:00.659" v="9" actId="20577"/>
        <pc:sldMkLst>
          <pc:docMk/>
          <pc:sldMk cId="3330237926" sldId="550"/>
        </pc:sldMkLst>
      </pc:sldChg>
      <pc:sldChg chg="modNotesTx">
        <pc:chgData name="Martine Power" userId="f3410e55-3c0b-475c-b0b5-72038337e5c9" providerId="ADAL" clId="{B408CC31-A361-497F-B8BA-ECEE6A67E205}" dt="2025-08-15T06:14:58.594" v="151" actId="20577"/>
        <pc:sldMkLst>
          <pc:docMk/>
          <pc:sldMk cId="3827273845" sldId="560"/>
        </pc:sldMkLst>
      </pc:sldChg>
      <pc:sldChg chg="modNotesTx">
        <pc:chgData name="Martine Power" userId="f3410e55-3c0b-475c-b0b5-72038337e5c9" providerId="ADAL" clId="{B408CC31-A361-497F-B8BA-ECEE6A67E205}" dt="2025-08-15T06:15:05.241" v="152" actId="20577"/>
        <pc:sldMkLst>
          <pc:docMk/>
          <pc:sldMk cId="668125145" sldId="561"/>
        </pc:sldMkLst>
      </pc:sldChg>
      <pc:sldChg chg="modNotesTx">
        <pc:chgData name="Martine Power" userId="f3410e55-3c0b-475c-b0b5-72038337e5c9" providerId="ADAL" clId="{B408CC31-A361-497F-B8BA-ECEE6A67E205}" dt="2025-08-15T05:55:29.602" v="149" actId="20577"/>
        <pc:sldMkLst>
          <pc:docMk/>
          <pc:sldMk cId="3305298057" sldId="562"/>
        </pc:sldMkLst>
      </pc:sldChg>
      <pc:sldChg chg="modNotesTx">
        <pc:chgData name="Martine Power" userId="f3410e55-3c0b-475c-b0b5-72038337e5c9" providerId="ADAL" clId="{B408CC31-A361-497F-B8BA-ECEE6A67E205}" dt="2025-08-15T00:43:35.527" v="15" actId="20577"/>
        <pc:sldMkLst>
          <pc:docMk/>
          <pc:sldMk cId="3177197192" sldId="563"/>
        </pc:sldMkLst>
      </pc:sldChg>
      <pc:sldChg chg="modNotesTx">
        <pc:chgData name="Martine Power" userId="f3410e55-3c0b-475c-b0b5-72038337e5c9" providerId="ADAL" clId="{B408CC31-A361-497F-B8BA-ECEE6A67E205}" dt="2025-08-15T00:45:49.195" v="17" actId="5793"/>
        <pc:sldMkLst>
          <pc:docMk/>
          <pc:sldMk cId="36868995" sldId="564"/>
        </pc:sldMkLst>
      </pc:sldChg>
      <pc:sldChg chg="modNotesTx">
        <pc:chgData name="Martine Power" userId="f3410e55-3c0b-475c-b0b5-72038337e5c9" providerId="ADAL" clId="{B408CC31-A361-497F-B8BA-ECEE6A67E205}" dt="2025-08-15T04:28:24.735" v="114" actId="20577"/>
        <pc:sldMkLst>
          <pc:docMk/>
          <pc:sldMk cId="450225183" sldId="565"/>
        </pc:sldMkLst>
      </pc:sldChg>
      <pc:sldChg chg="modNotesTx">
        <pc:chgData name="Martine Power" userId="f3410e55-3c0b-475c-b0b5-72038337e5c9" providerId="ADAL" clId="{B408CC31-A361-497F-B8BA-ECEE6A67E205}" dt="2025-08-15T05:55:35.107" v="150" actId="20577"/>
        <pc:sldMkLst>
          <pc:docMk/>
          <pc:sldMk cId="1555405071" sldId="566"/>
        </pc:sldMkLst>
      </pc:sldChg>
      <pc:sldChg chg="modNotesTx">
        <pc:chgData name="Martine Power" userId="f3410e55-3c0b-475c-b0b5-72038337e5c9" providerId="ADAL" clId="{B408CC31-A361-497F-B8BA-ECEE6A67E205}" dt="2025-08-15T03:34:11.562" v="65" actId="20577"/>
        <pc:sldMkLst>
          <pc:docMk/>
          <pc:sldMk cId="2319690211" sldId="571"/>
        </pc:sldMkLst>
      </pc:sldChg>
    </pc:docChg>
  </pc:docChgLst>
  <pc:docChgLst>
    <pc:chgData name="Kerrie Shanahan" userId="ae473d9f-76e9-476f-892f-2674ea963afc" providerId="ADAL" clId="{E9CBD8B9-B88E-4A86-A89E-240CD841B255}"/>
    <pc:docChg chg="modSld">
      <pc:chgData name="Kerrie Shanahan" userId="ae473d9f-76e9-476f-892f-2674ea963afc" providerId="ADAL" clId="{E9CBD8B9-B88E-4A86-A89E-240CD841B255}" dt="2025-07-14T00:09:38.726" v="1" actId="14826"/>
      <pc:docMkLst>
        <pc:docMk/>
      </pc:docMkLst>
      <pc:sldChg chg="modSp">
        <pc:chgData name="Kerrie Shanahan" userId="ae473d9f-76e9-476f-892f-2674ea963afc" providerId="ADAL" clId="{E9CBD8B9-B88E-4A86-A89E-240CD841B255}" dt="2025-07-14T00:09:38.726" v="1" actId="14826"/>
        <pc:sldMkLst>
          <pc:docMk/>
          <pc:sldMk cId="2389358011" sldId="493"/>
        </pc:sldMkLst>
      </pc:sldChg>
    </pc:docChg>
  </pc:docChgLst>
  <pc:docChgLst>
    <pc:chgData name="Kerrie Shanahan" userId="ae473d9f-76e9-476f-892f-2674ea963afc" providerId="ADAL" clId="{E8A08EA5-9853-4959-B82E-8CC2F156317C}"/>
    <pc:docChg chg="custSel modSld">
      <pc:chgData name="Kerrie Shanahan" userId="ae473d9f-76e9-476f-892f-2674ea963afc" providerId="ADAL" clId="{E8A08EA5-9853-4959-B82E-8CC2F156317C}" dt="2025-09-01T04:45:16.921" v="1625" actId="962"/>
      <pc:docMkLst>
        <pc:docMk/>
      </pc:docMkLst>
      <pc:sldChg chg="modSp mod modNotesTx">
        <pc:chgData name="Kerrie Shanahan" userId="ae473d9f-76e9-476f-892f-2674ea963afc" providerId="ADAL" clId="{E8A08EA5-9853-4959-B82E-8CC2F156317C}" dt="2025-08-19T23:40:24.752" v="1506" actId="20577"/>
        <pc:sldMkLst>
          <pc:docMk/>
          <pc:sldMk cId="3979313776" sldId="472"/>
        </pc:sldMkLst>
        <pc:spChg chg="mod">
          <ac:chgData name="Kerrie Shanahan" userId="ae473d9f-76e9-476f-892f-2674ea963afc" providerId="ADAL" clId="{E8A08EA5-9853-4959-B82E-8CC2F156317C}" dt="2025-08-19T23:40:24.752" v="1506" actId="20577"/>
          <ac:spMkLst>
            <pc:docMk/>
            <pc:sldMk cId="3979313776" sldId="472"/>
            <ac:spMk id="2" creationId="{370703F5-54EA-1A0D-EF89-8E5768C88B96}"/>
          </ac:spMkLst>
        </pc:spChg>
        <pc:grpChg chg="mod">
          <ac:chgData name="Kerrie Shanahan" userId="ae473d9f-76e9-476f-892f-2674ea963afc" providerId="ADAL" clId="{E8A08EA5-9853-4959-B82E-8CC2F156317C}" dt="2025-07-21T02:40:26.483" v="834" actId="962"/>
          <ac:grpSpMkLst>
            <pc:docMk/>
            <pc:sldMk cId="3979313776" sldId="472"/>
            <ac:grpSpMk id="8" creationId="{8630F6B2-C07A-3ED4-FCC3-3876040401CB}"/>
          </ac:grpSpMkLst>
        </pc:grpChg>
      </pc:sldChg>
      <pc:sldChg chg="modSp">
        <pc:chgData name="Kerrie Shanahan" userId="ae473d9f-76e9-476f-892f-2674ea963afc" providerId="ADAL" clId="{E8A08EA5-9853-4959-B82E-8CC2F156317C}" dt="2025-08-19T23:40:30.266" v="1512" actId="20577"/>
        <pc:sldMkLst>
          <pc:docMk/>
          <pc:sldMk cId="568666050" sldId="473"/>
        </pc:sldMkLst>
        <pc:spChg chg="mod">
          <ac:chgData name="Kerrie Shanahan" userId="ae473d9f-76e9-476f-892f-2674ea963afc" providerId="ADAL" clId="{E8A08EA5-9853-4959-B82E-8CC2F156317C}" dt="2025-08-19T23:40:30.266" v="1512" actId="20577"/>
          <ac:spMkLst>
            <pc:docMk/>
            <pc:sldMk cId="568666050" sldId="473"/>
            <ac:spMk id="3" creationId="{DC9F7A25-0774-C930-9842-15FFE0D904CC}"/>
          </ac:spMkLst>
        </pc:spChg>
      </pc:sldChg>
      <pc:sldChg chg="modSp">
        <pc:chgData name="Kerrie Shanahan" userId="ae473d9f-76e9-476f-892f-2674ea963afc" providerId="ADAL" clId="{E8A08EA5-9853-4959-B82E-8CC2F156317C}" dt="2025-08-19T23:40:51.854" v="1528" actId="20577"/>
        <pc:sldMkLst>
          <pc:docMk/>
          <pc:sldMk cId="121607987" sldId="474"/>
        </pc:sldMkLst>
        <pc:spChg chg="mod">
          <ac:chgData name="Kerrie Shanahan" userId="ae473d9f-76e9-476f-892f-2674ea963afc" providerId="ADAL" clId="{E8A08EA5-9853-4959-B82E-8CC2F156317C}" dt="2025-08-19T23:40:51.854" v="1528" actId="20577"/>
          <ac:spMkLst>
            <pc:docMk/>
            <pc:sldMk cId="121607987" sldId="474"/>
            <ac:spMk id="2" creationId="{1674CADB-9446-6068-C140-A7F65047622B}"/>
          </ac:spMkLst>
        </pc:spChg>
      </pc:sldChg>
      <pc:sldChg chg="modSp mod">
        <pc:chgData name="Kerrie Shanahan" userId="ae473d9f-76e9-476f-892f-2674ea963afc" providerId="ADAL" clId="{E8A08EA5-9853-4959-B82E-8CC2F156317C}" dt="2025-08-19T23:40:56.873" v="1532" actId="20577"/>
        <pc:sldMkLst>
          <pc:docMk/>
          <pc:sldMk cId="880313685" sldId="475"/>
        </pc:sldMkLst>
        <pc:spChg chg="mod">
          <ac:chgData name="Kerrie Shanahan" userId="ae473d9f-76e9-476f-892f-2674ea963afc" providerId="ADAL" clId="{E8A08EA5-9853-4959-B82E-8CC2F156317C}" dt="2025-08-19T23:40:56.873" v="1532" actId="20577"/>
          <ac:spMkLst>
            <pc:docMk/>
            <pc:sldMk cId="880313685" sldId="475"/>
            <ac:spMk id="2" creationId="{BC8CD23B-FF81-442C-D093-CAF66874B44F}"/>
          </ac:spMkLst>
        </pc:spChg>
        <pc:spChg chg="mod">
          <ac:chgData name="Kerrie Shanahan" userId="ae473d9f-76e9-476f-892f-2674ea963afc" providerId="ADAL" clId="{E8A08EA5-9853-4959-B82E-8CC2F156317C}" dt="2025-07-30T00:51:38.169" v="1196" actId="20577"/>
          <ac:spMkLst>
            <pc:docMk/>
            <pc:sldMk cId="880313685" sldId="475"/>
            <ac:spMk id="4" creationId="{9EC72D7E-4F93-5E3B-46C3-7129F5ADE181}"/>
          </ac:spMkLst>
        </pc:spChg>
      </pc:sldChg>
      <pc:sldChg chg="modSp mod">
        <pc:chgData name="Kerrie Shanahan" userId="ae473d9f-76e9-476f-892f-2674ea963afc" providerId="ADAL" clId="{E8A08EA5-9853-4959-B82E-8CC2F156317C}" dt="2025-08-19T23:41:02.225" v="1540" actId="20577"/>
        <pc:sldMkLst>
          <pc:docMk/>
          <pc:sldMk cId="3581799720" sldId="476"/>
        </pc:sldMkLst>
        <pc:spChg chg="mod">
          <ac:chgData name="Kerrie Shanahan" userId="ae473d9f-76e9-476f-892f-2674ea963afc" providerId="ADAL" clId="{E8A08EA5-9853-4959-B82E-8CC2F156317C}" dt="2025-08-19T23:41:02.225" v="1540" actId="20577"/>
          <ac:spMkLst>
            <pc:docMk/>
            <pc:sldMk cId="3581799720" sldId="476"/>
            <ac:spMk id="2" creationId="{27EA34F7-0ABE-8E55-C68D-7419E1E96140}"/>
          </ac:spMkLst>
        </pc:spChg>
        <pc:spChg chg="mod">
          <ac:chgData name="Kerrie Shanahan" userId="ae473d9f-76e9-476f-892f-2674ea963afc" providerId="ADAL" clId="{E8A08EA5-9853-4959-B82E-8CC2F156317C}" dt="2025-07-30T00:52:09.232" v="1199" actId="20577"/>
          <ac:spMkLst>
            <pc:docMk/>
            <pc:sldMk cId="3581799720" sldId="476"/>
            <ac:spMk id="3" creationId="{AF9F642B-8925-B0C2-9A8C-E9DBD5815F57}"/>
          </ac:spMkLst>
        </pc:spChg>
      </pc:sldChg>
      <pc:sldChg chg="modSp">
        <pc:chgData name="Kerrie Shanahan" userId="ae473d9f-76e9-476f-892f-2674ea963afc" providerId="ADAL" clId="{E8A08EA5-9853-4959-B82E-8CC2F156317C}" dt="2025-08-19T23:41:05.179" v="1542" actId="20577"/>
        <pc:sldMkLst>
          <pc:docMk/>
          <pc:sldMk cId="133161496" sldId="477"/>
        </pc:sldMkLst>
        <pc:spChg chg="mod">
          <ac:chgData name="Kerrie Shanahan" userId="ae473d9f-76e9-476f-892f-2674ea963afc" providerId="ADAL" clId="{E8A08EA5-9853-4959-B82E-8CC2F156317C}" dt="2025-08-19T23:41:05.179" v="1542" actId="20577"/>
          <ac:spMkLst>
            <pc:docMk/>
            <pc:sldMk cId="133161496" sldId="477"/>
            <ac:spMk id="3" creationId="{112F5E4E-5A13-57FE-48C2-DEF3DD4A04E3}"/>
          </ac:spMkLst>
        </pc:spChg>
      </pc:sldChg>
      <pc:sldChg chg="modSp">
        <pc:chgData name="Kerrie Shanahan" userId="ae473d9f-76e9-476f-892f-2674ea963afc" providerId="ADAL" clId="{E8A08EA5-9853-4959-B82E-8CC2F156317C}" dt="2025-08-19T23:41:07.668" v="1544" actId="20577"/>
        <pc:sldMkLst>
          <pc:docMk/>
          <pc:sldMk cId="3342199426" sldId="478"/>
        </pc:sldMkLst>
        <pc:spChg chg="mod">
          <ac:chgData name="Kerrie Shanahan" userId="ae473d9f-76e9-476f-892f-2674ea963afc" providerId="ADAL" clId="{E8A08EA5-9853-4959-B82E-8CC2F156317C}" dt="2025-08-19T23:41:07.668" v="1544" actId="20577"/>
          <ac:spMkLst>
            <pc:docMk/>
            <pc:sldMk cId="3342199426" sldId="478"/>
            <ac:spMk id="2" creationId="{EDFF05E2-E15F-8B04-AB3D-03BDB4CFBED5}"/>
          </ac:spMkLst>
        </pc:spChg>
      </pc:sldChg>
      <pc:sldChg chg="modSp">
        <pc:chgData name="Kerrie Shanahan" userId="ae473d9f-76e9-476f-892f-2674ea963afc" providerId="ADAL" clId="{E8A08EA5-9853-4959-B82E-8CC2F156317C}" dt="2025-08-19T23:41:10.553" v="1546" actId="20577"/>
        <pc:sldMkLst>
          <pc:docMk/>
          <pc:sldMk cId="1061470866" sldId="479"/>
        </pc:sldMkLst>
        <pc:spChg chg="mod">
          <ac:chgData name="Kerrie Shanahan" userId="ae473d9f-76e9-476f-892f-2674ea963afc" providerId="ADAL" clId="{E8A08EA5-9853-4959-B82E-8CC2F156317C}" dt="2025-08-19T23:41:10.553" v="1546" actId="20577"/>
          <ac:spMkLst>
            <pc:docMk/>
            <pc:sldMk cId="1061470866" sldId="479"/>
            <ac:spMk id="3" creationId="{9B96F2F3-9342-B133-1B1E-9141B297D142}"/>
          </ac:spMkLst>
        </pc:spChg>
      </pc:sldChg>
      <pc:sldChg chg="addSp delSp modSp mod modNotesTx">
        <pc:chgData name="Kerrie Shanahan" userId="ae473d9f-76e9-476f-892f-2674ea963afc" providerId="ADAL" clId="{E8A08EA5-9853-4959-B82E-8CC2F156317C}" dt="2025-08-19T23:40:32.423" v="1514" actId="20577"/>
        <pc:sldMkLst>
          <pc:docMk/>
          <pc:sldMk cId="3426776120" sldId="480"/>
        </pc:sldMkLst>
        <pc:spChg chg="mod">
          <ac:chgData name="Kerrie Shanahan" userId="ae473d9f-76e9-476f-892f-2674ea963afc" providerId="ADAL" clId="{E8A08EA5-9853-4959-B82E-8CC2F156317C}" dt="2025-08-19T23:40:32.423" v="1514" actId="20577"/>
          <ac:spMkLst>
            <pc:docMk/>
            <pc:sldMk cId="3426776120" sldId="480"/>
            <ac:spMk id="3" creationId="{E166DBE4-709C-FEF1-F426-DD933765B172}"/>
          </ac:spMkLst>
        </pc:spChg>
        <pc:picChg chg="add mod">
          <ac:chgData name="Kerrie Shanahan" userId="ae473d9f-76e9-476f-892f-2674ea963afc" providerId="ADAL" clId="{E8A08EA5-9853-4959-B82E-8CC2F156317C}" dt="2025-07-30T04:48:55.202" v="1222"/>
          <ac:picMkLst>
            <pc:docMk/>
            <pc:sldMk cId="3426776120" sldId="480"/>
            <ac:picMk id="2" creationId="{86C23571-7CBA-5183-E2D6-871CEF1E0A5B}"/>
          </ac:picMkLst>
        </pc:picChg>
      </pc:sldChg>
      <pc:sldChg chg="addSp delSp modSp mod">
        <pc:chgData name="Kerrie Shanahan" userId="ae473d9f-76e9-476f-892f-2674ea963afc" providerId="ADAL" clId="{E8A08EA5-9853-4959-B82E-8CC2F156317C}" dt="2025-08-19T23:40:35.079" v="1516" actId="20577"/>
        <pc:sldMkLst>
          <pc:docMk/>
          <pc:sldMk cId="2954135154" sldId="481"/>
        </pc:sldMkLst>
        <pc:spChg chg="mod">
          <ac:chgData name="Kerrie Shanahan" userId="ae473d9f-76e9-476f-892f-2674ea963afc" providerId="ADAL" clId="{E8A08EA5-9853-4959-B82E-8CC2F156317C}" dt="2025-08-19T23:40:35.079" v="1516" actId="20577"/>
          <ac:spMkLst>
            <pc:docMk/>
            <pc:sldMk cId="2954135154" sldId="481"/>
            <ac:spMk id="6" creationId="{1405AE87-29A7-8B98-5A05-6FA5064368E9}"/>
          </ac:spMkLst>
        </pc:spChg>
        <pc:picChg chg="add mod ord">
          <ac:chgData name="Kerrie Shanahan" userId="ae473d9f-76e9-476f-892f-2674ea963afc" providerId="ADAL" clId="{E8A08EA5-9853-4959-B82E-8CC2F156317C}" dt="2025-08-13T02:11:01.086" v="1463"/>
          <ac:picMkLst>
            <pc:docMk/>
            <pc:sldMk cId="2954135154" sldId="481"/>
            <ac:picMk id="2" creationId="{F53696CB-E65A-DBD0-0FBA-BAE395024AD6}"/>
          </ac:picMkLst>
        </pc:picChg>
        <pc:picChg chg="mod topLvl">
          <ac:chgData name="Kerrie Shanahan" userId="ae473d9f-76e9-476f-892f-2674ea963afc" providerId="ADAL" clId="{E8A08EA5-9853-4959-B82E-8CC2F156317C}" dt="2025-08-13T02:10:56.956" v="1462" actId="962"/>
          <ac:picMkLst>
            <pc:docMk/>
            <pc:sldMk cId="2954135154" sldId="481"/>
            <ac:picMk id="11" creationId="{C2D8FB07-A304-1DCC-3A67-F17C1DC5606A}"/>
          </ac:picMkLst>
        </pc:picChg>
      </pc:sldChg>
      <pc:sldChg chg="addSp delSp modSp mod">
        <pc:chgData name="Kerrie Shanahan" userId="ae473d9f-76e9-476f-892f-2674ea963afc" providerId="ADAL" clId="{E8A08EA5-9853-4959-B82E-8CC2F156317C}" dt="2025-08-19T23:40:37.480" v="1518" actId="20577"/>
        <pc:sldMkLst>
          <pc:docMk/>
          <pc:sldMk cId="1998018280" sldId="482"/>
        </pc:sldMkLst>
        <pc:spChg chg="mod">
          <ac:chgData name="Kerrie Shanahan" userId="ae473d9f-76e9-476f-892f-2674ea963afc" providerId="ADAL" clId="{E8A08EA5-9853-4959-B82E-8CC2F156317C}" dt="2025-08-19T23:40:37.480" v="1518" actId="20577"/>
          <ac:spMkLst>
            <pc:docMk/>
            <pc:sldMk cId="1998018280" sldId="482"/>
            <ac:spMk id="7" creationId="{461FC22D-E4D8-4449-9E17-6CDF688E548E}"/>
          </ac:spMkLst>
        </pc:spChg>
        <pc:grpChg chg="add mod">
          <ac:chgData name="Kerrie Shanahan" userId="ae473d9f-76e9-476f-892f-2674ea963afc" providerId="ADAL" clId="{E8A08EA5-9853-4959-B82E-8CC2F156317C}" dt="2025-07-30T04:47:59.085" v="1200" actId="14826"/>
          <ac:grpSpMkLst>
            <pc:docMk/>
            <pc:sldMk cId="1998018280" sldId="482"/>
            <ac:grpSpMk id="8" creationId="{11736F1F-C21B-F51B-F0F4-4441091E861B}"/>
          </ac:grpSpMkLst>
        </pc:grpChg>
        <pc:grpChg chg="mod">
          <ac:chgData name="Kerrie Shanahan" userId="ae473d9f-76e9-476f-892f-2674ea963afc" providerId="ADAL" clId="{E8A08EA5-9853-4959-B82E-8CC2F156317C}" dt="2025-07-30T04:47:59.085" v="1200" actId="14826"/>
          <ac:grpSpMkLst>
            <pc:docMk/>
            <pc:sldMk cId="1998018280" sldId="482"/>
            <ac:grpSpMk id="9" creationId="{16049ED4-02F5-AE35-D76A-AEBDCD183FD3}"/>
          </ac:grpSpMkLst>
        </pc:grpChg>
        <pc:picChg chg="mod">
          <ac:chgData name="Kerrie Shanahan" userId="ae473d9f-76e9-476f-892f-2674ea963afc" providerId="ADAL" clId="{E8A08EA5-9853-4959-B82E-8CC2F156317C}" dt="2025-07-30T04:47:59.085" v="1200" actId="14826"/>
          <ac:picMkLst>
            <pc:docMk/>
            <pc:sldMk cId="1998018280" sldId="482"/>
            <ac:picMk id="4" creationId="{3033853C-B52D-F993-6ACE-5F07EA007989}"/>
          </ac:picMkLst>
        </pc:picChg>
        <pc:picChg chg="mod">
          <ac:chgData name="Kerrie Shanahan" userId="ae473d9f-76e9-476f-892f-2674ea963afc" providerId="ADAL" clId="{E8A08EA5-9853-4959-B82E-8CC2F156317C}" dt="2025-07-30T04:47:59.085" v="1200" actId="14826"/>
          <ac:picMkLst>
            <pc:docMk/>
            <pc:sldMk cId="1998018280" sldId="482"/>
            <ac:picMk id="5" creationId="{87CDEEEA-8B8E-D66C-E352-B47BB401AF58}"/>
          </ac:picMkLst>
        </pc:picChg>
        <pc:picChg chg="add mod">
          <ac:chgData name="Kerrie Shanahan" userId="ae473d9f-76e9-476f-892f-2674ea963afc" providerId="ADAL" clId="{E8A08EA5-9853-4959-B82E-8CC2F156317C}" dt="2025-07-30T04:48:46.224" v="1218" actId="1076"/>
          <ac:picMkLst>
            <pc:docMk/>
            <pc:sldMk cId="1998018280" sldId="482"/>
            <ac:picMk id="6" creationId="{6618DF3B-2995-00EE-B3C4-062285FB15AA}"/>
          </ac:picMkLst>
        </pc:picChg>
      </pc:sldChg>
      <pc:sldChg chg="modSp mod">
        <pc:chgData name="Kerrie Shanahan" userId="ae473d9f-76e9-476f-892f-2674ea963afc" providerId="ADAL" clId="{E8A08EA5-9853-4959-B82E-8CC2F156317C}" dt="2025-08-19T23:40:40.392" v="1520" actId="20577"/>
        <pc:sldMkLst>
          <pc:docMk/>
          <pc:sldMk cId="3587135087" sldId="483"/>
        </pc:sldMkLst>
        <pc:spChg chg="mod">
          <ac:chgData name="Kerrie Shanahan" userId="ae473d9f-76e9-476f-892f-2674ea963afc" providerId="ADAL" clId="{E8A08EA5-9853-4959-B82E-8CC2F156317C}" dt="2025-08-19T23:40:40.392" v="1520" actId="20577"/>
          <ac:spMkLst>
            <pc:docMk/>
            <pc:sldMk cId="3587135087" sldId="483"/>
            <ac:spMk id="3" creationId="{3EF03824-E084-CC11-80A1-6FC41544AA70}"/>
          </ac:spMkLst>
        </pc:spChg>
        <pc:grpChg chg="mod">
          <ac:chgData name="Kerrie Shanahan" userId="ae473d9f-76e9-476f-892f-2674ea963afc" providerId="ADAL" clId="{E8A08EA5-9853-4959-B82E-8CC2F156317C}" dt="2025-07-21T02:40:52.026" v="904" actId="962"/>
          <ac:grpSpMkLst>
            <pc:docMk/>
            <pc:sldMk cId="3587135087" sldId="483"/>
            <ac:grpSpMk id="4" creationId="{B40521D2-5E76-86F6-B980-790BACC1E2EB}"/>
          </ac:grpSpMkLst>
        </pc:grpChg>
      </pc:sldChg>
      <pc:sldChg chg="modSp mod">
        <pc:chgData name="Kerrie Shanahan" userId="ae473d9f-76e9-476f-892f-2674ea963afc" providerId="ADAL" clId="{E8A08EA5-9853-4959-B82E-8CC2F156317C}" dt="2025-08-19T23:40:43.704" v="1522" actId="20577"/>
        <pc:sldMkLst>
          <pc:docMk/>
          <pc:sldMk cId="1827811589" sldId="484"/>
        </pc:sldMkLst>
        <pc:spChg chg="mod">
          <ac:chgData name="Kerrie Shanahan" userId="ae473d9f-76e9-476f-892f-2674ea963afc" providerId="ADAL" clId="{E8A08EA5-9853-4959-B82E-8CC2F156317C}" dt="2025-08-19T23:40:43.704" v="1522" actId="20577"/>
          <ac:spMkLst>
            <pc:docMk/>
            <pc:sldMk cId="1827811589" sldId="484"/>
            <ac:spMk id="3" creationId="{B06352E3-4E17-7DD5-8A98-F545B9B6A9CC}"/>
          </ac:spMkLst>
        </pc:spChg>
        <pc:grpChg chg="mod">
          <ac:chgData name="Kerrie Shanahan" userId="ae473d9f-76e9-476f-892f-2674ea963afc" providerId="ADAL" clId="{E8A08EA5-9853-4959-B82E-8CC2F156317C}" dt="2025-07-21T02:40:58.143" v="912" actId="962"/>
          <ac:grpSpMkLst>
            <pc:docMk/>
            <pc:sldMk cId="1827811589" sldId="484"/>
            <ac:grpSpMk id="4" creationId="{34D0AA5D-8810-9BC8-9CDA-743686F6CDE7}"/>
          </ac:grpSpMkLst>
        </pc:grpChg>
        <pc:picChg chg="mod">
          <ac:chgData name="Kerrie Shanahan" userId="ae473d9f-76e9-476f-892f-2674ea963afc" providerId="ADAL" clId="{E8A08EA5-9853-4959-B82E-8CC2F156317C}" dt="2025-07-21T02:41:03.491" v="920" actId="962"/>
          <ac:picMkLst>
            <pc:docMk/>
            <pc:sldMk cId="1827811589" sldId="484"/>
            <ac:picMk id="14" creationId="{82F4230D-C762-8375-C7E8-B49876F63BC0}"/>
          </ac:picMkLst>
        </pc:picChg>
      </pc:sldChg>
      <pc:sldChg chg="addSp delSp modSp mod">
        <pc:chgData name="Kerrie Shanahan" userId="ae473d9f-76e9-476f-892f-2674ea963afc" providerId="ADAL" clId="{E8A08EA5-9853-4959-B82E-8CC2F156317C}" dt="2025-08-19T23:40:46.048" v="1524" actId="20577"/>
        <pc:sldMkLst>
          <pc:docMk/>
          <pc:sldMk cId="3377584655" sldId="485"/>
        </pc:sldMkLst>
        <pc:spChg chg="mod">
          <ac:chgData name="Kerrie Shanahan" userId="ae473d9f-76e9-476f-892f-2674ea963afc" providerId="ADAL" clId="{E8A08EA5-9853-4959-B82E-8CC2F156317C}" dt="2025-08-19T23:40:46.048" v="1524" actId="20577"/>
          <ac:spMkLst>
            <pc:docMk/>
            <pc:sldMk cId="3377584655" sldId="485"/>
            <ac:spMk id="6" creationId="{931E221A-F350-C940-012D-1A3E419734FD}"/>
          </ac:spMkLst>
        </pc:spChg>
        <pc:grpChg chg="mod">
          <ac:chgData name="Kerrie Shanahan" userId="ae473d9f-76e9-476f-892f-2674ea963afc" providerId="ADAL" clId="{E8A08EA5-9853-4959-B82E-8CC2F156317C}" dt="2025-07-21T02:41:08.082" v="928" actId="962"/>
          <ac:grpSpMkLst>
            <pc:docMk/>
            <pc:sldMk cId="3377584655" sldId="485"/>
            <ac:grpSpMk id="17" creationId="{C1CCB74D-7D36-36A5-F70E-7977EB9578C3}"/>
          </ac:grpSpMkLst>
        </pc:grpChg>
        <pc:picChg chg="add mod">
          <ac:chgData name="Kerrie Shanahan" userId="ae473d9f-76e9-476f-892f-2674ea963afc" providerId="ADAL" clId="{E8A08EA5-9853-4959-B82E-8CC2F156317C}" dt="2025-07-30T04:55:36.920" v="1238" actId="1076"/>
          <ac:picMkLst>
            <pc:docMk/>
            <pc:sldMk cId="3377584655" sldId="485"/>
            <ac:picMk id="2" creationId="{977DAFCA-7D20-DB48-D6DA-D4FC4E219087}"/>
          </ac:picMkLst>
        </pc:picChg>
        <pc:picChg chg="mod">
          <ac:chgData name="Kerrie Shanahan" userId="ae473d9f-76e9-476f-892f-2674ea963afc" providerId="ADAL" clId="{E8A08EA5-9853-4959-B82E-8CC2F156317C}" dt="2025-07-21T02:41:12.464" v="936" actId="962"/>
          <ac:picMkLst>
            <pc:docMk/>
            <pc:sldMk cId="3377584655" sldId="485"/>
            <ac:picMk id="18" creationId="{353DD8D1-6881-DD58-F75E-E983B20D0F96}"/>
          </ac:picMkLst>
        </pc:picChg>
      </pc:sldChg>
      <pc:sldChg chg="modSp">
        <pc:chgData name="Kerrie Shanahan" userId="ae473d9f-76e9-476f-892f-2674ea963afc" providerId="ADAL" clId="{E8A08EA5-9853-4959-B82E-8CC2F156317C}" dt="2025-08-19T23:41:15.932" v="1550" actId="20577"/>
        <pc:sldMkLst>
          <pc:docMk/>
          <pc:sldMk cId="4078040901" sldId="488"/>
        </pc:sldMkLst>
        <pc:spChg chg="mod">
          <ac:chgData name="Kerrie Shanahan" userId="ae473d9f-76e9-476f-892f-2674ea963afc" providerId="ADAL" clId="{E8A08EA5-9853-4959-B82E-8CC2F156317C}" dt="2025-08-19T23:41:15.932" v="1550" actId="20577"/>
          <ac:spMkLst>
            <pc:docMk/>
            <pc:sldMk cId="4078040901" sldId="488"/>
            <ac:spMk id="2" creationId="{0C7C0AA0-B6E0-520E-B7E4-E6CCB65186D0}"/>
          </ac:spMkLst>
        </pc:spChg>
      </pc:sldChg>
      <pc:sldChg chg="modSp">
        <pc:chgData name="Kerrie Shanahan" userId="ae473d9f-76e9-476f-892f-2674ea963afc" providerId="ADAL" clId="{E8A08EA5-9853-4959-B82E-8CC2F156317C}" dt="2025-08-19T23:41:18.386" v="1552" actId="20577"/>
        <pc:sldMkLst>
          <pc:docMk/>
          <pc:sldMk cId="1278329242" sldId="489"/>
        </pc:sldMkLst>
        <pc:spChg chg="mod">
          <ac:chgData name="Kerrie Shanahan" userId="ae473d9f-76e9-476f-892f-2674ea963afc" providerId="ADAL" clId="{E8A08EA5-9853-4959-B82E-8CC2F156317C}" dt="2025-08-19T23:41:18.386" v="1552" actId="20577"/>
          <ac:spMkLst>
            <pc:docMk/>
            <pc:sldMk cId="1278329242" sldId="489"/>
            <ac:spMk id="3" creationId="{A339FF27-3E75-0CBC-DE69-1170FF7905B8}"/>
          </ac:spMkLst>
        </pc:spChg>
      </pc:sldChg>
      <pc:sldChg chg="modSp modNotesTx">
        <pc:chgData name="Kerrie Shanahan" userId="ae473d9f-76e9-476f-892f-2674ea963afc" providerId="ADAL" clId="{E8A08EA5-9853-4959-B82E-8CC2F156317C}" dt="2025-08-19T23:41:21.010" v="1554" actId="20577"/>
        <pc:sldMkLst>
          <pc:docMk/>
          <pc:sldMk cId="508572399" sldId="490"/>
        </pc:sldMkLst>
        <pc:spChg chg="mod">
          <ac:chgData name="Kerrie Shanahan" userId="ae473d9f-76e9-476f-892f-2674ea963afc" providerId="ADAL" clId="{E8A08EA5-9853-4959-B82E-8CC2F156317C}" dt="2025-08-19T23:41:21.010" v="1554" actId="20577"/>
          <ac:spMkLst>
            <pc:docMk/>
            <pc:sldMk cId="508572399" sldId="490"/>
            <ac:spMk id="3" creationId="{C28681C6-8A71-1A1A-970D-5F0EA4B41422}"/>
          </ac:spMkLst>
        </pc:spChg>
      </pc:sldChg>
      <pc:sldChg chg="modSp modNotesTx">
        <pc:chgData name="Kerrie Shanahan" userId="ae473d9f-76e9-476f-892f-2674ea963afc" providerId="ADAL" clId="{E8A08EA5-9853-4959-B82E-8CC2F156317C}" dt="2025-08-19T23:41:26.806" v="1558" actId="20577"/>
        <pc:sldMkLst>
          <pc:docMk/>
          <pc:sldMk cId="1157311959" sldId="491"/>
        </pc:sldMkLst>
        <pc:spChg chg="mod">
          <ac:chgData name="Kerrie Shanahan" userId="ae473d9f-76e9-476f-892f-2674ea963afc" providerId="ADAL" clId="{E8A08EA5-9853-4959-B82E-8CC2F156317C}" dt="2025-08-19T23:41:26.806" v="1558" actId="20577"/>
          <ac:spMkLst>
            <pc:docMk/>
            <pc:sldMk cId="1157311959" sldId="491"/>
            <ac:spMk id="3" creationId="{C8B446A7-1E6F-F121-2C5E-B02EF89C2B20}"/>
          </ac:spMkLst>
        </pc:spChg>
      </pc:sldChg>
      <pc:sldChg chg="modSp mod">
        <pc:chgData name="Kerrie Shanahan" userId="ae473d9f-76e9-476f-892f-2674ea963afc" providerId="ADAL" clId="{E8A08EA5-9853-4959-B82E-8CC2F156317C}" dt="2025-08-19T23:41:29.485" v="1562" actId="20577"/>
        <pc:sldMkLst>
          <pc:docMk/>
          <pc:sldMk cId="258130066" sldId="492"/>
        </pc:sldMkLst>
        <pc:spChg chg="mod">
          <ac:chgData name="Kerrie Shanahan" userId="ae473d9f-76e9-476f-892f-2674ea963afc" providerId="ADAL" clId="{E8A08EA5-9853-4959-B82E-8CC2F156317C}" dt="2025-08-19T23:41:29.485" v="1562" actId="20577"/>
          <ac:spMkLst>
            <pc:docMk/>
            <pc:sldMk cId="258130066" sldId="492"/>
            <ac:spMk id="4" creationId="{0FF74E7D-46A4-623E-6F4A-08640157C9E9}"/>
          </ac:spMkLst>
        </pc:spChg>
        <pc:grpChg chg="mod ord">
          <ac:chgData name="Kerrie Shanahan" userId="ae473d9f-76e9-476f-892f-2674ea963afc" providerId="ADAL" clId="{E8A08EA5-9853-4959-B82E-8CC2F156317C}" dt="2025-07-21T02:36:24.400" v="193" actId="962"/>
          <ac:grpSpMkLst>
            <pc:docMk/>
            <pc:sldMk cId="258130066" sldId="492"/>
            <ac:grpSpMk id="2" creationId="{7106224C-D626-6E2C-7408-50241D0A5B31}"/>
          </ac:grpSpMkLst>
        </pc:grpChg>
        <pc:picChg chg="mod">
          <ac:chgData name="Kerrie Shanahan" userId="ae473d9f-76e9-476f-892f-2674ea963afc" providerId="ADAL" clId="{E8A08EA5-9853-4959-B82E-8CC2F156317C}" dt="2025-07-21T02:36:29.244" v="194" actId="962"/>
          <ac:picMkLst>
            <pc:docMk/>
            <pc:sldMk cId="258130066" sldId="492"/>
            <ac:picMk id="6" creationId="{68F43B59-FD6A-19B4-BDA8-F99638D4C2AF}"/>
          </ac:picMkLst>
        </pc:picChg>
        <pc:picChg chg="mod ord">
          <ac:chgData name="Kerrie Shanahan" userId="ae473d9f-76e9-476f-892f-2674ea963afc" providerId="ADAL" clId="{E8A08EA5-9853-4959-B82E-8CC2F156317C}" dt="2025-07-21T02:36:44.833" v="196" actId="962"/>
          <ac:picMkLst>
            <pc:docMk/>
            <pc:sldMk cId="258130066" sldId="492"/>
            <ac:picMk id="9" creationId="{BFB31529-6FB4-2432-EE44-E5F1C69132E2}"/>
          </ac:picMkLst>
        </pc:picChg>
      </pc:sldChg>
      <pc:sldChg chg="modSp mod">
        <pc:chgData name="Kerrie Shanahan" userId="ae473d9f-76e9-476f-892f-2674ea963afc" providerId="ADAL" clId="{E8A08EA5-9853-4959-B82E-8CC2F156317C}" dt="2025-08-19T23:41:33.161" v="1566" actId="20577"/>
        <pc:sldMkLst>
          <pc:docMk/>
          <pc:sldMk cId="2389358011" sldId="493"/>
        </pc:sldMkLst>
        <pc:spChg chg="mod">
          <ac:chgData name="Kerrie Shanahan" userId="ae473d9f-76e9-476f-892f-2674ea963afc" providerId="ADAL" clId="{E8A08EA5-9853-4959-B82E-8CC2F156317C}" dt="2025-08-19T23:41:33.161" v="1566" actId="20577"/>
          <ac:spMkLst>
            <pc:docMk/>
            <pc:sldMk cId="2389358011" sldId="493"/>
            <ac:spMk id="3" creationId="{1A465A2C-EA31-EB55-D1ED-038DC7D2B806}"/>
          </ac:spMkLst>
        </pc:spChg>
        <pc:picChg chg="mod">
          <ac:chgData name="Kerrie Shanahan" userId="ae473d9f-76e9-476f-892f-2674ea963afc" providerId="ADAL" clId="{E8A08EA5-9853-4959-B82E-8CC2F156317C}" dt="2025-08-13T02:10:40.341" v="1461" actId="962"/>
          <ac:picMkLst>
            <pc:docMk/>
            <pc:sldMk cId="2389358011" sldId="493"/>
            <ac:picMk id="2" creationId="{384FF3A5-9ADD-594A-A96A-78E8B9D9D57E}"/>
          </ac:picMkLst>
        </pc:picChg>
      </pc:sldChg>
      <pc:sldChg chg="modSp">
        <pc:chgData name="Kerrie Shanahan" userId="ae473d9f-76e9-476f-892f-2674ea963afc" providerId="ADAL" clId="{E8A08EA5-9853-4959-B82E-8CC2F156317C}" dt="2025-08-19T23:41:37.073" v="1568" actId="20577"/>
        <pc:sldMkLst>
          <pc:docMk/>
          <pc:sldMk cId="824124811" sldId="494"/>
        </pc:sldMkLst>
        <pc:spChg chg="mod">
          <ac:chgData name="Kerrie Shanahan" userId="ae473d9f-76e9-476f-892f-2674ea963afc" providerId="ADAL" clId="{E8A08EA5-9853-4959-B82E-8CC2F156317C}" dt="2025-08-19T23:41:37.073" v="1568" actId="20577"/>
          <ac:spMkLst>
            <pc:docMk/>
            <pc:sldMk cId="824124811" sldId="494"/>
            <ac:spMk id="4" creationId="{E018A719-F666-F88E-E4F3-357DF3BB0091}"/>
          </ac:spMkLst>
        </pc:spChg>
      </pc:sldChg>
      <pc:sldChg chg="modSp">
        <pc:chgData name="Kerrie Shanahan" userId="ae473d9f-76e9-476f-892f-2674ea963afc" providerId="ADAL" clId="{E8A08EA5-9853-4959-B82E-8CC2F156317C}" dt="2025-08-19T23:40:21.495" v="1502" actId="20577"/>
        <pc:sldMkLst>
          <pc:docMk/>
          <pc:sldMk cId="1759574190" sldId="498"/>
        </pc:sldMkLst>
        <pc:spChg chg="mod">
          <ac:chgData name="Kerrie Shanahan" userId="ae473d9f-76e9-476f-892f-2674ea963afc" providerId="ADAL" clId="{E8A08EA5-9853-4959-B82E-8CC2F156317C}" dt="2025-08-19T23:40:21.495" v="1502" actId="20577"/>
          <ac:spMkLst>
            <pc:docMk/>
            <pc:sldMk cId="1759574190" sldId="498"/>
            <ac:spMk id="2" creationId="{98CD6A97-6D38-BE47-BD52-3F22E3E5AA6B}"/>
          </ac:spMkLst>
        </pc:spChg>
      </pc:sldChg>
      <pc:sldChg chg="modSp">
        <pc:chgData name="Kerrie Shanahan" userId="ae473d9f-76e9-476f-892f-2674ea963afc" providerId="ADAL" clId="{E8A08EA5-9853-4959-B82E-8CC2F156317C}" dt="2025-08-19T23:41:40.253" v="1570" actId="20577"/>
        <pc:sldMkLst>
          <pc:docMk/>
          <pc:sldMk cId="1583021152" sldId="499"/>
        </pc:sldMkLst>
        <pc:spChg chg="mod">
          <ac:chgData name="Kerrie Shanahan" userId="ae473d9f-76e9-476f-892f-2674ea963afc" providerId="ADAL" clId="{E8A08EA5-9853-4959-B82E-8CC2F156317C}" dt="2025-08-19T23:41:40.253" v="1570" actId="20577"/>
          <ac:spMkLst>
            <pc:docMk/>
            <pc:sldMk cId="1583021152" sldId="499"/>
            <ac:spMk id="2" creationId="{5E09A952-6E3A-9ECC-71A5-2F0F63A52D87}"/>
          </ac:spMkLst>
        </pc:spChg>
      </pc:sldChg>
      <pc:sldChg chg="modSp">
        <pc:chgData name="Kerrie Shanahan" userId="ae473d9f-76e9-476f-892f-2674ea963afc" providerId="ADAL" clId="{E8A08EA5-9853-4959-B82E-8CC2F156317C}" dt="2025-08-19T23:40:17.683" v="1498" actId="20577"/>
        <pc:sldMkLst>
          <pc:docMk/>
          <pc:sldMk cId="3791891907" sldId="516"/>
        </pc:sldMkLst>
        <pc:spChg chg="mod">
          <ac:chgData name="Kerrie Shanahan" userId="ae473d9f-76e9-476f-892f-2674ea963afc" providerId="ADAL" clId="{E8A08EA5-9853-4959-B82E-8CC2F156317C}" dt="2025-08-19T23:40:17.683" v="1498" actId="20577"/>
          <ac:spMkLst>
            <pc:docMk/>
            <pc:sldMk cId="3791891907" sldId="516"/>
            <ac:spMk id="2" creationId="{E0636FF6-6F4F-360A-427A-483D0ED70DBA}"/>
          </ac:spMkLst>
        </pc:spChg>
      </pc:sldChg>
      <pc:sldChg chg="addSp delSp modSp mod modNotesTx">
        <pc:chgData name="Kerrie Shanahan" userId="ae473d9f-76e9-476f-892f-2674ea963afc" providerId="ADAL" clId="{E8A08EA5-9853-4959-B82E-8CC2F156317C}" dt="2025-07-28T05:06:13.651" v="1181" actId="20577"/>
        <pc:sldMkLst>
          <pc:docMk/>
          <pc:sldMk cId="1797789494" sldId="518"/>
        </pc:sldMkLst>
      </pc:sldChg>
      <pc:sldChg chg="modSp mod modNotesTx">
        <pc:chgData name="Kerrie Shanahan" userId="ae473d9f-76e9-476f-892f-2674ea963afc" providerId="ADAL" clId="{E8A08EA5-9853-4959-B82E-8CC2F156317C}" dt="2025-08-18T03:03:10.728" v="1464" actId="207"/>
        <pc:sldMkLst>
          <pc:docMk/>
          <pc:sldMk cId="409148390" sldId="520"/>
        </pc:sldMkLst>
        <pc:spChg chg="mod">
          <ac:chgData name="Kerrie Shanahan" userId="ae473d9f-76e9-476f-892f-2674ea963afc" providerId="ADAL" clId="{E8A08EA5-9853-4959-B82E-8CC2F156317C}" dt="2025-08-18T03:03:10.728" v="1464" actId="207"/>
          <ac:spMkLst>
            <pc:docMk/>
            <pc:sldMk cId="409148390" sldId="520"/>
            <ac:spMk id="6" creationId="{3E192CB3-B945-9406-F3AE-9F952F274A67}"/>
          </ac:spMkLst>
        </pc:spChg>
        <pc:spChg chg="ord">
          <ac:chgData name="Kerrie Shanahan" userId="ae473d9f-76e9-476f-892f-2674ea963afc" providerId="ADAL" clId="{E8A08EA5-9853-4959-B82E-8CC2F156317C}" dt="2025-07-21T02:35:34.535" v="187"/>
          <ac:spMkLst>
            <pc:docMk/>
            <pc:sldMk cId="409148390" sldId="520"/>
            <ac:spMk id="7" creationId="{9890F197-D46C-9CA8-EE12-3BF470C0CDC9}"/>
          </ac:spMkLst>
        </pc:spChg>
      </pc:sldChg>
      <pc:sldChg chg="modSp">
        <pc:chgData name="Kerrie Shanahan" userId="ae473d9f-76e9-476f-892f-2674ea963afc" providerId="ADAL" clId="{E8A08EA5-9853-4959-B82E-8CC2F156317C}" dt="2025-08-19T23:40:27.546" v="1510" actId="20577"/>
        <pc:sldMkLst>
          <pc:docMk/>
          <pc:sldMk cId="309290176" sldId="522"/>
        </pc:sldMkLst>
        <pc:spChg chg="mod">
          <ac:chgData name="Kerrie Shanahan" userId="ae473d9f-76e9-476f-892f-2674ea963afc" providerId="ADAL" clId="{E8A08EA5-9853-4959-B82E-8CC2F156317C}" dt="2025-08-19T23:40:27.546" v="1510" actId="20577"/>
          <ac:spMkLst>
            <pc:docMk/>
            <pc:sldMk cId="309290176" sldId="522"/>
            <ac:spMk id="3" creationId="{EB3DE614-2500-DDC6-79A7-93512B15B967}"/>
          </ac:spMkLst>
        </pc:spChg>
      </pc:sldChg>
      <pc:sldChg chg="modSp">
        <pc:chgData name="Kerrie Shanahan" userId="ae473d9f-76e9-476f-892f-2674ea963afc" providerId="ADAL" clId="{E8A08EA5-9853-4959-B82E-8CC2F156317C}" dt="2025-08-19T23:39:56.681" v="1486" actId="20577"/>
        <pc:sldMkLst>
          <pc:docMk/>
          <pc:sldMk cId="1596643284" sldId="523"/>
        </pc:sldMkLst>
        <pc:spChg chg="mod">
          <ac:chgData name="Kerrie Shanahan" userId="ae473d9f-76e9-476f-892f-2674ea963afc" providerId="ADAL" clId="{E8A08EA5-9853-4959-B82E-8CC2F156317C}" dt="2025-08-19T23:39:56.681" v="1486" actId="20577"/>
          <ac:spMkLst>
            <pc:docMk/>
            <pc:sldMk cId="1596643284" sldId="523"/>
            <ac:spMk id="2" creationId="{07291B45-CA4A-EE01-F19A-8F49EDB7F047}"/>
          </ac:spMkLst>
        </pc:spChg>
      </pc:sldChg>
      <pc:sldChg chg="modSp">
        <pc:chgData name="Kerrie Shanahan" userId="ae473d9f-76e9-476f-892f-2674ea963afc" providerId="ADAL" clId="{E8A08EA5-9853-4959-B82E-8CC2F156317C}" dt="2025-08-19T23:40:01.072" v="1488" actId="20577"/>
        <pc:sldMkLst>
          <pc:docMk/>
          <pc:sldMk cId="3297467164" sldId="524"/>
        </pc:sldMkLst>
        <pc:spChg chg="mod">
          <ac:chgData name="Kerrie Shanahan" userId="ae473d9f-76e9-476f-892f-2674ea963afc" providerId="ADAL" clId="{E8A08EA5-9853-4959-B82E-8CC2F156317C}" dt="2025-08-19T23:40:01.072" v="1488" actId="20577"/>
          <ac:spMkLst>
            <pc:docMk/>
            <pc:sldMk cId="3297467164" sldId="524"/>
            <ac:spMk id="3" creationId="{56A57364-6EB2-EC1C-926A-8EC67CB5BAF0}"/>
          </ac:spMkLst>
        </pc:spChg>
      </pc:sldChg>
      <pc:sldChg chg="modSp">
        <pc:chgData name="Kerrie Shanahan" userId="ae473d9f-76e9-476f-892f-2674ea963afc" providerId="ADAL" clId="{E8A08EA5-9853-4959-B82E-8CC2F156317C}" dt="2025-08-19T23:39:48.915" v="1479" actId="20577"/>
        <pc:sldMkLst>
          <pc:docMk/>
          <pc:sldMk cId="2763008338" sldId="549"/>
        </pc:sldMkLst>
        <pc:spChg chg="mod">
          <ac:chgData name="Kerrie Shanahan" userId="ae473d9f-76e9-476f-892f-2674ea963afc" providerId="ADAL" clId="{E8A08EA5-9853-4959-B82E-8CC2F156317C}" dt="2025-08-19T23:39:48.915" v="1479" actId="20577"/>
          <ac:spMkLst>
            <pc:docMk/>
            <pc:sldMk cId="2763008338" sldId="549"/>
            <ac:spMk id="8" creationId="{38D2A0E8-7E4D-C7A7-9CE9-D54076A7366A}"/>
          </ac:spMkLst>
        </pc:spChg>
      </pc:sldChg>
      <pc:sldChg chg="modSp modNotesTx">
        <pc:chgData name="Kerrie Shanahan" userId="ae473d9f-76e9-476f-892f-2674ea963afc" providerId="ADAL" clId="{E8A08EA5-9853-4959-B82E-8CC2F156317C}" dt="2025-08-19T23:39:41.139" v="1473" actId="20577"/>
        <pc:sldMkLst>
          <pc:docMk/>
          <pc:sldMk cId="3330237926" sldId="550"/>
        </pc:sldMkLst>
        <pc:spChg chg="mod">
          <ac:chgData name="Kerrie Shanahan" userId="ae473d9f-76e9-476f-892f-2674ea963afc" providerId="ADAL" clId="{E8A08EA5-9853-4959-B82E-8CC2F156317C}" dt="2025-08-19T23:39:41.139" v="1473" actId="20577"/>
          <ac:spMkLst>
            <pc:docMk/>
            <pc:sldMk cId="3330237926" sldId="550"/>
            <ac:spMk id="2" creationId="{9499173E-77E2-9796-7385-E9E73BA9A476}"/>
          </ac:spMkLst>
        </pc:spChg>
      </pc:sldChg>
      <pc:sldChg chg="modSp">
        <pc:chgData name="Kerrie Shanahan" userId="ae473d9f-76e9-476f-892f-2674ea963afc" providerId="ADAL" clId="{E8A08EA5-9853-4959-B82E-8CC2F156317C}" dt="2025-08-19T23:39:43.728" v="1475" actId="20577"/>
        <pc:sldMkLst>
          <pc:docMk/>
          <pc:sldMk cId="137630411" sldId="551"/>
        </pc:sldMkLst>
        <pc:spChg chg="mod">
          <ac:chgData name="Kerrie Shanahan" userId="ae473d9f-76e9-476f-892f-2674ea963afc" providerId="ADAL" clId="{E8A08EA5-9853-4959-B82E-8CC2F156317C}" dt="2025-08-19T23:39:43.728" v="1475" actId="20577"/>
          <ac:spMkLst>
            <pc:docMk/>
            <pc:sldMk cId="137630411" sldId="551"/>
            <ac:spMk id="3" creationId="{56A57364-6EB2-EC1C-926A-8EC67CB5BAF0}"/>
          </ac:spMkLst>
        </pc:spChg>
      </pc:sldChg>
      <pc:sldChg chg="modSp mod modNotesTx">
        <pc:chgData name="Kerrie Shanahan" userId="ae473d9f-76e9-476f-892f-2674ea963afc" providerId="ADAL" clId="{E8A08EA5-9853-4959-B82E-8CC2F156317C}" dt="2025-09-01T04:45:01.882" v="1605" actId="1076"/>
        <pc:sldMkLst>
          <pc:docMk/>
          <pc:sldMk cId="1942781684" sldId="552"/>
        </pc:sldMkLst>
        <pc:spChg chg="mod">
          <ac:chgData name="Kerrie Shanahan" userId="ae473d9f-76e9-476f-892f-2674ea963afc" providerId="ADAL" clId="{E8A08EA5-9853-4959-B82E-8CC2F156317C}" dt="2025-08-19T23:39:46.355" v="1477" actId="20577"/>
          <ac:spMkLst>
            <pc:docMk/>
            <pc:sldMk cId="1942781684" sldId="552"/>
            <ac:spMk id="2" creationId="{07291B45-CA4A-EE01-F19A-8F49EDB7F047}"/>
          </ac:spMkLst>
        </pc:spChg>
        <pc:picChg chg="mod">
          <ac:chgData name="Kerrie Shanahan" userId="ae473d9f-76e9-476f-892f-2674ea963afc" providerId="ADAL" clId="{E8A08EA5-9853-4959-B82E-8CC2F156317C}" dt="2025-08-13T02:10:27.718" v="1379" actId="962"/>
          <ac:picMkLst>
            <pc:docMk/>
            <pc:sldMk cId="1942781684" sldId="552"/>
            <ac:picMk id="3" creationId="{E9A903B1-8F1A-DFEC-4497-AD9FC84C9FC9}"/>
          </ac:picMkLst>
        </pc:picChg>
        <pc:picChg chg="mod">
          <ac:chgData name="Kerrie Shanahan" userId="ae473d9f-76e9-476f-892f-2674ea963afc" providerId="ADAL" clId="{E8A08EA5-9853-4959-B82E-8CC2F156317C}" dt="2025-09-01T04:45:01.882" v="1605" actId="1076"/>
          <ac:picMkLst>
            <pc:docMk/>
            <pc:sldMk cId="1942781684" sldId="552"/>
            <ac:picMk id="5" creationId="{9478EC04-FB36-AE33-B128-E483C13CB589}"/>
          </ac:picMkLst>
        </pc:picChg>
        <pc:picChg chg="mod">
          <ac:chgData name="Kerrie Shanahan" userId="ae473d9f-76e9-476f-892f-2674ea963afc" providerId="ADAL" clId="{E8A08EA5-9853-4959-B82E-8CC2F156317C}" dt="2025-08-11T01:23:41.569" v="1318" actId="14100"/>
          <ac:picMkLst>
            <pc:docMk/>
            <pc:sldMk cId="1942781684" sldId="552"/>
            <ac:picMk id="7" creationId="{1574D421-D3D3-3BD3-5639-CD621B5E5658}"/>
          </ac:picMkLst>
        </pc:picChg>
      </pc:sldChg>
      <pc:sldChg chg="modSp modNotesTx">
        <pc:chgData name="Kerrie Shanahan" userId="ae473d9f-76e9-476f-892f-2674ea963afc" providerId="ADAL" clId="{E8A08EA5-9853-4959-B82E-8CC2F156317C}" dt="2025-08-19T23:39:36.470" v="1469" actId="20577"/>
        <pc:sldMkLst>
          <pc:docMk/>
          <pc:sldMk cId="918398378" sldId="557"/>
        </pc:sldMkLst>
        <pc:spChg chg="mod">
          <ac:chgData name="Kerrie Shanahan" userId="ae473d9f-76e9-476f-892f-2674ea963afc" providerId="ADAL" clId="{E8A08EA5-9853-4959-B82E-8CC2F156317C}" dt="2025-08-19T23:39:36.470" v="1469" actId="20577"/>
          <ac:spMkLst>
            <pc:docMk/>
            <pc:sldMk cId="918398378" sldId="557"/>
            <ac:spMk id="3" creationId="{56A57364-6EB2-EC1C-926A-8EC67CB5BAF0}"/>
          </ac:spMkLst>
        </pc:spChg>
      </pc:sldChg>
      <pc:sldChg chg="modSp mod">
        <pc:chgData name="Kerrie Shanahan" userId="ae473d9f-76e9-476f-892f-2674ea963afc" providerId="ADAL" clId="{E8A08EA5-9853-4959-B82E-8CC2F156317C}" dt="2025-08-19T23:39:38.943" v="1471" actId="20577"/>
        <pc:sldMkLst>
          <pc:docMk/>
          <pc:sldMk cId="3827273845" sldId="560"/>
        </pc:sldMkLst>
        <pc:spChg chg="ord">
          <ac:chgData name="Kerrie Shanahan" userId="ae473d9f-76e9-476f-892f-2674ea963afc" providerId="ADAL" clId="{E8A08EA5-9853-4959-B82E-8CC2F156317C}" dt="2025-07-21T02:35:52.943" v="189" actId="13244"/>
          <ac:spMkLst>
            <pc:docMk/>
            <pc:sldMk cId="3827273845" sldId="560"/>
            <ac:spMk id="2" creationId="{053293AB-A732-CB72-B68B-988F35401BD9}"/>
          </ac:spMkLst>
        </pc:spChg>
        <pc:spChg chg="mod">
          <ac:chgData name="Kerrie Shanahan" userId="ae473d9f-76e9-476f-892f-2674ea963afc" providerId="ADAL" clId="{E8A08EA5-9853-4959-B82E-8CC2F156317C}" dt="2025-08-19T23:39:38.943" v="1471" actId="20577"/>
          <ac:spMkLst>
            <pc:docMk/>
            <pc:sldMk cId="3827273845" sldId="560"/>
            <ac:spMk id="3" creationId="{EB3DE614-2500-DDC6-79A7-93512B15B967}"/>
          </ac:spMkLst>
        </pc:spChg>
        <pc:spChg chg="mod">
          <ac:chgData name="Kerrie Shanahan" userId="ae473d9f-76e9-476f-892f-2674ea963afc" providerId="ADAL" clId="{E8A08EA5-9853-4959-B82E-8CC2F156317C}" dt="2025-07-21T02:35:55.787" v="190" actId="962"/>
          <ac:spMkLst>
            <pc:docMk/>
            <pc:sldMk cId="3827273845" sldId="560"/>
            <ac:spMk id="5" creationId="{374AFC0C-C9A2-12E4-DE62-7A5E6ABA59A5}"/>
          </ac:spMkLst>
        </pc:spChg>
        <pc:picChg chg="mod ord">
          <ac:chgData name="Kerrie Shanahan" userId="ae473d9f-76e9-476f-892f-2674ea963afc" providerId="ADAL" clId="{E8A08EA5-9853-4959-B82E-8CC2F156317C}" dt="2025-07-21T02:37:57.395" v="442" actId="962"/>
          <ac:picMkLst>
            <pc:docMk/>
            <pc:sldMk cId="3827273845" sldId="560"/>
            <ac:picMk id="11" creationId="{11ACB5AC-DCF0-F1C3-EDDC-779BF635608A}"/>
          </ac:picMkLst>
        </pc:picChg>
        <pc:cxnChg chg="mod">
          <ac:chgData name="Kerrie Shanahan" userId="ae473d9f-76e9-476f-892f-2674ea963afc" providerId="ADAL" clId="{E8A08EA5-9853-4959-B82E-8CC2F156317C}" dt="2025-07-21T02:35:57.223" v="191" actId="962"/>
          <ac:cxnSpMkLst>
            <pc:docMk/>
            <pc:sldMk cId="3827273845" sldId="560"/>
            <ac:cxnSpMk id="8" creationId="{262F6170-2C50-9C49-E361-26829B717FBA}"/>
          </ac:cxnSpMkLst>
        </pc:cxnChg>
      </pc:sldChg>
      <pc:sldChg chg="modSp modNotesTx">
        <pc:chgData name="Kerrie Shanahan" userId="ae473d9f-76e9-476f-892f-2674ea963afc" providerId="ADAL" clId="{E8A08EA5-9853-4959-B82E-8CC2F156317C}" dt="2025-08-19T23:39:51.203" v="1481" actId="20577"/>
        <pc:sldMkLst>
          <pc:docMk/>
          <pc:sldMk cId="668125145" sldId="561"/>
        </pc:sldMkLst>
        <pc:spChg chg="mod">
          <ac:chgData name="Kerrie Shanahan" userId="ae473d9f-76e9-476f-892f-2674ea963afc" providerId="ADAL" clId="{E8A08EA5-9853-4959-B82E-8CC2F156317C}" dt="2025-08-19T23:39:51.203" v="1481" actId="20577"/>
          <ac:spMkLst>
            <pc:docMk/>
            <pc:sldMk cId="668125145" sldId="561"/>
            <ac:spMk id="2" creationId="{8E7E6C2D-4D62-496F-F3DE-95030E55AE06}"/>
          </ac:spMkLst>
        </pc:spChg>
      </pc:sldChg>
      <pc:sldChg chg="modSp mod">
        <pc:chgData name="Kerrie Shanahan" userId="ae473d9f-76e9-476f-892f-2674ea963afc" providerId="ADAL" clId="{E8A08EA5-9853-4959-B82E-8CC2F156317C}" dt="2025-09-01T04:45:16.921" v="1625" actId="962"/>
        <pc:sldMkLst>
          <pc:docMk/>
          <pc:sldMk cId="3305298057" sldId="562"/>
        </pc:sldMkLst>
        <pc:spChg chg="mod">
          <ac:chgData name="Kerrie Shanahan" userId="ae473d9f-76e9-476f-892f-2674ea963afc" providerId="ADAL" clId="{E8A08EA5-9853-4959-B82E-8CC2F156317C}" dt="2025-08-19T23:39:54.363" v="1484" actId="20577"/>
          <ac:spMkLst>
            <pc:docMk/>
            <pc:sldMk cId="3305298057" sldId="562"/>
            <ac:spMk id="2" creationId="{07291B45-CA4A-EE01-F19A-8F49EDB7F047}"/>
          </ac:spMkLst>
        </pc:spChg>
        <pc:grpChg chg="mod">
          <ac:chgData name="Kerrie Shanahan" userId="ae473d9f-76e9-476f-892f-2674ea963afc" providerId="ADAL" clId="{E8A08EA5-9853-4959-B82E-8CC2F156317C}" dt="2025-09-01T04:45:16.921" v="1625" actId="962"/>
          <ac:grpSpMkLst>
            <pc:docMk/>
            <pc:sldMk cId="3305298057" sldId="562"/>
            <ac:grpSpMk id="3" creationId="{B6CFD81E-5F16-6D8F-C31F-3312ADDEA502}"/>
          </ac:grpSpMkLst>
        </pc:grpChg>
        <pc:picChg chg="mod">
          <ac:chgData name="Kerrie Shanahan" userId="ae473d9f-76e9-476f-892f-2674ea963afc" providerId="ADAL" clId="{E8A08EA5-9853-4959-B82E-8CC2F156317C}" dt="2025-07-21T02:41:37.011" v="1030" actId="962"/>
          <ac:picMkLst>
            <pc:docMk/>
            <pc:sldMk cId="3305298057" sldId="562"/>
            <ac:picMk id="7" creationId="{F1F6F99C-463A-B488-D1F0-7E330AB8A4AF}"/>
          </ac:picMkLst>
        </pc:picChg>
        <pc:picChg chg="mod">
          <ac:chgData name="Kerrie Shanahan" userId="ae473d9f-76e9-476f-892f-2674ea963afc" providerId="ADAL" clId="{E8A08EA5-9853-4959-B82E-8CC2F156317C}" dt="2025-07-21T02:38:21.473" v="482" actId="962"/>
          <ac:picMkLst>
            <pc:docMk/>
            <pc:sldMk cId="3305298057" sldId="562"/>
            <ac:picMk id="11" creationId="{529832FA-A0D9-4427-F9A0-9B974AED7547}"/>
          </ac:picMkLst>
        </pc:picChg>
      </pc:sldChg>
      <pc:sldChg chg="modSp mod">
        <pc:chgData name="Kerrie Shanahan" userId="ae473d9f-76e9-476f-892f-2674ea963afc" providerId="ADAL" clId="{E8A08EA5-9853-4959-B82E-8CC2F156317C}" dt="2025-08-19T23:40:08.878" v="1492" actId="20577"/>
        <pc:sldMkLst>
          <pc:docMk/>
          <pc:sldMk cId="3177197192" sldId="563"/>
        </pc:sldMkLst>
        <pc:spChg chg="mod">
          <ac:chgData name="Kerrie Shanahan" userId="ae473d9f-76e9-476f-892f-2674ea963afc" providerId="ADAL" clId="{E8A08EA5-9853-4959-B82E-8CC2F156317C}" dt="2025-08-19T23:40:08.878" v="1492" actId="20577"/>
          <ac:spMkLst>
            <pc:docMk/>
            <pc:sldMk cId="3177197192" sldId="563"/>
            <ac:spMk id="3" creationId="{A88DF705-F035-9903-8234-AE88DC4BF613}"/>
          </ac:spMkLst>
        </pc:spChg>
      </pc:sldChg>
      <pc:sldChg chg="modSp mod">
        <pc:chgData name="Kerrie Shanahan" userId="ae473d9f-76e9-476f-892f-2674ea963afc" providerId="ADAL" clId="{E8A08EA5-9853-4959-B82E-8CC2F156317C}" dt="2025-08-19T23:40:11.533" v="1494" actId="20577"/>
        <pc:sldMkLst>
          <pc:docMk/>
          <pc:sldMk cId="36868995" sldId="564"/>
        </pc:sldMkLst>
        <pc:spChg chg="mod">
          <ac:chgData name="Kerrie Shanahan" userId="ae473d9f-76e9-476f-892f-2674ea963afc" providerId="ADAL" clId="{E8A08EA5-9853-4959-B82E-8CC2F156317C}" dt="2025-08-19T23:40:11.533" v="1494" actId="20577"/>
          <ac:spMkLst>
            <pc:docMk/>
            <pc:sldMk cId="36868995" sldId="564"/>
            <ac:spMk id="2" creationId="{4C08884A-7B8E-E29E-99D9-954C30288970}"/>
          </ac:spMkLst>
        </pc:spChg>
      </pc:sldChg>
      <pc:sldChg chg="modSp mod modNotesTx">
        <pc:chgData name="Kerrie Shanahan" userId="ae473d9f-76e9-476f-892f-2674ea963afc" providerId="ADAL" clId="{E8A08EA5-9853-4959-B82E-8CC2F156317C}" dt="2025-08-19T23:40:14.990" v="1496" actId="20577"/>
        <pc:sldMkLst>
          <pc:docMk/>
          <pc:sldMk cId="450225183" sldId="565"/>
        </pc:sldMkLst>
        <pc:spChg chg="mod">
          <ac:chgData name="Kerrie Shanahan" userId="ae473d9f-76e9-476f-892f-2674ea963afc" providerId="ADAL" clId="{E8A08EA5-9853-4959-B82E-8CC2F156317C}" dt="2025-08-19T23:40:14.990" v="1496" actId="20577"/>
          <ac:spMkLst>
            <pc:docMk/>
            <pc:sldMk cId="450225183" sldId="565"/>
            <ac:spMk id="2" creationId="{A46BA5E2-2AEA-136D-33A3-2D53D9A463A2}"/>
          </ac:spMkLst>
        </pc:spChg>
      </pc:sldChg>
      <pc:sldChg chg="modSp mod modNotesTx">
        <pc:chgData name="Kerrie Shanahan" userId="ae473d9f-76e9-476f-892f-2674ea963afc" providerId="ADAL" clId="{E8A08EA5-9853-4959-B82E-8CC2F156317C}" dt="2025-09-01T04:42:01.636" v="1604" actId="14100"/>
        <pc:sldMkLst>
          <pc:docMk/>
          <pc:sldMk cId="1555405071" sldId="566"/>
        </pc:sldMkLst>
        <pc:spChg chg="mod">
          <ac:chgData name="Kerrie Shanahan" userId="ae473d9f-76e9-476f-892f-2674ea963afc" providerId="ADAL" clId="{E8A08EA5-9853-4959-B82E-8CC2F156317C}" dt="2025-08-19T23:40:06.526" v="1490" actId="20577"/>
          <ac:spMkLst>
            <pc:docMk/>
            <pc:sldMk cId="1555405071" sldId="566"/>
            <ac:spMk id="2" creationId="{07291B45-CA4A-EE01-F19A-8F49EDB7F047}"/>
          </ac:spMkLst>
        </pc:spChg>
        <pc:grpChg chg="mod">
          <ac:chgData name="Kerrie Shanahan" userId="ae473d9f-76e9-476f-892f-2674ea963afc" providerId="ADAL" clId="{E8A08EA5-9853-4959-B82E-8CC2F156317C}" dt="2025-09-01T04:41:51.039" v="1603" actId="962"/>
          <ac:grpSpMkLst>
            <pc:docMk/>
            <pc:sldMk cId="1555405071" sldId="566"/>
            <ac:grpSpMk id="6" creationId="{D1A00BA9-117E-2C9A-4AD8-184EB52C6071}"/>
          </ac:grpSpMkLst>
        </pc:grpChg>
        <pc:picChg chg="mod">
          <ac:chgData name="Kerrie Shanahan" userId="ae473d9f-76e9-476f-892f-2674ea963afc" providerId="ADAL" clId="{E8A08EA5-9853-4959-B82E-8CC2F156317C}" dt="2025-09-01T04:42:01.636" v="1604" actId="14100"/>
          <ac:picMkLst>
            <pc:docMk/>
            <pc:sldMk cId="1555405071" sldId="566"/>
            <ac:picMk id="11" creationId="{529832FA-A0D9-4427-F9A0-9B974AED7547}"/>
          </ac:picMkLst>
        </pc:picChg>
        <pc:picChg chg="mod">
          <ac:chgData name="Kerrie Shanahan" userId="ae473d9f-76e9-476f-892f-2674ea963afc" providerId="ADAL" clId="{E8A08EA5-9853-4959-B82E-8CC2F156317C}" dt="2025-09-01T04:41:12.588" v="1571" actId="14826"/>
          <ac:picMkLst>
            <pc:docMk/>
            <pc:sldMk cId="1555405071" sldId="566"/>
            <ac:picMk id="12" creationId="{41FFF83C-5A75-E492-1133-796CBC1D820E}"/>
          </ac:picMkLst>
        </pc:picChg>
        <pc:picChg chg="mod">
          <ac:chgData name="Kerrie Shanahan" userId="ae473d9f-76e9-476f-892f-2674ea963afc" providerId="ADAL" clId="{E8A08EA5-9853-4959-B82E-8CC2F156317C}" dt="2025-09-01T04:41:12.588" v="1571" actId="14826"/>
          <ac:picMkLst>
            <pc:docMk/>
            <pc:sldMk cId="1555405071" sldId="566"/>
            <ac:picMk id="13" creationId="{C95D0AA9-4A1C-FC5E-B617-CA0818521A85}"/>
          </ac:picMkLst>
        </pc:picChg>
      </pc:sldChg>
      <pc:sldChg chg="modSp mod">
        <pc:chgData name="Kerrie Shanahan" userId="ae473d9f-76e9-476f-892f-2674ea963afc" providerId="ADAL" clId="{E8A08EA5-9853-4959-B82E-8CC2F156317C}" dt="2025-07-21T02:39:37.990" v="684" actId="962"/>
        <pc:sldMkLst>
          <pc:docMk/>
          <pc:sldMk cId="2117175618" sldId="569"/>
        </pc:sldMkLst>
      </pc:sldChg>
      <pc:sldChg chg="modSp mod">
        <pc:chgData name="Kerrie Shanahan" userId="ae473d9f-76e9-476f-892f-2674ea963afc" providerId="ADAL" clId="{E8A08EA5-9853-4959-B82E-8CC2F156317C}" dt="2025-07-21T02:39:52.897" v="686" actId="962"/>
        <pc:sldMkLst>
          <pc:docMk/>
          <pc:sldMk cId="363186821" sldId="570"/>
        </pc:sldMkLst>
      </pc:sldChg>
      <pc:sldChg chg="modSp">
        <pc:chgData name="Kerrie Shanahan" userId="ae473d9f-76e9-476f-892f-2674ea963afc" providerId="ADAL" clId="{E8A08EA5-9853-4959-B82E-8CC2F156317C}" dt="2025-08-19T23:41:12.911" v="1548" actId="20577"/>
        <pc:sldMkLst>
          <pc:docMk/>
          <pc:sldMk cId="2319690211" sldId="571"/>
        </pc:sldMkLst>
        <pc:spChg chg="mod">
          <ac:chgData name="Kerrie Shanahan" userId="ae473d9f-76e9-476f-892f-2674ea963afc" providerId="ADAL" clId="{E8A08EA5-9853-4959-B82E-8CC2F156317C}" dt="2025-08-19T23:41:12.911" v="1548" actId="20577"/>
          <ac:spMkLst>
            <pc:docMk/>
            <pc:sldMk cId="2319690211" sldId="571"/>
            <ac:spMk id="3" creationId="{9B96F2F3-9342-B133-1B1E-9141B297D142}"/>
          </ac:spMkLst>
        </pc:spChg>
      </pc:sldChg>
    </pc:docChg>
  </pc:docChgLst>
  <pc:docChgLst>
    <pc:chgData name="Liz Heynes" userId="e5ff50d5-f39a-42f6-9e9f-e790bcc8c38d" providerId="ADAL" clId="{1C6685D9-8BC7-46DA-9377-1B8620737ACA}"/>
    <pc:docChg chg="modSld">
      <pc:chgData name="Liz Heynes" userId="e5ff50d5-f39a-42f6-9e9f-e790bcc8c38d" providerId="ADAL" clId="{1C6685D9-8BC7-46DA-9377-1B8620737ACA}" dt="2025-08-12T23:59:03.694" v="33" actId="20577"/>
      <pc:docMkLst>
        <pc:docMk/>
      </pc:docMkLst>
      <pc:sldChg chg="modNotesTx">
        <pc:chgData name="Liz Heynes" userId="e5ff50d5-f39a-42f6-9e9f-e790bcc8c38d" providerId="ADAL" clId="{1C6685D9-8BC7-46DA-9377-1B8620737ACA}" dt="2025-08-12T23:53:57.546" v="29" actId="20577"/>
        <pc:sldMkLst>
          <pc:docMk/>
          <pc:sldMk cId="3979313776" sldId="472"/>
        </pc:sldMkLst>
      </pc:sldChg>
      <pc:sldChg chg="modNotesTx">
        <pc:chgData name="Liz Heynes" userId="e5ff50d5-f39a-42f6-9e9f-e790bcc8c38d" providerId="ADAL" clId="{1C6685D9-8BC7-46DA-9377-1B8620737ACA}" dt="2025-08-12T23:58:34.143" v="30" actId="20577"/>
        <pc:sldMkLst>
          <pc:docMk/>
          <pc:sldMk cId="3426776120" sldId="480"/>
        </pc:sldMkLst>
      </pc:sldChg>
      <pc:sldChg chg="modNotesTx">
        <pc:chgData name="Liz Heynes" userId="e5ff50d5-f39a-42f6-9e9f-e790bcc8c38d" providerId="ADAL" clId="{1C6685D9-8BC7-46DA-9377-1B8620737ACA}" dt="2025-08-12T23:58:49.322" v="32" actId="20577"/>
        <pc:sldMkLst>
          <pc:docMk/>
          <pc:sldMk cId="2954135154" sldId="481"/>
        </pc:sldMkLst>
      </pc:sldChg>
      <pc:sldChg chg="modNotesTx">
        <pc:chgData name="Liz Heynes" userId="e5ff50d5-f39a-42f6-9e9f-e790bcc8c38d" providerId="ADAL" clId="{1C6685D9-8BC7-46DA-9377-1B8620737ACA}" dt="2025-08-12T23:59:03.694" v="33" actId="20577"/>
        <pc:sldMkLst>
          <pc:docMk/>
          <pc:sldMk cId="1998018280" sldId="482"/>
        </pc:sldMkLst>
      </pc:sldChg>
      <pc:sldChg chg="modNotesTx">
        <pc:chgData name="Liz Heynes" userId="e5ff50d5-f39a-42f6-9e9f-e790bcc8c38d" providerId="ADAL" clId="{1C6685D9-8BC7-46DA-9377-1B8620737ACA}" dt="2025-08-12T23:50:39.202" v="8" actId="20577"/>
        <pc:sldMkLst>
          <pc:docMk/>
          <pc:sldMk cId="1942781684" sldId="552"/>
        </pc:sldMkLst>
      </pc:sldChg>
      <pc:sldChg chg="modNotesTx">
        <pc:chgData name="Liz Heynes" userId="e5ff50d5-f39a-42f6-9e9f-e790bcc8c38d" providerId="ADAL" clId="{1C6685D9-8BC7-46DA-9377-1B8620737ACA}" dt="2025-08-12T23:48:55.645" v="1" actId="20577"/>
        <pc:sldMkLst>
          <pc:docMk/>
          <pc:sldMk cId="918398378" sldId="557"/>
        </pc:sldMkLst>
      </pc:sldChg>
      <pc:sldChg chg="modNotesTx">
        <pc:chgData name="Liz Heynes" userId="e5ff50d5-f39a-42f6-9e9f-e790bcc8c38d" providerId="ADAL" clId="{1C6685D9-8BC7-46DA-9377-1B8620737ACA}" dt="2025-08-12T23:52:37.488" v="20" actId="12"/>
        <pc:sldMkLst>
          <pc:docMk/>
          <pc:sldMk cId="36868995" sldId="564"/>
        </pc:sldMkLst>
      </pc:sldChg>
    </pc:docChg>
  </pc:docChgLst>
  <pc:docChgLst>
    <pc:chgData name="Rebecca McEwan" userId="ff810c5d-fc8a-4cb6-9b96-8b31b958f764" providerId="ADAL" clId="{D5C0F765-017A-452F-BB62-02101D9CDA20}"/>
    <pc:docChg chg="undo custSel addSld delSld modSld">
      <pc:chgData name="Rebecca McEwan" userId="ff810c5d-fc8a-4cb6-9b96-8b31b958f764" providerId="ADAL" clId="{D5C0F765-017A-452F-BB62-02101D9CDA20}" dt="2025-08-18T03:13:53.721" v="1292" actId="20577"/>
      <pc:docMkLst>
        <pc:docMk/>
      </pc:docMkLst>
      <pc:sldChg chg="modNotesTx">
        <pc:chgData name="Rebecca McEwan" userId="ff810c5d-fc8a-4cb6-9b96-8b31b958f764" providerId="ADAL" clId="{D5C0F765-017A-452F-BB62-02101D9CDA20}" dt="2025-08-06T04:17:36.408" v="1008" actId="5793"/>
        <pc:sldMkLst>
          <pc:docMk/>
          <pc:sldMk cId="3979313776" sldId="472"/>
        </pc:sldMkLst>
      </pc:sldChg>
      <pc:sldChg chg="modNotesTx">
        <pc:chgData name="Rebecca McEwan" userId="ff810c5d-fc8a-4cb6-9b96-8b31b958f764" providerId="ADAL" clId="{D5C0F765-017A-452F-BB62-02101D9CDA20}" dt="2025-08-10T23:14:31.050" v="1009" actId="114"/>
        <pc:sldMkLst>
          <pc:docMk/>
          <pc:sldMk cId="121607987" sldId="474"/>
        </pc:sldMkLst>
      </pc:sldChg>
      <pc:sldChg chg="modNotesTx">
        <pc:chgData name="Rebecca McEwan" userId="ff810c5d-fc8a-4cb6-9b96-8b31b958f764" providerId="ADAL" clId="{D5C0F765-017A-452F-BB62-02101D9CDA20}" dt="2025-08-18T03:13:53.721" v="1292" actId="20577"/>
        <pc:sldMkLst>
          <pc:docMk/>
          <pc:sldMk cId="880313685" sldId="475"/>
        </pc:sldMkLst>
      </pc:sldChg>
      <pc:sldChg chg="modNotesTx">
        <pc:chgData name="Rebecca McEwan" userId="ff810c5d-fc8a-4cb6-9b96-8b31b958f764" providerId="ADAL" clId="{D5C0F765-017A-452F-BB62-02101D9CDA20}" dt="2025-08-06T03:49:42.730" v="983" actId="6549"/>
        <pc:sldMkLst>
          <pc:docMk/>
          <pc:sldMk cId="3426776120" sldId="480"/>
        </pc:sldMkLst>
      </pc:sldChg>
      <pc:sldChg chg="modNotesTx">
        <pc:chgData name="Rebecca McEwan" userId="ff810c5d-fc8a-4cb6-9b96-8b31b958f764" providerId="ADAL" clId="{D5C0F765-017A-452F-BB62-02101D9CDA20}" dt="2025-08-12T02:58:12.575" v="1167" actId="20577"/>
        <pc:sldMkLst>
          <pc:docMk/>
          <pc:sldMk cId="4078040901" sldId="488"/>
        </pc:sldMkLst>
      </pc:sldChg>
      <pc:sldChg chg="modNotesTx">
        <pc:chgData name="Rebecca McEwan" userId="ff810c5d-fc8a-4cb6-9b96-8b31b958f764" providerId="ADAL" clId="{D5C0F765-017A-452F-BB62-02101D9CDA20}" dt="2025-07-23T02:25:39.087" v="586" actId="6549"/>
        <pc:sldMkLst>
          <pc:docMk/>
          <pc:sldMk cId="1157311959" sldId="491"/>
        </pc:sldMkLst>
      </pc:sldChg>
      <pc:sldChg chg="modSp mod">
        <pc:chgData name="Rebecca McEwan" userId="ff810c5d-fc8a-4cb6-9b96-8b31b958f764" providerId="ADAL" clId="{D5C0F765-017A-452F-BB62-02101D9CDA20}" dt="2025-08-05T06:26:28.353" v="627" actId="1076"/>
        <pc:sldMkLst>
          <pc:docMk/>
          <pc:sldMk cId="258130066" sldId="492"/>
        </pc:sldMkLst>
        <pc:spChg chg="mod">
          <ac:chgData name="Rebecca McEwan" userId="ff810c5d-fc8a-4cb6-9b96-8b31b958f764" providerId="ADAL" clId="{D5C0F765-017A-452F-BB62-02101D9CDA20}" dt="2025-08-05T06:26:28.353" v="627" actId="1076"/>
          <ac:spMkLst>
            <pc:docMk/>
            <pc:sldMk cId="258130066" sldId="492"/>
            <ac:spMk id="21" creationId="{17E4CE3F-6B29-2B49-8731-61EB6323A106}"/>
          </ac:spMkLst>
        </pc:spChg>
      </pc:sldChg>
      <pc:sldChg chg="modNotesTx">
        <pc:chgData name="Rebecca McEwan" userId="ff810c5d-fc8a-4cb6-9b96-8b31b958f764" providerId="ADAL" clId="{D5C0F765-017A-452F-BB62-02101D9CDA20}" dt="2025-07-23T02:25:59.274" v="608" actId="6549"/>
        <pc:sldMkLst>
          <pc:docMk/>
          <pc:sldMk cId="2389358011" sldId="493"/>
        </pc:sldMkLst>
      </pc:sldChg>
      <pc:sldChg chg="del">
        <pc:chgData name="Rebecca McEwan" userId="ff810c5d-fc8a-4cb6-9b96-8b31b958f764" providerId="ADAL" clId="{D5C0F765-017A-452F-BB62-02101D9CDA20}" dt="2025-08-04T00:55:01.789" v="612" actId="47"/>
        <pc:sldMkLst>
          <pc:docMk/>
          <pc:sldMk cId="1797789494" sldId="518"/>
        </pc:sldMkLst>
      </pc:sldChg>
      <pc:sldChg chg="modSp mod modCm">
        <pc:chgData name="Rebecca McEwan" userId="ff810c5d-fc8a-4cb6-9b96-8b31b958f764" providerId="ADAL" clId="{D5C0F765-017A-452F-BB62-02101D9CDA20}" dt="2025-08-05T06:20:57.030" v="617" actId="20577"/>
        <pc:sldMkLst>
          <pc:docMk/>
          <pc:sldMk cId="3297467164" sldId="524"/>
        </pc:sldMkLst>
        <pc:spChg chg="mod">
          <ac:chgData name="Rebecca McEwan" userId="ff810c5d-fc8a-4cb6-9b96-8b31b958f764" providerId="ADAL" clId="{D5C0F765-017A-452F-BB62-02101D9CDA20}" dt="2025-08-05T06:20:57.030" v="617" actId="20577"/>
          <ac:spMkLst>
            <pc:docMk/>
            <pc:sldMk cId="3297467164" sldId="524"/>
            <ac:spMk id="2" creationId="{409B081D-CF90-98B9-E850-64B8146456DD}"/>
          </ac:spMkLst>
        </pc:spChg>
        <pc:extLst>
          <p:ext xmlns:p="http://schemas.openxmlformats.org/presentationml/2006/main" uri="{D6D511B9-2390-475A-947B-AFAB55BFBCF1}">
            <pc226:cmChg xmlns:pc226="http://schemas.microsoft.com/office/powerpoint/2022/06/main/command" chg="mod">
              <pc226:chgData name="Rebecca McEwan" userId="ff810c5d-fc8a-4cb6-9b96-8b31b958f764" providerId="ADAL" clId="{D5C0F765-017A-452F-BB62-02101D9CDA20}" dt="2025-08-05T06:20:57.030" v="617" actId="20577"/>
              <pc2:cmMkLst xmlns:pc2="http://schemas.microsoft.com/office/powerpoint/2019/9/main/command">
                <pc:docMk/>
                <pc:sldMk cId="3297467164" sldId="524"/>
                <pc2:cmMk id="{040998A4-8378-42B1-8772-40919F7609A3}"/>
              </pc2:cmMkLst>
            </pc226:cmChg>
          </p:ext>
        </pc:extLst>
      </pc:sldChg>
      <pc:sldChg chg="modSp mod modNotesTx">
        <pc:chgData name="Rebecca McEwan" userId="ff810c5d-fc8a-4cb6-9b96-8b31b958f764" providerId="ADAL" clId="{D5C0F765-017A-452F-BB62-02101D9CDA20}" dt="2025-08-18T03:01:13.298" v="1205" actId="20577"/>
        <pc:sldMkLst>
          <pc:docMk/>
          <pc:sldMk cId="137630411" sldId="551"/>
        </pc:sldMkLst>
        <pc:spChg chg="mod">
          <ac:chgData name="Rebecca McEwan" userId="ff810c5d-fc8a-4cb6-9b96-8b31b958f764" providerId="ADAL" clId="{D5C0F765-017A-452F-BB62-02101D9CDA20}" dt="2025-08-18T03:00:54.525" v="1184" actId="20577"/>
          <ac:spMkLst>
            <pc:docMk/>
            <pc:sldMk cId="137630411" sldId="551"/>
            <ac:spMk id="4" creationId="{2B6730D1-DB92-A600-A9CD-B993F799E181}"/>
          </ac:spMkLst>
        </pc:spChg>
      </pc:sldChg>
      <pc:sldChg chg="modSp mod">
        <pc:chgData name="Rebecca McEwan" userId="ff810c5d-fc8a-4cb6-9b96-8b31b958f764" providerId="ADAL" clId="{D5C0F765-017A-452F-BB62-02101D9CDA20}" dt="2025-08-12T02:39:23.722" v="1164" actId="20577"/>
        <pc:sldMkLst>
          <pc:docMk/>
          <pc:sldMk cId="36868995" sldId="564"/>
        </pc:sldMkLst>
        <pc:spChg chg="mod">
          <ac:chgData name="Rebecca McEwan" userId="ff810c5d-fc8a-4cb6-9b96-8b31b958f764" providerId="ADAL" clId="{D5C0F765-017A-452F-BB62-02101D9CDA20}" dt="2025-08-12T02:39:23.722" v="1164" actId="20577"/>
          <ac:spMkLst>
            <pc:docMk/>
            <pc:sldMk cId="36868995" sldId="564"/>
            <ac:spMk id="3" creationId="{03B095C0-1F0B-C896-24D4-6442C5880E23}"/>
          </ac:spMkLst>
        </pc:spChg>
      </pc:sldChg>
      <pc:sldChg chg="modNotesTx">
        <pc:chgData name="Rebecca McEwan" userId="ff810c5d-fc8a-4cb6-9b96-8b31b958f764" providerId="ADAL" clId="{D5C0F765-017A-452F-BB62-02101D9CDA20}" dt="2025-07-23T02:23:33.392" v="541" actId="20577"/>
        <pc:sldMkLst>
          <pc:docMk/>
          <pc:sldMk cId="450225183" sldId="565"/>
        </pc:sldMkLst>
      </pc:sldChg>
      <pc:sldChg chg="modNotesTx">
        <pc:chgData name="Rebecca McEwan" userId="ff810c5d-fc8a-4cb6-9b96-8b31b958f764" providerId="ADAL" clId="{D5C0F765-017A-452F-BB62-02101D9CDA20}" dt="2025-08-12T02:36:52.160" v="1033" actId="20577"/>
        <pc:sldMkLst>
          <pc:docMk/>
          <pc:sldMk cId="1555405071" sldId="566"/>
        </pc:sldMkLst>
      </pc:sldChg>
      <pc:sldChg chg="add del">
        <pc:chgData name="Rebecca McEwan" userId="ff810c5d-fc8a-4cb6-9b96-8b31b958f764" providerId="ADAL" clId="{D5C0F765-017A-452F-BB62-02101D9CDA20}" dt="2025-08-04T00:48:53.959" v="611" actId="2696"/>
        <pc:sldMkLst>
          <pc:docMk/>
          <pc:sldMk cId="2117175618" sldId="569"/>
        </pc:sldMkLst>
      </pc:sldChg>
      <pc:sldChg chg="add del">
        <pc:chgData name="Rebecca McEwan" userId="ff810c5d-fc8a-4cb6-9b96-8b31b958f764" providerId="ADAL" clId="{D5C0F765-017A-452F-BB62-02101D9CDA20}" dt="2025-08-04T00:48:53.959" v="611" actId="2696"/>
        <pc:sldMkLst>
          <pc:docMk/>
          <pc:sldMk cId="363186821" sldId="570"/>
        </pc:sldMkLst>
      </pc:sldChg>
      <pc:sldMasterChg chg="delSldLayout">
        <pc:chgData name="Rebecca McEwan" userId="ff810c5d-fc8a-4cb6-9b96-8b31b958f764" providerId="ADAL" clId="{D5C0F765-017A-452F-BB62-02101D9CDA20}" dt="2025-08-04T00:55:01.789" v="612" actId="47"/>
        <pc:sldMasterMkLst>
          <pc:docMk/>
          <pc:sldMasterMk cId="1034081160" sldId="2147483648"/>
        </pc:sldMasterMkLst>
        <pc:sldLayoutChg chg="del">
          <pc:chgData name="Rebecca McEwan" userId="ff810c5d-fc8a-4cb6-9b96-8b31b958f764" providerId="ADAL" clId="{D5C0F765-017A-452F-BB62-02101D9CDA20}" dt="2025-08-04T00:55:01.789" v="612" actId="47"/>
          <pc:sldLayoutMkLst>
            <pc:docMk/>
            <pc:sldMasterMk cId="1034081160" sldId="2147483648"/>
            <pc:sldLayoutMk cId="2695466541" sldId="2147483708"/>
          </pc:sldLayoutMkLst>
        </pc:sldLayoutChg>
      </pc:sldMasterChg>
    </pc:docChg>
  </pc:docChgLst>
  <pc:docChgLst>
    <pc:chgData name="Trish Wilson" userId="1a8d7cc3620296f7" providerId="LiveId" clId="{EB8A17AB-2EC1-4FD1-8058-11EB1B2E217E}"/>
    <pc:docChg chg="undo custSel modSld">
      <pc:chgData name="Trish Wilson" userId="1a8d7cc3620296f7" providerId="LiveId" clId="{EB8A17AB-2EC1-4FD1-8058-11EB1B2E217E}" dt="2025-07-08T04:34:13.679" v="263" actId="114"/>
      <pc:docMkLst>
        <pc:docMk/>
      </pc:docMkLst>
      <pc:sldChg chg="modNotesTx">
        <pc:chgData name="Trish Wilson" userId="1a8d7cc3620296f7" providerId="LiveId" clId="{EB8A17AB-2EC1-4FD1-8058-11EB1B2E217E}" dt="2025-07-07T23:41:47.443" v="86" actId="5793"/>
        <pc:sldMkLst>
          <pc:docMk/>
          <pc:sldMk cId="3979313776" sldId="472"/>
        </pc:sldMkLst>
      </pc:sldChg>
      <pc:sldChg chg="modNotesTx">
        <pc:chgData name="Trish Wilson" userId="1a8d7cc3620296f7" providerId="LiveId" clId="{EB8A17AB-2EC1-4FD1-8058-11EB1B2E217E}" dt="2025-07-07T23:42:49.078" v="91" actId="114"/>
        <pc:sldMkLst>
          <pc:docMk/>
          <pc:sldMk cId="568666050" sldId="473"/>
        </pc:sldMkLst>
      </pc:sldChg>
      <pc:sldChg chg="modNotesTx">
        <pc:chgData name="Trish Wilson" userId="1a8d7cc3620296f7" providerId="LiveId" clId="{EB8A17AB-2EC1-4FD1-8058-11EB1B2E217E}" dt="2025-07-08T04:33:53.659" v="262" actId="114"/>
        <pc:sldMkLst>
          <pc:docMk/>
          <pc:sldMk cId="121607987" sldId="474"/>
        </pc:sldMkLst>
      </pc:sldChg>
      <pc:sldChg chg="modNotesTx">
        <pc:chgData name="Trish Wilson" userId="1a8d7cc3620296f7" providerId="LiveId" clId="{EB8A17AB-2EC1-4FD1-8058-11EB1B2E217E}" dt="2025-07-07T23:50:39.773" v="138" actId="2711"/>
        <pc:sldMkLst>
          <pc:docMk/>
          <pc:sldMk cId="880313685" sldId="475"/>
        </pc:sldMkLst>
      </pc:sldChg>
      <pc:sldChg chg="modNotesTx">
        <pc:chgData name="Trish Wilson" userId="1a8d7cc3620296f7" providerId="LiveId" clId="{EB8A17AB-2EC1-4FD1-8058-11EB1B2E217E}" dt="2025-07-08T04:34:13.679" v="263" actId="114"/>
        <pc:sldMkLst>
          <pc:docMk/>
          <pc:sldMk cId="3581799720" sldId="476"/>
        </pc:sldMkLst>
      </pc:sldChg>
      <pc:sldChg chg="modNotesTx">
        <pc:chgData name="Trish Wilson" userId="1a8d7cc3620296f7" providerId="LiveId" clId="{EB8A17AB-2EC1-4FD1-8058-11EB1B2E217E}" dt="2025-07-07T23:54:48.057" v="204" actId="20577"/>
        <pc:sldMkLst>
          <pc:docMk/>
          <pc:sldMk cId="133161496" sldId="477"/>
        </pc:sldMkLst>
      </pc:sldChg>
      <pc:sldChg chg="modNotesTx">
        <pc:chgData name="Trish Wilson" userId="1a8d7cc3620296f7" providerId="LiveId" clId="{EB8A17AB-2EC1-4FD1-8058-11EB1B2E217E}" dt="2025-07-07T23:55:31.801" v="213" actId="20577"/>
        <pc:sldMkLst>
          <pc:docMk/>
          <pc:sldMk cId="3342199426" sldId="478"/>
        </pc:sldMkLst>
      </pc:sldChg>
      <pc:sldChg chg="modNotesTx">
        <pc:chgData name="Trish Wilson" userId="1a8d7cc3620296f7" providerId="LiveId" clId="{EB8A17AB-2EC1-4FD1-8058-11EB1B2E217E}" dt="2025-07-07T23:56:05.664" v="220" actId="20577"/>
        <pc:sldMkLst>
          <pc:docMk/>
          <pc:sldMk cId="1061470866" sldId="479"/>
        </pc:sldMkLst>
      </pc:sldChg>
      <pc:sldChg chg="modNotesTx">
        <pc:chgData name="Trish Wilson" userId="1a8d7cc3620296f7" providerId="LiveId" clId="{EB8A17AB-2EC1-4FD1-8058-11EB1B2E217E}" dt="2025-07-07T23:44:54.551" v="95" actId="114"/>
        <pc:sldMkLst>
          <pc:docMk/>
          <pc:sldMk cId="3426776120" sldId="480"/>
        </pc:sldMkLst>
      </pc:sldChg>
      <pc:sldChg chg="modNotesTx">
        <pc:chgData name="Trish Wilson" userId="1a8d7cc3620296f7" providerId="LiveId" clId="{EB8A17AB-2EC1-4FD1-8058-11EB1B2E217E}" dt="2025-07-07T23:45:44.869" v="100" actId="114"/>
        <pc:sldMkLst>
          <pc:docMk/>
          <pc:sldMk cId="2954135154" sldId="481"/>
        </pc:sldMkLst>
      </pc:sldChg>
      <pc:sldChg chg="modNotesTx">
        <pc:chgData name="Trish Wilson" userId="1a8d7cc3620296f7" providerId="LiveId" clId="{EB8A17AB-2EC1-4FD1-8058-11EB1B2E217E}" dt="2025-07-07T23:46:10.366" v="103" actId="113"/>
        <pc:sldMkLst>
          <pc:docMk/>
          <pc:sldMk cId="1998018280" sldId="482"/>
        </pc:sldMkLst>
      </pc:sldChg>
      <pc:sldChg chg="modNotesTx">
        <pc:chgData name="Trish Wilson" userId="1a8d7cc3620296f7" providerId="LiveId" clId="{EB8A17AB-2EC1-4FD1-8058-11EB1B2E217E}" dt="2025-07-07T23:46:43.278" v="104" actId="2711"/>
        <pc:sldMkLst>
          <pc:docMk/>
          <pc:sldMk cId="3587135087" sldId="483"/>
        </pc:sldMkLst>
      </pc:sldChg>
      <pc:sldChg chg="modNotesTx">
        <pc:chgData name="Trish Wilson" userId="1a8d7cc3620296f7" providerId="LiveId" clId="{EB8A17AB-2EC1-4FD1-8058-11EB1B2E217E}" dt="2025-07-07T23:47:21.708" v="109" actId="20577"/>
        <pc:sldMkLst>
          <pc:docMk/>
          <pc:sldMk cId="1827811589" sldId="484"/>
        </pc:sldMkLst>
      </pc:sldChg>
      <pc:sldChg chg="modNotesTx">
        <pc:chgData name="Trish Wilson" userId="1a8d7cc3620296f7" providerId="LiveId" clId="{EB8A17AB-2EC1-4FD1-8058-11EB1B2E217E}" dt="2025-07-07T23:48:32.075" v="116" actId="20577"/>
        <pc:sldMkLst>
          <pc:docMk/>
          <pc:sldMk cId="3377584655" sldId="485"/>
        </pc:sldMkLst>
      </pc:sldChg>
      <pc:sldChg chg="modNotesTx">
        <pc:chgData name="Trish Wilson" userId="1a8d7cc3620296f7" providerId="LiveId" clId="{EB8A17AB-2EC1-4FD1-8058-11EB1B2E217E}" dt="2025-07-07T23:57:43.712" v="233" actId="20577"/>
        <pc:sldMkLst>
          <pc:docMk/>
          <pc:sldMk cId="4078040901" sldId="488"/>
        </pc:sldMkLst>
      </pc:sldChg>
      <pc:sldChg chg="modNotesTx">
        <pc:chgData name="Trish Wilson" userId="1a8d7cc3620296f7" providerId="LiveId" clId="{EB8A17AB-2EC1-4FD1-8058-11EB1B2E217E}" dt="2025-07-07T23:58:15.223" v="235" actId="12"/>
        <pc:sldMkLst>
          <pc:docMk/>
          <pc:sldMk cId="1278329242" sldId="489"/>
        </pc:sldMkLst>
      </pc:sldChg>
      <pc:sldChg chg="modNotesTx">
        <pc:chgData name="Trish Wilson" userId="1a8d7cc3620296f7" providerId="LiveId" clId="{EB8A17AB-2EC1-4FD1-8058-11EB1B2E217E}" dt="2025-07-07T23:58:48.834" v="238" actId="20577"/>
        <pc:sldMkLst>
          <pc:docMk/>
          <pc:sldMk cId="508572399" sldId="490"/>
        </pc:sldMkLst>
      </pc:sldChg>
      <pc:sldChg chg="modNotesTx">
        <pc:chgData name="Trish Wilson" userId="1a8d7cc3620296f7" providerId="LiveId" clId="{EB8A17AB-2EC1-4FD1-8058-11EB1B2E217E}" dt="2025-07-08T00:00:21.946" v="247" actId="20577"/>
        <pc:sldMkLst>
          <pc:docMk/>
          <pc:sldMk cId="1157311959" sldId="491"/>
        </pc:sldMkLst>
      </pc:sldChg>
      <pc:sldChg chg="modNotesTx">
        <pc:chgData name="Trish Wilson" userId="1a8d7cc3620296f7" providerId="LiveId" clId="{EB8A17AB-2EC1-4FD1-8058-11EB1B2E217E}" dt="2025-07-08T00:01:00.056" v="249" actId="113"/>
        <pc:sldMkLst>
          <pc:docMk/>
          <pc:sldMk cId="258130066" sldId="492"/>
        </pc:sldMkLst>
      </pc:sldChg>
      <pc:sldChg chg="modNotesTx">
        <pc:chgData name="Trish Wilson" userId="1a8d7cc3620296f7" providerId="LiveId" clId="{EB8A17AB-2EC1-4FD1-8058-11EB1B2E217E}" dt="2025-07-08T00:03:20.109" v="251" actId="113"/>
        <pc:sldMkLst>
          <pc:docMk/>
          <pc:sldMk cId="2389358011" sldId="493"/>
        </pc:sldMkLst>
      </pc:sldChg>
      <pc:sldChg chg="modNotesTx">
        <pc:chgData name="Trish Wilson" userId="1a8d7cc3620296f7" providerId="LiveId" clId="{EB8A17AB-2EC1-4FD1-8058-11EB1B2E217E}" dt="2025-07-07T23:31:42.003" v="69" actId="113"/>
        <pc:sldMkLst>
          <pc:docMk/>
          <pc:sldMk cId="1759574190" sldId="498"/>
        </pc:sldMkLst>
      </pc:sldChg>
      <pc:sldChg chg="modNotesTx">
        <pc:chgData name="Trish Wilson" userId="1a8d7cc3620296f7" providerId="LiveId" clId="{EB8A17AB-2EC1-4FD1-8058-11EB1B2E217E}" dt="2025-07-07T21:44:41.234" v="0" actId="2711"/>
        <pc:sldMkLst>
          <pc:docMk/>
          <pc:sldMk cId="409148390" sldId="520"/>
        </pc:sldMkLst>
      </pc:sldChg>
      <pc:sldChg chg="modNotesTx">
        <pc:chgData name="Trish Wilson" userId="1a8d7cc3620296f7" providerId="LiveId" clId="{EB8A17AB-2EC1-4FD1-8058-11EB1B2E217E}" dt="2025-07-07T23:42:02.357" v="87" actId="2711"/>
        <pc:sldMkLst>
          <pc:docMk/>
          <pc:sldMk cId="309290176" sldId="522"/>
        </pc:sldMkLst>
      </pc:sldChg>
      <pc:sldChg chg="modNotesTx">
        <pc:chgData name="Trish Wilson" userId="1a8d7cc3620296f7" providerId="LiveId" clId="{EB8A17AB-2EC1-4FD1-8058-11EB1B2E217E}" dt="2025-07-07T21:53:04.510" v="34" actId="20577"/>
        <pc:sldMkLst>
          <pc:docMk/>
          <pc:sldMk cId="1596643284" sldId="523"/>
        </pc:sldMkLst>
      </pc:sldChg>
      <pc:sldChg chg="modNotesTx">
        <pc:chgData name="Trish Wilson" userId="1a8d7cc3620296f7" providerId="LiveId" clId="{EB8A17AB-2EC1-4FD1-8058-11EB1B2E217E}" dt="2025-07-07T21:54:27.303" v="54" actId="20577"/>
        <pc:sldMkLst>
          <pc:docMk/>
          <pc:sldMk cId="3297467164" sldId="524"/>
        </pc:sldMkLst>
      </pc:sldChg>
      <pc:sldChg chg="modNotesTx">
        <pc:chgData name="Trish Wilson" userId="1a8d7cc3620296f7" providerId="LiveId" clId="{EB8A17AB-2EC1-4FD1-8058-11EB1B2E217E}" dt="2025-07-07T21:50:32.245" v="12" actId="113"/>
        <pc:sldMkLst>
          <pc:docMk/>
          <pc:sldMk cId="2763008338" sldId="549"/>
        </pc:sldMkLst>
      </pc:sldChg>
      <pc:sldChg chg="modNotesTx">
        <pc:chgData name="Trish Wilson" userId="1a8d7cc3620296f7" providerId="LiveId" clId="{EB8A17AB-2EC1-4FD1-8058-11EB1B2E217E}" dt="2025-07-07T21:48:38.169" v="7" actId="2711"/>
        <pc:sldMkLst>
          <pc:docMk/>
          <pc:sldMk cId="3330237926" sldId="550"/>
        </pc:sldMkLst>
      </pc:sldChg>
      <pc:sldChg chg="modNotesTx">
        <pc:chgData name="Trish Wilson" userId="1a8d7cc3620296f7" providerId="LiveId" clId="{EB8A17AB-2EC1-4FD1-8058-11EB1B2E217E}" dt="2025-07-07T21:49:33.540" v="9" actId="113"/>
        <pc:sldMkLst>
          <pc:docMk/>
          <pc:sldMk cId="1942781684" sldId="552"/>
        </pc:sldMkLst>
      </pc:sldChg>
      <pc:sldChg chg="modNotesTx">
        <pc:chgData name="Trish Wilson" userId="1a8d7cc3620296f7" providerId="LiveId" clId="{EB8A17AB-2EC1-4FD1-8058-11EB1B2E217E}" dt="2025-07-07T21:48:25.532" v="6" actId="2711"/>
        <pc:sldMkLst>
          <pc:docMk/>
          <pc:sldMk cId="3827273845" sldId="560"/>
        </pc:sldMkLst>
      </pc:sldChg>
      <pc:sldChg chg="modNotesTx">
        <pc:chgData name="Trish Wilson" userId="1a8d7cc3620296f7" providerId="LiveId" clId="{EB8A17AB-2EC1-4FD1-8058-11EB1B2E217E}" dt="2025-07-07T21:51:32.138" v="21" actId="113"/>
        <pc:sldMkLst>
          <pc:docMk/>
          <pc:sldMk cId="668125145" sldId="561"/>
        </pc:sldMkLst>
      </pc:sldChg>
      <pc:sldChg chg="modNotesTx">
        <pc:chgData name="Trish Wilson" userId="1a8d7cc3620296f7" providerId="LiveId" clId="{EB8A17AB-2EC1-4FD1-8058-11EB1B2E217E}" dt="2025-07-07T21:52:03.161" v="25" actId="20577"/>
        <pc:sldMkLst>
          <pc:docMk/>
          <pc:sldMk cId="3305298057" sldId="562"/>
        </pc:sldMkLst>
      </pc:sldChg>
      <pc:sldChg chg="modNotesTx">
        <pc:chgData name="Trish Wilson" userId="1a8d7cc3620296f7" providerId="LiveId" clId="{EB8A17AB-2EC1-4FD1-8058-11EB1B2E217E}" dt="2025-07-07T21:55:38.854" v="61" actId="20577"/>
        <pc:sldMkLst>
          <pc:docMk/>
          <pc:sldMk cId="36868995" sldId="564"/>
        </pc:sldMkLst>
      </pc:sldChg>
      <pc:sldChg chg="modNotesTx">
        <pc:chgData name="Trish Wilson" userId="1a8d7cc3620296f7" providerId="LiveId" clId="{EB8A17AB-2EC1-4FD1-8058-11EB1B2E217E}" dt="2025-07-07T21:59:55.534" v="63" actId="20577"/>
        <pc:sldMkLst>
          <pc:docMk/>
          <pc:sldMk cId="450225183" sldId="565"/>
        </pc:sldMkLst>
      </pc:sldChg>
      <pc:sldChg chg="modNotesTx">
        <pc:chgData name="Trish Wilson" userId="1a8d7cc3620296f7" providerId="LiveId" clId="{EB8A17AB-2EC1-4FD1-8058-11EB1B2E217E}" dt="2025-07-07T21:54:54.837" v="58" actId="20577"/>
        <pc:sldMkLst>
          <pc:docMk/>
          <pc:sldMk cId="1555405071" sldId="566"/>
        </pc:sldMkLst>
      </pc:sldChg>
      <pc:sldChg chg="modNotesTx">
        <pc:chgData name="Trish Wilson" userId="1a8d7cc3620296f7" providerId="LiveId" clId="{EB8A17AB-2EC1-4FD1-8058-11EB1B2E217E}" dt="2025-07-08T00:52:16.219" v="261" actId="20577"/>
        <pc:sldMkLst>
          <pc:docMk/>
          <pc:sldMk cId="2117175618" sldId="569"/>
        </pc:sldMkLst>
      </pc:sldChg>
      <pc:sldChg chg="modNotesTx">
        <pc:chgData name="Trish Wilson" userId="1a8d7cc3620296f7" providerId="LiveId" clId="{EB8A17AB-2EC1-4FD1-8058-11EB1B2E217E}" dt="2025-07-07T23:56:57.927" v="229" actId="20577"/>
        <pc:sldMkLst>
          <pc:docMk/>
          <pc:sldMk cId="2319690211" sldId="571"/>
        </pc:sldMkLst>
      </pc:sldChg>
    </pc:docChg>
  </pc:docChgLst>
  <pc:docChgLst>
    <pc:chgData name="Liz Heynes" userId="e5ff50d5-f39a-42f6-9e9f-e790bcc8c38d" providerId="ADAL" clId="{0B6A3FB6-58B3-4952-987A-3A71844DF078}"/>
    <pc:docChg chg="undo custSel modSld">
      <pc:chgData name="Liz Heynes" userId="e5ff50d5-f39a-42f6-9e9f-e790bcc8c38d" providerId="ADAL" clId="{0B6A3FB6-58B3-4952-987A-3A71844DF078}" dt="2025-07-15T02:15:55.208" v="39" actId="20577"/>
      <pc:docMkLst>
        <pc:docMk/>
      </pc:docMkLst>
      <pc:sldChg chg="modSp mod modNotesTx">
        <pc:chgData name="Liz Heynes" userId="e5ff50d5-f39a-42f6-9e9f-e790bcc8c38d" providerId="ADAL" clId="{0B6A3FB6-58B3-4952-987A-3A71844DF078}" dt="2025-07-15T02:11:35.394" v="5" actId="20577"/>
        <pc:sldMkLst>
          <pc:docMk/>
          <pc:sldMk cId="409148390" sldId="520"/>
        </pc:sldMkLst>
      </pc:sldChg>
      <pc:sldChg chg="modSp mod">
        <pc:chgData name="Liz Heynes" userId="e5ff50d5-f39a-42f6-9e9f-e790bcc8c38d" providerId="ADAL" clId="{0B6A3FB6-58B3-4952-987A-3A71844DF078}" dt="2025-07-15T02:15:02.579" v="28" actId="14100"/>
        <pc:sldMkLst>
          <pc:docMk/>
          <pc:sldMk cId="3297467164" sldId="524"/>
        </pc:sldMkLst>
      </pc:sldChg>
      <pc:sldChg chg="modSp mod">
        <pc:chgData name="Liz Heynes" userId="e5ff50d5-f39a-42f6-9e9f-e790bcc8c38d" providerId="ADAL" clId="{0B6A3FB6-58B3-4952-987A-3A71844DF078}" dt="2025-07-15T02:14:21.106" v="25" actId="20577"/>
        <pc:sldMkLst>
          <pc:docMk/>
          <pc:sldMk cId="668125145" sldId="561"/>
        </pc:sldMkLst>
      </pc:sldChg>
      <pc:sldChg chg="modSp mod">
        <pc:chgData name="Liz Heynes" userId="e5ff50d5-f39a-42f6-9e9f-e790bcc8c38d" providerId="ADAL" clId="{0B6A3FB6-58B3-4952-987A-3A71844DF078}" dt="2025-07-15T02:15:40.201" v="38" actId="255"/>
        <pc:sldMkLst>
          <pc:docMk/>
          <pc:sldMk cId="3177197192" sldId="563"/>
        </pc:sldMkLst>
      </pc:sldChg>
      <pc:sldChg chg="modSp mod">
        <pc:chgData name="Liz Heynes" userId="e5ff50d5-f39a-42f6-9e9f-e790bcc8c38d" providerId="ADAL" clId="{0B6A3FB6-58B3-4952-987A-3A71844DF078}" dt="2025-07-15T02:15:55.208" v="39" actId="20577"/>
        <pc:sldMkLst>
          <pc:docMk/>
          <pc:sldMk cId="36868995" sldId="56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1/09/2025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16) takes approximately 15 minutes. </a:t>
            </a:r>
            <a:endParaRPr lang="en-AU">
              <a:latin typeface="+mn-lt"/>
              <a:cs typeface="Calibri"/>
            </a:endParaRPr>
          </a:p>
          <a:p>
            <a:pPr>
              <a:defRPr/>
            </a:pPr>
            <a:endParaRPr lang="en-AU">
              <a:latin typeface="+mn-lt"/>
            </a:endParaRPr>
          </a:p>
          <a:p>
            <a:pPr>
              <a:defRPr/>
            </a:pPr>
            <a:r>
              <a:rPr lang="en-AU">
                <a:latin typeface="+mn-lt"/>
              </a:rPr>
              <a:t>Explicit teaching of </a:t>
            </a:r>
            <a:r>
              <a:rPr lang="en-AU" sz="1200">
                <a:latin typeface="+mn-lt"/>
              </a:rPr>
              <a:t>the letter–sound correspondence </a:t>
            </a:r>
            <a:r>
              <a:rPr lang="en-AU" sz="1200" b="1" err="1">
                <a:latin typeface="+mn-lt"/>
              </a:rPr>
              <a:t>ea</a:t>
            </a:r>
            <a:r>
              <a:rPr lang="en-AU" sz="1200" b="1">
                <a:latin typeface="+mn-lt"/>
              </a:rPr>
              <a:t> </a:t>
            </a:r>
            <a:r>
              <a:rPr lang="en-AU" sz="1200">
                <a:latin typeface="+mn-lt"/>
              </a:rPr>
              <a:t>saying /</a:t>
            </a:r>
            <a:r>
              <a:rPr lang="en-AU" sz="1200">
                <a:latin typeface="+mn-lt"/>
                <a:ea typeface="Calibri" panose="020F0502020204030204" pitchFamily="34" charset="0"/>
                <a:cs typeface="Calibri" panose="020F0502020204030204" pitchFamily="34" charset="0"/>
              </a:rPr>
              <a:t>ē</a:t>
            </a:r>
            <a:r>
              <a:rPr lang="en-AU" sz="1200" i="0">
                <a:latin typeface="+mn-lt"/>
              </a:rPr>
              <a:t>/, /e/ and /ā/ </a:t>
            </a:r>
            <a:r>
              <a:rPr lang="en-AU" sz="1200">
                <a:latin typeface="+mn-lt"/>
              </a:rPr>
              <a:t>(slides 17 to 40) 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39).</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19 and 20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40).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Suffix review</a:t>
            </a:r>
          </a:p>
          <a:p>
            <a:endParaRPr lang="en-US"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-y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-y</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What something is like.</a:t>
            </a:r>
          </a:p>
          <a:p>
            <a:pPr marL="0" indent="0">
              <a:spcBef>
                <a:spcPts val="100"/>
              </a:spcBef>
              <a:spcAft>
                <a:spcPts val="400"/>
              </a:spcAft>
              <a:buFont typeface="Arial"/>
              <a:buNone/>
              <a:defRPr/>
            </a:pPr>
            <a:r>
              <a:rPr lang="en-AU" i="0">
                <a:cs typeface="Calibri" panose="020F0502020204030204"/>
              </a:rPr>
              <a:t>Ask:</a:t>
            </a:r>
            <a:r>
              <a:rPr lang="en-AU" i="1">
                <a:cs typeface="Calibri" panose="020F0502020204030204"/>
              </a:rPr>
              <a:t> What types of words have the </a:t>
            </a:r>
            <a:r>
              <a:rPr lang="en-AU" b="1" i="1">
                <a:cs typeface="Calibri" panose="020F0502020204030204"/>
              </a:rPr>
              <a:t>-y </a:t>
            </a:r>
            <a:r>
              <a:rPr lang="en-AU" i="1">
                <a:cs typeface="Calibri" panose="020F0502020204030204"/>
              </a:rPr>
              <a:t>suffix?</a:t>
            </a:r>
          </a:p>
          <a:p>
            <a:pPr marL="0" indent="0">
              <a:spcBef>
                <a:spcPts val="100"/>
              </a:spcBef>
              <a:spcAft>
                <a:spcPts val="400"/>
              </a:spcAft>
              <a:buFont typeface="Arial"/>
              <a:buNone/>
              <a:defRPr/>
            </a:pPr>
            <a:r>
              <a:rPr lang="en-AU" i="0">
                <a:cs typeface="Calibri" panose="020F0502020204030204"/>
              </a:rPr>
              <a:t>Students: </a:t>
            </a:r>
            <a:r>
              <a:rPr lang="en-AU" i="1">
                <a:cs typeface="Calibri" panose="020F0502020204030204"/>
              </a:rPr>
              <a:t>Adjectives</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rain</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Rainy</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could it describe?</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The weather or a day.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adding the </a:t>
            </a:r>
            <a:r>
              <a:rPr lang="en-US" b="1"/>
              <a:t>-y </a:t>
            </a:r>
            <a:r>
              <a:rPr lang="en-US" b="0"/>
              <a:t>suffix,</a:t>
            </a:r>
            <a:r>
              <a:rPr lang="en-US"/>
              <a:t> for example, </a:t>
            </a:r>
            <a:r>
              <a:rPr lang="en-US" b="1"/>
              <a:t>lump</a:t>
            </a:r>
            <a:r>
              <a:rPr lang="en-US"/>
              <a:t>, </a:t>
            </a:r>
            <a:r>
              <a:rPr lang="en-US" b="1"/>
              <a:t>lumpy</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the taught catchphrase, for example, ’What something is like’ or say that the word is describing something.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rainy</a:t>
            </a:r>
            <a:r>
              <a:rPr lang="en-US" b="0" dirty="0"/>
              <a:t>,</a:t>
            </a:r>
            <a:r>
              <a:rPr lang="en-US" b="1" dirty="0"/>
              <a:t> chilly</a:t>
            </a:r>
            <a:r>
              <a:rPr lang="en-US" b="0" dirty="0"/>
              <a:t>,</a:t>
            </a:r>
            <a:r>
              <a:rPr lang="en-US" b="1" dirty="0"/>
              <a:t> sneaky</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-y </a:t>
            </a:r>
            <a:r>
              <a:rPr lang="en-US" dirty="0"/>
              <a:t>suffix</a:t>
            </a:r>
          </a:p>
          <a:p>
            <a:pPr marL="171450" indent="-171450">
              <a:buFont typeface="Arial" panose="020B0604020202020204" pitchFamily="34" charset="0"/>
              <a:buChar char="•"/>
            </a:pPr>
            <a:r>
              <a:rPr lang="en-AU" sz="1200" b="0" dirty="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dirty="0">
                <a:solidFill>
                  <a:srgbClr val="404040"/>
                </a:solidFill>
                <a:effectLst/>
                <a:latin typeface="+mn-lt"/>
                <a:ea typeface="Calibri" panose="020F0502020204030204" pitchFamily="34" charset="0"/>
                <a:cs typeface="Times New Roman" panose="02020603050405020304" pitchFamily="18" charset="0"/>
              </a:rPr>
              <a:t>-y </a:t>
            </a:r>
            <a:r>
              <a:rPr lang="en-AU" sz="1200" b="0" dirty="0">
                <a:solidFill>
                  <a:srgbClr val="404040"/>
                </a:solidFill>
                <a:effectLst/>
                <a:latin typeface="+mn-lt"/>
                <a:ea typeface="Calibri" panose="020F0502020204030204" pitchFamily="34" charset="0"/>
                <a:cs typeface="Times New Roman" panose="02020603050405020304" pitchFamily="18" charset="0"/>
              </a:rPr>
              <a:t>suffix. </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Then choose a student to tell you what each word means. </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sz="1200" b="1" dirty="0">
                <a:latin typeface="+mn-lt"/>
              </a:rPr>
              <a:t>Provide corrective feedback as needed:</a:t>
            </a:r>
          </a:p>
          <a:p>
            <a:r>
              <a:rPr lang="en-US" sz="1200" dirty="0">
                <a:latin typeface="+mn-lt"/>
              </a:rPr>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38494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c/</a:t>
            </a:r>
            <a:r>
              <a:rPr lang="en-US" b="1" err="1"/>
              <a:t>oul</a:t>
            </a:r>
            <a:r>
              <a:rPr lang="en-US" b="1"/>
              <a:t>/d</a:t>
            </a:r>
            <a:r>
              <a:rPr lang="en-US" b="0"/>
              <a:t>,</a:t>
            </a:r>
            <a:r>
              <a:rPr lang="en-US" b="1"/>
              <a:t> could</a:t>
            </a:r>
            <a:r>
              <a:rPr lang="en-US" b="0"/>
              <a:t>,</a:t>
            </a:r>
            <a:r>
              <a:rPr lang="en-US" b="1"/>
              <a:t> c-</a:t>
            </a:r>
            <a:r>
              <a:rPr lang="en-US" b="1" err="1"/>
              <a:t>oul</a:t>
            </a:r>
            <a:r>
              <a:rPr lang="en-US" b="1"/>
              <a:t>-d</a:t>
            </a:r>
            <a:r>
              <a:rPr lang="en-US" b="0"/>
              <a:t> spells </a:t>
            </a:r>
            <a:r>
              <a:rPr lang="en-US" b="1"/>
              <a:t>could</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1450" lvl="0" indent="-17145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1450" lvl="0" indent="-17145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mn-lt"/>
              </a:rPr>
              <a:t>Start by reminding students that when they write a sentence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tx1"/>
                </a:solidFill>
                <a:latin typeface="+mn-lt"/>
              </a:rPr>
              <a:t>Tell students the sentence they are going to write: </a:t>
            </a:r>
            <a:r>
              <a:rPr lang="en-US" sz="1200" b="1">
                <a:solidFill>
                  <a:schemeClr val="tx1"/>
                </a:solidFill>
                <a:latin typeface="+mn-lt"/>
              </a:rPr>
              <a:t>She said it would be dry and windy for our rugby game tonight.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repeat the sentence to you</a:t>
            </a:r>
            <a:endParaRPr lang="en-US" sz="120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tx1"/>
                </a:solidFill>
                <a:effectLst/>
                <a:latin typeface="+mn-lt"/>
                <a:ea typeface="Calibri"/>
                <a:cs typeface="Calibri"/>
              </a:rPr>
              <a:t>As needed, students can be given this additional follow-on sentence: </a:t>
            </a:r>
            <a:r>
              <a:rPr lang="en-US" sz="1200" b="1">
                <a:solidFill>
                  <a:schemeClr val="tx1"/>
                </a:solidFill>
                <a:effectLst/>
                <a:latin typeface="+mn-lt"/>
                <a:ea typeface="Calibri"/>
                <a:cs typeface="Calibri"/>
              </a:rPr>
              <a:t>It ended up being rainy and wet, but we still played. </a:t>
            </a: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sz="1200" b="1">
                <a:solidFill>
                  <a:schemeClr val="tx1"/>
                </a:solidFill>
                <a:latin typeface="+mn-lt"/>
              </a:rPr>
              <a:t>Provide corrective feedback as needed:</a:t>
            </a:r>
          </a:p>
          <a:p>
            <a:r>
              <a:rPr lang="en-US" sz="120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tx1"/>
              </a:solidFill>
              <a:latin typeface="+mn-lt"/>
            </a:endParaRPr>
          </a:p>
          <a:p>
            <a:endParaRPr lang="en-AU"/>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err="1">
                <a:effectLst/>
                <a:latin typeface="+mn-lt"/>
                <a:ea typeface="Times New Roman" panose="02020603050405020304" pitchFamily="18" charset="0"/>
              </a:rPr>
              <a:t>ea</a:t>
            </a:r>
            <a:r>
              <a:rPr lang="en-AU" sz="1200" b="1" kern="1200">
                <a:effectLst/>
                <a:latin typeface="+mn-lt"/>
                <a:ea typeface="Times New Roman" panose="02020603050405020304" pitchFamily="18" charset="0"/>
              </a:rPr>
              <a:t> </a:t>
            </a:r>
            <a:r>
              <a:rPr lang="en-AU" sz="1200" kern="1200">
                <a:effectLst/>
                <a:latin typeface="+mn-lt"/>
                <a:ea typeface="Times New Roman" panose="02020603050405020304" pitchFamily="18" charset="0"/>
              </a:rPr>
              <a:t>making the /</a:t>
            </a:r>
            <a:r>
              <a:rPr lang="en-AU" sz="1200" kern="1200">
                <a:effectLst/>
                <a:latin typeface="+mn-lt"/>
                <a:ea typeface="Calibri" panose="020F0502020204030204" pitchFamily="34" charset="0"/>
                <a:cs typeface="Calibri" panose="020F0502020204030204" pitchFamily="34" charset="0"/>
              </a:rPr>
              <a:t>ē/, /e/ and </a:t>
            </a:r>
            <a:r>
              <a:rPr lang="en-US" sz="1200" b="0">
                <a:latin typeface="+mn-lt"/>
              </a:rPr>
              <a:t>/</a:t>
            </a:r>
            <a:r>
              <a:rPr lang="en-US" sz="1200" b="0">
                <a:latin typeface="+mn-lt"/>
                <a:cs typeface="Arial" panose="020B0604020202020204" pitchFamily="34" charset="0"/>
              </a:rPr>
              <a:t>ā/</a:t>
            </a:r>
            <a:r>
              <a:rPr lang="en-AU" sz="1200" b="0" kern="1200">
                <a:effectLst/>
                <a:latin typeface="+mn-lt"/>
                <a:cs typeface="Arial" panose="020B0604020202020204" pitchFamily="34" charset="0"/>
              </a:rPr>
              <a:t> sounds as in the words </a:t>
            </a:r>
            <a:r>
              <a:rPr lang="en-AU" sz="1200" b="1" kern="1200">
                <a:effectLst/>
                <a:latin typeface="+mn-lt"/>
                <a:cs typeface="Arial" panose="020B0604020202020204" pitchFamily="34" charset="0"/>
              </a:rPr>
              <a:t>eat</a:t>
            </a:r>
            <a:r>
              <a:rPr lang="en-AU" sz="1200" b="0" kern="1200">
                <a:effectLst/>
                <a:latin typeface="+mn-lt"/>
                <a:cs typeface="Arial" panose="020B0604020202020204" pitchFamily="34" charset="0"/>
              </a:rPr>
              <a:t>, </a:t>
            </a:r>
            <a:r>
              <a:rPr lang="en-AU" sz="1200" b="1" kern="1200">
                <a:effectLst/>
                <a:latin typeface="+mn-lt"/>
                <a:cs typeface="Arial" panose="020B0604020202020204" pitchFamily="34" charset="0"/>
              </a:rPr>
              <a:t>bread</a:t>
            </a:r>
            <a:r>
              <a:rPr lang="en-AU" sz="1200" b="0" kern="1200">
                <a:effectLst/>
                <a:latin typeface="+mn-lt"/>
                <a:cs typeface="Arial" panose="020B0604020202020204" pitchFamily="34" charset="0"/>
              </a:rPr>
              <a:t> and </a:t>
            </a:r>
            <a:r>
              <a:rPr lang="en-AU" sz="1200" b="1" kern="1200">
                <a:effectLst/>
                <a:latin typeface="+mn-lt"/>
                <a:cs typeface="Arial" panose="020B0604020202020204" pitchFamily="34" charset="0"/>
              </a:rPr>
              <a:t>great</a:t>
            </a:r>
            <a:r>
              <a:rPr lang="en-AU" sz="1200" b="0" kern="1200">
                <a:effectLst/>
                <a:latin typeface="+mn-lt"/>
                <a:cs typeface="Arial" panose="020B0604020202020204" pitchFamily="34" charset="0"/>
              </a:rPr>
              <a:t>.</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a:solidFill>
                  <a:srgbClr val="000000"/>
                </a:solidFill>
                <a:latin typeface="+mn-lt"/>
              </a:rPr>
              <a:t>generalisation</a:t>
            </a:r>
            <a:endParaRPr lang="en-US" sz="1200" b="0" i="0" u="none" strike="noStrike" baseline="0">
              <a:solidFill>
                <a:srgbClr val="000000"/>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ea</a:t>
            </a:r>
            <a:r>
              <a:rPr lang="en-US" b="1" i="0">
                <a:latin typeface="+mn-lt"/>
              </a:rPr>
              <a:t> </a:t>
            </a:r>
            <a:r>
              <a:rPr lang="en-US" b="0" i="0">
                <a:latin typeface="+mn-lt"/>
              </a:rPr>
              <a:t>says </a:t>
            </a:r>
            <a:r>
              <a:rPr lang="en-AU" sz="1200" i="0" kern="1200">
                <a:effectLst/>
                <a:latin typeface="+mn-lt"/>
                <a:ea typeface="Times New Roman" panose="02020603050405020304" pitchFamily="18" charset="0"/>
              </a:rPr>
              <a:t>/</a:t>
            </a:r>
            <a:r>
              <a:rPr lang="en-AU" sz="1200" i="0" kern="1200">
                <a:effectLst/>
                <a:latin typeface="+mn-lt"/>
                <a:ea typeface="Calibri" panose="020F0502020204030204" pitchFamily="34" charset="0"/>
                <a:cs typeface="Calibri" panose="020F0502020204030204" pitchFamily="34" charset="0"/>
              </a:rPr>
              <a:t>ē/, /e/ and </a:t>
            </a:r>
            <a:r>
              <a:rPr lang="en-US" sz="1200" b="0" i="0">
                <a:latin typeface="+mn-lt"/>
              </a:rPr>
              <a:t>/</a:t>
            </a:r>
            <a:r>
              <a:rPr lang="en-US" sz="1200" b="0" i="0">
                <a:latin typeface="+mn-lt"/>
                <a:cs typeface="Arial" panose="020B0604020202020204" pitchFamily="34" charset="0"/>
              </a:rPr>
              <a:t>ā/</a:t>
            </a:r>
            <a:r>
              <a:rPr lang="en-AU" sz="1200" b="0" i="0" kern="1200">
                <a:effectLst/>
                <a:latin typeface="+mn-lt"/>
                <a:cs typeface="Arial" panose="020B0604020202020204" pitchFamily="34" charset="0"/>
              </a:rPr>
              <a:t> </a:t>
            </a:r>
            <a:endParaRPr lang="en-US" b="1" i="0">
              <a:latin typeface="+mn-lt"/>
              <a:cs typeface="Arial" panose="020B0604020202020204" pitchFamily="34" charset="0"/>
            </a:endParaRPr>
          </a:p>
          <a:p>
            <a:pPr marL="171450" indent="-171450">
              <a:buFont typeface="Arial" panose="020B0604020202020204" pitchFamily="34" charset="0"/>
              <a:buChar char="•"/>
            </a:pPr>
            <a:r>
              <a:rPr lang="en-US">
                <a:latin typeface="+mn-lt"/>
              </a:rPr>
              <a:t>most common sound: /</a:t>
            </a:r>
            <a:r>
              <a:rPr lang="en-US">
                <a:latin typeface="+mn-lt"/>
                <a:ea typeface="Calibri" panose="020F0502020204030204" pitchFamily="34" charset="0"/>
                <a:cs typeface="Calibri" panose="020F0502020204030204" pitchFamily="34" charset="0"/>
              </a:rPr>
              <a:t>ē/</a:t>
            </a:r>
            <a:r>
              <a:rPr lang="en-US">
                <a:latin typeface="+mn-lt"/>
              </a:rPr>
              <a:t> as in </a:t>
            </a:r>
            <a:r>
              <a:rPr lang="en-US" b="1">
                <a:latin typeface="+mn-lt"/>
              </a:rPr>
              <a:t>eat </a:t>
            </a:r>
          </a:p>
          <a:p>
            <a:pPr marL="171450" indent="-171450">
              <a:buFont typeface="Arial" panose="020B0604020202020204" pitchFamily="34" charset="0"/>
              <a:buChar char="•"/>
            </a:pPr>
            <a:r>
              <a:rPr lang="en-US">
                <a:latin typeface="+mn-lt"/>
              </a:rPr>
              <a:t>less common sound: /e/ as in </a:t>
            </a:r>
            <a:r>
              <a:rPr lang="en-US" b="1">
                <a:latin typeface="+mn-lt"/>
              </a:rPr>
              <a:t>bread </a:t>
            </a:r>
          </a:p>
          <a:p>
            <a:pPr marL="171450" indent="-171450">
              <a:buFont typeface="Arial" panose="020B0604020202020204" pitchFamily="34" charset="0"/>
              <a:buChar char="•"/>
            </a:pPr>
            <a:r>
              <a:rPr lang="en-US">
                <a:latin typeface="+mn-lt"/>
              </a:rPr>
              <a:t>in a few words: /ā/ as in </a:t>
            </a:r>
            <a:r>
              <a:rPr lang="en-US" b="1">
                <a:latin typeface="+mn-lt"/>
              </a:rPr>
              <a:t>great</a:t>
            </a:r>
            <a:endParaRPr lang="en-US">
              <a:latin typeface="+mn-lt"/>
            </a:endParaRPr>
          </a:p>
          <a:p>
            <a:pPr marL="0" indent="0">
              <a:buFont typeface="Arial" panose="020B0604020202020204" pitchFamily="34" charset="0"/>
              <a:buNone/>
            </a:pPr>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In this lesson, spelling is taught before reading as this is the most supportive way to introduce students to the spelling generalisation. Students will also be supported to </a:t>
            </a:r>
            <a:r>
              <a:rPr lang="en-US" sz="1200" b="0" err="1">
                <a:latin typeface="+mn-lt"/>
              </a:rPr>
              <a:t>practise</a:t>
            </a:r>
            <a:r>
              <a:rPr lang="en-US" sz="1200" b="0">
                <a:latin typeface="+mn-lt"/>
              </a:rPr>
              <a:t> reading words with the letters and sounds introduced in the spelling generalisation.</a:t>
            </a:r>
            <a:endParaRPr lang="en-AU" sz="1200" kern="1200">
              <a:effectLst/>
              <a:latin typeface="+mn-lt"/>
              <a:ea typeface="Times New Roman" panose="02020603050405020304" pitchFamily="18" charset="0"/>
            </a:endParaRPr>
          </a:p>
          <a:p>
            <a:pPr marL="0" indent="0">
              <a:buFont typeface="Arial" panose="020B0604020202020204" pitchFamily="34" charset="0"/>
              <a:buNone/>
            </a:pPr>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does</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d-</a:t>
            </a:r>
            <a:r>
              <a:rPr lang="en-US" b="1" err="1">
                <a:latin typeface="+mn-lt"/>
              </a:rPr>
              <a:t>oe</a:t>
            </a:r>
            <a:r>
              <a:rPr lang="en-US" b="1">
                <a:latin typeface="+mn-lt"/>
              </a:rPr>
              <a:t>-s </a:t>
            </a:r>
            <a:r>
              <a:rPr lang="en-US" b="0">
                <a:latin typeface="+mn-lt"/>
              </a:rPr>
              <a:t>spells </a:t>
            </a:r>
            <a:r>
              <a:rPr lang="en-US" b="1">
                <a:latin typeface="+mn-lt"/>
              </a:rPr>
              <a:t>does</a:t>
            </a:r>
            <a:r>
              <a:rPr lang="en-US"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that they will be learning </a:t>
            </a:r>
            <a:r>
              <a:rPr lang="en-US" i="0">
                <a:latin typeface="+mn-lt"/>
              </a:rPr>
              <a:t>the </a:t>
            </a:r>
            <a:r>
              <a:rPr lang="en-US" b="1" i="0" err="1">
                <a:latin typeface="+mn-lt"/>
              </a:rPr>
              <a:t>ea</a:t>
            </a:r>
            <a:r>
              <a:rPr lang="en-US" b="1" i="0">
                <a:latin typeface="+mn-lt"/>
              </a:rPr>
              <a:t> </a:t>
            </a:r>
            <a:r>
              <a:rPr lang="en-US" b="0" i="0">
                <a:latin typeface="+mn-lt"/>
              </a:rPr>
              <a:t>digraph.</a:t>
            </a:r>
            <a:endParaRPr lang="en-US" b="0" i="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 </a:t>
            </a:r>
            <a:r>
              <a:rPr lang="en-US" b="1" i="1" err="1">
                <a:latin typeface="+mn-lt"/>
              </a:rPr>
              <a:t>ea</a:t>
            </a:r>
            <a:r>
              <a:rPr lang="en-US" b="0" i="1">
                <a:latin typeface="+mn-lt"/>
              </a:rPr>
              <a:t> says /</a:t>
            </a:r>
            <a:r>
              <a:rPr lang="en-US" i="1">
                <a:latin typeface="+mn-lt"/>
                <a:ea typeface="Calibri"/>
                <a:cs typeface="Calibri"/>
              </a:rPr>
              <a:t>ē</a:t>
            </a:r>
            <a:r>
              <a:rPr lang="en-US" b="0" i="1">
                <a:latin typeface="+mn-lt"/>
              </a:rPr>
              <a:t>/, /e/ and sometimes </a:t>
            </a:r>
            <a:r>
              <a:rPr lang="en-US" sz="1200" b="0" i="1">
                <a:latin typeface="+mn-lt"/>
              </a:rPr>
              <a:t>/</a:t>
            </a:r>
            <a:r>
              <a:rPr lang="en-US" i="1">
                <a:latin typeface="+mn-lt"/>
              </a:rPr>
              <a:t>ā</a:t>
            </a:r>
            <a:r>
              <a:rPr lang="en-US" sz="1200" b="0" i="1">
                <a:latin typeface="+mn-lt"/>
                <a:ea typeface="Calibri"/>
                <a:cs typeface="Calibri"/>
              </a:rPr>
              <a:t>/.</a:t>
            </a:r>
            <a:endParaRPr lang="en-US"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Introduce the </a:t>
            </a:r>
            <a:r>
              <a:rPr lang="en-AU" b="1">
                <a:latin typeface="+mn-lt"/>
              </a:rPr>
              <a:t>mnemonic phrase</a:t>
            </a:r>
            <a:r>
              <a:rPr lang="en-AU" b="0">
                <a:latin typeface="+mn-lt"/>
              </a:rPr>
              <a:t>,</a:t>
            </a:r>
            <a:r>
              <a:rPr lang="en-AU" b="1">
                <a:latin typeface="+mn-lt"/>
              </a:rPr>
              <a:t> </a:t>
            </a:r>
            <a:r>
              <a:rPr lang="en-AU" b="1" u="sng">
                <a:latin typeface="+mn-lt"/>
              </a:rPr>
              <a:t>Ea</a:t>
            </a:r>
            <a:r>
              <a:rPr lang="en-AU" b="1">
                <a:latin typeface="+mn-lt"/>
              </a:rPr>
              <a:t>t br</a:t>
            </a:r>
            <a:r>
              <a:rPr lang="en-AU" b="1" u="sng">
                <a:latin typeface="+mn-lt"/>
              </a:rPr>
              <a:t>ea</a:t>
            </a:r>
            <a:r>
              <a:rPr lang="en-AU" b="1">
                <a:latin typeface="+mn-lt"/>
              </a:rPr>
              <a:t>d. It’s gr</a:t>
            </a:r>
            <a:r>
              <a:rPr lang="en-AU" b="1" u="sng">
                <a:latin typeface="+mn-lt"/>
              </a:rPr>
              <a:t>ea</a:t>
            </a:r>
            <a:r>
              <a:rPr lang="en-AU" b="1">
                <a:latin typeface="+mn-lt"/>
              </a:rPr>
              <a:t>t! </a:t>
            </a:r>
            <a:r>
              <a:rPr lang="en-AU">
                <a:latin typeface="+mn-lt"/>
              </a:rPr>
              <a:t>for the </a:t>
            </a:r>
            <a:r>
              <a:rPr lang="en-AU" b="1" err="1">
                <a:latin typeface="+mn-lt"/>
              </a:rPr>
              <a:t>ea</a:t>
            </a:r>
            <a:r>
              <a:rPr lang="en-AU" b="1">
                <a:latin typeface="+mn-lt"/>
              </a:rPr>
              <a:t> </a:t>
            </a:r>
            <a:r>
              <a:rPr lang="en-AU">
                <a:latin typeface="+mn-lt"/>
              </a:rPr>
              <a:t>spelling generalisation:</a:t>
            </a:r>
            <a:endParaRPr lang="en-AU">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ea</a:t>
            </a:r>
            <a:r>
              <a:rPr lang="en-US" b="1" i="0">
                <a:latin typeface="+mn-lt"/>
              </a:rPr>
              <a:t> </a:t>
            </a:r>
            <a:r>
              <a:rPr lang="en-US" b="0" i="0">
                <a:latin typeface="+mn-lt"/>
              </a:rPr>
              <a:t>says </a:t>
            </a:r>
            <a:r>
              <a:rPr lang="en-AU" sz="1200" i="0" kern="1200">
                <a:effectLst/>
                <a:latin typeface="+mn-lt"/>
                <a:ea typeface="Times New Roman" panose="02020603050405020304" pitchFamily="18" charset="0"/>
              </a:rPr>
              <a:t>/</a:t>
            </a:r>
            <a:r>
              <a:rPr lang="en-AU" sz="1200" i="0" kern="1200">
                <a:effectLst/>
                <a:latin typeface="+mn-lt"/>
                <a:ea typeface="Calibri"/>
                <a:cs typeface="Calibri"/>
              </a:rPr>
              <a:t>ē/, /e/ and </a:t>
            </a:r>
            <a:r>
              <a:rPr lang="en-US" sz="1200" b="0" i="0">
                <a:latin typeface="+mn-lt"/>
              </a:rPr>
              <a:t>/</a:t>
            </a:r>
            <a:r>
              <a:rPr lang="en-US" sz="1200" b="0" i="0">
                <a:latin typeface="+mn-lt"/>
                <a:cs typeface="Calibri"/>
              </a:rPr>
              <a:t>ā/</a:t>
            </a:r>
            <a:r>
              <a:rPr lang="en-AU" sz="1200" b="0" i="0" kern="1200">
                <a:effectLst/>
                <a:latin typeface="+mn-lt"/>
                <a:cs typeface="Calibri"/>
              </a:rPr>
              <a:t> </a:t>
            </a:r>
            <a:endParaRPr lang="en-US" b="1" i="0">
              <a:latin typeface="+mn-lt"/>
              <a:cs typeface="Calibri"/>
            </a:endParaRPr>
          </a:p>
          <a:p>
            <a:pPr marL="171450" indent="-171450">
              <a:buFont typeface="Arial" panose="020B0604020202020204" pitchFamily="34" charset="0"/>
              <a:buChar char="•"/>
            </a:pPr>
            <a:r>
              <a:rPr lang="en-US">
                <a:latin typeface="+mn-lt"/>
              </a:rPr>
              <a:t>most common sound: /</a:t>
            </a:r>
            <a:r>
              <a:rPr lang="en-US">
                <a:latin typeface="+mn-lt"/>
                <a:ea typeface="Calibri"/>
                <a:cs typeface="Calibri"/>
              </a:rPr>
              <a:t>ē/</a:t>
            </a:r>
            <a:r>
              <a:rPr lang="en-US">
                <a:latin typeface="+mn-lt"/>
              </a:rPr>
              <a:t> as in </a:t>
            </a:r>
            <a:r>
              <a:rPr lang="en-US" b="1">
                <a:latin typeface="+mn-lt"/>
              </a:rPr>
              <a:t>eat </a:t>
            </a:r>
            <a:endParaRPr lang="en-US" b="1">
              <a:latin typeface="+mn-lt"/>
              <a:ea typeface="Calibri"/>
              <a:cs typeface="Calibri"/>
            </a:endParaRPr>
          </a:p>
          <a:p>
            <a:pPr marL="171450" indent="-171450">
              <a:buFont typeface="Arial" panose="020B0604020202020204" pitchFamily="34" charset="0"/>
              <a:buChar char="•"/>
            </a:pPr>
            <a:r>
              <a:rPr lang="en-US">
                <a:latin typeface="+mn-lt"/>
              </a:rPr>
              <a:t>less common sound: /e/ as in </a:t>
            </a:r>
            <a:r>
              <a:rPr lang="en-US" b="1">
                <a:latin typeface="+mn-lt"/>
              </a:rPr>
              <a:t>bread </a:t>
            </a:r>
            <a:endParaRPr lang="en-US" b="1">
              <a:latin typeface="+mn-lt"/>
              <a:ea typeface="Calibri"/>
              <a:cs typeface="Calibri"/>
            </a:endParaRPr>
          </a:p>
          <a:p>
            <a:pPr marL="171450" indent="-171450">
              <a:buFont typeface="Arial" panose="020B0604020202020204" pitchFamily="34" charset="0"/>
              <a:buChar char="•"/>
            </a:pPr>
            <a:r>
              <a:rPr lang="en-US">
                <a:latin typeface="+mn-lt"/>
              </a:rPr>
              <a:t>in a few words: /ā/ as in </a:t>
            </a:r>
            <a:r>
              <a:rPr lang="en-US" b="1">
                <a:latin typeface="+mn-lt"/>
              </a:rPr>
              <a:t>great</a:t>
            </a:r>
            <a:endParaRPr lang="en-US">
              <a:latin typeface="+mn-lt"/>
            </a:endParaRPr>
          </a:p>
          <a:p>
            <a:pPr marL="171450" indent="-171450">
              <a:buFont typeface="Arial" panose="020B0604020202020204" pitchFamily="34" charset="0"/>
              <a:buChar char="•"/>
            </a:pPr>
            <a:endParaRPr lang="en-US">
              <a:latin typeface="+mn-lt"/>
              <a:ea typeface="Calibri"/>
              <a:cs typeface="Calibri"/>
            </a:endParaRPr>
          </a:p>
          <a:p>
            <a:pPr lvl="0"/>
            <a:r>
              <a:rPr lang="en-AU" sz="1200" i="0" kern="1200">
                <a:solidFill>
                  <a:schemeClr val="tx1"/>
                </a:solidFill>
                <a:effectLst/>
                <a:latin typeface="+mn-lt"/>
                <a:ea typeface="+mn-ea"/>
                <a:cs typeface="+mn-cs"/>
              </a:rPr>
              <a:t>Say:</a:t>
            </a:r>
          </a:p>
          <a:p>
            <a:pPr marL="171450" lvl="0" indent="-171450">
              <a:buFont typeface="Arial" panose="020B0604020202020204" pitchFamily="34" charset="0"/>
              <a:buChar char="•"/>
            </a:pPr>
            <a:r>
              <a:rPr lang="en-AU" sz="1200" i="1" kern="1200">
                <a:solidFill>
                  <a:schemeClr val="tx1"/>
                </a:solidFill>
                <a:effectLst/>
                <a:latin typeface="+mn-lt"/>
                <a:ea typeface="+mn-ea"/>
                <a:cs typeface="+mn-cs"/>
              </a:rPr>
              <a:t>The phrase </a:t>
            </a:r>
            <a:r>
              <a:rPr lang="en-AU" sz="1200" b="1" i="1" u="sng" kern="1200">
                <a:solidFill>
                  <a:schemeClr val="tx1"/>
                </a:solidFill>
                <a:effectLst/>
                <a:latin typeface="+mn-lt"/>
                <a:ea typeface="+mn-ea"/>
                <a:cs typeface="+mn-cs"/>
              </a:rPr>
              <a:t>Ea</a:t>
            </a:r>
            <a:r>
              <a:rPr lang="en-AU" sz="1200" b="1" i="1" kern="1200">
                <a:solidFill>
                  <a:schemeClr val="tx1"/>
                </a:solidFill>
                <a:effectLst/>
                <a:latin typeface="+mn-lt"/>
                <a:ea typeface="+mn-ea"/>
                <a:cs typeface="+mn-cs"/>
              </a:rPr>
              <a:t>t br</a:t>
            </a:r>
            <a:r>
              <a:rPr lang="en-AU" sz="1200" b="1" i="1" u="sng" kern="1200">
                <a:solidFill>
                  <a:schemeClr val="tx1"/>
                </a:solidFill>
                <a:effectLst/>
                <a:latin typeface="+mn-lt"/>
                <a:ea typeface="+mn-ea"/>
                <a:cs typeface="+mn-cs"/>
              </a:rPr>
              <a:t>ea</a:t>
            </a:r>
            <a:r>
              <a:rPr lang="en-AU" sz="1200" b="1" i="1" kern="1200">
                <a:solidFill>
                  <a:schemeClr val="tx1"/>
                </a:solidFill>
                <a:effectLst/>
                <a:latin typeface="+mn-lt"/>
                <a:ea typeface="+mn-ea"/>
                <a:cs typeface="+mn-cs"/>
              </a:rPr>
              <a:t>d </a:t>
            </a:r>
            <a:r>
              <a:rPr lang="en-AU" sz="1200" i="1" kern="1200">
                <a:solidFill>
                  <a:schemeClr val="tx1"/>
                </a:solidFill>
                <a:effectLst/>
                <a:latin typeface="+mn-lt"/>
                <a:ea typeface="+mn-ea"/>
                <a:cs typeface="+mn-cs"/>
              </a:rPr>
              <a:t>can help us remember the most common sounds </a:t>
            </a:r>
            <a:r>
              <a:rPr lang="en-AU" sz="1200" b="1" i="1" kern="1200" err="1">
                <a:solidFill>
                  <a:schemeClr val="tx1"/>
                </a:solidFill>
                <a:effectLst/>
                <a:latin typeface="+mn-lt"/>
                <a:ea typeface="+mn-ea"/>
                <a:cs typeface="+mn-cs"/>
              </a:rPr>
              <a:t>ea</a:t>
            </a:r>
            <a:r>
              <a:rPr lang="en-AU" sz="1200" i="1" kern="1200">
                <a:solidFill>
                  <a:schemeClr val="tx1"/>
                </a:solidFill>
                <a:effectLst/>
                <a:latin typeface="+mn-lt"/>
                <a:ea typeface="+mn-ea"/>
                <a:cs typeface="+mn-cs"/>
              </a:rPr>
              <a:t> can say.</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AU" sz="1200" i="1" kern="1200">
                <a:solidFill>
                  <a:schemeClr val="tx1"/>
                </a:solidFill>
                <a:effectLst/>
                <a:latin typeface="+mn-lt"/>
                <a:ea typeface="+mn-ea"/>
                <a:cs typeface="+mn-cs"/>
              </a:rPr>
              <a:t>Listen for the long </a:t>
            </a:r>
            <a:r>
              <a:rPr lang="en-US" sz="1200" i="1" kern="1200">
                <a:solidFill>
                  <a:schemeClr val="tx1"/>
                </a:solidFill>
                <a:effectLst/>
                <a:latin typeface="+mn-lt"/>
                <a:ea typeface="+mn-ea"/>
                <a:cs typeface="+mn-cs"/>
              </a:rPr>
              <a:t>/ē/ </a:t>
            </a:r>
            <a:r>
              <a:rPr lang="en-AU" sz="1200" i="1" kern="1200">
                <a:solidFill>
                  <a:schemeClr val="tx1"/>
                </a:solidFill>
                <a:effectLst/>
                <a:latin typeface="+mn-lt"/>
                <a:ea typeface="+mn-ea"/>
                <a:cs typeface="+mn-cs"/>
              </a:rPr>
              <a:t>sound and the short /e/ sound as I say the phrase: </a:t>
            </a:r>
            <a:r>
              <a:rPr lang="en-AU" sz="1200" b="1" i="1" u="sng" kern="1200">
                <a:solidFill>
                  <a:schemeClr val="tx1"/>
                </a:solidFill>
                <a:effectLst/>
                <a:latin typeface="+mn-lt"/>
                <a:ea typeface="+mn-ea"/>
                <a:cs typeface="+mn-cs"/>
              </a:rPr>
              <a:t>Ea</a:t>
            </a:r>
            <a:r>
              <a:rPr lang="en-AU" sz="1200" b="1" i="1" kern="1200">
                <a:solidFill>
                  <a:schemeClr val="tx1"/>
                </a:solidFill>
                <a:effectLst/>
                <a:latin typeface="+mn-lt"/>
                <a:ea typeface="+mn-ea"/>
                <a:cs typeface="+mn-cs"/>
              </a:rPr>
              <a:t>t br</a:t>
            </a:r>
            <a:r>
              <a:rPr lang="en-AU" sz="1200" b="1" i="1" u="sng" kern="1200">
                <a:solidFill>
                  <a:schemeClr val="tx1"/>
                </a:solidFill>
                <a:effectLst/>
                <a:latin typeface="+mn-lt"/>
                <a:ea typeface="+mn-ea"/>
                <a:cs typeface="+mn-cs"/>
              </a:rPr>
              <a:t>ea</a:t>
            </a:r>
            <a:r>
              <a:rPr lang="en-AU" sz="1200" b="1" i="1" kern="1200">
                <a:solidFill>
                  <a:schemeClr val="tx1"/>
                </a:solidFill>
                <a:effectLst/>
                <a:latin typeface="+mn-lt"/>
                <a:ea typeface="+mn-ea"/>
                <a:cs typeface="+mn-cs"/>
              </a:rPr>
              <a:t>d</a:t>
            </a:r>
            <a:r>
              <a:rPr lang="en-AU" sz="1200" i="1" kern="1200">
                <a:solidFill>
                  <a:schemeClr val="tx1"/>
                </a:solidFill>
                <a:effectLst/>
                <a:latin typeface="+mn-lt"/>
                <a:ea typeface="+mn-ea"/>
                <a:cs typeface="+mn-cs"/>
              </a:rPr>
              <a:t>.</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AU" sz="1200" i="1" kern="1200">
                <a:solidFill>
                  <a:schemeClr val="tx1"/>
                </a:solidFill>
                <a:effectLst/>
                <a:latin typeface="+mn-lt"/>
                <a:ea typeface="+mn-ea"/>
                <a:cs typeface="+mn-cs"/>
              </a:rPr>
              <a:t>Listen for the long </a:t>
            </a:r>
            <a:r>
              <a:rPr lang="en-US" sz="1200" i="1" kern="1200">
                <a:solidFill>
                  <a:schemeClr val="tx1"/>
                </a:solidFill>
                <a:effectLst/>
                <a:latin typeface="+mn-lt"/>
                <a:ea typeface="+mn-ea"/>
                <a:cs typeface="+mn-cs"/>
              </a:rPr>
              <a:t>/ā/ sound as I say the second part of the phrase: </a:t>
            </a:r>
            <a:r>
              <a:rPr lang="en-US" sz="1200" b="1" i="1" kern="1200">
                <a:solidFill>
                  <a:schemeClr val="tx1"/>
                </a:solidFill>
                <a:effectLst/>
                <a:latin typeface="+mn-lt"/>
                <a:ea typeface="+mn-ea"/>
                <a:cs typeface="+mn-cs"/>
              </a:rPr>
              <a:t>It’s gr</a:t>
            </a:r>
            <a:r>
              <a:rPr lang="en-US" sz="1200" b="1" i="1" u="sng" kern="1200">
                <a:solidFill>
                  <a:schemeClr val="tx1"/>
                </a:solidFill>
                <a:effectLst/>
                <a:latin typeface="+mn-lt"/>
                <a:ea typeface="+mn-ea"/>
                <a:cs typeface="+mn-cs"/>
              </a:rPr>
              <a:t>ea</a:t>
            </a:r>
            <a:r>
              <a:rPr lang="en-US" sz="1200" b="1" i="1" kern="1200">
                <a:solidFill>
                  <a:schemeClr val="tx1"/>
                </a:solidFill>
                <a:effectLst/>
                <a:latin typeface="+mn-lt"/>
                <a:ea typeface="+mn-ea"/>
                <a:cs typeface="+mn-cs"/>
              </a:rPr>
              <a:t>t!</a:t>
            </a:r>
            <a:endParaRPr lang="en-AU" sz="1200" b="1" i="1" kern="1200">
              <a:solidFill>
                <a:schemeClr val="tx1"/>
              </a:solidFill>
              <a:effectLst/>
              <a:latin typeface="+mn-lt"/>
              <a:ea typeface="+mn-ea"/>
              <a:cs typeface="+mn-cs"/>
            </a:endParaRPr>
          </a:p>
          <a:p>
            <a:pPr lvl="0"/>
            <a:endParaRPr lang="en-AU" sz="1200" b="1" kern="1200">
              <a:solidFill>
                <a:schemeClr val="tx1"/>
              </a:solidFill>
              <a:effectLst/>
              <a:latin typeface="+mn-lt"/>
              <a:ea typeface="+mn-ea"/>
              <a:cs typeface="+mn-cs"/>
            </a:endParaRPr>
          </a:p>
          <a:p>
            <a:pPr lvl="0"/>
            <a:r>
              <a:rPr lang="en-AU" sz="1200" kern="1200">
                <a:solidFill>
                  <a:schemeClr val="tx1"/>
                </a:solidFill>
                <a:effectLst/>
                <a:latin typeface="+mn-lt"/>
                <a:ea typeface="+mn-ea"/>
                <a:cs typeface="+mn-cs"/>
              </a:rPr>
              <a:t>Explain the positional cues that can be used. Say:</a:t>
            </a:r>
          </a:p>
          <a:p>
            <a:pPr marL="171450" lvl="0" indent="-171450">
              <a:buFont typeface="Arial" panose="020B0604020202020204" pitchFamily="34" charset="0"/>
              <a:buChar char="•"/>
            </a:pPr>
            <a:r>
              <a:rPr lang="en-AU" sz="1200" i="1" kern="1200">
                <a:solidFill>
                  <a:schemeClr val="tx1"/>
                </a:solidFill>
                <a:effectLst/>
                <a:latin typeface="+mn-lt"/>
                <a:ea typeface="+mn-ea"/>
                <a:cs typeface="+mn-cs"/>
              </a:rPr>
              <a:t>If a word starts with </a:t>
            </a:r>
            <a:r>
              <a:rPr lang="en-AU" sz="1200" b="1" i="1" kern="1200" err="1">
                <a:solidFill>
                  <a:schemeClr val="tx1"/>
                </a:solidFill>
                <a:effectLst/>
                <a:latin typeface="+mn-lt"/>
                <a:ea typeface="+mn-ea"/>
                <a:cs typeface="+mn-cs"/>
              </a:rPr>
              <a:t>ea</a:t>
            </a:r>
            <a:r>
              <a:rPr lang="en-AU" sz="1200" i="1" kern="1200">
                <a:solidFill>
                  <a:schemeClr val="tx1"/>
                </a:solidFill>
                <a:effectLst/>
                <a:latin typeface="+mn-lt"/>
                <a:ea typeface="+mn-ea"/>
                <a:cs typeface="+mn-cs"/>
              </a:rPr>
              <a:t>, like </a:t>
            </a:r>
            <a:r>
              <a:rPr lang="en-AU" sz="1200" b="1" i="1" kern="1200">
                <a:solidFill>
                  <a:schemeClr val="tx1"/>
                </a:solidFill>
                <a:effectLst/>
                <a:latin typeface="+mn-lt"/>
                <a:ea typeface="+mn-ea"/>
                <a:cs typeface="+mn-cs"/>
              </a:rPr>
              <a:t>ea</a:t>
            </a:r>
            <a:r>
              <a:rPr lang="en-AU" sz="1200" i="1" kern="1200">
                <a:solidFill>
                  <a:schemeClr val="tx1"/>
                </a:solidFill>
                <a:effectLst/>
                <a:latin typeface="+mn-lt"/>
                <a:ea typeface="+mn-ea"/>
                <a:cs typeface="+mn-cs"/>
              </a:rPr>
              <a:t>t, we say </a:t>
            </a:r>
            <a:r>
              <a:rPr lang="en-US" sz="1200" i="1" kern="1200">
                <a:solidFill>
                  <a:schemeClr val="tx1"/>
                </a:solidFill>
                <a:effectLst/>
                <a:latin typeface="+mn-lt"/>
                <a:ea typeface="+mn-ea"/>
                <a:cs typeface="+mn-cs"/>
              </a:rPr>
              <a:t>/ē/.</a:t>
            </a:r>
            <a:endParaRPr lang="en-AU"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i="1" kern="1200">
                <a:solidFill>
                  <a:schemeClr val="tx1"/>
                </a:solidFill>
                <a:effectLst/>
                <a:latin typeface="+mn-lt"/>
                <a:ea typeface="+mn-ea"/>
                <a:cs typeface="+mn-cs"/>
              </a:rPr>
              <a:t>If a word has </a:t>
            </a:r>
            <a:r>
              <a:rPr lang="en-US" sz="1200" b="1" i="1" kern="1200" err="1">
                <a:solidFill>
                  <a:schemeClr val="tx1"/>
                </a:solidFill>
                <a:effectLst/>
                <a:latin typeface="+mn-lt"/>
                <a:ea typeface="+mn-ea"/>
                <a:cs typeface="+mn-cs"/>
              </a:rPr>
              <a:t>ea</a:t>
            </a:r>
            <a:r>
              <a:rPr lang="en-US" sz="1200" i="1" kern="1200">
                <a:solidFill>
                  <a:schemeClr val="tx1"/>
                </a:solidFill>
                <a:effectLst/>
                <a:latin typeface="+mn-lt"/>
                <a:ea typeface="+mn-ea"/>
                <a:cs typeface="+mn-cs"/>
              </a:rPr>
              <a:t> in the middle it could say /ē/, /e/ or /ā/.</a:t>
            </a:r>
            <a:endParaRPr lang="en-AU"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Explain how common each sound correspondence is. Say:</a:t>
            </a:r>
            <a:endParaRPr lang="en-AU"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i="1" kern="1200">
                <a:solidFill>
                  <a:schemeClr val="tx1"/>
                </a:solidFill>
                <a:effectLst/>
                <a:latin typeface="+mn-lt"/>
                <a:ea typeface="+mn-ea"/>
                <a:cs typeface="+mn-cs"/>
              </a:rPr>
              <a:t>/ē/ is the most common sound for </a:t>
            </a:r>
            <a:r>
              <a:rPr lang="en-US" sz="1200" b="1" i="1" kern="1200" err="1">
                <a:solidFill>
                  <a:schemeClr val="tx1"/>
                </a:solidFill>
                <a:effectLst/>
                <a:latin typeface="+mn-lt"/>
                <a:ea typeface="+mn-ea"/>
                <a:cs typeface="+mn-cs"/>
              </a:rPr>
              <a:t>ea</a:t>
            </a:r>
            <a:endParaRPr lang="en-AU" sz="1200" i="1" kern="1200">
              <a:solidFill>
                <a:schemeClr val="tx1"/>
              </a:solidFill>
              <a:effectLst/>
              <a:latin typeface="+mn-lt"/>
              <a:ea typeface="+mn-ea"/>
              <a:cs typeface="+mn-cs"/>
            </a:endParaRPr>
          </a:p>
          <a:p>
            <a:pPr marL="171450" indent="-171450">
              <a:buFont typeface="Arial" panose="020B0604020202020204" pitchFamily="34" charset="0"/>
              <a:buChar char="•"/>
            </a:pPr>
            <a:r>
              <a:rPr lang="en-US" sz="1200" i="1" kern="1200">
                <a:solidFill>
                  <a:schemeClr val="tx1"/>
                </a:solidFill>
                <a:effectLst/>
                <a:latin typeface="+mn-lt"/>
                <a:ea typeface="+mn-ea"/>
                <a:cs typeface="+mn-cs"/>
              </a:rPr>
              <a:t>/e/ is also a common sound for </a:t>
            </a:r>
            <a:r>
              <a:rPr lang="en-US" sz="1200" b="1" i="1" kern="1200" err="1">
                <a:solidFill>
                  <a:schemeClr val="tx1"/>
                </a:solidFill>
                <a:effectLst/>
                <a:latin typeface="+mn-lt"/>
                <a:ea typeface="+mn-ea"/>
                <a:cs typeface="+mn-cs"/>
              </a:rPr>
              <a:t>ea</a:t>
            </a:r>
            <a:endParaRPr lang="en-AU" sz="1200" i="1" kern="1200">
              <a:solidFill>
                <a:schemeClr val="tx1"/>
              </a:solidFill>
              <a:effectLst/>
              <a:latin typeface="+mn-lt"/>
              <a:ea typeface="+mn-ea"/>
              <a:cs typeface="+mn-cs"/>
            </a:endParaRPr>
          </a:p>
          <a:p>
            <a:pPr marL="171450" indent="-171450">
              <a:buFont typeface="Arial" panose="020B0604020202020204" pitchFamily="34" charset="0"/>
              <a:buChar char="•"/>
            </a:pPr>
            <a:r>
              <a:rPr lang="en-US" sz="1200" i="1" kern="1200">
                <a:solidFill>
                  <a:schemeClr val="tx1"/>
                </a:solidFill>
                <a:effectLst/>
                <a:latin typeface="+mn-lt"/>
                <a:ea typeface="+mn-ea"/>
                <a:cs typeface="+mn-cs"/>
              </a:rPr>
              <a:t>/ā/ is a rare sound for </a:t>
            </a:r>
            <a:r>
              <a:rPr lang="en-US" sz="1200" b="1" i="1" kern="1200" err="1">
                <a:solidFill>
                  <a:schemeClr val="tx1"/>
                </a:solidFill>
                <a:effectLst/>
                <a:latin typeface="+mn-lt"/>
                <a:ea typeface="+mn-ea"/>
                <a:cs typeface="+mn-cs"/>
              </a:rPr>
              <a:t>ea</a:t>
            </a:r>
            <a:r>
              <a:rPr lang="en-AU">
                <a:latin typeface="+mn-lt"/>
              </a:rPr>
              <a:t>.</a:t>
            </a:r>
            <a:endParaRPr lang="en-AU" sz="1200" b="0" i="1" kern="1200">
              <a:solidFill>
                <a:schemeClr val="tx1"/>
              </a:solidFill>
              <a:effectLst/>
              <a:latin typeface="+mn-lt"/>
              <a:ea typeface="+mn-ea"/>
              <a:cs typeface="+mn-cs"/>
            </a:endParaRPr>
          </a:p>
          <a:p>
            <a:pPr marL="171450" indent="-171450">
              <a:buFont typeface="Arial" panose="020B0604020202020204" pitchFamily="34" charset="0"/>
              <a:buChar char="•"/>
            </a:pPr>
            <a:endParaRPr lang="en-US">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a:latin typeface="+mn-lt"/>
              </a:rPr>
              <a:t>Note: Y</a:t>
            </a:r>
            <a:r>
              <a:rPr lang="en-AU">
                <a:latin typeface="+mn-lt"/>
              </a:rPr>
              <a:t>ou may like to print a copy of this slide to display and reference in the classroom.</a:t>
            </a:r>
            <a:endParaRPr lang="en-AU">
              <a:latin typeface="+mn-lt"/>
              <a:ea typeface="Calibri"/>
              <a:cs typeface="Calibri"/>
            </a:endParaRPr>
          </a:p>
          <a:p>
            <a:pPr marL="171450" indent="-171450">
              <a:buFont typeface="Arial" panose="020B0604020202020204" pitchFamily="34" charset="0"/>
              <a:buChar char="•"/>
            </a:pPr>
            <a:endParaRPr lang="en-US">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 tracing over the letters on the large screen while saying the target sounds. </a:t>
            </a:r>
            <a:r>
              <a:rPr lang="en-US">
                <a:latin typeface="+mn-lt"/>
                <a:cs typeface="+mn-cs"/>
              </a:rPr>
              <a:t>Say:</a:t>
            </a:r>
          </a:p>
          <a:p>
            <a:pPr marL="171450" indent="-171450">
              <a:buFont typeface="Arial" panose="020B0604020202020204" pitchFamily="34" charset="0"/>
              <a:buChar char="•"/>
            </a:pPr>
            <a:r>
              <a:rPr lang="en-US" b="1" i="1" err="1">
                <a:latin typeface="+mn-lt"/>
              </a:rPr>
              <a:t>ea</a:t>
            </a:r>
            <a:r>
              <a:rPr lang="en-US" b="1" i="1">
                <a:latin typeface="+mn-lt"/>
              </a:rPr>
              <a:t> </a:t>
            </a:r>
            <a:r>
              <a:rPr lang="en-US" b="0" i="1">
                <a:latin typeface="+mn-lt"/>
              </a:rPr>
              <a:t>says </a:t>
            </a:r>
            <a:r>
              <a:rPr lang="en-AU" sz="1200" i="1" kern="1200">
                <a:effectLst/>
                <a:latin typeface="+mn-lt"/>
                <a:ea typeface="Times New Roman" panose="02020603050405020304" pitchFamily="18" charset="0"/>
              </a:rPr>
              <a:t>/</a:t>
            </a:r>
            <a:r>
              <a:rPr lang="en-AU" sz="1200" i="1" kern="1200">
                <a:effectLst/>
                <a:latin typeface="+mn-lt"/>
                <a:ea typeface="Calibri" panose="020F0502020204030204" pitchFamily="34" charset="0"/>
                <a:cs typeface="Calibri" panose="020F0502020204030204" pitchFamily="34" charset="0"/>
              </a:rPr>
              <a:t>ē/, /e/ and sometimes </a:t>
            </a:r>
            <a:r>
              <a:rPr lang="en-US" sz="1200" b="0" i="1">
                <a:latin typeface="+mn-lt"/>
              </a:rPr>
              <a:t>/</a:t>
            </a:r>
            <a:r>
              <a:rPr lang="en-US" sz="1200" b="0" i="1">
                <a:latin typeface="+mn-lt"/>
                <a:cs typeface="Arial" panose="020B0604020202020204" pitchFamily="34" charset="0"/>
              </a:rPr>
              <a:t>ā/</a:t>
            </a:r>
            <a:r>
              <a:rPr lang="en-US" b="0" i="1">
                <a:latin typeface="+mn-lt"/>
                <a:cs typeface="Arial" panose="020B0604020202020204" pitchFamily="34" charset="0"/>
              </a:rPr>
              <a:t>.</a:t>
            </a:r>
            <a:endParaRPr lang="en-US" b="1" i="1">
              <a:latin typeface="+mn-lt"/>
              <a:cs typeface="Arial" panose="020B0604020202020204" pitchFamily="34" charset="0"/>
            </a:endParaRPr>
          </a:p>
          <a:p>
            <a:endParaRPr lang="en-US" b="0">
              <a:latin typeface="+mn-lt"/>
              <a:cs typeface="Arial" panose="020B0604020202020204" pitchFamily="34" charset="0"/>
            </a:endParaRPr>
          </a:p>
          <a:p>
            <a:r>
              <a:rPr lang="en-US" b="0">
                <a:latin typeface="+mn-lt"/>
                <a:cs typeface="Arial" panose="020B0604020202020204" pitchFamily="34" charset="0"/>
              </a:rPr>
              <a:t>Write </a:t>
            </a:r>
            <a:r>
              <a:rPr lang="en-US" b="1" err="1">
                <a:latin typeface="+mn-lt"/>
                <a:cs typeface="Arial" panose="020B0604020202020204" pitchFamily="34" charset="0"/>
              </a:rPr>
              <a:t>ea</a:t>
            </a:r>
            <a:r>
              <a:rPr lang="en-US" b="1">
                <a:latin typeface="+mn-lt"/>
                <a:cs typeface="Arial" panose="020B0604020202020204" pitchFamily="34" charset="0"/>
              </a:rPr>
              <a:t> </a:t>
            </a:r>
            <a:r>
              <a:rPr lang="en-US" b="0">
                <a:latin typeface="+mn-lt"/>
                <a:cs typeface="Arial" panose="020B0604020202020204" pitchFamily="34" charset="0"/>
              </a:rPr>
              <a:t>three more times on the class whiteboard while repeating the sounds.</a:t>
            </a:r>
            <a:endParaRPr lang="en-US">
              <a:latin typeface="+mn-lt"/>
            </a:endParaRPr>
          </a:p>
          <a:p>
            <a:pPr marL="0" indent="0">
              <a:buFont typeface="Arial" panose="020B0604020202020204" pitchFamily="34" charset="0"/>
              <a:buNone/>
            </a:pPr>
            <a:endParaRPr lang="en-US">
              <a:latin typeface="+mn-lt"/>
              <a:ea typeface="Calibri" panose="020F0502020204030204" pitchFamily="34" charset="0"/>
              <a:cs typeface="Calibri" panose="020F0502020204030204" pitchFamily="34" charset="0"/>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 as well as its common position in words. </a:t>
            </a:r>
          </a:p>
          <a:p>
            <a:endParaRPr lang="en-US" b="0">
              <a:latin typeface="+mn-lt"/>
            </a:endParaRPr>
          </a:p>
          <a:p>
            <a:r>
              <a:rPr lang="en-US" b="0">
                <a:latin typeface="+mn-lt"/>
              </a:rPr>
              <a:t>Prompt students to: </a:t>
            </a:r>
          </a:p>
          <a:p>
            <a:pPr marL="171450" indent="-171450">
              <a:buFont typeface="Arial" panose="020B0604020202020204" pitchFamily="34" charset="0"/>
              <a:buChar char="•"/>
            </a:pPr>
            <a:r>
              <a:rPr lang="en-US" b="0">
                <a:latin typeface="+mn-lt"/>
              </a:rPr>
              <a:t>say the sound for </a:t>
            </a:r>
            <a:r>
              <a:rPr lang="en-US" b="1" err="1">
                <a:latin typeface="+mn-lt"/>
              </a:rPr>
              <a:t>igh</a:t>
            </a:r>
            <a:r>
              <a:rPr lang="en-US" b="0">
                <a:latin typeface="+mn-lt"/>
              </a:rPr>
              <a:t> that has been taught (/ī/)</a:t>
            </a:r>
          </a:p>
          <a:p>
            <a:pPr marL="171450" indent="-171450">
              <a:buFont typeface="Arial" panose="020B0604020202020204" pitchFamily="34" charset="0"/>
              <a:buChar char="•"/>
            </a:pPr>
            <a:r>
              <a:rPr lang="en-US" b="0">
                <a:latin typeface="+mn-lt"/>
              </a:rPr>
              <a:t>say that </a:t>
            </a:r>
            <a:r>
              <a:rPr lang="en-US" b="1" err="1">
                <a:latin typeface="+mn-lt"/>
              </a:rPr>
              <a:t>igh</a:t>
            </a:r>
            <a:r>
              <a:rPr lang="en-US" b="0">
                <a:latin typeface="+mn-lt"/>
              </a:rPr>
              <a:t> can be found:</a:t>
            </a:r>
          </a:p>
          <a:p>
            <a:pPr marL="628650" lvl="1" indent="-171450">
              <a:buFont typeface="Arial" panose="020B0604020202020204" pitchFamily="34" charset="0"/>
              <a:buChar char="•"/>
            </a:pPr>
            <a:r>
              <a:rPr lang="en-US" b="0">
                <a:latin typeface="+mn-lt"/>
              </a:rPr>
              <a:t>in the middle of a word before </a:t>
            </a:r>
            <a:r>
              <a:rPr lang="en-US" b="1">
                <a:latin typeface="+mn-lt"/>
              </a:rPr>
              <a:t>t</a:t>
            </a:r>
          </a:p>
          <a:p>
            <a:pPr marL="628650" lvl="1" indent="-171450">
              <a:buFont typeface="Arial" panose="020B0604020202020204" pitchFamily="34" charset="0"/>
              <a:buChar char="•"/>
            </a:pPr>
            <a:r>
              <a:rPr lang="en-US" b="0">
                <a:latin typeface="+mn-lt"/>
              </a:rPr>
              <a:t>at the end of a word.</a:t>
            </a:r>
          </a:p>
          <a:p>
            <a:pPr marL="628650" lvl="1" indent="-171450">
              <a:buFont typeface="Arial" panose="020B0604020202020204" pitchFamily="34" charset="0"/>
              <a:buChar char="•"/>
            </a:pPr>
            <a:endParaRPr lang="en-US" b="0">
              <a:latin typeface="+mn-lt"/>
            </a:endParaRPr>
          </a:p>
          <a:p>
            <a:pPr marL="0" lvl="0" indent="0">
              <a:buFont typeface="Arial" panose="020B0604020202020204" pitchFamily="34" charset="0"/>
              <a:buNone/>
            </a:pPr>
            <a:r>
              <a:rPr lang="en-US" b="0">
                <a:latin typeface="+mn-lt"/>
              </a:rPr>
              <a:t>You may ask some students to give an example word for each position such as </a:t>
            </a:r>
            <a:r>
              <a:rPr lang="en-US" b="1">
                <a:latin typeface="+mn-lt"/>
              </a:rPr>
              <a:t>night</a:t>
            </a:r>
            <a:r>
              <a:rPr lang="en-US" b="0">
                <a:latin typeface="+mn-lt"/>
              </a:rPr>
              <a:t> and </a:t>
            </a:r>
            <a:r>
              <a:rPr lang="en-US" b="1">
                <a:latin typeface="+mn-lt"/>
              </a:rPr>
              <a:t>high</a:t>
            </a:r>
            <a:r>
              <a:rPr lang="en-US" b="0">
                <a:latin typeface="+mn-lt"/>
              </a:rPr>
              <a:t>. </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493476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while saying the target sounds.</a:t>
            </a:r>
          </a:p>
          <a:p>
            <a:pPr marL="171450" indent="-171450">
              <a:buFont typeface="Arial" panose="020B0604020202020204" pitchFamily="34" charset="0"/>
              <a:buChar char="•"/>
            </a:pPr>
            <a:r>
              <a:rPr lang="en-US" b="1" i="1" err="1">
                <a:latin typeface="+mn-lt"/>
              </a:rPr>
              <a:t>ea</a:t>
            </a:r>
            <a:r>
              <a:rPr lang="en-US" b="1" i="1">
                <a:latin typeface="+mn-lt"/>
              </a:rPr>
              <a:t> </a:t>
            </a:r>
            <a:r>
              <a:rPr lang="en-US" b="0" i="1">
                <a:latin typeface="+mn-lt"/>
              </a:rPr>
              <a:t>says </a:t>
            </a:r>
            <a:r>
              <a:rPr lang="en-AU" sz="1200" i="1" kern="1200">
                <a:effectLst/>
                <a:latin typeface="+mn-lt"/>
                <a:ea typeface="Times New Roman" panose="02020603050405020304" pitchFamily="18" charset="0"/>
              </a:rPr>
              <a:t>/</a:t>
            </a:r>
            <a:r>
              <a:rPr lang="en-AU" sz="1200" i="1" kern="1200">
                <a:effectLst/>
                <a:latin typeface="+mn-lt"/>
                <a:ea typeface="Calibri" panose="020F0502020204030204" pitchFamily="34" charset="0"/>
                <a:cs typeface="Calibri" panose="020F0502020204030204" pitchFamily="34" charset="0"/>
              </a:rPr>
              <a:t>ē/, /e/ and sometimes </a:t>
            </a:r>
            <a:r>
              <a:rPr lang="en-US" sz="1200" b="0" i="1">
                <a:latin typeface="+mn-lt"/>
              </a:rPr>
              <a:t>/</a:t>
            </a:r>
            <a:r>
              <a:rPr lang="en-US" sz="1200" b="0" i="1">
                <a:latin typeface="+mn-lt"/>
                <a:cs typeface="Arial" panose="020B0604020202020204" pitchFamily="34" charset="0"/>
              </a:rPr>
              <a:t>ā/</a:t>
            </a:r>
            <a:r>
              <a:rPr lang="en-AU" sz="1200" b="0" i="1" kern="1200">
                <a:effectLst/>
                <a:latin typeface="+mn-lt"/>
                <a:cs typeface="Arial" panose="020B0604020202020204" pitchFamily="34" charset="0"/>
              </a:rPr>
              <a:t>.</a:t>
            </a:r>
          </a:p>
          <a:p>
            <a:pPr marL="0" indent="0">
              <a:buFont typeface="Arial" panose="020B0604020202020204" pitchFamily="34" charset="0"/>
              <a:buNone/>
            </a:pPr>
            <a:endParaRPr lang="en-AU" sz="1200" b="0" i="1" kern="1200">
              <a:effectLst/>
              <a:latin typeface="+mn-lt"/>
              <a:cs typeface="Arial" panose="020B0604020202020204" pitchFamily="34" charset="0"/>
            </a:endParaRPr>
          </a:p>
          <a:p>
            <a:pPr marL="0" indent="0">
              <a:buFont typeface="Arial" panose="020B0604020202020204" pitchFamily="34" charset="0"/>
              <a:buNone/>
            </a:pPr>
            <a:r>
              <a:rPr lang="en-US" b="0" i="0">
                <a:latin typeface="+mn-lt"/>
                <a:cs typeface="Arial" panose="020B0604020202020204" pitchFamily="34" charset="0"/>
              </a:rPr>
              <a:t>Prompt students to identify:</a:t>
            </a:r>
          </a:p>
          <a:p>
            <a:pPr marL="171450" indent="-171450">
              <a:buFont typeface="Arial" panose="020B0604020202020204" pitchFamily="34" charset="0"/>
              <a:buChar char="•"/>
            </a:pPr>
            <a:r>
              <a:rPr lang="en-US" b="0" i="0">
                <a:latin typeface="+mn-lt"/>
                <a:cs typeface="Arial" panose="020B0604020202020204" pitchFamily="34" charset="0"/>
              </a:rPr>
              <a:t>the most </a:t>
            </a:r>
            <a:r>
              <a:rPr lang="en-US" i="0">
                <a:latin typeface="+mn-lt"/>
              </a:rPr>
              <a:t>common sound: /</a:t>
            </a:r>
            <a:r>
              <a:rPr lang="en-US" i="0">
                <a:latin typeface="+mn-lt"/>
                <a:ea typeface="Calibri" panose="020F0502020204030204" pitchFamily="34" charset="0"/>
                <a:cs typeface="Calibri" panose="020F0502020204030204" pitchFamily="34" charset="0"/>
              </a:rPr>
              <a:t>ē/</a:t>
            </a:r>
            <a:r>
              <a:rPr lang="en-US" i="0">
                <a:latin typeface="+mn-lt"/>
              </a:rPr>
              <a:t> as in </a:t>
            </a:r>
            <a:r>
              <a:rPr lang="en-US" b="1" i="0">
                <a:latin typeface="+mn-lt"/>
              </a:rPr>
              <a:t>eat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latin typeface="+mn-lt"/>
                <a:cs typeface="Arial" panose="020B0604020202020204" pitchFamily="34" charset="0"/>
              </a:rPr>
              <a:t>the </a:t>
            </a:r>
            <a:r>
              <a:rPr lang="en-US" i="0">
                <a:latin typeface="+mn-lt"/>
              </a:rPr>
              <a:t>less common sound: /e/ as in </a:t>
            </a:r>
            <a:r>
              <a:rPr lang="en-US" b="1" i="0">
                <a:latin typeface="+mn-lt"/>
              </a:rPr>
              <a:t>bread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a:effectLst/>
                <a:latin typeface="+mn-lt"/>
                <a:cs typeface="Arial" panose="020B0604020202020204" pitchFamily="34" charset="0"/>
              </a:rPr>
              <a:t>the least common sound:</a:t>
            </a:r>
            <a:r>
              <a:rPr lang="en-US" sz="1200" b="1" i="0" kern="1200">
                <a:effectLst/>
                <a:latin typeface="+mn-lt"/>
                <a:cs typeface="Arial" panose="020B0604020202020204" pitchFamily="34" charset="0"/>
              </a:rPr>
              <a:t> </a:t>
            </a:r>
            <a:r>
              <a:rPr lang="en-US" i="0">
                <a:latin typeface="+mn-lt"/>
              </a:rPr>
              <a:t>/ā/ as in </a:t>
            </a:r>
            <a:r>
              <a:rPr lang="en-US" b="1" i="0">
                <a:latin typeface="+mn-lt"/>
              </a:rPr>
              <a:t>great</a:t>
            </a:r>
            <a:r>
              <a:rPr lang="en-US" i="0">
                <a:latin typeface="+mn-lt"/>
              </a:rPr>
              <a:t> </a:t>
            </a:r>
          </a:p>
          <a:p>
            <a:pPr marL="171450" indent="-171450">
              <a:buFont typeface="Arial" panose="020B0604020202020204" pitchFamily="34" charset="0"/>
              <a:buChar char="•"/>
            </a:pPr>
            <a:endParaRPr lang="en-US">
              <a:latin typeface="+mn-lt"/>
            </a:endParaRPr>
          </a:p>
          <a:p>
            <a:r>
              <a:rPr lang="en-US">
                <a:latin typeface="+mn-lt"/>
              </a:rPr>
              <a:t>Check that students are using the correct entry and exit points for their letter formation and offer feedback.</a:t>
            </a:r>
            <a:endParaRPr lang="en-AU">
              <a:latin typeface="+mn-lt"/>
            </a:endParaRP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steam</a:t>
            </a:r>
            <a:r>
              <a:rPr lang="en-US">
                <a:latin typeface="+mn-lt"/>
              </a:rPr>
              <a:t>.</a:t>
            </a:r>
          </a:p>
          <a:p>
            <a:endParaRPr lang="en-US" b="1">
              <a:latin typeface="+mn-lt"/>
            </a:endParaRPr>
          </a:p>
          <a:p>
            <a:pPr>
              <a:lnSpc>
                <a:spcPct val="116000"/>
              </a:lnSpc>
              <a:spcAft>
                <a:spcPts val="800"/>
              </a:spcAft>
            </a:pPr>
            <a:r>
              <a:rPr lang="en-US" sz="1800">
                <a:effectLst/>
                <a:highlight>
                  <a:srgbClr val="00FF00"/>
                </a:highlight>
                <a:latin typeface="Arial" panose="020B0604020202020204" pitchFamily="34" charset="0"/>
                <a:ea typeface="Arial" panose="020B0604020202020204" pitchFamily="34" charset="0"/>
                <a:cs typeface="Arial" panose="020B0604020202020204" pitchFamily="34" charset="0"/>
              </a:rPr>
              <a:t>Explain to students that:</a:t>
            </a:r>
            <a:endParaRPr lang="en-AU" sz="1800">
              <a:effectLst/>
              <a:latin typeface="Aptos" panose="020B0004020202020204" pitchFamily="34" charset="0"/>
              <a:ea typeface="Yu Mincho" panose="02020400000000000000" pitchFamily="18" charset="-128"/>
              <a:cs typeface="Arial" panose="020B0604020202020204" pitchFamily="34" charset="0"/>
            </a:endParaRPr>
          </a:p>
          <a:p>
            <a:pPr marL="342900" lvl="0" indent="-342900">
              <a:lnSpc>
                <a:spcPct val="116000"/>
              </a:lnSpc>
              <a:spcAft>
                <a:spcPts val="800"/>
              </a:spcAft>
              <a:buFont typeface="Arial" panose="020B0604020202020204" pitchFamily="34" charset="0"/>
              <a:buChar char="•"/>
              <a:tabLst>
                <a:tab pos="457200" algn="l"/>
              </a:tabLst>
            </a:pPr>
            <a:r>
              <a:rPr lang="en-US" sz="1800">
                <a:effectLst/>
                <a:highlight>
                  <a:srgbClr val="00FF00"/>
                </a:highlight>
                <a:latin typeface="Arial" panose="020B0604020202020204" pitchFamily="34" charset="0"/>
                <a:ea typeface="Arial" panose="020B0604020202020204" pitchFamily="34" charset="0"/>
                <a:cs typeface="Times New Roman" panose="02020603050405020304" pitchFamily="18" charset="0"/>
              </a:rPr>
              <a:t>the best way to learn when to use </a:t>
            </a:r>
            <a:r>
              <a:rPr lang="en-US" sz="1800" b="1" err="1">
                <a:effectLst/>
                <a:highlight>
                  <a:srgbClr val="00FF00"/>
                </a:highlight>
                <a:latin typeface="Arial" panose="020B0604020202020204" pitchFamily="34" charset="0"/>
                <a:ea typeface="Arial" panose="020B0604020202020204" pitchFamily="34" charset="0"/>
                <a:cs typeface="Times New Roman" panose="02020603050405020304" pitchFamily="18" charset="0"/>
              </a:rPr>
              <a:t>ea</a:t>
            </a:r>
            <a:r>
              <a:rPr lang="en-US" sz="1800">
                <a:effectLst/>
                <a:highlight>
                  <a:srgbClr val="00FF00"/>
                </a:highlight>
                <a:latin typeface="Arial" panose="020B0604020202020204" pitchFamily="34" charset="0"/>
                <a:ea typeface="Arial" panose="020B0604020202020204" pitchFamily="34" charset="0"/>
                <a:cs typeface="Times New Roman" panose="02020603050405020304" pitchFamily="18" charset="0"/>
              </a:rPr>
              <a:t> for spelling a word with the /ē/, /e/ or /ā/ sound is to </a:t>
            </a:r>
            <a:r>
              <a:rPr lang="en-US" sz="1800" err="1">
                <a:effectLst/>
                <a:highlight>
                  <a:srgbClr val="00FF00"/>
                </a:highlight>
                <a:latin typeface="Arial" panose="020B0604020202020204" pitchFamily="34" charset="0"/>
                <a:ea typeface="Arial" panose="020B0604020202020204" pitchFamily="34" charset="0"/>
                <a:cs typeface="Times New Roman" panose="02020603050405020304" pitchFamily="18" charset="0"/>
              </a:rPr>
              <a:t>practise</a:t>
            </a:r>
            <a:r>
              <a:rPr lang="en-US" sz="1800">
                <a:effectLst/>
                <a:highlight>
                  <a:srgbClr val="00FF00"/>
                </a:highlight>
                <a:latin typeface="Arial" panose="020B0604020202020204" pitchFamily="34" charset="0"/>
                <a:ea typeface="Arial" panose="020B0604020202020204" pitchFamily="34" charset="0"/>
                <a:cs typeface="Times New Roman" panose="02020603050405020304" pitchFamily="18" charset="0"/>
              </a:rPr>
              <a:t> reading and writing words with this spelling*</a:t>
            </a:r>
            <a:endParaRPr lang="en-AU" sz="1800">
              <a:effectLst/>
              <a:latin typeface="Aptos" panose="020B0004020202020204" pitchFamily="34" charset="0"/>
              <a:ea typeface="Yu Mincho" panose="02020400000000000000" pitchFamily="18" charset="-128"/>
              <a:cs typeface="Times New Roman" panose="02020603050405020304" pitchFamily="18" charset="0"/>
            </a:endParaRPr>
          </a:p>
          <a:p>
            <a:pPr marL="342900" lvl="0" indent="-342900">
              <a:lnSpc>
                <a:spcPct val="116000"/>
              </a:lnSpc>
              <a:spcAft>
                <a:spcPts val="800"/>
              </a:spcAft>
              <a:buFont typeface="Arial" panose="020B0604020202020204" pitchFamily="34" charset="0"/>
              <a:buChar char="•"/>
              <a:tabLst>
                <a:tab pos="457200" algn="l"/>
              </a:tabLst>
            </a:pPr>
            <a:r>
              <a:rPr lang="en-US" sz="1800">
                <a:effectLst/>
                <a:highlight>
                  <a:srgbClr val="00FF00"/>
                </a:highlight>
                <a:latin typeface="Arial" panose="020B0604020202020204" pitchFamily="34" charset="0"/>
                <a:ea typeface="Arial" panose="020B0604020202020204" pitchFamily="34" charset="0"/>
                <a:cs typeface="Times New Roman" panose="02020603050405020304" pitchFamily="18" charset="0"/>
              </a:rPr>
              <a:t>all the target words in this lesson will include </a:t>
            </a:r>
            <a:r>
              <a:rPr lang="en-US" sz="1800" b="1" err="1">
                <a:effectLst/>
                <a:highlight>
                  <a:srgbClr val="00FF00"/>
                </a:highlight>
                <a:latin typeface="Arial" panose="020B0604020202020204" pitchFamily="34" charset="0"/>
                <a:ea typeface="Arial" panose="020B0604020202020204" pitchFamily="34" charset="0"/>
                <a:cs typeface="Times New Roman" panose="02020603050405020304" pitchFamily="18" charset="0"/>
              </a:rPr>
              <a:t>ea</a:t>
            </a:r>
            <a:r>
              <a:rPr lang="en-US" sz="1800" b="1">
                <a:effectLst/>
                <a:highlight>
                  <a:srgbClr val="00FF00"/>
                </a:highlight>
                <a:latin typeface="Arial" panose="020B0604020202020204" pitchFamily="34" charset="0"/>
                <a:ea typeface="Arial" panose="020B0604020202020204" pitchFamily="34" charset="0"/>
                <a:cs typeface="Times New Roman" panose="02020603050405020304" pitchFamily="18" charset="0"/>
              </a:rPr>
              <a:t> </a:t>
            </a:r>
            <a:r>
              <a:rPr lang="en-US" sz="1800">
                <a:effectLst/>
                <a:highlight>
                  <a:srgbClr val="00FF00"/>
                </a:highlight>
                <a:latin typeface="Arial" panose="020B0604020202020204" pitchFamily="34" charset="0"/>
                <a:ea typeface="Arial" panose="020B0604020202020204" pitchFamily="34" charset="0"/>
                <a:cs typeface="Times New Roman" panose="02020603050405020304" pitchFamily="18" charset="0"/>
              </a:rPr>
              <a:t>so they can </a:t>
            </a:r>
            <a:r>
              <a:rPr lang="en-US" sz="1800" err="1">
                <a:effectLst/>
                <a:highlight>
                  <a:srgbClr val="00FF00"/>
                </a:highlight>
                <a:latin typeface="Arial" panose="020B0604020202020204" pitchFamily="34" charset="0"/>
                <a:ea typeface="Arial" panose="020B0604020202020204" pitchFamily="34" charset="0"/>
                <a:cs typeface="Times New Roman" panose="02020603050405020304" pitchFamily="18" charset="0"/>
              </a:rPr>
              <a:t>practise</a:t>
            </a:r>
            <a:r>
              <a:rPr lang="en-US" sz="1800">
                <a:effectLst/>
                <a:highlight>
                  <a:srgbClr val="00FF00"/>
                </a:highlight>
                <a:latin typeface="Arial" panose="020B0604020202020204" pitchFamily="34" charset="0"/>
                <a:ea typeface="Arial" panose="020B0604020202020204" pitchFamily="34" charset="0"/>
                <a:cs typeface="Times New Roman" panose="02020603050405020304" pitchFamily="18" charset="0"/>
              </a:rPr>
              <a:t> the</a:t>
            </a:r>
            <a:r>
              <a:rPr lang="en-US" sz="1800" b="1">
                <a:effectLst/>
                <a:highlight>
                  <a:srgbClr val="00FF00"/>
                </a:highlight>
                <a:latin typeface="Arial" panose="020B0604020202020204" pitchFamily="34" charset="0"/>
                <a:ea typeface="Arial" panose="020B0604020202020204" pitchFamily="34" charset="0"/>
                <a:cs typeface="Times New Roman" panose="02020603050405020304" pitchFamily="18" charset="0"/>
              </a:rPr>
              <a:t> </a:t>
            </a:r>
            <a:r>
              <a:rPr lang="en-US" sz="1800" b="1" err="1">
                <a:effectLst/>
                <a:highlight>
                  <a:srgbClr val="00FF00"/>
                </a:highlight>
                <a:latin typeface="Arial" panose="020B0604020202020204" pitchFamily="34" charset="0"/>
                <a:ea typeface="Arial" panose="020B0604020202020204" pitchFamily="34" charset="0"/>
                <a:cs typeface="Times New Roman" panose="02020603050405020304" pitchFamily="18" charset="0"/>
              </a:rPr>
              <a:t>ea</a:t>
            </a:r>
            <a:r>
              <a:rPr lang="en-US" sz="1800">
                <a:effectLst/>
                <a:highlight>
                  <a:srgbClr val="00FF00"/>
                </a:highlight>
                <a:latin typeface="Arial" panose="020B0604020202020204" pitchFamily="34" charset="0"/>
                <a:ea typeface="Arial" panose="020B0604020202020204" pitchFamily="34" charset="0"/>
                <a:cs typeface="Times New Roman" panose="02020603050405020304" pitchFamily="18" charset="0"/>
              </a:rPr>
              <a:t> spelling generalisation. </a:t>
            </a:r>
            <a:r>
              <a:rPr lang="en-GB" sz="1800">
                <a:effectLst/>
                <a:latin typeface="Aptos" panose="020B0004020202020204" pitchFamily="34" charset="0"/>
                <a:ea typeface="Yu Mincho" panose="02020400000000000000" pitchFamily="18" charset="-128"/>
                <a:cs typeface="Times New Roman" panose="02020603050405020304" pitchFamily="18" charset="0"/>
              </a:rPr>
              <a:t>   </a:t>
            </a:r>
            <a:endParaRPr lang="en-AU" sz="1800">
              <a:effectLst/>
              <a:latin typeface="Aptos" panose="020B0004020202020204" pitchFamily="34" charset="0"/>
              <a:ea typeface="Yu Mincho" panose="02020400000000000000" pitchFamily="18" charset="-128"/>
              <a:cs typeface="Times New Roman" panose="02020603050405020304" pitchFamily="18" charset="0"/>
            </a:endParaRPr>
          </a:p>
          <a:p>
            <a:pPr>
              <a:lnSpc>
                <a:spcPct val="116000"/>
              </a:lnSpc>
              <a:spcAft>
                <a:spcPts val="800"/>
              </a:spcAft>
            </a:pPr>
            <a:r>
              <a:rPr lang="en-US" sz="1800">
                <a:effectLst/>
                <a:highlight>
                  <a:srgbClr val="00FF00"/>
                </a:highlight>
                <a:latin typeface="Arial" panose="020B0604020202020204" pitchFamily="34" charset="0"/>
                <a:ea typeface="Arial" panose="020B0604020202020204" pitchFamily="34" charset="0"/>
                <a:cs typeface="Arial" panose="020B0604020202020204" pitchFamily="34" charset="0"/>
              </a:rPr>
              <a:t> </a:t>
            </a:r>
            <a:endParaRPr lang="en-AU" sz="1800">
              <a:effectLst/>
              <a:latin typeface="Aptos" panose="020B0004020202020204" pitchFamily="34" charset="0"/>
              <a:ea typeface="Yu Mincho" panose="02020400000000000000" pitchFamily="18" charset="-128"/>
              <a:cs typeface="Arial" panose="020B0604020202020204" pitchFamily="34" charset="0"/>
            </a:endParaRPr>
          </a:p>
          <a:p>
            <a:pPr>
              <a:lnSpc>
                <a:spcPct val="116000"/>
              </a:lnSpc>
              <a:spcAft>
                <a:spcPts val="800"/>
              </a:spcAft>
            </a:pPr>
            <a:r>
              <a:rPr lang="en-AU" sz="1800">
                <a:effectLst/>
                <a:highlight>
                  <a:srgbClr val="00FF00"/>
                </a:highlight>
                <a:latin typeface="Arial" panose="020B0604020202020204" pitchFamily="34" charset="0"/>
                <a:ea typeface="Arial" panose="020B0604020202020204" pitchFamily="34" charset="0"/>
                <a:cs typeface="Arial" panose="020B0604020202020204" pitchFamily="34" charset="0"/>
              </a:rPr>
              <a:t> </a:t>
            </a:r>
            <a:r>
              <a:rPr lang="en-US">
                <a:latin typeface="+mn-lt"/>
              </a:rPr>
              <a:t>Demonstrate:</a:t>
            </a:r>
          </a:p>
          <a:p>
            <a:pPr marL="171450" indent="-171450">
              <a:buFont typeface="Arial" panose="020B0604020202020204" pitchFamily="34" charset="0"/>
              <a:buChar char="•"/>
            </a:pPr>
            <a:r>
              <a:rPr lang="en-US">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and identifying the long /</a:t>
            </a:r>
            <a:r>
              <a:rPr lang="en-US">
                <a:latin typeface="+mn-lt"/>
                <a:ea typeface="Calibri" panose="020F0502020204030204" pitchFamily="34" charset="0"/>
                <a:cs typeface="Calibri" panose="020F0502020204030204" pitchFamily="34" charset="0"/>
              </a:rPr>
              <a:t>ē</a:t>
            </a:r>
            <a:r>
              <a:rPr lang="en-US">
                <a:latin typeface="+mn-lt"/>
              </a:rPr>
              <a:t>/ vowel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ea</a:t>
            </a:r>
            <a:r>
              <a:rPr lang="en-US" b="1">
                <a:latin typeface="+mn-lt"/>
              </a:rPr>
              <a:t> </a:t>
            </a:r>
            <a:r>
              <a:rPr lang="en-US">
                <a:latin typeface="+mn-lt"/>
              </a:rPr>
              <a:t>spelling generalisation: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1">
                <a:latin typeface="+mn-lt"/>
              </a:rPr>
              <a:t>most common sound for </a:t>
            </a:r>
            <a:r>
              <a:rPr lang="en-US" b="1" i="1" err="1">
                <a:latin typeface="+mn-lt"/>
              </a:rPr>
              <a:t>ea</a:t>
            </a:r>
            <a:r>
              <a:rPr lang="en-US" i="1">
                <a:latin typeface="+mn-lt"/>
              </a:rPr>
              <a:t>: /</a:t>
            </a:r>
            <a:r>
              <a:rPr lang="en-US" i="1">
                <a:latin typeface="+mn-lt"/>
                <a:ea typeface="Calibri" panose="020F0502020204030204" pitchFamily="34" charset="0"/>
                <a:cs typeface="Calibri" panose="020F0502020204030204" pitchFamily="34" charset="0"/>
              </a:rPr>
              <a:t>ē/</a:t>
            </a:r>
            <a:r>
              <a:rPr lang="en-US" i="1">
                <a:latin typeface="+mn-lt"/>
              </a:rPr>
              <a:t> as in </a:t>
            </a:r>
            <a:r>
              <a:rPr lang="en-US" b="1" i="1">
                <a:latin typeface="+mn-lt"/>
              </a:rPr>
              <a:t>eat </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highlight>
                  <a:srgbClr val="00FF00"/>
                </a:highlight>
                <a:latin typeface="Arial" panose="020B0604020202020204" pitchFamily="34" charset="0"/>
                <a:ea typeface="Arial" panose="020B0604020202020204" pitchFamily="34" charset="0"/>
                <a:cs typeface="Arial" panose="020B0604020202020204" pitchFamily="34" charset="0"/>
              </a:rPr>
              <a:t>*There is no one blanket rule for when </a:t>
            </a:r>
            <a:r>
              <a:rPr lang="en-US" sz="1200" b="1" err="1">
                <a:effectLst/>
                <a:highlight>
                  <a:srgbClr val="00FF00"/>
                </a:highlight>
                <a:latin typeface="Arial" panose="020B0604020202020204" pitchFamily="34" charset="0"/>
                <a:ea typeface="Arial" panose="020B0604020202020204" pitchFamily="34" charset="0"/>
                <a:cs typeface="Arial" panose="020B0604020202020204" pitchFamily="34" charset="0"/>
              </a:rPr>
              <a:t>ea</a:t>
            </a:r>
            <a:r>
              <a:rPr lang="en-US" sz="1200">
                <a:effectLst/>
                <a:highlight>
                  <a:srgbClr val="00FF00"/>
                </a:highlight>
                <a:latin typeface="Arial" panose="020B0604020202020204" pitchFamily="34" charset="0"/>
                <a:ea typeface="Arial" panose="020B0604020202020204" pitchFamily="34" charset="0"/>
                <a:cs typeface="Arial" panose="020B0604020202020204" pitchFamily="34" charset="0"/>
              </a:rPr>
              <a:t> should be used instead of other spelling choices students have learnt for these sounds like </a:t>
            </a:r>
            <a:r>
              <a:rPr lang="en-US" sz="1200" b="1">
                <a:effectLst/>
                <a:highlight>
                  <a:srgbClr val="00FF00"/>
                </a:highlight>
                <a:latin typeface="Arial" panose="020B0604020202020204" pitchFamily="34" charset="0"/>
                <a:ea typeface="Arial" panose="020B0604020202020204" pitchFamily="34" charset="0"/>
                <a:cs typeface="Arial" panose="020B0604020202020204" pitchFamily="34" charset="0"/>
              </a:rPr>
              <a:t>e</a:t>
            </a:r>
            <a:r>
              <a:rPr lang="en-US" sz="1200">
                <a:effectLst/>
                <a:highlight>
                  <a:srgbClr val="00FF00"/>
                </a:highlight>
                <a:latin typeface="Arial" panose="020B0604020202020204" pitchFamily="34" charset="0"/>
                <a:ea typeface="Arial" panose="020B0604020202020204" pitchFamily="34" charset="0"/>
                <a:cs typeface="Arial" panose="020B0604020202020204" pitchFamily="34" charset="0"/>
              </a:rPr>
              <a:t>,</a:t>
            </a:r>
            <a:r>
              <a:rPr lang="en-US" sz="1200" b="1">
                <a:effectLst/>
                <a:highlight>
                  <a:srgbClr val="00FF00"/>
                </a:highlight>
                <a:latin typeface="Arial" panose="020B0604020202020204" pitchFamily="34" charset="0"/>
                <a:ea typeface="Arial" panose="020B0604020202020204" pitchFamily="34" charset="0"/>
                <a:cs typeface="Arial" panose="020B0604020202020204" pitchFamily="34" charset="0"/>
              </a:rPr>
              <a:t> ee </a:t>
            </a:r>
            <a:r>
              <a:rPr lang="en-US" sz="1200">
                <a:effectLst/>
                <a:highlight>
                  <a:srgbClr val="00FF00"/>
                </a:highlight>
                <a:latin typeface="Arial" panose="020B0604020202020204" pitchFamily="34" charset="0"/>
                <a:ea typeface="Arial" panose="020B0604020202020204" pitchFamily="34" charset="0"/>
                <a:cs typeface="Arial" panose="020B0604020202020204" pitchFamily="34" charset="0"/>
              </a:rPr>
              <a:t>or </a:t>
            </a:r>
            <a:r>
              <a:rPr lang="en-US" sz="1200" b="1">
                <a:effectLst/>
                <a:highlight>
                  <a:srgbClr val="00FF00"/>
                </a:highlight>
                <a:latin typeface="Arial" panose="020B0604020202020204" pitchFamily="34" charset="0"/>
                <a:ea typeface="Arial" panose="020B0604020202020204" pitchFamily="34" charset="0"/>
                <a:cs typeface="Arial" panose="020B0604020202020204" pitchFamily="34" charset="0"/>
              </a:rPr>
              <a:t>a</a:t>
            </a:r>
            <a:r>
              <a:rPr lang="en-US" sz="1200">
                <a:effectLst/>
                <a:highlight>
                  <a:srgbClr val="00FF00"/>
                </a:highlight>
                <a:latin typeface="Arial" panose="020B0604020202020204" pitchFamily="34" charset="0"/>
                <a:ea typeface="Arial" panose="020B0604020202020204" pitchFamily="34" charset="0"/>
                <a:cs typeface="Arial" panose="020B0604020202020204" pitchFamily="34" charset="0"/>
              </a:rPr>
              <a:t>.</a:t>
            </a:r>
            <a:r>
              <a:rPr lang="en-US" sz="1200" b="1">
                <a:effectLst/>
                <a:highlight>
                  <a:srgbClr val="00FF00"/>
                </a:highlight>
                <a:latin typeface="Arial" panose="020B0604020202020204" pitchFamily="34" charset="0"/>
                <a:ea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The images represent the words to be written: </a:t>
            </a:r>
            <a:r>
              <a:rPr lang="en-US" b="1">
                <a:latin typeface="+mn-lt"/>
              </a:rPr>
              <a:t>steam</a:t>
            </a:r>
            <a:r>
              <a:rPr lang="en-US" b="0">
                <a:latin typeface="+mn-lt"/>
              </a:rPr>
              <a:t>,</a:t>
            </a:r>
            <a:r>
              <a:rPr lang="en-US" b="1">
                <a:latin typeface="+mn-lt"/>
              </a:rPr>
              <a:t> sweat</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and identifying the long /</a:t>
            </a:r>
            <a:r>
              <a:rPr lang="en-US">
                <a:latin typeface="+mn-lt"/>
                <a:ea typeface="Calibri" panose="020F0502020204030204" pitchFamily="34" charset="0"/>
                <a:cs typeface="Calibri" panose="020F0502020204030204" pitchFamily="34" charset="0"/>
              </a:rPr>
              <a:t>ē</a:t>
            </a:r>
            <a:r>
              <a:rPr lang="en-US">
                <a:latin typeface="+mn-lt"/>
              </a:rPr>
              <a:t>/ vowel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err="1">
                <a:latin typeface="+mn-lt"/>
              </a:rPr>
              <a:t>ea</a:t>
            </a:r>
            <a:r>
              <a:rPr lang="en-US" b="1">
                <a:latin typeface="+mn-lt"/>
              </a:rPr>
              <a:t> </a:t>
            </a:r>
            <a:r>
              <a:rPr lang="en-US">
                <a:latin typeface="+mn-lt"/>
              </a:rPr>
              <a:t>spelling generalisation: </a:t>
            </a:r>
          </a:p>
          <a:p>
            <a:pPr marL="628650" lvl="1" indent="-171450">
              <a:buFont typeface="Courier New" panose="02070309020205020404" pitchFamily="49" charset="0"/>
              <a:buChar char="o"/>
            </a:pPr>
            <a:r>
              <a:rPr lang="en-US" i="1">
                <a:latin typeface="+mn-lt"/>
              </a:rPr>
              <a:t>less common sound for </a:t>
            </a:r>
            <a:r>
              <a:rPr lang="en-US" b="1" i="1" err="1">
                <a:latin typeface="+mn-lt"/>
              </a:rPr>
              <a:t>ea</a:t>
            </a:r>
            <a:r>
              <a:rPr lang="en-US" i="1">
                <a:latin typeface="+mn-lt"/>
              </a:rPr>
              <a:t>: /e/ as in </a:t>
            </a:r>
            <a:r>
              <a:rPr lang="en-US" b="1" i="1">
                <a:latin typeface="+mn-lt"/>
              </a:rPr>
              <a:t>bread </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images represent the words to be written: </a:t>
            </a:r>
            <a:r>
              <a:rPr lang="en-US" b="1">
                <a:latin typeface="+mn-lt"/>
              </a:rPr>
              <a:t>steam</a:t>
            </a:r>
            <a:r>
              <a:rPr lang="en-US" b="0">
                <a:latin typeface="+mn-lt"/>
              </a:rPr>
              <a:t>,</a:t>
            </a:r>
            <a:r>
              <a:rPr lang="en-US" b="1">
                <a:latin typeface="+mn-lt"/>
              </a:rPr>
              <a:t> sweat</a:t>
            </a:r>
            <a:r>
              <a:rPr lang="en-US" b="0">
                <a:latin typeface="+mn-lt"/>
              </a:rPr>
              <a:t>,</a:t>
            </a:r>
            <a:r>
              <a:rPr lang="en-US" b="1">
                <a:latin typeface="+mn-lt"/>
              </a:rPr>
              <a:t> eat</a:t>
            </a:r>
            <a:r>
              <a:rPr lang="en-US">
                <a:latin typeface="+mn-lt"/>
              </a:rPr>
              <a:t>.</a:t>
            </a:r>
            <a:endParaRPr lang="en-US" b="1">
              <a:latin typeface="+mn-lt"/>
              <a:ea typeface="Calibri"/>
              <a:cs typeface="Calibri"/>
            </a:endParaRPr>
          </a:p>
          <a:p>
            <a:endParaRPr lang="en-US">
              <a:latin typeface="+mn-lt"/>
            </a:endParaRPr>
          </a:p>
          <a:p>
            <a:r>
              <a:rPr lang="en-US">
                <a:latin typeface="+mn-lt"/>
              </a:rPr>
              <a:t>Demonstrate:</a:t>
            </a:r>
            <a:endParaRPr lang="en-US">
              <a:latin typeface="+mn-lt"/>
              <a:ea typeface="Calibri"/>
              <a:cs typeface="Calibri"/>
            </a:endParaRPr>
          </a:p>
          <a:p>
            <a:pPr marL="171450" indent="-171450">
              <a:buFont typeface="Arial" panose="020B0604020202020204" pitchFamily="34" charset="0"/>
              <a:buChar char="•"/>
            </a:pPr>
            <a:r>
              <a:rPr lang="en-US">
                <a:latin typeface="+mn-lt"/>
              </a:rPr>
              <a:t>saying the new word aloud </a:t>
            </a:r>
            <a:endParaRPr lang="en-US">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segmenting the sounds in the word and identifying the long /</a:t>
            </a:r>
            <a:r>
              <a:rPr lang="en-US">
                <a:latin typeface="+mn-lt"/>
                <a:ea typeface="Calibri"/>
                <a:cs typeface="Calibri"/>
              </a:rPr>
              <a:t>ē</a:t>
            </a:r>
            <a:r>
              <a:rPr lang="en-US">
                <a:latin typeface="+mn-lt"/>
              </a:rPr>
              <a:t>/ vowel sound and its position in the word.</a:t>
            </a:r>
            <a:endParaRPr lang="en-US">
              <a:latin typeface="+mn-lt"/>
              <a:ea typeface="Calibri"/>
              <a:cs typeface="Calibri"/>
            </a:endParaRPr>
          </a:p>
          <a:p>
            <a:pPr marL="171450" indent="-171450">
              <a:buFont typeface="Arial" panose="020B0604020202020204" pitchFamily="34" charset="0"/>
              <a:buChar cha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Remind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eat </a:t>
            </a:r>
            <a:r>
              <a:rPr lang="en-US" b="0">
                <a:latin typeface="+mn-lt"/>
              </a:rPr>
              <a:t>starts with </a:t>
            </a:r>
            <a:r>
              <a:rPr lang="en-US">
                <a:latin typeface="+mn-lt"/>
              </a:rPr>
              <a:t>the </a:t>
            </a:r>
            <a:r>
              <a:rPr lang="en-US" b="1" err="1">
                <a:latin typeface="+mn-lt"/>
              </a:rPr>
              <a:t>ea</a:t>
            </a:r>
            <a:r>
              <a:rPr lang="en-US" b="1">
                <a:latin typeface="+mn-lt"/>
              </a:rPr>
              <a:t> </a:t>
            </a:r>
            <a:r>
              <a:rPr lang="en-US" b="0">
                <a:latin typeface="+mn-lt"/>
              </a:rPr>
              <a:t>digraph</a:t>
            </a:r>
            <a:r>
              <a:rPr lang="en-US">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it is helpful to remember that </a:t>
            </a:r>
            <a:r>
              <a:rPr lang="en-AU">
                <a:latin typeface="+mn-lt"/>
              </a:rPr>
              <a:t>when words start with </a:t>
            </a:r>
            <a:r>
              <a:rPr lang="en-AU" b="1" err="1">
                <a:latin typeface="+mn-lt"/>
              </a:rPr>
              <a:t>ea</a:t>
            </a:r>
            <a:r>
              <a:rPr lang="en-AU" b="0">
                <a:latin typeface="+mn-lt"/>
              </a:rPr>
              <a:t>,</a:t>
            </a:r>
            <a:r>
              <a:rPr lang="en-AU" b="1">
                <a:latin typeface="+mn-lt"/>
              </a:rPr>
              <a:t> </a:t>
            </a:r>
            <a:r>
              <a:rPr lang="en-AU" b="0">
                <a:latin typeface="+mn-lt"/>
              </a:rPr>
              <a:t>then </a:t>
            </a:r>
            <a:r>
              <a:rPr lang="en-AU" b="1" err="1">
                <a:latin typeface="+mn-lt"/>
              </a:rPr>
              <a:t>ea</a:t>
            </a:r>
            <a:r>
              <a:rPr lang="en-AU" b="1">
                <a:latin typeface="+mn-lt"/>
              </a:rPr>
              <a:t> </a:t>
            </a:r>
            <a:r>
              <a:rPr lang="en-AU" b="0">
                <a:latin typeface="+mn-lt"/>
              </a:rPr>
              <a:t>says</a:t>
            </a:r>
            <a:r>
              <a:rPr lang="en-AU" b="1">
                <a:latin typeface="+mn-lt"/>
              </a:rPr>
              <a:t> </a:t>
            </a:r>
            <a:r>
              <a:rPr lang="en-AU">
                <a:latin typeface="+mn-lt"/>
              </a:rPr>
              <a:t>/</a:t>
            </a:r>
            <a:r>
              <a:rPr lang="en-US">
                <a:latin typeface="+mn-lt"/>
                <a:ea typeface="Calibri"/>
                <a:cs typeface="Calibri"/>
              </a:rPr>
              <a:t>ē</a:t>
            </a:r>
            <a:r>
              <a:rPr lang="en-AU">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more examples of these words include </a:t>
            </a:r>
            <a:r>
              <a:rPr lang="en-AU" b="1">
                <a:latin typeface="+mn-lt"/>
              </a:rPr>
              <a:t>each </a:t>
            </a:r>
            <a:r>
              <a:rPr lang="en-AU" b="0">
                <a:latin typeface="+mn-lt"/>
              </a:rPr>
              <a:t>and </a:t>
            </a:r>
            <a:r>
              <a:rPr lang="en-AU" b="1">
                <a:latin typeface="+mn-lt"/>
              </a:rPr>
              <a:t>east</a:t>
            </a:r>
            <a:r>
              <a:rPr lang="en-AU" b="0">
                <a:latin typeface="+mn-lt"/>
              </a:rPr>
              <a:t>.</a:t>
            </a:r>
          </a:p>
          <a:p>
            <a:pPr marL="171450" indent="-171450">
              <a:buFont typeface="Arial" panose="020B0604020202020204" pitchFamily="34" charset="0"/>
              <a:buChar char="•"/>
            </a:pPr>
            <a:endParaRPr lang="en-US">
              <a:latin typeface="+mn-lt"/>
            </a:endParaRPr>
          </a:p>
          <a:p>
            <a:pPr marL="0" indent="0">
              <a:buFont typeface="Arial" panose="020B0604020202020204" pitchFamily="34" charset="0"/>
              <a:buNone/>
            </a:pPr>
            <a:r>
              <a:rPr lang="en-US">
                <a:latin typeface="+mn-lt"/>
              </a:rPr>
              <a:t>Re-read the word to make sure it is correct </a:t>
            </a:r>
            <a:r>
              <a:rPr lang="en-US" sz="1200">
                <a:latin typeface="+mn-lt"/>
              </a:rPr>
              <a:t>by</a:t>
            </a:r>
            <a:r>
              <a:rPr lang="en-US">
                <a:latin typeface="+mn-lt"/>
              </a:rPr>
              <a:t> saying the individual sounds, blending them together, then saying the complete word. </a:t>
            </a:r>
            <a:endParaRPr lang="en-US">
              <a:latin typeface="+mn-lt"/>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heat</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a:t>
            </a:r>
            <a:r>
              <a:rPr lang="en-US" sz="1200" b="0" i="0" u="none">
                <a:latin typeface="+mn-lt"/>
              </a:rPr>
              <a:t>the long /</a:t>
            </a:r>
            <a:r>
              <a:rPr lang="en-US" sz="1200" b="0" i="0" u="none">
                <a:latin typeface="+mn-lt"/>
                <a:ea typeface="Calibri" panose="020F0502020204030204" pitchFamily="34" charset="0"/>
                <a:cs typeface="Calibri" panose="020F0502020204030204" pitchFamily="34" charset="0"/>
              </a:rPr>
              <a:t>ē</a:t>
            </a:r>
            <a:r>
              <a:rPr lang="en-US" sz="1200" b="0" i="0" u="none">
                <a:latin typeface="+mn-lt"/>
              </a:rPr>
              <a:t>/ sound </a:t>
            </a:r>
            <a:r>
              <a:rPr lang="en-US">
                <a:latin typeface="+mn-lt"/>
              </a:rPr>
              <a:t>in the word</a:t>
            </a:r>
            <a:endParaRPr lang="en-US" sz="1200" b="1"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a:t>
            </a:r>
            <a:r>
              <a:rPr lang="en-AU" b="1">
                <a:latin typeface="+mn-lt"/>
              </a:rPr>
              <a:t>heat</a:t>
            </a:r>
            <a:r>
              <a:rPr lang="en-AU" b="0">
                <a:latin typeface="+mn-lt"/>
              </a:rPr>
              <a:t>,</a:t>
            </a:r>
            <a:r>
              <a:rPr lang="en-AU" b="1">
                <a:latin typeface="+mn-lt"/>
              </a:rPr>
              <a:t> head</a:t>
            </a:r>
            <a:r>
              <a:rPr lang="en-US">
                <a:latin typeface="+mn-lt"/>
              </a:rPr>
              <a:t>.</a:t>
            </a:r>
            <a:endParaRPr lang="en-AU" b="1">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a:t>
            </a:r>
            <a:r>
              <a:rPr lang="en-US" sz="1200" b="0" i="0" u="none">
                <a:latin typeface="+mn-lt"/>
              </a:rPr>
              <a:t>the /e/ sound </a:t>
            </a:r>
            <a:r>
              <a:rPr lang="en-US">
                <a:latin typeface="+mn-lt"/>
              </a:rPr>
              <a:t>in the word</a:t>
            </a:r>
            <a:endParaRPr lang="en-US" sz="1200" b="1"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heat</a:t>
            </a:r>
            <a:r>
              <a:rPr lang="en-US" b="0">
                <a:latin typeface="+mn-lt"/>
              </a:rPr>
              <a:t>,</a:t>
            </a:r>
            <a:r>
              <a:rPr lang="en-US" b="1">
                <a:latin typeface="+mn-lt"/>
              </a:rPr>
              <a:t> head</a:t>
            </a:r>
            <a:r>
              <a:rPr lang="en-US" b="0">
                <a:latin typeface="+mn-lt"/>
              </a:rPr>
              <a:t>, </a:t>
            </a:r>
            <a:r>
              <a:rPr lang="en-US" b="1">
                <a:latin typeface="+mn-lt"/>
              </a:rPr>
              <a:t>meat</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the</a:t>
            </a:r>
            <a:r>
              <a:rPr lang="en-US" sz="1200" b="0" u="none">
                <a:latin typeface="+mn-lt"/>
              </a:rPr>
              <a:t> </a:t>
            </a:r>
            <a:r>
              <a:rPr lang="en-US" sz="1200" b="0" i="0" u="none">
                <a:latin typeface="+mn-lt"/>
              </a:rPr>
              <a:t>long /</a:t>
            </a:r>
            <a:r>
              <a:rPr lang="en-US" sz="1200" b="0" i="0" u="none">
                <a:latin typeface="+mn-lt"/>
                <a:ea typeface="Calibri" panose="020F0502020204030204" pitchFamily="34" charset="0"/>
                <a:cs typeface="Calibri" panose="020F0502020204030204" pitchFamily="34" charset="0"/>
              </a:rPr>
              <a:t>ē</a:t>
            </a:r>
            <a:r>
              <a:rPr lang="en-US" sz="1200" b="0" i="0" u="none">
                <a:latin typeface="+mn-lt"/>
              </a:rPr>
              <a:t>/ sound </a:t>
            </a:r>
            <a:r>
              <a:rPr lang="en-US">
                <a:latin typeface="+mn-lt"/>
              </a:rPr>
              <a:t>in the word</a:t>
            </a:r>
            <a:endParaRPr lang="en-US" sz="1200" b="1"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Explain to students that </a:t>
            </a:r>
            <a:r>
              <a:rPr lang="en-GB">
                <a:effectLst/>
              </a:rPr>
              <a:t>while they are learning a new spelling and the sounds it says, they can use the spelling generalisation to help them choose the right sounds when reading new words.</a:t>
            </a:r>
          </a:p>
          <a:p>
            <a:pPr marL="0" indent="0">
              <a:buFont typeface="Arial" panose="020B0604020202020204" pitchFamily="34" charset="0"/>
              <a:buNone/>
            </a:pPr>
            <a:br>
              <a:rPr lang="en-GB">
                <a:effectLst/>
              </a:rPr>
            </a:br>
            <a:r>
              <a:rPr lang="en-GB">
                <a:effectLst/>
              </a:rPr>
              <a:t>After lots of practice reading and spelling words with the new spelling, their brain will map these words so they will be able to use the right sounds automatically.</a:t>
            </a:r>
          </a:p>
          <a:p>
            <a:endParaRPr lang="en-US" b="1">
              <a:latin typeface="+mn-lt"/>
            </a:endParaRPr>
          </a:p>
          <a:p>
            <a:pPr marL="0" indent="0">
              <a:buFont typeface="Arial" panose="020B0604020202020204" pitchFamily="34" charset="0"/>
              <a:buNone/>
            </a:pPr>
            <a:r>
              <a:rPr lang="en-US" sz="1200" b="0">
                <a:latin typeface="+mn-lt"/>
                <a:cs typeface="Arial" panose="020B0604020202020204" pitchFamily="34" charset="0"/>
              </a:rPr>
              <a:t>Explain how to use the sounds for </a:t>
            </a:r>
            <a:r>
              <a:rPr lang="en-US" sz="1200" b="1" err="1">
                <a:latin typeface="+mn-lt"/>
                <a:cs typeface="Arial" panose="020B0604020202020204" pitchFamily="34" charset="0"/>
              </a:rPr>
              <a:t>ea</a:t>
            </a:r>
            <a:r>
              <a:rPr lang="en-US" sz="1200" b="0">
                <a:latin typeface="+mn-lt"/>
                <a:cs typeface="Arial" panose="020B0604020202020204" pitchFamily="34" charset="0"/>
              </a:rPr>
              <a:t> to read a new word.</a:t>
            </a:r>
          </a:p>
          <a:p>
            <a:pPr marL="171450" indent="-171450">
              <a:buFont typeface="Arial" panose="020B0604020202020204" pitchFamily="34" charset="0"/>
              <a:buChar char="•"/>
            </a:pPr>
            <a:r>
              <a:rPr lang="en-US" b="0" i="0">
                <a:latin typeface="+mn-lt"/>
              </a:rPr>
              <a:t>Try /</a:t>
            </a:r>
            <a:r>
              <a:rPr lang="en-US" b="0" i="0">
                <a:latin typeface="+mn-lt"/>
                <a:cs typeface="Arial" panose="020B0604020202020204" pitchFamily="34" charset="0"/>
              </a:rPr>
              <a:t>ē/ first because that is the most common sound for </a:t>
            </a:r>
            <a:r>
              <a:rPr lang="en-US" b="1" i="0">
                <a:latin typeface="+mn-lt"/>
                <a:cs typeface="Arial" panose="020B0604020202020204" pitchFamily="34" charset="0"/>
              </a:rPr>
              <a:t>ea</a:t>
            </a:r>
            <a:r>
              <a:rPr lang="en-US" b="0" i="0">
                <a:latin typeface="+mn-lt"/>
                <a:cs typeface="Arial" panose="020B0604020202020204" pitchFamily="34" charset="0"/>
              </a:rPr>
              <a:t>.</a:t>
            </a:r>
            <a:endParaRPr lang="en-US" b="1" i="0">
              <a:latin typeface="+mn-lt"/>
              <a:cs typeface="Arial" panose="020B0604020202020204" pitchFamily="34" charset="0"/>
            </a:endParaRPr>
          </a:p>
          <a:p>
            <a:pPr marL="171450" indent="-171450">
              <a:buFont typeface="Arial" panose="020B0604020202020204" pitchFamily="34" charset="0"/>
              <a:buChar char="•"/>
            </a:pPr>
            <a:r>
              <a:rPr lang="en-US" b="0" i="0">
                <a:latin typeface="+mn-lt"/>
                <a:cs typeface="Arial" panose="020B0604020202020204" pitchFamily="34" charset="0"/>
              </a:rPr>
              <a:t>If the </a:t>
            </a:r>
            <a:r>
              <a:rPr lang="en-US" b="0" i="0">
                <a:latin typeface="+mn-lt"/>
              </a:rPr>
              <a:t>/</a:t>
            </a:r>
            <a:r>
              <a:rPr lang="en-US" b="0" i="0">
                <a:latin typeface="+mn-lt"/>
                <a:cs typeface="Arial" panose="020B0604020202020204" pitchFamily="34" charset="0"/>
              </a:rPr>
              <a:t>ē/ sound doesn’t sound right, then we try /</a:t>
            </a:r>
            <a:r>
              <a:rPr lang="en-US" b="0" i="0">
                <a:latin typeface="+mn-lt"/>
                <a:cs typeface="Calibri" panose="020F0502020204030204" pitchFamily="34" charset="0"/>
              </a:rPr>
              <a:t>e/.</a:t>
            </a:r>
          </a:p>
          <a:p>
            <a:pPr marL="171450" indent="-171450">
              <a:buFont typeface="Arial" panose="020B0604020202020204" pitchFamily="34" charset="0"/>
              <a:buChar char="•"/>
            </a:pPr>
            <a:r>
              <a:rPr lang="en-US" b="0" i="0">
                <a:latin typeface="+mn-lt"/>
                <a:cs typeface="Calibri" panose="020F0502020204030204" pitchFamily="34" charset="0"/>
              </a:rPr>
              <a:t>If that still doesn’t sound right, we try the least common sound, </a:t>
            </a:r>
            <a:r>
              <a:rPr lang="en-US" i="0">
                <a:latin typeface="+mn-lt"/>
              </a:rPr>
              <a:t>/ā/</a:t>
            </a:r>
            <a:r>
              <a:rPr lang="en-US" b="0" i="0">
                <a:latin typeface="+mn-lt"/>
                <a:cs typeface="Calibri" panose="020F0502020204030204" pitchFamily="34" charset="0"/>
              </a:rPr>
              <a:t>.</a:t>
            </a:r>
            <a:endParaRPr lang="en-US" b="0" i="0">
              <a:latin typeface="+mn-lt"/>
              <a:cs typeface="Arial" panose="020B0604020202020204" pitchFamily="34" charset="0"/>
            </a:endParaRPr>
          </a:p>
          <a:p>
            <a:pPr marL="0" indent="0">
              <a:buFont typeface="Arial" panose="020B0604020202020204" pitchFamily="34" charset="0"/>
              <a:buNone/>
            </a:pPr>
            <a:endParaRPr lang="en-US">
              <a:latin typeface="+mn-lt"/>
            </a:endParaRPr>
          </a:p>
          <a:p>
            <a:pPr marL="0" indent="0">
              <a:buFont typeface="Arial" panose="020B0604020202020204" pitchFamily="34" charset="0"/>
              <a:buNone/>
            </a:pPr>
            <a:r>
              <a:rPr lang="en-US">
                <a:latin typeface="+mn-lt"/>
              </a:rPr>
              <a:t>Explain to your students that:</a:t>
            </a:r>
          </a:p>
          <a:p>
            <a:pPr marL="171450" indent="-171450">
              <a:buFont typeface="Arial" panose="020B0604020202020204" pitchFamily="34" charset="0"/>
              <a:buChar char="•"/>
            </a:pPr>
            <a:r>
              <a:rPr lang="en-US">
                <a:latin typeface="+mn-lt"/>
              </a:rPr>
              <a:t>a word sounding ‘right’ usually means it is a word you have heard before or a word you know the meaning of</a:t>
            </a:r>
          </a:p>
          <a:p>
            <a:pPr marL="171450" indent="-171450">
              <a:buFont typeface="Arial" panose="020B0604020202020204" pitchFamily="34" charset="0"/>
              <a:buChar char="•"/>
            </a:pPr>
            <a:r>
              <a:rPr lang="en-US">
                <a:latin typeface="+mn-lt"/>
              </a:rPr>
              <a:t>knowing when a word sounds right gets easier as you learn more words and </a:t>
            </a:r>
            <a:r>
              <a:rPr lang="en-US" err="1">
                <a:latin typeface="+mn-lt"/>
              </a:rPr>
              <a:t>practise</a:t>
            </a:r>
            <a:r>
              <a:rPr lang="en-US">
                <a:latin typeface="+mn-lt"/>
              </a:rPr>
              <a:t> reading more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word, thinking aloud about whether the word sounds right with each sound.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indent="0">
              <a:buFont typeface="Arial" panose="020B0604020202020204" pitchFamily="34" charset="0"/>
              <a:buNone/>
            </a:pPr>
            <a:r>
              <a:rPr lang="en-US">
                <a:latin typeface="+mn-lt"/>
              </a:rPr>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Remind students about how we read a new word with the </a:t>
            </a:r>
            <a:r>
              <a:rPr lang="en-US" b="1" err="1"/>
              <a:t>ea</a:t>
            </a:r>
            <a:r>
              <a:rPr lang="en-US" b="1"/>
              <a:t> </a:t>
            </a:r>
            <a:r>
              <a:rPr lang="en-US" b="0"/>
              <a:t>digraph.</a:t>
            </a:r>
          </a:p>
          <a:p>
            <a:pPr marL="171450" indent="-171450">
              <a:buFont typeface="Arial" panose="020B0604020202020204" pitchFamily="34" charset="0"/>
              <a:buChar char="•"/>
            </a:pPr>
            <a:r>
              <a:rPr lang="en-US" b="0" i="1"/>
              <a:t>We try </a:t>
            </a:r>
            <a:r>
              <a:rPr lang="en-US" b="0" i="1">
                <a:latin typeface="+mn-lt"/>
              </a:rPr>
              <a:t>/</a:t>
            </a:r>
            <a:r>
              <a:rPr lang="en-US" b="0" i="1">
                <a:latin typeface="+mn-lt"/>
                <a:cs typeface="Arial" panose="020B0604020202020204" pitchFamily="34" charset="0"/>
              </a:rPr>
              <a:t>ē/ first because that is the most common sound for </a:t>
            </a:r>
            <a:r>
              <a:rPr lang="en-US" b="1" i="1">
                <a:latin typeface="+mn-lt"/>
                <a:cs typeface="Arial" panose="020B0604020202020204" pitchFamily="34" charset="0"/>
              </a:rPr>
              <a:t>ea</a:t>
            </a:r>
            <a:r>
              <a:rPr lang="en-US" b="0" i="1">
                <a:latin typeface="+mn-lt"/>
                <a:cs typeface="Arial" panose="020B0604020202020204" pitchFamily="34" charset="0"/>
              </a:rPr>
              <a:t>.</a:t>
            </a:r>
            <a:endParaRPr lang="en-US" b="1" i="1">
              <a:latin typeface="+mn-lt"/>
              <a:cs typeface="Arial" panose="020B0604020202020204" pitchFamily="34" charset="0"/>
            </a:endParaRPr>
          </a:p>
          <a:p>
            <a:pPr marL="171450" indent="-171450">
              <a:buFont typeface="Arial" panose="020B0604020202020204" pitchFamily="34" charset="0"/>
              <a:buChar char="•"/>
            </a:pPr>
            <a:r>
              <a:rPr lang="en-US" b="0" i="1">
                <a:latin typeface="+mn-lt"/>
                <a:cs typeface="Arial" panose="020B0604020202020204" pitchFamily="34" charset="0"/>
              </a:rPr>
              <a:t>If the </a:t>
            </a:r>
            <a:r>
              <a:rPr lang="en-US" b="0" i="1">
                <a:latin typeface="+mn-lt"/>
              </a:rPr>
              <a:t>/</a:t>
            </a:r>
            <a:r>
              <a:rPr lang="en-US" b="0" i="1">
                <a:latin typeface="+mn-lt"/>
                <a:cs typeface="Arial" panose="020B0604020202020204" pitchFamily="34" charset="0"/>
              </a:rPr>
              <a:t>ē/ sound doesn’t sound right, then we try /</a:t>
            </a:r>
            <a:r>
              <a:rPr lang="en-US" b="0" i="1">
                <a:latin typeface="Calibri" panose="020F0502020204030204" pitchFamily="34" charset="0"/>
                <a:cs typeface="Calibri" panose="020F0502020204030204" pitchFamily="34" charset="0"/>
              </a:rPr>
              <a:t>e/.</a:t>
            </a:r>
          </a:p>
          <a:p>
            <a:pPr marL="171450" indent="-171450">
              <a:buFont typeface="Arial" panose="020B0604020202020204" pitchFamily="34" charset="0"/>
              <a:buChar char="•"/>
            </a:pPr>
            <a:r>
              <a:rPr lang="en-US" b="0" i="1">
                <a:latin typeface="Calibri" panose="020F0502020204030204" pitchFamily="34" charset="0"/>
                <a:cs typeface="Calibri" panose="020F0502020204030204" pitchFamily="34" charset="0"/>
              </a:rPr>
              <a:t>If that still doesn’t sound right, we try the least common sound, </a:t>
            </a:r>
            <a:r>
              <a:rPr lang="en-US" i="1"/>
              <a:t>/</a:t>
            </a:r>
            <a:r>
              <a:rPr lang="en-US" i="1">
                <a:latin typeface="Aptos" panose="020B0004020202020204" pitchFamily="34" charset="0"/>
              </a:rPr>
              <a:t>ā/</a:t>
            </a:r>
            <a:r>
              <a:rPr lang="en-US" b="0" i="1">
                <a:latin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US" b="0"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Demonstrate saying each letter–sound correspondence then blending these sounds to read the word, thinking aloud about the word sounding right with each sound</a:t>
            </a:r>
            <a:r>
              <a:rPr lang="en-US" b="0" i="0">
                <a:latin typeface="+mn-lt"/>
                <a:cs typeface="Arial" panose="020B0604020202020204" pitchFamily="34" charset="0"/>
              </a:rPr>
              <a:t>. </a:t>
            </a: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Re-read the first two words.</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Remind students about how we read a new word with the </a:t>
            </a:r>
            <a:r>
              <a:rPr lang="en-US" b="1" err="1"/>
              <a:t>ea</a:t>
            </a:r>
            <a:r>
              <a:rPr lang="en-US" b="1"/>
              <a:t> </a:t>
            </a:r>
            <a:r>
              <a:rPr lang="en-US" b="0"/>
              <a:t>digraph.</a:t>
            </a:r>
          </a:p>
          <a:p>
            <a:pPr marL="171450" indent="-171450">
              <a:buFont typeface="Arial" panose="020B0604020202020204" pitchFamily="34" charset="0"/>
              <a:buChar char="•"/>
            </a:pPr>
            <a:r>
              <a:rPr lang="en-US" b="0" i="1"/>
              <a:t>We try </a:t>
            </a:r>
            <a:r>
              <a:rPr lang="en-US" b="0" i="1">
                <a:latin typeface="+mn-lt"/>
              </a:rPr>
              <a:t>/</a:t>
            </a:r>
            <a:r>
              <a:rPr lang="en-US" b="0" i="1">
                <a:latin typeface="+mn-lt"/>
                <a:cs typeface="Arial" panose="020B0604020202020204" pitchFamily="34" charset="0"/>
              </a:rPr>
              <a:t>ē/ first because that is the most common sound for </a:t>
            </a:r>
            <a:r>
              <a:rPr lang="en-US" b="1" i="1">
                <a:latin typeface="+mn-lt"/>
                <a:cs typeface="Arial" panose="020B0604020202020204" pitchFamily="34" charset="0"/>
              </a:rPr>
              <a:t>ea</a:t>
            </a:r>
            <a:r>
              <a:rPr lang="en-US" b="0" i="1">
                <a:latin typeface="+mn-lt"/>
                <a:cs typeface="Arial" panose="020B0604020202020204" pitchFamily="34" charset="0"/>
              </a:rPr>
              <a:t>.</a:t>
            </a:r>
            <a:endParaRPr lang="en-US" b="1" i="1">
              <a:latin typeface="+mn-lt"/>
              <a:cs typeface="Arial" panose="020B0604020202020204" pitchFamily="34" charset="0"/>
            </a:endParaRPr>
          </a:p>
          <a:p>
            <a:pPr marL="171450" indent="-171450">
              <a:buFont typeface="Arial" panose="020B0604020202020204" pitchFamily="34" charset="0"/>
              <a:buChar char="•"/>
            </a:pPr>
            <a:r>
              <a:rPr lang="en-US" b="0" i="1">
                <a:latin typeface="+mn-lt"/>
                <a:cs typeface="Arial" panose="020B0604020202020204" pitchFamily="34" charset="0"/>
              </a:rPr>
              <a:t>If the </a:t>
            </a:r>
            <a:r>
              <a:rPr lang="en-US" b="0" i="1">
                <a:latin typeface="+mn-lt"/>
              </a:rPr>
              <a:t>/</a:t>
            </a:r>
            <a:r>
              <a:rPr lang="en-US" b="0" i="1">
                <a:latin typeface="+mn-lt"/>
                <a:cs typeface="Arial" panose="020B0604020202020204" pitchFamily="34" charset="0"/>
              </a:rPr>
              <a:t>ē/ sound doesn’t sound right, then we try /</a:t>
            </a:r>
            <a:r>
              <a:rPr lang="en-US" b="0" i="1">
                <a:latin typeface="Calibri" panose="020F0502020204030204" pitchFamily="34" charset="0"/>
                <a:cs typeface="Calibri" panose="020F0502020204030204" pitchFamily="34" charset="0"/>
              </a:rPr>
              <a:t>e/.</a:t>
            </a:r>
          </a:p>
          <a:p>
            <a:pPr marL="171450" indent="-171450">
              <a:buFont typeface="Arial" panose="020B0604020202020204" pitchFamily="34" charset="0"/>
              <a:buChar char="•"/>
            </a:pPr>
            <a:r>
              <a:rPr lang="en-US" b="0" i="1">
                <a:latin typeface="Calibri" panose="020F0502020204030204" pitchFamily="34" charset="0"/>
                <a:cs typeface="Calibri" panose="020F0502020204030204" pitchFamily="34" charset="0"/>
              </a:rPr>
              <a:t>If that still doesn’t sound right, we try the least common sound, </a:t>
            </a:r>
            <a:r>
              <a:rPr lang="en-US" i="1"/>
              <a:t>/</a:t>
            </a:r>
            <a:r>
              <a:rPr lang="en-US" i="1">
                <a:latin typeface="Aptos" panose="020B0004020202020204" pitchFamily="34" charset="0"/>
              </a:rPr>
              <a:t>ā/</a:t>
            </a:r>
            <a:r>
              <a:rPr lang="en-US" b="0" i="1">
                <a:latin typeface="Calibri" panose="020F0502020204030204" pitchFamily="34" charset="0"/>
                <a:cs typeface="Calibri" panose="020F0502020204030204" pitchFamily="34" charset="0"/>
              </a:rPr>
              <a:t>.</a:t>
            </a:r>
            <a:endParaRPr lang="en-US" b="0"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a:t>
            </a:r>
            <a:r>
              <a:rPr lang="en-US"/>
              <a:t>saying each letter–sound correspondence then blending these sounds to read the word, </a:t>
            </a:r>
            <a:r>
              <a:rPr lang="en-US">
                <a:latin typeface="+mn-lt"/>
              </a:rPr>
              <a:t>thinking aloud about whether the word sounds right with each sound. </a:t>
            </a: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letter __</a:t>
            </a:r>
            <a:r>
              <a:rPr lang="en-US" b="1">
                <a:latin typeface="+mn-lt"/>
              </a:rPr>
              <a:t>y</a:t>
            </a:r>
            <a:r>
              <a:rPr lang="en-US" b="0">
                <a:latin typeface="+mn-lt"/>
              </a:rPr>
              <a:t>.* As you point, students say the sounds that have been taught: /</a:t>
            </a:r>
            <a:r>
              <a:rPr lang="en-US" b="0">
                <a:latin typeface="+mn-lt"/>
                <a:cs typeface="Arial" panose="020B0604020202020204" pitchFamily="34" charset="0"/>
              </a:rPr>
              <a:t>ī</a:t>
            </a:r>
            <a:r>
              <a:rPr lang="en-US" b="0">
                <a:latin typeface="+mn-lt"/>
              </a:rPr>
              <a:t>/ and /</a:t>
            </a:r>
            <a:r>
              <a:rPr lang="en-US" b="0">
                <a:latin typeface="+mn-lt"/>
                <a:ea typeface="Calibri" panose="020F0502020204030204" pitchFamily="34" charset="0"/>
                <a:cs typeface="Calibri" panose="020F0502020204030204" pitchFamily="34" charset="0"/>
              </a:rPr>
              <a:t>ē/</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Sh</a:t>
            </a:r>
            <a:r>
              <a:rPr lang="en-US" b="1" u="sng">
                <a:latin typeface="+mn-lt"/>
              </a:rPr>
              <a:t>y</a:t>
            </a:r>
            <a:r>
              <a:rPr lang="en-US" b="1">
                <a:latin typeface="+mn-lt"/>
              </a:rPr>
              <a:t> pupp</a:t>
            </a:r>
            <a:r>
              <a:rPr lang="en-US" b="1" u="sng">
                <a:latin typeface="+mn-lt"/>
              </a:rPr>
              <a:t>y</a:t>
            </a:r>
            <a:r>
              <a:rPr lang="en-US" b="0">
                <a:latin typeface="+mn-lt"/>
              </a:rPr>
              <a:t>.</a:t>
            </a:r>
          </a:p>
          <a:p>
            <a:pPr marL="171450" indent="-171450">
              <a:buFont typeface="Arial" panose="020B0604020202020204" pitchFamily="34" charset="0"/>
              <a:buChar char="•"/>
            </a:pPr>
            <a:r>
              <a:rPr lang="en-US" b="0">
                <a:latin typeface="+mn-lt"/>
              </a:rPr>
              <a:t>Ask students to identify the common position/s of this spelling pattern in words: </a:t>
            </a:r>
          </a:p>
          <a:p>
            <a:pPr marL="628650" lvl="1" indent="-171450">
              <a:buFont typeface="Arial" panose="020B0604020202020204" pitchFamily="34" charset="0"/>
              <a:buChar char="•"/>
            </a:pPr>
            <a:r>
              <a:rPr lang="en-US" b="1">
                <a:latin typeface="+mn-lt"/>
              </a:rPr>
              <a:t>y</a:t>
            </a:r>
            <a:r>
              <a:rPr lang="en-US" b="0">
                <a:latin typeface="+mn-lt"/>
              </a:rPr>
              <a:t> says /</a:t>
            </a:r>
            <a:r>
              <a:rPr lang="en-US" b="0">
                <a:latin typeface="+mn-lt"/>
                <a:cs typeface="Arial" panose="020B0604020202020204" pitchFamily="34" charset="0"/>
              </a:rPr>
              <a:t>ī/</a:t>
            </a:r>
            <a:r>
              <a:rPr lang="en-US" b="0">
                <a:latin typeface="+mn-lt"/>
              </a:rPr>
              <a:t> at the end of a one-syllable word</a:t>
            </a:r>
          </a:p>
          <a:p>
            <a:pPr marL="628650" lvl="1" indent="-171450">
              <a:buFont typeface="Arial" panose="020B0604020202020204" pitchFamily="34" charset="0"/>
              <a:buChar char="•"/>
            </a:pPr>
            <a:r>
              <a:rPr lang="en-US" b="1">
                <a:latin typeface="+mn-lt"/>
              </a:rPr>
              <a:t>y</a:t>
            </a:r>
            <a:r>
              <a:rPr lang="en-US" b="0">
                <a:latin typeface="+mn-lt"/>
              </a:rPr>
              <a:t> says /</a:t>
            </a:r>
            <a:r>
              <a:rPr lang="en-US" b="0">
                <a:latin typeface="+mn-lt"/>
                <a:ea typeface="Calibri" panose="020F0502020204030204" pitchFamily="34" charset="0"/>
                <a:cs typeface="Calibri" panose="020F0502020204030204" pitchFamily="34" charset="0"/>
              </a:rPr>
              <a:t>ē</a:t>
            </a:r>
            <a:r>
              <a:rPr lang="en-US" b="0">
                <a:latin typeface="+mn-lt"/>
              </a:rPr>
              <a:t>/ at the end of words with more than one syllable. </a:t>
            </a:r>
          </a:p>
          <a:p>
            <a:pPr lvl="1"/>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 You may prompt students by saying: </a:t>
            </a:r>
            <a:r>
              <a:rPr lang="en-US" b="1" i="1">
                <a:latin typeface="+mn-lt"/>
              </a:rPr>
              <a:t>y</a:t>
            </a:r>
            <a:r>
              <a:rPr lang="en-US" b="0" i="1">
                <a:latin typeface="+mn-lt"/>
              </a:rPr>
              <a:t> at the end of a word</a:t>
            </a:r>
            <a:r>
              <a:rPr lang="en-US" b="0" i="0">
                <a:latin typeface="+mn-lt"/>
              </a:rPr>
              <a:t>.</a:t>
            </a:r>
            <a:endParaRPr lang="en-US" i="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653265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Have students try using </a:t>
            </a:r>
            <a:r>
              <a:rPr lang="en-US" b="1" err="1">
                <a:latin typeface="+mn-lt"/>
              </a:rPr>
              <a:t>ea</a:t>
            </a:r>
            <a:r>
              <a:rPr lang="en-US">
                <a:latin typeface="+mn-lt"/>
              </a:rPr>
              <a:t> saying /</a:t>
            </a:r>
            <a:r>
              <a:rPr lang="en-US">
                <a:latin typeface="+mn-lt"/>
                <a:ea typeface="Calibri" panose="020F0502020204030204" pitchFamily="34" charset="0"/>
                <a:cs typeface="Calibri" panose="020F0502020204030204" pitchFamily="34" charset="0"/>
              </a:rPr>
              <a:t>ē</a:t>
            </a:r>
            <a:r>
              <a:rPr lang="en-US">
                <a:latin typeface="+mn-lt"/>
              </a:rPr>
              <a:t>/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a:latin typeface="+mn-lt"/>
                <a:ea typeface="Calibri" panose="020F0502020204030204" pitchFamily="34" charset="0"/>
                <a:cs typeface="Calibri" panose="020F0502020204030204" pitchFamily="34" charset="0"/>
              </a:rPr>
              <a:t>ē</a:t>
            </a:r>
            <a:r>
              <a:rPr lang="en-US">
                <a:latin typeface="+mn-lt"/>
              </a:rPr>
              <a:t>/ doesn’t sound right, then have students try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these sounds don’t sound right, have students try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After students try each sound, ask them whether the word sounds right or sounds like a word they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Have students try using </a:t>
            </a:r>
            <a:r>
              <a:rPr lang="en-US" b="1" err="1">
                <a:latin typeface="+mn-lt"/>
              </a:rPr>
              <a:t>ea</a:t>
            </a:r>
            <a:r>
              <a:rPr lang="en-US">
                <a:latin typeface="+mn-lt"/>
              </a:rPr>
              <a:t> saying /</a:t>
            </a:r>
            <a:r>
              <a:rPr lang="en-US">
                <a:latin typeface="+mn-lt"/>
                <a:ea typeface="Calibri" panose="020F0502020204030204" pitchFamily="34" charset="0"/>
                <a:cs typeface="Calibri" panose="020F0502020204030204" pitchFamily="34" charset="0"/>
              </a:rPr>
              <a:t>ē</a:t>
            </a:r>
            <a:r>
              <a:rPr lang="en-US">
                <a:latin typeface="+mn-lt"/>
              </a:rPr>
              <a:t>/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a:latin typeface="+mn-lt"/>
                <a:ea typeface="Calibri" panose="020F0502020204030204" pitchFamily="34" charset="0"/>
                <a:cs typeface="Calibri" panose="020F0502020204030204" pitchFamily="34" charset="0"/>
              </a:rPr>
              <a:t>ē</a:t>
            </a:r>
            <a:r>
              <a:rPr lang="en-US">
                <a:latin typeface="+mn-lt"/>
              </a:rPr>
              <a:t>/ doesn’t sound right, then have students try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these sounds don’t sound right, have students try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After students try each sound, ask them whether the word sounds right or sounds like a word they know.</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new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Remind students that </a:t>
            </a:r>
            <a:r>
              <a:rPr lang="en-US" b="1" err="1">
                <a:latin typeface="+mn-lt"/>
              </a:rPr>
              <a:t>ea</a:t>
            </a:r>
            <a:r>
              <a:rPr lang="en-US">
                <a:latin typeface="+mn-lt"/>
              </a:rPr>
              <a:t> at the start of a word says /</a:t>
            </a:r>
            <a:r>
              <a:rPr lang="en-US">
                <a:latin typeface="+mn-lt"/>
                <a:ea typeface="Calibri" panose="020F0502020204030204" pitchFamily="34" charset="0"/>
                <a:cs typeface="Calibri" panose="020F0502020204030204" pitchFamily="34" charset="0"/>
              </a:rPr>
              <a:t>ē/.</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Students participate in saying each letter–sound correspondence then blending these sounds to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Have students try using </a:t>
            </a:r>
            <a:r>
              <a:rPr lang="en-US" b="1" err="1">
                <a:latin typeface="+mn-lt"/>
              </a:rPr>
              <a:t>ea</a:t>
            </a:r>
            <a:r>
              <a:rPr lang="en-US">
                <a:latin typeface="+mn-lt"/>
              </a:rPr>
              <a:t> saying /</a:t>
            </a:r>
            <a:r>
              <a:rPr lang="en-US">
                <a:latin typeface="+mn-lt"/>
                <a:ea typeface="Calibri" panose="020F0502020204030204" pitchFamily="34" charset="0"/>
                <a:cs typeface="Calibri" panose="020F0502020204030204" pitchFamily="34" charset="0"/>
              </a:rPr>
              <a:t>ē</a:t>
            </a:r>
            <a:r>
              <a:rPr lang="en-US">
                <a:latin typeface="+mn-lt"/>
              </a:rPr>
              <a:t>/ (the most common sound) first.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a:t>
            </a:r>
            <a:r>
              <a:rPr lang="en-US">
                <a:latin typeface="+mn-lt"/>
                <a:ea typeface="Calibri" panose="020F0502020204030204" pitchFamily="34" charset="0"/>
                <a:cs typeface="Calibri" panose="020F0502020204030204" pitchFamily="34" charset="0"/>
              </a:rPr>
              <a:t>ē</a:t>
            </a:r>
            <a:r>
              <a:rPr lang="en-US">
                <a:latin typeface="+mn-lt"/>
              </a:rPr>
              <a:t>/ doesn’t sound right, then have students try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If these sounds don’t sound right, have students try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After students try each sound, ask them whether the word sounds right or sounds like a word they know.</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9550800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words with </a:t>
            </a:r>
            <a:r>
              <a:rPr lang="en-US" sz="1200" b="1" err="1">
                <a:effectLst/>
                <a:latin typeface="+mn-lt"/>
                <a:ea typeface="Aptos" panose="020B0004020202020204" pitchFamily="34" charset="0"/>
                <a:cs typeface="Times New Roman" panose="02020603050405020304" pitchFamily="18" charset="0"/>
              </a:rPr>
              <a:t>ea</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by</a:t>
            </a:r>
            <a:r>
              <a:rPr lang="en-US" sz="1200">
                <a:effectLst/>
                <a:latin typeface="+mn-lt"/>
                <a:ea typeface="Aptos" panose="020B0004020202020204" pitchFamily="34" charset="0"/>
                <a:cs typeface="Times New Roman" panose="02020603050405020304" pitchFamily="18" charset="0"/>
              </a:rPr>
              <a:t>: </a:t>
            </a:r>
          </a:p>
          <a:p>
            <a:pPr marL="630000" lvl="1" indent="-172800">
              <a:lnSpc>
                <a:spcPct val="107000"/>
              </a:lnSpc>
              <a:buFont typeface="Courier New" panose="02070309020205020404" pitchFamily="49" charset="0"/>
              <a:buChar char="o"/>
              <a:tabLst>
                <a:tab pos="5731510" algn="r"/>
              </a:tabLst>
            </a:pPr>
            <a:r>
              <a:rPr lang="en-US" sz="1200">
                <a:effectLst/>
                <a:latin typeface="+mn-lt"/>
                <a:cs typeface="Times New Roman" panose="02020603050405020304" pitchFamily="18" charset="0"/>
              </a:rPr>
              <a:t>trying</a:t>
            </a:r>
            <a:r>
              <a:rPr lang="en-AU">
                <a:latin typeface="+mn-lt"/>
              </a:rPr>
              <a:t> </a:t>
            </a:r>
            <a:r>
              <a:rPr lang="en-US">
                <a:latin typeface="+mn-lt"/>
              </a:rPr>
              <a:t>/</a:t>
            </a:r>
            <a:r>
              <a:rPr lang="en-US">
                <a:latin typeface="+mn-lt"/>
                <a:ea typeface="Calibri" panose="020F0502020204030204" pitchFamily="34" charset="0"/>
                <a:cs typeface="Calibri" panose="020F0502020204030204" pitchFamily="34" charset="0"/>
              </a:rPr>
              <a:t>ē</a:t>
            </a:r>
            <a:r>
              <a:rPr lang="en-US">
                <a:latin typeface="+mn-lt"/>
              </a:rPr>
              <a:t>/ (the most common sound) first </a:t>
            </a:r>
          </a:p>
          <a:p>
            <a:pPr marL="630000" lvl="1" indent="-172800">
              <a:lnSpc>
                <a:spcPct val="107000"/>
              </a:lnSpc>
              <a:buFont typeface="Courier New" panose="02070309020205020404" pitchFamily="49" charset="0"/>
              <a:buChar char="o"/>
              <a:tabLst>
                <a:tab pos="5731510" algn="r"/>
              </a:tabLst>
            </a:pPr>
            <a:r>
              <a:rPr lang="en-US">
                <a:latin typeface="+mn-lt"/>
              </a:rPr>
              <a:t>trying /e/ (if /</a:t>
            </a:r>
            <a:r>
              <a:rPr lang="en-US">
                <a:latin typeface="+mn-lt"/>
                <a:ea typeface="Calibri" panose="020F0502020204030204" pitchFamily="34" charset="0"/>
                <a:cs typeface="Calibri" panose="020F0502020204030204" pitchFamily="34" charset="0"/>
              </a:rPr>
              <a:t>ē</a:t>
            </a:r>
            <a:r>
              <a:rPr lang="en-US">
                <a:latin typeface="+mn-lt"/>
              </a:rPr>
              <a:t>/ doesn’t sound right) </a:t>
            </a:r>
          </a:p>
          <a:p>
            <a:pPr marL="630000" lvl="1" indent="-172800">
              <a:lnSpc>
                <a:spcPct val="107000"/>
              </a:lnSpc>
              <a:buFont typeface="Courier New" panose="02070309020205020404" pitchFamily="49" charset="0"/>
              <a:buChar char="o"/>
              <a:tabLst>
                <a:tab pos="5731510" algn="r"/>
              </a:tabLst>
            </a:pPr>
            <a:r>
              <a:rPr lang="en-US">
                <a:latin typeface="+mn-lt"/>
              </a:rPr>
              <a:t>trying /ā/ (if /</a:t>
            </a:r>
            <a:r>
              <a:rPr lang="en-US">
                <a:latin typeface="+mn-lt"/>
                <a:ea typeface="Calibri" panose="020F0502020204030204" pitchFamily="34" charset="0"/>
                <a:cs typeface="Calibri" panose="020F0502020204030204" pitchFamily="34" charset="0"/>
              </a:rPr>
              <a:t>ē</a:t>
            </a:r>
            <a:r>
              <a:rPr lang="en-US">
                <a:latin typeface="+mn-lt"/>
              </a:rPr>
              <a:t>/ and /e/ don’t sound right)</a:t>
            </a:r>
          </a:p>
          <a:p>
            <a:pPr marL="172800" lvl="0" indent="-172800">
              <a:lnSpc>
                <a:spcPct val="107000"/>
              </a:lnSpc>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r>
              <a:rPr lang="en-US">
                <a:latin typeface="+mn-lt"/>
              </a:rPr>
              <a:t>Demonstrate re-reading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words with </a:t>
            </a:r>
            <a:r>
              <a:rPr lang="en-US" sz="1200" b="1" err="1">
                <a:effectLst/>
                <a:latin typeface="+mn-lt"/>
                <a:ea typeface="Aptos" panose="020B0004020202020204" pitchFamily="34" charset="0"/>
                <a:cs typeface="Times New Roman" panose="02020603050405020304" pitchFamily="18" charset="0"/>
              </a:rPr>
              <a:t>ea</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by:</a:t>
            </a:r>
          </a:p>
          <a:p>
            <a:pPr marL="630000" lvl="1" indent="-172800">
              <a:lnSpc>
                <a:spcPct val="107000"/>
              </a:lnSpc>
              <a:buFont typeface="Courier New" panose="02070309020205020404" pitchFamily="49" charset="0"/>
              <a:buChar char="o"/>
              <a:tabLst>
                <a:tab pos="5731510" algn="r"/>
              </a:tabLst>
            </a:pPr>
            <a:r>
              <a:rPr lang="en-US" b="0">
                <a:latin typeface="+mn-lt"/>
              </a:rPr>
              <a:t>trying /</a:t>
            </a:r>
            <a:r>
              <a:rPr lang="en-US" b="0">
                <a:latin typeface="+mn-lt"/>
                <a:cs typeface="Arial" panose="020B0604020202020204" pitchFamily="34" charset="0"/>
              </a:rPr>
              <a:t>ē/ (the most common sound) first</a:t>
            </a:r>
            <a:endParaRPr lang="en-US" b="1">
              <a:latin typeface="+mn-lt"/>
              <a:cs typeface="Arial" panose="020B0604020202020204" pitchFamily="34" charset="0"/>
            </a:endParaRPr>
          </a:p>
          <a:p>
            <a:pPr marL="630000" lvl="1" indent="-172800">
              <a:lnSpc>
                <a:spcPct val="107000"/>
              </a:lnSpc>
              <a:buFont typeface="Courier New" panose="02070309020205020404" pitchFamily="49" charset="0"/>
              <a:buChar char="o"/>
              <a:tabLst>
                <a:tab pos="5731510" algn="r"/>
              </a:tabLst>
            </a:pPr>
            <a:r>
              <a:rPr lang="en-US" b="0">
                <a:latin typeface="+mn-lt"/>
                <a:cs typeface="Arial" panose="020B0604020202020204" pitchFamily="34" charset="0"/>
              </a:rPr>
              <a:t>trying /</a:t>
            </a:r>
            <a:r>
              <a:rPr lang="en-US" b="0">
                <a:latin typeface="+mn-lt"/>
                <a:cs typeface="Calibri" panose="020F0502020204030204" pitchFamily="34" charset="0"/>
              </a:rPr>
              <a:t>e/ if /ē/ doesn’t sound right</a:t>
            </a:r>
          </a:p>
          <a:p>
            <a:pPr marL="630000" lvl="1" indent="-172800">
              <a:lnSpc>
                <a:spcPct val="107000"/>
              </a:lnSpc>
              <a:buFont typeface="Courier New" panose="02070309020205020404" pitchFamily="49" charset="0"/>
              <a:buChar char="o"/>
              <a:tabLst>
                <a:tab pos="5731510" algn="r"/>
              </a:tabLst>
            </a:pPr>
            <a:r>
              <a:rPr lang="en-US">
                <a:latin typeface="+mn-lt"/>
              </a:rPr>
              <a:t>trying /ā/ if /</a:t>
            </a:r>
            <a:r>
              <a:rPr lang="en-US">
                <a:latin typeface="+mn-lt"/>
                <a:ea typeface="Calibri" panose="020F0502020204030204" pitchFamily="34" charset="0"/>
                <a:cs typeface="Calibri" panose="020F0502020204030204" pitchFamily="34" charset="0"/>
              </a:rPr>
              <a:t>ē</a:t>
            </a:r>
            <a:r>
              <a:rPr lang="en-US">
                <a:latin typeface="+mn-lt"/>
              </a:rPr>
              <a:t>/ and /e/ don’t sound right</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sound out and blend to read the other words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Sentence dictation</a:t>
            </a:r>
            <a:r>
              <a:rPr lang="en-US" b="0">
                <a:latin typeface="+mn-lt"/>
              </a:rPr>
              <a:t>:</a:t>
            </a:r>
            <a:r>
              <a:rPr lang="en-US" b="1">
                <a:latin typeface="+mn-lt"/>
              </a:rPr>
              <a:t> Is eating steak with peaches and beans good for my health? I don’t know, but it is a great feast!  </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sentences aloud</a:t>
            </a:r>
          </a:p>
          <a:p>
            <a:pPr marL="171450" indent="-171450">
              <a:buFont typeface="Arial" panose="020B0604020202020204" pitchFamily="34" charset="0"/>
              <a:buChar char="•"/>
            </a:pPr>
            <a:r>
              <a:rPr lang="en-US">
                <a:latin typeface="+mn-lt"/>
              </a:rPr>
              <a:t>recording the sentences word by word, focusing on words with </a:t>
            </a:r>
            <a:r>
              <a:rPr lang="en-US" b="1" err="1">
                <a:latin typeface="+mn-lt"/>
              </a:rPr>
              <a:t>ea</a:t>
            </a:r>
            <a:r>
              <a:rPr lang="en-US" b="1">
                <a:latin typeface="+mn-lt"/>
              </a:rPr>
              <a:t> </a:t>
            </a:r>
            <a:r>
              <a:rPr lang="en-US" b="0">
                <a:latin typeface="+mn-lt"/>
              </a:rPr>
              <a:t>and known and new irregular words</a:t>
            </a:r>
            <a:endParaRPr lang="en-US" b="1">
              <a:latin typeface="+mn-lt"/>
            </a:endParaRPr>
          </a:p>
          <a:p>
            <a:pPr marL="171450" indent="-171450">
              <a:buFont typeface="Arial" panose="020B0604020202020204" pitchFamily="34" charset="0"/>
              <a:buChar char="•"/>
            </a:pPr>
            <a:r>
              <a:rPr lang="en-US">
                <a:latin typeface="+mn-lt"/>
              </a:rPr>
              <a:t>re-reading the sentences to check for accuracy or any editing required.</a:t>
            </a:r>
          </a:p>
          <a:p>
            <a:pPr marL="171450" indent="-171450">
              <a:buFont typeface="Arial" panose="020B0604020202020204" pitchFamily="34" charset="0"/>
              <a:buChar char="•"/>
            </a:pPr>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relevant part of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err="1">
                <a:latin typeface="+mn-lt"/>
              </a:rPr>
              <a:t>ea</a:t>
            </a:r>
            <a:r>
              <a:rPr lang="en-US" b="1" i="0">
                <a:latin typeface="+mn-lt"/>
              </a:rPr>
              <a:t> </a:t>
            </a:r>
            <a:r>
              <a:rPr lang="en-US" b="0" i="0">
                <a:latin typeface="+mn-lt"/>
              </a:rPr>
              <a:t>says </a:t>
            </a:r>
            <a:r>
              <a:rPr lang="en-AU" sz="1200" i="0" kern="1200">
                <a:effectLst/>
                <a:latin typeface="+mn-lt"/>
                <a:ea typeface="Times New Roman" panose="02020603050405020304" pitchFamily="18" charset="0"/>
              </a:rPr>
              <a:t>/</a:t>
            </a:r>
            <a:r>
              <a:rPr lang="en-AU" sz="1200" i="0" kern="1200">
                <a:effectLst/>
                <a:latin typeface="+mn-lt"/>
                <a:ea typeface="Calibri" panose="020F0502020204030204" pitchFamily="34" charset="0"/>
                <a:cs typeface="Calibri" panose="020F0502020204030204" pitchFamily="34" charset="0"/>
              </a:rPr>
              <a:t>ē/, /e/ and sometimes </a:t>
            </a:r>
            <a:r>
              <a:rPr lang="en-US" sz="1200" b="0" i="0">
                <a:latin typeface="+mn-lt"/>
              </a:rPr>
              <a:t>/</a:t>
            </a:r>
            <a:r>
              <a:rPr lang="en-US" sz="1200" b="0" i="0">
                <a:latin typeface="+mn-lt"/>
                <a:cs typeface="Arial" panose="020B0604020202020204" pitchFamily="34" charset="0"/>
              </a:rPr>
              <a:t>ā/</a:t>
            </a:r>
            <a:r>
              <a:rPr lang="en-AU" sz="1200" b="0" i="0" kern="1200">
                <a:effectLst/>
                <a:latin typeface="+mn-lt"/>
                <a:cs typeface="Arial" panose="020B0604020202020204" pitchFamily="34" charset="0"/>
              </a:rPr>
              <a:t> </a:t>
            </a:r>
            <a:endParaRPr lang="en-US" b="1" i="0">
              <a:latin typeface="+mn-lt"/>
              <a:cs typeface="Arial" panose="020B0604020202020204" pitchFamily="34" charset="0"/>
            </a:endParaRPr>
          </a:p>
          <a:p>
            <a:pPr marL="171450" indent="-171450">
              <a:buFont typeface="Arial" panose="020B0604020202020204" pitchFamily="34" charset="0"/>
              <a:buChar char="•"/>
            </a:pPr>
            <a:r>
              <a:rPr lang="en-US">
                <a:latin typeface="+mn-lt"/>
              </a:rPr>
              <a:t>most common sound: /</a:t>
            </a:r>
            <a:r>
              <a:rPr lang="en-US">
                <a:latin typeface="+mn-lt"/>
                <a:ea typeface="Calibri" panose="020F0502020204030204" pitchFamily="34" charset="0"/>
                <a:cs typeface="Calibri" panose="020F0502020204030204" pitchFamily="34" charset="0"/>
              </a:rPr>
              <a:t>ē/</a:t>
            </a:r>
            <a:r>
              <a:rPr lang="en-US">
                <a:latin typeface="+mn-lt"/>
              </a:rPr>
              <a:t> as in </a:t>
            </a:r>
            <a:r>
              <a:rPr lang="en-US" b="1">
                <a:latin typeface="+mn-lt"/>
              </a:rPr>
              <a:t>eat </a:t>
            </a:r>
          </a:p>
          <a:p>
            <a:pPr marL="171450" indent="-171450">
              <a:buFont typeface="Arial" panose="020B0604020202020204" pitchFamily="34" charset="0"/>
              <a:buChar char="•"/>
            </a:pPr>
            <a:r>
              <a:rPr lang="en-US">
                <a:latin typeface="+mn-lt"/>
              </a:rPr>
              <a:t>less common: /e/ as in </a:t>
            </a:r>
            <a:r>
              <a:rPr lang="en-US" b="1">
                <a:latin typeface="+mn-lt"/>
              </a:rPr>
              <a:t>bread </a:t>
            </a:r>
          </a:p>
          <a:p>
            <a:pPr marL="171450" indent="-171450">
              <a:buFont typeface="Arial" panose="020B0604020202020204" pitchFamily="34" charset="0"/>
              <a:buChar char="•"/>
            </a:pPr>
            <a:r>
              <a:rPr lang="en-US">
                <a:latin typeface="+mn-lt"/>
              </a:rPr>
              <a:t>in a few words: /ā/ as in </a:t>
            </a:r>
            <a:r>
              <a:rPr lang="en-US" b="1">
                <a:latin typeface="+mn-lt"/>
              </a:rPr>
              <a:t>great</a:t>
            </a:r>
            <a:endParaRPr lang="en-US">
              <a:latin typeface="+mn-lt"/>
            </a:endParaRP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a:latin typeface="+mn-lt"/>
            </a:endParaRPr>
          </a:p>
          <a:p>
            <a:r>
              <a:rPr lang="en-US">
                <a:latin typeface="+mn-lt"/>
              </a:rPr>
              <a:t>Support students as much as needed to write the sentence on their mini-whiteboard or on paper.</a:t>
            </a:r>
          </a:p>
          <a:p>
            <a:endParaRPr lang="en-US">
              <a:latin typeface="+mn-lt"/>
            </a:endParaRPr>
          </a:p>
          <a:p>
            <a:r>
              <a:rPr lang="en-US">
                <a:latin typeface="+mn-lt"/>
              </a:rPr>
              <a:t>Sentence dictation: </a:t>
            </a:r>
            <a:r>
              <a:rPr lang="en-US" b="1">
                <a:latin typeface="+mn-lt"/>
              </a:rPr>
              <a:t>My head felt dizzy when I had to leap the seat. </a:t>
            </a:r>
          </a:p>
          <a:p>
            <a:endParaRPr lang="en-US">
              <a:latin typeface="+mn-lt"/>
            </a:endParaRPr>
          </a:p>
          <a:p>
            <a:r>
              <a:rPr lang="en-US">
                <a:latin typeface="+mn-lt"/>
              </a:rPr>
              <a:t>Say the sentence aloud and have students repeat it after you.</a:t>
            </a:r>
          </a:p>
          <a:p>
            <a:endParaRPr lang="en-US">
              <a:latin typeface="+mn-lt"/>
            </a:endParaRPr>
          </a:p>
          <a:p>
            <a:r>
              <a:rPr lang="en-US">
                <a:latin typeface="+mn-lt"/>
              </a:rPr>
              <a:t>Prompt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 </a:t>
            </a:r>
            <a:r>
              <a:rPr lang="en-AU">
                <a:latin typeface="+mn-lt"/>
              </a:rPr>
              <a:t>words that will be spelled using </a:t>
            </a:r>
            <a:r>
              <a:rPr lang="en-AU" b="1" err="1">
                <a:latin typeface="+mn-lt"/>
              </a:rPr>
              <a:t>ea</a:t>
            </a:r>
            <a:endParaRPr lang="en-AU" b="0">
              <a:latin typeface="+mn-lt"/>
            </a:endParaRPr>
          </a:p>
          <a:p>
            <a:pPr marL="171450" indent="-171450">
              <a:buFont typeface="Arial" panose="020B0604020202020204" pitchFamily="34" charset="0"/>
              <a:buChar char="•"/>
            </a:pPr>
            <a:r>
              <a:rPr lang="en-US">
                <a:latin typeface="+mn-lt"/>
              </a:rPr>
              <a:t>use segmenting to track sounds and write corresponding letters for each word </a:t>
            </a:r>
          </a:p>
          <a:p>
            <a:pPr marL="171450" indent="-171450">
              <a:buFont typeface="Arial" panose="020B0604020202020204" pitchFamily="34" charset="0"/>
              <a:buChar char="•"/>
            </a:pPr>
            <a:r>
              <a:rPr lang="en-US">
                <a:latin typeface="+mn-lt"/>
              </a:rPr>
              <a:t>remember the sounds in and spelling for known and new irregular words</a:t>
            </a:r>
          </a:p>
          <a:p>
            <a:pPr marL="171450" indent="-171450">
              <a:buFont typeface="Arial" panose="020B0604020202020204" pitchFamily="34" charset="0"/>
              <a:buChar char="•"/>
            </a:pPr>
            <a:r>
              <a:rPr lang="en-US">
                <a:latin typeface="+mn-lt"/>
              </a:rPr>
              <a:t>use correct punctuation and spaces.</a:t>
            </a:r>
          </a:p>
          <a:p>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refer to the relevant part of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to support students to spell the target words:</a:t>
            </a:r>
          </a:p>
          <a:p>
            <a:pPr marL="171450" indent="-171450">
              <a:buFont typeface="Arial" panose="020B0604020202020204" pitchFamily="34" charset="0"/>
              <a:buChar char="•"/>
            </a:pPr>
            <a:r>
              <a:rPr lang="en-US">
                <a:latin typeface="+mn-lt"/>
              </a:rPr>
              <a:t>most common sound: /</a:t>
            </a:r>
            <a:r>
              <a:rPr lang="en-US">
                <a:latin typeface="+mn-lt"/>
                <a:ea typeface="Calibri" panose="020F0502020204030204" pitchFamily="34" charset="0"/>
                <a:cs typeface="Calibri" panose="020F0502020204030204" pitchFamily="34" charset="0"/>
              </a:rPr>
              <a:t>ē/</a:t>
            </a:r>
            <a:r>
              <a:rPr lang="en-US">
                <a:latin typeface="+mn-lt"/>
              </a:rPr>
              <a:t> as in </a:t>
            </a:r>
            <a:r>
              <a:rPr lang="en-US" b="1">
                <a:latin typeface="+mn-lt"/>
              </a:rPr>
              <a:t>eat </a:t>
            </a:r>
          </a:p>
          <a:p>
            <a:pPr marL="171450" indent="-171450">
              <a:buFont typeface="Arial" panose="020B0604020202020204" pitchFamily="34" charset="0"/>
              <a:buChar char="•"/>
            </a:pPr>
            <a:r>
              <a:rPr lang="en-US">
                <a:latin typeface="+mn-lt"/>
              </a:rPr>
              <a:t>less common: /e/ as in </a:t>
            </a:r>
            <a:r>
              <a:rPr lang="en-US" b="1">
                <a:latin typeface="+mn-lt"/>
              </a:rPr>
              <a:t>bread </a:t>
            </a:r>
          </a:p>
          <a:p>
            <a:pPr marL="171450" indent="-171450">
              <a:buFont typeface="Arial" panose="020B0604020202020204" pitchFamily="34" charset="0"/>
              <a:buChar char="•"/>
            </a:pPr>
            <a:r>
              <a:rPr lang="en-US">
                <a:latin typeface="+mn-lt"/>
              </a:rPr>
              <a:t>in a few words: /ā/ as in </a:t>
            </a:r>
            <a:r>
              <a:rPr lang="en-US" b="1">
                <a:latin typeface="+mn-lt"/>
              </a:rPr>
              <a:t>great</a:t>
            </a:r>
            <a:endParaRPr lang="en-US">
              <a:latin typeface="+mn-lt"/>
            </a:endParaRP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re-read the sentence to check for accuracy or any edits including use of correct punctuation and spaces between words. </a:t>
            </a:r>
          </a:p>
          <a:p>
            <a:endParaRPr lang="en-US">
              <a:latin typeface="+mn-lt"/>
            </a:endParaRPr>
          </a:p>
          <a:p>
            <a:r>
              <a:rPr lang="en-US">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heat</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leaf</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head</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p>
          <a:p>
            <a:pPr marL="171450" indent="-171450">
              <a:buFont typeface="Arial" panose="020B0604020202020204" pitchFamily="34" charset="0"/>
              <a:buChar char="•"/>
            </a:pPr>
            <a:r>
              <a:rPr lang="en-US" sz="1200">
                <a:solidFill>
                  <a:schemeClr val="tx1"/>
                </a:solidFill>
                <a:latin typeface="+mn-lt"/>
              </a:rPr>
              <a:t>According to need, you may ask some students to read and/or spell some words including the</a:t>
            </a:r>
            <a:r>
              <a:rPr lang="en-US" sz="1200" b="1">
                <a:solidFill>
                  <a:schemeClr val="tx1"/>
                </a:solidFill>
                <a:latin typeface="+mn-lt"/>
              </a:rPr>
              <a:t> </a:t>
            </a:r>
            <a:r>
              <a:rPr lang="en-US" sz="1200" b="1" err="1">
                <a:solidFill>
                  <a:schemeClr val="tx1"/>
                </a:solidFill>
                <a:latin typeface="+mn-lt"/>
              </a:rPr>
              <a:t>ea</a:t>
            </a:r>
            <a:r>
              <a:rPr lang="en-US" sz="1200" b="1">
                <a:solidFill>
                  <a:schemeClr val="tx1"/>
                </a:solidFill>
                <a:latin typeface="+mn-lt"/>
              </a:rPr>
              <a:t> </a:t>
            </a:r>
            <a:r>
              <a:rPr lang="en-US" sz="1200">
                <a:solidFill>
                  <a:schemeClr val="tx1"/>
                </a:solidFill>
                <a:latin typeface="+mn-lt"/>
              </a:rPr>
              <a:t>spelling followed by a taught suffix, for example, </a:t>
            </a:r>
            <a:r>
              <a:rPr lang="en-US" sz="1200" b="1">
                <a:solidFill>
                  <a:schemeClr val="tx1"/>
                </a:solidFill>
                <a:latin typeface="+mn-lt"/>
              </a:rPr>
              <a:t>eating </a:t>
            </a:r>
            <a:r>
              <a:rPr lang="en-US" sz="1200">
                <a:solidFill>
                  <a:schemeClr val="tx1"/>
                </a:solidFill>
                <a:latin typeface="+mn-lt"/>
              </a:rPr>
              <a:t>or </a:t>
            </a:r>
            <a:r>
              <a:rPr lang="en-US" sz="1200" b="1">
                <a:solidFill>
                  <a:schemeClr val="tx1"/>
                </a:solidFill>
                <a:latin typeface="+mn-lt"/>
              </a:rPr>
              <a:t>eats</a:t>
            </a:r>
            <a:r>
              <a:rPr lang="en-US" sz="1200" b="0">
                <a:solidFill>
                  <a:schemeClr val="tx1"/>
                </a:solidFill>
                <a:latin typeface="+mn-lt"/>
              </a:rPr>
              <a:t>.</a:t>
            </a: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beak</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bread</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clean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US"/>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Can you teach me to hold my breath and leap on a beam?</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the trigraph for /ī/ found in the middle of a word as in </a:t>
            </a:r>
            <a:r>
              <a:rPr lang="en-US" sz="1200" b="1">
                <a:effectLst/>
                <a:latin typeface="+mn-lt"/>
                <a:ea typeface="Aptos" panose="020B0004020202020204" pitchFamily="34" charset="0"/>
                <a:cs typeface="Aptos" panose="020B0004020202020204" pitchFamily="34" charset="0"/>
              </a:rPr>
              <a:t>night</a:t>
            </a:r>
            <a:r>
              <a:rPr lang="en-US" sz="1200" b="0">
                <a:effectLst/>
                <a:latin typeface="+mn-lt"/>
                <a:ea typeface="Aptos" panose="020B0004020202020204" pitchFamily="34" charset="0"/>
                <a:cs typeface="Aptos" panose="020B0004020202020204" pitchFamily="34" charset="0"/>
              </a:rPr>
              <a:t>, and sometimes at the end of a word as in </a:t>
            </a:r>
            <a:r>
              <a:rPr lang="en-US" sz="1200" b="1">
                <a:effectLst/>
                <a:latin typeface="+mn-lt"/>
                <a:ea typeface="Aptos" panose="020B0004020202020204" pitchFamily="34" charset="0"/>
                <a:cs typeface="Aptos" panose="020B0004020202020204" pitchFamily="34" charset="0"/>
              </a:rPr>
              <a:t>high</a:t>
            </a:r>
            <a:r>
              <a:rPr lang="en-US" sz="1200" b="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/ī/ at the end of a one-syllable word as in </a:t>
            </a:r>
            <a:r>
              <a:rPr lang="en-US" sz="1200" b="1">
                <a:effectLst/>
                <a:latin typeface="+mn-lt"/>
                <a:ea typeface="Aptos" panose="020B0004020202020204" pitchFamily="34" charset="0"/>
                <a:cs typeface="Aptos" panose="020B0004020202020204" pitchFamily="34" charset="0"/>
              </a:rPr>
              <a:t>shy</a:t>
            </a:r>
            <a:endParaRPr lang="en-US" sz="1200" b="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at the end of a word with more than one syllable as in </a:t>
            </a:r>
            <a:r>
              <a:rPr lang="en-US" sz="1200" b="1">
                <a:effectLst/>
                <a:latin typeface="+mn-lt"/>
                <a:ea typeface="Aptos" panose="020B0004020202020204" pitchFamily="34" charset="0"/>
                <a:cs typeface="Aptos" panose="020B0004020202020204" pitchFamily="34" charset="0"/>
              </a:rPr>
              <a:t>puppy</a:t>
            </a:r>
            <a:r>
              <a:rPr lang="en-US" sz="1200" b="0">
                <a:effectLst/>
                <a:latin typeface="+mn-lt"/>
                <a:ea typeface="Aptos" panose="020B0004020202020204" pitchFamily="34" charset="0"/>
                <a:cs typeface="Aptos" panose="020B0004020202020204" pitchFamily="34" charset="0"/>
              </a:rPr>
              <a:t>.</a:t>
            </a:r>
            <a:endParaRPr lang="en-US"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mn-lt"/>
                <a:ea typeface="Aptos" panose="020B0004020202020204" pitchFamily="34" charset="0"/>
                <a:cs typeface="Aptos" panose="020B0004020202020204" pitchFamily="34" charset="0"/>
              </a:rPr>
              <a:t>*You may like to remind students that </a:t>
            </a:r>
            <a:r>
              <a:rPr lang="en-AU" sz="1200" b="1" err="1">
                <a:effectLst/>
                <a:latin typeface="+mn-lt"/>
                <a:ea typeface="Aptos" panose="020B0004020202020204" pitchFamily="34" charset="0"/>
                <a:cs typeface="Aptos" panose="020B0004020202020204" pitchFamily="34" charset="0"/>
              </a:rPr>
              <a:t>igh</a:t>
            </a:r>
            <a:r>
              <a:rPr lang="en-AU" sz="1200">
                <a:effectLst/>
                <a:latin typeface="+mn-lt"/>
                <a:ea typeface="Aptos" panose="020B0004020202020204" pitchFamily="34" charset="0"/>
                <a:cs typeface="Aptos" panose="020B0004020202020204" pitchFamily="34" charset="0"/>
              </a:rPr>
              <a:t> is almost always followed by </a:t>
            </a:r>
            <a:r>
              <a:rPr lang="en-AU" sz="1200" b="1">
                <a:effectLst/>
                <a:latin typeface="+mn-lt"/>
                <a:ea typeface="Aptos" panose="020B0004020202020204" pitchFamily="34" charset="0"/>
                <a:cs typeface="Aptos" panose="020B0004020202020204" pitchFamily="34" charset="0"/>
              </a:rPr>
              <a:t>t </a:t>
            </a:r>
            <a:r>
              <a:rPr lang="en-AU" sz="1200" b="0">
                <a:effectLst/>
                <a:latin typeface="+mn-lt"/>
                <a:ea typeface="Aptos" panose="020B0004020202020204" pitchFamily="34" charset="0"/>
                <a:cs typeface="Aptos" panose="020B0004020202020204" pitchFamily="34" charset="0"/>
              </a:rPr>
              <a:t>when found in the middle of a word as in </a:t>
            </a:r>
            <a:r>
              <a:rPr lang="en-AU" sz="1200" b="1">
                <a:effectLst/>
                <a:latin typeface="+mn-lt"/>
                <a:ea typeface="Aptos" panose="020B0004020202020204" pitchFamily="34" charset="0"/>
                <a:cs typeface="Aptos" panose="020B0004020202020204" pitchFamily="34" charset="0"/>
              </a:rPr>
              <a:t>night</a:t>
            </a:r>
            <a:r>
              <a:rPr lang="en-AU" sz="1200" b="0">
                <a:effectLst/>
                <a:latin typeface="+mn-lt"/>
                <a:ea typeface="Aptos" panose="020B0004020202020204" pitchFamily="34" charset="0"/>
                <a:cs typeface="Aptos" panose="020B0004020202020204" pitchFamily="34" charset="0"/>
              </a:rPr>
              <a:t>.</a:t>
            </a:r>
            <a:endParaRPr lang="en-AU" sz="1200" b="1">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defRPr/>
            </a:pPr>
            <a:r>
              <a:rPr lang="en-US">
                <a:latin typeface="+mn-lt"/>
              </a:rPr>
              <a:t>Ask students to read the words by saying each letter–sound correspondence then reading the word fluently while you point to it, for example, </a:t>
            </a:r>
            <a:r>
              <a:rPr lang="en-US"/>
              <a:t>/</a:t>
            </a:r>
            <a:r>
              <a:rPr lang="en-US" err="1"/>
              <a:t>ch</a:t>
            </a:r>
            <a:r>
              <a:rPr lang="en-US"/>
              <a:t>/,</a:t>
            </a:r>
            <a:r>
              <a:rPr lang="en-US">
                <a:latin typeface="+mn-lt"/>
              </a:rPr>
              <a:t> </a:t>
            </a:r>
            <a:r>
              <a:rPr lang="en-US"/>
              <a:t>/e/,</a:t>
            </a:r>
            <a:r>
              <a:rPr lang="en-US">
                <a:latin typeface="+mn-lt"/>
              </a:rPr>
              <a:t> </a:t>
            </a:r>
            <a:r>
              <a:rPr lang="en-US"/>
              <a:t>/r/,</a:t>
            </a:r>
            <a:r>
              <a:rPr lang="en-US">
                <a:latin typeface="+mn-lt"/>
              </a:rPr>
              <a:t> </a:t>
            </a:r>
            <a:r>
              <a:rPr lang="en-US">
                <a:ea typeface="Calibri"/>
                <a:cs typeface="Calibri"/>
              </a:rPr>
              <a:t>/</a:t>
            </a:r>
            <a:r>
              <a:rPr lang="en-US">
                <a:latin typeface="+mn-lt"/>
                <a:ea typeface="Calibri"/>
                <a:cs typeface="Calibri"/>
              </a:rPr>
              <a:t>ē</a:t>
            </a:r>
            <a:r>
              <a:rPr lang="en-US">
                <a:latin typeface="+mn-lt"/>
              </a:rPr>
              <a:t>/, </a:t>
            </a:r>
            <a:r>
              <a:rPr lang="en-US" b="1">
                <a:latin typeface="+mn-lt"/>
              </a:rPr>
              <a:t>cherry</a:t>
            </a:r>
            <a:r>
              <a:rPr lang="en-US">
                <a:latin typeface="+mn-lt"/>
              </a:rPr>
              <a:t>.</a:t>
            </a:r>
            <a:endParaRPr lang="en-US">
              <a:latin typeface="+mn-lt"/>
              <a:ea typeface="Calibri"/>
              <a:cs typeface="Calibri"/>
            </a:endParaRP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p>
          <a:p>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208769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bright</a:t>
            </a:r>
            <a:r>
              <a:rPr lang="en-US" b="0"/>
              <a:t>, </a:t>
            </a:r>
            <a:r>
              <a:rPr lang="en-US" b="1"/>
              <a:t>sky</a:t>
            </a:r>
            <a:r>
              <a:rPr lang="en-US" b="0"/>
              <a:t>,</a:t>
            </a:r>
            <a:r>
              <a:rPr lang="en-US" b="1"/>
              <a:t> jelly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Suffix review</a:t>
            </a:r>
          </a:p>
          <a:p>
            <a:endParaRPr lang="en-US"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-ed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ed</a:t>
            </a:r>
            <a:r>
              <a:rPr lang="en-US" b="0" i="1"/>
              <a:t>.</a:t>
            </a:r>
            <a:endParaRPr lang="en-US" b="1" i="1"/>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How do we pronounce it?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US" b="0" i="1">
                <a:cs typeface="Calibri" panose="020F0502020204030204"/>
              </a:rPr>
              <a:t>‘</a:t>
            </a:r>
            <a:r>
              <a:rPr lang="en-US" b="1" i="1"/>
              <a:t>ed</a:t>
            </a:r>
            <a:r>
              <a:rPr lang="en-US" b="0" i="1"/>
              <a:t>’, </a:t>
            </a:r>
            <a:r>
              <a:rPr lang="en-US" b="1" i="1"/>
              <a:t> /d/</a:t>
            </a:r>
            <a:r>
              <a:rPr lang="en-US" b="0" i="1"/>
              <a:t> or</a:t>
            </a:r>
            <a:r>
              <a:rPr lang="en-US" b="1" i="1"/>
              <a:t> /t/</a:t>
            </a:r>
            <a:r>
              <a:rPr lang="en-US" b="0"/>
              <a:t>.</a:t>
            </a:r>
            <a:endParaRPr lang="en-AU" b="0"/>
          </a:p>
          <a:p>
            <a:pPr marL="0" indent="0">
              <a:spcBef>
                <a:spcPts val="100"/>
              </a:spcBef>
              <a:spcAft>
                <a:spcPts val="400"/>
              </a:spcAft>
              <a:buFont typeface="Arial"/>
              <a:buNone/>
              <a:defRPr/>
            </a:pPr>
            <a:r>
              <a:rPr lang="en-US">
                <a:cs typeface="Calibri"/>
              </a:rPr>
              <a:t>Ask: </a:t>
            </a:r>
            <a:r>
              <a:rPr lang="en-US" i="1">
                <a:cs typeface="Calibri"/>
              </a:rPr>
              <a:t>What does it mean?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US" i="1">
                <a:cs typeface="Calibri"/>
              </a:rPr>
              <a:t>Past tense, already happened</a:t>
            </a:r>
            <a:r>
              <a:rPr lang="en-US">
                <a:cs typeface="Calibri"/>
              </a:rPr>
              <a:t>.</a:t>
            </a:r>
            <a:endParaRPr lang="en-US">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jump</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Jumped</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Already jumped.</a:t>
            </a:r>
          </a:p>
          <a:p>
            <a:pPr marL="0" indent="0">
              <a:spcBef>
                <a:spcPts val="100"/>
              </a:spcBef>
              <a:spcAft>
                <a:spcPts val="400"/>
              </a:spcAft>
              <a:buFont typeface="Arial"/>
              <a:buNone/>
              <a:defRPr/>
            </a:pPr>
            <a:endParaRPr lang="en-AU">
              <a:cs typeface="Calibri" panose="020F0502020204030204"/>
            </a:endParaRPr>
          </a:p>
          <a:p>
            <a:r>
              <a:rPr lang="en-US" b="0"/>
              <a:t>You may also review the pronunciation </a:t>
            </a:r>
            <a:r>
              <a:rPr lang="en-US" b="0" err="1"/>
              <a:t>generalisation</a:t>
            </a:r>
            <a:r>
              <a:rPr lang="en-US" b="0"/>
              <a:t> with your students:</a:t>
            </a:r>
          </a:p>
          <a:p>
            <a:pPr marL="171450" indent="-171450">
              <a:buFont typeface="Arial" panose="020B0604020202020204" pitchFamily="34" charset="0"/>
              <a:buChar char="•"/>
            </a:pPr>
            <a:r>
              <a:rPr lang="en-US"/>
              <a:t>Say ‘</a:t>
            </a:r>
            <a:r>
              <a:rPr lang="en-US" b="1"/>
              <a:t>ed</a:t>
            </a:r>
            <a:r>
              <a:rPr lang="en-US"/>
              <a:t>’ when the base word ends in /t/ or /d/.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/d/ when the base word ends in a voiced sound (except /d/).</a:t>
            </a:r>
          </a:p>
          <a:p>
            <a:pPr marL="171450" indent="-171450">
              <a:buFont typeface="Arial" panose="020B0604020202020204" pitchFamily="34" charset="0"/>
              <a:buChar char="•"/>
            </a:pPr>
            <a:r>
              <a:rPr lang="en-US"/>
              <a:t>Say /t/ when the base word ends in an unvoiced sound (except /t/).</a:t>
            </a:r>
          </a:p>
          <a:p>
            <a:pPr>
              <a:lnSpc>
                <a:spcPct val="115000"/>
              </a:lnSpc>
              <a:spcAft>
                <a:spcPts val="800"/>
              </a:spcAft>
            </a:pPr>
            <a:r>
              <a:rPr lang="en-AU" sz="1800" kern="100">
                <a:effectLst/>
                <a:latin typeface="Aptos" panose="020B0004020202020204" pitchFamily="34" charset="0"/>
                <a:ea typeface="Aptos" panose="020B0004020202020204" pitchFamily="34" charset="0"/>
                <a:cs typeface="Times New Roman" panose="02020603050405020304" pitchFamily="18" charset="0"/>
              </a:rPr>
              <a:t> </a:t>
            </a:r>
          </a:p>
          <a:p>
            <a:r>
              <a:rPr lang="en-US" sz="1200">
                <a:effectLst/>
                <a:latin typeface="Segoe UI" panose="020B0502040204020203" pitchFamily="34" charset="0"/>
              </a:rPr>
              <a:t>Note: To tell if a sound is voiced or unvoiced students can lightly touch their throat as they say a sound.</a:t>
            </a:r>
          </a:p>
          <a:p>
            <a:pPr marL="171450" indent="-171450">
              <a:buFont typeface="Arial" panose="020B0604020202020204" pitchFamily="34" charset="0"/>
              <a:buChar char="•"/>
            </a:pPr>
            <a:r>
              <a:rPr lang="en-US" sz="1200">
                <a:effectLst/>
                <a:latin typeface="Segoe UI" panose="020B0502040204020203" pitchFamily="34" charset="0"/>
              </a:rPr>
              <a:t>If their throat vibrates, it is a voiced sound.</a:t>
            </a:r>
            <a:endParaRPr lang="en-US" sz="1200">
              <a:effectLst/>
              <a:latin typeface="Arial" panose="020B0604020202020204" pitchFamily="34" charset="0"/>
            </a:endParaRPr>
          </a:p>
          <a:p>
            <a:pPr marL="171450" indent="-171450">
              <a:buFont typeface="Arial" panose="020B0604020202020204" pitchFamily="34" charset="0"/>
              <a:buChar char="•"/>
            </a:pPr>
            <a:r>
              <a:rPr lang="en-US" sz="1200">
                <a:effectLst/>
                <a:latin typeface="Arial" panose="020B0604020202020204" pitchFamily="34" charset="0"/>
              </a:rPr>
              <a:t>I</a:t>
            </a:r>
            <a:r>
              <a:rPr lang="en-US" sz="1200">
                <a:effectLst/>
                <a:latin typeface="Segoe UI" panose="020B0502040204020203" pitchFamily="34" charset="0"/>
              </a:rPr>
              <a:t>f their throat does not vibrate, it is an unvoiced sound.</a:t>
            </a:r>
            <a:endParaRPr lang="en-US" sz="1200">
              <a:effectLst/>
              <a:latin typeface="Arial" panose="020B06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347645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-ed </a:t>
            </a:r>
            <a:r>
              <a:rPr lang="en-US" sz="1200" b="0">
                <a:latin typeface="+mn-lt"/>
              </a:rPr>
              <a:t>suffix,</a:t>
            </a:r>
            <a:r>
              <a:rPr lang="en-US" sz="1200">
                <a:latin typeface="+mn-lt"/>
              </a:rPr>
              <a:t> for example, </a:t>
            </a:r>
            <a:r>
              <a:rPr lang="en-US" sz="1200" b="1">
                <a:latin typeface="+mn-lt"/>
              </a:rPr>
              <a:t>help</a:t>
            </a:r>
            <a:r>
              <a:rPr lang="en-US" sz="1200" b="0">
                <a:latin typeface="+mn-lt"/>
              </a:rPr>
              <a:t>,</a:t>
            </a:r>
            <a:r>
              <a:rPr lang="en-US" sz="1200" b="1">
                <a:latin typeface="+mn-lt"/>
              </a:rPr>
              <a:t> helped</a:t>
            </a:r>
            <a:r>
              <a:rPr lang="en-US" sz="1200">
                <a:latin typeface="+mn-lt"/>
              </a:rPr>
              <a:t>.</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r>
              <a:rPr lang="en-US"/>
              <a:t>Encourage them to use the language from the taught catchphrase (past tense, already happened), for example: ‘</a:t>
            </a:r>
            <a:r>
              <a:rPr lang="en-AU" i="0"/>
              <a:t>Someone has already helped.’</a:t>
            </a:r>
            <a:endParaRPr lang="en-US" sz="1200">
              <a:latin typeface="+mn-lt"/>
            </a:endParaRPr>
          </a:p>
          <a:p>
            <a:endParaRPr lang="en-US" sz="1200" b="1">
              <a:latin typeface="+mn-lt"/>
            </a:endParaRPr>
          </a:p>
          <a:p>
            <a:r>
              <a:rPr lang="en-AU" i="0"/>
              <a:t>Prompt students to recall the generalisation for the different sounds for the </a:t>
            </a:r>
            <a:r>
              <a:rPr lang="en-AU" b="1" i="0"/>
              <a:t>-ed </a:t>
            </a:r>
            <a:r>
              <a:rPr lang="en-AU" b="0" i="0"/>
              <a:t>suffix. Provide as much support as needed.</a:t>
            </a:r>
            <a:endParaRPr lang="en-AU" b="0" i="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a:t>
            </a:r>
            <a:r>
              <a:rPr lang="en-US" b="1"/>
              <a:t>ed</a:t>
            </a:r>
            <a:r>
              <a:rPr lang="en-US"/>
              <a:t>’ when the base word ends in </a:t>
            </a:r>
            <a:r>
              <a:rPr lang="en-US" b="1"/>
              <a:t>t</a:t>
            </a:r>
            <a:r>
              <a:rPr lang="en-US"/>
              <a:t> or </a:t>
            </a:r>
            <a:r>
              <a:rPr lang="en-US" b="1"/>
              <a:t>d</a:t>
            </a:r>
            <a:r>
              <a:rPr lang="en-US"/>
              <a:t>.</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/d/ when the base word ends in a voiced sound (except /d/).</a:t>
            </a:r>
            <a:endParaRPr lang="en-US">
              <a:ea typeface="Calibri"/>
              <a:cs typeface="Calibri"/>
            </a:endParaRPr>
          </a:p>
          <a:p>
            <a:pPr marL="171450" indent="-171450">
              <a:buFont typeface="Arial" panose="020B0604020202020204" pitchFamily="34" charset="0"/>
              <a:buChar char="•"/>
            </a:pPr>
            <a:r>
              <a:rPr lang="en-US"/>
              <a:t>Say /t/ when the base word ends in an unvoiced sound (except /t/).</a:t>
            </a:r>
            <a:endParaRPr lang="en-US">
              <a:ea typeface="Calibri"/>
              <a:cs typeface="Calibri"/>
            </a:endParaRPr>
          </a:p>
          <a:p>
            <a:endParaRPr lang="en-US" sz="1200" b="1">
              <a:latin typeface="+mn-lt"/>
            </a:endParaRPr>
          </a:p>
          <a:p>
            <a:r>
              <a:rPr lang="en-US" sz="1200" b="1">
                <a:latin typeface="+mn-lt"/>
              </a:rPr>
              <a:t>Provide corrective feedback as needed:</a:t>
            </a:r>
            <a:endParaRPr lang="en-US" sz="1200" b="1">
              <a:latin typeface="+mn-lt"/>
              <a:ea typeface="Calibri"/>
              <a:cs typeface="Calibri"/>
            </a:endParaRPr>
          </a:p>
          <a:p>
            <a:r>
              <a:rPr lang="en-US" sz="1200">
                <a:latin typeface="+mn-lt"/>
              </a:rPr>
              <a:t>If any students have difficulty, model this process for them. Then ask students to try again.</a:t>
            </a:r>
            <a:endParaRPr lang="en-US" sz="1200">
              <a:latin typeface="+mn-lt"/>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buzzed</a:t>
            </a:r>
            <a:r>
              <a:rPr lang="en-US" b="0"/>
              <a:t>,</a:t>
            </a:r>
            <a:r>
              <a:rPr lang="en-US" b="1"/>
              <a:t> landed</a:t>
            </a:r>
            <a:r>
              <a:rPr lang="en-US" b="0"/>
              <a:t>,</a:t>
            </a:r>
            <a:r>
              <a:rPr lang="en-US" b="1"/>
              <a:t> rushed</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a:t>
            </a:r>
            <a:r>
              <a:rPr lang="en-US" b="1"/>
              <a:t>-ed </a:t>
            </a:r>
            <a:r>
              <a:rPr lang="en-US"/>
              <a:t>suffix</a:t>
            </a:r>
          </a:p>
          <a:p>
            <a:pPr marL="171450" indent="-171450">
              <a:buFont typeface="Arial" panose="020B0604020202020204" pitchFamily="34" charset="0"/>
              <a:buChar char="•"/>
            </a:pPr>
            <a:r>
              <a:rPr lang="en-AU" sz="1200" b="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a:solidFill>
                  <a:srgbClr val="404040"/>
                </a:solidFill>
                <a:effectLst/>
                <a:latin typeface="+mn-lt"/>
                <a:ea typeface="Calibri" panose="020F0502020204030204" pitchFamily="34" charset="0"/>
                <a:cs typeface="Times New Roman" panose="02020603050405020304" pitchFamily="18" charset="0"/>
              </a:rPr>
              <a:t>-ed </a:t>
            </a:r>
            <a:r>
              <a:rPr lang="en-AU" sz="1200" b="0">
                <a:solidFill>
                  <a:srgbClr val="404040"/>
                </a:solidFill>
                <a:effectLst/>
                <a:latin typeface="+mn-lt"/>
                <a:ea typeface="Calibri" panose="020F0502020204030204" pitchFamily="34" charset="0"/>
                <a:cs typeface="Times New Roman" panose="02020603050405020304" pitchFamily="18" charset="0"/>
              </a:rPr>
              <a:t>suffix. </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Then choose a student to tell you what each word means. </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sz="1200" b="1">
                <a:latin typeface="+mn-lt"/>
              </a:rPr>
              <a:t>Provide corrective feedback as needed:</a:t>
            </a:r>
          </a:p>
          <a:p>
            <a:r>
              <a:rPr lang="en-US" sz="1200">
                <a:latin typeface="+mn-lt"/>
              </a:rPr>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017486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4.svg"/><Relationship Id="rId11" Type="http://schemas.openxmlformats.org/officeDocument/2006/relationships/image" Target="../media/image16.jpeg"/><Relationship Id="rId5" Type="http://schemas.openxmlformats.org/officeDocument/2006/relationships/image" Target="../media/image13.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19.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7.sv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2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6.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7.svg"/><Relationship Id="rId9" Type="http://schemas.openxmlformats.org/officeDocument/2006/relationships/image" Target="../media/image2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9E336F70-04EE-F61D-E2E2-B61008ECE5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8FED09B5-DC97-6603-3427-B4F0C90DC22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33F42932-A3AA-AF63-99CD-78372063C61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728744F8-F606-ACAF-CDF5-82FB469CFDC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A69A523C-69C1-19FA-8BCA-C17880045C76}"/>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C444602-4EC4-9E26-2CFF-2AC01CF64BE1}"/>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EBD67951-1FD5-1590-FC61-BDA1234265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BA25F467-FBAA-DED9-87EA-95967CE5106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DA6C9A50-6B41-5F4F-589C-24FBBA47DBE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858ED99-CFFD-80CC-97BD-84E78E0F13A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5A3F11DA-B0CF-FB42-0AFD-EBB6BD7CCF55}"/>
              </a:ext>
            </a:extLst>
          </p:cNvPr>
          <p:cNvGrpSpPr/>
          <p:nvPr userDrawn="1"/>
        </p:nvGrpSpPr>
        <p:grpSpPr>
          <a:xfrm>
            <a:off x="283764" y="299356"/>
            <a:ext cx="5404589" cy="645960"/>
            <a:chOff x="283764" y="299356"/>
            <a:chExt cx="5404589" cy="645960"/>
          </a:xfrm>
        </p:grpSpPr>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7306AA46-992C-C210-2500-9BB40FF437F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9F31ED90-D04D-6813-B84E-BA69A86BCF34}"/>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5994988B-62B1-F102-96B2-49EBF42ECF9F}"/>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CE5725B-F3FC-2E1A-5870-08B43EB8A5C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D6E74A78-B60A-1ED8-A9DC-33ACEBA9704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4CE73838-86F9-7E15-3976-478A6F50BC7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0E07EF2A-9F56-DF1A-400E-AB234E8C4686}"/>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F61A916-B818-6A5A-9B82-527EAEAA043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515FB344-6251-4356-8B98-228D43EF647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Rounded Corners 1">
            <a:extLst>
              <a:ext uri="{FF2B5EF4-FFF2-40B4-BE49-F238E27FC236}">
                <a16:creationId xmlns:a16="http://schemas.microsoft.com/office/drawing/2014/main" id="{3299AD13-2C9D-8121-0BFC-E9C6B15D62B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3C2CF14-F5E3-20E4-7E77-FFB634EFCB70}"/>
              </a:ext>
            </a:extLst>
          </p:cNvPr>
          <p:cNvGrpSpPr/>
          <p:nvPr userDrawn="1"/>
        </p:nvGrpSpPr>
        <p:grpSpPr>
          <a:xfrm>
            <a:off x="6275869" y="429633"/>
            <a:ext cx="5547360" cy="719167"/>
            <a:chOff x="6275869" y="429633"/>
            <a:chExt cx="5547360" cy="719167"/>
          </a:xfrm>
        </p:grpSpPr>
        <p:pic>
          <p:nvPicPr>
            <p:cNvPr id="10" name="Picture 9">
              <a:extLst>
                <a:ext uri="{FF2B5EF4-FFF2-40B4-BE49-F238E27FC236}">
                  <a16:creationId xmlns:a16="http://schemas.microsoft.com/office/drawing/2014/main" id="{4B1D3C49-F241-D3FA-9E31-753D91D20A6F}"/>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13" name="Title 1">
              <a:extLst>
                <a:ext uri="{FF2B5EF4-FFF2-40B4-BE49-F238E27FC236}">
                  <a16:creationId xmlns:a16="http://schemas.microsoft.com/office/drawing/2014/main" id="{28F7AF44-F642-F688-37D0-AAB385EF9DBE}"/>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1</a:t>
              </a:r>
            </a:p>
          </p:txBody>
        </p:sp>
        <p:sp>
          <p:nvSpPr>
            <p:cNvPr id="14" name="Title 1">
              <a:extLst>
                <a:ext uri="{FF2B5EF4-FFF2-40B4-BE49-F238E27FC236}">
                  <a16:creationId xmlns:a16="http://schemas.microsoft.com/office/drawing/2014/main" id="{923AE5C5-E42A-D7CB-2CD1-F3B9B9B86EB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13</a:t>
              </a:r>
            </a:p>
          </p:txBody>
        </p:sp>
      </p:gr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Rectangle 23">
            <a:extLst>
              <a:ext uri="{FF2B5EF4-FFF2-40B4-BE49-F238E27FC236}">
                <a16:creationId xmlns:a16="http://schemas.microsoft.com/office/drawing/2014/main" id="{402A5B08-DF71-7B05-F0E4-0CC709E8011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959BCD59-A061-131E-5253-89A6C78F909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A9C4FC2-C0E9-BDF4-4717-69078AF088B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48087" y="276624"/>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23734" y="276625"/>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7152" y="245034"/>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17617" y="255128"/>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B3CA3C67-5C83-CFB2-E16A-E73FF7F6263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7B1F627-FF12-958F-1D18-68CCD480A32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13" name="Rectangle: Rounded Corners 1">
            <a:extLst>
              <a:ext uri="{FF2B5EF4-FFF2-40B4-BE49-F238E27FC236}">
                <a16:creationId xmlns:a16="http://schemas.microsoft.com/office/drawing/2014/main" id="{EEF490CC-2BA1-1148-4EDB-54DCB1EFFA8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197F3F94-0FF0-FF2C-E10B-24D1A14A213A}"/>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7">
            <a:extLst>
              <a:ext uri="{FF2B5EF4-FFF2-40B4-BE49-F238E27FC236}">
                <a16:creationId xmlns:a16="http://schemas.microsoft.com/office/drawing/2014/main" id="{7F27DE06-2FFF-6EAA-0E7B-2E1965D04218}"/>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
            <a:extLst>
              <a:ext uri="{FF2B5EF4-FFF2-40B4-BE49-F238E27FC236}">
                <a16:creationId xmlns:a16="http://schemas.microsoft.com/office/drawing/2014/main" id="{FE3AEB9C-2B4A-E627-F90A-40E056C371A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29271"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04918"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8275" y="29678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098801" y="277065"/>
            <a:ext cx="688952" cy="688952"/>
          </a:xfrm>
          <a:prstGeom prst="rect">
            <a:avLst/>
          </a:prstGeom>
        </p:spPr>
      </p:pic>
      <p:sp>
        <p:nvSpPr>
          <p:cNvPr id="8" name="Rectangle 7">
            <a:extLst>
              <a:ext uri="{FF2B5EF4-FFF2-40B4-BE49-F238E27FC236}">
                <a16:creationId xmlns:a16="http://schemas.microsoft.com/office/drawing/2014/main" id="{4B9378AF-5B55-B88F-2082-AA325A4FF51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1">
            <a:extLst>
              <a:ext uri="{FF2B5EF4-FFF2-40B4-BE49-F238E27FC236}">
                <a16:creationId xmlns:a16="http://schemas.microsoft.com/office/drawing/2014/main" id="{771334A4-4581-8464-A405-BBB29E0E7C2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You do 1:1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7" name="Rounded Rectangle 10">
            <a:extLst>
              <a:ext uri="{FF2B5EF4-FFF2-40B4-BE49-F238E27FC236}">
                <a16:creationId xmlns:a16="http://schemas.microsoft.com/office/drawing/2014/main" id="{831912AC-F3EE-246D-9B78-CF4D97FB7758}"/>
              </a:ext>
            </a:extLst>
          </p:cNvPr>
          <p:cNvSpPr/>
          <p:nvPr userDrawn="1"/>
        </p:nvSpPr>
        <p:spPr>
          <a:xfrm>
            <a:off x="283765" y="299356"/>
            <a:ext cx="287581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8" name="Title 1">
            <a:extLst>
              <a:ext uri="{FF2B5EF4-FFF2-40B4-BE49-F238E27FC236}">
                <a16:creationId xmlns:a16="http://schemas.microsoft.com/office/drawing/2014/main" id="{B0211692-5BBC-81A8-88EB-4FA48001D0A8}"/>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3" name="Rectangle 2">
            <a:extLst>
              <a:ext uri="{FF2B5EF4-FFF2-40B4-BE49-F238E27FC236}">
                <a16:creationId xmlns:a16="http://schemas.microsoft.com/office/drawing/2014/main" id="{77B2C5F8-0EF6-D8D1-5372-0EAF0D1068F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73521DB8-29A2-D9E4-A072-6668C387D73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692581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D3486A44-ABB5-49D6-C0AE-0192140E938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1EE21FC7-0C9F-CE3B-C5DF-8F0B6E223BF9}"/>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958499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3">
            <a:extLst>
              <a:ext uri="{FF2B5EF4-FFF2-40B4-BE49-F238E27FC236}">
                <a16:creationId xmlns:a16="http://schemas.microsoft.com/office/drawing/2014/main" id="{0334E4DC-A996-2512-51F7-3BC0836F5D6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F8704F6E-0524-0C94-28A6-7092AF7D85F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4440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5" name="Rectangle: Rounded Corners 1">
            <a:extLst>
              <a:ext uri="{FF2B5EF4-FFF2-40B4-BE49-F238E27FC236}">
                <a16:creationId xmlns:a16="http://schemas.microsoft.com/office/drawing/2014/main" id="{A333434C-09F6-7729-05FA-7F0718C63B7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 do Phonemic awarenes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5" name="Rectangle: Rounded Corners 1">
            <a:extLst>
              <a:ext uri="{FF2B5EF4-FFF2-40B4-BE49-F238E27FC236}">
                <a16:creationId xmlns:a16="http://schemas.microsoft.com/office/drawing/2014/main" id="{A333434C-09F6-7729-05FA-7F0718C63B7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9DF47105-5BC4-1EC7-1FC9-F5EC856DEB82}"/>
              </a:ext>
            </a:extLst>
          </p:cNvPr>
          <p:cNvGrpSpPr/>
          <p:nvPr userDrawn="1"/>
        </p:nvGrpSpPr>
        <p:grpSpPr>
          <a:xfrm>
            <a:off x="283764" y="299356"/>
            <a:ext cx="5404589" cy="645960"/>
            <a:chOff x="283764" y="299356"/>
            <a:chExt cx="5404589" cy="645960"/>
          </a:xfrm>
        </p:grpSpPr>
        <p:sp>
          <p:nvSpPr>
            <p:cNvPr id="8" name="Rounded Rectangle 6">
              <a:extLst>
                <a:ext uri="{FF2B5EF4-FFF2-40B4-BE49-F238E27FC236}">
                  <a16:creationId xmlns:a16="http://schemas.microsoft.com/office/drawing/2014/main" id="{55798AE9-2649-AA34-24E2-044858DD2F61}"/>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B5F96CF8-6F8D-FF96-6BA2-35E4E7B622B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Phonemic awareness</a:t>
              </a:r>
            </a:p>
          </p:txBody>
        </p:sp>
      </p:grpSp>
    </p:spTree>
    <p:extLst>
      <p:ext uri="{BB962C8B-B14F-4D97-AF65-F5344CB8AC3E}">
        <p14:creationId xmlns:p14="http://schemas.microsoft.com/office/powerpoint/2010/main" val="1830261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We do Phonemic awarenes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5" name="Rectangle: Rounded Corners 1">
            <a:extLst>
              <a:ext uri="{FF2B5EF4-FFF2-40B4-BE49-F238E27FC236}">
                <a16:creationId xmlns:a16="http://schemas.microsoft.com/office/drawing/2014/main" id="{A333434C-09F6-7729-05FA-7F0718C63B7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9DF47105-5BC4-1EC7-1FC9-F5EC856DEB82}"/>
              </a:ext>
            </a:extLst>
          </p:cNvPr>
          <p:cNvGrpSpPr/>
          <p:nvPr userDrawn="1"/>
        </p:nvGrpSpPr>
        <p:grpSpPr>
          <a:xfrm>
            <a:off x="283764" y="299356"/>
            <a:ext cx="5404589" cy="645960"/>
            <a:chOff x="283764" y="299356"/>
            <a:chExt cx="5404589" cy="645960"/>
          </a:xfrm>
        </p:grpSpPr>
        <p:sp>
          <p:nvSpPr>
            <p:cNvPr id="8" name="Rounded Rectangle 6">
              <a:extLst>
                <a:ext uri="{FF2B5EF4-FFF2-40B4-BE49-F238E27FC236}">
                  <a16:creationId xmlns:a16="http://schemas.microsoft.com/office/drawing/2014/main" id="{55798AE9-2649-AA34-24E2-044858DD2F61}"/>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B5F96CF8-6F8D-FF96-6BA2-35E4E7B622B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Phonemic awareness</a:t>
              </a:r>
            </a:p>
          </p:txBody>
        </p:sp>
      </p:grpSp>
      <p:pic>
        <p:nvPicPr>
          <p:cNvPr id="11" name="Graphic 10" descr="Classroom outline">
            <a:extLst>
              <a:ext uri="{FF2B5EF4-FFF2-40B4-BE49-F238E27FC236}">
                <a16:creationId xmlns:a16="http://schemas.microsoft.com/office/drawing/2014/main" id="{DCDA0B79-E63F-2A94-F1B7-A8553D43D73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3356030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66DAE540-1A32-8A21-EA49-ADAE964C369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813CD1E7-2A80-B9C1-E300-AA6FF3709C5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1">
            <a:extLst>
              <a:ext uri="{FF2B5EF4-FFF2-40B4-BE49-F238E27FC236}">
                <a16:creationId xmlns:a16="http://schemas.microsoft.com/office/drawing/2014/main" id="{BF94AFDF-1657-817E-3A73-145033DB47D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Rounded Corners 1">
            <a:extLst>
              <a:ext uri="{FF2B5EF4-FFF2-40B4-BE49-F238E27FC236}">
                <a16:creationId xmlns:a16="http://schemas.microsoft.com/office/drawing/2014/main" id="{87257167-F3DD-DD94-86F6-67A2C70AE03D}"/>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32527BE-EEE1-16A6-2C07-1BCE8EEBD23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Rounded Corners 1">
            <a:extLst>
              <a:ext uri="{FF2B5EF4-FFF2-40B4-BE49-F238E27FC236}">
                <a16:creationId xmlns:a16="http://schemas.microsoft.com/office/drawing/2014/main" id="{860CA3F2-A420-7911-2B6C-DACA1A0AAC0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4DE9D087-48C5-97B8-65DC-9B1EB75213F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1/09/2025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0"/>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23" r:id="rId4"/>
    <p:sldLayoutId id="2147483724" r:id="rId5"/>
    <p:sldLayoutId id="2147483700" r:id="rId6"/>
    <p:sldLayoutId id="2147483701" r:id="rId7"/>
    <p:sldLayoutId id="2147483704" r:id="rId8"/>
    <p:sldLayoutId id="2147483697" r:id="rId9"/>
    <p:sldLayoutId id="2147483699" r:id="rId10"/>
    <p:sldLayoutId id="2147483702" r:id="rId11"/>
    <p:sldLayoutId id="2147483703" r:id="rId12"/>
    <p:sldLayoutId id="2147483706" r:id="rId13"/>
    <p:sldLayoutId id="2147483698" r:id="rId14"/>
    <p:sldLayoutId id="2147483705" r:id="rId15"/>
    <p:sldLayoutId id="2147483695" r:id="rId16"/>
    <p:sldLayoutId id="2147483692" r:id="rId17"/>
    <p:sldLayoutId id="2147483693" r:id="rId18"/>
    <p:sldLayoutId id="2147483694" r:id="rId19"/>
    <p:sldLayoutId id="2147483716" r:id="rId20"/>
    <p:sldLayoutId id="2147483715" r:id="rId21"/>
    <p:sldLayoutId id="2147483711" r:id="rId22"/>
    <p:sldLayoutId id="2147483712" r:id="rId23"/>
    <p:sldLayoutId id="2147483718" r:id="rId24"/>
    <p:sldLayoutId id="2147483719" r:id="rId25"/>
    <p:sldLayoutId id="2147483720" r:id="rId26"/>
    <p:sldLayoutId id="2147483721" r:id="rId27"/>
    <p:sldLayoutId id="2147483722"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8.xml"/><Relationship Id="rId4" Type="http://schemas.openxmlformats.org/officeDocument/2006/relationships/image" Target="../media/image32.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9.xml"/><Relationship Id="rId5" Type="http://schemas.openxmlformats.org/officeDocument/2006/relationships/image" Target="../media/image44.sv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3.xml"/><Relationship Id="rId5" Type="http://schemas.openxmlformats.org/officeDocument/2006/relationships/image" Target="../media/image46.pn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4.xml"/><Relationship Id="rId6" Type="http://schemas.openxmlformats.org/officeDocument/2006/relationships/image" Target="../media/image45.png"/><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15.xml"/><Relationship Id="rId5" Type="http://schemas.openxmlformats.org/officeDocument/2006/relationships/image" Target="../media/image49.pn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1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51.png"/><Relationship Id="rId2" Type="http://schemas.openxmlformats.org/officeDocument/2006/relationships/slideLayout" Target="../slideLayouts/slideLayout13.xml"/><Relationship Id="rId1" Type="http://schemas.openxmlformats.org/officeDocument/2006/relationships/tags" Target="../tags/tag1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7.xml"/><Relationship Id="rId1" Type="http://schemas.openxmlformats.org/officeDocument/2006/relationships/tags" Target="../tags/tag7.xml"/><Relationship Id="rId5" Type="http://schemas.openxmlformats.org/officeDocument/2006/relationships/image" Target="../media/image30.sv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2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tags" Target="../tags/tag2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27.xml"/><Relationship Id="rId5" Type="http://schemas.openxmlformats.org/officeDocument/2006/relationships/image" Target="../media/image32.sv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28.xml"/><Relationship Id="rId5" Type="http://schemas.openxmlformats.org/officeDocument/2006/relationships/image" Target="../media/image32.svg"/><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0.png"/><Relationship Id="rId3" Type="http://schemas.openxmlformats.org/officeDocument/2006/relationships/notesSlide" Target="../notesSlides/notesSlide38.xml"/><Relationship Id="rId7" Type="http://schemas.openxmlformats.org/officeDocument/2006/relationships/image" Target="../media/image9.svg"/><Relationship Id="rId12" Type="http://schemas.openxmlformats.org/officeDocument/2006/relationships/image" Target="../media/image54.png"/><Relationship Id="rId2" Type="http://schemas.openxmlformats.org/officeDocument/2006/relationships/slideLayout" Target="../slideLayouts/slideLayout16.xml"/><Relationship Id="rId1" Type="http://schemas.openxmlformats.org/officeDocument/2006/relationships/tags" Target="../tags/tag29.xml"/><Relationship Id="rId6" Type="http://schemas.openxmlformats.org/officeDocument/2006/relationships/image" Target="../media/image8.png"/><Relationship Id="rId11" Type="http://schemas.openxmlformats.org/officeDocument/2006/relationships/image" Target="../media/image49.png"/><Relationship Id="rId5" Type="http://schemas.openxmlformats.org/officeDocument/2006/relationships/image" Target="../media/image7.svg"/><Relationship Id="rId10" Type="http://schemas.openxmlformats.org/officeDocument/2006/relationships/image" Target="../media/image48.png"/><Relationship Id="rId4" Type="http://schemas.openxmlformats.org/officeDocument/2006/relationships/image" Target="../media/image6.png"/><Relationship Id="rId9" Type="http://schemas.openxmlformats.org/officeDocument/2006/relationships/image" Target="../media/image53.sv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5.xml"/><Relationship Id="rId1" Type="http://schemas.openxmlformats.org/officeDocument/2006/relationships/tags" Target="../tags/tag30.xml"/><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32.svg"/></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0.xml"/><Relationship Id="rId1" Type="http://schemas.openxmlformats.org/officeDocument/2006/relationships/slideLayout" Target="../slideLayouts/slideLayout14.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4.xml"/><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openxmlformats.org/officeDocument/2006/relationships/image" Target="../media/image38.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rgbClr val="F0E9E4"/>
                </a:solidFill>
              </a:rPr>
              <a:t>Slide 1 Explicit teaching</a:t>
            </a:r>
            <a:endParaRPr lang="en-US" sz="800" dirty="0">
              <a:solidFill>
                <a:srgbClr val="F0E9E4"/>
              </a:solidFill>
            </a:endParaRPr>
          </a:p>
        </p:txBody>
      </p:sp>
      <p:sp>
        <p:nvSpPr>
          <p:cNvPr id="2" name="TextBox 1">
            <a:extLst>
              <a:ext uri="{FF2B5EF4-FFF2-40B4-BE49-F238E27FC236}">
                <a16:creationId xmlns:a16="http://schemas.microsoft.com/office/drawing/2014/main" id="{BFA8EB8F-56DF-CBE1-9CBD-43907922EC17}"/>
              </a:ext>
            </a:extLst>
          </p:cNvPr>
          <p:cNvSpPr txBox="1"/>
          <p:nvPr/>
        </p:nvSpPr>
        <p:spPr>
          <a:xfrm>
            <a:off x="275571" y="2943728"/>
            <a:ext cx="5820428" cy="1384995"/>
          </a:xfrm>
          <a:prstGeom prst="rect">
            <a:avLst/>
          </a:prstGeom>
          <a:noFill/>
        </p:spPr>
        <p:txBody>
          <a:bodyPr wrap="square">
            <a:spAutoFit/>
          </a:bodyPr>
          <a:lstStyle/>
          <a:p>
            <a:pPr algn="ctr"/>
            <a:r>
              <a:rPr lang="en-GB" sz="2800" err="1"/>
              <a:t>igh</a:t>
            </a:r>
            <a:r>
              <a:rPr lang="en-GB" sz="2800"/>
              <a:t>     y says /</a:t>
            </a:r>
            <a:r>
              <a:rPr lang="en-GB" sz="2800">
                <a:cs typeface="Arial" panose="020B0604020202020204" pitchFamily="34" charset="0"/>
              </a:rPr>
              <a:t>ī/     y says /</a:t>
            </a:r>
            <a:r>
              <a:rPr lang="en-GB" sz="2800">
                <a:ea typeface="Calibri" panose="020F0502020204030204" pitchFamily="34" charset="0"/>
                <a:cs typeface="Calibri" panose="020F0502020204030204" pitchFamily="34" charset="0"/>
              </a:rPr>
              <a:t>ē/</a:t>
            </a:r>
            <a:endParaRPr lang="en-GB" sz="2800"/>
          </a:p>
          <a:p>
            <a:pPr algn="ctr"/>
            <a:r>
              <a:rPr lang="en-US" sz="2800">
                <a:solidFill>
                  <a:srgbClr val="0E1E42"/>
                </a:solidFill>
              </a:rPr>
              <a:t>Suffix -ed    Suffix -y </a:t>
            </a:r>
          </a:p>
          <a:p>
            <a:pPr algn="ctr"/>
            <a:r>
              <a:rPr lang="en-GB" sz="2800"/>
              <a:t>could/should/would    two</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452225"/>
            <a:ext cx="6096000" cy="738664"/>
          </a:xfrm>
          <a:prstGeom prst="rect">
            <a:avLst/>
          </a:prstGeom>
          <a:noFill/>
        </p:spPr>
        <p:txBody>
          <a:bodyPr wrap="square">
            <a:spAutoFit/>
          </a:bodyPr>
          <a:lstStyle/>
          <a:p>
            <a:pPr algn="ctr"/>
            <a:r>
              <a:rPr lang="en-AU" sz="4200" b="1" err="1"/>
              <a:t>ea</a:t>
            </a:r>
            <a:r>
              <a:rPr lang="en-AU" sz="4200" b="1"/>
              <a:t> says /ē/, /e/ and /ā/</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-y</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078729" cy="13111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a:solidFill>
                  <a:srgbClr val="4557AD"/>
                </a:solidFill>
                <a:latin typeface="Tenorite" pitchFamily="2" charset="0"/>
                <a:ea typeface="Verdana" panose="020B0604030504040204" pitchFamily="34" charset="0"/>
                <a:cs typeface="Verdana" panose="020B0604030504040204" pitchFamily="34" charset="0"/>
              </a:rPr>
              <a:t>lumpy   bossy   misty  </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12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rainy, chilly, sneaky">
            <a:extLst>
              <a:ext uri="{FF2B5EF4-FFF2-40B4-BE49-F238E27FC236}">
                <a16:creationId xmlns:a16="http://schemas.microsoft.com/office/drawing/2014/main" id="{D1A00BA9-117E-2C9A-4AD8-184EB52C6071}"/>
              </a:ext>
            </a:extLst>
          </p:cNvPr>
          <p:cNvGrpSpPr/>
          <p:nvPr/>
        </p:nvGrpSpPr>
        <p:grpSpPr>
          <a:xfrm>
            <a:off x="640840" y="1954753"/>
            <a:ext cx="10910320" cy="2960019"/>
            <a:chOff x="732826" y="2025449"/>
            <a:chExt cx="10910320" cy="2960019"/>
          </a:xfrm>
        </p:grpSpPr>
        <p:pic>
          <p:nvPicPr>
            <p:cNvPr id="11" name="Picture 10" descr="rainy">
              <a:extLst>
                <a:ext uri="{FF2B5EF4-FFF2-40B4-BE49-F238E27FC236}">
                  <a16:creationId xmlns:a16="http://schemas.microsoft.com/office/drawing/2014/main" id="{529832FA-A0D9-4427-F9A0-9B974AED754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32826" y="2336516"/>
              <a:ext cx="2648952" cy="2648952"/>
            </a:xfrm>
            <a:prstGeom prst="rect">
              <a:avLst/>
            </a:prstGeom>
          </p:spPr>
        </p:pic>
        <p:pic>
          <p:nvPicPr>
            <p:cNvPr id="12" name="Picture 11">
              <a:extLst>
                <a:ext uri="{FF2B5EF4-FFF2-40B4-BE49-F238E27FC236}">
                  <a16:creationId xmlns:a16="http://schemas.microsoft.com/office/drawing/2014/main" id="{41FFF83C-5A75-E492-1133-796CBC1D820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98765" y="2336515"/>
              <a:ext cx="2478901" cy="2478901"/>
            </a:xfrm>
            <a:prstGeom prst="rect">
              <a:avLst/>
            </a:prstGeom>
          </p:spPr>
        </p:pic>
        <p:pic>
          <p:nvPicPr>
            <p:cNvPr id="13" name="Picture 12">
              <a:extLst>
                <a:ext uri="{FF2B5EF4-FFF2-40B4-BE49-F238E27FC236}">
                  <a16:creationId xmlns:a16="http://schemas.microsoft.com/office/drawing/2014/main" id="{C95D0AA9-4A1C-FC5E-B617-CA0818521A8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94653" y="2025449"/>
              <a:ext cx="2948493" cy="2948493"/>
            </a:xfrm>
            <a:prstGeom prst="rect">
              <a:avLst/>
            </a:prstGeom>
          </p:spPr>
        </p:pic>
      </p:grpSp>
    </p:spTree>
    <p:extLst>
      <p:ext uri="{BB962C8B-B14F-4D97-AF65-F5344CB8AC3E}">
        <p14:creationId xmlns:p14="http://schemas.microsoft.com/office/powerpoint/2010/main" val="1555405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35125"/>
            <a:ext cx="10515600" cy="1325563"/>
          </a:xfrm>
        </p:spPr>
        <p:txBody>
          <a:bodyPr/>
          <a:lstStyle/>
          <a:p>
            <a:r>
              <a:rPr lang="en-AU" sz="800" kern="1200" dirty="0">
                <a:solidFill>
                  <a:srgbClr val="E2E8E9"/>
                </a:solidFill>
                <a:effectLst/>
                <a:latin typeface="+mn-lt"/>
                <a:ea typeface="+mj-ea"/>
                <a:cs typeface="+mj-cs"/>
              </a:rPr>
              <a:t>Slide 13 Review</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E6398827-7E81-F729-B839-B8A5812087DB}"/>
              </a:ext>
            </a:extLst>
          </p:cNvPr>
          <p:cNvSpPr txBox="1">
            <a:spLocks/>
          </p:cNvSpPr>
          <p:nvPr/>
        </p:nvSpPr>
        <p:spPr>
          <a:xfrm>
            <a:off x="295275" y="2884235"/>
            <a:ext cx="1160145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200">
                <a:solidFill>
                  <a:srgbClr val="4557AD"/>
                </a:solidFill>
                <a:latin typeface="Tenorite" pitchFamily="2" charset="0"/>
                <a:ea typeface="Verdana" panose="020B0604030504040204" pitchFamily="34" charset="0"/>
                <a:cs typeface="Verdana" panose="020B0604030504040204" pitchFamily="34" charset="0"/>
              </a:rPr>
              <a:t>could   two   should  would</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19050" y="-1520825"/>
            <a:ext cx="10515600" cy="1325563"/>
          </a:xfrm>
        </p:spPr>
        <p:txBody>
          <a:bodyPr/>
          <a:lstStyle/>
          <a:p>
            <a:r>
              <a:rPr lang="en-AU" sz="800" kern="1200" dirty="0">
                <a:solidFill>
                  <a:srgbClr val="E2E8E9"/>
                </a:solidFill>
                <a:effectLst/>
                <a:latin typeface="+mn-lt"/>
                <a:ea typeface="+mj-ea"/>
                <a:cs typeface="+mj-cs"/>
              </a:rPr>
              <a:t>Slide 14 Review</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650775" y="2258789"/>
            <a:ext cx="10684934"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000">
                <a:solidFill>
                  <a:srgbClr val="4557AD"/>
                </a:solidFill>
                <a:latin typeface="Tenorite" pitchFamily="2" charset="0"/>
                <a:ea typeface="Verdana" panose="020B0604030504040204" pitchFamily="34" charset="0"/>
                <a:cs typeface="Verdana" panose="020B0604030504040204" pitchFamily="34" charset="0"/>
              </a:rPr>
              <a:t>Could I try a cherry? It might be silly to have just one. Should I have two? </a:t>
            </a:r>
            <a:endParaRPr lang="en-AU" sz="7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0" y="-1692275"/>
            <a:ext cx="10515600" cy="1325563"/>
          </a:xfrm>
        </p:spPr>
        <p:txBody>
          <a:bodyPr/>
          <a:lstStyle/>
          <a:p>
            <a:r>
              <a:rPr lang="en-AU" sz="800" kern="1200" dirty="0">
                <a:solidFill>
                  <a:srgbClr val="E2E8E9"/>
                </a:solidFill>
                <a:effectLst/>
                <a:latin typeface="+mn-lt"/>
                <a:ea typeface="+mj-ea"/>
                <a:cs typeface="+mj-cs"/>
              </a:rPr>
              <a:t>Slide 15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dirty="0">
                <a:solidFill>
                  <a:schemeClr val="bg2"/>
                </a:solidFill>
                <a:latin typeface="+mn-lt"/>
              </a:rPr>
              <a:t>Slide 16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dirty="0">
                <a:solidFill>
                  <a:schemeClr val="bg2"/>
                </a:solidFill>
              </a:rPr>
              <a:t>Slide 17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sounds for </a:t>
            </a:r>
            <a:r>
              <a:rPr lang="en-US" sz="3000" err="1"/>
              <a:t>ea</a:t>
            </a:r>
            <a:endParaRPr lang="en-US" sz="3000"/>
          </a:p>
          <a:p>
            <a:pPr marL="342900" indent="-342900">
              <a:buFont typeface="Arial" panose="020B0604020202020204" pitchFamily="34" charset="0"/>
              <a:buChar char="•"/>
            </a:pPr>
            <a:r>
              <a:rPr lang="en-US" sz="3000"/>
              <a:t>read words with </a:t>
            </a:r>
            <a:r>
              <a:rPr lang="en-US" sz="3000" err="1"/>
              <a:t>ea</a:t>
            </a:r>
            <a:endParaRPr lang="en-US" sz="3000"/>
          </a:p>
          <a:p>
            <a:pPr marL="342900" indent="-342900">
              <a:buFont typeface="Arial" panose="020B0604020202020204" pitchFamily="34" charset="0"/>
              <a:buChar char="•"/>
            </a:pPr>
            <a:r>
              <a:rPr lang="en-US" sz="3000"/>
              <a:t>write words with ea.</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18 I</a:t>
            </a:r>
            <a:r>
              <a:rPr lang="en-US" sz="800" kern="1200" baseline="0" dirty="0">
                <a:solidFill>
                  <a:srgbClr val="E7E6E6"/>
                </a:solidFill>
                <a:effectLst/>
                <a:latin typeface="Calibri" panose="020F0502020204030204" pitchFamily="34" charset="0"/>
                <a:ea typeface="+mj-ea"/>
                <a:cs typeface="+mj-cs"/>
              </a:rPr>
              <a:t> do </a:t>
            </a:r>
            <a:endParaRPr lang="en-AU" dirty="0"/>
          </a:p>
        </p:txBody>
      </p:sp>
      <p:grpSp>
        <p:nvGrpSpPr>
          <p:cNvPr id="8" name="Group 7" descr="A boy eating bread with a thought bubble with the words, &quot;It's great!&quot;">
            <a:extLst>
              <a:ext uri="{FF2B5EF4-FFF2-40B4-BE49-F238E27FC236}">
                <a16:creationId xmlns:a16="http://schemas.microsoft.com/office/drawing/2014/main" id="{8630F6B2-C07A-3ED4-FCC3-3876040401CB}"/>
              </a:ext>
            </a:extLst>
          </p:cNvPr>
          <p:cNvGrpSpPr/>
          <p:nvPr/>
        </p:nvGrpSpPr>
        <p:grpSpPr>
          <a:xfrm>
            <a:off x="1" y="1100460"/>
            <a:ext cx="12191999" cy="5314304"/>
            <a:chOff x="1" y="1100460"/>
            <a:chExt cx="12191999" cy="5314304"/>
          </a:xfrm>
        </p:grpSpPr>
        <p:grpSp>
          <p:nvGrpSpPr>
            <p:cNvPr id="6" name="Group 5">
              <a:extLst>
                <a:ext uri="{FF2B5EF4-FFF2-40B4-BE49-F238E27FC236}">
                  <a16:creationId xmlns:a16="http://schemas.microsoft.com/office/drawing/2014/main" id="{63D47B5A-5DCB-F054-2978-F6DD2CA16B74}"/>
                </a:ext>
              </a:extLst>
            </p:cNvPr>
            <p:cNvGrpSpPr/>
            <p:nvPr/>
          </p:nvGrpSpPr>
          <p:grpSpPr>
            <a:xfrm>
              <a:off x="1" y="1100460"/>
              <a:ext cx="12191999" cy="5314304"/>
              <a:chOff x="0" y="1062089"/>
              <a:chExt cx="12191999" cy="5314304"/>
            </a:xfrm>
          </p:grpSpPr>
          <p:sp>
            <p:nvSpPr>
              <p:cNvPr id="7" name="TextBox 6">
                <a:extLst>
                  <a:ext uri="{FF2B5EF4-FFF2-40B4-BE49-F238E27FC236}">
                    <a16:creationId xmlns:a16="http://schemas.microsoft.com/office/drawing/2014/main" id="{41297250-99A9-D400-3FFC-AFCBF59F9451}"/>
                  </a:ext>
                </a:extLst>
              </p:cNvPr>
              <p:cNvSpPr txBox="1"/>
              <p:nvPr/>
            </p:nvSpPr>
            <p:spPr>
              <a:xfrm>
                <a:off x="0" y="5027962"/>
                <a:ext cx="12191999" cy="1231106"/>
              </a:xfrm>
              <a:prstGeom prst="rect">
                <a:avLst/>
              </a:prstGeom>
              <a:noFill/>
            </p:spPr>
            <p:txBody>
              <a:bodyPr wrap="square">
                <a:spAutoFit/>
              </a:bodyPr>
              <a:lstStyle/>
              <a:p>
                <a:pPr algn="ctr"/>
                <a:r>
                  <a:rPr lang="en-US" sz="7400" u="sng">
                    <a:solidFill>
                      <a:srgbClr val="4557AD"/>
                    </a:solidFill>
                    <a:latin typeface="Tenorite" pitchFamily="2" charset="0"/>
                    <a:ea typeface="Verdana" panose="020B0604030504040204" pitchFamily="34" charset="0"/>
                    <a:cs typeface="Verdana" panose="020B0604030504040204" pitchFamily="34" charset="0"/>
                  </a:rPr>
                  <a:t>Ea</a:t>
                </a:r>
                <a:r>
                  <a:rPr lang="en-US" sz="7400">
                    <a:solidFill>
                      <a:srgbClr val="4557AD"/>
                    </a:solidFill>
                    <a:latin typeface="Tenorite" pitchFamily="2" charset="0"/>
                    <a:ea typeface="Verdana" panose="020B0604030504040204" pitchFamily="34" charset="0"/>
                    <a:cs typeface="Verdana" panose="020B0604030504040204" pitchFamily="34" charset="0"/>
                  </a:rPr>
                  <a:t>t br</a:t>
                </a:r>
                <a:r>
                  <a:rPr lang="en-US" sz="7400" u="sng">
                    <a:solidFill>
                      <a:srgbClr val="4557AD"/>
                    </a:solidFill>
                    <a:latin typeface="Tenorite" pitchFamily="2" charset="0"/>
                    <a:ea typeface="Verdana" panose="020B0604030504040204" pitchFamily="34" charset="0"/>
                    <a:cs typeface="Verdana" panose="020B0604030504040204" pitchFamily="34" charset="0"/>
                  </a:rPr>
                  <a:t>ea</a:t>
                </a:r>
                <a:r>
                  <a:rPr lang="en-US" sz="7400">
                    <a:solidFill>
                      <a:srgbClr val="4557AD"/>
                    </a:solidFill>
                    <a:latin typeface="Tenorite" pitchFamily="2" charset="0"/>
                    <a:ea typeface="Verdana" panose="020B0604030504040204" pitchFamily="34" charset="0"/>
                    <a:cs typeface="Verdana" panose="020B0604030504040204" pitchFamily="34" charset="0"/>
                  </a:rPr>
                  <a:t>d</a:t>
                </a:r>
                <a:endParaRPr lang="en-AU" sz="7400" u="sng">
                  <a:solidFill>
                    <a:srgbClr val="4557AD"/>
                  </a:solidFill>
                </a:endParaRPr>
              </a:p>
            </p:txBody>
          </p:sp>
          <p:sp>
            <p:nvSpPr>
              <p:cNvPr id="9" name="Rounded Rectangle 2">
                <a:extLst>
                  <a:ext uri="{FF2B5EF4-FFF2-40B4-BE49-F238E27FC236}">
                    <a16:creationId xmlns:a16="http://schemas.microsoft.com/office/drawing/2014/main" id="{F4F75782-1C16-EBB0-EB04-E4B00C0BEACC}"/>
                  </a:ext>
                </a:extLst>
              </p:cNvPr>
              <p:cNvSpPr/>
              <p:nvPr/>
            </p:nvSpPr>
            <p:spPr>
              <a:xfrm>
                <a:off x="310896" y="1062089"/>
                <a:ext cx="11558015" cy="5314304"/>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44E517C-631A-D13E-A4BB-797D891E2A4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018988" y="1162737"/>
                <a:ext cx="4141829" cy="3819441"/>
              </a:xfrm>
              <a:prstGeom prst="rect">
                <a:avLst/>
              </a:prstGeom>
            </p:spPr>
          </p:pic>
        </p:grpSp>
        <p:sp>
          <p:nvSpPr>
            <p:cNvPr id="3" name="Thought Bubble: Cloud 2">
              <a:extLst>
                <a:ext uri="{FF2B5EF4-FFF2-40B4-BE49-F238E27FC236}">
                  <a16:creationId xmlns:a16="http://schemas.microsoft.com/office/drawing/2014/main" id="{DABDEAC9-F7E4-7AD1-53DB-5A350797AE66}"/>
                </a:ext>
              </a:extLst>
            </p:cNvPr>
            <p:cNvSpPr/>
            <p:nvPr/>
          </p:nvSpPr>
          <p:spPr>
            <a:xfrm>
              <a:off x="8160818" y="1333500"/>
              <a:ext cx="3243782" cy="1892300"/>
            </a:xfrm>
            <a:prstGeom prst="cloudCallout">
              <a:avLst>
                <a:gd name="adj1" fmla="val -83599"/>
                <a:gd name="adj2" fmla="val -17495"/>
              </a:avLst>
            </a:prstGeom>
            <a:ln w="38100">
              <a:solidFill>
                <a:srgbClr val="4557AD"/>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a:solidFill>
                    <a:srgbClr val="4557AD"/>
                  </a:solidFill>
                  <a:latin typeface="Tenorite" panose="00000500000000000000" pitchFamily="2" charset="0"/>
                </a:rPr>
                <a:t>It’s gr</a:t>
              </a:r>
              <a:r>
                <a:rPr lang="en-US" sz="3600" u="sng">
                  <a:solidFill>
                    <a:srgbClr val="4557AD"/>
                  </a:solidFill>
                  <a:latin typeface="Tenorite" panose="00000500000000000000" pitchFamily="2" charset="0"/>
                </a:rPr>
                <a:t>ea</a:t>
              </a:r>
              <a:r>
                <a:rPr lang="en-US" sz="3600">
                  <a:solidFill>
                    <a:srgbClr val="4557AD"/>
                  </a:solidFill>
                  <a:latin typeface="Tenorite" panose="00000500000000000000" pitchFamily="2" charset="0"/>
                </a:rPr>
                <a:t>t!</a:t>
              </a:r>
              <a:endParaRPr lang="en-AU" sz="3600">
                <a:solidFill>
                  <a:srgbClr val="4557AD"/>
                </a:solidFill>
                <a:latin typeface="Tenorite" panose="00000500000000000000" pitchFamily="2" charset="0"/>
              </a:endParaRPr>
            </a:p>
          </p:txBody>
        </p:sp>
      </p:grpSp>
    </p:spTree>
    <p:custDataLst>
      <p:tags r:id="rId1"/>
    </p:custDataLst>
    <p:extLst>
      <p:ext uri="{BB962C8B-B14F-4D97-AF65-F5344CB8AC3E}">
        <p14:creationId xmlns:p14="http://schemas.microsoft.com/office/powerpoint/2010/main" val="3979313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19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5" name="Content Placeholder 3">
            <a:extLst>
              <a:ext uri="{FF2B5EF4-FFF2-40B4-BE49-F238E27FC236}">
                <a16:creationId xmlns:a16="http://schemas.microsoft.com/office/drawing/2014/main" id="{041A692A-51E7-D13C-3C2A-75D5C7E924DC}"/>
              </a:ext>
            </a:extLst>
          </p:cNvPr>
          <p:cNvSpPr txBox="1">
            <a:spLocks/>
          </p:cNvSpPr>
          <p:nvPr/>
        </p:nvSpPr>
        <p:spPr>
          <a:xfrm>
            <a:off x="0" y="2621086"/>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ea</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ea</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ea</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7" name="Content Placeholder 3">
            <a:extLst>
              <a:ext uri="{FF2B5EF4-FFF2-40B4-BE49-F238E27FC236}">
                <a16:creationId xmlns:a16="http://schemas.microsoft.com/office/drawing/2014/main" id="{B8EFCC91-6E63-58E8-8179-9E8F08F1FD0C}"/>
              </a:ext>
            </a:extLst>
          </p:cNvPr>
          <p:cNvSpPr txBox="1">
            <a:spLocks/>
          </p:cNvSpPr>
          <p:nvPr/>
        </p:nvSpPr>
        <p:spPr>
          <a:xfrm>
            <a:off x="1119187" y="1217073"/>
            <a:ext cx="3314700" cy="383181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igh</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14" name="Content Placeholder 3">
            <a:extLst>
              <a:ext uri="{FF2B5EF4-FFF2-40B4-BE49-F238E27FC236}">
                <a16:creationId xmlns:a16="http://schemas.microsoft.com/office/drawing/2014/main" id="{DE9AAF4E-35A5-3DE2-8831-B9260C3013A7}"/>
              </a:ext>
            </a:extLst>
          </p:cNvPr>
          <p:cNvSpPr txBox="1">
            <a:spLocks/>
          </p:cNvSpPr>
          <p:nvPr/>
        </p:nvSpPr>
        <p:spPr>
          <a:xfrm>
            <a:off x="6800850" y="1952569"/>
            <a:ext cx="3933411" cy="373115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500">
                <a:solidFill>
                  <a:srgbClr val="4857A6"/>
                </a:solidFill>
                <a:latin typeface="Tenorite" pitchFamily="2" charset="0"/>
                <a:ea typeface="Verdana" panose="020B0604030504040204" pitchFamily="34" charset="0"/>
                <a:cs typeface="Verdana" panose="020B0604030504040204" pitchFamily="34" charset="0"/>
              </a:rPr>
              <a:t>_</a:t>
            </a:r>
            <a:r>
              <a:rPr lang="en-US" sz="12500" err="1">
                <a:solidFill>
                  <a:srgbClr val="4857A6"/>
                </a:solidFill>
                <a:latin typeface="Tenorite" pitchFamily="2" charset="0"/>
                <a:ea typeface="Verdana" panose="020B0604030504040204" pitchFamily="34" charset="0"/>
                <a:cs typeface="Verdana" panose="020B0604030504040204" pitchFamily="34" charset="0"/>
              </a:rPr>
              <a:t>igh</a:t>
            </a:r>
            <a:r>
              <a:rPr lang="en-US" sz="12500" err="1">
                <a:solidFill>
                  <a:srgbClr val="0E1F42"/>
                </a:solidFill>
                <a:latin typeface="Tenorite" pitchFamily="2" charset="0"/>
                <a:ea typeface="Verdana" panose="020B0604030504040204" pitchFamily="34" charset="0"/>
                <a:cs typeface="Verdana" panose="020B0604030504040204" pitchFamily="34" charset="0"/>
              </a:rPr>
              <a:t>t</a:t>
            </a:r>
            <a:endParaRPr lang="en-US" sz="12500">
              <a:solidFill>
                <a:srgbClr val="0E1F42"/>
              </a:solidFill>
              <a:latin typeface="Tenorite" pitchFamily="2" charset="0"/>
              <a:ea typeface="Verdana" panose="020B0604030504040204" pitchFamily="34" charset="0"/>
              <a:cs typeface="Verdana" panose="020B0604030504040204" pitchFamily="34" charset="0"/>
            </a:endParaRPr>
          </a:p>
          <a:p>
            <a:pPr marL="0" indent="0">
              <a:buNone/>
            </a:pPr>
            <a:r>
              <a:rPr lang="en-US" sz="12500">
                <a:solidFill>
                  <a:srgbClr val="4857A6"/>
                </a:solidFill>
                <a:latin typeface="Tenorite" pitchFamily="2" charset="0"/>
                <a:ea typeface="Verdana" panose="020B0604030504040204" pitchFamily="34" charset="0"/>
                <a:cs typeface="Verdana" panose="020B0604030504040204" pitchFamily="34" charset="0"/>
              </a:rPr>
              <a:t>_</a:t>
            </a:r>
            <a:r>
              <a:rPr lang="en-US" sz="12500" err="1">
                <a:solidFill>
                  <a:srgbClr val="4857A6"/>
                </a:solidFill>
                <a:latin typeface="Tenorite" pitchFamily="2" charset="0"/>
                <a:ea typeface="Verdana" panose="020B0604030504040204" pitchFamily="34" charset="0"/>
                <a:cs typeface="Verdana" panose="020B0604030504040204" pitchFamily="34" charset="0"/>
              </a:rPr>
              <a:t>igh</a:t>
            </a:r>
            <a:r>
              <a:rPr lang="en-US" sz="12500">
                <a:solidFill>
                  <a:srgbClr val="4857A6"/>
                </a:solidFill>
                <a:latin typeface="Tenorite" pitchFamily="2" charset="0"/>
                <a:ea typeface="Verdana" panose="020B0604030504040204" pitchFamily="34" charset="0"/>
                <a:cs typeface="Verdana" panose="020B0604030504040204" pitchFamily="34" charset="0"/>
              </a:rPr>
              <a:t>     </a:t>
            </a:r>
          </a:p>
        </p:txBody>
      </p:sp>
      <p:sp>
        <p:nvSpPr>
          <p:cNvPr id="15" name="Rounded Rectangle 3">
            <a:extLst>
              <a:ext uri="{FF2B5EF4-FFF2-40B4-BE49-F238E27FC236}">
                <a16:creationId xmlns:a16="http://schemas.microsoft.com/office/drawing/2014/main" id="{17B6B110-E6B8-9FA7-7A9F-F5E7E930B07C}"/>
              </a:ext>
              <a:ext uri="{C183D7F6-B498-43B3-948B-1728B52AA6E4}">
                <adec:decorative xmlns:adec="http://schemas.microsoft.com/office/drawing/2017/decorative" val="1"/>
              </a:ext>
            </a:extLst>
          </p:cNvPr>
          <p:cNvSpPr/>
          <p:nvPr/>
        </p:nvSpPr>
        <p:spPr>
          <a:xfrm>
            <a:off x="6086021" y="1384118"/>
            <a:ext cx="4986792" cy="4546885"/>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extLst>
      <p:ext uri="{BB962C8B-B14F-4D97-AF65-F5344CB8AC3E}">
        <p14:creationId xmlns:p14="http://schemas.microsoft.com/office/powerpoint/2010/main" val="918398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20 We do </a:t>
            </a:r>
            <a:endParaRPr lang="en-AU" dirty="0"/>
          </a:p>
        </p:txBody>
      </p:sp>
      <p:sp>
        <p:nvSpPr>
          <p:cNvPr id="2" name="Content Placeholder 3">
            <a:extLst>
              <a:ext uri="{FF2B5EF4-FFF2-40B4-BE49-F238E27FC236}">
                <a16:creationId xmlns:a16="http://schemas.microsoft.com/office/drawing/2014/main" id="{A474E2C8-D65F-1F4C-9099-BF87566F64A5}"/>
              </a:ext>
            </a:extLst>
          </p:cNvPr>
          <p:cNvSpPr txBox="1">
            <a:spLocks/>
          </p:cNvSpPr>
          <p:nvPr/>
        </p:nvSpPr>
        <p:spPr>
          <a:xfrm>
            <a:off x="0" y="2621086"/>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ea</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ea</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ea</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21 I do</a:t>
            </a:r>
            <a:endParaRPr lang="en-AU" dirty="0"/>
          </a:p>
        </p:txBody>
      </p:sp>
      <p:pic>
        <p:nvPicPr>
          <p:cNvPr id="2" name="Picture 1" descr="steam">
            <a:extLst>
              <a:ext uri="{FF2B5EF4-FFF2-40B4-BE49-F238E27FC236}">
                <a16:creationId xmlns:a16="http://schemas.microsoft.com/office/drawing/2014/main" id="{86C23571-7CBA-5183-E2D6-871CEF1E0A5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6304" y="2430351"/>
            <a:ext cx="2898805" cy="2728812"/>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22 I do</a:t>
            </a:r>
            <a:endParaRPr lang="en-AU" dirty="0"/>
          </a:p>
        </p:txBody>
      </p:sp>
      <p:pic>
        <p:nvPicPr>
          <p:cNvPr id="2" name="Picture 1" descr="steam">
            <a:extLst>
              <a:ext uri="{FF2B5EF4-FFF2-40B4-BE49-F238E27FC236}">
                <a16:creationId xmlns:a16="http://schemas.microsoft.com/office/drawing/2014/main" id="{F53696CB-E65A-DBD0-0FBA-BAE395024AD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6304" y="2430351"/>
            <a:ext cx="2898805" cy="2728812"/>
          </a:xfrm>
          <a:prstGeom prst="rect">
            <a:avLst/>
          </a:prstGeom>
        </p:spPr>
      </p:pic>
      <p:pic>
        <p:nvPicPr>
          <p:cNvPr id="11" name="Picture 10" descr="sewat">
            <a:extLst>
              <a:ext uri="{FF2B5EF4-FFF2-40B4-BE49-F238E27FC236}">
                <a16:creationId xmlns:a16="http://schemas.microsoft.com/office/drawing/2014/main" id="{C2D8FB07-A304-1DCC-3A67-F17C1DC560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1118" y="2241730"/>
            <a:ext cx="3106057" cy="3106057"/>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23 I do </a:t>
            </a:r>
            <a:endParaRPr lang="en-AU" dirty="0"/>
          </a:p>
        </p:txBody>
      </p:sp>
      <p:grpSp>
        <p:nvGrpSpPr>
          <p:cNvPr id="8" name="Group 7" descr="steam, sweat, eat">
            <a:extLst>
              <a:ext uri="{FF2B5EF4-FFF2-40B4-BE49-F238E27FC236}">
                <a16:creationId xmlns:a16="http://schemas.microsoft.com/office/drawing/2014/main" id="{11736F1F-C21B-F51B-F0F4-4441091E861B}"/>
              </a:ext>
            </a:extLst>
          </p:cNvPr>
          <p:cNvGrpSpPr/>
          <p:nvPr/>
        </p:nvGrpSpPr>
        <p:grpSpPr>
          <a:xfrm>
            <a:off x="296304" y="2241729"/>
            <a:ext cx="11599392" cy="3106058"/>
            <a:chOff x="296304" y="2241729"/>
            <a:chExt cx="11599392" cy="3106058"/>
          </a:xfrm>
        </p:grpSpPr>
        <p:grpSp>
          <p:nvGrpSpPr>
            <p:cNvPr id="9" name="Group 8">
              <a:extLst>
                <a:ext uri="{FF2B5EF4-FFF2-40B4-BE49-F238E27FC236}">
                  <a16:creationId xmlns:a16="http://schemas.microsoft.com/office/drawing/2014/main" id="{16049ED4-02F5-AE35-D76A-AEBDCD183FD3}"/>
                </a:ext>
              </a:extLst>
            </p:cNvPr>
            <p:cNvGrpSpPr/>
            <p:nvPr/>
          </p:nvGrpSpPr>
          <p:grpSpPr>
            <a:xfrm>
              <a:off x="4731118" y="2241729"/>
              <a:ext cx="7164578" cy="3106058"/>
              <a:chOff x="4731118" y="2241729"/>
              <a:chExt cx="7164578" cy="3106058"/>
            </a:xfrm>
          </p:grpSpPr>
          <p:pic>
            <p:nvPicPr>
              <p:cNvPr id="4" name="Picture 3" descr="A black background with a black square&#10;&#10;Description automatically generated with medium confidence">
                <a:extLst>
                  <a:ext uri="{FF2B5EF4-FFF2-40B4-BE49-F238E27FC236}">
                    <a16:creationId xmlns:a16="http://schemas.microsoft.com/office/drawing/2014/main" id="{3033853C-B52D-F993-6ACE-5F07EA0079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1118" y="2241730"/>
                <a:ext cx="3106057" cy="3106057"/>
              </a:xfrm>
              <a:prstGeom prst="rect">
                <a:avLst/>
              </a:prstGeom>
            </p:spPr>
          </p:pic>
          <p:pic>
            <p:nvPicPr>
              <p:cNvPr id="5" name="Picture 4">
                <a:extLst>
                  <a:ext uri="{FF2B5EF4-FFF2-40B4-BE49-F238E27FC236}">
                    <a16:creationId xmlns:a16="http://schemas.microsoft.com/office/drawing/2014/main" id="{87CDEEEA-8B8E-D66C-E352-B47BB401AF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89639" y="2241729"/>
                <a:ext cx="3106057" cy="3106057"/>
              </a:xfrm>
              <a:prstGeom prst="rect">
                <a:avLst/>
              </a:prstGeom>
            </p:spPr>
          </p:pic>
        </p:grpSp>
        <p:pic>
          <p:nvPicPr>
            <p:cNvPr id="6" name="Picture 5" descr="steam">
              <a:extLst>
                <a:ext uri="{FF2B5EF4-FFF2-40B4-BE49-F238E27FC236}">
                  <a16:creationId xmlns:a16="http://schemas.microsoft.com/office/drawing/2014/main" id="{6618DF3B-2995-00EE-B3C4-062285FB15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96304" y="2430351"/>
              <a:ext cx="2898805" cy="2728812"/>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24 We do</a:t>
            </a:r>
            <a:endParaRPr lang="en-AU" dirty="0"/>
          </a:p>
        </p:txBody>
      </p:sp>
      <p:grpSp>
        <p:nvGrpSpPr>
          <p:cNvPr id="4" name="Group 3" descr="heat">
            <a:extLst>
              <a:ext uri="{FF2B5EF4-FFF2-40B4-BE49-F238E27FC236}">
                <a16:creationId xmlns:a16="http://schemas.microsoft.com/office/drawing/2014/main" id="{B40521D2-5E76-86F6-B980-790BACC1E2EB}"/>
              </a:ext>
            </a:extLst>
          </p:cNvPr>
          <p:cNvGrpSpPr/>
          <p:nvPr/>
        </p:nvGrpSpPr>
        <p:grpSpPr>
          <a:xfrm>
            <a:off x="569725" y="1440544"/>
            <a:ext cx="3338245" cy="3658773"/>
            <a:chOff x="569725" y="1440544"/>
            <a:chExt cx="3338245" cy="3658773"/>
          </a:xfrm>
        </p:grpSpPr>
        <p:pic>
          <p:nvPicPr>
            <p:cNvPr id="5" name="Picture 4" descr="A black background with a black square&#10;&#10;Description automatically generated with medium confidence">
              <a:extLst>
                <a:ext uri="{FF2B5EF4-FFF2-40B4-BE49-F238E27FC236}">
                  <a16:creationId xmlns:a16="http://schemas.microsoft.com/office/drawing/2014/main" id="{A29B2972-DE05-274F-2232-C0B1F18CF5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725" y="2341602"/>
              <a:ext cx="2757715" cy="2757715"/>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A64E2605-6F9B-8941-A9F4-1CFD05AD98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7399" y="1440544"/>
              <a:ext cx="3120571" cy="3120571"/>
            </a:xfrm>
            <a:prstGeom prst="rect">
              <a:avLst/>
            </a:prstGeom>
          </p:spPr>
        </p:pic>
      </p:grpSp>
    </p:spTree>
    <p:custDataLst>
      <p:tags r:id="rId1"/>
    </p:custDataLst>
    <p:extLst>
      <p:ext uri="{BB962C8B-B14F-4D97-AF65-F5344CB8AC3E}">
        <p14:creationId xmlns:p14="http://schemas.microsoft.com/office/powerpoint/2010/main" val="35871350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25 We do </a:t>
            </a:r>
            <a:endParaRPr lang="en-AU" dirty="0"/>
          </a:p>
        </p:txBody>
      </p:sp>
      <p:grpSp>
        <p:nvGrpSpPr>
          <p:cNvPr id="4" name="Group 3" descr="heat">
            <a:extLst>
              <a:ext uri="{FF2B5EF4-FFF2-40B4-BE49-F238E27FC236}">
                <a16:creationId xmlns:a16="http://schemas.microsoft.com/office/drawing/2014/main" id="{34D0AA5D-8810-9BC8-9CDA-743686F6CDE7}"/>
              </a:ext>
            </a:extLst>
          </p:cNvPr>
          <p:cNvGrpSpPr/>
          <p:nvPr/>
        </p:nvGrpSpPr>
        <p:grpSpPr>
          <a:xfrm>
            <a:off x="569725" y="1440544"/>
            <a:ext cx="3338245" cy="3658773"/>
            <a:chOff x="569725" y="1440544"/>
            <a:chExt cx="3338245" cy="3658773"/>
          </a:xfrm>
        </p:grpSpPr>
        <p:pic>
          <p:nvPicPr>
            <p:cNvPr id="5" name="Picture 4" descr="A black background with a black square&#10;&#10;Description automatically generated with medium confidence">
              <a:extLst>
                <a:ext uri="{FF2B5EF4-FFF2-40B4-BE49-F238E27FC236}">
                  <a16:creationId xmlns:a16="http://schemas.microsoft.com/office/drawing/2014/main" id="{3B0F3F8A-3CD7-0FCB-DB50-740E5C754D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725" y="2341602"/>
              <a:ext cx="2757715" cy="2757715"/>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D7368634-1581-6AF3-273B-5AB802F8DF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7399" y="1440544"/>
              <a:ext cx="3120571" cy="3120571"/>
            </a:xfrm>
            <a:prstGeom prst="rect">
              <a:avLst/>
            </a:prstGeom>
          </p:spPr>
        </p:pic>
      </p:grpSp>
      <p:pic>
        <p:nvPicPr>
          <p:cNvPr id="14" name="Picture 13" descr="head">
            <a:extLst>
              <a:ext uri="{FF2B5EF4-FFF2-40B4-BE49-F238E27FC236}">
                <a16:creationId xmlns:a16="http://schemas.microsoft.com/office/drawing/2014/main" id="{82F4230D-C762-8375-C7E8-B49876F63BC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52543" y="2566243"/>
            <a:ext cx="2086914" cy="2086914"/>
          </a:xfrm>
          <a:prstGeom prst="rect">
            <a:avLst/>
          </a:prstGeom>
          <a:noFill/>
          <a:ln>
            <a:noFill/>
          </a:ln>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26 We do </a:t>
            </a:r>
            <a:endParaRPr lang="en-AU" dirty="0"/>
          </a:p>
        </p:txBody>
      </p:sp>
      <p:grpSp>
        <p:nvGrpSpPr>
          <p:cNvPr id="17" name="Group 16" descr="heat">
            <a:extLst>
              <a:ext uri="{FF2B5EF4-FFF2-40B4-BE49-F238E27FC236}">
                <a16:creationId xmlns:a16="http://schemas.microsoft.com/office/drawing/2014/main" id="{C1CCB74D-7D36-36A5-F70E-7977EB9578C3}"/>
              </a:ext>
            </a:extLst>
          </p:cNvPr>
          <p:cNvGrpSpPr/>
          <p:nvPr/>
        </p:nvGrpSpPr>
        <p:grpSpPr>
          <a:xfrm>
            <a:off x="569725" y="1440544"/>
            <a:ext cx="3338245" cy="3658773"/>
            <a:chOff x="569725" y="1440544"/>
            <a:chExt cx="3338245" cy="3658773"/>
          </a:xfrm>
        </p:grpSpPr>
        <p:pic>
          <p:nvPicPr>
            <p:cNvPr id="10" name="Picture 9" descr="A black background with a black square&#10;&#10;Description automatically generated with medium confidence">
              <a:extLst>
                <a:ext uri="{FF2B5EF4-FFF2-40B4-BE49-F238E27FC236}">
                  <a16:creationId xmlns:a16="http://schemas.microsoft.com/office/drawing/2014/main" id="{5759F613-8B28-A428-B49F-64897107EF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725" y="2341602"/>
              <a:ext cx="2757715" cy="2757715"/>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AB879744-B5D5-78B5-F3CD-F7D4F4EC89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7399" y="1440544"/>
              <a:ext cx="3120571" cy="3120571"/>
            </a:xfrm>
            <a:prstGeom prst="rect">
              <a:avLst/>
            </a:prstGeom>
          </p:spPr>
        </p:pic>
      </p:grpSp>
      <p:pic>
        <p:nvPicPr>
          <p:cNvPr id="18" name="Picture 17" descr="head">
            <a:extLst>
              <a:ext uri="{FF2B5EF4-FFF2-40B4-BE49-F238E27FC236}">
                <a16:creationId xmlns:a16="http://schemas.microsoft.com/office/drawing/2014/main" id="{353DD8D1-6881-DD58-F75E-E983B20D0F9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52543" y="2566243"/>
            <a:ext cx="2086914" cy="2086914"/>
          </a:xfrm>
          <a:prstGeom prst="rect">
            <a:avLst/>
          </a:prstGeom>
          <a:noFill/>
          <a:ln>
            <a:noFill/>
          </a:ln>
        </p:spPr>
      </p:pic>
      <p:pic>
        <p:nvPicPr>
          <p:cNvPr id="2" name="Picture 1" descr="meat">
            <a:extLst>
              <a:ext uri="{FF2B5EF4-FFF2-40B4-BE49-F238E27FC236}">
                <a16:creationId xmlns:a16="http://schemas.microsoft.com/office/drawing/2014/main" id="{977DAFCA-7D20-DB48-D6DA-D4FC4E219087}"/>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8864560" y="2450438"/>
            <a:ext cx="2540041" cy="2540041"/>
          </a:xfrm>
          <a:prstGeom prst="rect">
            <a:avLst/>
          </a:prstGeom>
        </p:spPr>
      </p:pic>
    </p:spTree>
    <p:custDataLst>
      <p:tags r:id="rId1"/>
    </p:custDataLst>
    <p:extLst>
      <p:ext uri="{BB962C8B-B14F-4D97-AF65-F5344CB8AC3E}">
        <p14:creationId xmlns:p14="http://schemas.microsoft.com/office/powerpoint/2010/main" val="3377584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27 I do</a:t>
            </a:r>
            <a:endParaRPr lang="en-AU" dirty="0"/>
          </a:p>
        </p:txBody>
      </p:sp>
      <p:sp>
        <p:nvSpPr>
          <p:cNvPr id="4" name="Content Placeholder 2">
            <a:extLst>
              <a:ext uri="{FF2B5EF4-FFF2-40B4-BE49-F238E27FC236}">
                <a16:creationId xmlns:a16="http://schemas.microsoft.com/office/drawing/2014/main" id="{24853FBF-CE72-4EF6-EE46-53D9C7DE371E}"/>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meant</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28 I do </a:t>
            </a:r>
            <a:endParaRPr lang="en-AU" dirty="0"/>
          </a:p>
        </p:txBody>
      </p:sp>
      <p:sp>
        <p:nvSpPr>
          <p:cNvPr id="4" name="Content Placeholder 2">
            <a:extLst>
              <a:ext uri="{FF2B5EF4-FFF2-40B4-BE49-F238E27FC236}">
                <a16:creationId xmlns:a16="http://schemas.microsoft.com/office/drawing/2014/main" id="{9EC72D7E-4F93-5E3B-46C3-7129F5ADE181}"/>
              </a:ext>
            </a:extLst>
          </p:cNvPr>
          <p:cNvSpPr txBox="1">
            <a:spLocks/>
          </p:cNvSpPr>
          <p:nvPr/>
        </p:nvSpPr>
        <p:spPr>
          <a:xfrm>
            <a:off x="26371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meant   seat</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29 I do</a:t>
            </a:r>
            <a:endParaRPr lang="en-AU" dirty="0"/>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223076" y="291043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meant   seat    break</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77963"/>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3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053293AB-A732-CB72-B68B-988F35401BD9}"/>
              </a:ext>
            </a:extLst>
          </p:cNvPr>
          <p:cNvSpPr txBox="1">
            <a:spLocks/>
          </p:cNvSpPr>
          <p:nvPr/>
        </p:nvSpPr>
        <p:spPr>
          <a:xfrm>
            <a:off x="2784165" y="526525"/>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y</a:t>
            </a:r>
            <a:endParaRPr lang="en-AU" sz="11000">
              <a:solidFill>
                <a:srgbClr val="4557AD"/>
              </a:solidFill>
              <a:latin typeface="Tenorite" pitchFamily="2" charset="0"/>
              <a:cs typeface="Arial"/>
            </a:endParaRPr>
          </a:p>
        </p:txBody>
      </p:sp>
      <p:pic>
        <p:nvPicPr>
          <p:cNvPr id="11" name="Graphic 10" descr="a shy puppy">
            <a:extLst>
              <a:ext uri="{FF2B5EF4-FFF2-40B4-BE49-F238E27FC236}">
                <a16:creationId xmlns:a16="http://schemas.microsoft.com/office/drawing/2014/main" id="{11ACB5AC-DCF0-F1C3-EDDC-779BF63560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0100" y="2559511"/>
            <a:ext cx="2191797" cy="2191797"/>
          </a:xfrm>
          <a:prstGeom prst="rect">
            <a:avLst/>
          </a:prstGeom>
        </p:spPr>
      </p:pic>
      <p:sp>
        <p:nvSpPr>
          <p:cNvPr id="10" name="TextBox 9">
            <a:extLst>
              <a:ext uri="{FF2B5EF4-FFF2-40B4-BE49-F238E27FC236}">
                <a16:creationId xmlns:a16="http://schemas.microsoft.com/office/drawing/2014/main" id="{FC10A3A3-8075-B400-FB28-28D80386CD71}"/>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Sh</a:t>
            </a:r>
            <a:r>
              <a:rPr lang="en-US" sz="5400" u="sng">
                <a:solidFill>
                  <a:srgbClr val="4557AD"/>
                </a:solidFill>
                <a:latin typeface="Tenorite" pitchFamily="2" charset="0"/>
                <a:ea typeface="Verdana" panose="020B0604030504040204" pitchFamily="34" charset="0"/>
                <a:cs typeface="Verdana" panose="020B0604030504040204" pitchFamily="34" charset="0"/>
              </a:rPr>
              <a:t>y</a:t>
            </a:r>
            <a:r>
              <a:rPr lang="en-US" sz="5400">
                <a:solidFill>
                  <a:srgbClr val="4557AD"/>
                </a:solidFill>
                <a:latin typeface="Tenorite" pitchFamily="2" charset="0"/>
                <a:ea typeface="Verdana" panose="020B0604030504040204" pitchFamily="34" charset="0"/>
                <a:cs typeface="Verdana" panose="020B0604030504040204" pitchFamily="34" charset="0"/>
              </a:rPr>
              <a:t> pupp</a:t>
            </a:r>
            <a:r>
              <a:rPr lang="en-US" sz="5400" u="sng">
                <a:solidFill>
                  <a:srgbClr val="4557AD"/>
                </a:solidFill>
                <a:latin typeface="Tenorite" pitchFamily="2" charset="0"/>
                <a:ea typeface="Verdana" panose="020B0604030504040204" pitchFamily="34" charset="0"/>
                <a:cs typeface="Verdana" panose="020B0604030504040204" pitchFamily="34" charset="0"/>
              </a:rPr>
              <a:t>y</a:t>
            </a:r>
            <a:endParaRPr lang="en-AU" sz="5400" u="sng">
              <a:solidFill>
                <a:srgbClr val="4557AD"/>
              </a:solidFill>
            </a:endParaRPr>
          </a:p>
        </p:txBody>
      </p:sp>
      <p:sp>
        <p:nvSpPr>
          <p:cNvPr id="5" name="Rounded Rectangle 3">
            <a:extLst>
              <a:ext uri="{FF2B5EF4-FFF2-40B4-BE49-F238E27FC236}">
                <a16:creationId xmlns:a16="http://schemas.microsoft.com/office/drawing/2014/main" id="{374AFC0C-C9A2-12E4-DE62-7A5E6ABA59A5}"/>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cxnSp>
        <p:nvCxnSpPr>
          <p:cNvPr id="8" name="Straight Connector 7">
            <a:extLst>
              <a:ext uri="{FF2B5EF4-FFF2-40B4-BE49-F238E27FC236}">
                <a16:creationId xmlns:a16="http://schemas.microsoft.com/office/drawing/2014/main" id="{262F6170-2C50-9C49-E361-26829B717FBA}"/>
              </a:ext>
              <a:ext uri="{C183D7F6-B498-43B3-948B-1728B52AA6E4}">
                <adec:decorative xmlns:adec="http://schemas.microsoft.com/office/drawing/2017/decorative" val="1"/>
              </a:ext>
            </a:extLst>
          </p:cNvPr>
          <p:cNvCxnSpPr>
            <a:cxnSpLocks/>
          </p:cNvCxnSpPr>
          <p:nvPr/>
        </p:nvCxnSpPr>
        <p:spPr>
          <a:xfrm>
            <a:off x="5000100" y="1634377"/>
            <a:ext cx="925317"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8272738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30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2" name="Content Placeholder 2">
            <a:extLst>
              <a:ext uri="{FF2B5EF4-FFF2-40B4-BE49-F238E27FC236}">
                <a16:creationId xmlns:a16="http://schemas.microsoft.com/office/drawing/2014/main" id="{D852BDF2-7E4F-3C30-2A1E-54A127A10406}"/>
              </a:ext>
            </a:extLst>
          </p:cNvPr>
          <p:cNvSpPr txBox="1">
            <a:spLocks/>
          </p:cNvSpPr>
          <p:nvPr/>
        </p:nvSpPr>
        <p:spPr>
          <a:xfrm>
            <a:off x="263716" y="2910432"/>
            <a:ext cx="11906250" cy="11726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800">
                <a:solidFill>
                  <a:srgbClr val="4557AD"/>
                </a:solidFill>
                <a:latin typeface="Tenorite" pitchFamily="2" charset="0"/>
                <a:ea typeface="Verdana" panose="020B0604030504040204" pitchFamily="34" charset="0"/>
                <a:cs typeface="Verdana" panose="020B0604030504040204" pitchFamily="34" charset="0"/>
              </a:rPr>
              <a:t>team</a:t>
            </a:r>
            <a:endParaRPr lang="en-AU" sz="7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sp>
        <p:nvSpPr>
          <p:cNvPr id="3" name="Content Placeholder 2">
            <a:extLst>
              <a:ext uri="{FF2B5EF4-FFF2-40B4-BE49-F238E27FC236}">
                <a16:creationId xmlns:a16="http://schemas.microsoft.com/office/drawing/2014/main" id="{3C32F2F2-F4A9-9506-E5DB-356310EA6F72}"/>
              </a:ext>
            </a:extLst>
          </p:cNvPr>
          <p:cNvSpPr txBox="1">
            <a:spLocks/>
          </p:cNvSpPr>
          <p:nvPr/>
        </p:nvSpPr>
        <p:spPr>
          <a:xfrm>
            <a:off x="263716" y="2910432"/>
            <a:ext cx="11906250" cy="11726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800">
                <a:solidFill>
                  <a:srgbClr val="4557AD"/>
                </a:solidFill>
                <a:latin typeface="Tenorite" pitchFamily="2" charset="0"/>
                <a:ea typeface="Verdana" panose="020B0604030504040204" pitchFamily="34" charset="0"/>
                <a:cs typeface="Verdana" panose="020B0604030504040204" pitchFamily="34" charset="0"/>
              </a:rPr>
              <a:t>team   steak</a:t>
            </a:r>
            <a:endParaRPr lang="en-AU" sz="7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32 We do</a:t>
            </a:r>
            <a:endParaRPr lang="en-AU" dirty="0"/>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1726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800">
                <a:solidFill>
                  <a:srgbClr val="4557AD"/>
                </a:solidFill>
                <a:latin typeface="Tenorite" pitchFamily="2" charset="0"/>
                <a:ea typeface="Verdana" panose="020B0604030504040204" pitchFamily="34" charset="0"/>
                <a:cs typeface="Verdana" panose="020B0604030504040204" pitchFamily="34" charset="0"/>
              </a:rPr>
              <a:t>team   steak   each</a:t>
            </a:r>
            <a:endParaRPr lang="en-AU" sz="7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33 We do</a:t>
            </a:r>
            <a:endParaRPr lang="en-AU" dirty="0"/>
          </a:p>
        </p:txBody>
      </p:sp>
      <p:sp>
        <p:nvSpPr>
          <p:cNvPr id="2" name="Content Placeholder 2">
            <a:extLst>
              <a:ext uri="{FF2B5EF4-FFF2-40B4-BE49-F238E27FC236}">
                <a16:creationId xmlns:a16="http://schemas.microsoft.com/office/drawing/2014/main" id="{847BCDD9-0261-861A-D967-611A978CC4C6}"/>
              </a:ext>
            </a:extLst>
          </p:cNvPr>
          <p:cNvSpPr txBox="1">
            <a:spLocks/>
          </p:cNvSpPr>
          <p:nvPr/>
        </p:nvSpPr>
        <p:spPr>
          <a:xfrm>
            <a:off x="263716" y="2910432"/>
            <a:ext cx="11906250" cy="11726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800">
                <a:solidFill>
                  <a:srgbClr val="4557AD"/>
                </a:solidFill>
                <a:latin typeface="Tenorite" pitchFamily="2" charset="0"/>
                <a:ea typeface="Verdana" panose="020B0604030504040204" pitchFamily="34" charset="0"/>
                <a:cs typeface="Verdana" panose="020B0604030504040204" pitchFamily="34" charset="0"/>
              </a:rPr>
              <a:t>team   steak   each   threat</a:t>
            </a:r>
            <a:endParaRPr lang="en-AU" sz="7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196902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34 I do </a:t>
            </a:r>
            <a:endParaRPr lang="en-AU" dirty="0"/>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632374" y="1705483"/>
            <a:ext cx="10203180"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I went to the beach with a loaf of bread and two bits of meat. It was a great snack to eat by the sea!</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35 We do</a:t>
            </a:r>
            <a:endParaRPr lang="en-AU" dirty="0"/>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496443" y="1641363"/>
            <a:ext cx="11199114" cy="344703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I dreamt that I was on a seat with a leaky cup of tea and a bite to eat. “The tea is hot,” I squeaked.</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36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37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38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26185" y="3319091"/>
            <a:ext cx="1488293"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ea</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525922" y="3755308"/>
            <a:ext cx="2641313"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peach</a:t>
            </a:r>
          </a:p>
          <a:p>
            <a:pPr marL="0" indent="0" algn="ctr">
              <a:buFont typeface="Arial" panose="020B0604020202020204" pitchFamily="34" charset="0"/>
              <a:buNone/>
            </a:pPr>
            <a:r>
              <a:rPr lang="en-US" sz="4400">
                <a:solidFill>
                  <a:srgbClr val="4557AD"/>
                </a:solidFill>
                <a:latin typeface="Tenorite" pitchFamily="2" charset="0"/>
                <a:cs typeface="Arial"/>
              </a:rPr>
              <a:t>headband</a:t>
            </a:r>
          </a:p>
          <a:p>
            <a:pPr marL="0" indent="0" algn="ctr">
              <a:buFont typeface="Arial" panose="020B0604020202020204" pitchFamily="34" charset="0"/>
              <a:buNone/>
            </a:pPr>
            <a:r>
              <a:rPr lang="en-US" sz="4400">
                <a:solidFill>
                  <a:srgbClr val="4557AD"/>
                </a:solidFill>
                <a:latin typeface="Tenorite" pitchFamily="2" charset="0"/>
                <a:cs typeface="Arial"/>
              </a:rPr>
              <a:t>break</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grpSp>
        <p:nvGrpSpPr>
          <p:cNvPr id="2" name="Group 1" descr="heat">
            <a:extLst>
              <a:ext uri="{FF2B5EF4-FFF2-40B4-BE49-F238E27FC236}">
                <a16:creationId xmlns:a16="http://schemas.microsoft.com/office/drawing/2014/main" id="{7106224C-D626-6E2C-7408-50241D0A5B31}"/>
              </a:ext>
            </a:extLst>
          </p:cNvPr>
          <p:cNvGrpSpPr/>
          <p:nvPr/>
        </p:nvGrpSpPr>
        <p:grpSpPr>
          <a:xfrm>
            <a:off x="9823311" y="2857763"/>
            <a:ext cx="1346204" cy="1592143"/>
            <a:chOff x="569725" y="1440544"/>
            <a:chExt cx="3338245" cy="3658773"/>
          </a:xfrm>
        </p:grpSpPr>
        <p:pic>
          <p:nvPicPr>
            <p:cNvPr id="5" name="Picture 4" descr="A black background with a black square&#10;&#10;Description automatically generated with medium confidence">
              <a:extLst>
                <a:ext uri="{FF2B5EF4-FFF2-40B4-BE49-F238E27FC236}">
                  <a16:creationId xmlns:a16="http://schemas.microsoft.com/office/drawing/2014/main" id="{A346A76E-9786-CD53-632D-BA7E741DE50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69725" y="2341602"/>
              <a:ext cx="2757715" cy="2757715"/>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A48CDD58-D51D-8DF9-D391-17218B35B4E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7399" y="1440544"/>
              <a:ext cx="3120571" cy="3120571"/>
            </a:xfrm>
            <a:prstGeom prst="rect">
              <a:avLst/>
            </a:prstGeom>
          </p:spPr>
        </p:pic>
      </p:grpSp>
      <p:pic>
        <p:nvPicPr>
          <p:cNvPr id="6" name="Picture 5" descr="leaf">
            <a:extLst>
              <a:ext uri="{FF2B5EF4-FFF2-40B4-BE49-F238E27FC236}">
                <a16:creationId xmlns:a16="http://schemas.microsoft.com/office/drawing/2014/main" id="{68F43B59-FD6A-19B4-BDA8-F99638D4C2AF}"/>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936314" y="4474920"/>
            <a:ext cx="791006" cy="791006"/>
          </a:xfrm>
          <a:prstGeom prst="rect">
            <a:avLst/>
          </a:prstGeom>
        </p:spPr>
      </p:pic>
      <p:pic>
        <p:nvPicPr>
          <p:cNvPr id="9" name="Picture 8" descr="head">
            <a:extLst>
              <a:ext uri="{FF2B5EF4-FFF2-40B4-BE49-F238E27FC236}">
                <a16:creationId xmlns:a16="http://schemas.microsoft.com/office/drawing/2014/main" id="{BFB31529-6FB4-2432-EE44-E5F1C69132E2}"/>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9977704" y="5584064"/>
            <a:ext cx="803307" cy="803307"/>
          </a:xfrm>
          <a:prstGeom prst="rect">
            <a:avLst/>
          </a:prstGeom>
          <a:noFill/>
          <a:ln>
            <a:noFill/>
          </a:ln>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39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3, lesson 1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6063" y="458046"/>
            <a:ext cx="4020669" cy="569645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4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40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41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1275"/>
            <a:ext cx="10515600" cy="1325563"/>
          </a:xfrm>
        </p:spPr>
        <p:txBody>
          <a:bodyPr/>
          <a:lstStyle/>
          <a:p>
            <a:r>
              <a:rPr lang="en-AU" sz="800" dirty="0">
                <a:solidFill>
                  <a:schemeClr val="bg2"/>
                </a:solidFill>
                <a:latin typeface="+mn-lt"/>
              </a:rPr>
              <a:t>Slide 5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2B6730D1-DB92-A600-A9CD-B993F799E181}"/>
              </a:ext>
            </a:extLst>
          </p:cNvPr>
          <p:cNvSpPr txBox="1">
            <a:spLocks/>
          </p:cNvSpPr>
          <p:nvPr/>
        </p:nvSpPr>
        <p:spPr>
          <a:xfrm>
            <a:off x="288209" y="2881403"/>
            <a:ext cx="11906250" cy="1421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9600">
                <a:solidFill>
                  <a:srgbClr val="4557AD"/>
                </a:solidFill>
                <a:latin typeface="Tenorite" pitchFamily="2" charset="0"/>
                <a:ea typeface="Verdana" panose="020B0604030504040204" pitchFamily="34" charset="0"/>
                <a:cs typeface="Verdana" panose="020B0604030504040204" pitchFamily="34" charset="0"/>
              </a:rPr>
              <a:t>cherry   </a:t>
            </a:r>
            <a:r>
              <a:rPr lang="en-US" sz="9600" err="1">
                <a:solidFill>
                  <a:srgbClr val="4557AD"/>
                </a:solidFill>
                <a:latin typeface="Tenorite" pitchFamily="2" charset="0"/>
                <a:ea typeface="Verdana" panose="020B0604030504040204" pitchFamily="34" charset="0"/>
                <a:cs typeface="Verdana" panose="020B0604030504040204" pitchFamily="34" charset="0"/>
              </a:rPr>
              <a:t>sty</a:t>
            </a:r>
            <a:r>
              <a:rPr lang="en-US" sz="9600">
                <a:solidFill>
                  <a:srgbClr val="4557AD"/>
                </a:solidFill>
                <a:latin typeface="Tenorite" pitchFamily="2" charset="0"/>
                <a:ea typeface="Verdana" panose="020B0604030504040204" pitchFamily="34" charset="0"/>
                <a:cs typeface="Verdana" panose="020B0604030504040204" pitchFamily="34" charset="0"/>
              </a:rPr>
              <a:t>   spotlight</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76304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bright">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8678" y="2161770"/>
            <a:ext cx="2711328" cy="2350531"/>
          </a:xfrm>
          <a:prstGeom prst="rect">
            <a:avLst/>
          </a:prstGeom>
        </p:spPr>
      </p:pic>
      <p:pic>
        <p:nvPicPr>
          <p:cNvPr id="7" name="Picture 6" descr="sky">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78266" y="2011266"/>
            <a:ext cx="2404593" cy="2404593"/>
          </a:xfrm>
          <a:prstGeom prst="rect">
            <a:avLst/>
          </a:prstGeom>
        </p:spPr>
      </p:pic>
      <p:pic>
        <p:nvPicPr>
          <p:cNvPr id="5" name="Picture 4" descr="jelly">
            <a:extLst>
              <a:ext uri="{FF2B5EF4-FFF2-40B4-BE49-F238E27FC236}">
                <a16:creationId xmlns:a16="http://schemas.microsoft.com/office/drawing/2014/main" id="{9478EC04-FB36-AE33-B128-E483C13CB58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71996" y="2011266"/>
            <a:ext cx="2404593" cy="2404593"/>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idx="4294967295"/>
          </p:nvPr>
        </p:nvSpPr>
        <p:spPr>
          <a:xfrm>
            <a:off x="0" y="-1476375"/>
            <a:ext cx="10515600" cy="1325562"/>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4" name="Title 1">
            <a:extLst>
              <a:ext uri="{FF2B5EF4-FFF2-40B4-BE49-F238E27FC236}">
                <a16:creationId xmlns:a16="http://schemas.microsoft.com/office/drawing/2014/main" id="{CE97512D-4C8C-5102-F3CC-C160F2BF566C}"/>
              </a:ext>
            </a:extLst>
          </p:cNvPr>
          <p:cNvSpPr txBox="1">
            <a:spLocks/>
          </p:cNvSpPr>
          <p:nvPr/>
        </p:nvSpPr>
        <p:spPr>
          <a:xfrm>
            <a:off x="307427" y="1226044"/>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-ed</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2763008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220717" y="2846556"/>
            <a:ext cx="11729545" cy="13111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a:solidFill>
                  <a:srgbClr val="4557AD"/>
                </a:solidFill>
                <a:latin typeface="Tenorite" pitchFamily="2" charset="0"/>
                <a:ea typeface="Verdana" panose="020B0604030504040204" pitchFamily="34" charset="0"/>
                <a:cs typeface="Verdana" panose="020B0604030504040204" pitchFamily="34" charset="0"/>
              </a:rPr>
              <a:t>helped   stained  nested</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68125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1" name="Picture 10" descr="buzzed">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3138" y="1907221"/>
            <a:ext cx="5630462" cy="3838676"/>
          </a:xfrm>
          <a:prstGeom prst="rect">
            <a:avLst/>
          </a:prstGeom>
        </p:spPr>
      </p:pic>
      <p:grpSp>
        <p:nvGrpSpPr>
          <p:cNvPr id="3" name="Group 2" descr="landed">
            <a:extLst>
              <a:ext uri="{FF2B5EF4-FFF2-40B4-BE49-F238E27FC236}">
                <a16:creationId xmlns:a16="http://schemas.microsoft.com/office/drawing/2014/main" id="{B6CFD81E-5F16-6D8F-C31F-3312ADDEA502}"/>
              </a:ext>
            </a:extLst>
          </p:cNvPr>
          <p:cNvGrpSpPr/>
          <p:nvPr/>
        </p:nvGrpSpPr>
        <p:grpSpPr>
          <a:xfrm>
            <a:off x="4607004" y="1965089"/>
            <a:ext cx="2977991" cy="2927821"/>
            <a:chOff x="3665285" y="3507789"/>
            <a:chExt cx="1974216" cy="1644671"/>
          </a:xfrm>
        </p:grpSpPr>
        <p:pic>
          <p:nvPicPr>
            <p:cNvPr id="4" name="Picture 3" descr="A bird that has landed">
              <a:extLst>
                <a:ext uri="{FF2B5EF4-FFF2-40B4-BE49-F238E27FC236}">
                  <a16:creationId xmlns:a16="http://schemas.microsoft.com/office/drawing/2014/main" id="{DB28ACB3-B9DD-BBF9-44F8-352EF08A39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205739" flipH="1">
              <a:off x="3973766" y="3507789"/>
              <a:ext cx="1644671" cy="1644671"/>
            </a:xfrm>
            <a:prstGeom prst="rect">
              <a:avLst/>
            </a:prstGeom>
          </p:spPr>
        </p:pic>
        <p:cxnSp>
          <p:nvCxnSpPr>
            <p:cNvPr id="5" name="Straight Connector 4">
              <a:extLst>
                <a:ext uri="{FF2B5EF4-FFF2-40B4-BE49-F238E27FC236}">
                  <a16:creationId xmlns:a16="http://schemas.microsoft.com/office/drawing/2014/main" id="{29CA0140-17A7-D5FB-F2D1-D874A20D01CE}"/>
                </a:ext>
                <a:ext uri="{C183D7F6-B498-43B3-948B-1728B52AA6E4}">
                  <adec:decorative xmlns:adec="http://schemas.microsoft.com/office/drawing/2017/decorative" val="1"/>
                </a:ext>
              </a:extLst>
            </p:cNvPr>
            <p:cNvCxnSpPr>
              <a:cxnSpLocks/>
            </p:cNvCxnSpPr>
            <p:nvPr/>
          </p:nvCxnSpPr>
          <p:spPr>
            <a:xfrm>
              <a:off x="3665285" y="4934857"/>
              <a:ext cx="197421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 name="Picture 6" descr="rushed">
            <a:extLst>
              <a:ext uri="{FF2B5EF4-FFF2-40B4-BE49-F238E27FC236}">
                <a16:creationId xmlns:a16="http://schemas.microsoft.com/office/drawing/2014/main" id="{F1F6F99C-463A-B488-D1F0-7E330AB8A4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1568" y="2495427"/>
            <a:ext cx="2662264" cy="2662264"/>
          </a:xfrm>
          <a:prstGeom prst="rect">
            <a:avLst/>
          </a:prstGeom>
        </p:spPr>
      </p:pic>
    </p:spTree>
    <p:extLst>
      <p:ext uri="{BB962C8B-B14F-4D97-AF65-F5344CB8AC3E}">
        <p14:creationId xmlns:p14="http://schemas.microsoft.com/office/powerpoint/2010/main" val="33052980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purl.org/dc/terms/"/>
    <ds:schemaRef ds:uri="ff236c08-9611-4854-a4bb-16d44b7327b6"/>
    <ds:schemaRef ds:uri="http://purl.org/dc/dcmitype/"/>
    <ds:schemaRef ds:uri="http://purl.org/dc/elements/1.1/"/>
    <ds:schemaRef ds:uri="http://www.w3.org/XML/1998/namespace"/>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64eff3df-e3d6-48ed-978f-45ff25640900"/>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A2895CF6-4367-4470-A344-FFA7064C3827}">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TotalTime>8</TotalTime>
  <Words>5491</Words>
  <Application>Microsoft Office PowerPoint</Application>
  <PresentationFormat>Widescreen</PresentationFormat>
  <Paragraphs>676</Paragraphs>
  <Slides>41</Slides>
  <Notes>41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Aptos</vt:lpstr>
      <vt:lpstr>Arial</vt:lpstr>
      <vt:lpstr>Calibri</vt:lpstr>
      <vt:lpstr>Calibri Light</vt:lpstr>
      <vt:lpstr>Courier New</vt:lpstr>
      <vt:lpstr>Segoe UI</vt:lpstr>
      <vt:lpstr>Symbol</vt:lpstr>
      <vt:lpstr>Tenorite</vt:lpstr>
      <vt:lpstr>Office Theme</vt:lpstr>
      <vt:lpstr>Slide 1 Explicit teaching</vt:lpstr>
      <vt:lpstr>Slide 2 Review You do</vt:lpstr>
      <vt:lpstr>Slide 3 I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vt:lpstr>
      <vt:lpstr>Slide 14 Review</vt:lpstr>
      <vt:lpstr>Slide 15 Review</vt:lpstr>
      <vt:lpstr>Slide 16 End of review</vt:lpstr>
      <vt:lpstr>Slide 17 Learning intention and success criteria</vt:lpstr>
      <vt:lpstr>Slide 18 I do </vt:lpstr>
      <vt:lpstr>Slide 19 I do</vt:lpstr>
      <vt:lpstr>Slide 20 We do </vt:lpstr>
      <vt:lpstr>Slide 21 I do</vt:lpstr>
      <vt:lpstr>Slide 22 I do</vt:lpstr>
      <vt:lpstr>Slide 23 I do </vt:lpstr>
      <vt:lpstr>Slide 24 We do</vt:lpstr>
      <vt:lpstr>Slide 25 We do </vt:lpstr>
      <vt:lpstr>Slide 26 We do </vt:lpstr>
      <vt:lpstr>Slide 27 I do</vt:lpstr>
      <vt:lpstr>Slide 28 I do </vt:lpstr>
      <vt:lpstr>Slide 29 I do</vt:lpstr>
      <vt:lpstr>Slide 30 We do </vt:lpstr>
      <vt:lpstr>Slide 31 We do</vt:lpstr>
      <vt:lpstr>Slide 32 We do</vt:lpstr>
      <vt:lpstr>Slide 33 We do</vt:lpstr>
      <vt:lpstr>Slide 34 I do </vt:lpstr>
      <vt:lpstr>Slide 35 We do</vt:lpstr>
      <vt:lpstr>Slide 36 I do </vt:lpstr>
      <vt:lpstr>Slide 37 We do </vt:lpstr>
      <vt:lpstr>Slide 38 Check for understanding</vt:lpstr>
      <vt:lpstr>Slide 39 Check for understanding </vt:lpstr>
      <vt:lpstr>Slide 40 You do</vt:lpstr>
      <vt:lpstr>Slide 41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2025-09-01T04:45:20Z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