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20" r:id="rId5"/>
    <p:sldId id="560" r:id="rId6"/>
    <p:sldId id="571" r:id="rId7"/>
    <p:sldId id="572" r:id="rId8"/>
    <p:sldId id="550" r:id="rId9"/>
    <p:sldId id="551" r:id="rId10"/>
    <p:sldId id="552" r:id="rId11"/>
    <p:sldId id="523" r:id="rId12"/>
    <p:sldId id="524" r:id="rId13"/>
    <p:sldId id="566" r:id="rId14"/>
    <p:sldId id="563" r:id="rId15"/>
    <p:sldId id="564" r:id="rId16"/>
    <p:sldId id="565" r:id="rId17"/>
    <p:sldId id="516" r:id="rId18"/>
    <p:sldId id="498" r:id="rId19"/>
    <p:sldId id="472" r:id="rId20"/>
    <p:sldId id="522" r:id="rId21"/>
    <p:sldId id="473" r:id="rId22"/>
    <p:sldId id="480" r:id="rId23"/>
    <p:sldId id="481" r:id="rId24"/>
    <p:sldId id="482" r:id="rId25"/>
    <p:sldId id="483" r:id="rId26"/>
    <p:sldId id="484" r:id="rId27"/>
    <p:sldId id="485" r:id="rId28"/>
    <p:sldId id="474" r:id="rId29"/>
    <p:sldId id="475" r:id="rId30"/>
    <p:sldId id="476" r:id="rId31"/>
    <p:sldId id="477" r:id="rId32"/>
    <p:sldId id="478" r:id="rId33"/>
    <p:sldId id="479" r:id="rId34"/>
    <p:sldId id="488" r:id="rId35"/>
    <p:sldId id="489" r:id="rId36"/>
    <p:sldId id="490" r:id="rId37"/>
    <p:sldId id="491" r:id="rId38"/>
    <p:sldId id="492" r:id="rId39"/>
    <p:sldId id="493" r:id="rId40"/>
    <p:sldId id="494" r:id="rId41"/>
    <p:sldId id="499"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9B6A49"/>
    <a:srgbClr val="007FC2"/>
    <a:srgbClr val="002060"/>
    <a:srgbClr val="4472C4"/>
    <a:srgbClr val="4857A6"/>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6B0672-FC8E-4307-9C00-B0DDB04573E6}" v="181" dt="2025-08-18T03:15:57.552"/>
    <p1510:client id="{60482260-9FB2-404F-A805-C92E7D4CB942}" v="100" dt="2025-08-18T03:21:38.085"/>
    <p1510:client id="{7ADCCA38-D18B-4307-A6F0-8C2CB9653024}" v="56" dt="2025-08-18T02:10:01.4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60482260-9FB2-404F-A805-C92E7D4CB942}"/>
    <pc:docChg chg="undo custSel addSld delSld modSld">
      <pc:chgData name="Kerrie Shanahan" userId="ae473d9f-76e9-476f-892f-2674ea963afc" providerId="ADAL" clId="{60482260-9FB2-404F-A805-C92E7D4CB942}" dt="2025-08-18T03:21:38.085" v="1070" actId="20577"/>
      <pc:docMkLst>
        <pc:docMk/>
      </pc:docMkLst>
      <pc:sldChg chg="modSp mod">
        <pc:chgData name="Kerrie Shanahan" userId="ae473d9f-76e9-476f-892f-2674ea963afc" providerId="ADAL" clId="{60482260-9FB2-404F-A805-C92E7D4CB942}" dt="2025-08-18T03:20:21.188" v="1002" actId="20577"/>
        <pc:sldMkLst>
          <pc:docMk/>
          <pc:sldMk cId="3979313776" sldId="472"/>
        </pc:sldMkLst>
        <pc:spChg chg="mod">
          <ac:chgData name="Kerrie Shanahan" userId="ae473d9f-76e9-476f-892f-2674ea963afc" providerId="ADAL" clId="{60482260-9FB2-404F-A805-C92E7D4CB942}" dt="2025-08-18T03:20:21.188" v="1002" actId="20577"/>
          <ac:spMkLst>
            <pc:docMk/>
            <pc:sldMk cId="3979313776" sldId="472"/>
            <ac:spMk id="2" creationId="{370703F5-54EA-1A0D-EF89-8E5768C88B96}"/>
          </ac:spMkLst>
        </pc:spChg>
        <pc:spChg chg="mod">
          <ac:chgData name="Kerrie Shanahan" userId="ae473d9f-76e9-476f-892f-2674ea963afc" providerId="ADAL" clId="{60482260-9FB2-404F-A805-C92E7D4CB942}" dt="2025-07-21T02:57:36.934" v="516" actId="962"/>
          <ac:spMkLst>
            <pc:docMk/>
            <pc:sldMk cId="3979313776" sldId="472"/>
            <ac:spMk id="9" creationId="{F4F75782-1C16-EBB0-EB04-E4B00C0BEACC}"/>
          </ac:spMkLst>
        </pc:spChg>
        <pc:picChg chg="mod">
          <ac:chgData name="Kerrie Shanahan" userId="ae473d9f-76e9-476f-892f-2674ea963afc" providerId="ADAL" clId="{60482260-9FB2-404F-A805-C92E7D4CB942}" dt="2025-07-21T02:57:42.572" v="542" actId="962"/>
          <ac:picMkLst>
            <pc:docMk/>
            <pc:sldMk cId="3979313776" sldId="472"/>
            <ac:picMk id="8" creationId="{7B9C42F6-FA4C-1FF2-0F34-42AA61FAF262}"/>
          </ac:picMkLst>
        </pc:picChg>
      </pc:sldChg>
      <pc:sldChg chg="modSp">
        <pc:chgData name="Kerrie Shanahan" userId="ae473d9f-76e9-476f-892f-2674ea963afc" providerId="ADAL" clId="{60482260-9FB2-404F-A805-C92E7D4CB942}" dt="2025-08-18T03:20:28.513" v="1010" actId="20577"/>
        <pc:sldMkLst>
          <pc:docMk/>
          <pc:sldMk cId="568666050" sldId="473"/>
        </pc:sldMkLst>
        <pc:spChg chg="mod">
          <ac:chgData name="Kerrie Shanahan" userId="ae473d9f-76e9-476f-892f-2674ea963afc" providerId="ADAL" clId="{60482260-9FB2-404F-A805-C92E7D4CB942}" dt="2025-08-18T03:20:28.513" v="1010" actId="20577"/>
          <ac:spMkLst>
            <pc:docMk/>
            <pc:sldMk cId="568666050" sldId="473"/>
            <ac:spMk id="3" creationId="{DC9F7A25-0774-C930-9842-15FFE0D904CC}"/>
          </ac:spMkLst>
        </pc:spChg>
      </pc:sldChg>
      <pc:sldChg chg="modSp">
        <pc:chgData name="Kerrie Shanahan" userId="ae473d9f-76e9-476f-892f-2674ea963afc" providerId="ADAL" clId="{60482260-9FB2-404F-A805-C92E7D4CB942}" dt="2025-08-18T03:20:48.927" v="1028" actId="20577"/>
        <pc:sldMkLst>
          <pc:docMk/>
          <pc:sldMk cId="121607987" sldId="474"/>
        </pc:sldMkLst>
        <pc:spChg chg="mod">
          <ac:chgData name="Kerrie Shanahan" userId="ae473d9f-76e9-476f-892f-2674ea963afc" providerId="ADAL" clId="{60482260-9FB2-404F-A805-C92E7D4CB942}" dt="2025-08-18T03:20:48.927" v="1028" actId="20577"/>
          <ac:spMkLst>
            <pc:docMk/>
            <pc:sldMk cId="121607987" sldId="474"/>
            <ac:spMk id="2" creationId="{1674CADB-9446-6068-C140-A7F65047622B}"/>
          </ac:spMkLst>
        </pc:spChg>
      </pc:sldChg>
      <pc:sldChg chg="modSp">
        <pc:chgData name="Kerrie Shanahan" userId="ae473d9f-76e9-476f-892f-2674ea963afc" providerId="ADAL" clId="{60482260-9FB2-404F-A805-C92E7D4CB942}" dt="2025-08-18T03:21:00.339" v="1036" actId="20577"/>
        <pc:sldMkLst>
          <pc:docMk/>
          <pc:sldMk cId="880313685" sldId="475"/>
        </pc:sldMkLst>
        <pc:spChg chg="mod">
          <ac:chgData name="Kerrie Shanahan" userId="ae473d9f-76e9-476f-892f-2674ea963afc" providerId="ADAL" clId="{60482260-9FB2-404F-A805-C92E7D4CB942}" dt="2025-08-18T03:21:00.339" v="1036" actId="20577"/>
          <ac:spMkLst>
            <pc:docMk/>
            <pc:sldMk cId="880313685" sldId="475"/>
            <ac:spMk id="2" creationId="{BC8CD23B-FF81-442C-D093-CAF66874B44F}"/>
          </ac:spMkLst>
        </pc:spChg>
      </pc:sldChg>
      <pc:sldChg chg="modSp">
        <pc:chgData name="Kerrie Shanahan" userId="ae473d9f-76e9-476f-892f-2674ea963afc" providerId="ADAL" clId="{60482260-9FB2-404F-A805-C92E7D4CB942}" dt="2025-08-18T03:21:04.846" v="1040" actId="20577"/>
        <pc:sldMkLst>
          <pc:docMk/>
          <pc:sldMk cId="3581799720" sldId="476"/>
        </pc:sldMkLst>
        <pc:spChg chg="mod">
          <ac:chgData name="Kerrie Shanahan" userId="ae473d9f-76e9-476f-892f-2674ea963afc" providerId="ADAL" clId="{60482260-9FB2-404F-A805-C92E7D4CB942}" dt="2025-08-18T03:21:04.846" v="1040" actId="20577"/>
          <ac:spMkLst>
            <pc:docMk/>
            <pc:sldMk cId="3581799720" sldId="476"/>
            <ac:spMk id="2" creationId="{27EA34F7-0ABE-8E55-C68D-7419E1E96140}"/>
          </ac:spMkLst>
        </pc:spChg>
      </pc:sldChg>
      <pc:sldChg chg="modSp">
        <pc:chgData name="Kerrie Shanahan" userId="ae473d9f-76e9-476f-892f-2674ea963afc" providerId="ADAL" clId="{60482260-9FB2-404F-A805-C92E7D4CB942}" dt="2025-08-18T03:21:08.488" v="1044" actId="20577"/>
        <pc:sldMkLst>
          <pc:docMk/>
          <pc:sldMk cId="133161496" sldId="477"/>
        </pc:sldMkLst>
        <pc:spChg chg="mod">
          <ac:chgData name="Kerrie Shanahan" userId="ae473d9f-76e9-476f-892f-2674ea963afc" providerId="ADAL" clId="{60482260-9FB2-404F-A805-C92E7D4CB942}" dt="2025-08-18T03:21:08.488" v="1044" actId="20577"/>
          <ac:spMkLst>
            <pc:docMk/>
            <pc:sldMk cId="133161496" sldId="477"/>
            <ac:spMk id="3" creationId="{112F5E4E-5A13-57FE-48C2-DEF3DD4A04E3}"/>
          </ac:spMkLst>
        </pc:spChg>
      </pc:sldChg>
      <pc:sldChg chg="modSp">
        <pc:chgData name="Kerrie Shanahan" userId="ae473d9f-76e9-476f-892f-2674ea963afc" providerId="ADAL" clId="{60482260-9FB2-404F-A805-C92E7D4CB942}" dt="2025-08-18T03:21:11.953" v="1048" actId="20577"/>
        <pc:sldMkLst>
          <pc:docMk/>
          <pc:sldMk cId="3342199426" sldId="478"/>
        </pc:sldMkLst>
        <pc:spChg chg="mod">
          <ac:chgData name="Kerrie Shanahan" userId="ae473d9f-76e9-476f-892f-2674ea963afc" providerId="ADAL" clId="{60482260-9FB2-404F-A805-C92E7D4CB942}" dt="2025-08-18T03:21:11.953" v="1048" actId="20577"/>
          <ac:spMkLst>
            <pc:docMk/>
            <pc:sldMk cId="3342199426" sldId="478"/>
            <ac:spMk id="2" creationId="{EDFF05E2-E15F-8B04-AB3D-03BDB4CFBED5}"/>
          </ac:spMkLst>
        </pc:spChg>
      </pc:sldChg>
      <pc:sldChg chg="modSp">
        <pc:chgData name="Kerrie Shanahan" userId="ae473d9f-76e9-476f-892f-2674ea963afc" providerId="ADAL" clId="{60482260-9FB2-404F-A805-C92E7D4CB942}" dt="2025-08-18T03:21:15.112" v="1050" actId="20577"/>
        <pc:sldMkLst>
          <pc:docMk/>
          <pc:sldMk cId="1061470866" sldId="479"/>
        </pc:sldMkLst>
        <pc:spChg chg="mod">
          <ac:chgData name="Kerrie Shanahan" userId="ae473d9f-76e9-476f-892f-2674ea963afc" providerId="ADAL" clId="{60482260-9FB2-404F-A805-C92E7D4CB942}" dt="2025-08-18T03:21:15.112" v="1050" actId="20577"/>
          <ac:spMkLst>
            <pc:docMk/>
            <pc:sldMk cId="1061470866" sldId="479"/>
            <ac:spMk id="3" creationId="{9B96F2F3-9342-B133-1B1E-9141B297D142}"/>
          </ac:spMkLst>
        </pc:spChg>
      </pc:sldChg>
      <pc:sldChg chg="modSp mod">
        <pc:chgData name="Kerrie Shanahan" userId="ae473d9f-76e9-476f-892f-2674ea963afc" providerId="ADAL" clId="{60482260-9FB2-404F-A805-C92E7D4CB942}" dt="2025-08-18T03:20:32.368" v="1014" actId="20577"/>
        <pc:sldMkLst>
          <pc:docMk/>
          <pc:sldMk cId="3426776120" sldId="480"/>
        </pc:sldMkLst>
        <pc:spChg chg="mod">
          <ac:chgData name="Kerrie Shanahan" userId="ae473d9f-76e9-476f-892f-2674ea963afc" providerId="ADAL" clId="{60482260-9FB2-404F-A805-C92E7D4CB942}" dt="2025-08-18T03:20:32.368" v="1014" actId="20577"/>
          <ac:spMkLst>
            <pc:docMk/>
            <pc:sldMk cId="3426776120" sldId="480"/>
            <ac:spMk id="3" creationId="{E166DBE4-709C-FEF1-F426-DD933765B172}"/>
          </ac:spMkLst>
        </pc:spChg>
        <pc:picChg chg="mod">
          <ac:chgData name="Kerrie Shanahan" userId="ae473d9f-76e9-476f-892f-2674ea963afc" providerId="ADAL" clId="{60482260-9FB2-404F-A805-C92E7D4CB942}" dt="2025-07-21T02:57:49.117" v="558" actId="962"/>
          <ac:picMkLst>
            <pc:docMk/>
            <pc:sldMk cId="3426776120" sldId="480"/>
            <ac:picMk id="4" creationId="{DC7AAD30-4F05-2158-618C-2802AC285B5C}"/>
          </ac:picMkLst>
        </pc:picChg>
      </pc:sldChg>
      <pc:sldChg chg="modSp mod">
        <pc:chgData name="Kerrie Shanahan" userId="ae473d9f-76e9-476f-892f-2674ea963afc" providerId="ADAL" clId="{60482260-9FB2-404F-A805-C92E7D4CB942}" dt="2025-08-18T03:20:35.496" v="1016" actId="20577"/>
        <pc:sldMkLst>
          <pc:docMk/>
          <pc:sldMk cId="2954135154" sldId="481"/>
        </pc:sldMkLst>
        <pc:spChg chg="mod">
          <ac:chgData name="Kerrie Shanahan" userId="ae473d9f-76e9-476f-892f-2674ea963afc" providerId="ADAL" clId="{60482260-9FB2-404F-A805-C92E7D4CB942}" dt="2025-08-18T03:20:35.496" v="1016" actId="20577"/>
          <ac:spMkLst>
            <pc:docMk/>
            <pc:sldMk cId="2954135154" sldId="481"/>
            <ac:spMk id="6" creationId="{1405AE87-29A7-8B98-5A05-6FA5064368E9}"/>
          </ac:spMkLst>
        </pc:spChg>
        <pc:grpChg chg="mod">
          <ac:chgData name="Kerrie Shanahan" userId="ae473d9f-76e9-476f-892f-2674ea963afc" providerId="ADAL" clId="{60482260-9FB2-404F-A805-C92E7D4CB942}" dt="2025-07-21T02:57:55.157" v="582" actId="962"/>
          <ac:grpSpMkLst>
            <pc:docMk/>
            <pc:sldMk cId="2954135154" sldId="481"/>
            <ac:grpSpMk id="2" creationId="{9F4DA9D1-8E2E-24EC-683D-F3940FBD4632}"/>
          </ac:grpSpMkLst>
        </pc:grpChg>
      </pc:sldChg>
      <pc:sldChg chg="modSp mod">
        <pc:chgData name="Kerrie Shanahan" userId="ae473d9f-76e9-476f-892f-2674ea963afc" providerId="ADAL" clId="{60482260-9FB2-404F-A805-C92E7D4CB942}" dt="2025-08-18T03:20:38.375" v="1018" actId="20577"/>
        <pc:sldMkLst>
          <pc:docMk/>
          <pc:sldMk cId="1998018280" sldId="482"/>
        </pc:sldMkLst>
        <pc:spChg chg="mod">
          <ac:chgData name="Kerrie Shanahan" userId="ae473d9f-76e9-476f-892f-2674ea963afc" providerId="ADAL" clId="{60482260-9FB2-404F-A805-C92E7D4CB942}" dt="2025-08-18T03:20:38.375" v="1018" actId="20577"/>
          <ac:spMkLst>
            <pc:docMk/>
            <pc:sldMk cId="1998018280" sldId="482"/>
            <ac:spMk id="7" creationId="{461FC22D-E4D8-4449-9E17-6CDF688E548E}"/>
          </ac:spMkLst>
        </pc:spChg>
        <pc:grpChg chg="mod">
          <ac:chgData name="Kerrie Shanahan" userId="ae473d9f-76e9-476f-892f-2674ea963afc" providerId="ADAL" clId="{60482260-9FB2-404F-A805-C92E7D4CB942}" dt="2025-07-21T02:58:03.894" v="622" actId="962"/>
          <ac:grpSpMkLst>
            <pc:docMk/>
            <pc:sldMk cId="1998018280" sldId="482"/>
            <ac:grpSpMk id="9" creationId="{16049ED4-02F5-AE35-D76A-AEBDCD183FD3}"/>
          </ac:grpSpMkLst>
        </pc:grpChg>
      </pc:sldChg>
      <pc:sldChg chg="addSp delSp modSp mod">
        <pc:chgData name="Kerrie Shanahan" userId="ae473d9f-76e9-476f-892f-2674ea963afc" providerId="ADAL" clId="{60482260-9FB2-404F-A805-C92E7D4CB942}" dt="2025-08-18T03:20:41.226" v="1020" actId="20577"/>
        <pc:sldMkLst>
          <pc:docMk/>
          <pc:sldMk cId="3587135087" sldId="483"/>
        </pc:sldMkLst>
        <pc:spChg chg="mod">
          <ac:chgData name="Kerrie Shanahan" userId="ae473d9f-76e9-476f-892f-2674ea963afc" providerId="ADAL" clId="{60482260-9FB2-404F-A805-C92E7D4CB942}" dt="2025-08-18T03:20:41.226" v="1020" actId="20577"/>
          <ac:spMkLst>
            <pc:docMk/>
            <pc:sldMk cId="3587135087" sldId="483"/>
            <ac:spMk id="3" creationId="{3EF03824-E084-CC11-80A1-6FC41544AA70}"/>
          </ac:spMkLst>
        </pc:spChg>
        <pc:picChg chg="mod topLvl">
          <ac:chgData name="Kerrie Shanahan" userId="ae473d9f-76e9-476f-892f-2674ea963afc" providerId="ADAL" clId="{60482260-9FB2-404F-A805-C92E7D4CB942}" dt="2025-07-21T02:58:09.616" v="634" actId="962"/>
          <ac:picMkLst>
            <pc:docMk/>
            <pc:sldMk cId="3587135087" sldId="483"/>
            <ac:picMk id="6" creationId="{9CF04ECD-14A7-6FB2-2097-6E6891F81D6B}"/>
          </ac:picMkLst>
        </pc:picChg>
      </pc:sldChg>
      <pc:sldChg chg="addSp delSp modSp mod">
        <pc:chgData name="Kerrie Shanahan" userId="ae473d9f-76e9-476f-892f-2674ea963afc" providerId="ADAL" clId="{60482260-9FB2-404F-A805-C92E7D4CB942}" dt="2025-08-18T03:20:53.745" v="1030" actId="20577"/>
        <pc:sldMkLst>
          <pc:docMk/>
          <pc:sldMk cId="1827811589" sldId="484"/>
        </pc:sldMkLst>
        <pc:spChg chg="mod">
          <ac:chgData name="Kerrie Shanahan" userId="ae473d9f-76e9-476f-892f-2674ea963afc" providerId="ADAL" clId="{60482260-9FB2-404F-A805-C92E7D4CB942}" dt="2025-08-18T03:20:53.745" v="1030" actId="20577"/>
          <ac:spMkLst>
            <pc:docMk/>
            <pc:sldMk cId="1827811589" sldId="484"/>
            <ac:spMk id="3" creationId="{B06352E3-4E17-7DD5-8A98-F545B9B6A9CC}"/>
          </ac:spMkLst>
        </pc:spChg>
        <pc:grpChg chg="mod topLvl">
          <ac:chgData name="Kerrie Shanahan" userId="ae473d9f-76e9-476f-892f-2674ea963afc" providerId="ADAL" clId="{60482260-9FB2-404F-A805-C92E7D4CB942}" dt="2025-07-21T02:58:15.538" v="658" actId="962"/>
          <ac:grpSpMkLst>
            <pc:docMk/>
            <pc:sldMk cId="1827811589" sldId="484"/>
            <ac:grpSpMk id="4" creationId="{3FC3DB88-1219-362A-DD0D-20A5BA42F477}"/>
          </ac:grpSpMkLst>
        </pc:grpChg>
      </pc:sldChg>
      <pc:sldChg chg="addSp modSp mod">
        <pc:chgData name="Kerrie Shanahan" userId="ae473d9f-76e9-476f-892f-2674ea963afc" providerId="ADAL" clId="{60482260-9FB2-404F-A805-C92E7D4CB942}" dt="2025-08-18T03:20:56.446" v="1032" actId="20577"/>
        <pc:sldMkLst>
          <pc:docMk/>
          <pc:sldMk cId="3377584655" sldId="485"/>
        </pc:sldMkLst>
        <pc:spChg chg="mod">
          <ac:chgData name="Kerrie Shanahan" userId="ae473d9f-76e9-476f-892f-2674ea963afc" providerId="ADAL" clId="{60482260-9FB2-404F-A805-C92E7D4CB942}" dt="2025-08-18T03:20:56.446" v="1032" actId="20577"/>
          <ac:spMkLst>
            <pc:docMk/>
            <pc:sldMk cId="3377584655" sldId="485"/>
            <ac:spMk id="6" creationId="{931E221A-F350-C940-012D-1A3E419734FD}"/>
          </ac:spMkLst>
        </pc:spChg>
        <pc:grpChg chg="add mod">
          <ac:chgData name="Kerrie Shanahan" userId="ae473d9f-76e9-476f-892f-2674ea963afc" providerId="ADAL" clId="{60482260-9FB2-404F-A805-C92E7D4CB942}" dt="2025-07-21T02:58:26.581" v="696" actId="962"/>
          <ac:grpSpMkLst>
            <pc:docMk/>
            <pc:sldMk cId="3377584655" sldId="485"/>
            <ac:grpSpMk id="3" creationId="{33BDDE88-075C-31AF-D0EE-FD283905E0CE}"/>
          </ac:grpSpMkLst>
        </pc:grpChg>
      </pc:sldChg>
      <pc:sldChg chg="modSp modNotesTx">
        <pc:chgData name="Kerrie Shanahan" userId="ae473d9f-76e9-476f-892f-2674ea963afc" providerId="ADAL" clId="{60482260-9FB2-404F-A805-C92E7D4CB942}" dt="2025-08-18T03:21:17.884" v="1052" actId="20577"/>
        <pc:sldMkLst>
          <pc:docMk/>
          <pc:sldMk cId="4078040901" sldId="488"/>
        </pc:sldMkLst>
        <pc:spChg chg="mod">
          <ac:chgData name="Kerrie Shanahan" userId="ae473d9f-76e9-476f-892f-2674ea963afc" providerId="ADAL" clId="{60482260-9FB2-404F-A805-C92E7D4CB942}" dt="2025-08-18T03:21:17.884" v="1052" actId="20577"/>
          <ac:spMkLst>
            <pc:docMk/>
            <pc:sldMk cId="4078040901" sldId="488"/>
            <ac:spMk id="2" creationId="{0C7C0AA0-B6E0-520E-B7E4-E6CCB65186D0}"/>
          </ac:spMkLst>
        </pc:spChg>
      </pc:sldChg>
      <pc:sldChg chg="modSp mod modCm">
        <pc:chgData name="Kerrie Shanahan" userId="ae473d9f-76e9-476f-892f-2674ea963afc" providerId="ADAL" clId="{60482260-9FB2-404F-A805-C92E7D4CB942}" dt="2025-08-18T03:21:20.017" v="1054" actId="20577"/>
        <pc:sldMkLst>
          <pc:docMk/>
          <pc:sldMk cId="1278329242" sldId="489"/>
        </pc:sldMkLst>
        <pc:spChg chg="mod">
          <ac:chgData name="Kerrie Shanahan" userId="ae473d9f-76e9-476f-892f-2674ea963afc" providerId="ADAL" clId="{60482260-9FB2-404F-A805-C92E7D4CB942}" dt="2025-08-18T03:21:20.017" v="1054" actId="20577"/>
          <ac:spMkLst>
            <pc:docMk/>
            <pc:sldMk cId="1278329242" sldId="489"/>
            <ac:spMk id="3" creationId="{A339FF27-3E75-0CBC-DE69-1170FF7905B8}"/>
          </ac:spMkLst>
        </pc:spChg>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60482260-9FB2-404F-A805-C92E7D4CB942}" dt="2025-07-14T00:15:07.440" v="10" actId="20577"/>
              <pc2:cmMkLst xmlns:pc2="http://schemas.microsoft.com/office/powerpoint/2019/9/main/command">
                <pc:docMk/>
                <pc:sldMk cId="1278329242" sldId="489"/>
                <pc2:cmMk id="{81A5E892-89CD-438E-8CBA-2D3E17BD439F}"/>
              </pc2:cmMkLst>
            </pc226:cmChg>
          </p:ext>
        </pc:extLst>
      </pc:sldChg>
      <pc:sldChg chg="modSp modNotesTx">
        <pc:chgData name="Kerrie Shanahan" userId="ae473d9f-76e9-476f-892f-2674ea963afc" providerId="ADAL" clId="{60482260-9FB2-404F-A805-C92E7D4CB942}" dt="2025-08-18T03:21:22.693" v="1056" actId="20577"/>
        <pc:sldMkLst>
          <pc:docMk/>
          <pc:sldMk cId="508572399" sldId="490"/>
        </pc:sldMkLst>
        <pc:spChg chg="mod">
          <ac:chgData name="Kerrie Shanahan" userId="ae473d9f-76e9-476f-892f-2674ea963afc" providerId="ADAL" clId="{60482260-9FB2-404F-A805-C92E7D4CB942}" dt="2025-08-18T03:21:22.693" v="1056" actId="20577"/>
          <ac:spMkLst>
            <pc:docMk/>
            <pc:sldMk cId="508572399" sldId="490"/>
            <ac:spMk id="3" creationId="{C28681C6-8A71-1A1A-970D-5F0EA4B41422}"/>
          </ac:spMkLst>
        </pc:spChg>
      </pc:sldChg>
      <pc:sldChg chg="modSp modNotesTx">
        <pc:chgData name="Kerrie Shanahan" userId="ae473d9f-76e9-476f-892f-2674ea963afc" providerId="ADAL" clId="{60482260-9FB2-404F-A805-C92E7D4CB942}" dt="2025-08-18T03:21:25.182" v="1058" actId="20577"/>
        <pc:sldMkLst>
          <pc:docMk/>
          <pc:sldMk cId="1157311959" sldId="491"/>
        </pc:sldMkLst>
        <pc:spChg chg="mod">
          <ac:chgData name="Kerrie Shanahan" userId="ae473d9f-76e9-476f-892f-2674ea963afc" providerId="ADAL" clId="{60482260-9FB2-404F-A805-C92E7D4CB942}" dt="2025-08-18T03:21:25.182" v="1058" actId="20577"/>
          <ac:spMkLst>
            <pc:docMk/>
            <pc:sldMk cId="1157311959" sldId="491"/>
            <ac:spMk id="3" creationId="{C8B446A7-1E6F-F121-2C5E-B02EF89C2B20}"/>
          </ac:spMkLst>
        </pc:spChg>
      </pc:sldChg>
      <pc:sldChg chg="modSp mod">
        <pc:chgData name="Kerrie Shanahan" userId="ae473d9f-76e9-476f-892f-2674ea963afc" providerId="ADAL" clId="{60482260-9FB2-404F-A805-C92E7D4CB942}" dt="2025-08-18T03:21:28.135" v="1060" actId="20577"/>
        <pc:sldMkLst>
          <pc:docMk/>
          <pc:sldMk cId="258130066" sldId="492"/>
        </pc:sldMkLst>
        <pc:spChg chg="mod">
          <ac:chgData name="Kerrie Shanahan" userId="ae473d9f-76e9-476f-892f-2674ea963afc" providerId="ADAL" clId="{60482260-9FB2-404F-A805-C92E7D4CB942}" dt="2025-08-13T02:08:12.893" v="970" actId="962"/>
          <ac:spMkLst>
            <pc:docMk/>
            <pc:sldMk cId="258130066" sldId="492"/>
            <ac:spMk id="2" creationId="{A14FDC03-9944-1D70-9B69-BE7B13356186}"/>
          </ac:spMkLst>
        </pc:spChg>
        <pc:spChg chg="mod">
          <ac:chgData name="Kerrie Shanahan" userId="ae473d9f-76e9-476f-892f-2674ea963afc" providerId="ADAL" clId="{60482260-9FB2-404F-A805-C92E7D4CB942}" dt="2025-08-18T03:21:28.135" v="1060" actId="20577"/>
          <ac:spMkLst>
            <pc:docMk/>
            <pc:sldMk cId="258130066" sldId="492"/>
            <ac:spMk id="4" creationId="{0FF74E7D-46A4-623E-6F4A-08640157C9E9}"/>
          </ac:spMkLst>
        </pc:spChg>
        <pc:picChg chg="mod ord">
          <ac:chgData name="Kerrie Shanahan" userId="ae473d9f-76e9-476f-892f-2674ea963afc" providerId="ADAL" clId="{60482260-9FB2-404F-A805-C92E7D4CB942}" dt="2025-07-21T02:55:35.393" v="181"/>
          <ac:picMkLst>
            <pc:docMk/>
            <pc:sldMk cId="258130066" sldId="492"/>
            <ac:picMk id="6" creationId="{68F43B59-FD6A-19B4-BDA8-F99638D4C2AF}"/>
          </ac:picMkLst>
        </pc:picChg>
        <pc:picChg chg="mod ord">
          <ac:chgData name="Kerrie Shanahan" userId="ae473d9f-76e9-476f-892f-2674ea963afc" providerId="ADAL" clId="{60482260-9FB2-404F-A805-C92E7D4CB942}" dt="2025-07-21T02:55:43.161" v="184"/>
          <ac:picMkLst>
            <pc:docMk/>
            <pc:sldMk cId="258130066" sldId="492"/>
            <ac:picMk id="9" creationId="{BFB31529-6FB4-2432-EE44-E5F1C69132E2}"/>
          </ac:picMkLst>
        </pc:picChg>
      </pc:sldChg>
      <pc:sldChg chg="modSp mod modNotesTx">
        <pc:chgData name="Kerrie Shanahan" userId="ae473d9f-76e9-476f-892f-2674ea963afc" providerId="ADAL" clId="{60482260-9FB2-404F-A805-C92E7D4CB942}" dt="2025-08-18T03:21:30.955" v="1062" actId="20577"/>
        <pc:sldMkLst>
          <pc:docMk/>
          <pc:sldMk cId="2389358011" sldId="493"/>
        </pc:sldMkLst>
        <pc:spChg chg="mod">
          <ac:chgData name="Kerrie Shanahan" userId="ae473d9f-76e9-476f-892f-2674ea963afc" providerId="ADAL" clId="{60482260-9FB2-404F-A805-C92E7D4CB942}" dt="2025-08-18T03:21:30.955" v="1062" actId="20577"/>
          <ac:spMkLst>
            <pc:docMk/>
            <pc:sldMk cId="2389358011" sldId="493"/>
            <ac:spMk id="3" creationId="{1A465A2C-EA31-EB55-D1ED-038DC7D2B806}"/>
          </ac:spMkLst>
        </pc:spChg>
        <pc:picChg chg="mod">
          <ac:chgData name="Kerrie Shanahan" userId="ae473d9f-76e9-476f-892f-2674ea963afc" providerId="ADAL" clId="{60482260-9FB2-404F-A805-C92E7D4CB942}" dt="2025-08-11T02:14:14.659" v="965" actId="962"/>
          <ac:picMkLst>
            <pc:docMk/>
            <pc:sldMk cId="2389358011" sldId="493"/>
            <ac:picMk id="2" creationId="{384FF3A5-9ADD-594A-A96A-78E8B9D9D57E}"/>
          </ac:picMkLst>
        </pc:picChg>
      </pc:sldChg>
      <pc:sldChg chg="modSp">
        <pc:chgData name="Kerrie Shanahan" userId="ae473d9f-76e9-476f-892f-2674ea963afc" providerId="ADAL" clId="{60482260-9FB2-404F-A805-C92E7D4CB942}" dt="2025-08-18T03:21:34.349" v="1066" actId="20577"/>
        <pc:sldMkLst>
          <pc:docMk/>
          <pc:sldMk cId="824124811" sldId="494"/>
        </pc:sldMkLst>
        <pc:spChg chg="mod">
          <ac:chgData name="Kerrie Shanahan" userId="ae473d9f-76e9-476f-892f-2674ea963afc" providerId="ADAL" clId="{60482260-9FB2-404F-A805-C92E7D4CB942}" dt="2025-08-18T03:21:34.349" v="1066" actId="20577"/>
          <ac:spMkLst>
            <pc:docMk/>
            <pc:sldMk cId="824124811" sldId="494"/>
            <ac:spMk id="4" creationId="{E018A719-F666-F88E-E4F3-357DF3BB0091}"/>
          </ac:spMkLst>
        </pc:spChg>
      </pc:sldChg>
      <pc:sldChg chg="modSp">
        <pc:chgData name="Kerrie Shanahan" userId="ae473d9f-76e9-476f-892f-2674ea963afc" providerId="ADAL" clId="{60482260-9FB2-404F-A805-C92E7D4CB942}" dt="2025-08-18T03:20:18.688" v="1000" actId="20577"/>
        <pc:sldMkLst>
          <pc:docMk/>
          <pc:sldMk cId="1759574190" sldId="498"/>
        </pc:sldMkLst>
        <pc:spChg chg="mod">
          <ac:chgData name="Kerrie Shanahan" userId="ae473d9f-76e9-476f-892f-2674ea963afc" providerId="ADAL" clId="{60482260-9FB2-404F-A805-C92E7D4CB942}" dt="2025-08-18T03:20:18.688" v="1000" actId="20577"/>
          <ac:spMkLst>
            <pc:docMk/>
            <pc:sldMk cId="1759574190" sldId="498"/>
            <ac:spMk id="2" creationId="{98CD6A97-6D38-BE47-BD52-3F22E3E5AA6B}"/>
          </ac:spMkLst>
        </pc:spChg>
      </pc:sldChg>
      <pc:sldChg chg="modSp">
        <pc:chgData name="Kerrie Shanahan" userId="ae473d9f-76e9-476f-892f-2674ea963afc" providerId="ADAL" clId="{60482260-9FB2-404F-A805-C92E7D4CB942}" dt="2025-08-18T03:21:38.085" v="1070" actId="20577"/>
        <pc:sldMkLst>
          <pc:docMk/>
          <pc:sldMk cId="1583021152" sldId="499"/>
        </pc:sldMkLst>
        <pc:spChg chg="mod">
          <ac:chgData name="Kerrie Shanahan" userId="ae473d9f-76e9-476f-892f-2674ea963afc" providerId="ADAL" clId="{60482260-9FB2-404F-A805-C92E7D4CB942}" dt="2025-08-18T03:21:38.085" v="1070" actId="20577"/>
          <ac:spMkLst>
            <pc:docMk/>
            <pc:sldMk cId="1583021152" sldId="499"/>
            <ac:spMk id="2" creationId="{5E09A952-6E3A-9ECC-71A5-2F0F63A52D87}"/>
          </ac:spMkLst>
        </pc:spChg>
      </pc:sldChg>
      <pc:sldChg chg="modSp">
        <pc:chgData name="Kerrie Shanahan" userId="ae473d9f-76e9-476f-892f-2674ea963afc" providerId="ADAL" clId="{60482260-9FB2-404F-A805-C92E7D4CB942}" dt="2025-08-18T03:20:15.612" v="998" actId="20577"/>
        <pc:sldMkLst>
          <pc:docMk/>
          <pc:sldMk cId="3791891907" sldId="516"/>
        </pc:sldMkLst>
        <pc:spChg chg="mod">
          <ac:chgData name="Kerrie Shanahan" userId="ae473d9f-76e9-476f-892f-2674ea963afc" providerId="ADAL" clId="{60482260-9FB2-404F-A805-C92E7D4CB942}" dt="2025-08-18T03:20:15.612" v="998" actId="20577"/>
          <ac:spMkLst>
            <pc:docMk/>
            <pc:sldMk cId="3791891907" sldId="516"/>
            <ac:spMk id="2" creationId="{E0636FF6-6F4F-360A-427A-483D0ED70DBA}"/>
          </ac:spMkLst>
        </pc:spChg>
      </pc:sldChg>
      <pc:sldChg chg="modSp mod modNotesTx">
        <pc:chgData name="Kerrie Shanahan" userId="ae473d9f-76e9-476f-892f-2674ea963afc" providerId="ADAL" clId="{60482260-9FB2-404F-A805-C92E7D4CB942}" dt="2025-07-21T02:56:13.162" v="291" actId="962"/>
        <pc:sldMkLst>
          <pc:docMk/>
          <pc:sldMk cId="1797789494" sldId="518"/>
        </pc:sldMkLst>
      </pc:sldChg>
      <pc:sldChg chg="modSp mod modNotesTx">
        <pc:chgData name="Kerrie Shanahan" userId="ae473d9f-76e9-476f-892f-2674ea963afc" providerId="ADAL" clId="{60482260-9FB2-404F-A805-C92E7D4CB942}" dt="2025-08-18T03:06:47.335" v="971" actId="207"/>
        <pc:sldMkLst>
          <pc:docMk/>
          <pc:sldMk cId="409148390" sldId="520"/>
        </pc:sldMkLst>
        <pc:spChg chg="mod">
          <ac:chgData name="Kerrie Shanahan" userId="ae473d9f-76e9-476f-892f-2674ea963afc" providerId="ADAL" clId="{60482260-9FB2-404F-A805-C92E7D4CB942}" dt="2025-08-18T03:06:47.335" v="971" actId="207"/>
          <ac:spMkLst>
            <pc:docMk/>
            <pc:sldMk cId="409148390" sldId="520"/>
            <ac:spMk id="6" creationId="{3E192CB3-B945-9406-F3AE-9F952F274A67}"/>
          </ac:spMkLst>
        </pc:spChg>
        <pc:spChg chg="ord">
          <ac:chgData name="Kerrie Shanahan" userId="ae473d9f-76e9-476f-892f-2674ea963afc" providerId="ADAL" clId="{60482260-9FB2-404F-A805-C92E7D4CB942}" dt="2025-07-21T02:53:47.710" v="161"/>
          <ac:spMkLst>
            <pc:docMk/>
            <pc:sldMk cId="409148390" sldId="520"/>
            <ac:spMk id="7" creationId="{9890F197-D46C-9CA8-EE12-3BF470C0CDC9}"/>
          </ac:spMkLst>
        </pc:spChg>
      </pc:sldChg>
      <pc:sldChg chg="modSp">
        <pc:chgData name="Kerrie Shanahan" userId="ae473d9f-76e9-476f-892f-2674ea963afc" providerId="ADAL" clId="{60482260-9FB2-404F-A805-C92E7D4CB942}" dt="2025-08-18T03:20:25.065" v="1006" actId="20577"/>
        <pc:sldMkLst>
          <pc:docMk/>
          <pc:sldMk cId="309290176" sldId="522"/>
        </pc:sldMkLst>
        <pc:spChg chg="mod">
          <ac:chgData name="Kerrie Shanahan" userId="ae473d9f-76e9-476f-892f-2674ea963afc" providerId="ADAL" clId="{60482260-9FB2-404F-A805-C92E7D4CB942}" dt="2025-08-18T03:20:25.065" v="1006" actId="20577"/>
          <ac:spMkLst>
            <pc:docMk/>
            <pc:sldMk cId="309290176" sldId="522"/>
            <ac:spMk id="3" creationId="{EB3DE614-2500-DDC6-79A7-93512B15B967}"/>
          </ac:spMkLst>
        </pc:spChg>
      </pc:sldChg>
      <pc:sldChg chg="modSp">
        <pc:chgData name="Kerrie Shanahan" userId="ae473d9f-76e9-476f-892f-2674ea963afc" providerId="ADAL" clId="{60482260-9FB2-404F-A805-C92E7D4CB942}" dt="2025-08-18T03:20:00.554" v="987" actId="20577"/>
        <pc:sldMkLst>
          <pc:docMk/>
          <pc:sldMk cId="1596643284" sldId="523"/>
        </pc:sldMkLst>
        <pc:spChg chg="mod">
          <ac:chgData name="Kerrie Shanahan" userId="ae473d9f-76e9-476f-892f-2674ea963afc" providerId="ADAL" clId="{60482260-9FB2-404F-A805-C92E7D4CB942}" dt="2025-08-18T03:20:00.554" v="987" actId="20577"/>
          <ac:spMkLst>
            <pc:docMk/>
            <pc:sldMk cId="1596643284" sldId="523"/>
            <ac:spMk id="2" creationId="{07291B45-CA4A-EE01-F19A-8F49EDB7F047}"/>
          </ac:spMkLst>
        </pc:spChg>
      </pc:sldChg>
      <pc:sldChg chg="modSp mod">
        <pc:chgData name="Kerrie Shanahan" userId="ae473d9f-76e9-476f-892f-2674ea963afc" providerId="ADAL" clId="{60482260-9FB2-404F-A805-C92E7D4CB942}" dt="2025-08-18T03:20:02.890" v="990" actId="20577"/>
        <pc:sldMkLst>
          <pc:docMk/>
          <pc:sldMk cId="3297467164" sldId="524"/>
        </pc:sldMkLst>
        <pc:spChg chg="mod">
          <ac:chgData name="Kerrie Shanahan" userId="ae473d9f-76e9-476f-892f-2674ea963afc" providerId="ADAL" clId="{60482260-9FB2-404F-A805-C92E7D4CB942}" dt="2025-07-30T01:28:23.315" v="801" actId="6549"/>
          <ac:spMkLst>
            <pc:docMk/>
            <pc:sldMk cId="3297467164" sldId="524"/>
            <ac:spMk id="2" creationId="{409B081D-CF90-98B9-E850-64B8146456DD}"/>
          </ac:spMkLst>
        </pc:spChg>
        <pc:spChg chg="mod">
          <ac:chgData name="Kerrie Shanahan" userId="ae473d9f-76e9-476f-892f-2674ea963afc" providerId="ADAL" clId="{60482260-9FB2-404F-A805-C92E7D4CB942}" dt="2025-08-18T03:20:02.890" v="990" actId="20577"/>
          <ac:spMkLst>
            <pc:docMk/>
            <pc:sldMk cId="3297467164" sldId="524"/>
            <ac:spMk id="3" creationId="{56A57364-6EB2-EC1C-926A-8EC67CB5BAF0}"/>
          </ac:spMkLst>
        </pc:spChg>
      </pc:sldChg>
      <pc:sldChg chg="modSp">
        <pc:chgData name="Kerrie Shanahan" userId="ae473d9f-76e9-476f-892f-2674ea963afc" providerId="ADAL" clId="{60482260-9FB2-404F-A805-C92E7D4CB942}" dt="2025-08-18T03:19:49.799" v="981" actId="20577"/>
        <pc:sldMkLst>
          <pc:docMk/>
          <pc:sldMk cId="3330237926" sldId="550"/>
        </pc:sldMkLst>
        <pc:spChg chg="mod">
          <ac:chgData name="Kerrie Shanahan" userId="ae473d9f-76e9-476f-892f-2674ea963afc" providerId="ADAL" clId="{60482260-9FB2-404F-A805-C92E7D4CB942}" dt="2025-08-18T03:19:49.799" v="981" actId="20577"/>
          <ac:spMkLst>
            <pc:docMk/>
            <pc:sldMk cId="3330237926" sldId="550"/>
            <ac:spMk id="2" creationId="{9499173E-77E2-9796-7385-E9E73BA9A476}"/>
          </ac:spMkLst>
        </pc:spChg>
      </pc:sldChg>
      <pc:sldChg chg="modSp">
        <pc:chgData name="Kerrie Shanahan" userId="ae473d9f-76e9-476f-892f-2674ea963afc" providerId="ADAL" clId="{60482260-9FB2-404F-A805-C92E7D4CB942}" dt="2025-08-18T03:19:52.646" v="983" actId="20577"/>
        <pc:sldMkLst>
          <pc:docMk/>
          <pc:sldMk cId="137630411" sldId="551"/>
        </pc:sldMkLst>
        <pc:spChg chg="mod">
          <ac:chgData name="Kerrie Shanahan" userId="ae473d9f-76e9-476f-892f-2674ea963afc" providerId="ADAL" clId="{60482260-9FB2-404F-A805-C92E7D4CB942}" dt="2025-08-18T03:19:52.646" v="983" actId="20577"/>
          <ac:spMkLst>
            <pc:docMk/>
            <pc:sldMk cId="137630411" sldId="551"/>
            <ac:spMk id="3" creationId="{56A57364-6EB2-EC1C-926A-8EC67CB5BAF0}"/>
          </ac:spMkLst>
        </pc:spChg>
      </pc:sldChg>
      <pc:sldChg chg="modSp mod">
        <pc:chgData name="Kerrie Shanahan" userId="ae473d9f-76e9-476f-892f-2674ea963afc" providerId="ADAL" clId="{60482260-9FB2-404F-A805-C92E7D4CB942}" dt="2025-08-18T03:19:55.952" v="985" actId="20577"/>
        <pc:sldMkLst>
          <pc:docMk/>
          <pc:sldMk cId="1942781684" sldId="552"/>
        </pc:sldMkLst>
        <pc:spChg chg="mod">
          <ac:chgData name="Kerrie Shanahan" userId="ae473d9f-76e9-476f-892f-2674ea963afc" providerId="ADAL" clId="{60482260-9FB2-404F-A805-C92E7D4CB942}" dt="2025-08-18T03:19:55.952" v="985" actId="20577"/>
          <ac:spMkLst>
            <pc:docMk/>
            <pc:sldMk cId="1942781684" sldId="552"/>
            <ac:spMk id="2" creationId="{07291B45-CA4A-EE01-F19A-8F49EDB7F047}"/>
          </ac:spMkLst>
        </pc:spChg>
        <pc:picChg chg="mod">
          <ac:chgData name="Kerrie Shanahan" userId="ae473d9f-76e9-476f-892f-2674ea963afc" providerId="ADAL" clId="{60482260-9FB2-404F-A805-C92E7D4CB942}" dt="2025-07-21T02:54:53.619" v="173" actId="962"/>
          <ac:picMkLst>
            <pc:docMk/>
            <pc:sldMk cId="1942781684" sldId="552"/>
            <ac:picMk id="3" creationId="{E9A903B1-8F1A-DFEC-4497-AD9FC84C9FC9}"/>
          </ac:picMkLst>
        </pc:picChg>
        <pc:picChg chg="mod ord">
          <ac:chgData name="Kerrie Shanahan" userId="ae473d9f-76e9-476f-892f-2674ea963afc" providerId="ADAL" clId="{60482260-9FB2-404F-A805-C92E7D4CB942}" dt="2025-07-21T02:55:00.916" v="176" actId="962"/>
          <ac:picMkLst>
            <pc:docMk/>
            <pc:sldMk cId="1942781684" sldId="552"/>
            <ac:picMk id="5" creationId="{9478EC04-FB36-AE33-B128-E483C13CB589}"/>
          </ac:picMkLst>
        </pc:picChg>
        <pc:picChg chg="mod ord">
          <ac:chgData name="Kerrie Shanahan" userId="ae473d9f-76e9-476f-892f-2674ea963afc" providerId="ADAL" clId="{60482260-9FB2-404F-A805-C92E7D4CB942}" dt="2025-07-21T02:55:18.455" v="178"/>
          <ac:picMkLst>
            <pc:docMk/>
            <pc:sldMk cId="1942781684" sldId="552"/>
            <ac:picMk id="6" creationId="{931DBF9C-04F0-9747-CE84-CE7CB9FE51C1}"/>
          </ac:picMkLst>
        </pc:picChg>
      </pc:sldChg>
      <pc:sldChg chg="modSp mod">
        <pc:chgData name="Kerrie Shanahan" userId="ae473d9f-76e9-476f-892f-2674ea963afc" providerId="ADAL" clId="{60482260-9FB2-404F-A805-C92E7D4CB942}" dt="2025-08-18T03:19:41.874" v="975" actId="20577"/>
        <pc:sldMkLst>
          <pc:docMk/>
          <pc:sldMk cId="3827273845" sldId="560"/>
        </pc:sldMkLst>
        <pc:spChg chg="ord">
          <ac:chgData name="Kerrie Shanahan" userId="ae473d9f-76e9-476f-892f-2674ea963afc" providerId="ADAL" clId="{60482260-9FB2-404F-A805-C92E7D4CB942}" dt="2025-07-21T02:54:07.445" v="167"/>
          <ac:spMkLst>
            <pc:docMk/>
            <pc:sldMk cId="3827273845" sldId="560"/>
            <ac:spMk id="2" creationId="{053293AB-A732-CB72-B68B-988F35401BD9}"/>
          </ac:spMkLst>
        </pc:spChg>
        <pc:spChg chg="mod">
          <ac:chgData name="Kerrie Shanahan" userId="ae473d9f-76e9-476f-892f-2674ea963afc" providerId="ADAL" clId="{60482260-9FB2-404F-A805-C92E7D4CB942}" dt="2025-08-18T03:19:41.874" v="975" actId="20577"/>
          <ac:spMkLst>
            <pc:docMk/>
            <pc:sldMk cId="3827273845" sldId="560"/>
            <ac:spMk id="3" creationId="{EB3DE614-2500-DDC6-79A7-93512B15B967}"/>
          </ac:spMkLst>
        </pc:spChg>
        <pc:spChg chg="mod">
          <ac:chgData name="Kerrie Shanahan" userId="ae473d9f-76e9-476f-892f-2674ea963afc" providerId="ADAL" clId="{60482260-9FB2-404F-A805-C92E7D4CB942}" dt="2025-07-21T02:53:52.222" v="162" actId="962"/>
          <ac:spMkLst>
            <pc:docMk/>
            <pc:sldMk cId="3827273845" sldId="560"/>
            <ac:spMk id="5" creationId="{374AFC0C-C9A2-12E4-DE62-7A5E6ABA59A5}"/>
          </ac:spMkLst>
        </pc:spChg>
        <pc:spChg chg="ord">
          <ac:chgData name="Kerrie Shanahan" userId="ae473d9f-76e9-476f-892f-2674ea963afc" providerId="ADAL" clId="{60482260-9FB2-404F-A805-C92E7D4CB942}" dt="2025-07-21T02:53:56.466" v="164"/>
          <ac:spMkLst>
            <pc:docMk/>
            <pc:sldMk cId="3827273845" sldId="560"/>
            <ac:spMk id="10" creationId="{FC10A3A3-8075-B400-FB28-28D80386CD71}"/>
          </ac:spMkLst>
        </pc:spChg>
        <pc:picChg chg="mod">
          <ac:chgData name="Kerrie Shanahan" userId="ae473d9f-76e9-476f-892f-2674ea963afc" providerId="ADAL" clId="{60482260-9FB2-404F-A805-C92E7D4CB942}" dt="2025-07-21T02:54:04.027" v="165" actId="962"/>
          <ac:picMkLst>
            <pc:docMk/>
            <pc:sldMk cId="3827273845" sldId="560"/>
            <ac:picMk id="11" creationId="{11ACB5AC-DCF0-F1C3-EDDC-779BF635608A}"/>
          </ac:picMkLst>
        </pc:picChg>
        <pc:cxnChg chg="mod">
          <ac:chgData name="Kerrie Shanahan" userId="ae473d9f-76e9-476f-892f-2674ea963afc" providerId="ADAL" clId="{60482260-9FB2-404F-A805-C92E7D4CB942}" dt="2025-07-21T02:53:52.832" v="163" actId="962"/>
          <ac:cxnSpMkLst>
            <pc:docMk/>
            <pc:sldMk cId="3827273845" sldId="560"/>
            <ac:cxnSpMk id="8" creationId="{262F6170-2C50-9C49-E361-26829B717FBA}"/>
          </ac:cxnSpMkLst>
        </pc:cxnChg>
      </pc:sldChg>
      <pc:sldChg chg="modSp">
        <pc:chgData name="Kerrie Shanahan" userId="ae473d9f-76e9-476f-892f-2674ea963afc" providerId="ADAL" clId="{60482260-9FB2-404F-A805-C92E7D4CB942}" dt="2025-08-18T03:20:09.650" v="994" actId="20577"/>
        <pc:sldMkLst>
          <pc:docMk/>
          <pc:sldMk cId="3177197192" sldId="563"/>
        </pc:sldMkLst>
        <pc:spChg chg="mod">
          <ac:chgData name="Kerrie Shanahan" userId="ae473d9f-76e9-476f-892f-2674ea963afc" providerId="ADAL" clId="{60482260-9FB2-404F-A805-C92E7D4CB942}" dt="2025-08-18T03:20:09.650" v="994" actId="20577"/>
          <ac:spMkLst>
            <pc:docMk/>
            <pc:sldMk cId="3177197192" sldId="563"/>
            <ac:spMk id="3" creationId="{A88DF705-F035-9903-8234-AE88DC4BF613}"/>
          </ac:spMkLst>
        </pc:spChg>
      </pc:sldChg>
      <pc:sldChg chg="modSp mod">
        <pc:chgData name="Kerrie Shanahan" userId="ae473d9f-76e9-476f-892f-2674ea963afc" providerId="ADAL" clId="{60482260-9FB2-404F-A805-C92E7D4CB942}" dt="2025-08-18T03:20:12.500" v="996" actId="20577"/>
        <pc:sldMkLst>
          <pc:docMk/>
          <pc:sldMk cId="36868995" sldId="564"/>
        </pc:sldMkLst>
        <pc:spChg chg="mod">
          <ac:chgData name="Kerrie Shanahan" userId="ae473d9f-76e9-476f-892f-2674ea963afc" providerId="ADAL" clId="{60482260-9FB2-404F-A805-C92E7D4CB942}" dt="2025-08-18T03:20:12.500" v="996" actId="20577"/>
          <ac:spMkLst>
            <pc:docMk/>
            <pc:sldMk cId="36868995" sldId="564"/>
            <ac:spMk id="2" creationId="{4C08884A-7B8E-E29E-99D9-954C30288970}"/>
          </ac:spMkLst>
        </pc:spChg>
      </pc:sldChg>
      <pc:sldChg chg="modSp mod">
        <pc:chgData name="Kerrie Shanahan" userId="ae473d9f-76e9-476f-892f-2674ea963afc" providerId="ADAL" clId="{60482260-9FB2-404F-A805-C92E7D4CB942}" dt="2025-08-18T03:07:19.324" v="973" actId="1076"/>
        <pc:sldMkLst>
          <pc:docMk/>
          <pc:sldMk cId="450225183" sldId="565"/>
        </pc:sldMkLst>
        <pc:spChg chg="mod">
          <ac:chgData name="Kerrie Shanahan" userId="ae473d9f-76e9-476f-892f-2674ea963afc" providerId="ADAL" clId="{60482260-9FB2-404F-A805-C92E7D4CB942}" dt="2025-08-18T03:07:19.324" v="973" actId="1076"/>
          <ac:spMkLst>
            <pc:docMk/>
            <pc:sldMk cId="450225183" sldId="565"/>
            <ac:spMk id="2" creationId="{A46BA5E2-2AEA-136D-33A3-2D53D9A463A2}"/>
          </ac:spMkLst>
        </pc:spChg>
      </pc:sldChg>
      <pc:sldChg chg="addSp delSp modSp mod modNotesTx">
        <pc:chgData name="Kerrie Shanahan" userId="ae473d9f-76e9-476f-892f-2674ea963afc" providerId="ADAL" clId="{60482260-9FB2-404F-A805-C92E7D4CB942}" dt="2025-08-18T03:20:06.966" v="992" actId="20577"/>
        <pc:sldMkLst>
          <pc:docMk/>
          <pc:sldMk cId="1555405071" sldId="566"/>
        </pc:sldMkLst>
        <pc:spChg chg="mod">
          <ac:chgData name="Kerrie Shanahan" userId="ae473d9f-76e9-476f-892f-2674ea963afc" providerId="ADAL" clId="{60482260-9FB2-404F-A805-C92E7D4CB942}" dt="2025-08-18T03:20:06.966" v="992" actId="20577"/>
          <ac:spMkLst>
            <pc:docMk/>
            <pc:sldMk cId="1555405071" sldId="566"/>
            <ac:spMk id="2" creationId="{07291B45-CA4A-EE01-F19A-8F49EDB7F047}"/>
          </ac:spMkLst>
        </pc:spChg>
        <pc:grpChg chg="mod">
          <ac:chgData name="Kerrie Shanahan" userId="ae473d9f-76e9-476f-892f-2674ea963afc" providerId="ADAL" clId="{60482260-9FB2-404F-A805-C92E7D4CB942}" dt="2025-08-11T02:08:06.854" v="853" actId="14826"/>
          <ac:grpSpMkLst>
            <pc:docMk/>
            <pc:sldMk cId="1555405071" sldId="566"/>
            <ac:grpSpMk id="6" creationId="{D1A00BA9-117E-2C9A-4AD8-184EB52C6071}"/>
          </ac:grpSpMkLst>
        </pc:grpChg>
        <pc:picChg chg="add mod">
          <ac:chgData name="Kerrie Shanahan" userId="ae473d9f-76e9-476f-892f-2674ea963afc" providerId="ADAL" clId="{60482260-9FB2-404F-A805-C92E7D4CB942}" dt="2025-08-11T02:08:26.792" v="858" actId="1076"/>
          <ac:picMkLst>
            <pc:docMk/>
            <pc:sldMk cId="1555405071" sldId="566"/>
            <ac:picMk id="5" creationId="{7A475EC8-67E5-F6EE-24B3-9848F5F9F87D}"/>
          </ac:picMkLst>
        </pc:picChg>
        <pc:picChg chg="mod">
          <ac:chgData name="Kerrie Shanahan" userId="ae473d9f-76e9-476f-892f-2674ea963afc" providerId="ADAL" clId="{60482260-9FB2-404F-A805-C92E7D4CB942}" dt="2025-08-11T02:08:06.854" v="853" actId="14826"/>
          <ac:picMkLst>
            <pc:docMk/>
            <pc:sldMk cId="1555405071" sldId="566"/>
            <ac:picMk id="11" creationId="{529832FA-A0D9-4427-F9A0-9B974AED7547}"/>
          </ac:picMkLst>
        </pc:picChg>
        <pc:picChg chg="mod">
          <ac:chgData name="Kerrie Shanahan" userId="ae473d9f-76e9-476f-892f-2674ea963afc" providerId="ADAL" clId="{60482260-9FB2-404F-A805-C92E7D4CB942}" dt="2025-08-11T02:08:33.892" v="859" actId="1076"/>
          <ac:picMkLst>
            <pc:docMk/>
            <pc:sldMk cId="1555405071" sldId="566"/>
            <ac:picMk id="12" creationId="{41FFF83C-5A75-E492-1133-796CBC1D820E}"/>
          </ac:picMkLst>
        </pc:picChg>
      </pc:sldChg>
      <pc:sldChg chg="addSp delSp modSp mod">
        <pc:chgData name="Kerrie Shanahan" userId="ae473d9f-76e9-476f-892f-2674ea963afc" providerId="ADAL" clId="{60482260-9FB2-404F-A805-C92E7D4CB942}" dt="2025-07-21T02:57:19.330" v="513" actId="962"/>
        <pc:sldMkLst>
          <pc:docMk/>
          <pc:sldMk cId="2117175618" sldId="569"/>
        </pc:sldMkLst>
      </pc:sldChg>
      <pc:sldChg chg="modSp mod">
        <pc:chgData name="Kerrie Shanahan" userId="ae473d9f-76e9-476f-892f-2674ea963afc" providerId="ADAL" clId="{60482260-9FB2-404F-A805-C92E7D4CB942}" dt="2025-07-21T02:57:26.943" v="515" actId="962"/>
        <pc:sldMkLst>
          <pc:docMk/>
          <pc:sldMk cId="363186821" sldId="570"/>
        </pc:sldMkLst>
      </pc:sldChg>
      <pc:sldChg chg="modSp mod">
        <pc:chgData name="Kerrie Shanahan" userId="ae473d9f-76e9-476f-892f-2674ea963afc" providerId="ADAL" clId="{60482260-9FB2-404F-A805-C92E7D4CB942}" dt="2025-08-18T03:19:44.315" v="977" actId="20577"/>
        <pc:sldMkLst>
          <pc:docMk/>
          <pc:sldMk cId="1315584489" sldId="571"/>
        </pc:sldMkLst>
        <pc:spChg chg="mod">
          <ac:chgData name="Kerrie Shanahan" userId="ae473d9f-76e9-476f-892f-2674ea963afc" providerId="ADAL" clId="{60482260-9FB2-404F-A805-C92E7D4CB942}" dt="2025-08-18T03:19:44.315" v="977" actId="20577"/>
          <ac:spMkLst>
            <pc:docMk/>
            <pc:sldMk cId="1315584489" sldId="571"/>
            <ac:spMk id="2" creationId="{370703F5-54EA-1A0D-EF89-8E5768C88B96}"/>
          </ac:spMkLst>
        </pc:spChg>
        <pc:grpChg chg="mod">
          <ac:chgData name="Kerrie Shanahan" userId="ae473d9f-76e9-476f-892f-2674ea963afc" providerId="ADAL" clId="{60482260-9FB2-404F-A805-C92E7D4CB942}" dt="2025-07-21T02:56:32.039" v="455" actId="962"/>
          <ac:grpSpMkLst>
            <pc:docMk/>
            <pc:sldMk cId="1315584489" sldId="571"/>
            <ac:grpSpMk id="6" creationId="{6B4CB34A-BC7B-1A54-FA15-FEC2FFF6C5D1}"/>
          </ac:grpSpMkLst>
        </pc:grpChg>
      </pc:sldChg>
      <pc:sldChg chg="modSp mod">
        <pc:chgData name="Kerrie Shanahan" userId="ae473d9f-76e9-476f-892f-2674ea963afc" providerId="ADAL" clId="{60482260-9FB2-404F-A805-C92E7D4CB942}" dt="2025-08-18T03:19:46.951" v="979" actId="20577"/>
        <pc:sldMkLst>
          <pc:docMk/>
          <pc:sldMk cId="2331923430" sldId="572"/>
        </pc:sldMkLst>
        <pc:spChg chg="mod">
          <ac:chgData name="Kerrie Shanahan" userId="ae473d9f-76e9-476f-892f-2674ea963afc" providerId="ADAL" clId="{60482260-9FB2-404F-A805-C92E7D4CB942}" dt="2025-08-18T03:19:46.951" v="979" actId="20577"/>
          <ac:spMkLst>
            <pc:docMk/>
            <pc:sldMk cId="2331923430" sldId="572"/>
            <ac:spMk id="2" creationId="{370703F5-54EA-1A0D-EF89-8E5768C88B96}"/>
          </ac:spMkLst>
        </pc:spChg>
        <pc:spChg chg="mod">
          <ac:chgData name="Kerrie Shanahan" userId="ae473d9f-76e9-476f-892f-2674ea963afc" providerId="ADAL" clId="{60482260-9FB2-404F-A805-C92E7D4CB942}" dt="2025-07-21T02:54:16.391" v="168" actId="962"/>
          <ac:spMkLst>
            <pc:docMk/>
            <pc:sldMk cId="2331923430" sldId="572"/>
            <ac:spMk id="4" creationId="{A154D479-F840-2E24-CDBE-0A94122883F6}"/>
          </ac:spMkLst>
        </pc:spChg>
        <pc:spChg chg="ord">
          <ac:chgData name="Kerrie Shanahan" userId="ae473d9f-76e9-476f-892f-2674ea963afc" providerId="ADAL" clId="{60482260-9FB2-404F-A805-C92E7D4CB942}" dt="2025-07-21T02:54:40.187" v="172"/>
          <ac:spMkLst>
            <pc:docMk/>
            <pc:sldMk cId="2331923430" sldId="572"/>
            <ac:spMk id="8" creationId="{E266E823-E465-6815-53A0-71FE41685DC3}"/>
          </ac:spMkLst>
        </pc:spChg>
        <pc:picChg chg="mod">
          <ac:chgData name="Kerrie Shanahan" userId="ae473d9f-76e9-476f-892f-2674ea963afc" providerId="ADAL" clId="{60482260-9FB2-404F-A805-C92E7D4CB942}" dt="2025-07-21T02:54:30.232" v="170" actId="962"/>
          <ac:picMkLst>
            <pc:docMk/>
            <pc:sldMk cId="2331923430" sldId="572"/>
            <ac:picMk id="6" creationId="{252F2565-C834-2402-3AFB-6D644E7C6F5F}"/>
          </ac:picMkLst>
        </pc:picChg>
      </pc:sldChg>
      <pc:sldChg chg="new del">
        <pc:chgData name="Kerrie Shanahan" userId="ae473d9f-76e9-476f-892f-2674ea963afc" providerId="ADAL" clId="{60482260-9FB2-404F-A805-C92E7D4CB942}" dt="2025-07-15T05:03:58.208" v="25" actId="680"/>
        <pc:sldMkLst>
          <pc:docMk/>
          <pc:sldMk cId="3982336512" sldId="573"/>
        </pc:sldMkLst>
      </pc:sldChg>
    </pc:docChg>
  </pc:docChgLst>
  <pc:docChgLst>
    <pc:chgData name="Liz Heynes" userId="e5ff50d5-f39a-42f6-9e9f-e790bcc8c38d" providerId="ADAL" clId="{F8496005-59DC-4EFD-BF99-374267698F8A}"/>
    <pc:docChg chg="modSld">
      <pc:chgData name="Liz Heynes" userId="e5ff50d5-f39a-42f6-9e9f-e790bcc8c38d" providerId="ADAL" clId="{F8496005-59DC-4EFD-BF99-374267698F8A}" dt="2025-07-15T02:41:56.866" v="17" actId="14100"/>
      <pc:docMkLst>
        <pc:docMk/>
      </pc:docMkLst>
      <pc:sldChg chg="modSp mod">
        <pc:chgData name="Liz Heynes" userId="e5ff50d5-f39a-42f6-9e9f-e790bcc8c38d" providerId="ADAL" clId="{F8496005-59DC-4EFD-BF99-374267698F8A}" dt="2025-07-15T02:36:37.645" v="9" actId="20577"/>
        <pc:sldMkLst>
          <pc:docMk/>
          <pc:sldMk cId="4078040901" sldId="488"/>
        </pc:sldMkLst>
      </pc:sldChg>
      <pc:sldChg chg="modSp mod">
        <pc:chgData name="Liz Heynes" userId="e5ff50d5-f39a-42f6-9e9f-e790bcc8c38d" providerId="ADAL" clId="{F8496005-59DC-4EFD-BF99-374267698F8A}" dt="2025-07-15T02:37:39.158" v="15" actId="20577"/>
        <pc:sldMkLst>
          <pc:docMk/>
          <pc:sldMk cId="1278329242" sldId="489"/>
        </pc:sldMkLst>
      </pc:sldChg>
      <pc:sldChg chg="modNotesTx">
        <pc:chgData name="Liz Heynes" userId="e5ff50d5-f39a-42f6-9e9f-e790bcc8c38d" providerId="ADAL" clId="{F8496005-59DC-4EFD-BF99-374267698F8A}" dt="2025-07-15T02:38:45.559" v="16" actId="20577"/>
        <pc:sldMkLst>
          <pc:docMk/>
          <pc:sldMk cId="508572399" sldId="490"/>
        </pc:sldMkLst>
      </pc:sldChg>
      <pc:sldChg chg="modSp mod">
        <pc:chgData name="Liz Heynes" userId="e5ff50d5-f39a-42f6-9e9f-e790bcc8c38d" providerId="ADAL" clId="{F8496005-59DC-4EFD-BF99-374267698F8A}" dt="2025-07-15T02:41:56.866" v="17" actId="14100"/>
        <pc:sldMkLst>
          <pc:docMk/>
          <pc:sldMk cId="258130066" sldId="492"/>
        </pc:sldMkLst>
      </pc:sldChg>
      <pc:sldChg chg="modSp mod modNotesTx">
        <pc:chgData name="Liz Heynes" userId="e5ff50d5-f39a-42f6-9e9f-e790bcc8c38d" providerId="ADAL" clId="{F8496005-59DC-4EFD-BF99-374267698F8A}" dt="2025-07-15T02:33:12.954" v="7" actId="20577"/>
        <pc:sldMkLst>
          <pc:docMk/>
          <pc:sldMk cId="409148390" sldId="520"/>
        </pc:sldMkLst>
      </pc:sldChg>
    </pc:docChg>
  </pc:docChgLst>
  <pc:docChgLst>
    <pc:chgData name="Martine Power" userId="f3410e55-3c0b-475c-b0b5-72038337e5c9" providerId="ADAL" clId="{7ADCCA38-D18B-4307-A6F0-8C2CB9653024}"/>
    <pc:docChg chg="modSld">
      <pc:chgData name="Martine Power" userId="f3410e55-3c0b-475c-b0b5-72038337e5c9" providerId="ADAL" clId="{7ADCCA38-D18B-4307-A6F0-8C2CB9653024}" dt="2025-08-18T02:09:49.213" v="251" actId="20577"/>
      <pc:docMkLst>
        <pc:docMk/>
      </pc:docMkLst>
      <pc:sldChg chg="modNotesTx">
        <pc:chgData name="Martine Power" userId="f3410e55-3c0b-475c-b0b5-72038337e5c9" providerId="ADAL" clId="{7ADCCA38-D18B-4307-A6F0-8C2CB9653024}" dt="2025-08-15T06:25:14.595" v="112" actId="20577"/>
        <pc:sldMkLst>
          <pc:docMk/>
          <pc:sldMk cId="3979313776" sldId="472"/>
        </pc:sldMkLst>
      </pc:sldChg>
      <pc:sldChg chg="modNotesTx">
        <pc:chgData name="Martine Power" userId="f3410e55-3c0b-475c-b0b5-72038337e5c9" providerId="ADAL" clId="{7ADCCA38-D18B-4307-A6F0-8C2CB9653024}" dt="2025-08-18T00:15:09.228" v="245" actId="20577"/>
        <pc:sldMkLst>
          <pc:docMk/>
          <pc:sldMk cId="568666050" sldId="473"/>
        </pc:sldMkLst>
      </pc:sldChg>
      <pc:sldChg chg="modNotesTx">
        <pc:chgData name="Martine Power" userId="f3410e55-3c0b-475c-b0b5-72038337e5c9" providerId="ADAL" clId="{7ADCCA38-D18B-4307-A6F0-8C2CB9653024}" dt="2025-08-15T06:32:50.222" v="141" actId="20577"/>
        <pc:sldMkLst>
          <pc:docMk/>
          <pc:sldMk cId="121607987" sldId="474"/>
        </pc:sldMkLst>
      </pc:sldChg>
      <pc:sldChg chg="modNotesTx">
        <pc:chgData name="Martine Power" userId="f3410e55-3c0b-475c-b0b5-72038337e5c9" providerId="ADAL" clId="{7ADCCA38-D18B-4307-A6F0-8C2CB9653024}" dt="2025-08-15T06:36:54.929" v="147" actId="20577"/>
        <pc:sldMkLst>
          <pc:docMk/>
          <pc:sldMk cId="3581799720" sldId="476"/>
        </pc:sldMkLst>
      </pc:sldChg>
      <pc:sldChg chg="modNotesTx">
        <pc:chgData name="Martine Power" userId="f3410e55-3c0b-475c-b0b5-72038337e5c9" providerId="ADAL" clId="{7ADCCA38-D18B-4307-A6F0-8C2CB9653024}" dt="2025-08-15T06:39:16.689" v="151" actId="20577"/>
        <pc:sldMkLst>
          <pc:docMk/>
          <pc:sldMk cId="3342199426" sldId="478"/>
        </pc:sldMkLst>
      </pc:sldChg>
      <pc:sldChg chg="modNotesTx">
        <pc:chgData name="Martine Power" userId="f3410e55-3c0b-475c-b0b5-72038337e5c9" providerId="ADAL" clId="{7ADCCA38-D18B-4307-A6F0-8C2CB9653024}" dt="2025-08-15T06:42:06.721" v="162" actId="20577"/>
        <pc:sldMkLst>
          <pc:docMk/>
          <pc:sldMk cId="1061470866" sldId="479"/>
        </pc:sldMkLst>
      </pc:sldChg>
      <pc:sldChg chg="modNotesTx">
        <pc:chgData name="Martine Power" userId="f3410e55-3c0b-475c-b0b5-72038337e5c9" providerId="ADAL" clId="{7ADCCA38-D18B-4307-A6F0-8C2CB9653024}" dt="2025-08-15T06:28:13.879" v="114" actId="114"/>
        <pc:sldMkLst>
          <pc:docMk/>
          <pc:sldMk cId="3426776120" sldId="480"/>
        </pc:sldMkLst>
      </pc:sldChg>
      <pc:sldChg chg="modNotesTx">
        <pc:chgData name="Martine Power" userId="f3410e55-3c0b-475c-b0b5-72038337e5c9" providerId="ADAL" clId="{7ADCCA38-D18B-4307-A6F0-8C2CB9653024}" dt="2025-08-15T06:29:22.072" v="121" actId="114"/>
        <pc:sldMkLst>
          <pc:docMk/>
          <pc:sldMk cId="2954135154" sldId="481"/>
        </pc:sldMkLst>
      </pc:sldChg>
      <pc:sldChg chg="modNotesTx">
        <pc:chgData name="Martine Power" userId="f3410e55-3c0b-475c-b0b5-72038337e5c9" providerId="ADAL" clId="{7ADCCA38-D18B-4307-A6F0-8C2CB9653024}" dt="2025-08-15T06:30:08.636" v="127" actId="114"/>
        <pc:sldMkLst>
          <pc:docMk/>
          <pc:sldMk cId="1998018280" sldId="482"/>
        </pc:sldMkLst>
      </pc:sldChg>
      <pc:sldChg chg="modNotesTx">
        <pc:chgData name="Martine Power" userId="f3410e55-3c0b-475c-b0b5-72038337e5c9" providerId="ADAL" clId="{7ADCCA38-D18B-4307-A6F0-8C2CB9653024}" dt="2025-08-15T06:31:09.852" v="131" actId="20577"/>
        <pc:sldMkLst>
          <pc:docMk/>
          <pc:sldMk cId="1827811589" sldId="484"/>
        </pc:sldMkLst>
      </pc:sldChg>
      <pc:sldChg chg="modNotesTx">
        <pc:chgData name="Martine Power" userId="f3410e55-3c0b-475c-b0b5-72038337e5c9" providerId="ADAL" clId="{7ADCCA38-D18B-4307-A6F0-8C2CB9653024}" dt="2025-08-15T06:31:57.579" v="135" actId="20577"/>
        <pc:sldMkLst>
          <pc:docMk/>
          <pc:sldMk cId="3377584655" sldId="485"/>
        </pc:sldMkLst>
      </pc:sldChg>
      <pc:sldChg chg="modNotesTx">
        <pc:chgData name="Martine Power" userId="f3410e55-3c0b-475c-b0b5-72038337e5c9" providerId="ADAL" clId="{7ADCCA38-D18B-4307-A6F0-8C2CB9653024}" dt="2025-08-15T06:43:51.467" v="163" actId="20577"/>
        <pc:sldMkLst>
          <pc:docMk/>
          <pc:sldMk cId="4078040901" sldId="488"/>
        </pc:sldMkLst>
      </pc:sldChg>
      <pc:sldChg chg="modNotesTx">
        <pc:chgData name="Martine Power" userId="f3410e55-3c0b-475c-b0b5-72038337e5c9" providerId="ADAL" clId="{7ADCCA38-D18B-4307-A6F0-8C2CB9653024}" dt="2025-08-15T06:50:44.411" v="169" actId="12"/>
        <pc:sldMkLst>
          <pc:docMk/>
          <pc:sldMk cId="508572399" sldId="490"/>
        </pc:sldMkLst>
      </pc:sldChg>
      <pc:sldChg chg="modNotesTx">
        <pc:chgData name="Martine Power" userId="f3410e55-3c0b-475c-b0b5-72038337e5c9" providerId="ADAL" clId="{7ADCCA38-D18B-4307-A6F0-8C2CB9653024}" dt="2025-08-15T06:52:18.236" v="172" actId="20577"/>
        <pc:sldMkLst>
          <pc:docMk/>
          <pc:sldMk cId="1157311959" sldId="491"/>
        </pc:sldMkLst>
      </pc:sldChg>
      <pc:sldChg chg="modNotesTx">
        <pc:chgData name="Martine Power" userId="f3410e55-3c0b-475c-b0b5-72038337e5c9" providerId="ADAL" clId="{7ADCCA38-D18B-4307-A6F0-8C2CB9653024}" dt="2025-08-15T06:53:54.989" v="174" actId="20577"/>
        <pc:sldMkLst>
          <pc:docMk/>
          <pc:sldMk cId="258130066" sldId="492"/>
        </pc:sldMkLst>
      </pc:sldChg>
      <pc:sldChg chg="modNotesTx">
        <pc:chgData name="Martine Power" userId="f3410e55-3c0b-475c-b0b5-72038337e5c9" providerId="ADAL" clId="{7ADCCA38-D18B-4307-A6F0-8C2CB9653024}" dt="2025-08-15T06:56:06.294" v="188" actId="20577"/>
        <pc:sldMkLst>
          <pc:docMk/>
          <pc:sldMk cId="2389358011" sldId="493"/>
        </pc:sldMkLst>
      </pc:sldChg>
      <pc:sldChg chg="modNotesTx">
        <pc:chgData name="Martine Power" userId="f3410e55-3c0b-475c-b0b5-72038337e5c9" providerId="ADAL" clId="{7ADCCA38-D18B-4307-A6F0-8C2CB9653024}" dt="2025-08-15T06:19:38.072" v="94" actId="6549"/>
        <pc:sldMkLst>
          <pc:docMk/>
          <pc:sldMk cId="1759574190" sldId="498"/>
        </pc:sldMkLst>
      </pc:sldChg>
      <pc:sldChg chg="modSp mod modNotesTx">
        <pc:chgData name="Martine Power" userId="f3410e55-3c0b-475c-b0b5-72038337e5c9" providerId="ADAL" clId="{7ADCCA38-D18B-4307-A6F0-8C2CB9653024}" dt="2025-08-15T05:21:42.162" v="21" actId="20577"/>
        <pc:sldMkLst>
          <pc:docMk/>
          <pc:sldMk cId="409148390" sldId="520"/>
        </pc:sldMkLst>
        <pc:spChg chg="mod">
          <ac:chgData name="Martine Power" userId="f3410e55-3c0b-475c-b0b5-72038337e5c9" providerId="ADAL" clId="{7ADCCA38-D18B-4307-A6F0-8C2CB9653024}" dt="2025-08-15T05:20:45.677" v="20" actId="20577"/>
          <ac:spMkLst>
            <pc:docMk/>
            <pc:sldMk cId="409148390" sldId="520"/>
            <ac:spMk id="2" creationId="{BFA8EB8F-56DF-CBE1-9CBD-43907922EC17}"/>
          </ac:spMkLst>
        </pc:spChg>
      </pc:sldChg>
      <pc:sldChg chg="modNotesTx">
        <pc:chgData name="Martine Power" userId="f3410e55-3c0b-475c-b0b5-72038337e5c9" providerId="ADAL" clId="{7ADCCA38-D18B-4307-A6F0-8C2CB9653024}" dt="2025-08-15T05:52:45.069" v="80" actId="20577"/>
        <pc:sldMkLst>
          <pc:docMk/>
          <pc:sldMk cId="3297467164" sldId="524"/>
        </pc:sldMkLst>
      </pc:sldChg>
      <pc:sldChg chg="modNotesTx">
        <pc:chgData name="Martine Power" userId="f3410e55-3c0b-475c-b0b5-72038337e5c9" providerId="ADAL" clId="{7ADCCA38-D18B-4307-A6F0-8C2CB9653024}" dt="2025-08-18T02:09:49.213" v="251" actId="20577"/>
        <pc:sldMkLst>
          <pc:docMk/>
          <pc:sldMk cId="3330237926" sldId="550"/>
        </pc:sldMkLst>
      </pc:sldChg>
      <pc:sldChg chg="modNotesTx">
        <pc:chgData name="Martine Power" userId="f3410e55-3c0b-475c-b0b5-72038337e5c9" providerId="ADAL" clId="{7ADCCA38-D18B-4307-A6F0-8C2CB9653024}" dt="2025-08-15T06:17:04.269" v="88" actId="20577"/>
        <pc:sldMkLst>
          <pc:docMk/>
          <pc:sldMk cId="3827273845" sldId="560"/>
        </pc:sldMkLst>
      </pc:sldChg>
      <pc:sldChg chg="modNotesTx">
        <pc:chgData name="Martine Power" userId="f3410e55-3c0b-475c-b0b5-72038337e5c9" providerId="ADAL" clId="{7ADCCA38-D18B-4307-A6F0-8C2CB9653024}" dt="2025-08-15T05:57:29.326" v="84" actId="20577"/>
        <pc:sldMkLst>
          <pc:docMk/>
          <pc:sldMk cId="36868995" sldId="564"/>
        </pc:sldMkLst>
      </pc:sldChg>
      <pc:sldChg chg="modSp mod modNotesTx">
        <pc:chgData name="Martine Power" userId="f3410e55-3c0b-475c-b0b5-72038337e5c9" providerId="ADAL" clId="{7ADCCA38-D18B-4307-A6F0-8C2CB9653024}" dt="2025-08-15T06:11:45.742" v="87" actId="20577"/>
        <pc:sldMkLst>
          <pc:docMk/>
          <pc:sldMk cId="450225183" sldId="565"/>
        </pc:sldMkLst>
        <pc:spChg chg="mod">
          <ac:chgData name="Martine Power" userId="f3410e55-3c0b-475c-b0b5-72038337e5c9" providerId="ADAL" clId="{7ADCCA38-D18B-4307-A6F0-8C2CB9653024}" dt="2025-08-15T05:58:53.021" v="86" actId="20577"/>
          <ac:spMkLst>
            <pc:docMk/>
            <pc:sldMk cId="450225183" sldId="565"/>
            <ac:spMk id="2" creationId="{A46BA5E2-2AEA-136D-33A3-2D53D9A463A2}"/>
          </ac:spMkLst>
        </pc:spChg>
      </pc:sldChg>
      <pc:sldChg chg="modNotesTx">
        <pc:chgData name="Martine Power" userId="f3410e55-3c0b-475c-b0b5-72038337e5c9" providerId="ADAL" clId="{7ADCCA38-D18B-4307-A6F0-8C2CB9653024}" dt="2025-08-15T05:53:49.136" v="81" actId="20577"/>
        <pc:sldMkLst>
          <pc:docMk/>
          <pc:sldMk cId="1555405071" sldId="566"/>
        </pc:sldMkLst>
      </pc:sldChg>
      <pc:sldChg chg="modNotesTx">
        <pc:chgData name="Martine Power" userId="f3410e55-3c0b-475c-b0b5-72038337e5c9" providerId="ADAL" clId="{7ADCCA38-D18B-4307-A6F0-8C2CB9653024}" dt="2025-08-15T06:17:14.926" v="90" actId="20577"/>
        <pc:sldMkLst>
          <pc:docMk/>
          <pc:sldMk cId="1315584489" sldId="571"/>
        </pc:sldMkLst>
      </pc:sldChg>
      <pc:sldChg chg="modNotesTx">
        <pc:chgData name="Martine Power" userId="f3410e55-3c0b-475c-b0b5-72038337e5c9" providerId="ADAL" clId="{7ADCCA38-D18B-4307-A6F0-8C2CB9653024}" dt="2025-08-17T23:45:02.221" v="196" actId="20577"/>
        <pc:sldMkLst>
          <pc:docMk/>
          <pc:sldMk cId="2331923430" sldId="572"/>
        </pc:sldMkLst>
      </pc:sldChg>
    </pc:docChg>
  </pc:docChgLst>
  <pc:docChgLst>
    <pc:chgData name="Trish Wilson" userId="1a8d7cc3620296f7" providerId="LiveId" clId="{9EDAB910-A93F-4877-94BD-0173C0531E75}"/>
    <pc:docChg chg="undo custSel modSld">
      <pc:chgData name="Trish Wilson" userId="1a8d7cc3620296f7" providerId="LiveId" clId="{9EDAB910-A93F-4877-94BD-0173C0531E75}" dt="2025-07-08T22:45:12.435" v="262" actId="20577"/>
      <pc:docMkLst>
        <pc:docMk/>
      </pc:docMkLst>
      <pc:sldChg chg="modNotesTx">
        <pc:chgData name="Trish Wilson" userId="1a8d7cc3620296f7" providerId="LiveId" clId="{9EDAB910-A93F-4877-94BD-0173C0531E75}" dt="2025-07-08T05:36:05.978" v="227" actId="313"/>
        <pc:sldMkLst>
          <pc:docMk/>
          <pc:sldMk cId="3979313776" sldId="472"/>
        </pc:sldMkLst>
      </pc:sldChg>
      <pc:sldChg chg="modNotesTx">
        <pc:chgData name="Trish Wilson" userId="1a8d7cc3620296f7" providerId="LiveId" clId="{9EDAB910-A93F-4877-94BD-0173C0531E75}" dt="2025-07-08T05:20:27.208" v="100" actId="113"/>
        <pc:sldMkLst>
          <pc:docMk/>
          <pc:sldMk cId="568666050" sldId="473"/>
        </pc:sldMkLst>
      </pc:sldChg>
      <pc:sldChg chg="modNotesTx">
        <pc:chgData name="Trish Wilson" userId="1a8d7cc3620296f7" providerId="LiveId" clId="{9EDAB910-A93F-4877-94BD-0173C0531E75}" dt="2025-07-08T05:25:28.104" v="129" actId="20577"/>
        <pc:sldMkLst>
          <pc:docMk/>
          <pc:sldMk cId="121607987" sldId="474"/>
        </pc:sldMkLst>
      </pc:sldChg>
      <pc:sldChg chg="modNotesTx">
        <pc:chgData name="Trish Wilson" userId="1a8d7cc3620296f7" providerId="LiveId" clId="{9EDAB910-A93F-4877-94BD-0173C0531E75}" dt="2025-07-08T05:26:18.504" v="138" actId="20577"/>
        <pc:sldMkLst>
          <pc:docMk/>
          <pc:sldMk cId="880313685" sldId="475"/>
        </pc:sldMkLst>
      </pc:sldChg>
      <pc:sldChg chg="modNotesTx">
        <pc:chgData name="Trish Wilson" userId="1a8d7cc3620296f7" providerId="LiveId" clId="{9EDAB910-A93F-4877-94BD-0173C0531E75}" dt="2025-07-08T05:27:06.760" v="150" actId="20577"/>
        <pc:sldMkLst>
          <pc:docMk/>
          <pc:sldMk cId="3581799720" sldId="476"/>
        </pc:sldMkLst>
      </pc:sldChg>
      <pc:sldChg chg="modNotesTx">
        <pc:chgData name="Trish Wilson" userId="1a8d7cc3620296f7" providerId="LiveId" clId="{9EDAB910-A93F-4877-94BD-0173C0531E75}" dt="2025-07-08T05:29:08.079" v="174" actId="20577"/>
        <pc:sldMkLst>
          <pc:docMk/>
          <pc:sldMk cId="133161496" sldId="477"/>
        </pc:sldMkLst>
      </pc:sldChg>
      <pc:sldChg chg="modNotesTx">
        <pc:chgData name="Trish Wilson" userId="1a8d7cc3620296f7" providerId="LiveId" clId="{9EDAB910-A93F-4877-94BD-0173C0531E75}" dt="2025-07-08T05:29:43.152" v="184" actId="20577"/>
        <pc:sldMkLst>
          <pc:docMk/>
          <pc:sldMk cId="3342199426" sldId="478"/>
        </pc:sldMkLst>
      </pc:sldChg>
      <pc:sldChg chg="modNotesTx">
        <pc:chgData name="Trish Wilson" userId="1a8d7cc3620296f7" providerId="LiveId" clId="{9EDAB910-A93F-4877-94BD-0173C0531E75}" dt="2025-07-08T05:29:52.243" v="187" actId="20577"/>
        <pc:sldMkLst>
          <pc:docMk/>
          <pc:sldMk cId="1061470866" sldId="479"/>
        </pc:sldMkLst>
      </pc:sldChg>
      <pc:sldChg chg="modNotesTx">
        <pc:chgData name="Trish Wilson" userId="1a8d7cc3620296f7" providerId="LiveId" clId="{9EDAB910-A93F-4877-94BD-0173C0531E75}" dt="2025-07-08T05:20:55.607" v="101" actId="12"/>
        <pc:sldMkLst>
          <pc:docMk/>
          <pc:sldMk cId="3426776120" sldId="480"/>
        </pc:sldMkLst>
      </pc:sldChg>
      <pc:sldChg chg="modNotesTx">
        <pc:chgData name="Trish Wilson" userId="1a8d7cc3620296f7" providerId="LiveId" clId="{9EDAB910-A93F-4877-94BD-0173C0531E75}" dt="2025-07-08T05:36:07.133" v="228" actId="313"/>
        <pc:sldMkLst>
          <pc:docMk/>
          <pc:sldMk cId="2954135154" sldId="481"/>
        </pc:sldMkLst>
      </pc:sldChg>
      <pc:sldChg chg="modNotesTx">
        <pc:chgData name="Trish Wilson" userId="1a8d7cc3620296f7" providerId="LiveId" clId="{9EDAB910-A93F-4877-94BD-0173C0531E75}" dt="2025-07-08T05:22:11.638" v="109" actId="12"/>
        <pc:sldMkLst>
          <pc:docMk/>
          <pc:sldMk cId="1998018280" sldId="482"/>
        </pc:sldMkLst>
      </pc:sldChg>
      <pc:sldChg chg="modNotesTx">
        <pc:chgData name="Trish Wilson" userId="1a8d7cc3620296f7" providerId="LiveId" clId="{9EDAB910-A93F-4877-94BD-0173C0531E75}" dt="2025-07-08T05:22:26.762" v="110" actId="2711"/>
        <pc:sldMkLst>
          <pc:docMk/>
          <pc:sldMk cId="3587135087" sldId="483"/>
        </pc:sldMkLst>
      </pc:sldChg>
      <pc:sldChg chg="modNotesTx">
        <pc:chgData name="Trish Wilson" userId="1a8d7cc3620296f7" providerId="LiveId" clId="{9EDAB910-A93F-4877-94BD-0173C0531E75}" dt="2025-07-08T05:22:48.075" v="111" actId="113"/>
        <pc:sldMkLst>
          <pc:docMk/>
          <pc:sldMk cId="1827811589" sldId="484"/>
        </pc:sldMkLst>
      </pc:sldChg>
      <pc:sldChg chg="modNotesTx">
        <pc:chgData name="Trish Wilson" userId="1a8d7cc3620296f7" providerId="LiveId" clId="{9EDAB910-A93F-4877-94BD-0173C0531E75}" dt="2025-07-08T05:23:37.683" v="114" actId="113"/>
        <pc:sldMkLst>
          <pc:docMk/>
          <pc:sldMk cId="3377584655" sldId="485"/>
        </pc:sldMkLst>
      </pc:sldChg>
      <pc:sldChg chg="addCm modNotesTx">
        <pc:chgData name="Trish Wilson" userId="1a8d7cc3620296f7" providerId="LiveId" clId="{9EDAB910-A93F-4877-94BD-0173C0531E75}" dt="2025-07-08T05:33:14.604" v="203" actId="113"/>
        <pc:sldMkLst>
          <pc:docMk/>
          <pc:sldMk cId="4078040901" sldId="488"/>
        </pc:sldMkLst>
      </pc:sldChg>
      <pc:sldChg chg="modSp mod addCm">
        <pc:chgData name="Trish Wilson" userId="1a8d7cc3620296f7" providerId="LiveId" clId="{9EDAB910-A93F-4877-94BD-0173C0531E75}" dt="2025-07-08T05:34:00.017" v="214"/>
        <pc:sldMkLst>
          <pc:docMk/>
          <pc:sldMk cId="1278329242" sldId="489"/>
        </pc:sldMkLst>
      </pc:sldChg>
      <pc:sldChg chg="modNotesTx">
        <pc:chgData name="Trish Wilson" userId="1a8d7cc3620296f7" providerId="LiveId" clId="{9EDAB910-A93F-4877-94BD-0173C0531E75}" dt="2025-07-08T05:36:08.971" v="230" actId="313"/>
        <pc:sldMkLst>
          <pc:docMk/>
          <pc:sldMk cId="508572399" sldId="490"/>
        </pc:sldMkLst>
      </pc:sldChg>
      <pc:sldChg chg="modNotesTx">
        <pc:chgData name="Trish Wilson" userId="1a8d7cc3620296f7" providerId="LiveId" clId="{9EDAB910-A93F-4877-94BD-0173C0531E75}" dt="2025-07-08T05:37:35.447" v="238" actId="113"/>
        <pc:sldMkLst>
          <pc:docMk/>
          <pc:sldMk cId="1157311959" sldId="491"/>
        </pc:sldMkLst>
      </pc:sldChg>
      <pc:sldChg chg="modNotesTx">
        <pc:chgData name="Trish Wilson" userId="1a8d7cc3620296f7" providerId="LiveId" clId="{9EDAB910-A93F-4877-94BD-0173C0531E75}" dt="2025-07-08T05:38:00.799" v="242" actId="20577"/>
        <pc:sldMkLst>
          <pc:docMk/>
          <pc:sldMk cId="258130066" sldId="492"/>
        </pc:sldMkLst>
      </pc:sldChg>
      <pc:sldChg chg="modNotesTx">
        <pc:chgData name="Trish Wilson" userId="1a8d7cc3620296f7" providerId="LiveId" clId="{9EDAB910-A93F-4877-94BD-0173C0531E75}" dt="2025-07-08T05:39:00.024" v="246" actId="20577"/>
        <pc:sldMkLst>
          <pc:docMk/>
          <pc:sldMk cId="2389358011" sldId="493"/>
        </pc:sldMkLst>
      </pc:sldChg>
      <pc:sldChg chg="modNotesTx">
        <pc:chgData name="Trish Wilson" userId="1a8d7cc3620296f7" providerId="LiveId" clId="{9EDAB910-A93F-4877-94BD-0173C0531E75}" dt="2025-07-08T05:36:03.974" v="225" actId="313"/>
        <pc:sldMkLst>
          <pc:docMk/>
          <pc:sldMk cId="1759574190" sldId="498"/>
        </pc:sldMkLst>
      </pc:sldChg>
      <pc:sldChg chg="addCm modCm modNotesTx">
        <pc:chgData name="Trish Wilson" userId="1a8d7cc3620296f7" providerId="LiveId" clId="{9EDAB910-A93F-4877-94BD-0173C0531E75}" dt="2025-07-08T05:00:05.313" v="10"/>
        <pc:sldMkLst>
          <pc:docMk/>
          <pc:sldMk cId="1797789494" sldId="518"/>
        </pc:sldMkLst>
      </pc:sldChg>
      <pc:sldChg chg="modNotesTx">
        <pc:chgData name="Trish Wilson" userId="1a8d7cc3620296f7" providerId="LiveId" clId="{9EDAB910-A93F-4877-94BD-0173C0531E75}" dt="2025-07-08T04:56:08.926" v="0" actId="2711"/>
        <pc:sldMkLst>
          <pc:docMk/>
          <pc:sldMk cId="409148390" sldId="520"/>
        </pc:sldMkLst>
      </pc:sldChg>
      <pc:sldChg chg="modNotesTx">
        <pc:chgData name="Trish Wilson" userId="1a8d7cc3620296f7" providerId="LiveId" clId="{9EDAB910-A93F-4877-94BD-0173C0531E75}" dt="2025-07-08T05:19:52.635" v="98" actId="2711"/>
        <pc:sldMkLst>
          <pc:docMk/>
          <pc:sldMk cId="309290176" sldId="522"/>
        </pc:sldMkLst>
      </pc:sldChg>
      <pc:sldChg chg="modNotesTx">
        <pc:chgData name="Trish Wilson" userId="1a8d7cc3620296f7" providerId="LiveId" clId="{9EDAB910-A93F-4877-94BD-0173C0531E75}" dt="2025-07-08T05:07:56.009" v="36" actId="20577"/>
        <pc:sldMkLst>
          <pc:docMk/>
          <pc:sldMk cId="1596643284" sldId="523"/>
        </pc:sldMkLst>
      </pc:sldChg>
      <pc:sldChg chg="modNotesTx">
        <pc:chgData name="Trish Wilson" userId="1a8d7cc3620296f7" providerId="LiveId" clId="{9EDAB910-A93F-4877-94BD-0173C0531E75}" dt="2025-07-08T22:45:12.435" v="262" actId="20577"/>
        <pc:sldMkLst>
          <pc:docMk/>
          <pc:sldMk cId="3297467164" sldId="524"/>
        </pc:sldMkLst>
      </pc:sldChg>
      <pc:sldChg chg="modNotesTx">
        <pc:chgData name="Trish Wilson" userId="1a8d7cc3620296f7" providerId="LiveId" clId="{9EDAB910-A93F-4877-94BD-0173C0531E75}" dt="2025-07-08T05:05:44.940" v="24" actId="20577"/>
        <pc:sldMkLst>
          <pc:docMk/>
          <pc:sldMk cId="3330237926" sldId="550"/>
        </pc:sldMkLst>
      </pc:sldChg>
      <pc:sldChg chg="modNotesTx">
        <pc:chgData name="Trish Wilson" userId="1a8d7cc3620296f7" providerId="LiveId" clId="{9EDAB910-A93F-4877-94BD-0173C0531E75}" dt="2025-07-08T05:06:58.827" v="26" actId="113"/>
        <pc:sldMkLst>
          <pc:docMk/>
          <pc:sldMk cId="1942781684" sldId="552"/>
        </pc:sldMkLst>
      </pc:sldChg>
      <pc:sldChg chg="modNotesTx">
        <pc:chgData name="Trish Wilson" userId="1a8d7cc3620296f7" providerId="LiveId" clId="{9EDAB910-A93F-4877-94BD-0173C0531E75}" dt="2025-07-08T05:03:22.307" v="16" actId="113"/>
        <pc:sldMkLst>
          <pc:docMk/>
          <pc:sldMk cId="3827273845" sldId="560"/>
        </pc:sldMkLst>
      </pc:sldChg>
      <pc:sldChg chg="modNotesTx">
        <pc:chgData name="Trish Wilson" userId="1a8d7cc3620296f7" providerId="LiveId" clId="{9EDAB910-A93F-4877-94BD-0173C0531E75}" dt="2025-07-08T05:12:54.585" v="70" actId="20577"/>
        <pc:sldMkLst>
          <pc:docMk/>
          <pc:sldMk cId="36868995" sldId="564"/>
        </pc:sldMkLst>
      </pc:sldChg>
      <pc:sldChg chg="modNotesTx">
        <pc:chgData name="Trish Wilson" userId="1a8d7cc3620296f7" providerId="LiveId" clId="{9EDAB910-A93F-4877-94BD-0173C0531E75}" dt="2025-07-08T05:13:26.036" v="72" actId="20577"/>
        <pc:sldMkLst>
          <pc:docMk/>
          <pc:sldMk cId="450225183" sldId="565"/>
        </pc:sldMkLst>
      </pc:sldChg>
      <pc:sldChg chg="modNotesTx">
        <pc:chgData name="Trish Wilson" userId="1a8d7cc3620296f7" providerId="LiveId" clId="{9EDAB910-A93F-4877-94BD-0173C0531E75}" dt="2025-07-08T05:12:11.609" v="69" actId="20577"/>
        <pc:sldMkLst>
          <pc:docMk/>
          <pc:sldMk cId="1555405071" sldId="566"/>
        </pc:sldMkLst>
      </pc:sldChg>
      <pc:sldChg chg="modNotesTx">
        <pc:chgData name="Trish Wilson" userId="1a8d7cc3620296f7" providerId="LiveId" clId="{9EDAB910-A93F-4877-94BD-0173C0531E75}" dt="2025-07-08T05:15:43.409" v="82" actId="114"/>
        <pc:sldMkLst>
          <pc:docMk/>
          <pc:sldMk cId="2117175618" sldId="569"/>
        </pc:sldMkLst>
      </pc:sldChg>
      <pc:sldChg chg="modNotesTx">
        <pc:chgData name="Trish Wilson" userId="1a8d7cc3620296f7" providerId="LiveId" clId="{9EDAB910-A93F-4877-94BD-0173C0531E75}" dt="2025-07-08T05:16:41.553" v="84" actId="20577"/>
        <pc:sldMkLst>
          <pc:docMk/>
          <pc:sldMk cId="363186821" sldId="570"/>
        </pc:sldMkLst>
      </pc:sldChg>
      <pc:sldChg chg="modNotesTx">
        <pc:chgData name="Trish Wilson" userId="1a8d7cc3620296f7" providerId="LiveId" clId="{9EDAB910-A93F-4877-94BD-0173C0531E75}" dt="2025-07-08T05:03:52.398" v="18" actId="12"/>
        <pc:sldMkLst>
          <pc:docMk/>
          <pc:sldMk cId="1315584489" sldId="571"/>
        </pc:sldMkLst>
      </pc:sldChg>
      <pc:sldChg chg="modNotesTx">
        <pc:chgData name="Trish Wilson" userId="1a8d7cc3620296f7" providerId="LiveId" clId="{9EDAB910-A93F-4877-94BD-0173C0531E75}" dt="2025-07-08T05:04:39.715" v="22" actId="20577"/>
        <pc:sldMkLst>
          <pc:docMk/>
          <pc:sldMk cId="2331923430" sldId="572"/>
        </pc:sldMkLst>
      </pc:sldChg>
    </pc:docChg>
  </pc:docChgLst>
  <pc:docChgLst>
    <pc:chgData name="Rebecca McEwan" userId="ff810c5d-fc8a-4cb6-9b96-8b31b958f764" providerId="ADAL" clId="{5C6B0672-FC8E-4307-9C00-B0DDB04573E6}"/>
    <pc:docChg chg="undo custSel addSld delSld modSld">
      <pc:chgData name="Rebecca McEwan" userId="ff810c5d-fc8a-4cb6-9b96-8b31b958f764" providerId="ADAL" clId="{5C6B0672-FC8E-4307-9C00-B0DDB04573E6}" dt="2025-08-18T03:14:30.475" v="3524" actId="20577"/>
      <pc:docMkLst>
        <pc:docMk/>
      </pc:docMkLst>
      <pc:sldChg chg="modNotesTx">
        <pc:chgData name="Rebecca McEwan" userId="ff810c5d-fc8a-4cb6-9b96-8b31b958f764" providerId="ADAL" clId="{5C6B0672-FC8E-4307-9C00-B0DDB04573E6}" dt="2025-08-10T23:22:38.574" v="347" actId="5793"/>
        <pc:sldMkLst>
          <pc:docMk/>
          <pc:sldMk cId="3979313776" sldId="472"/>
        </pc:sldMkLst>
      </pc:sldChg>
      <pc:sldChg chg="modSp mod modNotesTx">
        <pc:chgData name="Rebecca McEwan" userId="ff810c5d-fc8a-4cb6-9b96-8b31b958f764" providerId="ADAL" clId="{5C6B0672-FC8E-4307-9C00-B0DDB04573E6}" dt="2025-08-11T05:16:35.280" v="1417" actId="113"/>
        <pc:sldMkLst>
          <pc:docMk/>
          <pc:sldMk cId="121607987" sldId="474"/>
        </pc:sldMkLst>
        <pc:spChg chg="mod">
          <ac:chgData name="Rebecca McEwan" userId="ff810c5d-fc8a-4cb6-9b96-8b31b958f764" providerId="ADAL" clId="{5C6B0672-FC8E-4307-9C00-B0DDB04573E6}" dt="2025-08-11T05:05:29.546" v="903" actId="20577"/>
          <ac:spMkLst>
            <pc:docMk/>
            <pc:sldMk cId="121607987" sldId="474"/>
            <ac:spMk id="4" creationId="{24853FBF-CE72-4EF6-EE46-53D9C7DE371E}"/>
          </ac:spMkLst>
        </pc:spChg>
      </pc:sldChg>
      <pc:sldChg chg="modSp mod modNotesTx">
        <pc:chgData name="Rebecca McEwan" userId="ff810c5d-fc8a-4cb6-9b96-8b31b958f764" providerId="ADAL" clId="{5C6B0672-FC8E-4307-9C00-B0DDB04573E6}" dt="2025-08-11T05:16:20.506" v="1415" actId="113"/>
        <pc:sldMkLst>
          <pc:docMk/>
          <pc:sldMk cId="880313685" sldId="475"/>
        </pc:sldMkLst>
        <pc:spChg chg="mod">
          <ac:chgData name="Rebecca McEwan" userId="ff810c5d-fc8a-4cb6-9b96-8b31b958f764" providerId="ADAL" clId="{5C6B0672-FC8E-4307-9C00-B0DDB04573E6}" dt="2025-08-11T05:05:42.011" v="923" actId="20577"/>
          <ac:spMkLst>
            <pc:docMk/>
            <pc:sldMk cId="880313685" sldId="475"/>
            <ac:spMk id="4" creationId="{9EC72D7E-4F93-5E3B-46C3-7129F5ADE181}"/>
          </ac:spMkLst>
        </pc:spChg>
      </pc:sldChg>
      <pc:sldChg chg="modSp mod modNotesTx">
        <pc:chgData name="Rebecca McEwan" userId="ff810c5d-fc8a-4cb6-9b96-8b31b958f764" providerId="ADAL" clId="{5C6B0672-FC8E-4307-9C00-B0DDB04573E6}" dt="2025-08-11T05:38:52.886" v="2953" actId="113"/>
        <pc:sldMkLst>
          <pc:docMk/>
          <pc:sldMk cId="3581799720" sldId="476"/>
        </pc:sldMkLst>
        <pc:spChg chg="mod">
          <ac:chgData name="Rebecca McEwan" userId="ff810c5d-fc8a-4cb6-9b96-8b31b958f764" providerId="ADAL" clId="{5C6B0672-FC8E-4307-9C00-B0DDB04573E6}" dt="2025-08-11T05:33:23.487" v="2605" actId="6549"/>
          <ac:spMkLst>
            <pc:docMk/>
            <pc:sldMk cId="3581799720" sldId="476"/>
            <ac:spMk id="4" creationId="{EF1FE711-5FBD-0780-F8BA-C0A11BFA1A42}"/>
          </ac:spMkLst>
        </pc:spChg>
      </pc:sldChg>
      <pc:sldChg chg="modNotesTx">
        <pc:chgData name="Rebecca McEwan" userId="ff810c5d-fc8a-4cb6-9b96-8b31b958f764" providerId="ADAL" clId="{5C6B0672-FC8E-4307-9C00-B0DDB04573E6}" dt="2025-08-11T05:36:11.360" v="2763" actId="20577"/>
        <pc:sldMkLst>
          <pc:docMk/>
          <pc:sldMk cId="133161496" sldId="477"/>
        </pc:sldMkLst>
      </pc:sldChg>
      <pc:sldChg chg="modSp mod modNotesTx">
        <pc:chgData name="Rebecca McEwan" userId="ff810c5d-fc8a-4cb6-9b96-8b31b958f764" providerId="ADAL" clId="{5C6B0672-FC8E-4307-9C00-B0DDB04573E6}" dt="2025-08-11T05:37:53.582" v="2835" actId="20577"/>
        <pc:sldMkLst>
          <pc:docMk/>
          <pc:sldMk cId="3342199426" sldId="478"/>
        </pc:sldMkLst>
        <pc:spChg chg="mod">
          <ac:chgData name="Rebecca McEwan" userId="ff810c5d-fc8a-4cb6-9b96-8b31b958f764" providerId="ADAL" clId="{5C6B0672-FC8E-4307-9C00-B0DDB04573E6}" dt="2025-08-11T05:33:35.752" v="2618" actId="6549"/>
          <ac:spMkLst>
            <pc:docMk/>
            <pc:sldMk cId="3342199426" sldId="478"/>
            <ac:spMk id="3" creationId="{8EB0ECC9-6288-F89B-19B4-6B856DDD476F}"/>
          </ac:spMkLst>
        </pc:spChg>
      </pc:sldChg>
      <pc:sldChg chg="modSp mod modNotesTx">
        <pc:chgData name="Rebecca McEwan" userId="ff810c5d-fc8a-4cb6-9b96-8b31b958f764" providerId="ADAL" clId="{5C6B0672-FC8E-4307-9C00-B0DDB04573E6}" dt="2025-08-11T05:38:40.773" v="2952" actId="20577"/>
        <pc:sldMkLst>
          <pc:docMk/>
          <pc:sldMk cId="1061470866" sldId="479"/>
        </pc:sldMkLst>
        <pc:spChg chg="mod">
          <ac:chgData name="Rebecca McEwan" userId="ff810c5d-fc8a-4cb6-9b96-8b31b958f764" providerId="ADAL" clId="{5C6B0672-FC8E-4307-9C00-B0DDB04573E6}" dt="2025-08-11T05:33:32.872" v="2617" actId="6549"/>
          <ac:spMkLst>
            <pc:docMk/>
            <pc:sldMk cId="1061470866" sldId="479"/>
            <ac:spMk id="2" creationId="{847BCDD9-0261-861A-D967-611A978CC4C6}"/>
          </ac:spMkLst>
        </pc:spChg>
      </pc:sldChg>
      <pc:sldChg chg="modNotesTx">
        <pc:chgData name="Rebecca McEwan" userId="ff810c5d-fc8a-4cb6-9b96-8b31b958f764" providerId="ADAL" clId="{5C6B0672-FC8E-4307-9C00-B0DDB04573E6}" dt="2025-08-10T23:27:07.107" v="364" actId="6549"/>
        <pc:sldMkLst>
          <pc:docMk/>
          <pc:sldMk cId="3426776120" sldId="480"/>
        </pc:sldMkLst>
      </pc:sldChg>
      <pc:sldChg chg="modNotesTx">
        <pc:chgData name="Rebecca McEwan" userId="ff810c5d-fc8a-4cb6-9b96-8b31b958f764" providerId="ADAL" clId="{5C6B0672-FC8E-4307-9C00-B0DDB04573E6}" dt="2025-08-10T23:28:29.916" v="405" actId="20577"/>
        <pc:sldMkLst>
          <pc:docMk/>
          <pc:sldMk cId="2954135154" sldId="481"/>
        </pc:sldMkLst>
      </pc:sldChg>
      <pc:sldChg chg="modNotesTx">
        <pc:chgData name="Rebecca McEwan" userId="ff810c5d-fc8a-4cb6-9b96-8b31b958f764" providerId="ADAL" clId="{5C6B0672-FC8E-4307-9C00-B0DDB04573E6}" dt="2025-08-10T23:29:09.519" v="454" actId="20577"/>
        <pc:sldMkLst>
          <pc:docMk/>
          <pc:sldMk cId="1827811589" sldId="484"/>
        </pc:sldMkLst>
      </pc:sldChg>
      <pc:sldChg chg="modNotesTx">
        <pc:chgData name="Rebecca McEwan" userId="ff810c5d-fc8a-4cb6-9b96-8b31b958f764" providerId="ADAL" clId="{5C6B0672-FC8E-4307-9C00-B0DDB04573E6}" dt="2025-08-10T23:29:21.150" v="465" actId="20577"/>
        <pc:sldMkLst>
          <pc:docMk/>
          <pc:sldMk cId="3377584655" sldId="485"/>
        </pc:sldMkLst>
      </pc:sldChg>
      <pc:sldChg chg="modSp mod modNotesTx">
        <pc:chgData name="Rebecca McEwan" userId="ff810c5d-fc8a-4cb6-9b96-8b31b958f764" providerId="ADAL" clId="{5C6B0672-FC8E-4307-9C00-B0DDB04573E6}" dt="2025-08-11T05:46:17.796" v="3343" actId="20577"/>
        <pc:sldMkLst>
          <pc:docMk/>
          <pc:sldMk cId="4078040901" sldId="488"/>
        </pc:sldMkLst>
        <pc:spChg chg="mod">
          <ac:chgData name="Rebecca McEwan" userId="ff810c5d-fc8a-4cb6-9b96-8b31b958f764" providerId="ADAL" clId="{5C6B0672-FC8E-4307-9C00-B0DDB04573E6}" dt="2025-08-11T05:40:59.034" v="2991" actId="20577"/>
          <ac:spMkLst>
            <pc:docMk/>
            <pc:sldMk cId="4078040901" sldId="488"/>
            <ac:spMk id="3" creationId="{62BB709E-FAFA-4042-B81F-6F4C8A4973C7}"/>
          </ac:spMkLst>
        </pc:spChg>
      </pc:sldChg>
      <pc:sldChg chg="modNotesTx">
        <pc:chgData name="Rebecca McEwan" userId="ff810c5d-fc8a-4cb6-9b96-8b31b958f764" providerId="ADAL" clId="{5C6B0672-FC8E-4307-9C00-B0DDB04573E6}" dt="2025-08-11T05:45:00.009" v="3204" actId="20577"/>
        <pc:sldMkLst>
          <pc:docMk/>
          <pc:sldMk cId="1278329242" sldId="489"/>
        </pc:sldMkLst>
      </pc:sldChg>
      <pc:sldChg chg="modNotesTx">
        <pc:chgData name="Rebecca McEwan" userId="ff810c5d-fc8a-4cb6-9b96-8b31b958f764" providerId="ADAL" clId="{5C6B0672-FC8E-4307-9C00-B0DDB04573E6}" dt="2025-08-18T03:14:30.475" v="3524" actId="20577"/>
        <pc:sldMkLst>
          <pc:docMk/>
          <pc:sldMk cId="508572399" sldId="490"/>
        </pc:sldMkLst>
      </pc:sldChg>
      <pc:sldChg chg="modNotesTx">
        <pc:chgData name="Rebecca McEwan" userId="ff810c5d-fc8a-4cb6-9b96-8b31b958f764" providerId="ADAL" clId="{5C6B0672-FC8E-4307-9C00-B0DDB04573E6}" dt="2025-07-23T02:46:26.432" v="222" actId="20577"/>
        <pc:sldMkLst>
          <pc:docMk/>
          <pc:sldMk cId="1157311959" sldId="491"/>
        </pc:sldMkLst>
      </pc:sldChg>
      <pc:sldChg chg="addSp delSp modSp mod modNotesTx">
        <pc:chgData name="Rebecca McEwan" userId="ff810c5d-fc8a-4cb6-9b96-8b31b958f764" providerId="ADAL" clId="{5C6B0672-FC8E-4307-9C00-B0DDB04573E6}" dt="2025-07-23T02:50:37.521" v="234" actId="1076"/>
        <pc:sldMkLst>
          <pc:docMk/>
          <pc:sldMk cId="258130066" sldId="492"/>
        </pc:sldMkLst>
        <pc:spChg chg="add mod">
          <ac:chgData name="Rebecca McEwan" userId="ff810c5d-fc8a-4cb6-9b96-8b31b958f764" providerId="ADAL" clId="{5C6B0672-FC8E-4307-9C00-B0DDB04573E6}" dt="2025-07-23T02:50:37.521" v="234" actId="1076"/>
          <ac:spMkLst>
            <pc:docMk/>
            <pc:sldMk cId="258130066" sldId="492"/>
            <ac:spMk id="2" creationId="{A14FDC03-9944-1D70-9B69-BE7B13356186}"/>
          </ac:spMkLst>
        </pc:spChg>
        <pc:picChg chg="mod">
          <ac:chgData name="Rebecca McEwan" userId="ff810c5d-fc8a-4cb6-9b96-8b31b958f764" providerId="ADAL" clId="{5C6B0672-FC8E-4307-9C00-B0DDB04573E6}" dt="2025-07-23T02:50:37.521" v="234" actId="1076"/>
          <ac:picMkLst>
            <pc:docMk/>
            <pc:sldMk cId="258130066" sldId="492"/>
            <ac:picMk id="6" creationId="{68F43B59-FD6A-19B4-BDA8-F99638D4C2AF}"/>
          </ac:picMkLst>
        </pc:picChg>
        <pc:picChg chg="mod">
          <ac:chgData name="Rebecca McEwan" userId="ff810c5d-fc8a-4cb6-9b96-8b31b958f764" providerId="ADAL" clId="{5C6B0672-FC8E-4307-9C00-B0DDB04573E6}" dt="2025-07-23T02:50:37.521" v="234" actId="1076"/>
          <ac:picMkLst>
            <pc:docMk/>
            <pc:sldMk cId="258130066" sldId="492"/>
            <ac:picMk id="9" creationId="{BFB31529-6FB4-2432-EE44-E5F1C69132E2}"/>
          </ac:picMkLst>
        </pc:picChg>
      </pc:sldChg>
      <pc:sldChg chg="modSp modNotesTx">
        <pc:chgData name="Rebecca McEwan" userId="ff810c5d-fc8a-4cb6-9b96-8b31b958f764" providerId="ADAL" clId="{5C6B0672-FC8E-4307-9C00-B0DDB04573E6}" dt="2025-08-06T01:25:22.761" v="279" actId="6549"/>
        <pc:sldMkLst>
          <pc:docMk/>
          <pc:sldMk cId="2389358011" sldId="493"/>
        </pc:sldMkLst>
        <pc:picChg chg="mod">
          <ac:chgData name="Rebecca McEwan" userId="ff810c5d-fc8a-4cb6-9b96-8b31b958f764" providerId="ADAL" clId="{5C6B0672-FC8E-4307-9C00-B0DDB04573E6}" dt="2025-07-23T02:58:11.376" v="245" actId="14826"/>
          <ac:picMkLst>
            <pc:docMk/>
            <pc:sldMk cId="2389358011" sldId="493"/>
            <ac:picMk id="2" creationId="{384FF3A5-9ADD-594A-A96A-78E8B9D9D57E}"/>
          </ac:picMkLst>
        </pc:picChg>
      </pc:sldChg>
      <pc:sldChg chg="add del">
        <pc:chgData name="Rebecca McEwan" userId="ff810c5d-fc8a-4cb6-9b96-8b31b958f764" providerId="ADAL" clId="{5C6B0672-FC8E-4307-9C00-B0DDB04573E6}" dt="2025-08-04T00:51:50.531" v="248" actId="2696"/>
        <pc:sldMkLst>
          <pc:docMk/>
          <pc:sldMk cId="1797789494" sldId="518"/>
        </pc:sldMkLst>
      </pc:sldChg>
      <pc:sldChg chg="modSp mod">
        <pc:chgData name="Rebecca McEwan" userId="ff810c5d-fc8a-4cb6-9b96-8b31b958f764" providerId="ADAL" clId="{5C6B0672-FC8E-4307-9C00-B0DDB04573E6}" dt="2025-07-23T02:38:50.983" v="5" actId="20577"/>
        <pc:sldMkLst>
          <pc:docMk/>
          <pc:sldMk cId="3177197192" sldId="563"/>
        </pc:sldMkLst>
        <pc:spChg chg="mod">
          <ac:chgData name="Rebecca McEwan" userId="ff810c5d-fc8a-4cb6-9b96-8b31b958f764" providerId="ADAL" clId="{5C6B0672-FC8E-4307-9C00-B0DDB04573E6}" dt="2025-07-23T02:38:50.983" v="5" actId="20577"/>
          <ac:spMkLst>
            <pc:docMk/>
            <pc:sldMk cId="3177197192" sldId="563"/>
            <ac:spMk id="4" creationId="{E6398827-7E81-F729-B839-B8A5812087DB}"/>
          </ac:spMkLst>
        </pc:spChg>
      </pc:sldChg>
      <pc:sldChg chg="modSp mod">
        <pc:chgData name="Rebecca McEwan" userId="ff810c5d-fc8a-4cb6-9b96-8b31b958f764" providerId="ADAL" clId="{5C6B0672-FC8E-4307-9C00-B0DDB04573E6}" dt="2025-07-23T02:41:23.670" v="20" actId="20577"/>
        <pc:sldMkLst>
          <pc:docMk/>
          <pc:sldMk cId="36868995" sldId="564"/>
        </pc:sldMkLst>
        <pc:spChg chg="mod">
          <ac:chgData name="Rebecca McEwan" userId="ff810c5d-fc8a-4cb6-9b96-8b31b958f764" providerId="ADAL" clId="{5C6B0672-FC8E-4307-9C00-B0DDB04573E6}" dt="2025-07-23T02:41:23.670" v="20" actId="20577"/>
          <ac:spMkLst>
            <pc:docMk/>
            <pc:sldMk cId="36868995" sldId="564"/>
            <ac:spMk id="3" creationId="{03B095C0-1F0B-C896-24D4-6442C5880E23}"/>
          </ac:spMkLst>
        </pc:spChg>
      </pc:sldChg>
      <pc:sldChg chg="modNotesTx">
        <pc:chgData name="Rebecca McEwan" userId="ff810c5d-fc8a-4cb6-9b96-8b31b958f764" providerId="ADAL" clId="{5C6B0672-FC8E-4307-9C00-B0DDB04573E6}" dt="2025-07-23T02:45:38.283" v="151" actId="20577"/>
        <pc:sldMkLst>
          <pc:docMk/>
          <pc:sldMk cId="450225183" sldId="565"/>
        </pc:sldMkLst>
      </pc:sldChg>
      <pc:sldChg chg="del">
        <pc:chgData name="Rebecca McEwan" userId="ff810c5d-fc8a-4cb6-9b96-8b31b958f764" providerId="ADAL" clId="{5C6B0672-FC8E-4307-9C00-B0DDB04573E6}" dt="2025-08-04T00:52:05.206" v="249" actId="2696"/>
        <pc:sldMkLst>
          <pc:docMk/>
          <pc:sldMk cId="2117175618" sldId="569"/>
        </pc:sldMkLst>
      </pc:sldChg>
      <pc:sldChg chg="del">
        <pc:chgData name="Rebecca McEwan" userId="ff810c5d-fc8a-4cb6-9b96-8b31b958f764" providerId="ADAL" clId="{5C6B0672-FC8E-4307-9C00-B0DDB04573E6}" dt="2025-08-04T00:52:05.206" v="249" actId="2696"/>
        <pc:sldMkLst>
          <pc:docMk/>
          <pc:sldMk cId="363186821" sldId="570"/>
        </pc:sldMkLst>
      </pc:sldChg>
      <pc:sldMasterChg chg="addSldLayout delSldLayout">
        <pc:chgData name="Rebecca McEwan" userId="ff810c5d-fc8a-4cb6-9b96-8b31b958f764" providerId="ADAL" clId="{5C6B0672-FC8E-4307-9C00-B0DDB04573E6}" dt="2025-08-04T00:52:05.206" v="249" actId="2696"/>
        <pc:sldMasterMkLst>
          <pc:docMk/>
          <pc:sldMasterMk cId="1034081160" sldId="2147483648"/>
        </pc:sldMasterMkLst>
        <pc:sldLayoutChg chg="add del">
          <pc:chgData name="Rebecca McEwan" userId="ff810c5d-fc8a-4cb6-9b96-8b31b958f764" providerId="ADAL" clId="{5C6B0672-FC8E-4307-9C00-B0DDB04573E6}" dt="2025-08-04T00:51:50.531" v="248" actId="2696"/>
          <pc:sldLayoutMkLst>
            <pc:docMk/>
            <pc:sldMasterMk cId="1034081160" sldId="2147483648"/>
            <pc:sldLayoutMk cId="2695466541" sldId="2147483708"/>
          </pc:sldLayoutMkLst>
        </pc:sldLayoutChg>
        <pc:sldLayoutChg chg="del">
          <pc:chgData name="Rebecca McEwan" userId="ff810c5d-fc8a-4cb6-9b96-8b31b958f764" providerId="ADAL" clId="{5C6B0672-FC8E-4307-9C00-B0DDB04573E6}" dt="2025-08-04T00:52:05.206" v="249" actId="2696"/>
          <pc:sldLayoutMkLst>
            <pc:docMk/>
            <pc:sldMasterMk cId="1034081160" sldId="2147483648"/>
            <pc:sldLayoutMk cId="716790051" sldId="2147483723"/>
          </pc:sldLayoutMkLst>
        </pc:sldLayoutChg>
        <pc:sldLayoutChg chg="del">
          <pc:chgData name="Rebecca McEwan" userId="ff810c5d-fc8a-4cb6-9b96-8b31b958f764" providerId="ADAL" clId="{5C6B0672-FC8E-4307-9C00-B0DDB04573E6}" dt="2025-08-04T00:52:05.206" v="249" actId="2696"/>
          <pc:sldLayoutMkLst>
            <pc:docMk/>
            <pc:sldMasterMk cId="1034081160" sldId="2147483648"/>
            <pc:sldLayoutMk cId="3064023070" sldId="214748372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17/08/2025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17/08/2025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14) takes approximately 15 minutes. </a:t>
            </a:r>
            <a:endParaRPr lang="en-AU">
              <a:latin typeface="+mn-lt"/>
              <a:cs typeface="Calibri"/>
            </a:endParaRPr>
          </a:p>
          <a:p>
            <a:pPr>
              <a:defRPr/>
            </a:pPr>
            <a:endParaRPr lang="en-AU">
              <a:latin typeface="+mn-lt"/>
            </a:endParaRPr>
          </a:p>
          <a:p>
            <a:pPr>
              <a:defRPr/>
            </a:pPr>
            <a:r>
              <a:rPr lang="en-AU">
                <a:latin typeface="+mn-lt"/>
              </a:rPr>
              <a:t>Explicit teaching of </a:t>
            </a:r>
            <a:r>
              <a:rPr lang="en-AU" sz="1200">
                <a:latin typeface="+mn-lt"/>
              </a:rPr>
              <a:t>the letter–sound correspondence </a:t>
            </a:r>
            <a:r>
              <a:rPr lang="en-AU" sz="1200" b="1" err="1">
                <a:latin typeface="+mn-lt"/>
              </a:rPr>
              <a:t>ue</a:t>
            </a:r>
            <a:r>
              <a:rPr lang="en-AU" sz="1200" b="1">
                <a:latin typeface="+mn-lt"/>
              </a:rPr>
              <a:t> </a:t>
            </a:r>
            <a:r>
              <a:rPr lang="en-AU" sz="1200">
                <a:latin typeface="+mn-lt"/>
              </a:rPr>
              <a:t>saying /</a:t>
            </a:r>
            <a:r>
              <a:rPr lang="en-AU" sz="1200">
                <a:latin typeface="+mn-lt"/>
                <a:ea typeface="Calibri" panose="020F0502020204030204" pitchFamily="34" charset="0"/>
                <a:cs typeface="Calibri" panose="020F0502020204030204" pitchFamily="34" charset="0"/>
              </a:rPr>
              <a:t>ū/ and</a:t>
            </a:r>
            <a:r>
              <a:rPr lang="en-AU" sz="1200" i="0">
                <a:latin typeface="+mn-lt"/>
              </a:rPr>
              <a:t> /</a:t>
            </a:r>
            <a:r>
              <a:rPr lang="en-AU" sz="1200" i="0" err="1">
                <a:latin typeface="+mn-lt"/>
              </a:rPr>
              <a:t>oo</a:t>
            </a:r>
            <a:r>
              <a:rPr lang="en-AU" sz="1200" i="0">
                <a:latin typeface="+mn-lt"/>
              </a:rPr>
              <a:t>/ </a:t>
            </a:r>
            <a:r>
              <a:rPr lang="en-AU" sz="1200">
                <a:latin typeface="+mn-lt"/>
              </a:rPr>
              <a:t>(slides 15 to 37) 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36).</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37).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fizzy</a:t>
            </a:r>
            <a:r>
              <a:rPr lang="en-US" b="0"/>
              <a:t>,</a:t>
            </a:r>
            <a:r>
              <a:rPr lang="en-US" b="1"/>
              <a:t> lumpy</a:t>
            </a:r>
            <a:r>
              <a:rPr lang="en-US" b="0"/>
              <a:t>,</a:t>
            </a:r>
            <a:r>
              <a:rPr lang="en-US" b="1"/>
              <a:t> smelly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-y </a:t>
            </a:r>
            <a:r>
              <a:rPr lang="en-US"/>
              <a:t>suffix</a:t>
            </a: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a:solidFill>
                  <a:srgbClr val="404040"/>
                </a:solidFill>
                <a:effectLst/>
                <a:latin typeface="+mn-lt"/>
                <a:ea typeface="Calibri" panose="020F0502020204030204" pitchFamily="34" charset="0"/>
                <a:cs typeface="Times New Roman" panose="02020603050405020304" pitchFamily="18" charset="0"/>
              </a:rPr>
              <a:t>-y </a:t>
            </a:r>
            <a:r>
              <a:rPr lang="en-AU" sz="1200" b="0">
                <a:solidFill>
                  <a:srgbClr val="404040"/>
                </a:solidFill>
                <a:effectLst/>
                <a:latin typeface="+mn-lt"/>
                <a:ea typeface="Calibri" panose="020F0502020204030204" pitchFamily="34" charset="0"/>
                <a:cs typeface="Times New Roman" panose="02020603050405020304" pitchFamily="18" charset="0"/>
              </a:rPr>
              <a:t>suffix.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 </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38494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w/or/k</a:t>
            </a:r>
            <a:r>
              <a:rPr lang="en-US" b="0"/>
              <a:t>,</a:t>
            </a:r>
            <a:r>
              <a:rPr lang="en-US" b="1"/>
              <a:t> work</a:t>
            </a:r>
            <a:r>
              <a:rPr lang="en-US" b="0"/>
              <a:t>,</a:t>
            </a:r>
            <a:r>
              <a:rPr lang="en-US" b="1"/>
              <a:t> w-or-k</a:t>
            </a:r>
            <a:r>
              <a:rPr lang="en-US" b="0"/>
              <a:t> spells </a:t>
            </a:r>
            <a:r>
              <a:rPr lang="en-US" b="1"/>
              <a:t>work</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T</a:t>
            </a:r>
            <a:r>
              <a:rPr lang="en-US" sz="1200" b="1">
                <a:solidFill>
                  <a:schemeClr val="tx1"/>
                </a:solidFill>
                <a:latin typeface="+mn-lt"/>
                <a:ea typeface="Verdana" panose="020B0604030504040204" pitchFamily="34" charset="0"/>
                <a:cs typeface="Verdana" panose="020B0604030504040204" pitchFamily="34" charset="0"/>
              </a:rPr>
              <a:t>wo of the crew at work can reach the dusty beam.</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a:solidFill>
                  <a:schemeClr val="tx1"/>
                </a:solidFill>
                <a:effectLst/>
                <a:latin typeface="+mn-lt"/>
                <a:ea typeface="+mn-ea"/>
                <a:cs typeface="+mn-cs"/>
              </a:rPr>
              <a:t>As needed, students can be given this additional follow-on sentence: </a:t>
            </a:r>
            <a:r>
              <a:rPr lang="en-AU" sz="1200" b="1" kern="1200">
                <a:solidFill>
                  <a:schemeClr val="tx1"/>
                </a:solidFill>
                <a:effectLst/>
                <a:latin typeface="+mn-lt"/>
                <a:ea typeface="+mn-ea"/>
                <a:cs typeface="+mn-cs"/>
              </a:rPr>
              <a:t>Those two will need to clean that beam.</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endParaRPr>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ue</a:t>
            </a:r>
            <a:r>
              <a:rPr lang="en-AU" sz="1200" b="1" kern="120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kern="1200">
                <a:effectLst/>
                <a:latin typeface="+mn-lt"/>
                <a:ea typeface="Calibri" panose="020F0502020204030204" pitchFamily="34" charset="0"/>
                <a:cs typeface="Calibri" panose="020F0502020204030204" pitchFamily="34" charset="0"/>
              </a:rPr>
              <a:t>ū/ and </a:t>
            </a:r>
            <a:r>
              <a:rPr lang="en-US" sz="1200" b="0">
                <a:latin typeface="+mn-lt"/>
              </a:rPr>
              <a:t>/</a:t>
            </a:r>
            <a:r>
              <a:rPr lang="en-US" sz="1200" b="0" err="1">
                <a:latin typeface="+mn-lt"/>
                <a:cs typeface="Arial" panose="020B0604020202020204" pitchFamily="34" charset="0"/>
              </a:rPr>
              <a:t>oo</a:t>
            </a:r>
            <a:r>
              <a:rPr lang="en-US" sz="1200" b="0">
                <a:latin typeface="+mn-lt"/>
                <a:cs typeface="Arial" panose="020B0604020202020204" pitchFamily="34" charset="0"/>
              </a:rPr>
              <a:t>/</a:t>
            </a:r>
            <a:r>
              <a:rPr lang="en-AU" sz="1200" b="0" kern="1200">
                <a:effectLst/>
                <a:latin typeface="+mn-lt"/>
                <a:cs typeface="Arial" panose="020B0604020202020204" pitchFamily="34" charset="0"/>
              </a:rPr>
              <a:t> sounds as in the words </a:t>
            </a:r>
            <a:r>
              <a:rPr lang="en-AU" sz="1200" b="1" kern="1200">
                <a:effectLst/>
                <a:latin typeface="+mn-lt"/>
                <a:cs typeface="Arial" panose="020B0604020202020204" pitchFamily="34" charset="0"/>
              </a:rPr>
              <a:t>statue</a:t>
            </a:r>
            <a:r>
              <a:rPr lang="en-AU" sz="1200" b="0" kern="1200">
                <a:effectLst/>
                <a:latin typeface="+mn-lt"/>
                <a:cs typeface="Arial" panose="020B0604020202020204" pitchFamily="34" charset="0"/>
              </a:rPr>
              <a:t> and </a:t>
            </a:r>
            <a:r>
              <a:rPr lang="en-AU" sz="1200" b="1" kern="1200">
                <a:effectLst/>
                <a:latin typeface="+mn-lt"/>
                <a:cs typeface="Arial" panose="020B0604020202020204" pitchFamily="34" charset="0"/>
              </a:rPr>
              <a:t>blue</a:t>
            </a:r>
            <a:r>
              <a:rPr lang="en-AU" sz="1200" b="0" kern="1200">
                <a:effectLst/>
                <a:latin typeface="+mn-lt"/>
                <a:cs typeface="Arial" panose="020B0604020202020204" pitchFamily="34" charset="0"/>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says </a:t>
            </a:r>
            <a:r>
              <a:rPr lang="en-AU" sz="1200" kern="1200">
                <a:solidFill>
                  <a:schemeClr val="tx1"/>
                </a:solidFill>
                <a:effectLst/>
                <a:latin typeface="+mn-lt"/>
                <a:ea typeface="+mn-ea"/>
                <a:cs typeface="+mn-cs"/>
              </a:rPr>
              <a:t>/ū/ and </a:t>
            </a:r>
            <a:r>
              <a:rPr lang="en-US" sz="1200" kern="1200">
                <a:solidFill>
                  <a:schemeClr val="tx1"/>
                </a:solidFill>
                <a:effectLst/>
                <a:latin typeface="+mn-lt"/>
                <a:ea typeface="+mn-ea"/>
                <a:cs typeface="+mn-cs"/>
              </a:rPr>
              <a:t>/</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mostly at the end of words </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AU" sz="1200" kern="1200">
                <a:solidFill>
                  <a:schemeClr val="tx1"/>
                </a:solidFill>
                <a:effectLst/>
                <a:latin typeface="+mn-lt"/>
                <a:ea typeface="+mn-ea"/>
                <a:cs typeface="+mn-cs"/>
              </a:rPr>
              <a:t>/ū/ at the end of:</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two or more syllables as in </a:t>
            </a:r>
            <a:r>
              <a:rPr lang="en-US" sz="1200" b="1" kern="1200">
                <a:solidFill>
                  <a:schemeClr val="tx1"/>
                </a:solidFill>
                <a:effectLst/>
                <a:latin typeface="+mn-lt"/>
                <a:ea typeface="+mn-ea"/>
                <a:cs typeface="+mn-cs"/>
              </a:rPr>
              <a:t>statue</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a single consonant before </a:t>
            </a:r>
            <a:r>
              <a:rPr lang="en-US" sz="1200" b="1" kern="1200" err="1">
                <a:solidFill>
                  <a:schemeClr val="tx1"/>
                </a:solidFill>
                <a:effectLst/>
                <a:latin typeface="+mn-lt"/>
                <a:ea typeface="+mn-ea"/>
                <a:cs typeface="+mn-cs"/>
              </a:rPr>
              <a:t>ue</a:t>
            </a:r>
            <a:r>
              <a:rPr lang="en-US" sz="1200" kern="1200">
                <a:solidFill>
                  <a:schemeClr val="tx1"/>
                </a:solidFill>
                <a:effectLst/>
                <a:latin typeface="+mn-lt"/>
                <a:ea typeface="+mn-ea"/>
                <a:cs typeface="+mn-cs"/>
              </a:rPr>
              <a:t> as in </a:t>
            </a:r>
            <a:r>
              <a:rPr lang="en-US" sz="1200" b="1" kern="1200">
                <a:solidFill>
                  <a:schemeClr val="tx1"/>
                </a:solidFill>
                <a:effectLst/>
                <a:latin typeface="+mn-lt"/>
                <a:ea typeface="+mn-ea"/>
                <a:cs typeface="+mn-cs"/>
              </a:rPr>
              <a:t>due</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at the end of:</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one-syllable words after two or more consonant sounds as in </a:t>
            </a:r>
            <a:r>
              <a:rPr lang="en-US" sz="1200" b="1" kern="1200">
                <a:solidFill>
                  <a:schemeClr val="tx1"/>
                </a:solidFill>
                <a:effectLst/>
                <a:latin typeface="+mn-lt"/>
                <a:ea typeface="+mn-ea"/>
                <a:cs typeface="+mn-cs"/>
              </a:rPr>
              <a:t>blue</a:t>
            </a:r>
            <a:endParaRPr lang="en-AU"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In this lesson, spelling is taught before reading as this will be most supportive for introducing students to the spelling </a:t>
            </a:r>
            <a:r>
              <a:rPr lang="en-US" sz="1200" b="0" err="1">
                <a:latin typeface="+mn-lt"/>
              </a:rPr>
              <a:t>generalisation</a:t>
            </a:r>
            <a:r>
              <a:rPr lang="en-US" sz="1200" b="0">
                <a:latin typeface="+mn-lt"/>
              </a:rPr>
              <a:t>. Students will also be supported to </a:t>
            </a:r>
            <a:r>
              <a:rPr lang="en-US" sz="1200" b="0" err="1">
                <a:latin typeface="+mn-lt"/>
              </a:rPr>
              <a:t>practise</a:t>
            </a:r>
            <a:r>
              <a:rPr lang="en-US" sz="1200" b="0">
                <a:latin typeface="+mn-lt"/>
              </a:rPr>
              <a:t> reading words with the letters and sounds introduced by the spelling </a:t>
            </a:r>
            <a:r>
              <a:rPr lang="en-US" sz="1200" b="0" err="1">
                <a:latin typeface="+mn-lt"/>
              </a:rPr>
              <a:t>generalisation</a:t>
            </a:r>
            <a:r>
              <a:rPr lang="en-US" sz="1200" b="0">
                <a:latin typeface="+mn-lt"/>
              </a:rPr>
              <a:t>.</a:t>
            </a:r>
            <a:endParaRPr lang="en-AU" sz="1200" kern="1200">
              <a:effectLst/>
              <a:latin typeface="+mn-lt"/>
              <a:ea typeface="Times New Roman" panose="02020603050405020304" pitchFamily="18" charset="0"/>
            </a:endParaRP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that they will be learning </a:t>
            </a:r>
            <a:r>
              <a:rPr lang="en-US" i="0">
                <a:latin typeface="+mn-lt"/>
              </a:rPr>
              <a:t>the </a:t>
            </a:r>
            <a:r>
              <a:rPr lang="en-US" b="1" i="0" err="1">
                <a:latin typeface="+mn-lt"/>
              </a:rPr>
              <a:t>ue</a:t>
            </a:r>
            <a:r>
              <a:rPr lang="en-US" b="1" i="0">
                <a:latin typeface="+mn-lt"/>
              </a:rPr>
              <a:t> </a:t>
            </a:r>
            <a:r>
              <a:rPr lang="en-US" b="0" i="0">
                <a:latin typeface="+mn-lt"/>
              </a:rPr>
              <a:t>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 </a:t>
            </a:r>
            <a:r>
              <a:rPr lang="en-US" b="1" i="1" err="1">
                <a:latin typeface="+mn-lt"/>
              </a:rPr>
              <a:t>ue</a:t>
            </a:r>
            <a:r>
              <a:rPr lang="en-US" b="1" i="1">
                <a:latin typeface="+mn-lt"/>
              </a:rPr>
              <a:t> </a:t>
            </a:r>
            <a:r>
              <a:rPr lang="en-US" b="0" i="1">
                <a:latin typeface="+mn-lt"/>
              </a:rPr>
              <a:t>says </a:t>
            </a:r>
            <a:r>
              <a:rPr lang="en-US" sz="1200" b="0" i="1">
                <a:latin typeface="+mn-lt"/>
              </a:rPr>
              <a:t>/</a:t>
            </a:r>
            <a:r>
              <a:rPr lang="en-US" sz="1200" b="0" i="1">
                <a:latin typeface="+mn-lt"/>
                <a:ea typeface="Calibri" panose="020F0502020204030204" pitchFamily="34" charset="0"/>
                <a:cs typeface="Calibri" panose="020F0502020204030204" pitchFamily="34" charset="0"/>
              </a:rPr>
              <a:t>ū/ and /</a:t>
            </a:r>
            <a:r>
              <a:rPr lang="en-US" sz="1200" b="0" i="1" err="1">
                <a:latin typeface="+mn-lt"/>
                <a:ea typeface="Calibri" panose="020F0502020204030204" pitchFamily="34" charset="0"/>
                <a:cs typeface="Calibri" panose="020F0502020204030204" pitchFamily="34" charset="0"/>
              </a:rPr>
              <a:t>oo</a:t>
            </a:r>
            <a:r>
              <a:rPr lang="en-US" sz="1200" b="0" i="1">
                <a:latin typeface="+mn-lt"/>
                <a:ea typeface="Calibri" panose="020F0502020204030204" pitchFamily="34" charset="0"/>
                <a:cs typeface="Calibri" panose="020F0502020204030204" pitchFamily="34" charset="0"/>
              </a:rPr>
              <a:t>/, mostly at the end of a word.</a:t>
            </a: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Introduce the </a:t>
            </a:r>
            <a:r>
              <a:rPr lang="en-AU" b="0">
                <a:latin typeface="+mn-lt"/>
              </a:rPr>
              <a:t>mnemonic phrase,</a:t>
            </a:r>
            <a:r>
              <a:rPr lang="en-AU" b="1">
                <a:latin typeface="+mn-lt"/>
              </a:rPr>
              <a:t> The stat</a:t>
            </a:r>
            <a:r>
              <a:rPr lang="en-AU" b="1" u="sng">
                <a:latin typeface="+mn-lt"/>
              </a:rPr>
              <a:t>ue</a:t>
            </a:r>
            <a:r>
              <a:rPr lang="en-AU" b="1">
                <a:latin typeface="+mn-lt"/>
              </a:rPr>
              <a:t> is bl</a:t>
            </a:r>
            <a:r>
              <a:rPr lang="en-AU" b="1" u="sng">
                <a:latin typeface="+mn-lt"/>
              </a:rPr>
              <a:t>ue</a:t>
            </a:r>
            <a:r>
              <a:rPr lang="en-AU" b="1">
                <a:latin typeface="+mn-lt"/>
              </a:rPr>
              <a:t> </a:t>
            </a:r>
            <a:r>
              <a:rPr lang="en-AU">
                <a:latin typeface="+mn-lt"/>
              </a:rPr>
              <a:t>for the </a:t>
            </a:r>
            <a:r>
              <a:rPr lang="en-AU" b="1" err="1">
                <a:latin typeface="+mn-lt"/>
              </a:rPr>
              <a:t>ue</a:t>
            </a:r>
            <a:r>
              <a:rPr lang="en-AU" b="1">
                <a:latin typeface="+mn-lt"/>
              </a:rPr>
              <a:t> </a:t>
            </a:r>
            <a:r>
              <a:rPr lang="en-AU">
                <a:latin typeface="+mn-lt"/>
              </a:rPr>
              <a:t>spelling generalisation:</a:t>
            </a: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says </a:t>
            </a:r>
            <a:r>
              <a:rPr lang="en-AU" sz="1200" kern="1200">
                <a:solidFill>
                  <a:schemeClr val="tx1"/>
                </a:solidFill>
                <a:effectLst/>
                <a:latin typeface="+mn-lt"/>
                <a:ea typeface="+mn-ea"/>
                <a:cs typeface="+mn-cs"/>
              </a:rPr>
              <a:t>/ū/ and </a:t>
            </a:r>
            <a:r>
              <a:rPr lang="en-US" sz="1200" kern="1200">
                <a:solidFill>
                  <a:schemeClr val="tx1"/>
                </a:solidFill>
                <a:effectLst/>
                <a:latin typeface="+mn-lt"/>
                <a:ea typeface="+mn-ea"/>
                <a:cs typeface="+mn-cs"/>
              </a:rPr>
              <a:t>/</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mostly at the end of words</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AU" sz="1200" kern="1200">
                <a:solidFill>
                  <a:schemeClr val="tx1"/>
                </a:solidFill>
                <a:effectLst/>
                <a:latin typeface="+mn-lt"/>
                <a:ea typeface="+mn-ea"/>
                <a:cs typeface="+mn-cs"/>
              </a:rPr>
              <a:t>/ū/ at the end of:</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two or more syllables as in </a:t>
            </a:r>
            <a:r>
              <a:rPr lang="en-US" sz="1200" b="1" kern="1200">
                <a:solidFill>
                  <a:schemeClr val="tx1"/>
                </a:solidFill>
                <a:effectLst/>
                <a:latin typeface="+mn-lt"/>
                <a:ea typeface="+mn-ea"/>
                <a:cs typeface="+mn-cs"/>
              </a:rPr>
              <a:t>statue</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a single consonant before </a:t>
            </a:r>
            <a:r>
              <a:rPr lang="en-US" sz="1200" b="1" kern="1200" err="1">
                <a:solidFill>
                  <a:schemeClr val="tx1"/>
                </a:solidFill>
                <a:effectLst/>
                <a:latin typeface="+mn-lt"/>
                <a:ea typeface="+mn-ea"/>
                <a:cs typeface="+mn-cs"/>
              </a:rPr>
              <a:t>ue</a:t>
            </a:r>
            <a:r>
              <a:rPr lang="en-US" sz="1200" kern="1200">
                <a:solidFill>
                  <a:schemeClr val="tx1"/>
                </a:solidFill>
                <a:effectLst/>
                <a:latin typeface="+mn-lt"/>
                <a:ea typeface="+mn-ea"/>
                <a:cs typeface="+mn-cs"/>
              </a:rPr>
              <a:t> as in </a:t>
            </a:r>
            <a:r>
              <a:rPr lang="en-US" sz="1200" b="1" kern="1200">
                <a:solidFill>
                  <a:schemeClr val="tx1"/>
                </a:solidFill>
                <a:effectLst/>
                <a:latin typeface="+mn-lt"/>
                <a:ea typeface="+mn-ea"/>
                <a:cs typeface="+mn-cs"/>
              </a:rPr>
              <a:t>due</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at the end of:</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one-syllable words after two or more consonant sounds as in </a:t>
            </a:r>
            <a:r>
              <a:rPr lang="en-US" sz="1200" b="1" kern="1200">
                <a:solidFill>
                  <a:schemeClr val="tx1"/>
                </a:solidFill>
                <a:effectLst/>
                <a:latin typeface="+mn-lt"/>
                <a:ea typeface="+mn-ea"/>
                <a:cs typeface="+mn-cs"/>
              </a:rPr>
              <a:t>blue</a:t>
            </a:r>
            <a:endParaRPr lang="en-AU"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r>
              <a:rPr lang="en-AU" sz="1200" kern="1200">
                <a:solidFill>
                  <a:schemeClr val="tx1"/>
                </a:solidFill>
                <a:effectLst/>
                <a:latin typeface="+mn-lt"/>
                <a:ea typeface="+mn-ea"/>
                <a:cs typeface="+mn-cs"/>
              </a:rPr>
              <a:t>Say:</a:t>
            </a:r>
          </a:p>
          <a:p>
            <a:pPr marL="171450" lvl="0" indent="-171450">
              <a:buFont typeface="Arial" panose="020B0604020202020204" pitchFamily="34" charset="0"/>
              <a:buChar char="•"/>
            </a:pPr>
            <a:r>
              <a:rPr lang="en-AU" sz="1200" i="1" kern="1200">
                <a:solidFill>
                  <a:schemeClr val="tx1"/>
                </a:solidFill>
                <a:effectLst/>
                <a:latin typeface="+mn-lt"/>
                <a:ea typeface="+mn-ea"/>
                <a:cs typeface="+mn-cs"/>
              </a:rPr>
              <a:t>The phrase </a:t>
            </a:r>
            <a:r>
              <a:rPr lang="en-AU" sz="1200" b="1" i="1" kern="1200">
                <a:solidFill>
                  <a:schemeClr val="tx1"/>
                </a:solidFill>
                <a:effectLst/>
                <a:latin typeface="+mn-lt"/>
                <a:ea typeface="+mn-ea"/>
                <a:cs typeface="+mn-cs"/>
              </a:rPr>
              <a:t>The stat</a:t>
            </a:r>
            <a:r>
              <a:rPr lang="en-AU" sz="1200" b="1" i="1" u="sng" kern="1200">
                <a:solidFill>
                  <a:schemeClr val="tx1"/>
                </a:solidFill>
                <a:effectLst/>
                <a:latin typeface="+mn-lt"/>
                <a:ea typeface="+mn-ea"/>
                <a:cs typeface="+mn-cs"/>
              </a:rPr>
              <a:t>ue</a:t>
            </a:r>
            <a:r>
              <a:rPr lang="en-AU" sz="1200" b="1" i="1" kern="1200">
                <a:solidFill>
                  <a:schemeClr val="tx1"/>
                </a:solidFill>
                <a:effectLst/>
                <a:latin typeface="+mn-lt"/>
                <a:ea typeface="+mn-ea"/>
                <a:cs typeface="+mn-cs"/>
              </a:rPr>
              <a:t> is bl</a:t>
            </a:r>
            <a:r>
              <a:rPr lang="en-AU" sz="1200" b="1" i="1" u="sng" kern="1200">
                <a:solidFill>
                  <a:schemeClr val="tx1"/>
                </a:solidFill>
                <a:effectLst/>
                <a:latin typeface="+mn-lt"/>
                <a:ea typeface="+mn-ea"/>
                <a:cs typeface="+mn-cs"/>
              </a:rPr>
              <a:t>ue</a:t>
            </a:r>
            <a:r>
              <a:rPr lang="en-AU" sz="1200" b="1" i="1" kern="1200">
                <a:solidFill>
                  <a:schemeClr val="tx1"/>
                </a:solidFill>
                <a:effectLst/>
                <a:latin typeface="+mn-lt"/>
                <a:ea typeface="+mn-ea"/>
                <a:cs typeface="+mn-cs"/>
              </a:rPr>
              <a:t> </a:t>
            </a:r>
            <a:r>
              <a:rPr lang="en-AU" sz="1200" i="1" kern="1200">
                <a:solidFill>
                  <a:schemeClr val="tx1"/>
                </a:solidFill>
                <a:effectLst/>
                <a:latin typeface="+mn-lt"/>
                <a:ea typeface="+mn-ea"/>
                <a:cs typeface="+mn-cs"/>
              </a:rPr>
              <a:t>can help us remember the most common sounds </a:t>
            </a:r>
            <a:r>
              <a:rPr lang="en-AU" sz="1200" b="1" i="1" kern="1200" err="1">
                <a:solidFill>
                  <a:schemeClr val="tx1"/>
                </a:solidFill>
                <a:effectLst/>
                <a:latin typeface="+mn-lt"/>
                <a:ea typeface="+mn-ea"/>
                <a:cs typeface="+mn-cs"/>
              </a:rPr>
              <a:t>ue</a:t>
            </a:r>
            <a:r>
              <a:rPr lang="en-AU" sz="1200" i="1" kern="1200">
                <a:solidFill>
                  <a:schemeClr val="tx1"/>
                </a:solidFill>
                <a:effectLst/>
                <a:latin typeface="+mn-lt"/>
                <a:ea typeface="+mn-ea"/>
                <a:cs typeface="+mn-cs"/>
              </a:rPr>
              <a:t> can say.</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AU" sz="1200" b="1" i="1" kern="1200" err="1">
                <a:solidFill>
                  <a:schemeClr val="tx1"/>
                </a:solidFill>
                <a:effectLst/>
                <a:latin typeface="+mn-lt"/>
                <a:ea typeface="+mn-ea"/>
                <a:cs typeface="+mn-cs"/>
              </a:rPr>
              <a:t>ue</a:t>
            </a:r>
            <a:r>
              <a:rPr lang="en-AU" sz="1200" b="1" i="1" kern="1200">
                <a:solidFill>
                  <a:schemeClr val="tx1"/>
                </a:solidFill>
                <a:effectLst/>
                <a:latin typeface="+mn-lt"/>
                <a:ea typeface="+mn-ea"/>
                <a:cs typeface="+mn-cs"/>
              </a:rPr>
              <a:t> </a:t>
            </a:r>
            <a:r>
              <a:rPr lang="en-AU" sz="1200" i="1" kern="1200">
                <a:solidFill>
                  <a:schemeClr val="tx1"/>
                </a:solidFill>
                <a:effectLst/>
                <a:latin typeface="+mn-lt"/>
                <a:ea typeface="+mn-ea"/>
                <a:cs typeface="+mn-cs"/>
              </a:rPr>
              <a:t>is mostly found at the end of words. </a:t>
            </a:r>
          </a:p>
          <a:p>
            <a:pPr marL="171450" lvl="0" indent="-171450">
              <a:buFont typeface="Arial" panose="020B0604020202020204" pitchFamily="34" charset="0"/>
              <a:buChar char="•"/>
            </a:pPr>
            <a:r>
              <a:rPr lang="en-AU" sz="1200" i="1" kern="1200">
                <a:solidFill>
                  <a:schemeClr val="tx1"/>
                </a:solidFill>
                <a:effectLst/>
                <a:latin typeface="+mn-lt"/>
                <a:ea typeface="+mn-ea"/>
                <a:cs typeface="+mn-cs"/>
              </a:rPr>
              <a:t>Listen for the long /ū/ sound and the /</a:t>
            </a:r>
            <a:r>
              <a:rPr lang="en-AU" sz="1200" i="1" kern="1200" err="1">
                <a:solidFill>
                  <a:schemeClr val="tx1"/>
                </a:solidFill>
                <a:effectLst/>
                <a:latin typeface="+mn-lt"/>
                <a:ea typeface="+mn-ea"/>
                <a:cs typeface="+mn-cs"/>
              </a:rPr>
              <a:t>oo</a:t>
            </a:r>
            <a:r>
              <a:rPr lang="en-AU" sz="1200" i="1" kern="1200">
                <a:solidFill>
                  <a:schemeClr val="tx1"/>
                </a:solidFill>
                <a:effectLst/>
                <a:latin typeface="+mn-lt"/>
                <a:ea typeface="+mn-ea"/>
                <a:cs typeface="+mn-cs"/>
              </a:rPr>
              <a:t>/ on the end of words as I say the phrase: </a:t>
            </a:r>
            <a:r>
              <a:rPr lang="en-AU" sz="1200" b="1" i="1" kern="1200">
                <a:solidFill>
                  <a:schemeClr val="tx1"/>
                </a:solidFill>
                <a:effectLst/>
                <a:latin typeface="+mn-lt"/>
                <a:ea typeface="+mn-ea"/>
                <a:cs typeface="+mn-cs"/>
              </a:rPr>
              <a:t>The stat</a:t>
            </a:r>
            <a:r>
              <a:rPr lang="en-AU" sz="1200" b="1" i="1" u="sng" kern="1200">
                <a:solidFill>
                  <a:schemeClr val="tx1"/>
                </a:solidFill>
                <a:effectLst/>
                <a:latin typeface="+mn-lt"/>
                <a:ea typeface="+mn-ea"/>
                <a:cs typeface="+mn-cs"/>
              </a:rPr>
              <a:t>ue</a:t>
            </a:r>
            <a:r>
              <a:rPr lang="en-AU" sz="1200" b="1" i="1" kern="1200">
                <a:solidFill>
                  <a:schemeClr val="tx1"/>
                </a:solidFill>
                <a:effectLst/>
                <a:latin typeface="+mn-lt"/>
                <a:ea typeface="+mn-ea"/>
                <a:cs typeface="+mn-cs"/>
              </a:rPr>
              <a:t> is bl</a:t>
            </a:r>
            <a:r>
              <a:rPr lang="en-AU" sz="1200" b="1" i="1" u="sng" kern="1200">
                <a:solidFill>
                  <a:schemeClr val="tx1"/>
                </a:solidFill>
                <a:effectLst/>
                <a:latin typeface="+mn-lt"/>
                <a:ea typeface="+mn-ea"/>
                <a:cs typeface="+mn-cs"/>
              </a:rPr>
              <a:t>ue</a:t>
            </a:r>
            <a:r>
              <a:rPr lang="en-US" sz="1200" kern="1200">
                <a:solidFill>
                  <a:schemeClr val="tx1"/>
                </a:solidFill>
                <a:effectLst/>
                <a:latin typeface="+mn-lt"/>
                <a:ea typeface="+mn-ea"/>
                <a:cs typeface="+mn-cs"/>
              </a:rPr>
              <a:t>.</a:t>
            </a:r>
          </a:p>
          <a:p>
            <a:pPr marL="171450" lvl="0" indent="-171450">
              <a:buFont typeface="Arial" panose="020B0604020202020204" pitchFamily="34" charset="0"/>
              <a:buChar char="•"/>
            </a:pPr>
            <a:endParaRPr lang="en-AU" sz="1200" kern="1200">
              <a:solidFill>
                <a:schemeClr val="tx1"/>
              </a:solidFill>
              <a:effectLst/>
              <a:latin typeface="+mn-lt"/>
              <a:ea typeface="+mn-ea"/>
              <a:cs typeface="+mn-cs"/>
            </a:endParaRPr>
          </a:p>
          <a:p>
            <a:r>
              <a:rPr lang="en-AU" sz="1200" kern="1200">
                <a:solidFill>
                  <a:schemeClr val="tx1"/>
                </a:solidFill>
                <a:effectLst/>
                <a:latin typeface="+mn-lt"/>
                <a:ea typeface="+mn-ea"/>
                <a:cs typeface="+mn-cs"/>
              </a:rPr>
              <a:t>Explain the cues that can be used. Say:</a:t>
            </a:r>
          </a:p>
          <a:p>
            <a:pPr marL="171450" lvl="0" indent="-171450">
              <a:buFont typeface="Arial" panose="020B0604020202020204" pitchFamily="34" charset="0"/>
              <a:buChar char="•"/>
            </a:pPr>
            <a:r>
              <a:rPr lang="en-US" sz="1200" b="1" i="1" kern="1200" err="1">
                <a:solidFill>
                  <a:schemeClr val="tx1"/>
                </a:solidFill>
                <a:effectLst/>
                <a:latin typeface="+mn-lt"/>
                <a:ea typeface="+mn-ea"/>
                <a:cs typeface="+mn-cs"/>
              </a:rPr>
              <a:t>ue</a:t>
            </a:r>
            <a:r>
              <a:rPr lang="en-US" sz="1200" b="1" i="1" kern="1200">
                <a:solidFill>
                  <a:schemeClr val="tx1"/>
                </a:solidFill>
                <a:effectLst/>
                <a:latin typeface="+mn-lt"/>
                <a:ea typeface="+mn-ea"/>
                <a:cs typeface="+mn-cs"/>
              </a:rPr>
              <a:t> </a:t>
            </a:r>
            <a:r>
              <a:rPr lang="en-US" sz="1200" i="1" kern="1200">
                <a:solidFill>
                  <a:schemeClr val="tx1"/>
                </a:solidFill>
                <a:effectLst/>
                <a:latin typeface="+mn-lt"/>
                <a:ea typeface="+mn-ea"/>
                <a:cs typeface="+mn-cs"/>
              </a:rPr>
              <a:t>usually says </a:t>
            </a:r>
            <a:r>
              <a:rPr lang="en-AU" sz="1200" i="1" kern="1200">
                <a:solidFill>
                  <a:schemeClr val="tx1"/>
                </a:solidFill>
                <a:effectLst/>
                <a:latin typeface="+mn-lt"/>
                <a:ea typeface="+mn-ea"/>
                <a:cs typeface="+mn-cs"/>
              </a:rPr>
              <a:t>/ū/</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i="1" kern="1200">
                <a:solidFill>
                  <a:schemeClr val="tx1"/>
                </a:solidFill>
                <a:effectLst/>
                <a:latin typeface="+mn-lt"/>
                <a:ea typeface="+mn-ea"/>
                <a:cs typeface="+mn-cs"/>
              </a:rPr>
              <a:t>in words with two or more syllables as in </a:t>
            </a:r>
            <a:r>
              <a:rPr lang="en-US" sz="1200" b="1" i="1" kern="1200">
                <a:solidFill>
                  <a:schemeClr val="tx1"/>
                </a:solidFill>
                <a:effectLst/>
                <a:latin typeface="+mn-lt"/>
                <a:ea typeface="+mn-ea"/>
                <a:cs typeface="+mn-cs"/>
              </a:rPr>
              <a:t>statue</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i="1" kern="1200">
                <a:solidFill>
                  <a:schemeClr val="tx1"/>
                </a:solidFill>
                <a:effectLst/>
                <a:latin typeface="+mn-lt"/>
                <a:ea typeface="+mn-ea"/>
                <a:cs typeface="+mn-cs"/>
              </a:rPr>
              <a:t>in one-syllable words with a single consonant before </a:t>
            </a:r>
            <a:r>
              <a:rPr lang="en-US" sz="1200" b="1" i="1" kern="1200" err="1">
                <a:solidFill>
                  <a:schemeClr val="tx1"/>
                </a:solidFill>
                <a:effectLst/>
                <a:latin typeface="+mn-lt"/>
                <a:ea typeface="+mn-ea"/>
                <a:cs typeface="+mn-cs"/>
              </a:rPr>
              <a:t>ue</a:t>
            </a:r>
            <a:r>
              <a:rPr lang="en-US" sz="1200" i="1" kern="1200">
                <a:solidFill>
                  <a:schemeClr val="tx1"/>
                </a:solidFill>
                <a:effectLst/>
                <a:latin typeface="+mn-lt"/>
                <a:ea typeface="+mn-ea"/>
                <a:cs typeface="+mn-cs"/>
              </a:rPr>
              <a:t> as in </a:t>
            </a:r>
            <a:r>
              <a:rPr lang="en-US" sz="1200" b="1" i="1" kern="1200">
                <a:solidFill>
                  <a:schemeClr val="tx1"/>
                </a:solidFill>
                <a:effectLst/>
                <a:latin typeface="+mn-lt"/>
                <a:ea typeface="+mn-ea"/>
                <a:cs typeface="+mn-cs"/>
              </a:rPr>
              <a:t>due</a:t>
            </a:r>
            <a:r>
              <a:rPr lang="en-US" sz="1200" i="1" kern="1200">
                <a:solidFill>
                  <a:schemeClr val="tx1"/>
                </a:solidFill>
                <a:effectLst/>
                <a:latin typeface="+mn-lt"/>
                <a:ea typeface="+mn-ea"/>
                <a:cs typeface="+mn-cs"/>
              </a:rPr>
              <a:t>.</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err="1">
                <a:solidFill>
                  <a:schemeClr val="tx1"/>
                </a:solidFill>
                <a:effectLst/>
                <a:latin typeface="+mn-lt"/>
                <a:ea typeface="+mn-ea"/>
                <a:cs typeface="+mn-cs"/>
              </a:rPr>
              <a:t>ue</a:t>
            </a:r>
            <a:r>
              <a:rPr lang="en-US" sz="1200" b="1" i="1" kern="1200">
                <a:solidFill>
                  <a:schemeClr val="tx1"/>
                </a:solidFill>
                <a:effectLst/>
                <a:latin typeface="+mn-lt"/>
                <a:ea typeface="+mn-ea"/>
                <a:cs typeface="+mn-cs"/>
              </a:rPr>
              <a:t> </a:t>
            </a:r>
            <a:r>
              <a:rPr lang="en-US" sz="1200" i="1" kern="1200">
                <a:solidFill>
                  <a:schemeClr val="tx1"/>
                </a:solidFill>
                <a:effectLst/>
                <a:latin typeface="+mn-lt"/>
                <a:ea typeface="+mn-ea"/>
                <a:cs typeface="+mn-cs"/>
              </a:rPr>
              <a:t>usually says /</a:t>
            </a:r>
            <a:r>
              <a:rPr lang="en-US" sz="1200" i="1" kern="1200" err="1">
                <a:solidFill>
                  <a:schemeClr val="tx1"/>
                </a:solidFill>
                <a:effectLst/>
                <a:latin typeface="+mn-lt"/>
                <a:ea typeface="+mn-ea"/>
                <a:cs typeface="+mn-cs"/>
              </a:rPr>
              <a:t>oo</a:t>
            </a:r>
            <a:r>
              <a:rPr lang="en-US" sz="1200" i="1" kern="1200">
                <a:solidFill>
                  <a:schemeClr val="tx1"/>
                </a:solidFill>
                <a:effectLst/>
                <a:latin typeface="+mn-lt"/>
                <a:ea typeface="+mn-ea"/>
                <a:cs typeface="+mn-cs"/>
              </a:rPr>
              <a:t>/</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b="0" i="1" kern="1200">
                <a:solidFill>
                  <a:schemeClr val="tx1"/>
                </a:solidFill>
                <a:effectLst/>
                <a:latin typeface="+mn-lt"/>
                <a:ea typeface="+mn-ea"/>
                <a:cs typeface="+mn-cs"/>
              </a:rPr>
              <a:t>i</a:t>
            </a:r>
            <a:r>
              <a:rPr lang="en-US" sz="1200" i="1" kern="1200">
                <a:solidFill>
                  <a:schemeClr val="tx1"/>
                </a:solidFill>
                <a:effectLst/>
                <a:latin typeface="+mn-lt"/>
                <a:ea typeface="+mn-ea"/>
                <a:cs typeface="+mn-cs"/>
              </a:rPr>
              <a:t>n one-syllable words after two or more consonant sounds as in </a:t>
            </a:r>
            <a:r>
              <a:rPr lang="en-US" sz="1200" b="1" i="1" kern="1200">
                <a:solidFill>
                  <a:schemeClr val="tx1"/>
                </a:solidFill>
                <a:effectLst/>
                <a:latin typeface="+mn-lt"/>
                <a:ea typeface="+mn-ea"/>
                <a:cs typeface="+mn-cs"/>
              </a:rPr>
              <a:t>blue</a:t>
            </a:r>
            <a:r>
              <a:rPr lang="en-US" sz="1200" i="1" kern="1200">
                <a:solidFill>
                  <a:schemeClr val="tx1"/>
                </a:solidFill>
                <a:effectLst/>
                <a:latin typeface="+mn-lt"/>
                <a:ea typeface="+mn-ea"/>
                <a:cs typeface="+mn-cs"/>
              </a:rPr>
              <a:t>.</a:t>
            </a:r>
            <a:endParaRPr lang="en-AU"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In this lesson, spelling is taught before reading as this will be most supportive for introducing students to the spelling </a:t>
            </a:r>
            <a:r>
              <a:rPr lang="en-US" sz="1200" b="0" err="1">
                <a:latin typeface="+mn-lt"/>
              </a:rPr>
              <a:t>generalisation</a:t>
            </a:r>
            <a:r>
              <a:rPr lang="en-US" sz="1200" b="0">
                <a:latin typeface="+mn-lt"/>
              </a:rPr>
              <a:t>. Students will also be supported to </a:t>
            </a:r>
            <a:r>
              <a:rPr lang="en-US" sz="1200" b="0" err="1">
                <a:latin typeface="+mn-lt"/>
              </a:rPr>
              <a:t>practise</a:t>
            </a:r>
            <a:r>
              <a:rPr lang="en-US" sz="1200" b="0">
                <a:latin typeface="+mn-lt"/>
              </a:rPr>
              <a:t> reading words with the letters and sounds introduced by the spelling </a:t>
            </a:r>
            <a:r>
              <a:rPr lang="en-US" sz="1200" b="0" err="1">
                <a:latin typeface="+mn-lt"/>
              </a:rPr>
              <a:t>generalisation</a:t>
            </a:r>
            <a:r>
              <a:rPr lang="en-US" sz="1200" b="0">
                <a:latin typeface="+mn-lt"/>
              </a:rPr>
              <a:t>.</a:t>
            </a: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 </a:t>
            </a:r>
            <a:r>
              <a:rPr lang="en-US">
                <a:latin typeface="+mn-lt"/>
                <a:cs typeface="+mn-cs"/>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ue</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kern="1200">
                <a:effectLst/>
                <a:latin typeface="+mn-lt"/>
                <a:ea typeface="Calibri" panose="020F0502020204030204" pitchFamily="34" charset="0"/>
                <a:cs typeface="Calibri" panose="020F0502020204030204" pitchFamily="34" charset="0"/>
              </a:rPr>
              <a:t>ū/ and </a:t>
            </a:r>
            <a:r>
              <a:rPr lang="en-US" sz="1200" b="0" i="1">
                <a:latin typeface="+mn-lt"/>
              </a:rPr>
              <a:t>/</a:t>
            </a:r>
            <a:r>
              <a:rPr lang="en-US" sz="1200" b="0" i="1" err="1">
                <a:latin typeface="+mn-lt"/>
                <a:cs typeface="Arial" panose="020B0604020202020204" pitchFamily="34" charset="0"/>
              </a:rPr>
              <a:t>oo</a:t>
            </a:r>
            <a:r>
              <a:rPr lang="en-US" sz="1200" b="0" i="1">
                <a:latin typeface="+mn-lt"/>
                <a:cs typeface="Arial" panose="020B0604020202020204" pitchFamily="34" charset="0"/>
              </a:rPr>
              <a:t>/, mostly at the end of a word.</a:t>
            </a:r>
            <a:endParaRPr lang="en-US" b="1" i="1">
              <a:latin typeface="+mn-lt"/>
              <a:cs typeface="Arial" panose="020B0604020202020204" pitchFamily="34" charset="0"/>
            </a:endParaRPr>
          </a:p>
          <a:p>
            <a:endParaRPr lang="en-US" b="0">
              <a:latin typeface="+mn-lt"/>
              <a:cs typeface="Arial" panose="020B0604020202020204" pitchFamily="34" charset="0"/>
            </a:endParaRPr>
          </a:p>
          <a:p>
            <a:r>
              <a:rPr lang="en-US" b="0">
                <a:latin typeface="+mn-lt"/>
                <a:cs typeface="Arial" panose="020B0604020202020204" pitchFamily="34" charset="0"/>
              </a:rPr>
              <a:t>Write </a:t>
            </a:r>
            <a:r>
              <a:rPr lang="en-US" b="1" err="1">
                <a:latin typeface="+mn-lt"/>
                <a:cs typeface="Arial" panose="020B0604020202020204" pitchFamily="34" charset="0"/>
              </a:rPr>
              <a:t>ue</a:t>
            </a:r>
            <a:r>
              <a:rPr lang="en-US" b="1">
                <a:latin typeface="+mn-lt"/>
                <a:cs typeface="Arial" panose="020B0604020202020204" pitchFamily="34" charset="0"/>
              </a:rPr>
              <a:t> </a:t>
            </a:r>
            <a:r>
              <a:rPr lang="en-US" b="0">
                <a:latin typeface="+mn-lt"/>
                <a:cs typeface="Arial" panose="020B0604020202020204" pitchFamily="34" charset="0"/>
              </a:rPr>
              <a:t>three more times on the class whiteboard while repeating the sounds.</a:t>
            </a: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ue</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kern="1200">
                <a:effectLst/>
                <a:latin typeface="+mn-lt"/>
                <a:ea typeface="Calibri" panose="020F0502020204030204" pitchFamily="34" charset="0"/>
                <a:cs typeface="Calibri" panose="020F0502020204030204" pitchFamily="34" charset="0"/>
              </a:rPr>
              <a:t>ū/ and </a:t>
            </a:r>
            <a:r>
              <a:rPr lang="en-US" sz="1200" b="0" i="1">
                <a:latin typeface="+mn-lt"/>
              </a:rPr>
              <a:t>/</a:t>
            </a:r>
            <a:r>
              <a:rPr lang="en-US" sz="1200" b="0" i="1" err="1">
                <a:latin typeface="+mn-lt"/>
                <a:cs typeface="Arial" panose="020B0604020202020204" pitchFamily="34" charset="0"/>
              </a:rPr>
              <a:t>oo</a:t>
            </a:r>
            <a:r>
              <a:rPr lang="en-US" sz="1200" b="0" i="1">
                <a:latin typeface="+mn-lt"/>
                <a:cs typeface="Arial" panose="020B0604020202020204" pitchFamily="34" charset="0"/>
              </a:rPr>
              <a:t>/</a:t>
            </a:r>
            <a:r>
              <a:rPr lang="en-AU" sz="1200" b="0" i="1" kern="1200">
                <a:effectLst/>
                <a:latin typeface="+mn-lt"/>
                <a:cs typeface="Arial" panose="020B0604020202020204" pitchFamily="34" charset="0"/>
              </a:rPr>
              <a:t> mostly at the end of a word.</a:t>
            </a:r>
            <a:endParaRPr lang="en-US" b="1" i="1">
              <a:latin typeface="+mn-lt"/>
              <a:cs typeface="Arial" panose="020B0604020202020204" pitchFamily="34" charset="0"/>
            </a:endParaRP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Prompt students to identify: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rPr>
              <a:t>ue</a:t>
            </a:r>
            <a:r>
              <a:rPr lang="en-US" sz="1200" b="1">
                <a:latin typeface="+mn-lt"/>
              </a:rPr>
              <a:t> </a:t>
            </a:r>
            <a:r>
              <a:rPr lang="en-US" sz="1200" b="0">
                <a:latin typeface="+mn-lt"/>
              </a:rPr>
              <a:t>usually says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 in words with two or more syllables such as </a:t>
            </a:r>
            <a:r>
              <a:rPr lang="en-AU" sz="1200" b="1" kern="1200">
                <a:effectLst/>
                <a:latin typeface="+mn-lt"/>
                <a:ea typeface="Calibri" panose="020F0502020204030204" pitchFamily="34" charset="0"/>
                <a:cs typeface="Calibri" panose="020F0502020204030204" pitchFamily="34" charset="0"/>
              </a:rPr>
              <a:t>statue </a:t>
            </a:r>
            <a:r>
              <a:rPr lang="en-AU" sz="1200" b="0" kern="1200">
                <a:effectLst/>
                <a:latin typeface="+mn-lt"/>
                <a:ea typeface="Calibri" panose="020F0502020204030204" pitchFamily="34" charset="0"/>
                <a:cs typeface="Calibri" panose="020F0502020204030204" pitchFamily="34" charset="0"/>
              </a:rPr>
              <a:t>and sometimes in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 such as </a:t>
            </a:r>
            <a:r>
              <a:rPr lang="en-AU" sz="1200" b="1" kern="1200">
                <a:effectLst/>
                <a:latin typeface="+mn-lt"/>
                <a:ea typeface="Calibri" panose="020F0502020204030204" pitchFamily="34" charset="0"/>
                <a:cs typeface="Calibri" panose="020F0502020204030204" pitchFamily="34" charset="0"/>
              </a:rPr>
              <a:t>hue</a:t>
            </a:r>
            <a:endParaRPr lang="en-AU" b="0"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cs typeface="Arial" panose="020B0604020202020204" pitchFamily="34" charset="0"/>
              </a:rPr>
              <a:t>ue</a:t>
            </a:r>
            <a:r>
              <a:rPr lang="en-US" sz="1200" b="1">
                <a:latin typeface="+mn-lt"/>
                <a:cs typeface="Arial" panose="020B0604020202020204" pitchFamily="34" charset="0"/>
              </a:rPr>
              <a:t> </a:t>
            </a:r>
            <a:r>
              <a:rPr lang="en-US" sz="1200" b="0">
                <a:latin typeface="+mn-lt"/>
                <a:cs typeface="Arial" panose="020B0604020202020204" pitchFamily="34" charset="0"/>
              </a:rPr>
              <a:t>usually</a:t>
            </a:r>
            <a:r>
              <a:rPr lang="en-US" sz="1200" b="1">
                <a:latin typeface="+mn-lt"/>
                <a:cs typeface="Arial" panose="020B0604020202020204" pitchFamily="34" charset="0"/>
              </a:rPr>
              <a:t> </a:t>
            </a:r>
            <a:r>
              <a:rPr lang="en-US" sz="1200" b="0">
                <a:latin typeface="+mn-lt"/>
                <a:cs typeface="Arial" panose="020B0604020202020204" pitchFamily="34" charset="0"/>
              </a:rPr>
              <a:t>says </a:t>
            </a:r>
            <a:r>
              <a:rPr lang="en-US" sz="1200" b="0">
                <a:latin typeface="+mn-lt"/>
              </a:rPr>
              <a:t>/</a:t>
            </a:r>
            <a:r>
              <a:rPr lang="en-US" sz="1200" b="0" err="1">
                <a:latin typeface="+mn-lt"/>
                <a:ea typeface="Calibri" panose="020F0502020204030204" pitchFamily="34" charset="0"/>
                <a:cs typeface="Calibri" panose="020F0502020204030204" pitchFamily="34" charset="0"/>
              </a:rPr>
              <a:t>oo</a:t>
            </a:r>
            <a:r>
              <a:rPr lang="en-US" sz="1200" b="0">
                <a:latin typeface="+mn-lt"/>
                <a:ea typeface="Calibri" panose="020F0502020204030204" pitchFamily="34" charset="0"/>
                <a:cs typeface="Calibri" panose="020F0502020204030204" pitchFamily="34" charset="0"/>
              </a:rPr>
              <a:t>/ </a:t>
            </a:r>
            <a:r>
              <a:rPr lang="en-US" sz="1200" b="0">
                <a:latin typeface="+mn-lt"/>
                <a:cs typeface="Arial" panose="020B0604020202020204" pitchFamily="34" charset="0"/>
              </a:rPr>
              <a:t>in one-syllable words after adjacent consonants as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b="0" i="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latin typeface="+mn-lt"/>
            </a:endParaRPr>
          </a:p>
          <a:p>
            <a:r>
              <a:rPr lang="en-US">
                <a:latin typeface="+mn-lt"/>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statue</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long /</a:t>
            </a:r>
            <a:r>
              <a:rPr lang="en-US">
                <a:latin typeface="Calibri" panose="020F0502020204030204" pitchFamily="34" charset="0"/>
                <a:ea typeface="Calibri" panose="020F0502020204030204" pitchFamily="34" charset="0"/>
                <a:cs typeface="Calibri" panose="020F0502020204030204" pitchFamily="34" charset="0"/>
              </a:rPr>
              <a:t>ū</a:t>
            </a:r>
            <a:r>
              <a:rPr lang="en-US">
                <a:latin typeface="+mn-lt"/>
              </a:rPr>
              <a:t>/ sound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ue</a:t>
            </a:r>
            <a:r>
              <a:rPr lang="en-US" b="1">
                <a:latin typeface="+mn-lt"/>
              </a:rPr>
              <a:t> </a:t>
            </a:r>
            <a:r>
              <a:rPr lang="en-US">
                <a:latin typeface="+mn-lt"/>
              </a:rPr>
              <a:t>spelling </a:t>
            </a:r>
            <a:r>
              <a:rPr lang="en-US" err="1">
                <a:latin typeface="+mn-lt"/>
              </a:rPr>
              <a:t>generalisation</a:t>
            </a:r>
            <a:r>
              <a:rPr lang="en-US">
                <a:latin typeface="+mn-lt"/>
              </a:rPr>
              <a:t>: </a:t>
            </a:r>
          </a:p>
          <a:p>
            <a:pPr marL="628650" lvl="1" indent="-171450">
              <a:buFont typeface="Courier New" panose="02070309020205020404" pitchFamily="49" charset="0"/>
              <a:buChar char="o"/>
            </a:pPr>
            <a:r>
              <a:rPr lang="en-US" sz="1200" b="1" i="1" err="1">
                <a:latin typeface="+mn-lt"/>
              </a:rPr>
              <a:t>ue</a:t>
            </a:r>
            <a:r>
              <a:rPr lang="en-US" sz="1200" b="1" i="1">
                <a:latin typeface="+mn-lt"/>
              </a:rPr>
              <a:t> </a:t>
            </a:r>
            <a:r>
              <a:rPr lang="en-US" sz="1200" b="0" i="1">
                <a:latin typeface="+mn-lt"/>
              </a:rPr>
              <a:t>usually says </a:t>
            </a:r>
            <a:r>
              <a:rPr lang="en-AU" sz="1200" i="1" kern="1200">
                <a:effectLst/>
                <a:latin typeface="+mn-lt"/>
                <a:ea typeface="Times New Roman" panose="02020603050405020304" pitchFamily="18" charset="0"/>
              </a:rPr>
              <a:t>/</a:t>
            </a:r>
            <a:r>
              <a:rPr lang="en-AU" sz="1200" i="1" kern="1200">
                <a:effectLst/>
                <a:latin typeface="Calibri" panose="020F0502020204030204" pitchFamily="34" charset="0"/>
                <a:ea typeface="Calibri" panose="020F0502020204030204" pitchFamily="34" charset="0"/>
                <a:cs typeface="Calibri" panose="020F0502020204030204" pitchFamily="34" charset="0"/>
              </a:rPr>
              <a:t>ū/ at the end of words with two or more syllables </a:t>
            </a:r>
            <a:endParaRPr lang="en-US" sz="1200" b="0" i="1">
              <a:latin typeface="+mn-lt"/>
              <a:cs typeface="Arial" panose="020B0604020202020204" pitchFamily="34" charset="0"/>
            </a:endParaRP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letter __</a:t>
            </a:r>
            <a:r>
              <a:rPr lang="en-US" b="1">
                <a:latin typeface="+mn-lt"/>
              </a:rPr>
              <a:t>y</a:t>
            </a:r>
            <a:r>
              <a:rPr lang="en-US" b="0">
                <a:latin typeface="+mn-lt"/>
              </a:rPr>
              <a:t>.* As you point, students say the sounds that have been taught: /</a:t>
            </a:r>
            <a:r>
              <a:rPr lang="en-US" b="0">
                <a:latin typeface="+mn-lt"/>
                <a:cs typeface="Arial" panose="020B0604020202020204" pitchFamily="34" charset="0"/>
              </a:rPr>
              <a:t>ī</a:t>
            </a:r>
            <a:r>
              <a:rPr lang="en-US" b="0">
                <a:latin typeface="+mn-lt"/>
              </a:rPr>
              <a:t>/ and /</a:t>
            </a:r>
            <a:r>
              <a:rPr lang="en-US" b="0">
                <a:latin typeface="+mn-lt"/>
                <a:ea typeface="Calibri" panose="020F0502020204030204" pitchFamily="34" charset="0"/>
                <a:cs typeface="Calibri" panose="020F0502020204030204" pitchFamily="34" charset="0"/>
              </a:rPr>
              <a:t>ē/</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Sh</a:t>
            </a:r>
            <a:r>
              <a:rPr lang="en-US" b="1" u="sng">
                <a:latin typeface="+mn-lt"/>
              </a:rPr>
              <a:t>y</a:t>
            </a:r>
            <a:r>
              <a:rPr lang="en-US" b="1">
                <a:latin typeface="+mn-lt"/>
              </a:rPr>
              <a:t> pupp</a:t>
            </a:r>
            <a:r>
              <a:rPr lang="en-US" b="1" u="sng">
                <a:latin typeface="+mn-lt"/>
              </a:rPr>
              <a:t>y</a:t>
            </a:r>
            <a:r>
              <a:rPr lang="en-US" b="0">
                <a:latin typeface="+mn-lt"/>
              </a:rPr>
              <a:t>.</a:t>
            </a:r>
          </a:p>
          <a:p>
            <a:pPr marL="171450" indent="-171450">
              <a:buFont typeface="Arial" panose="020B0604020202020204" pitchFamily="34" charset="0"/>
              <a:buChar char="•"/>
            </a:pPr>
            <a:r>
              <a:rPr lang="en-US" b="0">
                <a:latin typeface="+mn-lt"/>
              </a:rPr>
              <a:t>Ask students to identify the common position/s of this spelling pattern in words: </a:t>
            </a:r>
          </a:p>
          <a:p>
            <a:pPr marL="628650" lvl="1" indent="-171450">
              <a:buFont typeface="Arial" panose="020B0604020202020204" pitchFamily="34" charset="0"/>
              <a:buChar char="•"/>
            </a:pPr>
            <a:r>
              <a:rPr lang="en-US" b="1">
                <a:latin typeface="+mn-lt"/>
              </a:rPr>
              <a:t>y</a:t>
            </a:r>
            <a:r>
              <a:rPr lang="en-US" b="0">
                <a:latin typeface="+mn-lt"/>
              </a:rPr>
              <a:t> says /</a:t>
            </a:r>
            <a:r>
              <a:rPr lang="en-US" b="0">
                <a:latin typeface="+mn-lt"/>
                <a:cs typeface="Arial" panose="020B0604020202020204" pitchFamily="34" charset="0"/>
              </a:rPr>
              <a:t>ī/</a:t>
            </a:r>
            <a:r>
              <a:rPr lang="en-US" b="0">
                <a:latin typeface="+mn-lt"/>
              </a:rPr>
              <a:t> at the end of a one-syllable word</a:t>
            </a:r>
          </a:p>
          <a:p>
            <a:pPr marL="628650" lvl="1" indent="-171450">
              <a:buFont typeface="Arial" panose="020B0604020202020204" pitchFamily="34" charset="0"/>
              <a:buChar char="•"/>
            </a:pPr>
            <a:r>
              <a:rPr lang="en-US" b="1">
                <a:latin typeface="+mn-lt"/>
              </a:rPr>
              <a:t>y</a:t>
            </a:r>
            <a:r>
              <a:rPr lang="en-US" b="0">
                <a:latin typeface="+mn-lt"/>
              </a:rPr>
              <a:t> says /</a:t>
            </a:r>
            <a:r>
              <a:rPr lang="en-US" b="0">
                <a:latin typeface="+mn-lt"/>
                <a:ea typeface="Calibri" panose="020F0502020204030204" pitchFamily="34" charset="0"/>
                <a:cs typeface="Calibri" panose="020F0502020204030204" pitchFamily="34" charset="0"/>
              </a:rPr>
              <a:t>ē</a:t>
            </a:r>
            <a:r>
              <a:rPr lang="en-US" b="0">
                <a:latin typeface="+mn-lt"/>
              </a:rPr>
              <a:t>/ at the end of words with more than one syllable. </a:t>
            </a:r>
          </a:p>
          <a:p>
            <a:pPr lvl="1"/>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You may prompt students by saying: </a:t>
            </a:r>
            <a:r>
              <a:rPr lang="en-US" b="1" i="1">
                <a:latin typeface="+mn-lt"/>
              </a:rPr>
              <a:t>y</a:t>
            </a:r>
            <a:r>
              <a:rPr lang="en-US" b="0" i="1">
                <a:latin typeface="+mn-lt"/>
              </a:rPr>
              <a:t> at the end of a word</a:t>
            </a:r>
            <a:r>
              <a:rPr lang="en-US" b="0" i="0">
                <a:latin typeface="+mn-lt"/>
              </a:rPr>
              <a:t>.</a:t>
            </a: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a:t>
            </a:r>
            <a:endParaRPr lang="en-US"/>
          </a:p>
          <a:p>
            <a:endParaRPr lang="en-US">
              <a:latin typeface="+mn-lt"/>
            </a:endParaRPr>
          </a:p>
          <a:p>
            <a:endParaRPr lang="en-US" b="1">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The images represent the words to be written: </a:t>
            </a:r>
            <a:r>
              <a:rPr lang="en-US" b="1">
                <a:latin typeface="+mn-lt"/>
              </a:rPr>
              <a:t>statue</a:t>
            </a:r>
            <a:r>
              <a:rPr lang="en-US" b="0">
                <a:latin typeface="+mn-lt"/>
              </a:rPr>
              <a:t>, </a:t>
            </a:r>
            <a:r>
              <a:rPr lang="en-US" b="1">
                <a:latin typeface="+mn-lt"/>
              </a:rPr>
              <a:t>glue</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US" err="1">
                <a:latin typeface="+mn-lt"/>
              </a:rPr>
              <a:t>oo</a:t>
            </a:r>
            <a:r>
              <a:rPr lang="en-US">
                <a:latin typeface="+mn-lt"/>
              </a:rPr>
              <a:t>/ sound in the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ue</a:t>
            </a:r>
            <a:r>
              <a:rPr lang="en-US" b="1">
                <a:latin typeface="+mn-lt"/>
              </a:rPr>
              <a:t> </a:t>
            </a:r>
            <a:r>
              <a:rPr lang="en-US">
                <a:latin typeface="+mn-lt"/>
              </a:rPr>
              <a:t>spelling </a:t>
            </a:r>
            <a:r>
              <a:rPr lang="en-US" err="1">
                <a:latin typeface="+mn-lt"/>
              </a:rPr>
              <a:t>generalisation</a:t>
            </a:r>
            <a:r>
              <a:rPr lang="en-US">
                <a:latin typeface="+mn-lt"/>
              </a:rPr>
              <a:t>: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i="1" err="1">
                <a:latin typeface="+mn-lt"/>
                <a:cs typeface="Arial" panose="020B0604020202020204" pitchFamily="34" charset="0"/>
              </a:rPr>
              <a:t>ue</a:t>
            </a:r>
            <a:r>
              <a:rPr lang="en-US" sz="1200" b="1" i="1">
                <a:latin typeface="+mn-lt"/>
                <a:cs typeface="Arial" panose="020B0604020202020204" pitchFamily="34" charset="0"/>
              </a:rPr>
              <a:t> </a:t>
            </a:r>
            <a:r>
              <a:rPr lang="en-US" sz="1200" b="0" i="1">
                <a:latin typeface="+mn-lt"/>
                <a:cs typeface="Arial" panose="020B0604020202020204" pitchFamily="34" charset="0"/>
              </a:rPr>
              <a:t>usually</a:t>
            </a:r>
            <a:r>
              <a:rPr lang="en-US" sz="1200" b="1" i="1">
                <a:latin typeface="+mn-lt"/>
                <a:cs typeface="Arial" panose="020B0604020202020204" pitchFamily="34" charset="0"/>
              </a:rPr>
              <a:t> </a:t>
            </a:r>
            <a:r>
              <a:rPr lang="en-US" sz="1200" b="0" i="1">
                <a:latin typeface="+mn-lt"/>
                <a:cs typeface="Arial" panose="020B0604020202020204" pitchFamily="34" charset="0"/>
              </a:rPr>
              <a:t>says </a:t>
            </a:r>
            <a:r>
              <a:rPr lang="en-US" sz="1200" b="0" i="1">
                <a:latin typeface="+mn-lt"/>
              </a:rPr>
              <a:t>/</a:t>
            </a:r>
            <a:r>
              <a:rPr lang="en-US" sz="1200" b="0" i="1" err="1">
                <a:latin typeface="Calibri" panose="020F0502020204030204" pitchFamily="34" charset="0"/>
                <a:ea typeface="Calibri" panose="020F0502020204030204" pitchFamily="34" charset="0"/>
                <a:cs typeface="Calibri" panose="020F0502020204030204" pitchFamily="34" charset="0"/>
              </a:rPr>
              <a:t>oo</a:t>
            </a:r>
            <a:r>
              <a:rPr lang="en-US" sz="1200" b="0" i="1">
                <a:latin typeface="Calibri" panose="020F0502020204030204" pitchFamily="34" charset="0"/>
                <a:ea typeface="Calibri" panose="020F0502020204030204" pitchFamily="34" charset="0"/>
                <a:cs typeface="Calibri" panose="020F0502020204030204" pitchFamily="34" charset="0"/>
              </a:rPr>
              <a:t>/ </a:t>
            </a:r>
            <a:r>
              <a:rPr lang="en-AU" sz="1200" b="0" i="1">
                <a:latin typeface="+mn-lt"/>
                <a:cs typeface="Arial" panose="020B0604020202020204" pitchFamily="34" charset="0"/>
              </a:rPr>
              <a:t>at the end of </a:t>
            </a:r>
            <a:r>
              <a:rPr lang="en-US" sz="1200" i="1" kern="1200">
                <a:solidFill>
                  <a:schemeClr val="tx1"/>
                </a:solidFill>
                <a:effectLst/>
                <a:latin typeface="+mn-lt"/>
                <a:ea typeface="+mn-ea"/>
                <a:cs typeface="+mn-cs"/>
              </a:rPr>
              <a:t>one-syllable words after two or more consonant sounds</a:t>
            </a:r>
            <a:endParaRPr lang="en-AU" sz="1200" i="1" kern="1200">
              <a:solidFill>
                <a:schemeClr val="tx1"/>
              </a:solidFill>
              <a:effectLst/>
              <a:latin typeface="+mn-lt"/>
              <a:ea typeface="+mn-ea"/>
              <a:cs typeface="+mn-cs"/>
            </a:endParaRP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endParaRPr lang="en-US">
              <a:latin typeface="+mn-lt"/>
            </a:endParaRPr>
          </a:p>
          <a:p>
            <a:r>
              <a:rPr lang="en-US">
                <a:latin typeface="+mn-lt"/>
              </a:rPr>
              <a:t>The images represent the words to be written: </a:t>
            </a:r>
            <a:r>
              <a:rPr lang="en-US" b="1">
                <a:latin typeface="+mn-lt"/>
              </a:rPr>
              <a:t>statue</a:t>
            </a:r>
            <a:r>
              <a:rPr lang="en-US" b="0">
                <a:latin typeface="+mn-lt"/>
              </a:rPr>
              <a:t>,</a:t>
            </a:r>
            <a:r>
              <a:rPr lang="en-US" b="1">
                <a:latin typeface="+mn-lt"/>
              </a:rPr>
              <a:t> glue</a:t>
            </a:r>
            <a:r>
              <a:rPr lang="en-US" b="0">
                <a:latin typeface="+mn-lt"/>
              </a:rPr>
              <a:t>,</a:t>
            </a:r>
            <a:r>
              <a:rPr lang="en-US" b="1">
                <a:latin typeface="+mn-lt"/>
              </a:rPr>
              <a:t> avenue</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long /</a:t>
            </a:r>
            <a:r>
              <a:rPr lang="en-US">
                <a:latin typeface="Calibri" panose="020F0502020204030204" pitchFamily="34" charset="0"/>
                <a:ea typeface="Calibri" panose="020F0502020204030204" pitchFamily="34" charset="0"/>
                <a:cs typeface="Calibri" panose="020F0502020204030204" pitchFamily="34" charset="0"/>
              </a:rPr>
              <a:t>ū</a:t>
            </a:r>
            <a:r>
              <a:rPr lang="en-US">
                <a:latin typeface="+mn-lt"/>
              </a:rPr>
              <a:t>/ sound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ue</a:t>
            </a:r>
            <a:r>
              <a:rPr lang="en-US" b="1">
                <a:latin typeface="+mn-lt"/>
              </a:rPr>
              <a:t> </a:t>
            </a:r>
            <a:r>
              <a:rPr lang="en-US">
                <a:latin typeface="+mn-lt"/>
              </a:rPr>
              <a:t>spelling </a:t>
            </a:r>
            <a:r>
              <a:rPr lang="en-US" err="1">
                <a:latin typeface="+mn-lt"/>
              </a:rPr>
              <a:t>generalisation</a:t>
            </a:r>
            <a:r>
              <a:rPr lang="en-US">
                <a:latin typeface="+mn-lt"/>
              </a:rPr>
              <a:t>: </a:t>
            </a:r>
          </a:p>
          <a:p>
            <a:pPr marL="628650" lvl="1" indent="-171450">
              <a:buFont typeface="Courier New" panose="02070309020205020404" pitchFamily="49" charset="0"/>
              <a:buChar char="o"/>
            </a:pPr>
            <a:r>
              <a:rPr lang="en-US" sz="1200" b="1" i="1" err="1">
                <a:latin typeface="+mn-lt"/>
              </a:rPr>
              <a:t>ue</a:t>
            </a:r>
            <a:r>
              <a:rPr lang="en-US" sz="1200" b="1" i="1">
                <a:latin typeface="+mn-lt"/>
              </a:rPr>
              <a:t> </a:t>
            </a:r>
            <a:r>
              <a:rPr lang="en-US" sz="1200" b="0" i="1">
                <a:latin typeface="+mn-lt"/>
              </a:rPr>
              <a:t>usually says </a:t>
            </a:r>
            <a:r>
              <a:rPr lang="en-AU" sz="1200" i="1" kern="1200">
                <a:effectLst/>
                <a:latin typeface="+mn-lt"/>
                <a:ea typeface="Times New Roman" panose="02020603050405020304" pitchFamily="18" charset="0"/>
              </a:rPr>
              <a:t>/</a:t>
            </a:r>
            <a:r>
              <a:rPr lang="en-AU" sz="1200" i="1" kern="1200">
                <a:effectLst/>
                <a:latin typeface="Calibri" panose="020F0502020204030204" pitchFamily="34" charset="0"/>
                <a:ea typeface="Calibri" panose="020F0502020204030204" pitchFamily="34" charset="0"/>
                <a:cs typeface="Calibri" panose="020F0502020204030204" pitchFamily="34" charset="0"/>
              </a:rPr>
              <a:t>ū/ at the end of words with two or more syllables </a:t>
            </a:r>
            <a:endParaRPr lang="en-US" sz="1200" b="0" i="1">
              <a:latin typeface="+mn-lt"/>
              <a:cs typeface="Arial" panose="020B0604020202020204" pitchFamily="34" charset="0"/>
            </a:endParaRP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rescue</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a:t>
            </a:r>
            <a:r>
              <a:rPr lang="en-US" sz="1200" b="0" i="0" u="none">
                <a:latin typeface="+mn-lt"/>
              </a:rPr>
              <a:t>the long /</a:t>
            </a:r>
            <a:r>
              <a:rPr lang="en-US" sz="1200" b="0" i="0" u="none">
                <a:latin typeface="+mn-lt"/>
                <a:ea typeface="Calibri" panose="020F0502020204030204" pitchFamily="34" charset="0"/>
                <a:cs typeface="Calibri" panose="020F0502020204030204" pitchFamily="34" charset="0"/>
              </a:rPr>
              <a:t>ū</a:t>
            </a:r>
            <a:r>
              <a:rPr lang="en-US" sz="1200" b="0" i="0" u="none">
                <a:latin typeface="+mn-lt"/>
              </a:rPr>
              <a:t>/ sound at the end </a:t>
            </a:r>
            <a:r>
              <a:rPr lang="en-US" sz="1200" b="0" u="none">
                <a:latin typeface="+mn-lt"/>
              </a:rPr>
              <a:t>of the two-syllable word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rescue</a:t>
            </a:r>
            <a:r>
              <a:rPr lang="en-AU" b="0">
                <a:latin typeface="+mn-lt"/>
              </a:rPr>
              <a:t>,</a:t>
            </a:r>
            <a:r>
              <a:rPr lang="en-AU" b="1">
                <a:latin typeface="+mn-lt"/>
              </a:rPr>
              <a:t> clue</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a:t>
            </a:r>
            <a:r>
              <a:rPr lang="en-US" sz="1200" b="0" i="0" u="none">
                <a:latin typeface="+mn-lt"/>
              </a:rPr>
              <a:t>the /</a:t>
            </a:r>
            <a:r>
              <a:rPr lang="en-US" sz="1200" b="0" i="0" u="none" err="1">
                <a:latin typeface="+mn-lt"/>
              </a:rPr>
              <a:t>oo</a:t>
            </a:r>
            <a:r>
              <a:rPr lang="en-US" sz="1200" b="0" i="0" u="none">
                <a:latin typeface="+mn-lt"/>
              </a:rPr>
              <a:t>/ sound at the end </a:t>
            </a:r>
            <a:r>
              <a:rPr lang="en-US" sz="1200" b="0" u="none">
                <a:latin typeface="+mn-lt"/>
              </a:rPr>
              <a:t>of the one-syllable word after the two consonants sounds /c/ and /l/</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rescue</a:t>
            </a:r>
            <a:r>
              <a:rPr lang="en-US" b="0">
                <a:latin typeface="+mn-lt"/>
              </a:rPr>
              <a:t>, </a:t>
            </a:r>
            <a:r>
              <a:rPr lang="en-US" b="1">
                <a:latin typeface="+mn-lt"/>
              </a:rPr>
              <a:t>clue</a:t>
            </a:r>
            <a:r>
              <a:rPr lang="en-US" b="0">
                <a:latin typeface="+mn-lt"/>
              </a:rPr>
              <a:t>,</a:t>
            </a:r>
            <a:r>
              <a:rPr lang="en-US" b="1">
                <a:latin typeface="+mn-lt"/>
              </a:rPr>
              <a:t> cue</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long /</a:t>
            </a:r>
            <a:r>
              <a:rPr lang="en-US" sz="1200" b="0" i="0" u="none">
                <a:latin typeface="+mn-lt"/>
                <a:ea typeface="Calibri" panose="020F0502020204030204" pitchFamily="34" charset="0"/>
                <a:cs typeface="Calibri" panose="020F0502020204030204" pitchFamily="34" charset="0"/>
              </a:rPr>
              <a:t>ū</a:t>
            </a:r>
            <a:r>
              <a:rPr lang="en-US" sz="1200" b="0" i="0" u="none">
                <a:latin typeface="+mn-lt"/>
              </a:rPr>
              <a:t>/ sound </a:t>
            </a:r>
            <a:r>
              <a:rPr lang="en-US" sz="1200" b="0" u="none">
                <a:latin typeface="+mn-lt"/>
              </a:rPr>
              <a:t>at the end of the one-syllable word after one consonant sound</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Explain to students that </a:t>
            </a:r>
            <a:r>
              <a:rPr lang="en-GB">
                <a:effectLst/>
              </a:rPr>
              <a:t>while they are learning a new spelling and the sounds it says, they can use the spelling generalisation to help them choose the right sounds when reading new words.</a:t>
            </a:r>
          </a:p>
          <a:p>
            <a:pPr marL="0" indent="0">
              <a:buFont typeface="Arial" panose="020B0604020202020204" pitchFamily="34" charset="0"/>
              <a:buNone/>
            </a:pPr>
            <a:endParaRPr lang="en-GB">
              <a:effectLst/>
            </a:endParaRPr>
          </a:p>
          <a:p>
            <a:pPr marL="0" indent="0">
              <a:buFont typeface="Arial" panose="020B0604020202020204" pitchFamily="34" charset="0"/>
              <a:buNone/>
            </a:pPr>
            <a:r>
              <a:rPr lang="en-GB">
                <a:effectLst/>
              </a:rPr>
              <a:t>After lots of practice reading and spelling words with the new spelling, their brain will map these words so they will be able to use the right sounds automatically.</a:t>
            </a:r>
          </a:p>
          <a:p>
            <a:pPr marL="171450" indent="-171450">
              <a:buFont typeface="Arial" panose="020B0604020202020204" pitchFamily="34" charset="0"/>
              <a:buChar char="•"/>
            </a:pPr>
            <a:endParaRPr lang="en-GB">
              <a:effectLst/>
            </a:endParaRPr>
          </a:p>
          <a:p>
            <a:pPr marL="0" indent="0">
              <a:buFont typeface="Arial" panose="020B0604020202020204" pitchFamily="34" charset="0"/>
              <a:buNone/>
            </a:pPr>
            <a:r>
              <a:rPr lang="en-US" sz="1200" b="0">
                <a:latin typeface="+mn-lt"/>
                <a:cs typeface="Arial" panose="020B0604020202020204" pitchFamily="34" charset="0"/>
              </a:rPr>
              <a:t>Explain how to use the sounds for </a:t>
            </a:r>
            <a:r>
              <a:rPr lang="en-US" sz="1200" b="1" err="1">
                <a:latin typeface="+mn-lt"/>
                <a:cs typeface="Arial" panose="020B0604020202020204" pitchFamily="34" charset="0"/>
              </a:rPr>
              <a:t>ue</a:t>
            </a:r>
            <a:r>
              <a:rPr lang="en-US" sz="1200" b="0">
                <a:latin typeface="+mn-lt"/>
                <a:cs typeface="Arial" panose="020B0604020202020204" pitchFamily="34" charset="0"/>
              </a:rPr>
              <a:t> to read a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For </a:t>
            </a:r>
            <a:r>
              <a:rPr lang="en-US" b="1"/>
              <a:t>two-syllable words </a:t>
            </a:r>
            <a:r>
              <a:rPr lang="en-US"/>
              <a:t>ending in </a:t>
            </a:r>
            <a:r>
              <a:rPr lang="en-US" b="1" err="1"/>
              <a:t>ue</a:t>
            </a:r>
            <a:r>
              <a:rPr lang="en-US"/>
              <a:t>, say </a:t>
            </a:r>
            <a:r>
              <a:rPr lang="en-US" b="0">
                <a:latin typeface="+mn-lt"/>
                <a:cs typeface="Arial" panose="020B0604020202020204" pitchFamily="34" charset="0"/>
              </a:rPr>
              <a:t>/</a:t>
            </a:r>
            <a:r>
              <a:rPr lang="en-US" b="0">
                <a:latin typeface="Calibri" panose="020F0502020204030204" pitchFamily="34" charset="0"/>
                <a:ea typeface="Calibri" panose="020F0502020204030204" pitchFamily="34" charset="0"/>
                <a:cs typeface="Calibri" panose="020F0502020204030204" pitchFamily="34" charset="0"/>
              </a:rPr>
              <a:t>ū</a:t>
            </a:r>
            <a:r>
              <a:rPr lang="en-US" b="0">
                <a:latin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For </a:t>
            </a:r>
            <a:r>
              <a:rPr lang="en-AU" b="1">
                <a:latin typeface="+mn-lt"/>
              </a:rPr>
              <a:t>one-syllable words </a:t>
            </a:r>
            <a:r>
              <a:rPr lang="en-AU">
                <a:latin typeface="+mn-lt"/>
              </a:rPr>
              <a:t>ending in </a:t>
            </a:r>
            <a:r>
              <a:rPr lang="en-AU" b="1" err="1">
                <a:latin typeface="+mn-lt"/>
              </a:rPr>
              <a:t>ue</a:t>
            </a:r>
            <a:r>
              <a:rPr lang="en-AU" b="0">
                <a:latin typeface="+mn-lt"/>
              </a:rPr>
              <a:t>, check how many consonant sounds come before</a:t>
            </a:r>
            <a:r>
              <a:rPr lang="en-AU" b="1">
                <a:latin typeface="+mn-lt"/>
              </a:rPr>
              <a:t> </a:t>
            </a:r>
            <a:r>
              <a:rPr lang="en-AU" b="1" err="1">
                <a:latin typeface="+mn-lt"/>
              </a:rPr>
              <a:t>ue</a:t>
            </a:r>
            <a:r>
              <a:rPr lang="en-AU" b="1">
                <a:latin typeface="+mn-lt"/>
              </a:rPr>
              <a:t>:</a:t>
            </a:r>
            <a:endParaRPr lang="en-AU">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one, try </a:t>
            </a:r>
            <a:r>
              <a:rPr lang="en-US" b="0">
                <a:latin typeface="+mn-lt"/>
                <a:cs typeface="Arial" panose="020B0604020202020204" pitchFamily="34" charset="0"/>
              </a:rPr>
              <a:t>/</a:t>
            </a:r>
            <a:r>
              <a:rPr lang="en-US" b="0">
                <a:latin typeface="Calibri" panose="020F0502020204030204" pitchFamily="34" charset="0"/>
                <a:ea typeface="Calibri" panose="020F0502020204030204" pitchFamily="34" charset="0"/>
                <a:cs typeface="Calibri" panose="020F0502020204030204" pitchFamily="34" charset="0"/>
              </a:rPr>
              <a:t>ū</a:t>
            </a:r>
            <a:r>
              <a:rPr lang="en-US" b="0">
                <a:latin typeface="Calibri" panose="020F0502020204030204" pitchFamily="34" charset="0"/>
                <a:cs typeface="Calibri" panose="020F0502020204030204" pitchFamily="34" charset="0"/>
              </a:rPr>
              <a:t>/ </a:t>
            </a:r>
            <a:endParaRPr lang="en-US">
              <a:latin typeface="+mn-lt"/>
            </a:endParaRPr>
          </a:p>
          <a:p>
            <a:pPr marL="628650" lvl="1" indent="-171450">
              <a:buFont typeface="Arial" panose="020B0604020202020204" pitchFamily="34" charset="0"/>
              <a:buChar char="•"/>
            </a:pPr>
            <a:r>
              <a:rPr lang="en-GB">
                <a:effectLst/>
              </a:rPr>
              <a:t>if two or more, try /</a:t>
            </a:r>
            <a:r>
              <a:rPr lang="en-GB" err="1">
                <a:effectLst/>
              </a:rPr>
              <a:t>oo</a:t>
            </a:r>
            <a:r>
              <a:rPr lang="en-GB">
                <a:effectLs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Calibri" panose="020F0502020204030204" pitchFamily="34" charset="0"/>
                <a:cs typeface="Calibri" panose="020F0502020204030204" pitchFamily="34" charset="0"/>
              </a:rPr>
              <a:t>Always think about whether the word sounds right with each sound you try. </a:t>
            </a:r>
          </a:p>
          <a:p>
            <a:pPr marL="628650" lvl="1" indent="-171450">
              <a:buFont typeface="Arial" panose="020B0604020202020204" pitchFamily="34" charset="0"/>
              <a:buChar char="•"/>
            </a:pPr>
            <a:endParaRPr lang="en-GB">
              <a:effectLst/>
            </a:endParaRPr>
          </a:p>
          <a:p>
            <a:pPr marL="0" indent="0">
              <a:buFont typeface="Arial" panose="020B0604020202020204" pitchFamily="34" charset="0"/>
              <a:buNone/>
            </a:pPr>
            <a:r>
              <a:rPr lang="en-US">
                <a:latin typeface="+mn-lt"/>
              </a:rPr>
              <a:t>Explain to your students that:</a:t>
            </a:r>
          </a:p>
          <a:p>
            <a:pPr marL="171450" indent="-171450">
              <a:buFont typeface="Arial" panose="020B0604020202020204" pitchFamily="34" charset="0"/>
              <a:buChar char="•"/>
            </a:pPr>
            <a:r>
              <a:rPr lang="en-US">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a:latin typeface="+mn-lt"/>
              </a:rPr>
              <a:t>knowing when a word sounds right gets easier as you learn more words and </a:t>
            </a:r>
            <a:r>
              <a:rPr lang="en-US" err="1">
                <a:latin typeface="+mn-lt"/>
              </a:rPr>
              <a:t>practise</a:t>
            </a:r>
            <a:r>
              <a:rPr lang="en-US">
                <a:latin typeface="+mn-lt"/>
              </a:rPr>
              <a:t> reading more words.</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the sound you chose. </a:t>
            </a:r>
          </a:p>
          <a:p>
            <a:pPr marL="0" indent="0">
              <a:buFont typeface="Arial" panose="020B0604020202020204" pitchFamily="34" charset="0"/>
              <a:buNone/>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Re-read the first word</a:t>
            </a:r>
            <a:r>
              <a:rPr lang="en-US" b="1">
                <a:latin typeface="+mn-lt"/>
              </a:rPr>
              <a:t>.</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ue</a:t>
            </a:r>
            <a:r>
              <a:rPr lang="en-US" sz="1200" b="0">
                <a:latin typeface="+mn-lt"/>
                <a:cs typeface="Arial" panose="020B0604020202020204" pitchFamily="34" charset="0"/>
              </a:rPr>
              <a:t> to read a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For </a:t>
            </a:r>
            <a:r>
              <a:rPr lang="en-US" b="1"/>
              <a:t>two-syllable words </a:t>
            </a:r>
            <a:r>
              <a:rPr lang="en-US"/>
              <a:t>ending in </a:t>
            </a:r>
            <a:r>
              <a:rPr lang="en-US" b="1" err="1"/>
              <a:t>ue</a:t>
            </a:r>
            <a:r>
              <a:rPr lang="en-US"/>
              <a:t>,</a:t>
            </a:r>
            <a:r>
              <a:rPr lang="en-US" b="1">
                <a:latin typeface="+mn-lt"/>
                <a:cs typeface="+mn-cs"/>
              </a:rPr>
              <a:t> </a:t>
            </a:r>
            <a:r>
              <a:rPr lang="en-US" b="0">
                <a:latin typeface="Calibri" panose="020F0502020204030204" pitchFamily="34" charset="0"/>
                <a:cs typeface="Calibri" panose="020F0502020204030204" pitchFamily="34" charset="0"/>
              </a:rPr>
              <a:t>say </a:t>
            </a:r>
            <a:r>
              <a:rPr lang="en-US" b="0">
                <a:latin typeface="+mn-lt"/>
                <a:cs typeface="Arial" panose="020B0604020202020204" pitchFamily="34" charset="0"/>
              </a:rPr>
              <a:t>/</a:t>
            </a:r>
            <a:r>
              <a:rPr lang="en-US" b="0">
                <a:latin typeface="Calibri" panose="020F0502020204030204" pitchFamily="34" charset="0"/>
                <a:ea typeface="Calibri" panose="020F0502020204030204" pitchFamily="34" charset="0"/>
                <a:cs typeface="Calibri" panose="020F0502020204030204" pitchFamily="34" charset="0"/>
              </a:rPr>
              <a:t>ū</a:t>
            </a:r>
            <a:r>
              <a:rPr lang="en-US" b="0">
                <a:latin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For </a:t>
            </a:r>
            <a:r>
              <a:rPr lang="en-AU" b="1">
                <a:latin typeface="+mn-lt"/>
              </a:rPr>
              <a:t>one-syllable words </a:t>
            </a:r>
            <a:r>
              <a:rPr lang="en-AU">
                <a:latin typeface="+mn-lt"/>
              </a:rPr>
              <a:t>ending in </a:t>
            </a:r>
            <a:r>
              <a:rPr lang="en-AU" b="1" err="1">
                <a:latin typeface="+mn-lt"/>
              </a:rPr>
              <a:t>ue</a:t>
            </a:r>
            <a:r>
              <a:rPr lang="en-AU" b="0">
                <a:latin typeface="+mn-lt"/>
              </a:rPr>
              <a:t>, check how many consonant sounds come before the </a:t>
            </a:r>
            <a:r>
              <a:rPr lang="en-AU" b="1" err="1">
                <a:latin typeface="+mn-lt"/>
              </a:rPr>
              <a:t>ue</a:t>
            </a:r>
            <a:r>
              <a:rPr lang="en-AU" b="0">
                <a:latin typeface="+mn-lt"/>
              </a:rPr>
              <a:t>:</a:t>
            </a:r>
            <a:endParaRPr lang="en-AU">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one, try </a:t>
            </a:r>
            <a:r>
              <a:rPr lang="en-US" b="0">
                <a:latin typeface="+mn-lt"/>
                <a:cs typeface="Arial" panose="020B0604020202020204" pitchFamily="34" charset="0"/>
              </a:rPr>
              <a:t>/</a:t>
            </a:r>
            <a:r>
              <a:rPr lang="en-US" b="0">
                <a:latin typeface="Calibri" panose="020F0502020204030204" pitchFamily="34" charset="0"/>
                <a:ea typeface="Calibri" panose="020F0502020204030204" pitchFamily="34" charset="0"/>
                <a:cs typeface="Calibri" panose="020F0502020204030204" pitchFamily="34" charset="0"/>
              </a:rPr>
              <a:t>ū</a:t>
            </a:r>
            <a:r>
              <a:rPr lang="en-US" b="0">
                <a:latin typeface="Calibri" panose="020F0502020204030204" pitchFamily="34" charset="0"/>
                <a:cs typeface="Calibri" panose="020F0502020204030204" pitchFamily="34" charset="0"/>
              </a:rPr>
              <a:t>/ </a:t>
            </a:r>
            <a:endParaRPr lang="en-US">
              <a:latin typeface="+mn-lt"/>
            </a:endParaRPr>
          </a:p>
          <a:p>
            <a:pPr marL="628650" lvl="1" indent="-171450">
              <a:buFont typeface="Arial" panose="020B0604020202020204" pitchFamily="34" charset="0"/>
              <a:buChar char="•"/>
            </a:pPr>
            <a:r>
              <a:rPr lang="en-GB">
                <a:effectLst/>
              </a:rPr>
              <a:t>if two or more, try /</a:t>
            </a:r>
            <a:r>
              <a:rPr lang="en-GB" err="1">
                <a:effectLst/>
              </a:rPr>
              <a:t>oo</a:t>
            </a:r>
            <a:r>
              <a:rPr lang="en-GB">
                <a:effectLs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Calibri" panose="020F0502020204030204" pitchFamily="34" charset="0"/>
                <a:cs typeface="Calibri" panose="020F0502020204030204" pitchFamily="34" charset="0"/>
              </a:rPr>
              <a:t>Always think about whether the word sounds right with each sound you try. </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the sound you chose.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Re-read the first two words. </a:t>
            </a:r>
          </a:p>
          <a:p>
            <a:endParaRPr lang="en-US" b="0">
              <a:latin typeface="+mn-lt"/>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ue</a:t>
            </a:r>
            <a:r>
              <a:rPr lang="en-US" sz="1200" b="0">
                <a:latin typeface="+mn-lt"/>
                <a:cs typeface="Arial" panose="020B0604020202020204" pitchFamily="34" charset="0"/>
              </a:rPr>
              <a:t> to read a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For </a:t>
            </a:r>
            <a:r>
              <a:rPr lang="en-US" b="1"/>
              <a:t>two-syllable words </a:t>
            </a:r>
            <a:r>
              <a:rPr lang="en-US"/>
              <a:t>ending in </a:t>
            </a:r>
            <a:r>
              <a:rPr lang="en-US" b="1" err="1"/>
              <a:t>ue</a:t>
            </a:r>
            <a:r>
              <a:rPr lang="en-US"/>
              <a:t>,</a:t>
            </a:r>
            <a:r>
              <a:rPr lang="en-US" b="1">
                <a:latin typeface="+mn-lt"/>
                <a:cs typeface="+mn-cs"/>
              </a:rPr>
              <a:t> </a:t>
            </a:r>
            <a:r>
              <a:rPr lang="en-US" b="0">
                <a:latin typeface="Calibri" panose="020F0502020204030204" pitchFamily="34" charset="0"/>
                <a:cs typeface="Calibri" panose="020F0502020204030204" pitchFamily="34" charset="0"/>
              </a:rPr>
              <a:t>say </a:t>
            </a:r>
            <a:r>
              <a:rPr lang="en-US" b="0">
                <a:latin typeface="+mn-lt"/>
                <a:cs typeface="Arial" panose="020B0604020202020204" pitchFamily="34" charset="0"/>
              </a:rPr>
              <a:t>/</a:t>
            </a:r>
            <a:r>
              <a:rPr lang="en-US" b="0">
                <a:latin typeface="Calibri" panose="020F0502020204030204" pitchFamily="34" charset="0"/>
                <a:ea typeface="Calibri" panose="020F0502020204030204" pitchFamily="34" charset="0"/>
                <a:cs typeface="Calibri" panose="020F0502020204030204" pitchFamily="34" charset="0"/>
              </a:rPr>
              <a:t>ū</a:t>
            </a:r>
            <a:r>
              <a:rPr lang="en-US" b="0">
                <a:latin typeface="Calibri" panose="020F0502020204030204" pitchFamily="34" charset="0"/>
                <a:cs typeface="Calibri" panose="020F0502020204030204" pitchFamily="34" charset="0"/>
              </a:rPr>
              <a:t>/.</a:t>
            </a:r>
          </a:p>
          <a:p>
            <a:pPr marL="0" indent="0">
              <a:buFont typeface="Arial" panose="020B0604020202020204" pitchFamily="34" charset="0"/>
              <a:buNone/>
            </a:pPr>
            <a:endParaRPr lang="en-US" b="0" i="1">
              <a:latin typeface="+mn-lt"/>
              <a:ea typeface="Calibri"/>
              <a:cs typeface="Calibri"/>
            </a:endParaRPr>
          </a:p>
          <a:p>
            <a:pPr marL="0" indent="0">
              <a:buFont typeface="Arial" panose="020B0604020202020204" pitchFamily="34" charset="0"/>
              <a:buNone/>
            </a:pPr>
            <a:r>
              <a:rPr lang="en-US" b="0" i="0">
                <a:latin typeface="+mn-lt"/>
                <a:ea typeface="Calibri"/>
                <a:cs typeface="Calibri"/>
              </a:rPr>
              <a:t>Say:</a:t>
            </a:r>
            <a:r>
              <a:rPr lang="en-US" b="0" i="1">
                <a:latin typeface="+mn-lt"/>
                <a:ea typeface="Calibri"/>
                <a:cs typeface="Calibri"/>
              </a:rPr>
              <a:t> </a:t>
            </a:r>
          </a:p>
          <a:p>
            <a:pPr marL="171450" indent="-171450">
              <a:buFont typeface="Arial" panose="020B0604020202020204" pitchFamily="34" charset="0"/>
              <a:buChar char="•"/>
            </a:pPr>
            <a:r>
              <a:rPr lang="en-US" b="0" i="1">
                <a:latin typeface="+mn-lt"/>
                <a:ea typeface="Calibri"/>
                <a:cs typeface="Calibri"/>
              </a:rPr>
              <a:t>This word starts with two closed syllables: </a:t>
            </a:r>
            <a:r>
              <a:rPr lang="en-US" b="1" i="1">
                <a:latin typeface="+mn-lt"/>
                <a:ea typeface="Calibri"/>
                <a:cs typeface="Calibri"/>
              </a:rPr>
              <a:t>av</a:t>
            </a:r>
            <a:r>
              <a:rPr lang="en-US" b="0" i="1">
                <a:latin typeface="+mn-lt"/>
                <a:ea typeface="Calibri"/>
                <a:cs typeface="Calibri"/>
              </a:rPr>
              <a:t>,</a:t>
            </a:r>
            <a:r>
              <a:rPr lang="en-US" b="1" i="1">
                <a:latin typeface="+mn-lt"/>
                <a:ea typeface="Calibri"/>
                <a:cs typeface="Calibri"/>
              </a:rPr>
              <a:t> </a:t>
            </a:r>
            <a:r>
              <a:rPr lang="en-US" b="1" i="1" err="1">
                <a:latin typeface="+mn-lt"/>
                <a:ea typeface="Calibri"/>
                <a:cs typeface="Calibri"/>
              </a:rPr>
              <a:t>en</a:t>
            </a:r>
            <a:endParaRPr lang="en-US" b="1" i="1">
              <a:latin typeface="+mn-lt"/>
              <a:ea typeface="Calibri"/>
              <a:cs typeface="Calibri"/>
            </a:endParaRPr>
          </a:p>
          <a:p>
            <a:pPr marL="171450" indent="-171450">
              <a:buFont typeface="Arial" panose="020B0604020202020204" pitchFamily="34" charset="0"/>
              <a:buChar char="•"/>
            </a:pPr>
            <a:r>
              <a:rPr lang="en-US" b="0" i="1">
                <a:latin typeface="+mn-lt"/>
                <a:ea typeface="Calibri"/>
                <a:cs typeface="Calibri"/>
              </a:rPr>
              <a:t>and I’ll say </a:t>
            </a:r>
            <a:r>
              <a:rPr lang="en-US" b="0" i="1">
                <a:latin typeface="+mn-lt"/>
                <a:cs typeface="Arial" panose="020B0604020202020204" pitchFamily="34" charset="0"/>
              </a:rPr>
              <a:t>/</a:t>
            </a:r>
            <a:r>
              <a:rPr lang="en-US" b="0" i="1">
                <a:latin typeface="Calibri" panose="020F0502020204030204" pitchFamily="34" charset="0"/>
                <a:ea typeface="Calibri" panose="020F0502020204030204" pitchFamily="34" charset="0"/>
                <a:cs typeface="Calibri" panose="020F0502020204030204" pitchFamily="34" charset="0"/>
              </a:rPr>
              <a:t>ū</a:t>
            </a:r>
            <a:r>
              <a:rPr lang="en-US" b="0" i="1">
                <a:latin typeface="Calibri" panose="020F0502020204030204" pitchFamily="34" charset="0"/>
                <a:cs typeface="Calibri" panose="020F0502020204030204" pitchFamily="34" charset="0"/>
              </a:rPr>
              <a:t>/</a:t>
            </a:r>
            <a:r>
              <a:rPr lang="en-US" b="0">
                <a:latin typeface="Calibri" panose="020F0502020204030204" pitchFamily="34" charset="0"/>
                <a:cs typeface="Calibri" panose="020F0502020204030204" pitchFamily="34" charset="0"/>
              </a:rPr>
              <a:t> for </a:t>
            </a:r>
            <a:r>
              <a:rPr lang="en-US" b="1" err="1">
                <a:latin typeface="Calibri" panose="020F0502020204030204" pitchFamily="34" charset="0"/>
                <a:cs typeface="Calibri" panose="020F0502020204030204" pitchFamily="34" charset="0"/>
              </a:rPr>
              <a:t>ue</a:t>
            </a:r>
            <a:endParaRPr lang="en-US" b="1">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b="1" i="1">
                <a:latin typeface="Calibri" panose="020F0502020204030204" pitchFamily="34" charset="0"/>
                <a:ea typeface="Calibri"/>
                <a:cs typeface="Calibri" panose="020F0502020204030204" pitchFamily="34" charset="0"/>
              </a:rPr>
              <a:t>av</a:t>
            </a:r>
            <a:r>
              <a:rPr lang="en-US" b="0" i="1">
                <a:latin typeface="Calibri" panose="020F0502020204030204" pitchFamily="34" charset="0"/>
                <a:ea typeface="Calibri"/>
                <a:cs typeface="Calibri" panose="020F0502020204030204" pitchFamily="34" charset="0"/>
              </a:rPr>
              <a:t>,</a:t>
            </a:r>
            <a:r>
              <a:rPr lang="en-US" b="1" i="1">
                <a:latin typeface="Calibri" panose="020F0502020204030204" pitchFamily="34" charset="0"/>
                <a:ea typeface="Calibri"/>
                <a:cs typeface="Calibri" panose="020F0502020204030204" pitchFamily="34" charset="0"/>
              </a:rPr>
              <a:t> </a:t>
            </a:r>
            <a:r>
              <a:rPr lang="en-US" b="1" i="1" err="1">
                <a:latin typeface="Calibri" panose="020F0502020204030204" pitchFamily="34" charset="0"/>
                <a:ea typeface="Calibri"/>
                <a:cs typeface="Calibri" panose="020F0502020204030204" pitchFamily="34" charset="0"/>
              </a:rPr>
              <a:t>en</a:t>
            </a:r>
            <a:r>
              <a:rPr lang="en-US" b="0" i="1">
                <a:latin typeface="Calibri" panose="020F0502020204030204" pitchFamily="34" charset="0"/>
                <a:ea typeface="Calibri"/>
                <a:cs typeface="Calibri" panose="020F0502020204030204" pitchFamily="34" charset="0"/>
              </a:rPr>
              <a:t>,</a:t>
            </a:r>
            <a:r>
              <a:rPr lang="en-US" b="1" i="1">
                <a:latin typeface="Calibri" panose="020F0502020204030204" pitchFamily="34" charset="0"/>
                <a:ea typeface="Calibri"/>
                <a:cs typeface="Calibri" panose="020F0502020204030204" pitchFamily="34" charset="0"/>
              </a:rPr>
              <a:t> </a:t>
            </a:r>
            <a:r>
              <a:rPr lang="en-US" b="0" i="1">
                <a:latin typeface="+mn-lt"/>
                <a:cs typeface="Arial" panose="020B0604020202020204" pitchFamily="34" charset="0"/>
              </a:rPr>
              <a:t>/</a:t>
            </a:r>
            <a:r>
              <a:rPr lang="en-US" b="0" i="1">
                <a:latin typeface="Calibri" panose="020F0502020204030204" pitchFamily="34" charset="0"/>
                <a:ea typeface="Calibri" panose="020F0502020204030204" pitchFamily="34" charset="0"/>
                <a:cs typeface="Calibri" panose="020F0502020204030204" pitchFamily="34" charset="0"/>
              </a:rPr>
              <a:t>ū</a:t>
            </a:r>
            <a:r>
              <a:rPr lang="en-US" b="0" i="1">
                <a:latin typeface="Calibri" panose="020F0502020204030204" pitchFamily="34" charset="0"/>
                <a:cs typeface="Calibri" panose="020F0502020204030204" pitchFamily="34" charset="0"/>
              </a:rPr>
              <a:t>/</a:t>
            </a:r>
            <a:r>
              <a:rPr lang="en-US" b="0">
                <a:latin typeface="Calibri" panose="020F0502020204030204" pitchFamily="34" charset="0"/>
                <a:cs typeface="Calibri" panose="020F0502020204030204" pitchFamily="34" charset="0"/>
              </a:rPr>
              <a:t>, </a:t>
            </a:r>
            <a:r>
              <a:rPr lang="en-US" b="1">
                <a:latin typeface="Calibri" panose="020F0502020204030204" pitchFamily="34" charset="0"/>
                <a:cs typeface="Calibri" panose="020F0502020204030204" pitchFamily="34" charset="0"/>
              </a:rPr>
              <a:t>avenue</a:t>
            </a:r>
            <a:r>
              <a:rPr lang="en-US" sz="1200" b="0">
                <a:latin typeface="+mn-lt"/>
                <a:cs typeface="Arial" panose="020B0604020202020204" pitchFamily="34" charset="0"/>
              </a:rPr>
              <a:t>.</a:t>
            </a:r>
            <a:endParaRPr lang="en-US" b="1" i="1">
              <a:latin typeface="+mn-lt"/>
              <a:ea typeface="Calibri"/>
              <a:cs typeface="Calibri"/>
            </a:endParaRP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Think aloud about whether the word sounds right with the sound you chose.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latin typeface="+mn-lt"/>
              </a:rPr>
              <a:t>Support students to choose the right sound for </a:t>
            </a:r>
            <a:r>
              <a:rPr lang="en-AU" b="1" err="1">
                <a:latin typeface="+mn-lt"/>
              </a:rPr>
              <a:t>ue</a:t>
            </a:r>
            <a:r>
              <a:rPr lang="en-AU" b="0">
                <a:latin typeface="+mn-lt"/>
              </a:rPr>
              <a:t> in this word. Have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think about whether the word has two or more </a:t>
            </a:r>
            <a:r>
              <a:rPr lang="en-AU" b="1">
                <a:latin typeface="+mn-lt"/>
              </a:rPr>
              <a:t>syllables</a:t>
            </a:r>
            <a:r>
              <a:rPr lang="en-AU">
                <a:latin typeface="+mn-lt"/>
              </a:rPr>
              <a:t> (no in this case)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check how many </a:t>
            </a:r>
            <a:r>
              <a:rPr lang="en-AU" b="1">
                <a:latin typeface="+mn-lt"/>
              </a:rPr>
              <a:t>consonant sounds </a:t>
            </a:r>
            <a:r>
              <a:rPr lang="en-AU" b="0">
                <a:latin typeface="+mn-lt"/>
              </a:rPr>
              <a:t>come before the </a:t>
            </a:r>
            <a:r>
              <a:rPr lang="en-AU" b="1" err="1">
                <a:latin typeface="+mn-lt"/>
              </a:rPr>
              <a:t>ue</a:t>
            </a:r>
            <a:r>
              <a:rPr lang="en-AU" b="1">
                <a:latin typeface="+mn-lt"/>
              </a:rPr>
              <a:t> </a:t>
            </a:r>
            <a:r>
              <a:rPr lang="en-AU" b="0">
                <a:latin typeface="+mn-lt"/>
              </a:rPr>
              <a:t>(two in this case)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use the spelling generalisation and say /</a:t>
            </a:r>
            <a:r>
              <a:rPr lang="en-AU" b="0" err="1">
                <a:latin typeface="+mn-lt"/>
              </a:rPr>
              <a:t>oo</a:t>
            </a:r>
            <a:r>
              <a:rPr lang="en-AU" b="0">
                <a:latin typeface="+mn-lt"/>
              </a:rPr>
              <a:t>/ for </a:t>
            </a:r>
            <a:r>
              <a:rPr lang="en-AU" b="1" err="1">
                <a:latin typeface="+mn-lt"/>
              </a:rPr>
              <a:t>ue</a:t>
            </a:r>
            <a:r>
              <a:rPr lang="en-AU" b="0">
                <a:latin typeface="+mn-lt"/>
              </a:rPr>
              <a:t> as they read the word </a:t>
            </a:r>
            <a:r>
              <a:rPr lang="en-AU" b="1">
                <a:latin typeface="+mn-lt"/>
              </a:rPr>
              <a:t>blue.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After students try the sound, ask them whether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Prompt students to re-read the first word.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latin typeface="+mn-lt"/>
              </a:rPr>
              <a:t>Support students to choose the right sound for </a:t>
            </a:r>
            <a:r>
              <a:rPr lang="en-AU" b="1" err="1">
                <a:latin typeface="+mn-lt"/>
              </a:rPr>
              <a:t>ue</a:t>
            </a:r>
            <a:r>
              <a:rPr lang="en-AU" b="0">
                <a:latin typeface="+mn-lt"/>
              </a:rPr>
              <a:t> in the new word. Have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think about whether the word has two or more </a:t>
            </a:r>
            <a:r>
              <a:rPr lang="en-AU" b="1">
                <a:latin typeface="+mn-lt"/>
              </a:rPr>
              <a:t>syllables</a:t>
            </a:r>
            <a:r>
              <a:rPr lang="en-AU">
                <a:latin typeface="+mn-lt"/>
              </a:rPr>
              <a:t> (yes in this case)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first, closed syllable: </a:t>
            </a:r>
            <a:r>
              <a:rPr lang="en-AU" b="1" err="1">
                <a:latin typeface="+mn-lt"/>
              </a:rPr>
              <a:t>ven</a:t>
            </a:r>
            <a:r>
              <a:rPr lang="en-AU">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/ū/ for </a:t>
            </a:r>
            <a:r>
              <a:rPr lang="en-AU" b="1" err="1">
                <a:latin typeface="+mn-lt"/>
              </a:rPr>
              <a:t>ue</a:t>
            </a:r>
            <a:r>
              <a:rPr lang="en-AU" b="0">
                <a:latin typeface="+mn-lt"/>
              </a:rPr>
              <a:t> at the end of a multisyllabic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read the whole word, </a:t>
            </a:r>
            <a:r>
              <a:rPr lang="en-AU" b="1">
                <a:latin typeface="+mn-lt"/>
              </a:rPr>
              <a:t>venue</a:t>
            </a:r>
            <a:r>
              <a:rPr lang="en-US" sz="1200" b="0">
                <a:latin typeface="+mn-lt"/>
                <a:cs typeface="Arial" panose="020B0604020202020204" pitchFamily="34" charset="0"/>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After students try the sound, ask them whether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Prompt students to re-read the first two words.</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latin typeface="+mn-lt"/>
              </a:rPr>
              <a:t>Support students to choose the right sound for </a:t>
            </a:r>
            <a:r>
              <a:rPr lang="en-AU" b="1" err="1">
                <a:latin typeface="+mn-lt"/>
              </a:rPr>
              <a:t>ue</a:t>
            </a:r>
            <a:r>
              <a:rPr lang="en-AU" b="0">
                <a:latin typeface="+mn-lt"/>
              </a:rPr>
              <a:t> in the new word. Have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think about whether the word has two or more </a:t>
            </a:r>
            <a:r>
              <a:rPr lang="en-AU" b="1">
                <a:latin typeface="+mn-lt"/>
              </a:rPr>
              <a:t>syllables</a:t>
            </a:r>
            <a:r>
              <a:rPr lang="en-AU">
                <a:latin typeface="+mn-lt"/>
              </a:rPr>
              <a:t> (yes in this case)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first syllable: </a:t>
            </a:r>
            <a:r>
              <a:rPr lang="en-AU" b="1">
                <a:latin typeface="+mn-lt"/>
              </a:rPr>
              <a:t>con</a:t>
            </a:r>
            <a:r>
              <a:rPr lang="en-AU">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read the second syllable: </a:t>
            </a:r>
            <a:r>
              <a:rPr lang="en-AU" b="1">
                <a:latin typeface="+mn-lt"/>
              </a:rPr>
              <a:t>tin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say /ū/ for </a:t>
            </a:r>
            <a:r>
              <a:rPr lang="en-AU" b="1" err="1">
                <a:latin typeface="+mn-lt"/>
              </a:rPr>
              <a:t>ue</a:t>
            </a:r>
            <a:r>
              <a:rPr lang="en-AU" b="0">
                <a:latin typeface="+mn-lt"/>
              </a:rPr>
              <a:t> at the end of a multisyllabic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a:latin typeface="+mn-lt"/>
              </a:rPr>
              <a:t>read the whole word, </a:t>
            </a:r>
            <a:r>
              <a:rPr lang="en-AU" b="1">
                <a:latin typeface="+mn-lt"/>
              </a:rPr>
              <a:t>continue</a:t>
            </a:r>
            <a:r>
              <a:rPr lang="en-US" sz="1200" b="0">
                <a:latin typeface="+mn-lt"/>
                <a:cs typeface="Arial" panose="020B0604020202020204" pitchFamily="34" charset="0"/>
              </a:rPr>
              <a:t>.</a:t>
            </a: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After students try the sound, ask them whether the word sounds right or sounds like a word they know.</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words with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by </a:t>
            </a:r>
            <a:r>
              <a:rPr lang="en-AU">
                <a:latin typeface="+mn-lt"/>
              </a:rPr>
              <a:t>thinking aloud about:</a:t>
            </a:r>
          </a:p>
          <a:p>
            <a:pPr marL="628650" lvl="1"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AU">
                <a:latin typeface="+mn-lt"/>
              </a:rPr>
              <a:t>how many syllables the word has</a:t>
            </a:r>
          </a:p>
          <a:p>
            <a:pPr marL="628650" lvl="1"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AU">
                <a:latin typeface="+mn-lt"/>
              </a:rPr>
              <a:t>how many consonant sounds any one syllable words start with</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words to read other words as appropriate.</a:t>
            </a:r>
            <a:endParaRPr lang="en-US" sz="1200" b="1">
              <a:effectLst/>
              <a:latin typeface="+mn-lt"/>
              <a:ea typeface="Aptos" panose="020B0004020202020204" pitchFamily="34" charset="0"/>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referring to the words with </a:t>
            </a:r>
            <a:r>
              <a:rPr lang="en-US" sz="1200" b="1" err="1">
                <a:effectLst/>
                <a:latin typeface="+mn-lt"/>
                <a:cs typeface="Times New Roman" panose="02020603050405020304" pitchFamily="18" charset="0"/>
              </a:rPr>
              <a:t>ue</a:t>
            </a:r>
            <a:r>
              <a:rPr lang="en-US" sz="1200" b="0">
                <a:effectLst/>
                <a:latin typeface="+mn-lt"/>
                <a:cs typeface="Times New Roman" panose="02020603050405020304" pitchFamily="18" charset="0"/>
              </a:rPr>
              <a:t>.</a:t>
            </a: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AU" sz="1200" kern="1200">
                <a:solidFill>
                  <a:schemeClr val="tx1"/>
                </a:solidFill>
                <a:effectLst/>
                <a:latin typeface="+mn-lt"/>
                <a:ea typeface="+mn-ea"/>
                <a:cs typeface="+mn-cs"/>
              </a:rPr>
              <a:t>/ū/ at the end of:</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two or more syllables as in </a:t>
            </a:r>
            <a:r>
              <a:rPr lang="en-US" sz="1200" b="1" kern="1200">
                <a:solidFill>
                  <a:schemeClr val="tx1"/>
                </a:solidFill>
                <a:effectLst/>
                <a:latin typeface="+mn-lt"/>
                <a:ea typeface="+mn-ea"/>
                <a:cs typeface="+mn-cs"/>
              </a:rPr>
              <a:t>statue</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a single consonant before </a:t>
            </a:r>
            <a:r>
              <a:rPr lang="en-US" sz="1200" b="1" kern="1200" err="1">
                <a:solidFill>
                  <a:schemeClr val="tx1"/>
                </a:solidFill>
                <a:effectLst/>
                <a:latin typeface="+mn-lt"/>
                <a:ea typeface="+mn-ea"/>
                <a:cs typeface="+mn-cs"/>
              </a:rPr>
              <a:t>ue</a:t>
            </a:r>
            <a:r>
              <a:rPr lang="en-US" sz="1200" kern="1200">
                <a:solidFill>
                  <a:schemeClr val="tx1"/>
                </a:solidFill>
                <a:effectLst/>
                <a:latin typeface="+mn-lt"/>
                <a:ea typeface="+mn-ea"/>
                <a:cs typeface="+mn-cs"/>
              </a:rPr>
              <a:t> as in </a:t>
            </a:r>
            <a:r>
              <a:rPr lang="en-US" sz="1200" b="1" kern="1200">
                <a:solidFill>
                  <a:schemeClr val="tx1"/>
                </a:solidFill>
                <a:effectLst/>
                <a:latin typeface="+mn-lt"/>
                <a:ea typeface="+mn-ea"/>
                <a:cs typeface="+mn-cs"/>
              </a:rPr>
              <a:t>due</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at the end of:</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one-syllable words after two or more consonant sounds as in </a:t>
            </a:r>
            <a:r>
              <a:rPr lang="en-US" sz="1200" b="1" kern="1200">
                <a:solidFill>
                  <a:schemeClr val="tx1"/>
                </a:solidFill>
                <a:effectLst/>
                <a:latin typeface="+mn-lt"/>
                <a:ea typeface="+mn-ea"/>
                <a:cs typeface="+mn-cs"/>
              </a:rPr>
              <a:t>blue</a:t>
            </a:r>
            <a:endParaRPr lang="en-AU" sz="1200" kern="1200">
              <a:solidFill>
                <a:schemeClr val="tx1"/>
              </a:solidFill>
              <a:effectLst/>
              <a:latin typeface="+mn-lt"/>
              <a:ea typeface="+mn-ea"/>
              <a:cs typeface="+mn-cs"/>
            </a:endParaRPr>
          </a:p>
          <a:p>
            <a:endParaRPr lang="en-US" i="0">
              <a:latin typeface="+mn-lt"/>
            </a:endParaRPr>
          </a:p>
          <a:p>
            <a:r>
              <a:rPr lang="en-US">
                <a:latin typeface="+mn-lt"/>
              </a:rPr>
              <a:t>Demonstrate re-reading the sentence with fluency.</a:t>
            </a: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read words with </a:t>
            </a:r>
            <a:r>
              <a:rPr lang="en-US" sz="1200" b="1" kern="1200" err="1">
                <a:solidFill>
                  <a:schemeClr val="tx1"/>
                </a:solidFill>
                <a:latin typeface="+mn-lt"/>
                <a:ea typeface="+mn-ea"/>
                <a:cs typeface="+mn-cs"/>
              </a:rPr>
              <a:t>ue</a:t>
            </a:r>
            <a:r>
              <a:rPr lang="en-US" sz="1200" b="1" kern="1200">
                <a:solidFill>
                  <a:schemeClr val="tx1"/>
                </a:solidFill>
                <a:latin typeface="+mn-lt"/>
                <a:ea typeface="+mn-ea"/>
                <a:cs typeface="+mn-cs"/>
              </a:rPr>
              <a:t> </a:t>
            </a:r>
            <a:r>
              <a:rPr lang="en-US" sz="1200" b="0" kern="1200">
                <a:solidFill>
                  <a:schemeClr val="tx1"/>
                </a:solidFill>
                <a:latin typeface="+mn-lt"/>
                <a:ea typeface="+mn-ea"/>
                <a:cs typeface="+mn-cs"/>
              </a:rPr>
              <a:t>by </a:t>
            </a:r>
            <a:r>
              <a:rPr lang="en-AU">
                <a:latin typeface="+mn-lt"/>
              </a:rPr>
              <a:t>thinking about how many syllables the word has and if one, then whether it starts with multiple consonant sounds</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sound out and blend to read the other words as needed.</a:t>
            </a:r>
          </a:p>
          <a:p>
            <a:pPr marL="172800" lvl="0" indent="-172800">
              <a:lnSpc>
                <a:spcPct val="107000"/>
              </a:lnSpc>
              <a:buFont typeface="Symbol" panose="05050102010706020507" pitchFamily="18" charset="2"/>
              <a:buChar char=""/>
              <a:tabLst>
                <a:tab pos="5731510" algn="r"/>
              </a:tabLst>
            </a:pPr>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0">
                <a:latin typeface="+mn-lt"/>
              </a:rPr>
              <a:t>:</a:t>
            </a:r>
            <a:r>
              <a:rPr lang="en-US" b="1">
                <a:latin typeface="+mn-lt"/>
              </a:rPr>
              <a:t> I had to rescue my lunch from the cue that bumped it out of the blue!</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US" b="1" err="1">
                <a:latin typeface="+mn-lt"/>
              </a:rPr>
              <a:t>ue</a:t>
            </a:r>
            <a:r>
              <a:rPr lang="en-US" b="1">
                <a:latin typeface="+mn-lt"/>
              </a:rPr>
              <a:t> </a:t>
            </a:r>
            <a:r>
              <a:rPr lang="en-US" b="0">
                <a:latin typeface="+mn-lt"/>
              </a:rPr>
              <a:t>and known irregular words</a:t>
            </a:r>
            <a:endParaRPr lang="en-US" b="1">
              <a:latin typeface="+mn-lt"/>
            </a:endParaRPr>
          </a:p>
          <a:p>
            <a:pPr marL="171450" indent="-171450">
              <a:buFont typeface="Arial" panose="020B0604020202020204" pitchFamily="34" charset="0"/>
              <a:buChar char="•"/>
            </a:pPr>
            <a:r>
              <a:rPr lang="en-US">
                <a:latin typeface="+mn-lt"/>
              </a:rPr>
              <a:t>re-reading the whole sentence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AU" sz="1200" kern="1200">
                <a:solidFill>
                  <a:schemeClr val="tx1"/>
                </a:solidFill>
                <a:effectLst/>
                <a:latin typeface="+mn-lt"/>
                <a:ea typeface="+mn-ea"/>
                <a:cs typeface="+mn-cs"/>
              </a:rPr>
              <a:t>/ū/ at the end of:</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two or more syllables as in </a:t>
            </a:r>
            <a:r>
              <a:rPr lang="en-US" sz="1200" b="1" kern="1200">
                <a:solidFill>
                  <a:schemeClr val="tx1"/>
                </a:solidFill>
                <a:effectLst/>
                <a:latin typeface="+mn-lt"/>
                <a:ea typeface="+mn-ea"/>
                <a:cs typeface="+mn-cs"/>
              </a:rPr>
              <a:t>statue</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a single consonant before </a:t>
            </a:r>
            <a:r>
              <a:rPr lang="en-US" sz="1200" b="1" kern="1200" err="1">
                <a:solidFill>
                  <a:schemeClr val="tx1"/>
                </a:solidFill>
                <a:effectLst/>
                <a:latin typeface="+mn-lt"/>
                <a:ea typeface="+mn-ea"/>
                <a:cs typeface="+mn-cs"/>
              </a:rPr>
              <a:t>ue</a:t>
            </a:r>
            <a:r>
              <a:rPr lang="en-US" sz="1200" kern="1200">
                <a:solidFill>
                  <a:schemeClr val="tx1"/>
                </a:solidFill>
                <a:effectLst/>
                <a:latin typeface="+mn-lt"/>
                <a:ea typeface="+mn-ea"/>
                <a:cs typeface="+mn-cs"/>
              </a:rPr>
              <a:t> as in </a:t>
            </a:r>
            <a:r>
              <a:rPr lang="en-US" sz="1200" b="1" kern="1200">
                <a:solidFill>
                  <a:schemeClr val="tx1"/>
                </a:solidFill>
                <a:effectLst/>
                <a:latin typeface="+mn-lt"/>
                <a:ea typeface="+mn-ea"/>
                <a:cs typeface="+mn-cs"/>
              </a:rPr>
              <a:t>due</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at the end of:</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one-syllable words after two or more consonant sounds as in </a:t>
            </a:r>
            <a:r>
              <a:rPr lang="en-US" sz="1200" b="1" kern="1200">
                <a:solidFill>
                  <a:schemeClr val="tx1"/>
                </a:solidFill>
                <a:effectLst/>
                <a:latin typeface="+mn-lt"/>
                <a:ea typeface="+mn-ea"/>
                <a:cs typeface="+mn-cs"/>
              </a:rPr>
              <a:t>blue</a:t>
            </a:r>
            <a:r>
              <a:rPr lang="en-US" sz="1200" b="0">
                <a:latin typeface="+mn-lt"/>
                <a:cs typeface="Arial" panose="020B0604020202020204" pitchFamily="34" charset="0"/>
              </a:rPr>
              <a:t>.</a:t>
            </a:r>
            <a:endParaRPr lang="en-AU" sz="1200" kern="1200">
              <a:solidFill>
                <a:schemeClr val="tx1"/>
              </a:solidFill>
              <a:effectLst/>
              <a:latin typeface="+mn-lt"/>
              <a:ea typeface="+mn-ea"/>
              <a:cs typeface="+mn-cs"/>
            </a:endParaRPr>
          </a:p>
          <a:p>
            <a:endParaRPr lang="en-US">
              <a:latin typeface="+mn-lt"/>
            </a:endParaRPr>
          </a:p>
          <a:p>
            <a:r>
              <a:rPr lang="en-US">
                <a:latin typeface="+mn-lt"/>
              </a:rPr>
              <a:t>Note: </a:t>
            </a:r>
          </a:p>
          <a:p>
            <a:pPr marL="171450" indent="-171450">
              <a:buFont typeface="Arial" panose="020B0604020202020204" pitchFamily="34" charset="0"/>
              <a:buChar char="•"/>
            </a:pPr>
            <a:r>
              <a:rPr lang="en-US" sz="1200" kern="1200">
                <a:solidFill>
                  <a:schemeClr val="tx1"/>
                </a:solidFill>
                <a:latin typeface="+mn-lt"/>
                <a:ea typeface="+mn-ea"/>
                <a:cs typeface="+mn-cs"/>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r>
              <a:rPr lang="en-US">
                <a:latin typeface="+mn-lt"/>
              </a:rPr>
              <a:t>Sentence dictation: </a:t>
            </a:r>
            <a:r>
              <a:rPr lang="en-US" b="1">
                <a:latin typeface="+mn-lt"/>
              </a:rPr>
              <a:t>I need some glue for my statue and then I can continue. </a:t>
            </a:r>
          </a:p>
          <a:p>
            <a:endParaRPr lang="en-US">
              <a:latin typeface="+mn-lt"/>
            </a:endParaRPr>
          </a:p>
          <a:p>
            <a:r>
              <a:rPr lang="en-US">
                <a:latin typeface="+mn-lt"/>
              </a:rPr>
              <a:t>Say the sentence aloud and have students repeat it after you.</a:t>
            </a:r>
          </a:p>
          <a:p>
            <a:endParaRPr lang="en-US">
              <a:latin typeface="+mn-lt"/>
            </a:endParaRPr>
          </a:p>
          <a:p>
            <a:r>
              <a:rPr lang="en-US">
                <a:latin typeface="+mn-lt"/>
              </a:rPr>
              <a:t>Prompt students to:</a:t>
            </a: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identify </a:t>
            </a:r>
            <a:r>
              <a:rPr lang="en-AU">
                <a:latin typeface="+mn-lt"/>
              </a:rPr>
              <a:t>words that follow the </a:t>
            </a:r>
            <a:r>
              <a:rPr lang="en-AU" b="1" err="1">
                <a:latin typeface="+mn-lt"/>
              </a:rPr>
              <a:t>ue</a:t>
            </a:r>
            <a:r>
              <a:rPr lang="en-AU" b="1">
                <a:latin typeface="+mn-lt"/>
              </a:rPr>
              <a:t> </a:t>
            </a:r>
            <a:r>
              <a:rPr lang="en-AU">
                <a:latin typeface="+mn-lt"/>
              </a:rPr>
              <a:t>spelling generalisation</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AU" sz="1200" kern="1200">
                <a:solidFill>
                  <a:schemeClr val="tx1"/>
                </a:solidFill>
                <a:effectLst/>
                <a:latin typeface="+mn-lt"/>
                <a:ea typeface="+mn-ea"/>
                <a:cs typeface="+mn-cs"/>
              </a:rPr>
              <a:t>/ū/ at the end of:</a:t>
            </a: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two or more syllables as in </a:t>
            </a:r>
            <a:r>
              <a:rPr lang="en-US" sz="1200" b="1" kern="1200">
                <a:solidFill>
                  <a:schemeClr val="tx1"/>
                </a:solidFill>
                <a:effectLst/>
                <a:latin typeface="+mn-lt"/>
                <a:ea typeface="+mn-ea"/>
                <a:cs typeface="+mn-cs"/>
              </a:rPr>
              <a:t>statue</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words with a single consonant before </a:t>
            </a:r>
            <a:r>
              <a:rPr lang="en-US" sz="1200" b="1" kern="1200" err="1">
                <a:solidFill>
                  <a:schemeClr val="tx1"/>
                </a:solidFill>
                <a:effectLst/>
                <a:latin typeface="+mn-lt"/>
                <a:ea typeface="+mn-ea"/>
                <a:cs typeface="+mn-cs"/>
              </a:rPr>
              <a:t>ue</a:t>
            </a:r>
            <a:r>
              <a:rPr lang="en-US" sz="1200" kern="1200">
                <a:solidFill>
                  <a:schemeClr val="tx1"/>
                </a:solidFill>
                <a:effectLst/>
                <a:latin typeface="+mn-lt"/>
                <a:ea typeface="+mn-ea"/>
                <a:cs typeface="+mn-cs"/>
              </a:rPr>
              <a:t> as in </a:t>
            </a:r>
            <a:r>
              <a:rPr lang="en-US" sz="1200" b="1" kern="1200">
                <a:solidFill>
                  <a:schemeClr val="tx1"/>
                </a:solidFill>
                <a:effectLst/>
                <a:latin typeface="+mn-lt"/>
                <a:ea typeface="+mn-ea"/>
                <a:cs typeface="+mn-cs"/>
              </a:rPr>
              <a:t>due</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err="1">
                <a:solidFill>
                  <a:schemeClr val="tx1"/>
                </a:solidFill>
                <a:effectLst/>
                <a:latin typeface="+mn-lt"/>
                <a:ea typeface="+mn-ea"/>
                <a:cs typeface="+mn-cs"/>
              </a:rPr>
              <a:t>ue</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usually says /</a:t>
            </a:r>
            <a:r>
              <a:rPr lang="en-US" sz="1200" kern="1200" err="1">
                <a:solidFill>
                  <a:schemeClr val="tx1"/>
                </a:solidFill>
                <a:effectLst/>
                <a:latin typeface="+mn-lt"/>
                <a:ea typeface="+mn-ea"/>
                <a:cs typeface="+mn-cs"/>
              </a:rPr>
              <a:t>oo</a:t>
            </a:r>
            <a:r>
              <a:rPr lang="en-US" sz="1200" kern="1200">
                <a:solidFill>
                  <a:schemeClr val="tx1"/>
                </a:solidFill>
                <a:effectLst/>
                <a:latin typeface="+mn-lt"/>
                <a:ea typeface="+mn-ea"/>
                <a:cs typeface="+mn-cs"/>
              </a:rPr>
              <a:t>/ at the end of:</a:t>
            </a:r>
            <a:endParaRPr lang="en-AU" sz="12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one-syllable words after two or more consonant sounds as in </a:t>
            </a:r>
            <a:r>
              <a:rPr lang="en-US" sz="1200" b="1" kern="1200">
                <a:solidFill>
                  <a:schemeClr val="tx1"/>
                </a:solidFill>
                <a:effectLst/>
                <a:latin typeface="+mn-lt"/>
                <a:ea typeface="+mn-ea"/>
                <a:cs typeface="+mn-cs"/>
              </a:rPr>
              <a:t>blue</a:t>
            </a:r>
            <a:r>
              <a:rPr lang="en-US" sz="1200" b="0">
                <a:latin typeface="+mn-lt"/>
                <a:cs typeface="Arial" panose="020B0604020202020204" pitchFamily="34" charset="0"/>
              </a:rPr>
              <a:t>.</a:t>
            </a:r>
            <a:endParaRPr lang="en-AU" sz="1200" kern="1200">
              <a:solidFill>
                <a:schemeClr val="tx1"/>
              </a:solidFill>
              <a:effectLst/>
              <a:latin typeface="+mn-lt"/>
              <a:ea typeface="+mn-ea"/>
              <a:cs typeface="+mn-cs"/>
            </a:endParaRP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entire sentence to check for accuracy or any edits including use of correct punctuation and spaces between words.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blue</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cue</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statue</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glue</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rescue</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clue</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Can Drew rescue the man in the blue plane?</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ew</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I gr</a:t>
            </a:r>
            <a:r>
              <a:rPr lang="en-US" b="1" u="sng">
                <a:latin typeface="+mn-lt"/>
              </a:rPr>
              <a:t>ew</a:t>
            </a:r>
            <a:r>
              <a:rPr lang="en-US" b="1" u="none">
                <a:latin typeface="+mn-lt"/>
              </a:rPr>
              <a:t>  a f</a:t>
            </a:r>
            <a:r>
              <a:rPr lang="en-US" b="1" u="sng">
                <a:latin typeface="+mn-lt"/>
              </a:rPr>
              <a:t>ew</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ew</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err="1">
                <a:latin typeface="+mn-lt"/>
                <a:ea typeface="Calibri" panose="020F0502020204030204" pitchFamily="34" charset="0"/>
                <a:cs typeface="Calibri" panose="020F0502020204030204" pitchFamily="34" charset="0"/>
              </a:rPr>
              <a:t>oo</a:t>
            </a:r>
            <a:r>
              <a:rPr lang="en-US">
                <a:latin typeface="+mn-lt"/>
                <a:ea typeface="Calibri" panose="020F0502020204030204" pitchFamily="34" charset="0"/>
                <a:cs typeface="Calibri" panose="020F0502020204030204" pitchFamily="34" charset="0"/>
              </a:rPr>
              <a:t>/</a:t>
            </a:r>
            <a:r>
              <a:rPr lang="en-US">
                <a:latin typeface="+mn-lt"/>
              </a:rPr>
              <a:t> as in </a:t>
            </a:r>
            <a:r>
              <a:rPr lang="en-US" b="1">
                <a:latin typeface="+mn-lt"/>
              </a:rPr>
              <a:t>grew </a:t>
            </a:r>
          </a:p>
          <a:p>
            <a:pPr marL="628650" lvl="1" indent="-171450">
              <a:buFont typeface="Courier New" panose="02070309020205020404" pitchFamily="49" charset="0"/>
              <a:buChar char="o"/>
            </a:pPr>
            <a:r>
              <a:rPr lang="en-US">
                <a:latin typeface="+mn-lt"/>
              </a:rPr>
              <a:t>less common sound: /</a:t>
            </a:r>
            <a:r>
              <a:rPr lang="en-AU" sz="1200">
                <a:effectLst/>
                <a:latin typeface="+mn-lt"/>
                <a:ea typeface="Aptos" panose="020B0004020202020204" pitchFamily="34" charset="0"/>
              </a:rPr>
              <a:t>ū</a:t>
            </a:r>
            <a:r>
              <a:rPr lang="en-US">
                <a:latin typeface="+mn-lt"/>
              </a:rPr>
              <a:t>/ as in </a:t>
            </a:r>
            <a:r>
              <a:rPr lang="en-US" b="1">
                <a:latin typeface="+mn-lt"/>
              </a:rPr>
              <a:t>few</a:t>
            </a:r>
            <a:r>
              <a:rPr lang="en-US" b="0">
                <a:latin typeface="+mn-lt"/>
              </a:rPr>
              <a:t>.</a:t>
            </a:r>
            <a:endParaRPr lang="en-US" b="1">
              <a:latin typeface="+mn-lt"/>
            </a:endParaRPr>
          </a:p>
          <a:p>
            <a:pPr marL="457200" lvl="1" indent="0">
              <a:buFont typeface="Arial" panose="020B0604020202020204" pitchFamily="34" charset="0"/>
              <a:buNone/>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/ī/ at the end of a one-syllable word as in </a:t>
            </a:r>
            <a:r>
              <a:rPr lang="en-US" sz="1200" b="1">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at the end of a word with more than one syllable as in </a:t>
            </a:r>
            <a:r>
              <a:rPr lang="en-US" sz="1200" b="1">
                <a:effectLst/>
                <a:latin typeface="+mn-lt"/>
                <a:ea typeface="Aptos" panose="020B0004020202020204" pitchFamily="34" charset="0"/>
                <a:cs typeface="Aptos" panose="020B0004020202020204" pitchFamily="34" charset="0"/>
              </a:rPr>
              <a:t>puppy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r>
              <a:rPr lang="en-US" sz="1200">
                <a:effectLst/>
                <a:latin typeface="+mn-lt"/>
                <a:ea typeface="Aptos" panose="020B0004020202020204" pitchFamily="34" charset="0"/>
                <a:cs typeface="Aptos" panose="020B0004020202020204" pitchFamily="34" charset="0"/>
              </a:rPr>
              <a:t>.</a:t>
            </a:r>
            <a:endParaRPr lang="en-US" sz="1200" b="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/b/, /l/, </a:t>
            </a:r>
            <a:r>
              <a:rPr lang="en-AU" sz="1200" kern="1200">
                <a:effectLst/>
                <a:latin typeface="+mn-lt"/>
                <a:ea typeface="Times New Roman" panose="02020603050405020304" pitchFamily="18" charset="0"/>
              </a:rPr>
              <a:t>/</a:t>
            </a:r>
            <a:r>
              <a:rPr lang="en-AU" sz="1200" kern="1200" err="1">
                <a:effectLst/>
                <a:latin typeface="+mn-lt"/>
                <a:ea typeface="Calibri" panose="020F0502020204030204" pitchFamily="34" charset="0"/>
                <a:cs typeface="Calibri" panose="020F0502020204030204" pitchFamily="34" charset="0"/>
              </a:rPr>
              <a:t>oo</a:t>
            </a:r>
            <a:r>
              <a:rPr lang="en-US">
                <a:latin typeface="+mn-lt"/>
              </a:rPr>
              <a:t>/, </a:t>
            </a:r>
            <a:r>
              <a:rPr lang="en-US" b="1">
                <a:latin typeface="+mn-lt"/>
              </a:rPr>
              <a:t>blew</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bilby</a:t>
            </a:r>
            <a:r>
              <a:rPr lang="en-US" b="0"/>
              <a:t>,</a:t>
            </a:r>
            <a:r>
              <a:rPr lang="en-US" b="1"/>
              <a:t> beak</a:t>
            </a:r>
            <a:r>
              <a:rPr lang="en-US" b="0"/>
              <a:t>, </a:t>
            </a:r>
            <a:r>
              <a:rPr lang="en-US" b="1"/>
              <a:t>crew</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-y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-y</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What something is like.</a:t>
            </a:r>
          </a:p>
          <a:p>
            <a:pPr marL="0" indent="0">
              <a:spcBef>
                <a:spcPts val="100"/>
              </a:spcBef>
              <a:spcAft>
                <a:spcPts val="400"/>
              </a:spcAft>
              <a:buFont typeface="Arial"/>
              <a:buNone/>
              <a:defRPr/>
            </a:pPr>
            <a:r>
              <a:rPr lang="en-AU" i="0">
                <a:cs typeface="Calibri" panose="020F0502020204030204"/>
              </a:rPr>
              <a:t>Ask:</a:t>
            </a:r>
            <a:r>
              <a:rPr lang="en-AU" i="1">
                <a:cs typeface="Calibri" panose="020F0502020204030204"/>
              </a:rPr>
              <a:t> What types of words have the </a:t>
            </a:r>
            <a:r>
              <a:rPr lang="en-AU" b="1" i="1">
                <a:cs typeface="Calibri" panose="020F0502020204030204"/>
              </a:rPr>
              <a:t>-y </a:t>
            </a:r>
            <a:r>
              <a:rPr lang="en-AU" i="1">
                <a:cs typeface="Calibri" panose="020F0502020204030204"/>
              </a:rPr>
              <a:t>suffix?</a:t>
            </a:r>
          </a:p>
          <a:p>
            <a:pPr marL="0" indent="0">
              <a:spcBef>
                <a:spcPts val="100"/>
              </a:spcBef>
              <a:spcAft>
                <a:spcPts val="400"/>
              </a:spcAft>
              <a:buFont typeface="Arial"/>
              <a:buNone/>
              <a:defRPr/>
            </a:pPr>
            <a:r>
              <a:rPr lang="en-AU" i="0">
                <a:cs typeface="Calibri" panose="020F0502020204030204"/>
              </a:rPr>
              <a:t>Students: </a:t>
            </a:r>
            <a:r>
              <a:rPr lang="en-AU" i="1">
                <a:cs typeface="Calibri" panose="020F0502020204030204"/>
              </a:rPr>
              <a:t>Adjectives.</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rain</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Rainy</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could it describe?</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The weather or a day.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-y </a:t>
            </a:r>
            <a:r>
              <a:rPr lang="en-US" b="0"/>
              <a:t>suffix,</a:t>
            </a:r>
            <a:r>
              <a:rPr lang="en-US"/>
              <a:t> for example, </a:t>
            </a:r>
            <a:r>
              <a:rPr lang="en-US" b="1"/>
              <a:t>chew</a:t>
            </a:r>
            <a:r>
              <a:rPr lang="en-US"/>
              <a:t>, </a:t>
            </a:r>
            <a:r>
              <a:rPr lang="en-US" b="1"/>
              <a:t>chewy</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‘What something is like’ or say that the word is describing something.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5093379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A69A523C-69C1-19FA-8BCA-C17880045C7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C444602-4EC4-9E26-2CFF-2AC01CF64BE1}"/>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EBD67951-1FD5-1590-FC61-BDA1234265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DA6C9A50-6B41-5F4F-589C-24FBBA47DBE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858ED99-CFFD-80CC-97BD-84E78E0F13A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7306AA46-992C-C210-2500-9BB40FF437F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9F31ED90-D04D-6813-B84E-BA69A86BCF3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5994988B-62B1-F102-96B2-49EBF42ECF9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D6E74A78-B60A-1ED8-A9DC-33ACEBA9704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CE73838-86F9-7E15-3976-478A6F50BC7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0E07EF2A-9F56-DF1A-400E-AB234E8C468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61A916-B818-6A5A-9B82-527EAEAA043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C2CF14-F5E3-20E4-7E77-FFB634EFCB70}"/>
              </a:ext>
            </a:extLst>
          </p:cNvPr>
          <p:cNvGrpSpPr/>
          <p:nvPr userDrawn="1"/>
        </p:nvGrpSpPr>
        <p:grpSpPr>
          <a:xfrm>
            <a:off x="6275869" y="429633"/>
            <a:ext cx="5547360" cy="719167"/>
            <a:chOff x="6275869" y="429633"/>
            <a:chExt cx="5547360" cy="719167"/>
          </a:xfrm>
        </p:grpSpPr>
        <p:pic>
          <p:nvPicPr>
            <p:cNvPr id="10" name="Picture 9">
              <a:extLst>
                <a:ext uri="{FF2B5EF4-FFF2-40B4-BE49-F238E27FC236}">
                  <a16:creationId xmlns:a16="http://schemas.microsoft.com/office/drawing/2014/main" id="{4B1D3C49-F241-D3FA-9E31-753D91D20A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3</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Rectangle 23">
            <a:extLst>
              <a:ext uri="{FF2B5EF4-FFF2-40B4-BE49-F238E27FC236}">
                <a16:creationId xmlns:a16="http://schemas.microsoft.com/office/drawing/2014/main" id="{402A5B08-DF71-7B05-F0E4-0CC709E8011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45034"/>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B3CA3C67-5C83-CFB2-E16A-E73FF7F626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7B1F627-FF12-958F-1D18-68CCD480A32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Rounded Corners 1">
            <a:extLst>
              <a:ext uri="{FF2B5EF4-FFF2-40B4-BE49-F238E27FC236}">
                <a16:creationId xmlns:a16="http://schemas.microsoft.com/office/drawing/2014/main" id="{EEF490CC-2BA1-1148-4EDB-54DCB1EFFA8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97F3F94-0FF0-FF2C-E10B-24D1A14A213A}"/>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7F27DE06-2FFF-6EAA-0E7B-2E1965D0421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
            <a:extLst>
              <a:ext uri="{FF2B5EF4-FFF2-40B4-BE49-F238E27FC236}">
                <a16:creationId xmlns:a16="http://schemas.microsoft.com/office/drawing/2014/main" id="{FE3AEB9C-2B4A-E627-F90A-40E056C371A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8" name="Rectangle 7">
            <a:extLst>
              <a:ext uri="{FF2B5EF4-FFF2-40B4-BE49-F238E27FC236}">
                <a16:creationId xmlns:a16="http://schemas.microsoft.com/office/drawing/2014/main" id="{4B9378AF-5B55-B88F-2082-AA325A4FF51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771334A4-4581-8464-A405-BBB29E0E7C2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D3486A44-ABB5-49D6-C0AE-0192140E938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1EE21FC7-0C9F-CE3B-C5DF-8F0B6E223BF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0334E4DC-A996-2512-51F7-3BC0836F5D6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8704F6E-0524-0C94-28A6-7092AF7D85F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87257167-F3DD-DD94-86F6-67A2C70AE03D}"/>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32527BE-EEE1-16A6-2C07-1BCE8EEBD23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860CA3F2-A420-7911-2B6C-DACA1A0AAC0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DE9D087-48C5-97B8-65DC-9B1EB75213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8FED09B5-DC97-6603-3427-B4F0C90DC22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3F42932-A3AA-AF63-99CD-78372063C61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17/08/2025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1" r:id="rId20"/>
    <p:sldLayoutId id="2147483712" r:id="rId21"/>
    <p:sldLayoutId id="2147483718" r:id="rId22"/>
    <p:sldLayoutId id="2147483719" r:id="rId23"/>
    <p:sldLayoutId id="2147483721" r:id="rId24"/>
    <p:sldLayoutId id="214748372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2.xml"/><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image" Target="../media/image44.sv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46.sv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48.png"/><Relationship Id="rId2" Type="http://schemas.openxmlformats.org/officeDocument/2006/relationships/slideLayout" Target="../slideLayouts/slideLayout4.xml"/><Relationship Id="rId1" Type="http://schemas.openxmlformats.org/officeDocument/2006/relationships/tags" Target="../tags/tag16.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17.xml"/><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8.xml"/><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1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tags" Target="../tags/tag8.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28.xml"/><Relationship Id="rId5" Type="http://schemas.openxmlformats.org/officeDocument/2006/relationships/image" Target="../media/image36.sv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9.xml"/><Relationship Id="rId5" Type="http://schemas.openxmlformats.org/officeDocument/2006/relationships/image" Target="../media/image36.sv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4.jpeg"/><Relationship Id="rId3" Type="http://schemas.openxmlformats.org/officeDocument/2006/relationships/notesSlide" Target="../notesSlides/notesSlide35.xml"/><Relationship Id="rId7" Type="http://schemas.openxmlformats.org/officeDocument/2006/relationships/image" Target="../media/image7.svg"/><Relationship Id="rId12" Type="http://schemas.openxmlformats.org/officeDocument/2006/relationships/image" Target="../media/image46.svg"/><Relationship Id="rId2" Type="http://schemas.openxmlformats.org/officeDocument/2006/relationships/slideLayout" Target="../slideLayouts/slideLayout14.xml"/><Relationship Id="rId1" Type="http://schemas.openxmlformats.org/officeDocument/2006/relationships/tags" Target="../tags/tag30.xml"/><Relationship Id="rId6" Type="http://schemas.openxmlformats.org/officeDocument/2006/relationships/image" Target="../media/image6.png"/><Relationship Id="rId11" Type="http://schemas.openxmlformats.org/officeDocument/2006/relationships/image" Target="../media/image45.png"/><Relationship Id="rId5" Type="http://schemas.openxmlformats.org/officeDocument/2006/relationships/image" Target="../media/image5.svg"/><Relationship Id="rId10" Type="http://schemas.openxmlformats.org/officeDocument/2006/relationships/image" Target="../media/image51.png"/><Relationship Id="rId4" Type="http://schemas.openxmlformats.org/officeDocument/2006/relationships/image" Target="../media/image4.png"/><Relationship Id="rId9" Type="http://schemas.openxmlformats.org/officeDocument/2006/relationships/image" Target="../media/image53.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1.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9.xml"/><Relationship Id="rId5" Type="http://schemas.openxmlformats.org/officeDocument/2006/relationships/image" Target="../media/image34.sv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2.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a:solidFill>
                  <a:srgbClr val="F0E9E4"/>
                </a:solidFill>
              </a:rPr>
              <a:t>Slide 1 Explicit teaching</a:t>
            </a:r>
            <a:endParaRPr lang="en-US" sz="800">
              <a:solidFill>
                <a:srgbClr val="F0E9E4"/>
              </a:solidFill>
            </a:endParaRPr>
          </a:p>
        </p:txBody>
      </p:sp>
      <p:sp>
        <p:nvSpPr>
          <p:cNvPr id="2" name="TextBox 1">
            <a:extLst>
              <a:ext uri="{FF2B5EF4-FFF2-40B4-BE49-F238E27FC236}">
                <a16:creationId xmlns:a16="http://schemas.microsoft.com/office/drawing/2014/main" id="{BFA8EB8F-56DF-CBE1-9CBD-43907922EC17}"/>
              </a:ext>
            </a:extLst>
          </p:cNvPr>
          <p:cNvSpPr txBox="1"/>
          <p:nvPr/>
        </p:nvSpPr>
        <p:spPr>
          <a:xfrm>
            <a:off x="275571" y="2943728"/>
            <a:ext cx="5820428" cy="1384995"/>
          </a:xfrm>
          <a:prstGeom prst="rect">
            <a:avLst/>
          </a:prstGeom>
          <a:noFill/>
        </p:spPr>
        <p:txBody>
          <a:bodyPr wrap="square">
            <a:spAutoFit/>
          </a:bodyPr>
          <a:lstStyle/>
          <a:p>
            <a:pPr algn="ctr"/>
            <a:r>
              <a:rPr lang="en-GB" sz="2800"/>
              <a:t>y says /ī/     y says /ē/     </a:t>
            </a:r>
            <a:r>
              <a:rPr lang="en-GB" sz="2800" err="1"/>
              <a:t>ea</a:t>
            </a:r>
            <a:r>
              <a:rPr lang="en-GB" sz="2800"/>
              <a:t>   </a:t>
            </a:r>
            <a:r>
              <a:rPr lang="en-GB" sz="2800" err="1"/>
              <a:t>ew</a:t>
            </a:r>
            <a:r>
              <a:rPr lang="en-GB" sz="2800"/>
              <a:t> </a:t>
            </a:r>
          </a:p>
          <a:p>
            <a:pPr algn="ctr"/>
            <a:r>
              <a:rPr lang="en-US" sz="2800"/>
              <a:t>Suffix -y </a:t>
            </a:r>
          </a:p>
          <a:p>
            <a:pPr algn="ctr"/>
            <a:r>
              <a:rPr lang="en-GB" sz="2800"/>
              <a:t>two    word    work</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738664"/>
          </a:xfrm>
          <a:prstGeom prst="rect">
            <a:avLst/>
          </a:prstGeom>
          <a:noFill/>
        </p:spPr>
        <p:txBody>
          <a:bodyPr wrap="square">
            <a:spAutoFit/>
          </a:bodyPr>
          <a:lstStyle/>
          <a:p>
            <a:pPr marL="0" indent="0" algn="ctr">
              <a:buNone/>
            </a:pPr>
            <a:r>
              <a:rPr lang="en-AU" sz="4200" b="1" err="1"/>
              <a:t>ue</a:t>
            </a:r>
            <a:r>
              <a:rPr lang="en-AU" sz="4200" b="1"/>
              <a:t> says /</a:t>
            </a:r>
            <a:r>
              <a:rPr lang="en-AU" sz="4200" b="1">
                <a:ea typeface="Calibri" panose="020F0502020204030204" pitchFamily="34" charset="0"/>
                <a:cs typeface="Calibri" panose="020F0502020204030204" pitchFamily="34" charset="0"/>
              </a:rPr>
              <a:t>ū</a:t>
            </a:r>
            <a:r>
              <a:rPr lang="en-AU" sz="4200" b="1"/>
              <a:t>/ and /</a:t>
            </a:r>
            <a:r>
              <a:rPr lang="en-AU" sz="4200" b="1" err="1">
                <a:ea typeface="Calibri" panose="020F0502020204030204" pitchFamily="34" charset="0"/>
                <a:cs typeface="Calibri" panose="020F0502020204030204" pitchFamily="34" charset="0"/>
              </a:rPr>
              <a:t>oo</a:t>
            </a:r>
            <a:r>
              <a:rPr lang="en-AU" sz="4200" b="1">
                <a:ea typeface="Calibri" panose="020F0502020204030204" pitchFamily="34" charset="0"/>
                <a:cs typeface="Calibri" panose="020F0502020204030204" pitchFamily="34" charset="0"/>
              </a:rPr>
              <a:t>/ </a:t>
            </a:r>
            <a:endParaRPr lang="en-AU" sz="42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fizzy, grumpy, jolly">
            <a:extLst>
              <a:ext uri="{FF2B5EF4-FFF2-40B4-BE49-F238E27FC236}">
                <a16:creationId xmlns:a16="http://schemas.microsoft.com/office/drawing/2014/main" id="{D1A00BA9-117E-2C9A-4AD8-184EB52C6071}"/>
              </a:ext>
            </a:extLst>
          </p:cNvPr>
          <p:cNvGrpSpPr/>
          <p:nvPr/>
        </p:nvGrpSpPr>
        <p:grpSpPr>
          <a:xfrm>
            <a:off x="983224" y="2037149"/>
            <a:ext cx="7077028" cy="2478902"/>
            <a:chOff x="1006630" y="2023897"/>
            <a:chExt cx="7077028" cy="2478902"/>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6630" y="2023897"/>
              <a:ext cx="2478902" cy="2478902"/>
            </a:xfrm>
            <a:prstGeom prst="rect">
              <a:avLst/>
            </a:prstGeom>
          </p:spPr>
        </p:pic>
        <p:pic>
          <p:nvPicPr>
            <p:cNvPr id="12" name="Picture 11">
              <a:extLst>
                <a:ext uri="{FF2B5EF4-FFF2-40B4-BE49-F238E27FC236}">
                  <a16:creationId xmlns:a16="http://schemas.microsoft.com/office/drawing/2014/main" id="{41FFF83C-5A75-E492-1133-796CBC1D82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06886" y="2232201"/>
              <a:ext cx="3076772" cy="2062293"/>
            </a:xfrm>
            <a:prstGeom prst="rect">
              <a:avLst/>
            </a:prstGeom>
          </p:spPr>
        </p:pic>
      </p:grpSp>
      <p:pic>
        <p:nvPicPr>
          <p:cNvPr id="5" name="Picture 4" descr="smelly">
            <a:extLst>
              <a:ext uri="{FF2B5EF4-FFF2-40B4-BE49-F238E27FC236}">
                <a16:creationId xmlns:a16="http://schemas.microsoft.com/office/drawing/2014/main" id="{7A475EC8-67E5-F6EE-24B3-9848F5F9F87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20372" y="2199733"/>
            <a:ext cx="2242752" cy="2242752"/>
          </a:xfrm>
          <a:prstGeom prst="rect">
            <a:avLst/>
          </a:prstGeom>
        </p:spPr>
      </p:pic>
    </p:spTree>
    <p:extLst>
      <p:ext uri="{BB962C8B-B14F-4D97-AF65-F5344CB8AC3E}">
        <p14:creationId xmlns:p14="http://schemas.microsoft.com/office/powerpoint/2010/main" val="1555405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577975"/>
            <a:ext cx="10515600" cy="1325563"/>
          </a:xfrm>
        </p:spPr>
        <p:txBody>
          <a:bodyPr/>
          <a:lstStyle/>
          <a:p>
            <a:r>
              <a:rPr lang="en-AU" sz="800" kern="1200">
                <a:solidFill>
                  <a:srgbClr val="E2E8E9"/>
                </a:solidFill>
                <a:effectLst/>
                <a:latin typeface="+mn-lt"/>
                <a:ea typeface="+mj-ea"/>
                <a:cs typeface="+mj-cs"/>
              </a:rPr>
              <a:t>Slide 11 Review</a:t>
            </a:r>
            <a:endParaRPr lang="en-AU" sz="80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590550" y="2884235"/>
            <a:ext cx="116014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work    two    word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40943" y="-1422732"/>
            <a:ext cx="10515600" cy="1325563"/>
          </a:xfrm>
        </p:spPr>
        <p:txBody>
          <a:bodyPr/>
          <a:lstStyle/>
          <a:p>
            <a:r>
              <a:rPr lang="en-AU" sz="800" kern="1200">
                <a:solidFill>
                  <a:srgbClr val="E2E8E9"/>
                </a:solidFill>
                <a:effectLst/>
                <a:latin typeface="+mn-lt"/>
                <a:ea typeface="+mj-ea"/>
                <a:cs typeface="+mj-cs"/>
              </a:rPr>
              <a:t>Slide 12 Review</a:t>
            </a:r>
            <a:endParaRPr lang="en-AU" sz="80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714275" y="1720936"/>
            <a:ext cx="10684934"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000">
                <a:solidFill>
                  <a:srgbClr val="4557AD"/>
                </a:solidFill>
                <a:latin typeface="Tenorite" pitchFamily="2" charset="0"/>
                <a:ea typeface="Verdana" panose="020B0604030504040204" pitchFamily="34" charset="0"/>
                <a:cs typeface="Verdana" panose="020B0604030504040204" pitchFamily="34" charset="0"/>
              </a:rPr>
              <a:t>I will write some words to teach my mate my funny new plan. It will be great!</a:t>
            </a:r>
            <a:endParaRPr lang="en-AU" sz="7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54591" y="-1545561"/>
            <a:ext cx="10515600" cy="1325563"/>
          </a:xfrm>
        </p:spPr>
        <p:txBody>
          <a:bodyPr/>
          <a:lstStyle/>
          <a:p>
            <a:r>
              <a:rPr lang="en-AU" sz="800" kern="1200">
                <a:solidFill>
                  <a:srgbClr val="E2E8E9"/>
                </a:solidFill>
                <a:effectLst/>
                <a:latin typeface="+mn-lt"/>
                <a:ea typeface="+mj-ea"/>
                <a:cs typeface="+mj-cs"/>
              </a:rPr>
              <a:t>Slide 13 Review</a:t>
            </a:r>
            <a:endParaRPr lang="en-AU" sz="80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14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ue</a:t>
            </a:r>
            <a:endParaRPr lang="en-US" sz="3000"/>
          </a:p>
          <a:p>
            <a:pPr marL="342900" indent="-342900">
              <a:buFont typeface="Arial" panose="020B0604020202020204" pitchFamily="34" charset="0"/>
              <a:buChar char="•"/>
            </a:pPr>
            <a:r>
              <a:rPr lang="en-US" sz="3000"/>
              <a:t>read words with </a:t>
            </a:r>
            <a:r>
              <a:rPr lang="en-US" sz="3000" err="1"/>
              <a:t>ue</a:t>
            </a:r>
            <a:endParaRPr lang="en-US" sz="3000"/>
          </a:p>
          <a:p>
            <a:pPr marL="342900" indent="-342900">
              <a:buFont typeface="Arial" panose="020B0604020202020204" pitchFamily="34" charset="0"/>
              <a:buChar char="•"/>
            </a:pPr>
            <a:r>
              <a:rPr lang="en-US" sz="3000"/>
              <a:t>write words with </a:t>
            </a:r>
            <a:r>
              <a:rPr lang="en-US" sz="3000" err="1"/>
              <a:t>ue</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16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9" name="Rounded Rectangle 2">
            <a:extLst>
              <a:ext uri="{FF2B5EF4-FFF2-40B4-BE49-F238E27FC236}">
                <a16:creationId xmlns:a16="http://schemas.microsoft.com/office/drawing/2014/main" id="{F4F75782-1C16-EBB0-EB04-E4B00C0BEACC}"/>
              </a:ext>
              <a:ext uri="{C183D7F6-B498-43B3-948B-1728B52AA6E4}">
                <adec:decorative xmlns:adec="http://schemas.microsoft.com/office/drawing/2017/decorative" val="1"/>
              </a:ext>
            </a:extLst>
          </p:cNvPr>
          <p:cNvSpPr/>
          <p:nvPr/>
        </p:nvSpPr>
        <p:spPr>
          <a:xfrm>
            <a:off x="310897" y="1100460"/>
            <a:ext cx="11558015" cy="5314304"/>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A blue statue">
            <a:extLst>
              <a:ext uri="{FF2B5EF4-FFF2-40B4-BE49-F238E27FC236}">
                <a16:creationId xmlns:a16="http://schemas.microsoft.com/office/drawing/2014/main" id="{7B9C42F6-FA4C-1FF2-0F34-42AA61FAF26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135504" y="1100460"/>
            <a:ext cx="3920991" cy="3920991"/>
          </a:xfrm>
          <a:prstGeom prst="rect">
            <a:avLst/>
          </a:prstGeom>
        </p:spPr>
      </p:pic>
      <p:sp>
        <p:nvSpPr>
          <p:cNvPr id="11" name="TextBox 10">
            <a:extLst>
              <a:ext uri="{FF2B5EF4-FFF2-40B4-BE49-F238E27FC236}">
                <a16:creationId xmlns:a16="http://schemas.microsoft.com/office/drawing/2014/main" id="{C3EE56F7-987B-ED10-929D-26781900E609}"/>
              </a:ext>
            </a:extLst>
          </p:cNvPr>
          <p:cNvSpPr txBox="1"/>
          <p:nvPr/>
        </p:nvSpPr>
        <p:spPr>
          <a:xfrm>
            <a:off x="1" y="5021451"/>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stat</a:t>
            </a:r>
            <a:r>
              <a:rPr lang="en-US" sz="7400" u="sng">
                <a:solidFill>
                  <a:srgbClr val="4557AD"/>
                </a:solidFill>
                <a:latin typeface="Tenorite" pitchFamily="2" charset="0"/>
                <a:ea typeface="Verdana" panose="020B0604030504040204" pitchFamily="34" charset="0"/>
                <a:cs typeface="Verdana" panose="020B0604030504040204" pitchFamily="34" charset="0"/>
              </a:rPr>
              <a:t>ue</a:t>
            </a:r>
            <a:r>
              <a:rPr lang="en-US" sz="7400">
                <a:solidFill>
                  <a:srgbClr val="4557AD"/>
                </a:solidFill>
                <a:latin typeface="Tenorite" pitchFamily="2" charset="0"/>
                <a:ea typeface="Verdana" panose="020B0604030504040204" pitchFamily="34" charset="0"/>
                <a:cs typeface="Verdana" panose="020B0604030504040204" pitchFamily="34" charset="0"/>
              </a:rPr>
              <a:t> is bl</a:t>
            </a:r>
            <a:r>
              <a:rPr lang="en-US" sz="7400" u="sng">
                <a:solidFill>
                  <a:srgbClr val="4557AD"/>
                </a:solidFill>
                <a:latin typeface="Tenorite" pitchFamily="2" charset="0"/>
                <a:ea typeface="Verdana" panose="020B0604030504040204" pitchFamily="34" charset="0"/>
                <a:cs typeface="Verdana" panose="020B0604030504040204" pitchFamily="34" charset="0"/>
              </a:rPr>
              <a:t>ue</a:t>
            </a:r>
            <a:endParaRPr lang="en-AU" sz="7400" u="sng">
              <a:solidFill>
                <a:srgbClr val="4557AD"/>
              </a:solidFill>
            </a:endParaRPr>
          </a:p>
        </p:txBody>
      </p:sp>
    </p:spTree>
    <p:custDataLst>
      <p:tags r:id="rId1"/>
    </p:custDataLst>
    <p:extLst>
      <p:ext uri="{BB962C8B-B14F-4D97-AF65-F5344CB8AC3E}">
        <p14:creationId xmlns:p14="http://schemas.microsoft.com/office/powerpoint/2010/main" val="3979313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ue</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ue</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ue</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18 We do </a:t>
            </a:r>
            <a:endParaRPr lang="en-AU"/>
          </a:p>
        </p:txBody>
      </p:sp>
      <p:sp>
        <p:nvSpPr>
          <p:cNvPr id="2" name="Content Placeholder 3">
            <a:extLst>
              <a:ext uri="{FF2B5EF4-FFF2-40B4-BE49-F238E27FC236}">
                <a16:creationId xmlns:a16="http://schemas.microsoft.com/office/drawing/2014/main" id="{A474E2C8-D65F-1F4C-9099-BF87566F64A5}"/>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ue</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ue</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ue</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pic>
        <p:nvPicPr>
          <p:cNvPr id="4" name="Picture 1" descr="a statue">
            <a:extLst>
              <a:ext uri="{FF2B5EF4-FFF2-40B4-BE49-F238E27FC236}">
                <a16:creationId xmlns:a16="http://schemas.microsoft.com/office/drawing/2014/main" id="{DC7AAD30-4F05-2158-618C-2802AC285B5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flipH="1">
            <a:off x="514549" y="2554938"/>
            <a:ext cx="2480663" cy="2480663"/>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2 I</a:t>
            </a:r>
            <a:r>
              <a:rPr lang="en-US" sz="800" kern="1200" baseline="0">
                <a:solidFill>
                  <a:schemeClr val="bg2"/>
                </a:solidFill>
                <a:effectLst/>
                <a:latin typeface="+mn-lt"/>
              </a:rPr>
              <a:t> do</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053293AB-A732-CB72-B68B-988F35401BD9}"/>
              </a:ext>
            </a:extLst>
          </p:cNvPr>
          <p:cNvSpPr txBox="1">
            <a:spLocks/>
          </p:cNvSpPr>
          <p:nvPr/>
        </p:nvSpPr>
        <p:spPr>
          <a:xfrm>
            <a:off x="2784165" y="526525"/>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y</a:t>
            </a:r>
            <a:endParaRPr lang="en-AU" sz="11000">
              <a:solidFill>
                <a:srgbClr val="4557AD"/>
              </a:solidFill>
              <a:latin typeface="Tenorite" pitchFamily="2" charset="0"/>
              <a:cs typeface="Arial"/>
            </a:endParaRPr>
          </a:p>
        </p:txBody>
      </p:sp>
      <p:pic>
        <p:nvPicPr>
          <p:cNvPr id="11" name="Graphic 10" descr="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0100" y="2559511"/>
            <a:ext cx="2191797" cy="2191797"/>
          </a:xfrm>
          <a:prstGeom prst="rect">
            <a:avLst/>
          </a:prstGeom>
        </p:spPr>
      </p:pic>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Sh</a:t>
            </a:r>
            <a:r>
              <a:rPr lang="en-US" sz="5400" u="sng">
                <a:solidFill>
                  <a:srgbClr val="4557AD"/>
                </a:solidFill>
                <a:latin typeface="Tenorite" pitchFamily="2" charset="0"/>
                <a:ea typeface="Verdana" panose="020B0604030504040204" pitchFamily="34" charset="0"/>
                <a:cs typeface="Verdana" panose="020B0604030504040204" pitchFamily="34" charset="0"/>
              </a:rPr>
              <a:t>y</a:t>
            </a:r>
            <a:r>
              <a:rPr lang="en-US" sz="5400">
                <a:solidFill>
                  <a:srgbClr val="4557AD"/>
                </a:solidFill>
                <a:latin typeface="Tenorite" pitchFamily="2" charset="0"/>
                <a:ea typeface="Verdana" panose="020B0604030504040204" pitchFamily="34" charset="0"/>
                <a:cs typeface="Verdana" panose="020B0604030504040204" pitchFamily="34" charset="0"/>
              </a:rPr>
              <a:t> pupp</a:t>
            </a:r>
            <a:r>
              <a:rPr lang="en-US" sz="5400" u="sng">
                <a:solidFill>
                  <a:srgbClr val="4557AD"/>
                </a:solidFill>
                <a:latin typeface="Tenorite" pitchFamily="2" charset="0"/>
                <a:ea typeface="Verdana" panose="020B0604030504040204" pitchFamily="34" charset="0"/>
                <a:cs typeface="Verdana" panose="020B0604030504040204" pitchFamily="34" charset="0"/>
              </a:rPr>
              <a:t>y</a:t>
            </a:r>
            <a:endParaRPr lang="en-AU" sz="5400" u="sng">
              <a:solidFill>
                <a:srgbClr val="4557AD"/>
              </a:solidFill>
            </a:endParaRPr>
          </a:p>
        </p:txBody>
      </p:sp>
      <p:sp>
        <p:nvSpPr>
          <p:cNvPr id="5" name="Rounded Rectangle 3">
            <a:extLst>
              <a:ext uri="{FF2B5EF4-FFF2-40B4-BE49-F238E27FC236}">
                <a16:creationId xmlns:a16="http://schemas.microsoft.com/office/drawing/2014/main" id="{374AFC0C-C9A2-12E4-DE62-7A5E6ABA59A5}"/>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cxnSp>
        <p:nvCxnSpPr>
          <p:cNvPr id="8" name="Straight Connector 7">
            <a:extLst>
              <a:ext uri="{FF2B5EF4-FFF2-40B4-BE49-F238E27FC236}">
                <a16:creationId xmlns:a16="http://schemas.microsoft.com/office/drawing/2014/main" id="{262F6170-2C50-9C49-E361-26829B717FBA}"/>
              </a:ext>
              <a:ext uri="{C183D7F6-B498-43B3-948B-1728B52AA6E4}">
                <adec:decorative xmlns:adec="http://schemas.microsoft.com/office/drawing/2017/decorative" val="1"/>
              </a:ext>
            </a:extLst>
          </p:cNvPr>
          <p:cNvCxnSpPr>
            <a:cxnSpLocks/>
          </p:cNvCxnSpPr>
          <p:nvPr/>
        </p:nvCxnSpPr>
        <p:spPr>
          <a:xfrm>
            <a:off x="5000100" y="1634377"/>
            <a:ext cx="925317"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7273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2" name="Group 1" descr="statue, glue">
            <a:extLst>
              <a:ext uri="{FF2B5EF4-FFF2-40B4-BE49-F238E27FC236}">
                <a16:creationId xmlns:a16="http://schemas.microsoft.com/office/drawing/2014/main" id="{9F4DA9D1-8E2E-24EC-683D-F3940FBD4632}"/>
              </a:ext>
            </a:extLst>
          </p:cNvPr>
          <p:cNvGrpSpPr/>
          <p:nvPr/>
        </p:nvGrpSpPr>
        <p:grpSpPr>
          <a:xfrm>
            <a:off x="514549" y="2554938"/>
            <a:ext cx="6644323" cy="2480663"/>
            <a:chOff x="943853" y="2483221"/>
            <a:chExt cx="6644323" cy="2480663"/>
          </a:xfrm>
        </p:grpSpPr>
        <p:pic>
          <p:nvPicPr>
            <p:cNvPr id="3" name="Picture 1">
              <a:extLst>
                <a:ext uri="{FF2B5EF4-FFF2-40B4-BE49-F238E27FC236}">
                  <a16:creationId xmlns:a16="http://schemas.microsoft.com/office/drawing/2014/main" id="{2C8E5778-FD2F-564E-01B4-D581E8539B4A}"/>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flipH="1">
              <a:off x="943853" y="2483221"/>
              <a:ext cx="2480663" cy="2480663"/>
            </a:xfrm>
            <a:prstGeom prst="rect">
              <a:avLst/>
            </a:prstGeom>
          </p:spPr>
        </p:pic>
        <p:pic>
          <p:nvPicPr>
            <p:cNvPr id="8" name="Picture 7">
              <a:extLst>
                <a:ext uri="{FF2B5EF4-FFF2-40B4-BE49-F238E27FC236}">
                  <a16:creationId xmlns:a16="http://schemas.microsoft.com/office/drawing/2014/main" id="{B3C00F39-37F7-8C6A-8F68-196E1740FFE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107513" y="2483221"/>
              <a:ext cx="2480663" cy="2480663"/>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I do </a:t>
            </a:r>
            <a:endParaRPr lang="en-AU"/>
          </a:p>
        </p:txBody>
      </p:sp>
      <p:grpSp>
        <p:nvGrpSpPr>
          <p:cNvPr id="9" name="Group 8" descr="statue, glue, avenue">
            <a:extLst>
              <a:ext uri="{FF2B5EF4-FFF2-40B4-BE49-F238E27FC236}">
                <a16:creationId xmlns:a16="http://schemas.microsoft.com/office/drawing/2014/main" id="{16049ED4-02F5-AE35-D76A-AEBDCD183FD3}"/>
              </a:ext>
            </a:extLst>
          </p:cNvPr>
          <p:cNvGrpSpPr/>
          <p:nvPr/>
        </p:nvGrpSpPr>
        <p:grpSpPr>
          <a:xfrm>
            <a:off x="514549" y="2200020"/>
            <a:ext cx="11162901" cy="2835581"/>
            <a:chOff x="943853" y="2128303"/>
            <a:chExt cx="11162901" cy="2835581"/>
          </a:xfrm>
        </p:grpSpPr>
        <p:pic>
          <p:nvPicPr>
            <p:cNvPr id="2" name="Picture 1">
              <a:extLst>
                <a:ext uri="{FF2B5EF4-FFF2-40B4-BE49-F238E27FC236}">
                  <a16:creationId xmlns:a16="http://schemas.microsoft.com/office/drawing/2014/main" id="{FB9E3C24-F574-C22B-F6B6-A952D27C8CC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flipH="1">
              <a:off x="943853" y="2483221"/>
              <a:ext cx="2480663" cy="2480663"/>
            </a:xfrm>
            <a:prstGeom prst="rect">
              <a:avLst/>
            </a:prstGeom>
          </p:spPr>
        </p:pic>
        <p:pic>
          <p:nvPicPr>
            <p:cNvPr id="4" name="Picture 3">
              <a:extLst>
                <a:ext uri="{FF2B5EF4-FFF2-40B4-BE49-F238E27FC236}">
                  <a16:creationId xmlns:a16="http://schemas.microsoft.com/office/drawing/2014/main" id="{3033853C-B52D-F993-6ACE-5F07EA0079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107513" y="2483221"/>
              <a:ext cx="2480663" cy="2480663"/>
            </a:xfrm>
            <a:prstGeom prst="rect">
              <a:avLst/>
            </a:prstGeom>
          </p:spPr>
        </p:pic>
        <p:pic>
          <p:nvPicPr>
            <p:cNvPr id="5" name="Picture 4">
              <a:extLst>
                <a:ext uri="{FF2B5EF4-FFF2-40B4-BE49-F238E27FC236}">
                  <a16:creationId xmlns:a16="http://schemas.microsoft.com/office/drawing/2014/main" id="{87CDEEEA-8B8E-D66C-E352-B47BB401AF5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9271173" y="2128303"/>
              <a:ext cx="2835581" cy="2835581"/>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We do</a:t>
            </a:r>
            <a:endParaRPr lang="en-AU"/>
          </a:p>
        </p:txBody>
      </p:sp>
      <p:pic>
        <p:nvPicPr>
          <p:cNvPr id="6" name="Picture 5" descr="rescue">
            <a:extLst>
              <a:ext uri="{FF2B5EF4-FFF2-40B4-BE49-F238E27FC236}">
                <a16:creationId xmlns:a16="http://schemas.microsoft.com/office/drawing/2014/main" id="{9CF04ECD-14A7-6FB2-2097-6E6891F81D6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6300" y="2461775"/>
            <a:ext cx="2670295" cy="2670295"/>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23 We do </a:t>
            </a:r>
            <a:endParaRPr lang="en-AU"/>
          </a:p>
        </p:txBody>
      </p:sp>
      <p:grpSp>
        <p:nvGrpSpPr>
          <p:cNvPr id="4" name="Group 3" descr="rescue, clue">
            <a:extLst>
              <a:ext uri="{FF2B5EF4-FFF2-40B4-BE49-F238E27FC236}">
                <a16:creationId xmlns:a16="http://schemas.microsoft.com/office/drawing/2014/main" id="{3FC3DB88-1219-362A-DD0D-20A5BA42F477}"/>
              </a:ext>
            </a:extLst>
          </p:cNvPr>
          <p:cNvGrpSpPr/>
          <p:nvPr/>
        </p:nvGrpSpPr>
        <p:grpSpPr>
          <a:xfrm>
            <a:off x="526300" y="2461775"/>
            <a:ext cx="6835610" cy="2670295"/>
            <a:chOff x="382865" y="2377329"/>
            <a:chExt cx="6835610" cy="2670295"/>
          </a:xfrm>
        </p:grpSpPr>
        <p:pic>
          <p:nvPicPr>
            <p:cNvPr id="6" name="Picture 5">
              <a:extLst>
                <a:ext uri="{FF2B5EF4-FFF2-40B4-BE49-F238E27FC236}">
                  <a16:creationId xmlns:a16="http://schemas.microsoft.com/office/drawing/2014/main" id="{6B0633DE-78A9-77E2-27E1-800BE98E80B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2865" y="2377329"/>
              <a:ext cx="2670295" cy="2670295"/>
            </a:xfrm>
            <a:prstGeom prst="rect">
              <a:avLst/>
            </a:prstGeom>
          </p:spPr>
        </p:pic>
        <p:pic>
          <p:nvPicPr>
            <p:cNvPr id="7" name="Picture 6">
              <a:extLst>
                <a:ext uri="{FF2B5EF4-FFF2-40B4-BE49-F238E27FC236}">
                  <a16:creationId xmlns:a16="http://schemas.microsoft.com/office/drawing/2014/main" id="{82ABF783-EF39-B7CA-FD80-AEB941EEF94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686654" y="2644455"/>
              <a:ext cx="2531821" cy="2105989"/>
            </a:xfrm>
            <a:prstGeom prst="rect">
              <a:avLst/>
            </a:prstGeom>
            <a:noFill/>
            <a:ln>
              <a:noFill/>
            </a:ln>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24 We do </a:t>
            </a:r>
            <a:endParaRPr lang="en-AU"/>
          </a:p>
        </p:txBody>
      </p:sp>
      <p:grpSp>
        <p:nvGrpSpPr>
          <p:cNvPr id="3" name="Group 2" descr="rescue, clue, cue">
            <a:extLst>
              <a:ext uri="{FF2B5EF4-FFF2-40B4-BE49-F238E27FC236}">
                <a16:creationId xmlns:a16="http://schemas.microsoft.com/office/drawing/2014/main" id="{33BDDE88-075C-31AF-D0EE-FD283905E0CE}"/>
              </a:ext>
            </a:extLst>
          </p:cNvPr>
          <p:cNvGrpSpPr/>
          <p:nvPr/>
        </p:nvGrpSpPr>
        <p:grpSpPr>
          <a:xfrm>
            <a:off x="526300" y="2461775"/>
            <a:ext cx="11304179" cy="2670295"/>
            <a:chOff x="526300" y="2461775"/>
            <a:chExt cx="11304179" cy="2670295"/>
          </a:xfrm>
        </p:grpSpPr>
        <p:grpSp>
          <p:nvGrpSpPr>
            <p:cNvPr id="2" name="Group 1">
              <a:extLst>
                <a:ext uri="{FF2B5EF4-FFF2-40B4-BE49-F238E27FC236}">
                  <a16:creationId xmlns:a16="http://schemas.microsoft.com/office/drawing/2014/main" id="{1814001B-5D4A-7169-C2C3-2BC5807B5092}"/>
                </a:ext>
              </a:extLst>
            </p:cNvPr>
            <p:cNvGrpSpPr/>
            <p:nvPr/>
          </p:nvGrpSpPr>
          <p:grpSpPr>
            <a:xfrm>
              <a:off x="526300" y="2461775"/>
              <a:ext cx="6835610" cy="2670295"/>
              <a:chOff x="382865" y="2377329"/>
              <a:chExt cx="6835610" cy="2670295"/>
            </a:xfrm>
          </p:grpSpPr>
          <p:pic>
            <p:nvPicPr>
              <p:cNvPr id="11" name="Picture 10">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2865" y="2377329"/>
                <a:ext cx="2670295" cy="2670295"/>
              </a:xfrm>
              <a:prstGeom prst="rect">
                <a:avLst/>
              </a:prstGeom>
            </p:spPr>
          </p:pic>
          <p:pic>
            <p:nvPicPr>
              <p:cNvPr id="18" name="Picture 17">
                <a:extLst>
                  <a:ext uri="{FF2B5EF4-FFF2-40B4-BE49-F238E27FC236}">
                    <a16:creationId xmlns:a16="http://schemas.microsoft.com/office/drawing/2014/main" id="{353DD8D1-6881-DD58-F75E-E983B20D0F9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686654" y="2644455"/>
                <a:ext cx="2531821" cy="2105989"/>
              </a:xfrm>
              <a:prstGeom prst="rect">
                <a:avLst/>
              </a:prstGeom>
              <a:noFill/>
              <a:ln>
                <a:noFill/>
              </a:ln>
            </p:spPr>
          </p:pic>
        </p:grpSp>
        <p:pic>
          <p:nvPicPr>
            <p:cNvPr id="4" name="Picture 3">
              <a:extLst>
                <a:ext uri="{FF2B5EF4-FFF2-40B4-BE49-F238E27FC236}">
                  <a16:creationId xmlns:a16="http://schemas.microsoft.com/office/drawing/2014/main" id="{8129AA70-A4DA-FAFF-44D1-DFAC5F260D1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42130" y="2598091"/>
              <a:ext cx="3188349" cy="2362529"/>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sp>
        <p:nvSpPr>
          <p:cNvPr id="4" name="Content Placeholder 2">
            <a:extLst>
              <a:ext uri="{FF2B5EF4-FFF2-40B4-BE49-F238E27FC236}">
                <a16:creationId xmlns:a16="http://schemas.microsoft.com/office/drawing/2014/main" id="{24853FBF-CE72-4EF6-EE46-53D9C7DE371E}"/>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true </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26 I do </a:t>
            </a:r>
            <a:endParaRPr lang="en-AU"/>
          </a:p>
        </p:txBody>
      </p:sp>
      <p:sp>
        <p:nvSpPr>
          <p:cNvPr id="4" name="Content Placeholder 2">
            <a:extLst>
              <a:ext uri="{FF2B5EF4-FFF2-40B4-BE49-F238E27FC236}">
                <a16:creationId xmlns:a16="http://schemas.microsoft.com/office/drawing/2014/main" id="{9EC72D7E-4F93-5E3B-46C3-7129F5ADE181}"/>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true    due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sp>
        <p:nvSpPr>
          <p:cNvPr id="4" name="Content Placeholder 2">
            <a:extLst>
              <a:ext uri="{FF2B5EF4-FFF2-40B4-BE49-F238E27FC236}">
                <a16:creationId xmlns:a16="http://schemas.microsoft.com/office/drawing/2014/main" id="{EF1FE711-5FBD-0780-F8BA-C0A11BFA1A42}"/>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true    due    avenue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B88DFAA8-BFAF-11FD-6B76-CFC2D0BDFC97}"/>
              </a:ext>
            </a:extLst>
          </p:cNvPr>
          <p:cNvSpPr txBox="1">
            <a:spLocks/>
          </p:cNvSpPr>
          <p:nvPr/>
        </p:nvSpPr>
        <p:spPr>
          <a:xfrm>
            <a:off x="263716" y="291043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a:solidFill>
                  <a:srgbClr val="4557AD"/>
                </a:solidFill>
                <a:latin typeface="Tenorite" pitchFamily="2" charset="0"/>
                <a:ea typeface="Verdana" panose="020B0604030504040204" pitchFamily="34" charset="0"/>
                <a:cs typeface="Verdana" panose="020B0604030504040204" pitchFamily="34" charset="0"/>
              </a:rPr>
              <a:t>blue</a:t>
            </a:r>
            <a:endParaRPr lang="en-AU" sz="9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We do</a:t>
            </a:r>
            <a:endParaRPr lang="en-AU"/>
          </a:p>
        </p:txBody>
      </p:sp>
      <p:sp>
        <p:nvSpPr>
          <p:cNvPr id="3" name="Content Placeholder 2">
            <a:extLst>
              <a:ext uri="{FF2B5EF4-FFF2-40B4-BE49-F238E27FC236}">
                <a16:creationId xmlns:a16="http://schemas.microsoft.com/office/drawing/2014/main" id="{8EB0ECC9-6288-F89B-19B4-6B856DDD476F}"/>
              </a:ext>
            </a:extLst>
          </p:cNvPr>
          <p:cNvSpPr txBox="1">
            <a:spLocks/>
          </p:cNvSpPr>
          <p:nvPr/>
        </p:nvSpPr>
        <p:spPr>
          <a:xfrm>
            <a:off x="263716" y="291043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a:solidFill>
                  <a:srgbClr val="4557AD"/>
                </a:solidFill>
                <a:latin typeface="Tenorite" pitchFamily="2" charset="0"/>
                <a:ea typeface="Verdana" panose="020B0604030504040204" pitchFamily="34" charset="0"/>
                <a:cs typeface="Verdana" panose="020B0604030504040204" pitchFamily="34" charset="0"/>
              </a:rPr>
              <a:t>blue   venue</a:t>
            </a:r>
            <a:endParaRPr lang="en-AU" sz="9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the thought bubble with the words, &quot;It's great!&quot;">
            <a:extLst>
              <a:ext uri="{FF2B5EF4-FFF2-40B4-BE49-F238E27FC236}">
                <a16:creationId xmlns:a16="http://schemas.microsoft.com/office/drawing/2014/main" id="{6B4CB34A-BC7B-1A54-FA15-FEC2FFF6C5D1}"/>
              </a:ext>
            </a:extLst>
          </p:cNvPr>
          <p:cNvGrpSpPr/>
          <p:nvPr/>
        </p:nvGrpSpPr>
        <p:grpSpPr>
          <a:xfrm>
            <a:off x="1" y="2291618"/>
            <a:ext cx="12191999" cy="3486758"/>
            <a:chOff x="1" y="2291618"/>
            <a:chExt cx="12191999" cy="3486758"/>
          </a:xfrm>
        </p:grpSpPr>
        <p:grpSp>
          <p:nvGrpSpPr>
            <p:cNvPr id="7" name="Group 6">
              <a:extLst>
                <a:ext uri="{FF2B5EF4-FFF2-40B4-BE49-F238E27FC236}">
                  <a16:creationId xmlns:a16="http://schemas.microsoft.com/office/drawing/2014/main" id="{C50D20C5-4C1A-38DB-2131-EA590F8FF9C7}"/>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C457AB4D-49F5-0AC7-C2C4-0E6C8E3DD5F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A5C667F0-F32E-DD03-D779-53E980CD8D49}"/>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7ABCA8CE-4D68-5F01-010D-2B45562872C9}"/>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9C989682-FC77-7FF8-D3AB-AA4F89430347}"/>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3665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200">
                <a:solidFill>
                  <a:srgbClr val="4557AD"/>
                </a:solidFill>
                <a:latin typeface="Tenorite" pitchFamily="2" charset="0"/>
                <a:ea typeface="Verdana" panose="020B0604030504040204" pitchFamily="34" charset="0"/>
                <a:cs typeface="Verdana" panose="020B0604030504040204" pitchFamily="34" charset="0"/>
              </a:rPr>
              <a:t>blue   venue   continue</a:t>
            </a:r>
            <a:endParaRPr lang="en-AU" sz="9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668636" y="1985880"/>
            <a:ext cx="10203180" cy="27579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“It is true,” said Jean.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“I saw a clue at the blue statue on the avenue.”</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32 We do</a:t>
            </a:r>
            <a:endParaRPr lang="en-AU"/>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495612" y="1868560"/>
            <a:ext cx="10861236" cy="27579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The rescue will continue. The team said we are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due at the crash venue.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449436"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ue</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55806" y="3602089"/>
            <a:ext cx="2239358"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clue</a:t>
            </a:r>
          </a:p>
          <a:p>
            <a:pPr marL="0" indent="0" algn="ctr">
              <a:buFont typeface="Arial" panose="020B0604020202020204" pitchFamily="34" charset="0"/>
              <a:buNone/>
            </a:pPr>
            <a:r>
              <a:rPr lang="en-US" sz="4400">
                <a:solidFill>
                  <a:srgbClr val="4557AD"/>
                </a:solidFill>
                <a:latin typeface="Tenorite" pitchFamily="2" charset="0"/>
                <a:cs typeface="Arial"/>
              </a:rPr>
              <a:t>venue</a:t>
            </a:r>
          </a:p>
          <a:p>
            <a:pPr marL="0" indent="0" algn="ctr">
              <a:buFont typeface="Arial" panose="020B0604020202020204" pitchFamily="34" charset="0"/>
              <a:buNone/>
            </a:pPr>
            <a:r>
              <a:rPr lang="en-US" sz="4400">
                <a:solidFill>
                  <a:srgbClr val="4557AD"/>
                </a:solidFill>
                <a:latin typeface="Tenorite" pitchFamily="2" charset="0"/>
                <a:cs typeface="Arial"/>
              </a:rPr>
              <a:t>due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6" name="Picture 5" descr="cue">
            <a:extLst>
              <a:ext uri="{FF2B5EF4-FFF2-40B4-BE49-F238E27FC236}">
                <a16:creationId xmlns:a16="http://schemas.microsoft.com/office/drawing/2014/main" id="{68F43B59-FD6A-19B4-BDA8-F99638D4C2AF}"/>
              </a:ext>
            </a:extLst>
          </p:cNvPr>
          <p:cNvPicPr>
            <a:picLocks noChangeAspect="1"/>
          </p:cNvPicPr>
          <p:nvPr/>
        </p:nvPicPr>
        <p:blipFill>
          <a:blip r:embed="rId10">
            <a:extLst>
              <a:ext uri="{28A0092B-C50C-407E-A947-70E740481C1C}">
                <a14:useLocalDpi xmlns:a14="http://schemas.microsoft.com/office/drawing/2010/main" val="0"/>
              </a:ext>
            </a:extLst>
          </a:blip>
          <a:srcRect l="9865" r="9865"/>
          <a:stretch/>
        </p:blipFill>
        <p:spPr>
          <a:xfrm>
            <a:off x="10096546" y="4294358"/>
            <a:ext cx="1071881" cy="989465"/>
          </a:xfrm>
          <a:prstGeom prst="rect">
            <a:avLst/>
          </a:prstGeom>
        </p:spPr>
      </p:pic>
      <p:pic>
        <p:nvPicPr>
          <p:cNvPr id="9" name="Picture 8" descr="statue">
            <a:extLst>
              <a:ext uri="{FF2B5EF4-FFF2-40B4-BE49-F238E27FC236}">
                <a16:creationId xmlns:a16="http://schemas.microsoft.com/office/drawing/2014/main" id="{BFB31529-6FB4-2432-EE44-E5F1C69132E2}"/>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bwMode="auto">
          <a:xfrm>
            <a:off x="10137753" y="5481957"/>
            <a:ext cx="989465" cy="989465"/>
          </a:xfrm>
          <a:prstGeom prst="rect">
            <a:avLst/>
          </a:prstGeom>
          <a:noFill/>
          <a:ln>
            <a:noFill/>
          </a:ln>
        </p:spPr>
      </p:pic>
      <p:sp>
        <p:nvSpPr>
          <p:cNvPr id="2" name="Rectangle 1">
            <a:extLst>
              <a:ext uri="{FF2B5EF4-FFF2-40B4-BE49-F238E27FC236}">
                <a16:creationId xmlns:a16="http://schemas.microsoft.com/office/drawing/2014/main" id="{A14FDC03-9944-1D70-9B69-BE7B13356186}"/>
              </a:ext>
              <a:ext uri="{C183D7F6-B498-43B3-948B-1728B52AA6E4}">
                <adec:decorative xmlns:adec="http://schemas.microsoft.com/office/drawing/2017/decorative" val="1"/>
              </a:ext>
            </a:extLst>
          </p:cNvPr>
          <p:cNvSpPr/>
          <p:nvPr/>
        </p:nvSpPr>
        <p:spPr>
          <a:xfrm>
            <a:off x="10255417" y="3364474"/>
            <a:ext cx="754136" cy="746366"/>
          </a:xfrm>
          <a:prstGeom prst="rect">
            <a:avLst/>
          </a:prstGeom>
          <a:blipFill>
            <a:blip r:embed="rId13"/>
            <a:tile tx="0" ty="0" sx="100000" sy="100000" flip="none" algn="tl"/>
          </a:blipFill>
          <a:ln w="571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258130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3,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15194" y="507712"/>
            <a:ext cx="3962406" cy="559712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6" name="Graphic 5" descr="Three plants growing">
            <a:extLst>
              <a:ext uri="{FF2B5EF4-FFF2-40B4-BE49-F238E27FC236}">
                <a16:creationId xmlns:a16="http://schemas.microsoft.com/office/drawing/2014/main" id="{252F2565-C834-2402-3AFB-6D644E7C6F5F}"/>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2B6730D1-DB92-A600-A9CD-B993F799E181}"/>
              </a:ext>
            </a:extLst>
          </p:cNvPr>
          <p:cNvSpPr txBox="1">
            <a:spLocks/>
          </p:cNvSpPr>
          <p:nvPr/>
        </p:nvSpPr>
        <p:spPr>
          <a:xfrm>
            <a:off x="288209" y="2881403"/>
            <a:ext cx="11906250" cy="13665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200">
                <a:solidFill>
                  <a:srgbClr val="4557AD"/>
                </a:solidFill>
                <a:latin typeface="Tenorite" pitchFamily="2" charset="0"/>
                <a:ea typeface="Verdana" panose="020B0604030504040204" pitchFamily="34" charset="0"/>
                <a:cs typeface="Verdana" panose="020B0604030504040204" pitchFamily="34" charset="0"/>
              </a:rPr>
              <a:t>blew   instead   spying</a:t>
            </a:r>
            <a:endParaRPr lang="en-AU" sz="9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7630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ilby">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720312"/>
            <a:ext cx="3866532" cy="3866532"/>
          </a:xfrm>
          <a:prstGeom prst="rect">
            <a:avLst/>
          </a:prstGeom>
        </p:spPr>
      </p:pic>
      <p:pic>
        <p:nvPicPr>
          <p:cNvPr id="6" name="Picture 5" descr="beak">
            <a:extLst>
              <a:ext uri="{FF2B5EF4-FFF2-40B4-BE49-F238E27FC236}">
                <a16:creationId xmlns:a16="http://schemas.microsoft.com/office/drawing/2014/main" id="{931DBF9C-04F0-9747-CE84-CE7CB9FE51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4470" y="2386739"/>
            <a:ext cx="3165893" cy="2538241"/>
          </a:xfrm>
          <a:prstGeom prst="rect">
            <a:avLst/>
          </a:prstGeom>
        </p:spPr>
      </p:pic>
      <p:pic>
        <p:nvPicPr>
          <p:cNvPr id="5" name="Picture 4" descr="crew">
            <a:extLst>
              <a:ext uri="{FF2B5EF4-FFF2-40B4-BE49-F238E27FC236}">
                <a16:creationId xmlns:a16="http://schemas.microsoft.com/office/drawing/2014/main" id="{9478EC04-FB36-AE33-B128-E483C13CB5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09493" y="2239598"/>
            <a:ext cx="2378804" cy="2378804"/>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-y</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chewy   picky   fishy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64eff3df-e3d6-48ed-978f-45ff25640900"/>
    <ds:schemaRef ds:uri="ff236c08-9611-4854-a4bb-16d44b7327b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0C6A871-5E02-4DBF-913A-79AF3109327D}">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38</Slides>
  <Notes>38</Notes>
  <HiddenSlides>0</HiddenSlide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Slide 1 Explicit teaching</vt:lpstr>
      <vt:lpstr>Slide 2 I do</vt:lpstr>
      <vt:lpstr>Slide 3 I do </vt:lpstr>
      <vt:lpstr>Slide 4 I do </vt:lpstr>
      <vt:lpstr>Slide 5 Review You do</vt:lpstr>
      <vt:lpstr>Slide 6 Review You do</vt:lpstr>
      <vt:lpstr>Slide 7 Review You do</vt:lpstr>
      <vt:lpstr>Slide 8 Review You do</vt:lpstr>
      <vt:lpstr>Slide 9 Review You do</vt:lpstr>
      <vt:lpstr>Slide 10 Review You do</vt:lpstr>
      <vt:lpstr>Slide 11 Review</vt:lpstr>
      <vt:lpstr>Slide 12 Review</vt:lpstr>
      <vt:lpstr>Slide 13 Review</vt:lpstr>
      <vt:lpstr>Slide 14 End of review</vt:lpstr>
      <vt:lpstr>Slide 15 Learning intention and success criteria</vt:lpstr>
      <vt:lpstr>Slide 16 I do </vt:lpstr>
      <vt:lpstr>Slide 17 I do</vt:lpstr>
      <vt:lpstr>Slide 18 We do </vt:lpstr>
      <vt:lpstr>Slide 19 I do</vt:lpstr>
      <vt:lpstr>Slide 20 I do</vt:lpstr>
      <vt:lpstr>Slide 21 I do </vt:lpstr>
      <vt:lpstr>Slide 22 We do</vt:lpstr>
      <vt:lpstr>Slide 23 We do </vt:lpstr>
      <vt:lpstr>Slide 24 We do </vt:lpstr>
      <vt:lpstr>Slide 25 I do</vt:lpstr>
      <vt:lpstr>Slide 26 I do </vt:lpstr>
      <vt:lpstr>Slide 27 I do</vt:lpstr>
      <vt:lpstr>Slide 28 We do </vt:lpstr>
      <vt:lpstr>Slide 29 We do</vt:lpstr>
      <vt:lpstr>Slide 30 We do</vt:lpstr>
      <vt:lpstr>Slide 31 I do </vt:lpstr>
      <vt:lpstr>Slide 32 We do</vt:lpstr>
      <vt:lpstr>Slide 33 I do </vt:lpstr>
      <vt:lpstr>Slide 34 We do </vt:lpstr>
      <vt:lpstr>Slide 35 Check for understanding</vt:lpstr>
      <vt:lpstr>Slide 36 Check for understanding </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revision>1</cp:revision>
  <dcterms:created xsi:type="dcterms:W3CDTF">2021-01-11T06:19:08Z</dcterms:created>
  <dcterms:modified xsi:type="dcterms:W3CDTF">2025-08-18T03:22:02Z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