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handoutMasterIdLst>
    <p:handoutMasterId r:id="rId24"/>
  </p:handoutMasterIdLst>
  <p:sldIdLst>
    <p:sldId id="314" r:id="rId5"/>
    <p:sldId id="416" r:id="rId6"/>
    <p:sldId id="428" r:id="rId7"/>
    <p:sldId id="261" r:id="rId8"/>
    <p:sldId id="283" r:id="rId9"/>
    <p:sldId id="276" r:id="rId10"/>
    <p:sldId id="286" r:id="rId11"/>
    <p:sldId id="274" r:id="rId12"/>
    <p:sldId id="287" r:id="rId13"/>
    <p:sldId id="275" r:id="rId14"/>
    <p:sldId id="280" r:id="rId15"/>
    <p:sldId id="425" r:id="rId16"/>
    <p:sldId id="424" r:id="rId17"/>
    <p:sldId id="281" r:id="rId18"/>
    <p:sldId id="282" r:id="rId19"/>
    <p:sldId id="273" r:id="rId20"/>
    <p:sldId id="272" r:id="rId21"/>
    <p:sldId id="41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996C2B-4B8D-F32D-8E78-516B68DF89F7}" name="Sarah Gerring" initials="SG" userId="55d9408fe0fd8945" providerId="Windows Live"/>
  <p188:author id="{F728863A-C0C4-092D-1229-B9CC6C4FAC29}" name="Elaine Stanley" initials="ES" userId="S::Elaine.Stanley@esa.edu.au::9dfc5ab9-b876-4d2e-b928-2720deac3464" providerId="AD"/>
  <p188:author id="{F2AA16A7-A401-F1E4-AE7E-451003CA81B3}" name="Elaine Stanley" initials="ES" userId="S::elaine.stanley@esa.edu.au::9dfc5ab9-b876-4d2e-b928-2720deac3464" providerId="AD"/>
  <p188:author id="{AC1A14C9-5C87-F7A0-98A6-59A8A750B5A3}" name="Liz Heynes" initials="LH" userId="S::Liz.Heynes@esa.edu.au::e5ff50d5-f39a-42f6-9e9f-e790bcc8c38d" providerId="AD"/>
  <p188:author id="{953796DC-BC6B-FF39-049E-CEDF9411EF5E}" name="Martine Power" initials="MP" userId="S::martine.power@esa.edu.au::f3410e55-3c0b-475c-b0b5-72038337e5c9" providerId="AD"/>
  <p188:author id="{894CCCEB-FABF-0F85-7062-35BD6BC6D978}" name="Liz Heynes" initials="LH" userId="S::liz.heynes@esa.edu.au::e5ff50d5-f39a-42f6-9e9f-e790bcc8c38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6AD"/>
    <a:srgbClr val="7E35B5"/>
    <a:srgbClr val="E8D1FF"/>
    <a:srgbClr val="018F88"/>
    <a:srgbClr val="D1D5EB"/>
    <a:srgbClr val="E1CCF0"/>
    <a:srgbClr val="EBE3FA"/>
    <a:srgbClr val="F2F2F2"/>
    <a:srgbClr val="AD21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AD47FE-3425-3188-938A-985D5FEFC8A6}" v="3" dt="2023-11-08T05:55:38.462"/>
    <p1510:client id="{4321C96A-5C83-11C3-F409-3E944F48C70E}" v="1" dt="2023-11-09T01:11:56.419"/>
    <p1510:client id="{9EEF2B69-67EF-D742-8DDA-E7F21B36CA39}" v="1" dt="2023-11-09T02:48:13.320"/>
    <p1510:client id="{A2466406-650C-A32B-596C-9A0B44060B8A}" v="1" dt="2023-11-09T01:07:22.229"/>
    <p1510:client id="{E7ED1CDD-8BD1-A052-78E1-44AEC5C13B91}" v="14" dt="2023-11-08T23:54:51.172"/>
    <p1510:client id="{F994CA0C-573C-499C-BEEA-BA846BC83BD5}" v="178" dt="2023-11-09T05:48:30.5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593" autoAdjust="0"/>
  </p:normalViewPr>
  <p:slideViewPr>
    <p:cSldViewPr snapToGrid="0">
      <p:cViewPr varScale="1">
        <p:scale>
          <a:sx n="73" d="100"/>
          <a:sy n="73" d="100"/>
        </p:scale>
        <p:origin x="1392" y="54"/>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aine Stanley" userId="S::elaine.stanley@esa.edu.au::9dfc5ab9-b876-4d2e-b928-2720deac3464" providerId="AD" clId="Web-{6BEBA17F-CE0C-E253-07BA-73B75A5BD348}"/>
    <pc:docChg chg="mod">
      <pc:chgData name="Elaine Stanley" userId="S::elaine.stanley@esa.edu.au::9dfc5ab9-b876-4d2e-b928-2720deac3464" providerId="AD" clId="Web-{6BEBA17F-CE0C-E253-07BA-73B75A5BD348}" dt="2023-08-09T23:34:04.647" v="1"/>
      <pc:docMkLst>
        <pc:docMk/>
      </pc:docMkLst>
      <pc:sldChg chg="modCm">
        <pc:chgData name="Elaine Stanley" userId="S::elaine.stanley@esa.edu.au::9dfc5ab9-b876-4d2e-b928-2720deac3464" providerId="AD" clId="Web-{6BEBA17F-CE0C-E253-07BA-73B75A5BD348}" dt="2023-08-09T23:34:04.647" v="1"/>
        <pc:sldMkLst>
          <pc:docMk/>
          <pc:sldMk cId="2937028638" sldId="276"/>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6BEBA17F-CE0C-E253-07BA-73B75A5BD348}" dt="2023-08-09T23:34:04.647" v="1"/>
              <pc2:cmMkLst xmlns:pc2="http://schemas.microsoft.com/office/powerpoint/2019/9/main/command">
                <pc:docMk/>
                <pc:sldMk cId="2937028638" sldId="276"/>
                <pc2:cmMk id="{7041FD12-80B8-4B74-BD8A-067E47566BC3}"/>
              </pc2:cmMkLst>
              <pc226:cmRplyChg chg="add">
                <pc226:chgData name="Elaine Stanley" userId="S::elaine.stanley@esa.edu.au::9dfc5ab9-b876-4d2e-b928-2720deac3464" providerId="AD" clId="Web-{6BEBA17F-CE0C-E253-07BA-73B75A5BD348}" dt="2023-08-09T23:34:04.647" v="1"/>
                <pc2:cmRplyMkLst xmlns:pc2="http://schemas.microsoft.com/office/powerpoint/2019/9/main/command">
                  <pc:docMk/>
                  <pc:sldMk cId="2937028638" sldId="276"/>
                  <pc2:cmMk id="{7041FD12-80B8-4B74-BD8A-067E47566BC3}"/>
                  <pc2:cmRplyMk id="{F8669826-6D37-445C-A440-6F4CFC572227}"/>
                </pc2:cmRplyMkLst>
              </pc226:cmRplyChg>
            </pc226:cmChg>
          </p:ext>
        </pc:extLst>
      </pc:sldChg>
    </pc:docChg>
  </pc:docChgLst>
  <pc:docChgLst>
    <pc:chgData name="Liz Heynes" userId="e5ff50d5-f39a-42f6-9e9f-e790bcc8c38d" providerId="ADAL" clId="{F994CA0C-573C-499C-BEEA-BA846BC83BD5}"/>
    <pc:docChg chg="undo custSel addSld modSld sldOrd">
      <pc:chgData name="Liz Heynes" userId="e5ff50d5-f39a-42f6-9e9f-e790bcc8c38d" providerId="ADAL" clId="{F994CA0C-573C-499C-BEEA-BA846BC83BD5}" dt="2023-11-09T05:48:30.551" v="317"/>
      <pc:docMkLst>
        <pc:docMk/>
      </pc:docMkLst>
      <pc:sldChg chg="delCm modNotesTx">
        <pc:chgData name="Liz Heynes" userId="e5ff50d5-f39a-42f6-9e9f-e790bcc8c38d" providerId="ADAL" clId="{F994CA0C-573C-499C-BEEA-BA846BC83BD5}" dt="2023-11-09T05:40:54.264" v="315"/>
        <pc:sldMkLst>
          <pc:docMk/>
          <pc:sldMk cId="2788717030" sldId="282"/>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F994CA0C-573C-499C-BEEA-BA846BC83BD5}" dt="2023-11-09T05:40:54.264" v="315"/>
              <pc2:cmMkLst xmlns:pc2="http://schemas.microsoft.com/office/powerpoint/2019/9/main/command">
                <pc:docMk/>
                <pc:sldMk cId="2788717030" sldId="282"/>
                <pc2:cmMk id="{5E45872D-1FBA-4A65-8908-30AEACF6CB40}"/>
              </pc2:cmMkLst>
            </pc226:cmChg>
          </p:ext>
        </pc:extLst>
      </pc:sldChg>
      <pc:sldChg chg="ord">
        <pc:chgData name="Liz Heynes" userId="e5ff50d5-f39a-42f6-9e9f-e790bcc8c38d" providerId="ADAL" clId="{F994CA0C-573C-499C-BEEA-BA846BC83BD5}" dt="2023-11-08T05:47:40.014" v="85"/>
        <pc:sldMkLst>
          <pc:docMk/>
          <pc:sldMk cId="2928453540" sldId="287"/>
        </pc:sldMkLst>
      </pc:sldChg>
      <pc:sldChg chg="addSp modSp">
        <pc:chgData name="Liz Heynes" userId="e5ff50d5-f39a-42f6-9e9f-e790bcc8c38d" providerId="ADAL" clId="{F994CA0C-573C-499C-BEEA-BA846BC83BD5}" dt="2023-11-09T05:48:30.551" v="317"/>
        <pc:sldMkLst>
          <pc:docMk/>
          <pc:sldMk cId="4292008902" sldId="314"/>
        </pc:sldMkLst>
        <pc:spChg chg="add mod">
          <ac:chgData name="Liz Heynes" userId="e5ff50d5-f39a-42f6-9e9f-e790bcc8c38d" providerId="ADAL" clId="{F994CA0C-573C-499C-BEEA-BA846BC83BD5}" dt="2023-11-09T05:48:30.551" v="317"/>
          <ac:spMkLst>
            <pc:docMk/>
            <pc:sldMk cId="4292008902" sldId="314"/>
            <ac:spMk id="2" creationId="{5930D3DE-91AA-60C1-5076-13EC8BEBA84D}"/>
          </ac:spMkLst>
        </pc:spChg>
      </pc:sldChg>
      <pc:sldChg chg="modSp add mod addCm delCm modCm">
        <pc:chgData name="Liz Heynes" userId="e5ff50d5-f39a-42f6-9e9f-e790bcc8c38d" providerId="ADAL" clId="{F994CA0C-573C-499C-BEEA-BA846BC83BD5}" dt="2023-11-09T05:41:58.994" v="316" actId="20577"/>
        <pc:sldMkLst>
          <pc:docMk/>
          <pc:sldMk cId="1661032281" sldId="416"/>
        </pc:sldMkLst>
        <pc:spChg chg="mod">
          <ac:chgData name="Liz Heynes" userId="e5ff50d5-f39a-42f6-9e9f-e790bcc8c38d" providerId="ADAL" clId="{F994CA0C-573C-499C-BEEA-BA846BC83BD5}" dt="2023-11-09T05:39:09.214" v="312" actId="1076"/>
          <ac:spMkLst>
            <pc:docMk/>
            <pc:sldMk cId="1661032281" sldId="416"/>
            <ac:spMk id="4" creationId="{57D7EC55-7941-C96F-1DC2-D9837B93B02E}"/>
          </ac:spMkLst>
        </pc:spChg>
        <pc:spChg chg="mod">
          <ac:chgData name="Liz Heynes" userId="e5ff50d5-f39a-42f6-9e9f-e790bcc8c38d" providerId="ADAL" clId="{F994CA0C-573C-499C-BEEA-BA846BC83BD5}" dt="2023-11-09T05:38:54.863" v="288" actId="14100"/>
          <ac:spMkLst>
            <pc:docMk/>
            <pc:sldMk cId="1661032281" sldId="416"/>
            <ac:spMk id="5" creationId="{31EB3C7A-CF55-429E-416B-470557744E03}"/>
          </ac:spMkLst>
        </pc:spChg>
        <pc:spChg chg="mod">
          <ac:chgData name="Liz Heynes" userId="e5ff50d5-f39a-42f6-9e9f-e790bcc8c38d" providerId="ADAL" clId="{F994CA0C-573C-499C-BEEA-BA846BC83BD5}" dt="2023-11-09T05:41:58.994" v="316" actId="20577"/>
          <ac:spMkLst>
            <pc:docMk/>
            <pc:sldMk cId="1661032281" sldId="416"/>
            <ac:spMk id="14" creationId="{ACF240A3-978A-4B35-BD35-EA692FE71D29}"/>
          </ac:spMkLst>
        </pc:spChg>
        <pc:extLst>
          <p:ext xmlns:p="http://schemas.openxmlformats.org/presentationml/2006/main" uri="{D6D511B9-2390-475A-947B-AFAB55BFBCF1}">
            <pc226:cmChg xmlns:pc226="http://schemas.microsoft.com/office/powerpoint/2022/06/main/command" chg="add del mod modRxn">
              <pc226:chgData name="Liz Heynes" userId="e5ff50d5-f39a-42f6-9e9f-e790bcc8c38d" providerId="ADAL" clId="{F994CA0C-573C-499C-BEEA-BA846BC83BD5}" dt="2023-11-08T05:58:08.832" v="190"/>
              <pc2:cmMkLst xmlns:pc2="http://schemas.microsoft.com/office/powerpoint/2019/9/main/command">
                <pc:docMk/>
                <pc:sldMk cId="1661032281" sldId="416"/>
                <pc2:cmMk id="{5A0C030C-0C70-451D-A5E4-3A6F88E490AE}"/>
              </pc2:cmMkLst>
            </pc226:cmChg>
            <pc226:cmChg xmlns:pc226="http://schemas.microsoft.com/office/powerpoint/2022/06/main/command" chg="del">
              <pc226:chgData name="Liz Heynes" userId="e5ff50d5-f39a-42f6-9e9f-e790bcc8c38d" providerId="ADAL" clId="{F994CA0C-573C-499C-BEEA-BA846BC83BD5}" dt="2023-11-09T05:39:20.363" v="313"/>
              <pc2:cmMkLst xmlns:pc2="http://schemas.microsoft.com/office/powerpoint/2019/9/main/command">
                <pc:docMk/>
                <pc:sldMk cId="1661032281" sldId="416"/>
                <pc2:cmMk id="{BB0A292E-1CCD-4C88-94B7-A0A062BF82CE}"/>
              </pc2:cmMkLst>
            </pc226:cmChg>
            <pc226:cmChg xmlns:pc226="http://schemas.microsoft.com/office/powerpoint/2022/06/main/command" chg="add del mod">
              <pc226:chgData name="Liz Heynes" userId="e5ff50d5-f39a-42f6-9e9f-e790bcc8c38d" providerId="ADAL" clId="{F994CA0C-573C-499C-BEEA-BA846BC83BD5}" dt="2023-11-08T05:58:04.831" v="189"/>
              <pc2:cmMkLst xmlns:pc2="http://schemas.microsoft.com/office/powerpoint/2019/9/main/command">
                <pc:docMk/>
                <pc:sldMk cId="1661032281" sldId="416"/>
                <pc2:cmMk id="{CCC0615D-6D5F-47DC-A04B-3766A583C233}"/>
              </pc2:cmMkLst>
            </pc226:cmChg>
          </p:ext>
        </pc:extLst>
      </pc:sldChg>
    </pc:docChg>
  </pc:docChgLst>
  <pc:docChgLst>
    <pc:chgData name="Elaine Stanley" userId="S::elaine.stanley@esa.edu.au::9dfc5ab9-b876-4d2e-b928-2720deac3464" providerId="AD" clId="Web-{4321C96A-5C83-11C3-F409-3E944F48C70E}"/>
    <pc:docChg chg="">
      <pc:chgData name="Elaine Stanley" userId="S::elaine.stanley@esa.edu.au::9dfc5ab9-b876-4d2e-b928-2720deac3464" providerId="AD" clId="Web-{4321C96A-5C83-11C3-F409-3E944F48C70E}" dt="2023-11-09T01:11:56.419" v="0"/>
      <pc:docMkLst>
        <pc:docMk/>
      </pc:docMkLst>
      <pc:sldChg chg="modCm">
        <pc:chgData name="Elaine Stanley" userId="S::elaine.stanley@esa.edu.au::9dfc5ab9-b876-4d2e-b928-2720deac3464" providerId="AD" clId="Web-{4321C96A-5C83-11C3-F409-3E944F48C70E}" dt="2023-11-09T01:11:56.419" v="0"/>
        <pc:sldMkLst>
          <pc:docMk/>
          <pc:sldMk cId="1661032281" sldId="416"/>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4321C96A-5C83-11C3-F409-3E944F48C70E}" dt="2023-11-09T01:11:56.419" v="0"/>
              <pc2:cmMkLst xmlns:pc2="http://schemas.microsoft.com/office/powerpoint/2019/9/main/command">
                <pc:docMk/>
                <pc:sldMk cId="1661032281" sldId="416"/>
                <pc2:cmMk id="{BB0A292E-1CCD-4C88-94B7-A0A062BF82CE}"/>
              </pc2:cmMkLst>
              <pc226:cmRplyChg chg="add">
                <pc226:chgData name="Elaine Stanley" userId="S::elaine.stanley@esa.edu.au::9dfc5ab9-b876-4d2e-b928-2720deac3464" providerId="AD" clId="Web-{4321C96A-5C83-11C3-F409-3E944F48C70E}" dt="2023-11-09T01:11:56.419" v="0"/>
                <pc2:cmRplyMkLst xmlns:pc2="http://schemas.microsoft.com/office/powerpoint/2019/9/main/command">
                  <pc:docMk/>
                  <pc:sldMk cId="1661032281" sldId="416"/>
                  <pc2:cmMk id="{BB0A292E-1CCD-4C88-94B7-A0A062BF82CE}"/>
                  <pc2:cmRplyMk id="{29F13FE9-39BB-44FD-87DB-EF4F51D3D652}"/>
                </pc2:cmRplyMkLst>
              </pc226:cmRplyChg>
            </pc226:cmChg>
          </p:ext>
        </pc:extLst>
      </pc:sldChg>
    </pc:docChg>
  </pc:docChgLst>
  <pc:docChgLst>
    <pc:chgData name="Elaine Stanley" userId="S::elaine.stanley@esa.edu.au::9dfc5ab9-b876-4d2e-b928-2720deac3464" providerId="AD" clId="Web-{86C1692B-F732-8454-059E-77D667CC4BE3}"/>
    <pc:docChg chg="">
      <pc:chgData name="Elaine Stanley" userId="S::elaine.stanley@esa.edu.au::9dfc5ab9-b876-4d2e-b928-2720deac3464" providerId="AD" clId="Web-{86C1692B-F732-8454-059E-77D667CC4BE3}" dt="2023-08-10T00:45:27.314" v="0"/>
      <pc:docMkLst>
        <pc:docMk/>
      </pc:docMkLst>
      <pc:sldChg chg="modCm">
        <pc:chgData name="Elaine Stanley" userId="S::elaine.stanley@esa.edu.au::9dfc5ab9-b876-4d2e-b928-2720deac3464" providerId="AD" clId="Web-{86C1692B-F732-8454-059E-77D667CC4BE3}" dt="2023-08-10T00:45:27.314" v="0"/>
        <pc:sldMkLst>
          <pc:docMk/>
          <pc:sldMk cId="2420747253" sldId="286"/>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86C1692B-F732-8454-059E-77D667CC4BE3}" dt="2023-08-10T00:45:27.314" v="0"/>
              <pc2:cmMkLst xmlns:pc2="http://schemas.microsoft.com/office/powerpoint/2019/9/main/command">
                <pc:docMk/>
                <pc:sldMk cId="2420747253" sldId="286"/>
                <pc2:cmMk id="{EBC3E4D3-AD71-4D97-80F4-AD9270875488}"/>
              </pc2:cmMkLst>
              <pc226:cmRplyChg chg="add">
                <pc226:chgData name="Elaine Stanley" userId="S::elaine.stanley@esa.edu.au::9dfc5ab9-b876-4d2e-b928-2720deac3464" providerId="AD" clId="Web-{86C1692B-F732-8454-059E-77D667CC4BE3}" dt="2023-08-10T00:45:27.314" v="0"/>
                <pc2:cmRplyMkLst xmlns:pc2="http://schemas.microsoft.com/office/powerpoint/2019/9/main/command">
                  <pc:docMk/>
                  <pc:sldMk cId="2420747253" sldId="286"/>
                  <pc2:cmMk id="{EBC3E4D3-AD71-4D97-80F4-AD9270875488}"/>
                  <pc2:cmRplyMk id="{AA7BE585-C077-4A78-842C-B34D32ABFE87}"/>
                </pc2:cmRplyMkLst>
              </pc226:cmRplyChg>
            </pc226:cmChg>
          </p:ext>
        </pc:extLst>
      </pc:sldChg>
    </pc:docChg>
  </pc:docChgLst>
  <pc:docChgLst>
    <pc:chgData name="Amanda Coleiro" userId="S::amanda.coleiro@esa.edu.au::b30aea03-0fa7-4240-b1c4-13bfd1507b63" providerId="AD" clId="Web-{D311EE0A-1D09-6E02-76FA-4CC1EF4D72E1}"/>
    <pc:docChg chg="modSld">
      <pc:chgData name="Amanda Coleiro" userId="S::amanda.coleiro@esa.edu.au::b30aea03-0fa7-4240-b1c4-13bfd1507b63" providerId="AD" clId="Web-{D311EE0A-1D09-6E02-76FA-4CC1EF4D72E1}" dt="2023-09-20T06:33:52.088" v="24" actId="20577"/>
      <pc:docMkLst>
        <pc:docMk/>
      </pc:docMkLst>
      <pc:sldChg chg="modSp delCm">
        <pc:chgData name="Amanda Coleiro" userId="S::amanda.coleiro@esa.edu.au::b30aea03-0fa7-4240-b1c4-13bfd1507b63" providerId="AD" clId="Web-{D311EE0A-1D09-6E02-76FA-4CC1EF4D72E1}" dt="2023-09-20T06:33:52.088" v="24" actId="20577"/>
        <pc:sldMkLst>
          <pc:docMk/>
          <pc:sldMk cId="3694518880" sldId="428"/>
        </pc:sldMkLst>
        <pc:spChg chg="mod">
          <ac:chgData name="Amanda Coleiro" userId="S::amanda.coleiro@esa.edu.au::b30aea03-0fa7-4240-b1c4-13bfd1507b63" providerId="AD" clId="Web-{D311EE0A-1D09-6E02-76FA-4CC1EF4D72E1}" dt="2023-09-20T06:33:52.088" v="24" actId="20577"/>
          <ac:spMkLst>
            <pc:docMk/>
            <pc:sldMk cId="3694518880" sldId="428"/>
            <ac:spMk id="2" creationId="{F49F2BB5-0F86-9074-8EB2-A1D84B53EFB5}"/>
          </ac:spMkLst>
        </pc:spChg>
        <pc:extLst>
          <p:ext xmlns:p="http://schemas.openxmlformats.org/presentationml/2006/main" uri="{D6D511B9-2390-475A-947B-AFAB55BFBCF1}">
            <pc226:cmChg xmlns:pc226="http://schemas.microsoft.com/office/powerpoint/2022/06/main/command" chg="del">
              <pc226:chgData name="Amanda Coleiro" userId="S::amanda.coleiro@esa.edu.au::b30aea03-0fa7-4240-b1c4-13bfd1507b63" providerId="AD" clId="Web-{D311EE0A-1D09-6E02-76FA-4CC1EF4D72E1}" dt="2023-09-20T06:33:10.368" v="0"/>
              <pc2:cmMkLst xmlns:pc2="http://schemas.microsoft.com/office/powerpoint/2019/9/main/command">
                <pc:docMk/>
                <pc:sldMk cId="3694518880" sldId="428"/>
                <pc2:cmMk id="{36E6754D-7AA8-4547-8A18-8F0AE0A1B459}"/>
              </pc2:cmMkLst>
            </pc226:cmChg>
          </p:ext>
        </pc:extLst>
      </pc:sldChg>
    </pc:docChg>
  </pc:docChgLst>
  <pc:docChgLst>
    <pc:chgData name="Elaine Stanley" userId="S::elaine.stanley@esa.edu.au::9dfc5ab9-b876-4d2e-b928-2720deac3464" providerId="AD" clId="Web-{05D87EB6-F0A3-D60C-A7B6-F7B996986A8A}"/>
    <pc:docChg chg="">
      <pc:chgData name="Elaine Stanley" userId="S::elaine.stanley@esa.edu.au::9dfc5ab9-b876-4d2e-b928-2720deac3464" providerId="AD" clId="Web-{05D87EB6-F0A3-D60C-A7B6-F7B996986A8A}" dt="2023-08-10T00:52:15.553" v="0"/>
      <pc:docMkLst>
        <pc:docMk/>
      </pc:docMkLst>
      <pc:sldChg chg="modCm">
        <pc:chgData name="Elaine Stanley" userId="S::elaine.stanley@esa.edu.au::9dfc5ab9-b876-4d2e-b928-2720deac3464" providerId="AD" clId="Web-{05D87EB6-F0A3-D60C-A7B6-F7B996986A8A}" dt="2023-08-10T00:52:15.553" v="0"/>
        <pc:sldMkLst>
          <pc:docMk/>
          <pc:sldMk cId="2788717030" sldId="282"/>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05D87EB6-F0A3-D60C-A7B6-F7B996986A8A}" dt="2023-08-10T00:52:15.553" v="0"/>
              <pc2:cmMkLst xmlns:pc2="http://schemas.microsoft.com/office/powerpoint/2019/9/main/command">
                <pc:docMk/>
                <pc:sldMk cId="2788717030" sldId="282"/>
                <pc2:cmMk id="{9F0AFDCD-85A1-4586-8515-25902DA923FE}"/>
              </pc2:cmMkLst>
              <pc226:cmRplyChg chg="add">
                <pc226:chgData name="Elaine Stanley" userId="S::elaine.stanley@esa.edu.au::9dfc5ab9-b876-4d2e-b928-2720deac3464" providerId="AD" clId="Web-{05D87EB6-F0A3-D60C-A7B6-F7B996986A8A}" dt="2023-08-10T00:52:15.553" v="0"/>
                <pc2:cmRplyMkLst xmlns:pc2="http://schemas.microsoft.com/office/powerpoint/2019/9/main/command">
                  <pc:docMk/>
                  <pc:sldMk cId="2788717030" sldId="282"/>
                  <pc2:cmMk id="{9F0AFDCD-85A1-4586-8515-25902DA923FE}"/>
                  <pc2:cmRplyMk id="{37E634A8-A867-41C8-A0DA-DC36CEEC86AA}"/>
                </pc2:cmRplyMkLst>
              </pc226:cmRplyChg>
            </pc226:cmChg>
          </p:ext>
        </pc:extLst>
      </pc:sldChg>
    </pc:docChg>
  </pc:docChgLst>
  <pc:docChgLst>
    <pc:chgData name="Amanda Coleiro" userId="S::amanda.coleiro@esa.edu.au::b30aea03-0fa7-4240-b1c4-13bfd1507b63" providerId="AD" clId="Web-{FAE199CD-B484-4AB1-26CA-F63627367934}"/>
    <pc:docChg chg="modSld">
      <pc:chgData name="Amanda Coleiro" userId="S::amanda.coleiro@esa.edu.au::b30aea03-0fa7-4240-b1c4-13bfd1507b63" providerId="AD" clId="Web-{FAE199CD-B484-4AB1-26CA-F63627367934}" dt="2023-08-28T04:19:06.178" v="1" actId="1076"/>
      <pc:docMkLst>
        <pc:docMk/>
      </pc:docMkLst>
      <pc:sldChg chg="modSp">
        <pc:chgData name="Amanda Coleiro" userId="S::amanda.coleiro@esa.edu.au::b30aea03-0fa7-4240-b1c4-13bfd1507b63" providerId="AD" clId="Web-{FAE199CD-B484-4AB1-26CA-F63627367934}" dt="2023-08-28T04:19:06.178" v="1" actId="1076"/>
        <pc:sldMkLst>
          <pc:docMk/>
          <pc:sldMk cId="2777539212" sldId="272"/>
        </pc:sldMkLst>
        <pc:spChg chg="mod">
          <ac:chgData name="Amanda Coleiro" userId="S::amanda.coleiro@esa.edu.au::b30aea03-0fa7-4240-b1c4-13bfd1507b63" providerId="AD" clId="Web-{FAE199CD-B484-4AB1-26CA-F63627367934}" dt="2023-08-28T04:19:04.131" v="0" actId="1076"/>
          <ac:spMkLst>
            <pc:docMk/>
            <pc:sldMk cId="2777539212" sldId="272"/>
            <ac:spMk id="4" creationId="{0D1D91B1-5B78-4150-9A3C-916B3706FCE4}"/>
          </ac:spMkLst>
        </pc:spChg>
        <pc:picChg chg="mod">
          <ac:chgData name="Amanda Coleiro" userId="S::amanda.coleiro@esa.edu.au::b30aea03-0fa7-4240-b1c4-13bfd1507b63" providerId="AD" clId="Web-{FAE199CD-B484-4AB1-26CA-F63627367934}" dt="2023-08-28T04:19:06.178" v="1" actId="1076"/>
          <ac:picMkLst>
            <pc:docMk/>
            <pc:sldMk cId="2777539212" sldId="272"/>
            <ac:picMk id="7" creationId="{28FA6E61-6090-4AA6-9588-3BE6E9A95AA1}"/>
          </ac:picMkLst>
        </pc:picChg>
      </pc:sldChg>
    </pc:docChg>
  </pc:docChgLst>
  <pc:docChgLst>
    <pc:chgData name="Elaine Stanley" userId="S::elaine.stanley@esa.edu.au::9dfc5ab9-b876-4d2e-b928-2720deac3464" providerId="AD" clId="Web-{FF34548D-C203-8D91-3356-B7A3BE51D122}"/>
    <pc:docChg chg="sldOrd">
      <pc:chgData name="Elaine Stanley" userId="S::elaine.stanley@esa.edu.au::9dfc5ab9-b876-4d2e-b928-2720deac3464" providerId="AD" clId="Web-{FF34548D-C203-8D91-3356-B7A3BE51D122}" dt="2023-08-15T22:38:08.390" v="1"/>
      <pc:docMkLst>
        <pc:docMk/>
      </pc:docMkLst>
      <pc:sldChg chg="ord">
        <pc:chgData name="Elaine Stanley" userId="S::elaine.stanley@esa.edu.au::9dfc5ab9-b876-4d2e-b928-2720deac3464" providerId="AD" clId="Web-{FF34548D-C203-8D91-3356-B7A3BE51D122}" dt="2023-08-15T22:37:52.842" v="0"/>
        <pc:sldMkLst>
          <pc:docMk/>
          <pc:sldMk cId="525691723" sldId="274"/>
        </pc:sldMkLst>
      </pc:sldChg>
      <pc:sldChg chg="modCm">
        <pc:chgData name="Elaine Stanley" userId="S::elaine.stanley@esa.edu.au::9dfc5ab9-b876-4d2e-b928-2720deac3464" providerId="AD" clId="Web-{FF34548D-C203-8D91-3356-B7A3BE51D122}" dt="2023-08-15T22:38:08.390" v="1"/>
        <pc:sldMkLst>
          <pc:docMk/>
          <pc:sldMk cId="2928453540" sldId="287"/>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FF34548D-C203-8D91-3356-B7A3BE51D122}" dt="2023-08-15T22:38:08.390" v="1"/>
              <pc2:cmMkLst xmlns:pc2="http://schemas.microsoft.com/office/powerpoint/2019/9/main/command">
                <pc:docMk/>
                <pc:sldMk cId="2928453540" sldId="287"/>
                <pc2:cmMk id="{E5E9C8ED-353B-40B0-B48D-FEB397793282}"/>
              </pc2:cmMkLst>
              <pc226:cmRplyChg chg="add">
                <pc226:chgData name="Elaine Stanley" userId="S::elaine.stanley@esa.edu.au::9dfc5ab9-b876-4d2e-b928-2720deac3464" providerId="AD" clId="Web-{FF34548D-C203-8D91-3356-B7A3BE51D122}" dt="2023-08-15T22:38:08.390" v="1"/>
                <pc2:cmRplyMkLst xmlns:pc2="http://schemas.microsoft.com/office/powerpoint/2019/9/main/command">
                  <pc:docMk/>
                  <pc:sldMk cId="2928453540" sldId="287"/>
                  <pc2:cmMk id="{E5E9C8ED-353B-40B0-B48D-FEB397793282}"/>
                  <pc2:cmRplyMk id="{2371F94C-4A8A-4482-90E9-566970E74E5F}"/>
                </pc2:cmRplyMkLst>
              </pc226:cmRplyChg>
            </pc226:cmChg>
          </p:ext>
        </pc:extLst>
      </pc:sldChg>
    </pc:docChg>
  </pc:docChgLst>
  <pc:docChgLst>
    <pc:chgData name="Amanda Coleiro" userId="S::amanda.coleiro@esa.edu.au::b30aea03-0fa7-4240-b1c4-13bfd1507b63" providerId="AD" clId="Web-{92DCEA62-28FA-8A03-8E9F-AB2492994D85}"/>
    <pc:docChg chg="modSld">
      <pc:chgData name="Amanda Coleiro" userId="S::amanda.coleiro@esa.edu.au::b30aea03-0fa7-4240-b1c4-13bfd1507b63" providerId="AD" clId="Web-{92DCEA62-28FA-8A03-8E9F-AB2492994D85}" dt="2023-09-20T03:51:17.808" v="45"/>
      <pc:docMkLst>
        <pc:docMk/>
      </pc:docMkLst>
      <pc:sldChg chg="modNotes">
        <pc:chgData name="Amanda Coleiro" userId="S::amanda.coleiro@esa.edu.au::b30aea03-0fa7-4240-b1c4-13bfd1507b63" providerId="AD" clId="Web-{92DCEA62-28FA-8A03-8E9F-AB2492994D85}" dt="2023-09-20T03:51:17.808" v="45"/>
        <pc:sldMkLst>
          <pc:docMk/>
          <pc:sldMk cId="3099534681" sldId="280"/>
        </pc:sldMkLst>
      </pc:sldChg>
    </pc:docChg>
  </pc:docChgLst>
  <pc:docChgLst>
    <pc:chgData name="Liz Heynes" userId="e5ff50d5-f39a-42f6-9e9f-e790bcc8c38d" providerId="ADAL" clId="{CC7A6DDD-CF04-415C-8B6F-B7A8E429C393}"/>
    <pc:docChg chg="custSel modSld sldOrd">
      <pc:chgData name="Liz Heynes" userId="e5ff50d5-f39a-42f6-9e9f-e790bcc8c38d" providerId="ADAL" clId="{CC7A6DDD-CF04-415C-8B6F-B7A8E429C393}" dt="2023-08-28T05:35:12.553" v="203" actId="20577"/>
      <pc:docMkLst>
        <pc:docMk/>
      </pc:docMkLst>
      <pc:sldChg chg="modSp mod">
        <pc:chgData name="Liz Heynes" userId="e5ff50d5-f39a-42f6-9e9f-e790bcc8c38d" providerId="ADAL" clId="{CC7A6DDD-CF04-415C-8B6F-B7A8E429C393}" dt="2023-08-17T06:39:10.885" v="5" actId="20577"/>
        <pc:sldMkLst>
          <pc:docMk/>
          <pc:sldMk cId="2177325358" sldId="261"/>
        </pc:sldMkLst>
        <pc:spChg chg="mod">
          <ac:chgData name="Liz Heynes" userId="e5ff50d5-f39a-42f6-9e9f-e790bcc8c38d" providerId="ADAL" clId="{CC7A6DDD-CF04-415C-8B6F-B7A8E429C393}" dt="2023-08-17T06:39:10.885" v="5" actId="20577"/>
          <ac:spMkLst>
            <pc:docMk/>
            <pc:sldMk cId="2177325358" sldId="261"/>
            <ac:spMk id="4" creationId="{0D1D91B1-5B78-4150-9A3C-916B3706FCE4}"/>
          </ac:spMkLst>
        </pc:spChg>
      </pc:sldChg>
      <pc:sldChg chg="modNotesTx">
        <pc:chgData name="Liz Heynes" userId="e5ff50d5-f39a-42f6-9e9f-e790bcc8c38d" providerId="ADAL" clId="{CC7A6DDD-CF04-415C-8B6F-B7A8E429C393}" dt="2023-08-23T05:55:23.069" v="88" actId="20577"/>
        <pc:sldMkLst>
          <pc:docMk/>
          <pc:sldMk cId="2777539212" sldId="272"/>
        </pc:sldMkLst>
      </pc:sldChg>
      <pc:sldChg chg="modNotesTx">
        <pc:chgData name="Liz Heynes" userId="e5ff50d5-f39a-42f6-9e9f-e790bcc8c38d" providerId="ADAL" clId="{CC7A6DDD-CF04-415C-8B6F-B7A8E429C393}" dt="2023-08-23T05:55:18.931" v="87" actId="20577"/>
        <pc:sldMkLst>
          <pc:docMk/>
          <pc:sldMk cId="2751178438" sldId="273"/>
        </pc:sldMkLst>
      </pc:sldChg>
      <pc:sldChg chg="modNotesTx">
        <pc:chgData name="Liz Heynes" userId="e5ff50d5-f39a-42f6-9e9f-e790bcc8c38d" providerId="ADAL" clId="{CC7A6DDD-CF04-415C-8B6F-B7A8E429C393}" dt="2023-08-23T05:53:58.165" v="69" actId="20577"/>
        <pc:sldMkLst>
          <pc:docMk/>
          <pc:sldMk cId="525691723" sldId="274"/>
        </pc:sldMkLst>
      </pc:sldChg>
      <pc:sldChg chg="modNotesTx">
        <pc:chgData name="Liz Heynes" userId="e5ff50d5-f39a-42f6-9e9f-e790bcc8c38d" providerId="ADAL" clId="{CC7A6DDD-CF04-415C-8B6F-B7A8E429C393}" dt="2023-08-23T05:54:18.617" v="75" actId="20577"/>
        <pc:sldMkLst>
          <pc:docMk/>
          <pc:sldMk cId="1143386547" sldId="275"/>
        </pc:sldMkLst>
      </pc:sldChg>
      <pc:sldChg chg="delCm modNotesTx">
        <pc:chgData name="Liz Heynes" userId="e5ff50d5-f39a-42f6-9e9f-e790bcc8c38d" providerId="ADAL" clId="{CC7A6DDD-CF04-415C-8B6F-B7A8E429C393}" dt="2023-08-28T05:35:12.553" v="203" actId="20577"/>
        <pc:sldMkLst>
          <pc:docMk/>
          <pc:sldMk cId="2937028638" sldId="276"/>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CC7A6DDD-CF04-415C-8B6F-B7A8E429C393}" dt="2023-08-17T06:28:03.525" v="1"/>
              <pc2:cmMkLst xmlns:pc2="http://schemas.microsoft.com/office/powerpoint/2019/9/main/command">
                <pc:docMk/>
                <pc:sldMk cId="2937028638" sldId="276"/>
                <pc2:cmMk id="{7041FD12-80B8-4B74-BD8A-067E47566BC3}"/>
              </pc2:cmMkLst>
            </pc226:cmChg>
          </p:ext>
        </pc:extLst>
      </pc:sldChg>
      <pc:sldChg chg="ord modNotesTx">
        <pc:chgData name="Liz Heynes" userId="e5ff50d5-f39a-42f6-9e9f-e790bcc8c38d" providerId="ADAL" clId="{CC7A6DDD-CF04-415C-8B6F-B7A8E429C393}" dt="2023-08-28T04:59:17.499" v="174"/>
        <pc:sldMkLst>
          <pc:docMk/>
          <pc:sldMk cId="3099534681" sldId="280"/>
        </pc:sldMkLst>
      </pc:sldChg>
      <pc:sldChg chg="modNotesTx">
        <pc:chgData name="Liz Heynes" userId="e5ff50d5-f39a-42f6-9e9f-e790bcc8c38d" providerId="ADAL" clId="{CC7A6DDD-CF04-415C-8B6F-B7A8E429C393}" dt="2023-08-23T05:54:37.934" v="81" actId="20577"/>
        <pc:sldMkLst>
          <pc:docMk/>
          <pc:sldMk cId="2080103385" sldId="281"/>
        </pc:sldMkLst>
      </pc:sldChg>
      <pc:sldChg chg="addCm delCm modNotesTx">
        <pc:chgData name="Liz Heynes" userId="e5ff50d5-f39a-42f6-9e9f-e790bcc8c38d" providerId="ADAL" clId="{CC7A6DDD-CF04-415C-8B6F-B7A8E429C393}" dt="2023-08-24T00:45:21.698" v="172"/>
        <pc:sldMkLst>
          <pc:docMk/>
          <pc:sldMk cId="2788717030" sldId="282"/>
        </pc:sldMkLst>
        <pc:extLst>
          <p:ext xmlns:p="http://schemas.openxmlformats.org/presentationml/2006/main" uri="{D6D511B9-2390-475A-947B-AFAB55BFBCF1}">
            <pc226:cmChg xmlns:pc226="http://schemas.microsoft.com/office/powerpoint/2022/06/main/command" chg="add del">
              <pc226:chgData name="Liz Heynes" userId="e5ff50d5-f39a-42f6-9e9f-e790bcc8c38d" providerId="ADAL" clId="{CC7A6DDD-CF04-415C-8B6F-B7A8E429C393}" dt="2023-08-24T00:45:21.698" v="172"/>
              <pc2:cmMkLst xmlns:pc2="http://schemas.microsoft.com/office/powerpoint/2019/9/main/command">
                <pc:docMk/>
                <pc:sldMk cId="2788717030" sldId="282"/>
                <pc2:cmMk id="{139806A5-9BB4-4418-9610-6256395168B8}"/>
              </pc2:cmMkLst>
            </pc226:cmChg>
            <pc226:cmChg xmlns:pc226="http://schemas.microsoft.com/office/powerpoint/2022/06/main/command" chg="del">
              <pc226:chgData name="Liz Heynes" userId="e5ff50d5-f39a-42f6-9e9f-e790bcc8c38d" providerId="ADAL" clId="{CC7A6DDD-CF04-415C-8B6F-B7A8E429C393}" dt="2023-08-17T06:28:55.509" v="4"/>
              <pc2:cmMkLst xmlns:pc2="http://schemas.microsoft.com/office/powerpoint/2019/9/main/command">
                <pc:docMk/>
                <pc:sldMk cId="2788717030" sldId="282"/>
                <pc2:cmMk id="{9F0AFDCD-85A1-4586-8515-25902DA923FE}"/>
              </pc2:cmMkLst>
            </pc226:cmChg>
          </p:ext>
        </pc:extLst>
      </pc:sldChg>
      <pc:sldChg chg="modSp mod delCm modNotesTx">
        <pc:chgData name="Liz Heynes" userId="e5ff50d5-f39a-42f6-9e9f-e790bcc8c38d" providerId="ADAL" clId="{CC7A6DDD-CF04-415C-8B6F-B7A8E429C393}" dt="2023-08-28T05:05:46.288" v="190" actId="20577"/>
        <pc:sldMkLst>
          <pc:docMk/>
          <pc:sldMk cId="3334894480" sldId="283"/>
        </pc:sldMkLst>
        <pc:spChg chg="mod">
          <ac:chgData name="Liz Heynes" userId="e5ff50d5-f39a-42f6-9e9f-e790bcc8c38d" providerId="ADAL" clId="{CC7A6DDD-CF04-415C-8B6F-B7A8E429C393}" dt="2023-08-17T06:39:15.823" v="6" actId="20577"/>
          <ac:spMkLst>
            <pc:docMk/>
            <pc:sldMk cId="3334894480" sldId="283"/>
            <ac:spMk id="9" creationId="{8D6788E9-AD98-4DC8-8458-7F04698CA380}"/>
          </ac:spMkLst>
        </pc:sp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CC7A6DDD-CF04-415C-8B6F-B7A8E429C393}" dt="2023-08-17T06:27:50.302" v="0"/>
              <pc2:cmMkLst xmlns:pc2="http://schemas.microsoft.com/office/powerpoint/2019/9/main/command">
                <pc:docMk/>
                <pc:sldMk cId="3334894480" sldId="283"/>
                <pc2:cmMk id="{A95F1306-7C56-4AB0-8CCE-C0B858F18EC9}"/>
              </pc2:cmMkLst>
            </pc226:cmChg>
          </p:ext>
        </pc:extLst>
      </pc:sldChg>
      <pc:sldChg chg="delCm modNotesTx">
        <pc:chgData name="Liz Heynes" userId="e5ff50d5-f39a-42f6-9e9f-e790bcc8c38d" providerId="ADAL" clId="{CC7A6DDD-CF04-415C-8B6F-B7A8E429C393}" dt="2023-08-23T05:53:54.649" v="68" actId="20577"/>
        <pc:sldMkLst>
          <pc:docMk/>
          <pc:sldMk cId="2420747253" sldId="286"/>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CC7A6DDD-CF04-415C-8B6F-B7A8E429C393}" dt="2023-08-17T06:28:21.315" v="2"/>
              <pc2:cmMkLst xmlns:pc2="http://schemas.microsoft.com/office/powerpoint/2019/9/main/command">
                <pc:docMk/>
                <pc:sldMk cId="2420747253" sldId="286"/>
                <pc2:cmMk id="{EBC3E4D3-AD71-4D97-80F4-AD9270875488}"/>
              </pc2:cmMkLst>
            </pc226:cmChg>
          </p:ext>
        </pc:extLst>
      </pc:sldChg>
      <pc:sldChg chg="delCm modNotesTx">
        <pc:chgData name="Liz Heynes" userId="e5ff50d5-f39a-42f6-9e9f-e790bcc8c38d" providerId="ADAL" clId="{CC7A6DDD-CF04-415C-8B6F-B7A8E429C393}" dt="2023-08-23T05:54:07.804" v="74" actId="20577"/>
        <pc:sldMkLst>
          <pc:docMk/>
          <pc:sldMk cId="2928453540" sldId="287"/>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CC7A6DDD-CF04-415C-8B6F-B7A8E429C393}" dt="2023-08-17T06:28:35.159" v="3"/>
              <pc2:cmMkLst xmlns:pc2="http://schemas.microsoft.com/office/powerpoint/2019/9/main/command">
                <pc:docMk/>
                <pc:sldMk cId="2928453540" sldId="287"/>
                <pc2:cmMk id="{E5E9C8ED-353B-40B0-B48D-FEB397793282}"/>
              </pc2:cmMkLst>
            </pc226:cmChg>
          </p:ext>
        </pc:extLst>
      </pc:sldChg>
      <pc:sldChg chg="modSp mod">
        <pc:chgData name="Liz Heynes" userId="e5ff50d5-f39a-42f6-9e9f-e790bcc8c38d" providerId="ADAL" clId="{CC7A6DDD-CF04-415C-8B6F-B7A8E429C393}" dt="2023-08-28T05:34:57.986" v="201" actId="20577"/>
        <pc:sldMkLst>
          <pc:docMk/>
          <pc:sldMk cId="4292008902" sldId="314"/>
        </pc:sldMkLst>
        <pc:spChg chg="mod">
          <ac:chgData name="Liz Heynes" userId="e5ff50d5-f39a-42f6-9e9f-e790bcc8c38d" providerId="ADAL" clId="{CC7A6DDD-CF04-415C-8B6F-B7A8E429C393}" dt="2023-08-28T05:34:57.986" v="201" actId="20577"/>
          <ac:spMkLst>
            <pc:docMk/>
            <pc:sldMk cId="4292008902" sldId="314"/>
            <ac:spMk id="7" creationId="{59470811-F8A4-4AC9-B032-09E276151540}"/>
          </ac:spMkLst>
        </pc:spChg>
      </pc:sldChg>
      <pc:sldChg chg="modNotesTx">
        <pc:chgData name="Liz Heynes" userId="e5ff50d5-f39a-42f6-9e9f-e790bcc8c38d" providerId="ADAL" clId="{CC7A6DDD-CF04-415C-8B6F-B7A8E429C393}" dt="2023-08-23T05:54:26.953" v="77" actId="20577"/>
        <pc:sldMkLst>
          <pc:docMk/>
          <pc:sldMk cId="1920851413" sldId="424"/>
        </pc:sldMkLst>
      </pc:sldChg>
      <pc:sldChg chg="modNotesTx">
        <pc:chgData name="Liz Heynes" userId="e5ff50d5-f39a-42f6-9e9f-e790bcc8c38d" providerId="ADAL" clId="{CC7A6DDD-CF04-415C-8B6F-B7A8E429C393}" dt="2023-08-23T05:54:22.392" v="76" actId="20577"/>
        <pc:sldMkLst>
          <pc:docMk/>
          <pc:sldMk cId="3272142595" sldId="425"/>
        </pc:sldMkLst>
      </pc:sldChg>
    </pc:docChg>
  </pc:docChgLst>
  <pc:docChgLst>
    <pc:chgData name="Elaine Stanley" userId="S::elaine.stanley@esa.edu.au::9dfc5ab9-b876-4d2e-b928-2720deac3464" providerId="AD" clId="Web-{9EEF2B69-67EF-D742-8DDA-E7F21B36CA39}"/>
    <pc:docChg chg="">
      <pc:chgData name="Elaine Stanley" userId="S::elaine.stanley@esa.edu.au::9dfc5ab9-b876-4d2e-b928-2720deac3464" providerId="AD" clId="Web-{9EEF2B69-67EF-D742-8DDA-E7F21B36CA39}" dt="2023-11-09T02:48:13.320" v="0"/>
      <pc:docMkLst>
        <pc:docMk/>
      </pc:docMkLst>
      <pc:sldChg chg="addCm">
        <pc:chgData name="Elaine Stanley" userId="S::elaine.stanley@esa.edu.au::9dfc5ab9-b876-4d2e-b928-2720deac3464" providerId="AD" clId="Web-{9EEF2B69-67EF-D742-8DDA-E7F21B36CA39}" dt="2023-11-09T02:48:13.320" v="0"/>
        <pc:sldMkLst>
          <pc:docMk/>
          <pc:sldMk cId="2788717030" sldId="282"/>
        </pc:sldMkLst>
        <pc:extLst>
          <p:ext xmlns:p="http://schemas.openxmlformats.org/presentationml/2006/main" uri="{D6D511B9-2390-475A-947B-AFAB55BFBCF1}">
            <pc226:cmChg xmlns:pc226="http://schemas.microsoft.com/office/powerpoint/2022/06/main/command" chg="add">
              <pc226:chgData name="Elaine Stanley" userId="S::elaine.stanley@esa.edu.au::9dfc5ab9-b876-4d2e-b928-2720deac3464" providerId="AD" clId="Web-{9EEF2B69-67EF-D742-8DDA-E7F21B36CA39}" dt="2023-11-09T02:48:13.320" v="0"/>
              <pc2:cmMkLst xmlns:pc2="http://schemas.microsoft.com/office/powerpoint/2019/9/main/command">
                <pc:docMk/>
                <pc:sldMk cId="2788717030" sldId="282"/>
                <pc2:cmMk id="{5E45872D-1FBA-4A65-8908-30AEACF6CB40}"/>
              </pc2:cmMkLst>
            </pc226:cmChg>
          </p:ext>
        </pc:extLst>
      </pc:sldChg>
    </pc:docChg>
  </pc:docChgLst>
  <pc:docChgLst>
    <pc:chgData name="Liz Heynes" userId="S::liz.heynes@esa.edu.au::e5ff50d5-f39a-42f6-9e9f-e790bcc8c38d" providerId="AD" clId="Web-{E7ED1CDD-8BD1-A052-78E1-44AEC5C13B91}"/>
    <pc:docChg chg="mod modSld">
      <pc:chgData name="Liz Heynes" userId="S::liz.heynes@esa.edu.au::e5ff50d5-f39a-42f6-9e9f-e790bcc8c38d" providerId="AD" clId="Web-{E7ED1CDD-8BD1-A052-78E1-44AEC5C13B91}" dt="2023-11-08T23:54:51.172" v="7"/>
      <pc:docMkLst>
        <pc:docMk/>
      </pc:docMkLst>
      <pc:sldChg chg="modSp addCm">
        <pc:chgData name="Liz Heynes" userId="S::liz.heynes@esa.edu.au::e5ff50d5-f39a-42f6-9e9f-e790bcc8c38d" providerId="AD" clId="Web-{E7ED1CDD-8BD1-A052-78E1-44AEC5C13B91}" dt="2023-11-08T23:54:51.172" v="7"/>
        <pc:sldMkLst>
          <pc:docMk/>
          <pc:sldMk cId="1661032281" sldId="416"/>
        </pc:sldMkLst>
        <pc:spChg chg="mod">
          <ac:chgData name="Liz Heynes" userId="S::liz.heynes@esa.edu.au::e5ff50d5-f39a-42f6-9e9f-e790bcc8c38d" providerId="AD" clId="Web-{E7ED1CDD-8BD1-A052-78E1-44AEC5C13B91}" dt="2023-11-08T23:52:56.448" v="5" actId="20577"/>
          <ac:spMkLst>
            <pc:docMk/>
            <pc:sldMk cId="1661032281" sldId="416"/>
            <ac:spMk id="4" creationId="{57D7EC55-7941-C96F-1DC2-D9837B93B02E}"/>
          </ac:spMkLst>
        </pc:spChg>
        <pc:extLst>
          <p:ext xmlns:p="http://schemas.openxmlformats.org/presentationml/2006/main" uri="{D6D511B9-2390-475A-947B-AFAB55BFBCF1}">
            <pc226:cmChg xmlns:pc226="http://schemas.microsoft.com/office/powerpoint/2022/06/main/command" chg="add">
              <pc226:chgData name="Liz Heynes" userId="S::liz.heynes@esa.edu.au::e5ff50d5-f39a-42f6-9e9f-e790bcc8c38d" providerId="AD" clId="Web-{E7ED1CDD-8BD1-A052-78E1-44AEC5C13B91}" dt="2023-11-08T23:54:51.172" v="7"/>
              <pc2:cmMkLst xmlns:pc2="http://schemas.microsoft.com/office/powerpoint/2019/9/main/command">
                <pc:docMk/>
                <pc:sldMk cId="1661032281" sldId="416"/>
                <pc2:cmMk id="{BB0A292E-1CCD-4C88-94B7-A0A062BF82CE}"/>
              </pc2:cmMkLst>
            </pc226:cmChg>
          </p:ext>
        </pc:extLst>
      </pc:sldChg>
    </pc:docChg>
  </pc:docChgLst>
  <pc:docChgLst>
    <pc:chgData name="Elaine Stanley" userId="S::elaine.stanley@esa.edu.au::9dfc5ab9-b876-4d2e-b928-2720deac3464" providerId="AD" clId="Web-{A2466406-650C-A32B-596C-9A0B44060B8A}"/>
    <pc:docChg chg="">
      <pc:chgData name="Elaine Stanley" userId="S::elaine.stanley@esa.edu.au::9dfc5ab9-b876-4d2e-b928-2720deac3464" providerId="AD" clId="Web-{A2466406-650C-A32B-596C-9A0B44060B8A}" dt="2023-11-09T01:07:22.229" v="0"/>
      <pc:docMkLst>
        <pc:docMk/>
      </pc:docMkLst>
      <pc:sldChg chg="modCm">
        <pc:chgData name="Elaine Stanley" userId="S::elaine.stanley@esa.edu.au::9dfc5ab9-b876-4d2e-b928-2720deac3464" providerId="AD" clId="Web-{A2466406-650C-A32B-596C-9A0B44060B8A}" dt="2023-11-09T01:07:22.229" v="0"/>
        <pc:sldMkLst>
          <pc:docMk/>
          <pc:sldMk cId="1661032281" sldId="416"/>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A2466406-650C-A32B-596C-9A0B44060B8A}" dt="2023-11-09T01:07:22.229" v="0"/>
              <pc2:cmMkLst xmlns:pc2="http://schemas.microsoft.com/office/powerpoint/2019/9/main/command">
                <pc:docMk/>
                <pc:sldMk cId="1661032281" sldId="416"/>
                <pc2:cmMk id="{BB0A292E-1CCD-4C88-94B7-A0A062BF82CE}"/>
              </pc2:cmMkLst>
              <pc226:cmRplyChg chg="add">
                <pc226:chgData name="Elaine Stanley" userId="S::elaine.stanley@esa.edu.au::9dfc5ab9-b876-4d2e-b928-2720deac3464" providerId="AD" clId="Web-{A2466406-650C-A32B-596C-9A0B44060B8A}" dt="2023-11-09T01:07:22.229" v="0"/>
                <pc2:cmRplyMkLst xmlns:pc2="http://schemas.microsoft.com/office/powerpoint/2019/9/main/command">
                  <pc:docMk/>
                  <pc:sldMk cId="1661032281" sldId="416"/>
                  <pc2:cmMk id="{BB0A292E-1CCD-4C88-94B7-A0A062BF82CE}"/>
                  <pc2:cmRplyMk id="{914F27C1-7CF5-4C71-9CC7-D62C06B4FC2C}"/>
                </pc2:cmRplyMkLst>
              </pc226:cmRplyChg>
            </pc226:cmChg>
          </p:ext>
        </pc:extLst>
      </pc:sldChg>
    </pc:docChg>
  </pc:docChgLst>
  <pc:docChgLst>
    <pc:chgData name="Martine Power" userId="S::martine.power@esa.edu.au::f3410e55-3c0b-475c-b0b5-72038337e5c9" providerId="AD" clId="Web-{55EEA361-BA1D-977D-D3ED-0C4CDEBDF38B}"/>
    <pc:docChg chg="mod modSld sldOrd">
      <pc:chgData name="Martine Power" userId="S::martine.power@esa.edu.au::f3410e55-3c0b-475c-b0b5-72038337e5c9" providerId="AD" clId="Web-{55EEA361-BA1D-977D-D3ED-0C4CDEBDF38B}" dt="2023-08-15T04:01:59.636" v="828"/>
      <pc:docMkLst>
        <pc:docMk/>
      </pc:docMkLst>
      <pc:sldChg chg="modNotes">
        <pc:chgData name="Martine Power" userId="S::martine.power@esa.edu.au::f3410e55-3c0b-475c-b0b5-72038337e5c9" providerId="AD" clId="Web-{55EEA361-BA1D-977D-D3ED-0C4CDEBDF38B}" dt="2023-08-15T02:07:37.352" v="805"/>
        <pc:sldMkLst>
          <pc:docMk/>
          <pc:sldMk cId="2177325358" sldId="261"/>
        </pc:sldMkLst>
      </pc:sldChg>
      <pc:sldChg chg="modNotes">
        <pc:chgData name="Martine Power" userId="S::martine.power@esa.edu.au::f3410e55-3c0b-475c-b0b5-72038337e5c9" providerId="AD" clId="Web-{55EEA361-BA1D-977D-D3ED-0C4CDEBDF38B}" dt="2023-08-15T02:01:14.558" v="791"/>
        <pc:sldMkLst>
          <pc:docMk/>
          <pc:sldMk cId="2777539212" sldId="272"/>
        </pc:sldMkLst>
      </pc:sldChg>
      <pc:sldChg chg="modNotes">
        <pc:chgData name="Martine Power" userId="S::martine.power@esa.edu.au::f3410e55-3c0b-475c-b0b5-72038337e5c9" providerId="AD" clId="Web-{55EEA361-BA1D-977D-D3ED-0C4CDEBDF38B}" dt="2023-08-15T04:01:59.636" v="828"/>
        <pc:sldMkLst>
          <pc:docMk/>
          <pc:sldMk cId="2751178438" sldId="273"/>
        </pc:sldMkLst>
      </pc:sldChg>
      <pc:sldChg chg="modSp ord modNotes">
        <pc:chgData name="Martine Power" userId="S::martine.power@esa.edu.au::f3410e55-3c0b-475c-b0b5-72038337e5c9" providerId="AD" clId="Web-{55EEA361-BA1D-977D-D3ED-0C4CDEBDF38B}" dt="2023-08-15T02:02:00.325" v="800"/>
        <pc:sldMkLst>
          <pc:docMk/>
          <pc:sldMk cId="525691723" sldId="274"/>
        </pc:sldMkLst>
        <pc:graphicFrameChg chg="mod modGraphic">
          <ac:chgData name="Martine Power" userId="S::martine.power@esa.edu.au::f3410e55-3c0b-475c-b0b5-72038337e5c9" providerId="AD" clId="Web-{55EEA361-BA1D-977D-D3ED-0C4CDEBDF38B}" dt="2023-08-15T02:01:39.340" v="799"/>
          <ac:graphicFrameMkLst>
            <pc:docMk/>
            <pc:sldMk cId="525691723" sldId="274"/>
            <ac:graphicFrameMk id="10" creationId="{3E760B94-070A-2C42-23B1-87889E38526F}"/>
          </ac:graphicFrameMkLst>
        </pc:graphicFrameChg>
      </pc:sldChg>
      <pc:sldChg chg="modNotes">
        <pc:chgData name="Martine Power" userId="S::martine.power@esa.edu.au::f3410e55-3c0b-475c-b0b5-72038337e5c9" providerId="AD" clId="Web-{55EEA361-BA1D-977D-D3ED-0C4CDEBDF38B}" dt="2023-08-15T01:29:20.024" v="300"/>
        <pc:sldMkLst>
          <pc:docMk/>
          <pc:sldMk cId="1143386547" sldId="275"/>
        </pc:sldMkLst>
      </pc:sldChg>
      <pc:sldChg chg="modNotes">
        <pc:chgData name="Martine Power" userId="S::martine.power@esa.edu.au::f3410e55-3c0b-475c-b0b5-72038337e5c9" providerId="AD" clId="Web-{55EEA361-BA1D-977D-D3ED-0C4CDEBDF38B}" dt="2023-08-15T01:13:30.946" v="45"/>
        <pc:sldMkLst>
          <pc:docMk/>
          <pc:sldMk cId="2937028638" sldId="276"/>
        </pc:sldMkLst>
      </pc:sldChg>
      <pc:sldChg chg="modNotes">
        <pc:chgData name="Martine Power" userId="S::martine.power@esa.edu.au::f3410e55-3c0b-475c-b0b5-72038337e5c9" providerId="AD" clId="Web-{55EEA361-BA1D-977D-D3ED-0C4CDEBDF38B}" dt="2023-08-15T03:46:08.582" v="814"/>
        <pc:sldMkLst>
          <pc:docMk/>
          <pc:sldMk cId="3099534681" sldId="280"/>
        </pc:sldMkLst>
      </pc:sldChg>
      <pc:sldChg chg="modNotes">
        <pc:chgData name="Martine Power" userId="S::martine.power@esa.edu.au::f3410e55-3c0b-475c-b0b5-72038337e5c9" providerId="AD" clId="Web-{55EEA361-BA1D-977D-D3ED-0C4CDEBDF38B}" dt="2023-08-15T01:46:48.122" v="575"/>
        <pc:sldMkLst>
          <pc:docMk/>
          <pc:sldMk cId="2080103385" sldId="281"/>
        </pc:sldMkLst>
      </pc:sldChg>
      <pc:sldChg chg="modNotes">
        <pc:chgData name="Martine Power" userId="S::martine.power@esa.edu.au::f3410e55-3c0b-475c-b0b5-72038337e5c9" providerId="AD" clId="Web-{55EEA361-BA1D-977D-D3ED-0C4CDEBDF38B}" dt="2023-08-15T03:59:21.614" v="826"/>
        <pc:sldMkLst>
          <pc:docMk/>
          <pc:sldMk cId="2788717030" sldId="282"/>
        </pc:sldMkLst>
      </pc:sldChg>
      <pc:sldChg chg="addCm modCm modNotes">
        <pc:chgData name="Martine Power" userId="S::martine.power@esa.edu.au::f3410e55-3c0b-475c-b0b5-72038337e5c9" providerId="AD" clId="Web-{55EEA361-BA1D-977D-D3ED-0C4CDEBDF38B}" dt="2023-08-15T01:12:35.116" v="37"/>
        <pc:sldMkLst>
          <pc:docMk/>
          <pc:sldMk cId="3334894480" sldId="283"/>
        </pc:sldMkLst>
        <pc:extLst>
          <p:ext xmlns:p="http://schemas.openxmlformats.org/presentationml/2006/main" uri="{D6D511B9-2390-475A-947B-AFAB55BFBCF1}">
            <pc226:cmChg xmlns:pc226="http://schemas.microsoft.com/office/powerpoint/2022/06/main/command" chg="add mod">
              <pc226:chgData name="Martine Power" userId="S::martine.power@esa.edu.au::f3410e55-3c0b-475c-b0b5-72038337e5c9" providerId="AD" clId="Web-{55EEA361-BA1D-977D-D3ED-0C4CDEBDF38B}" dt="2023-08-15T01:12:11.833" v="33"/>
              <pc2:cmMkLst xmlns:pc2="http://schemas.microsoft.com/office/powerpoint/2019/9/main/command">
                <pc:docMk/>
                <pc:sldMk cId="3334894480" sldId="283"/>
                <pc2:cmMk id="{A95F1306-7C56-4AB0-8CCE-C0B858F18EC9}"/>
              </pc2:cmMkLst>
            </pc226:cmChg>
          </p:ext>
        </pc:extLst>
      </pc:sldChg>
      <pc:sldChg chg="modNotes">
        <pc:chgData name="Martine Power" userId="S::martine.power@esa.edu.au::f3410e55-3c0b-475c-b0b5-72038337e5c9" providerId="AD" clId="Web-{55EEA361-BA1D-977D-D3ED-0C4CDEBDF38B}" dt="2023-08-15T01:19:13.676" v="60"/>
        <pc:sldMkLst>
          <pc:docMk/>
          <pc:sldMk cId="2420747253" sldId="286"/>
        </pc:sldMkLst>
      </pc:sldChg>
      <pc:sldChg chg="addCm modNotes">
        <pc:chgData name="Martine Power" userId="S::martine.power@esa.edu.au::f3410e55-3c0b-475c-b0b5-72038337e5c9" providerId="AD" clId="Web-{55EEA361-BA1D-977D-D3ED-0C4CDEBDF38B}" dt="2023-08-15T03:30:17.527" v="806"/>
        <pc:sldMkLst>
          <pc:docMk/>
          <pc:sldMk cId="2928453540" sldId="287"/>
        </pc:sldMkLst>
        <pc:extLst>
          <p:ext xmlns:p="http://schemas.openxmlformats.org/presentationml/2006/main" uri="{D6D511B9-2390-475A-947B-AFAB55BFBCF1}">
            <pc226:cmChg xmlns:pc226="http://schemas.microsoft.com/office/powerpoint/2022/06/main/command" chg="add">
              <pc226:chgData name="Martine Power" userId="S::martine.power@esa.edu.au::f3410e55-3c0b-475c-b0b5-72038337e5c9" providerId="AD" clId="Web-{55EEA361-BA1D-977D-D3ED-0C4CDEBDF38B}" dt="2023-08-15T03:30:17.527" v="806"/>
              <pc2:cmMkLst xmlns:pc2="http://schemas.microsoft.com/office/powerpoint/2019/9/main/command">
                <pc:docMk/>
                <pc:sldMk cId="2928453540" sldId="287"/>
                <pc2:cmMk id="{E5E9C8ED-353B-40B0-B48D-FEB397793282}"/>
              </pc2:cmMkLst>
            </pc226:cmChg>
          </p:ext>
        </pc:extLst>
      </pc:sldChg>
      <pc:sldChg chg="modNotes">
        <pc:chgData name="Martine Power" userId="S::martine.power@esa.edu.au::f3410e55-3c0b-475c-b0b5-72038337e5c9" providerId="AD" clId="Web-{55EEA361-BA1D-977D-D3ED-0C4CDEBDF38B}" dt="2023-08-15T01:36:35.695" v="349"/>
        <pc:sldMkLst>
          <pc:docMk/>
          <pc:sldMk cId="1920851413" sldId="424"/>
        </pc:sldMkLst>
      </pc:sldChg>
      <pc:sldChg chg="modNotes">
        <pc:chgData name="Martine Power" userId="S::martine.power@esa.edu.au::f3410e55-3c0b-475c-b0b5-72038337e5c9" providerId="AD" clId="Web-{55EEA361-BA1D-977D-D3ED-0C4CDEBDF38B}" dt="2023-08-15T01:30:29.761" v="316"/>
        <pc:sldMkLst>
          <pc:docMk/>
          <pc:sldMk cId="3272142595" sldId="425"/>
        </pc:sldMkLst>
      </pc:sldChg>
    </pc:docChg>
  </pc:docChgLst>
  <pc:docChgLst>
    <pc:chgData name="Martine Power" userId="S::martine.power@esa.edu.au::f3410e55-3c0b-475c-b0b5-72038337e5c9" providerId="AD" clId="Web-{F939725D-30A5-5E67-BC5E-D83B708101C4}"/>
    <pc:docChg chg="modSld">
      <pc:chgData name="Martine Power" userId="S::martine.power@esa.edu.au::f3410e55-3c0b-475c-b0b5-72038337e5c9" providerId="AD" clId="Web-{F939725D-30A5-5E67-BC5E-D83B708101C4}" dt="2023-08-17T01:40:45.878" v="6"/>
      <pc:docMkLst>
        <pc:docMk/>
      </pc:docMkLst>
      <pc:sldChg chg="modNotes">
        <pc:chgData name="Martine Power" userId="S::martine.power@esa.edu.au::f3410e55-3c0b-475c-b0b5-72038337e5c9" providerId="AD" clId="Web-{F939725D-30A5-5E67-BC5E-D83B708101C4}" dt="2023-08-17T01:40:45.878" v="6"/>
        <pc:sldMkLst>
          <pc:docMk/>
          <pc:sldMk cId="2177325358" sldId="261"/>
        </pc:sldMkLst>
      </pc:sldChg>
      <pc:sldChg chg="modNotes">
        <pc:chgData name="Martine Power" userId="S::martine.power@esa.edu.au::f3410e55-3c0b-475c-b0b5-72038337e5c9" providerId="AD" clId="Web-{F939725D-30A5-5E67-BC5E-D83B708101C4}" dt="2023-08-17T01:31:20.599" v="2"/>
        <pc:sldMkLst>
          <pc:docMk/>
          <pc:sldMk cId="525691723" sldId="274"/>
        </pc:sldMkLst>
      </pc:sldChg>
      <pc:sldChg chg="modNotes">
        <pc:chgData name="Martine Power" userId="S::martine.power@esa.edu.au::f3410e55-3c0b-475c-b0b5-72038337e5c9" providerId="AD" clId="Web-{F939725D-30A5-5E67-BC5E-D83B708101C4}" dt="2023-08-17T01:40:36.628" v="5"/>
        <pc:sldMkLst>
          <pc:docMk/>
          <pc:sldMk cId="2788717030" sldId="282"/>
        </pc:sldMkLst>
      </pc:sldChg>
      <pc:sldChg chg="modSp">
        <pc:chgData name="Martine Power" userId="S::martine.power@esa.edu.au::f3410e55-3c0b-475c-b0b5-72038337e5c9" providerId="AD" clId="Web-{F939725D-30A5-5E67-BC5E-D83B708101C4}" dt="2023-08-17T01:24:17.105" v="0" actId="1076"/>
        <pc:sldMkLst>
          <pc:docMk/>
          <pc:sldMk cId="2420747253" sldId="286"/>
        </pc:sldMkLst>
        <pc:spChg chg="mod">
          <ac:chgData name="Martine Power" userId="S::martine.power@esa.edu.au::f3410e55-3c0b-475c-b0b5-72038337e5c9" providerId="AD" clId="Web-{F939725D-30A5-5E67-BC5E-D83B708101C4}" dt="2023-08-17T01:24:17.105" v="0" actId="1076"/>
          <ac:spMkLst>
            <pc:docMk/>
            <pc:sldMk cId="2420747253" sldId="286"/>
            <ac:spMk id="19" creationId="{BA8050DD-5761-4A75-83FF-AB93FE062AA2}"/>
          </ac:spMkLst>
        </pc:spChg>
      </pc:sldChg>
      <pc:sldChg chg="modNotes">
        <pc:chgData name="Martine Power" userId="S::martine.power@esa.edu.au::f3410e55-3c0b-475c-b0b5-72038337e5c9" providerId="AD" clId="Web-{F939725D-30A5-5E67-BC5E-D83B708101C4}" dt="2023-08-17T01:31:26.709" v="3"/>
        <pc:sldMkLst>
          <pc:docMk/>
          <pc:sldMk cId="2928453540" sldId="287"/>
        </pc:sldMkLst>
      </pc:sldChg>
    </pc:docChg>
  </pc:docChgLst>
  <pc:docChgLst>
    <pc:chgData name="Elaine Stanley" userId="9dfc5ab9-b876-4d2e-b928-2720deac3464" providerId="ADAL" clId="{DE8E5183-7201-4FFF-9FC5-C5DF72C6D7B6}"/>
    <pc:docChg chg="custSel addSld modSld sldOrd">
      <pc:chgData name="Elaine Stanley" userId="9dfc5ab9-b876-4d2e-b928-2720deac3464" providerId="ADAL" clId="{DE8E5183-7201-4FFF-9FC5-C5DF72C6D7B6}" dt="2023-08-08T02:05:03.115" v="797" actId="20577"/>
      <pc:docMkLst>
        <pc:docMk/>
      </pc:docMkLst>
      <pc:sldChg chg="addCm">
        <pc:chgData name="Elaine Stanley" userId="9dfc5ab9-b876-4d2e-b928-2720deac3464" providerId="ADAL" clId="{DE8E5183-7201-4FFF-9FC5-C5DF72C6D7B6}" dt="2023-08-07T05:24:00.050" v="214"/>
        <pc:sldMkLst>
          <pc:docMk/>
          <pc:sldMk cId="2751178438" sldId="273"/>
        </pc:sldMkLst>
        <pc:extLst>
          <p:ext xmlns:p="http://schemas.openxmlformats.org/presentationml/2006/main" uri="{D6D511B9-2390-475A-947B-AFAB55BFBCF1}">
            <pc226:cmChg xmlns:pc226="http://schemas.microsoft.com/office/powerpoint/2022/06/main/command" chg="add">
              <pc226:chgData name="Elaine Stanley" userId="9dfc5ab9-b876-4d2e-b928-2720deac3464" providerId="ADAL" clId="{DE8E5183-7201-4FFF-9FC5-C5DF72C6D7B6}" dt="2023-08-07T05:24:00.050" v="214"/>
              <pc2:cmMkLst xmlns:pc2="http://schemas.microsoft.com/office/powerpoint/2019/9/main/command">
                <pc:docMk/>
                <pc:sldMk cId="2751178438" sldId="273"/>
                <pc2:cmMk id="{E607C150-0A22-46B5-9EBD-1CF1064FFA72}"/>
              </pc2:cmMkLst>
            </pc226:cmChg>
          </p:ext>
        </pc:extLst>
      </pc:sldChg>
      <pc:sldChg chg="modCm">
        <pc:chgData name="Elaine Stanley" userId="9dfc5ab9-b876-4d2e-b928-2720deac3464" providerId="ADAL" clId="{DE8E5183-7201-4FFF-9FC5-C5DF72C6D7B6}" dt="2023-08-07T05:21:21.575" v="211"/>
        <pc:sldMkLst>
          <pc:docMk/>
          <pc:sldMk cId="525691723" sldId="274"/>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DE8E5183-7201-4FFF-9FC5-C5DF72C6D7B6}" dt="2023-08-07T05:21:01.239" v="210"/>
              <pc2:cmMkLst xmlns:pc2="http://schemas.microsoft.com/office/powerpoint/2019/9/main/command">
                <pc:docMk/>
                <pc:sldMk cId="525691723" sldId="274"/>
                <pc2:cmMk id="{01BF340B-DF58-4D29-AAF9-9BE8C240270A}"/>
              </pc2:cmMkLst>
              <pc226:cmRplyChg chg="add">
                <pc226:chgData name="Elaine Stanley" userId="9dfc5ab9-b876-4d2e-b928-2720deac3464" providerId="ADAL" clId="{DE8E5183-7201-4FFF-9FC5-C5DF72C6D7B6}" dt="2023-08-07T05:21:01.239" v="210"/>
                <pc2:cmRplyMkLst xmlns:pc2="http://schemas.microsoft.com/office/powerpoint/2019/9/main/command">
                  <pc:docMk/>
                  <pc:sldMk cId="525691723" sldId="274"/>
                  <pc2:cmMk id="{01BF340B-DF58-4D29-AAF9-9BE8C240270A}"/>
                  <pc2:cmRplyMk id="{EB986A0C-2C62-49FA-BB13-C10948C95B70}"/>
                </pc2:cmRplyMkLst>
              </pc226:cmRplyChg>
            </pc226:cmChg>
            <pc226:cmChg xmlns:pc226="http://schemas.microsoft.com/office/powerpoint/2022/06/main/command" chg="">
              <pc226:chgData name="Elaine Stanley" userId="9dfc5ab9-b876-4d2e-b928-2720deac3464" providerId="ADAL" clId="{DE8E5183-7201-4FFF-9FC5-C5DF72C6D7B6}" dt="2023-08-07T05:21:21.575" v="211"/>
              <pc2:cmMkLst xmlns:pc2="http://schemas.microsoft.com/office/powerpoint/2019/9/main/command">
                <pc:docMk/>
                <pc:sldMk cId="525691723" sldId="274"/>
                <pc2:cmMk id="{98CC9FDD-BC82-43DC-AF62-C75B3FAF8421}"/>
              </pc2:cmMkLst>
              <pc226:cmRplyChg chg="add">
                <pc226:chgData name="Elaine Stanley" userId="9dfc5ab9-b876-4d2e-b928-2720deac3464" providerId="ADAL" clId="{DE8E5183-7201-4FFF-9FC5-C5DF72C6D7B6}" dt="2023-08-07T05:21:21.575" v="211"/>
                <pc2:cmRplyMkLst xmlns:pc2="http://schemas.microsoft.com/office/powerpoint/2019/9/main/command">
                  <pc:docMk/>
                  <pc:sldMk cId="525691723" sldId="274"/>
                  <pc2:cmMk id="{98CC9FDD-BC82-43DC-AF62-C75B3FAF8421}"/>
                  <pc2:cmRplyMk id="{177A35B7-E4A1-4C8C-AF4F-77B7535056BD}"/>
                </pc2:cmRplyMkLst>
              </pc226:cmRplyChg>
            </pc226:cmChg>
          </p:ext>
        </pc:extLst>
      </pc:sldChg>
      <pc:sldChg chg="modCm">
        <pc:chgData name="Elaine Stanley" userId="9dfc5ab9-b876-4d2e-b928-2720deac3464" providerId="ADAL" clId="{DE8E5183-7201-4FFF-9FC5-C5DF72C6D7B6}" dt="2023-08-07T05:20:37.353" v="207"/>
        <pc:sldMkLst>
          <pc:docMk/>
          <pc:sldMk cId="2937028638" sldId="276"/>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DE8E5183-7201-4FFF-9FC5-C5DF72C6D7B6}" dt="2023-08-07T05:20:37.353" v="207"/>
              <pc2:cmMkLst xmlns:pc2="http://schemas.microsoft.com/office/powerpoint/2019/9/main/command">
                <pc:docMk/>
                <pc:sldMk cId="2937028638" sldId="276"/>
                <pc2:cmMk id="{BDE4205A-B694-4ADF-B3A7-678EB5B303A1}"/>
              </pc2:cmMkLst>
              <pc226:cmRplyChg chg="add">
                <pc226:chgData name="Elaine Stanley" userId="9dfc5ab9-b876-4d2e-b928-2720deac3464" providerId="ADAL" clId="{DE8E5183-7201-4FFF-9FC5-C5DF72C6D7B6}" dt="2023-08-07T05:20:37.353" v="207"/>
                <pc2:cmRplyMkLst xmlns:pc2="http://schemas.microsoft.com/office/powerpoint/2019/9/main/command">
                  <pc:docMk/>
                  <pc:sldMk cId="2937028638" sldId="276"/>
                  <pc2:cmMk id="{BDE4205A-B694-4ADF-B3A7-678EB5B303A1}"/>
                  <pc2:cmRplyMk id="{48296053-62F0-441E-A2D2-7422FDB6AD0E}"/>
                </pc2:cmRplyMkLst>
              </pc226:cmRplyChg>
            </pc226:cmChg>
          </p:ext>
        </pc:extLst>
      </pc:sldChg>
      <pc:sldChg chg="modSp mod modCm modNotesTx">
        <pc:chgData name="Elaine Stanley" userId="9dfc5ab9-b876-4d2e-b928-2720deac3464" providerId="ADAL" clId="{DE8E5183-7201-4FFF-9FC5-C5DF72C6D7B6}" dt="2023-08-08T02:05:03.115" v="797" actId="20577"/>
        <pc:sldMkLst>
          <pc:docMk/>
          <pc:sldMk cId="3334894480" sldId="283"/>
        </pc:sldMkLst>
        <pc:spChg chg="mod">
          <ac:chgData name="Elaine Stanley" userId="9dfc5ab9-b876-4d2e-b928-2720deac3464" providerId="ADAL" clId="{DE8E5183-7201-4FFF-9FC5-C5DF72C6D7B6}" dt="2023-08-07T05:11:54.847" v="204" actId="20577"/>
          <ac:spMkLst>
            <pc:docMk/>
            <pc:sldMk cId="3334894480" sldId="283"/>
            <ac:spMk id="10" creationId="{6424663C-24C3-43E9-B305-4BA826D0F46D}"/>
          </ac:spMkLst>
        </pc:spChg>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DE8E5183-7201-4FFF-9FC5-C5DF72C6D7B6}" dt="2023-08-07T05:12:04.864" v="205"/>
              <pc2:cmMkLst xmlns:pc2="http://schemas.microsoft.com/office/powerpoint/2019/9/main/command">
                <pc:docMk/>
                <pc:sldMk cId="3334894480" sldId="283"/>
                <pc2:cmMk id="{D1734084-4273-402F-BC60-4452FB292BF3}"/>
              </pc2:cmMkLst>
              <pc226:cmRplyChg chg="add">
                <pc226:chgData name="Elaine Stanley" userId="9dfc5ab9-b876-4d2e-b928-2720deac3464" providerId="ADAL" clId="{DE8E5183-7201-4FFF-9FC5-C5DF72C6D7B6}" dt="2023-08-07T05:12:04.864" v="205"/>
                <pc2:cmRplyMkLst xmlns:pc2="http://schemas.microsoft.com/office/powerpoint/2019/9/main/command">
                  <pc:docMk/>
                  <pc:sldMk cId="3334894480" sldId="283"/>
                  <pc2:cmMk id="{D1734084-4273-402F-BC60-4452FB292BF3}"/>
                  <pc2:cmRplyMk id="{C12E586E-BAFA-42BF-B67B-B037C6D77A80}"/>
                </pc2:cmRplyMkLst>
              </pc226:cmRplyChg>
            </pc226:cmChg>
          </p:ext>
        </pc:extLst>
      </pc:sldChg>
      <pc:sldChg chg="ord addCm">
        <pc:chgData name="Elaine Stanley" userId="9dfc5ab9-b876-4d2e-b928-2720deac3464" providerId="ADAL" clId="{DE8E5183-7201-4FFF-9FC5-C5DF72C6D7B6}" dt="2023-08-07T05:22:41.088" v="213"/>
        <pc:sldMkLst>
          <pc:docMk/>
          <pc:sldMk cId="2928453540" sldId="287"/>
        </pc:sldMkLst>
        <pc:extLst>
          <p:ext xmlns:p="http://schemas.openxmlformats.org/presentationml/2006/main" uri="{D6D511B9-2390-475A-947B-AFAB55BFBCF1}">
            <pc226:cmChg xmlns:pc226="http://schemas.microsoft.com/office/powerpoint/2022/06/main/command" chg="add">
              <pc226:chgData name="Elaine Stanley" userId="9dfc5ab9-b876-4d2e-b928-2720deac3464" providerId="ADAL" clId="{DE8E5183-7201-4FFF-9FC5-C5DF72C6D7B6}" dt="2023-08-07T05:22:41.088" v="213"/>
              <pc2:cmMkLst xmlns:pc2="http://schemas.microsoft.com/office/powerpoint/2019/9/main/command">
                <pc:docMk/>
                <pc:sldMk cId="2928453540" sldId="287"/>
                <pc2:cmMk id="{A0F2B5F7-7A56-434A-B76E-AD4FAF3B35ED}"/>
              </pc2:cmMkLst>
            </pc226:cmChg>
          </p:ext>
        </pc:extLst>
      </pc:sldChg>
      <pc:sldChg chg="modCm">
        <pc:chgData name="Elaine Stanley" userId="9dfc5ab9-b876-4d2e-b928-2720deac3464" providerId="ADAL" clId="{DE8E5183-7201-4FFF-9FC5-C5DF72C6D7B6}" dt="2023-08-07T05:09:19.916" v="0"/>
        <pc:sldMkLst>
          <pc:docMk/>
          <pc:sldMk cId="4292008902" sldId="314"/>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DE8E5183-7201-4FFF-9FC5-C5DF72C6D7B6}" dt="2023-08-07T05:09:19.916" v="0"/>
              <pc2:cmMkLst xmlns:pc2="http://schemas.microsoft.com/office/powerpoint/2019/9/main/command">
                <pc:docMk/>
                <pc:sldMk cId="4292008902" sldId="314"/>
                <pc2:cmMk id="{3384B393-4F35-497A-BAC5-9A54DD0871BA}"/>
              </pc2:cmMkLst>
              <pc226:cmRplyChg chg="add">
                <pc226:chgData name="Elaine Stanley" userId="9dfc5ab9-b876-4d2e-b928-2720deac3464" providerId="ADAL" clId="{DE8E5183-7201-4FFF-9FC5-C5DF72C6D7B6}" dt="2023-08-07T05:09:19.916" v="0"/>
                <pc2:cmRplyMkLst xmlns:pc2="http://schemas.microsoft.com/office/powerpoint/2019/9/main/command">
                  <pc:docMk/>
                  <pc:sldMk cId="4292008902" sldId="314"/>
                  <pc2:cmMk id="{3384B393-4F35-497A-BAC5-9A54DD0871BA}"/>
                  <pc2:cmRplyMk id="{3AC6765C-FDB5-4F2C-9496-BE5EBC34918F}"/>
                </pc2:cmRplyMkLst>
              </pc226:cmRplyChg>
            </pc226:cmChg>
          </p:ext>
        </pc:extLst>
      </pc:sldChg>
      <pc:sldChg chg="modCm">
        <pc:chgData name="Elaine Stanley" userId="9dfc5ab9-b876-4d2e-b928-2720deac3464" providerId="ADAL" clId="{DE8E5183-7201-4FFF-9FC5-C5DF72C6D7B6}" dt="2023-08-07T05:22:17.063" v="212"/>
        <pc:sldMkLst>
          <pc:docMk/>
          <pc:sldMk cId="3671715320" sldId="315"/>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DE8E5183-7201-4FFF-9FC5-C5DF72C6D7B6}" dt="2023-08-07T05:22:17.063" v="212"/>
              <pc2:cmMkLst xmlns:pc2="http://schemas.microsoft.com/office/powerpoint/2019/9/main/command">
                <pc:docMk/>
                <pc:sldMk cId="3671715320" sldId="315"/>
                <pc2:cmMk id="{52BBE0C6-62E5-4A4A-A8A0-4CF2574F9D72}"/>
              </pc2:cmMkLst>
              <pc226:cmRplyChg chg="add">
                <pc226:chgData name="Elaine Stanley" userId="9dfc5ab9-b876-4d2e-b928-2720deac3464" providerId="ADAL" clId="{DE8E5183-7201-4FFF-9FC5-C5DF72C6D7B6}" dt="2023-08-07T05:22:17.063" v="212"/>
                <pc2:cmRplyMkLst xmlns:pc2="http://schemas.microsoft.com/office/powerpoint/2019/9/main/command">
                  <pc:docMk/>
                  <pc:sldMk cId="3671715320" sldId="315"/>
                  <pc2:cmMk id="{52BBE0C6-62E5-4A4A-A8A0-4CF2574F9D72}"/>
                  <pc2:cmRplyMk id="{889A79AC-8DB0-4755-BB4B-6D56F09A3F61}"/>
                </pc2:cmRplyMkLst>
              </pc226:cmRplyChg>
            </pc226:cmChg>
          </p:ext>
        </pc:extLst>
      </pc:sldChg>
      <pc:sldChg chg="modCm">
        <pc:chgData name="Elaine Stanley" userId="9dfc5ab9-b876-4d2e-b928-2720deac3464" providerId="ADAL" clId="{DE8E5183-7201-4FFF-9FC5-C5DF72C6D7B6}" dt="2023-08-07T05:12:16.716" v="206"/>
        <pc:sldMkLst>
          <pc:docMk/>
          <pc:sldMk cId="2824016319" sldId="420"/>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DE8E5183-7201-4FFF-9FC5-C5DF72C6D7B6}" dt="2023-08-07T05:12:16.716" v="206"/>
              <pc2:cmMkLst xmlns:pc2="http://schemas.microsoft.com/office/powerpoint/2019/9/main/command">
                <pc:docMk/>
                <pc:sldMk cId="2824016319" sldId="420"/>
                <pc2:cmMk id="{34557053-75E5-452D-A216-5DCF9533C1A5}"/>
              </pc2:cmMkLst>
              <pc226:cmRplyChg chg="add">
                <pc226:chgData name="Elaine Stanley" userId="9dfc5ab9-b876-4d2e-b928-2720deac3464" providerId="ADAL" clId="{DE8E5183-7201-4FFF-9FC5-C5DF72C6D7B6}" dt="2023-08-07T05:12:16.716" v="206"/>
                <pc2:cmRplyMkLst xmlns:pc2="http://schemas.microsoft.com/office/powerpoint/2019/9/main/command">
                  <pc:docMk/>
                  <pc:sldMk cId="2824016319" sldId="420"/>
                  <pc2:cmMk id="{34557053-75E5-452D-A216-5DCF9533C1A5}"/>
                  <pc2:cmRplyMk id="{F0994205-DBD6-4BF7-AD86-ED14869E48D9}"/>
                </pc2:cmRplyMkLst>
              </pc226:cmRplyChg>
            </pc226:cmChg>
          </p:ext>
        </pc:extLst>
      </pc:sldChg>
      <pc:sldChg chg="modCm">
        <pc:chgData name="Elaine Stanley" userId="9dfc5ab9-b876-4d2e-b928-2720deac3464" providerId="ADAL" clId="{DE8E5183-7201-4FFF-9FC5-C5DF72C6D7B6}" dt="2023-08-07T05:09:45.572" v="1"/>
        <pc:sldMkLst>
          <pc:docMk/>
          <pc:sldMk cId="3743201840" sldId="423"/>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DE8E5183-7201-4FFF-9FC5-C5DF72C6D7B6}" dt="2023-08-07T05:09:45.572" v="1"/>
              <pc2:cmMkLst xmlns:pc2="http://schemas.microsoft.com/office/powerpoint/2019/9/main/command">
                <pc:docMk/>
                <pc:sldMk cId="3743201840" sldId="423"/>
                <pc2:cmMk id="{2068533F-6FF2-4FB2-A220-665E9AB95967}"/>
              </pc2:cmMkLst>
              <pc226:cmRplyChg chg="add">
                <pc226:chgData name="Elaine Stanley" userId="9dfc5ab9-b876-4d2e-b928-2720deac3464" providerId="ADAL" clId="{DE8E5183-7201-4FFF-9FC5-C5DF72C6D7B6}" dt="2023-08-07T05:09:45.572" v="1"/>
                <pc2:cmRplyMkLst xmlns:pc2="http://schemas.microsoft.com/office/powerpoint/2019/9/main/command">
                  <pc:docMk/>
                  <pc:sldMk cId="3743201840" sldId="423"/>
                  <pc2:cmMk id="{2068533F-6FF2-4FB2-A220-665E9AB95967}"/>
                  <pc2:cmRplyMk id="{40377B19-42B7-406A-8E33-F30BEBFD57AD}"/>
                </pc2:cmRplyMkLst>
              </pc226:cmRplyChg>
            </pc226:cmChg>
          </p:ext>
        </pc:extLst>
      </pc:sldChg>
      <pc:sldChg chg="addSp delSp modSp new mod modNotesTx">
        <pc:chgData name="Elaine Stanley" userId="9dfc5ab9-b876-4d2e-b928-2720deac3464" providerId="ADAL" clId="{DE8E5183-7201-4FFF-9FC5-C5DF72C6D7B6}" dt="2023-08-08T01:29:08.194" v="587" actId="20577"/>
        <pc:sldMkLst>
          <pc:docMk/>
          <pc:sldMk cId="1920851413" sldId="424"/>
        </pc:sldMkLst>
        <pc:spChg chg="del">
          <ac:chgData name="Elaine Stanley" userId="9dfc5ab9-b876-4d2e-b928-2720deac3464" providerId="ADAL" clId="{DE8E5183-7201-4FFF-9FC5-C5DF72C6D7B6}" dt="2023-08-08T00:58:54.984" v="216"/>
          <ac:spMkLst>
            <pc:docMk/>
            <pc:sldMk cId="1920851413" sldId="424"/>
            <ac:spMk id="2" creationId="{B70C6303-2870-62BB-6DF3-4E3C3874CF87}"/>
          </ac:spMkLst>
        </pc:spChg>
        <pc:spChg chg="add mod">
          <ac:chgData name="Elaine Stanley" userId="9dfc5ab9-b876-4d2e-b928-2720deac3464" providerId="ADAL" clId="{DE8E5183-7201-4FFF-9FC5-C5DF72C6D7B6}" dt="2023-08-08T01:22:02.861" v="361" actId="20577"/>
          <ac:spMkLst>
            <pc:docMk/>
            <pc:sldMk cId="1920851413" sldId="424"/>
            <ac:spMk id="3" creationId="{0C6510F8-7CCB-777A-0BED-62604ACB0EFE}"/>
          </ac:spMkLst>
        </pc:spChg>
        <pc:spChg chg="add mod">
          <ac:chgData name="Elaine Stanley" userId="9dfc5ab9-b876-4d2e-b928-2720deac3464" providerId="ADAL" clId="{DE8E5183-7201-4FFF-9FC5-C5DF72C6D7B6}" dt="2023-08-08T01:17:14.787" v="272" actId="1076"/>
          <ac:spMkLst>
            <pc:docMk/>
            <pc:sldMk cId="1920851413" sldId="424"/>
            <ac:spMk id="4" creationId="{BF7F0CD8-DA81-A631-10C5-580F9E563CCE}"/>
          </ac:spMkLst>
        </pc:spChg>
      </pc:sldChg>
      <pc:sldChg chg="modSp add mod ord modNotesTx">
        <pc:chgData name="Elaine Stanley" userId="9dfc5ab9-b876-4d2e-b928-2720deac3464" providerId="ADAL" clId="{DE8E5183-7201-4FFF-9FC5-C5DF72C6D7B6}" dt="2023-08-08T01:32:12.550" v="609" actId="20577"/>
        <pc:sldMkLst>
          <pc:docMk/>
          <pc:sldMk cId="3272142595" sldId="425"/>
        </pc:sldMkLst>
        <pc:spChg chg="mod">
          <ac:chgData name="Elaine Stanley" userId="9dfc5ab9-b876-4d2e-b928-2720deac3464" providerId="ADAL" clId="{DE8E5183-7201-4FFF-9FC5-C5DF72C6D7B6}" dt="2023-08-08T01:21:57.926" v="358" actId="20577"/>
          <ac:spMkLst>
            <pc:docMk/>
            <pc:sldMk cId="3272142595" sldId="425"/>
            <ac:spMk id="3" creationId="{0C6510F8-7CCB-777A-0BED-62604ACB0EFE}"/>
          </ac:spMkLst>
        </pc:spChg>
        <pc:spChg chg="mod">
          <ac:chgData name="Elaine Stanley" userId="9dfc5ab9-b876-4d2e-b928-2720deac3464" providerId="ADAL" clId="{DE8E5183-7201-4FFF-9FC5-C5DF72C6D7B6}" dt="2023-08-08T01:22:08.122" v="362" actId="1076"/>
          <ac:spMkLst>
            <pc:docMk/>
            <pc:sldMk cId="3272142595" sldId="425"/>
            <ac:spMk id="4" creationId="{BF7F0CD8-DA81-A631-10C5-580F9E563CCE}"/>
          </ac:spMkLst>
        </pc:spChg>
      </pc:sldChg>
    </pc:docChg>
  </pc:docChgLst>
  <pc:docChgLst>
    <pc:chgData name="Amanda Coleiro" userId="S::amanda.coleiro@esa.edu.au::b30aea03-0fa7-4240-b1c4-13bfd1507b63" providerId="AD" clId="Web-{6D6853B4-4260-A544-ED16-AEBE671765FB}"/>
    <pc:docChg chg="modSld">
      <pc:chgData name="Amanda Coleiro" userId="S::amanda.coleiro@esa.edu.au::b30aea03-0fa7-4240-b1c4-13bfd1507b63" providerId="AD" clId="Web-{6D6853B4-4260-A544-ED16-AEBE671765FB}" dt="2023-09-20T03:40:01.343" v="3"/>
      <pc:docMkLst>
        <pc:docMk/>
      </pc:docMkLst>
      <pc:sldChg chg="modSp">
        <pc:chgData name="Amanda Coleiro" userId="S::amanda.coleiro@esa.edu.au::b30aea03-0fa7-4240-b1c4-13bfd1507b63" providerId="AD" clId="Web-{6D6853B4-4260-A544-ED16-AEBE671765FB}" dt="2023-09-20T03:39:46.827" v="1"/>
        <pc:sldMkLst>
          <pc:docMk/>
          <pc:sldMk cId="525691723" sldId="274"/>
        </pc:sldMkLst>
        <pc:graphicFrameChg chg="mod modGraphic">
          <ac:chgData name="Amanda Coleiro" userId="S::amanda.coleiro@esa.edu.au::b30aea03-0fa7-4240-b1c4-13bfd1507b63" providerId="AD" clId="Web-{6D6853B4-4260-A544-ED16-AEBE671765FB}" dt="2023-09-20T03:39:46.827" v="1"/>
          <ac:graphicFrameMkLst>
            <pc:docMk/>
            <pc:sldMk cId="525691723" sldId="274"/>
            <ac:graphicFrameMk id="10" creationId="{3E760B94-070A-2C42-23B1-87889E38526F}"/>
          </ac:graphicFrameMkLst>
        </pc:graphicFrameChg>
      </pc:sldChg>
      <pc:sldChg chg="modSp">
        <pc:chgData name="Amanda Coleiro" userId="S::amanda.coleiro@esa.edu.au::b30aea03-0fa7-4240-b1c4-13bfd1507b63" providerId="AD" clId="Web-{6D6853B4-4260-A544-ED16-AEBE671765FB}" dt="2023-09-20T03:40:01.343" v="3"/>
        <pc:sldMkLst>
          <pc:docMk/>
          <pc:sldMk cId="2928453540" sldId="287"/>
        </pc:sldMkLst>
        <pc:graphicFrameChg chg="mod modGraphic">
          <ac:chgData name="Amanda Coleiro" userId="S::amanda.coleiro@esa.edu.au::b30aea03-0fa7-4240-b1c4-13bfd1507b63" providerId="AD" clId="Web-{6D6853B4-4260-A544-ED16-AEBE671765FB}" dt="2023-09-20T03:40:01.343" v="3"/>
          <ac:graphicFrameMkLst>
            <pc:docMk/>
            <pc:sldMk cId="2928453540" sldId="287"/>
            <ac:graphicFrameMk id="17" creationId="{7B90A272-269A-3377-CF0A-A8ED201AC361}"/>
          </ac:graphicFrameMkLst>
        </pc:graphicFrameChg>
      </pc:sldChg>
    </pc:docChg>
  </pc:docChgLst>
  <pc:docChgLst>
    <pc:chgData name="Liz Heynes" userId="e5ff50d5-f39a-42f6-9e9f-e790bcc8c38d" providerId="ADAL" clId="{53B1A9AD-7DA5-42AF-960A-CA5212C882EF}"/>
    <pc:docChg chg="custSel addSld delSld modSld">
      <pc:chgData name="Liz Heynes" userId="e5ff50d5-f39a-42f6-9e9f-e790bcc8c38d" providerId="ADAL" clId="{53B1A9AD-7DA5-42AF-960A-CA5212C882EF}" dt="2023-08-17T06:24:32.221" v="1532" actId="20577"/>
      <pc:docMkLst>
        <pc:docMk/>
      </pc:docMkLst>
      <pc:sldChg chg="del">
        <pc:chgData name="Liz Heynes" userId="e5ff50d5-f39a-42f6-9e9f-e790bcc8c38d" providerId="ADAL" clId="{53B1A9AD-7DA5-42AF-960A-CA5212C882EF}" dt="2023-08-04T03:33:19.764" v="124" actId="47"/>
        <pc:sldMkLst>
          <pc:docMk/>
          <pc:sldMk cId="1861414753" sldId="257"/>
        </pc:sldMkLst>
      </pc:sldChg>
      <pc:sldChg chg="addSp delSp modSp add del mod modClrScheme chgLayout modNotesTx">
        <pc:chgData name="Liz Heynes" userId="e5ff50d5-f39a-42f6-9e9f-e790bcc8c38d" providerId="ADAL" clId="{53B1A9AD-7DA5-42AF-960A-CA5212C882EF}" dt="2023-08-17T06:24:32.221" v="1532" actId="20577"/>
        <pc:sldMkLst>
          <pc:docMk/>
          <pc:sldMk cId="2177325358" sldId="261"/>
        </pc:sldMkLst>
        <pc:spChg chg="add del mod ord">
          <ac:chgData name="Liz Heynes" userId="e5ff50d5-f39a-42f6-9e9f-e790bcc8c38d" providerId="ADAL" clId="{53B1A9AD-7DA5-42AF-960A-CA5212C882EF}" dt="2023-08-04T03:31:40.714" v="85" actId="478"/>
          <ac:spMkLst>
            <pc:docMk/>
            <pc:sldMk cId="2177325358" sldId="261"/>
            <ac:spMk id="2" creationId="{3E029C36-D844-8269-473E-45257471F7FD}"/>
          </ac:spMkLst>
        </pc:spChg>
        <pc:spChg chg="mod ord">
          <ac:chgData name="Liz Heynes" userId="e5ff50d5-f39a-42f6-9e9f-e790bcc8c38d" providerId="ADAL" clId="{53B1A9AD-7DA5-42AF-960A-CA5212C882EF}" dt="2023-08-17T06:24:19.706" v="1528" actId="20577"/>
          <ac:spMkLst>
            <pc:docMk/>
            <pc:sldMk cId="2177325358" sldId="261"/>
            <ac:spMk id="3" creationId="{AE4617B5-9A76-47DD-9238-2B215367E3C5}"/>
          </ac:spMkLst>
        </pc:spChg>
        <pc:spChg chg="mod ord">
          <ac:chgData name="Liz Heynes" userId="e5ff50d5-f39a-42f6-9e9f-e790bcc8c38d" providerId="ADAL" clId="{53B1A9AD-7DA5-42AF-960A-CA5212C882EF}" dt="2023-08-17T06:24:22.534" v="1530" actId="20577"/>
          <ac:spMkLst>
            <pc:docMk/>
            <pc:sldMk cId="2177325358" sldId="261"/>
            <ac:spMk id="4" creationId="{0D1D91B1-5B78-4150-9A3C-916B3706FCE4}"/>
          </ac:spMkLst>
        </pc:spChg>
        <pc:spChg chg="mod ord">
          <ac:chgData name="Liz Heynes" userId="e5ff50d5-f39a-42f6-9e9f-e790bcc8c38d" providerId="ADAL" clId="{53B1A9AD-7DA5-42AF-960A-CA5212C882EF}" dt="2023-08-04T03:22:02.916" v="24" actId="700"/>
          <ac:spMkLst>
            <pc:docMk/>
            <pc:sldMk cId="2177325358" sldId="261"/>
            <ac:spMk id="5" creationId="{92E8DB92-B79D-4635-B2E5-0631364F7B2B}"/>
          </ac:spMkLst>
        </pc:spChg>
        <pc:spChg chg="mod">
          <ac:chgData name="Liz Heynes" userId="e5ff50d5-f39a-42f6-9e9f-e790bcc8c38d" providerId="ADAL" clId="{53B1A9AD-7DA5-42AF-960A-CA5212C882EF}" dt="2023-08-17T06:24:32.221" v="1532" actId="20577"/>
          <ac:spMkLst>
            <pc:docMk/>
            <pc:sldMk cId="2177325358" sldId="261"/>
            <ac:spMk id="17" creationId="{B8744681-5D0B-4BF7-BBE8-11427D90C10C}"/>
          </ac:spMkLst>
        </pc:spChg>
      </pc:sldChg>
      <pc:sldChg chg="addSp modSp del mod modClrScheme chgLayout">
        <pc:chgData name="Liz Heynes" userId="e5ff50d5-f39a-42f6-9e9f-e790bcc8c38d" providerId="ADAL" clId="{53B1A9AD-7DA5-42AF-960A-CA5212C882EF}" dt="2023-08-09T03:11:02.919" v="729" actId="47"/>
        <pc:sldMkLst>
          <pc:docMk/>
          <pc:sldMk cId="4248662152" sldId="264"/>
        </pc:sldMkLst>
        <pc:spChg chg="add mod ord">
          <ac:chgData name="Liz Heynes" userId="e5ff50d5-f39a-42f6-9e9f-e790bcc8c38d" providerId="ADAL" clId="{53B1A9AD-7DA5-42AF-960A-CA5212C882EF}" dt="2023-08-03T23:31:20.692" v="21" actId="700"/>
          <ac:spMkLst>
            <pc:docMk/>
            <pc:sldMk cId="4248662152" sldId="264"/>
            <ac:spMk id="2" creationId="{2A06C48B-5368-4FC5-9360-F53A490160C9}"/>
          </ac:spMkLst>
        </pc:spChg>
      </pc:sldChg>
      <pc:sldChg chg="addSp modSp del mod modClrScheme chgLayout">
        <pc:chgData name="Liz Heynes" userId="e5ff50d5-f39a-42f6-9e9f-e790bcc8c38d" providerId="ADAL" clId="{53B1A9AD-7DA5-42AF-960A-CA5212C882EF}" dt="2023-08-09T03:11:02.919" v="729" actId="47"/>
        <pc:sldMkLst>
          <pc:docMk/>
          <pc:sldMk cId="3335377412" sldId="266"/>
        </pc:sldMkLst>
        <pc:spChg chg="add mod ord">
          <ac:chgData name="Liz Heynes" userId="e5ff50d5-f39a-42f6-9e9f-e790bcc8c38d" providerId="ADAL" clId="{53B1A9AD-7DA5-42AF-960A-CA5212C882EF}" dt="2023-08-03T23:31:10.051" v="20" actId="700"/>
          <ac:spMkLst>
            <pc:docMk/>
            <pc:sldMk cId="3335377412" sldId="266"/>
            <ac:spMk id="2" creationId="{9FCD53CB-D242-B301-4876-E8212B91F36C}"/>
          </ac:spMkLst>
        </pc:spChg>
      </pc:sldChg>
      <pc:sldChg chg="addSp modSp del mod modClrScheme chgLayout">
        <pc:chgData name="Liz Heynes" userId="e5ff50d5-f39a-42f6-9e9f-e790bcc8c38d" providerId="ADAL" clId="{53B1A9AD-7DA5-42AF-960A-CA5212C882EF}" dt="2023-08-09T03:11:02.919" v="729" actId="47"/>
        <pc:sldMkLst>
          <pc:docMk/>
          <pc:sldMk cId="2709793713" sldId="267"/>
        </pc:sldMkLst>
        <pc:spChg chg="add mod ord">
          <ac:chgData name="Liz Heynes" userId="e5ff50d5-f39a-42f6-9e9f-e790bcc8c38d" providerId="ADAL" clId="{53B1A9AD-7DA5-42AF-960A-CA5212C882EF}" dt="2023-08-03T23:30:50.546" v="17" actId="700"/>
          <ac:spMkLst>
            <pc:docMk/>
            <pc:sldMk cId="2709793713" sldId="267"/>
            <ac:spMk id="2" creationId="{587EFFD3-1219-4427-49AA-A431BF566865}"/>
          </ac:spMkLst>
        </pc:spChg>
      </pc:sldChg>
      <pc:sldChg chg="addSp modSp del mod modClrScheme chgLayout">
        <pc:chgData name="Liz Heynes" userId="e5ff50d5-f39a-42f6-9e9f-e790bcc8c38d" providerId="ADAL" clId="{53B1A9AD-7DA5-42AF-960A-CA5212C882EF}" dt="2023-08-09T03:11:02.919" v="729" actId="47"/>
        <pc:sldMkLst>
          <pc:docMk/>
          <pc:sldMk cId="3904399280" sldId="269"/>
        </pc:sldMkLst>
        <pc:spChg chg="add mod ord">
          <ac:chgData name="Liz Heynes" userId="e5ff50d5-f39a-42f6-9e9f-e790bcc8c38d" providerId="ADAL" clId="{53B1A9AD-7DA5-42AF-960A-CA5212C882EF}" dt="2023-08-03T23:31:02.007" v="19" actId="700"/>
          <ac:spMkLst>
            <pc:docMk/>
            <pc:sldMk cId="3904399280" sldId="269"/>
            <ac:spMk id="2" creationId="{6F329FED-B578-0E48-63F3-FFA6B00E1A1E}"/>
          </ac:spMkLst>
        </pc:spChg>
      </pc:sldChg>
      <pc:sldChg chg="addSp delSp modSp mod modClrScheme chgLayout modNotesTx">
        <pc:chgData name="Liz Heynes" userId="e5ff50d5-f39a-42f6-9e9f-e790bcc8c38d" providerId="ADAL" clId="{53B1A9AD-7DA5-42AF-960A-CA5212C882EF}" dt="2023-08-04T04:45:43.270" v="592"/>
        <pc:sldMkLst>
          <pc:docMk/>
          <pc:sldMk cId="2777539212" sldId="272"/>
        </pc:sldMkLst>
        <pc:spChg chg="add del mod ord">
          <ac:chgData name="Liz Heynes" userId="e5ff50d5-f39a-42f6-9e9f-e790bcc8c38d" providerId="ADAL" clId="{53B1A9AD-7DA5-42AF-960A-CA5212C882EF}" dt="2023-08-04T03:51:30.981" v="508" actId="478"/>
          <ac:spMkLst>
            <pc:docMk/>
            <pc:sldMk cId="2777539212" sldId="272"/>
            <ac:spMk id="2" creationId="{99BC764F-9083-8DE4-10C8-0B16571EFAED}"/>
          </ac:spMkLst>
        </pc:spChg>
        <pc:spChg chg="mod ord">
          <ac:chgData name="Liz Heynes" userId="e5ff50d5-f39a-42f6-9e9f-e790bcc8c38d" providerId="ADAL" clId="{53B1A9AD-7DA5-42AF-960A-CA5212C882EF}" dt="2023-08-03T23:28:48.259" v="0" actId="700"/>
          <ac:spMkLst>
            <pc:docMk/>
            <pc:sldMk cId="2777539212" sldId="272"/>
            <ac:spMk id="3" creationId="{AE4617B5-9A76-47DD-9238-2B215367E3C5}"/>
          </ac:spMkLst>
        </pc:spChg>
        <pc:spChg chg="mod ord">
          <ac:chgData name="Liz Heynes" userId="e5ff50d5-f39a-42f6-9e9f-e790bcc8c38d" providerId="ADAL" clId="{53B1A9AD-7DA5-42AF-960A-CA5212C882EF}" dt="2023-08-03T23:28:48.259" v="0" actId="700"/>
          <ac:spMkLst>
            <pc:docMk/>
            <pc:sldMk cId="2777539212" sldId="272"/>
            <ac:spMk id="4" creationId="{0D1D91B1-5B78-4150-9A3C-916B3706FCE4}"/>
          </ac:spMkLst>
        </pc:spChg>
        <pc:spChg chg="add mod">
          <ac:chgData name="Liz Heynes" userId="e5ff50d5-f39a-42f6-9e9f-e790bcc8c38d" providerId="ADAL" clId="{53B1A9AD-7DA5-42AF-960A-CA5212C882EF}" dt="2023-08-04T03:31:01.967" v="81"/>
          <ac:spMkLst>
            <pc:docMk/>
            <pc:sldMk cId="2777539212" sldId="272"/>
            <ac:spMk id="5" creationId="{B6C2B57E-25F4-CD46-1EB9-DD81D22DFFD1}"/>
          </ac:spMkLst>
        </pc:spChg>
        <pc:spChg chg="mod ord">
          <ac:chgData name="Liz Heynes" userId="e5ff50d5-f39a-42f6-9e9f-e790bcc8c38d" providerId="ADAL" clId="{53B1A9AD-7DA5-42AF-960A-CA5212C882EF}" dt="2023-08-03T23:28:48.259" v="0" actId="700"/>
          <ac:spMkLst>
            <pc:docMk/>
            <pc:sldMk cId="2777539212" sldId="272"/>
            <ac:spMk id="8" creationId="{9E313EF4-F517-46F4-973E-CD5D1F2642CF}"/>
          </ac:spMkLst>
        </pc:spChg>
        <pc:picChg chg="add mod">
          <ac:chgData name="Liz Heynes" userId="e5ff50d5-f39a-42f6-9e9f-e790bcc8c38d" providerId="ADAL" clId="{53B1A9AD-7DA5-42AF-960A-CA5212C882EF}" dt="2023-08-04T03:31:01.967" v="81"/>
          <ac:picMkLst>
            <pc:docMk/>
            <pc:sldMk cId="2777539212" sldId="272"/>
            <ac:picMk id="6" creationId="{FAA3DE1F-E436-BD2C-CA68-C6AFB71B4C95}"/>
          </ac:picMkLst>
        </pc:picChg>
        <pc:picChg chg="del">
          <ac:chgData name="Liz Heynes" userId="e5ff50d5-f39a-42f6-9e9f-e790bcc8c38d" providerId="ADAL" clId="{53B1A9AD-7DA5-42AF-960A-CA5212C882EF}" dt="2023-08-04T03:31:01.661" v="80" actId="478"/>
          <ac:picMkLst>
            <pc:docMk/>
            <pc:sldMk cId="2777539212" sldId="272"/>
            <ac:picMk id="11" creationId="{D91A9691-F8FA-4883-A217-5F35EAED6D1E}"/>
          </ac:picMkLst>
        </pc:picChg>
      </pc:sldChg>
      <pc:sldChg chg="addSp delSp modSp mod modClrScheme delCm chgLayout modNotesTx">
        <pc:chgData name="Liz Heynes" userId="e5ff50d5-f39a-42f6-9e9f-e790bcc8c38d" providerId="ADAL" clId="{53B1A9AD-7DA5-42AF-960A-CA5212C882EF}" dt="2023-08-09T05:11:31.253" v="1516" actId="20577"/>
        <pc:sldMkLst>
          <pc:docMk/>
          <pc:sldMk cId="2751178438" sldId="273"/>
        </pc:sldMkLst>
        <pc:spChg chg="add del mod ord">
          <ac:chgData name="Liz Heynes" userId="e5ff50d5-f39a-42f6-9e9f-e790bcc8c38d" providerId="ADAL" clId="{53B1A9AD-7DA5-42AF-960A-CA5212C882EF}" dt="2023-08-04T03:31:29.044" v="84" actId="478"/>
          <ac:spMkLst>
            <pc:docMk/>
            <pc:sldMk cId="2751178438" sldId="273"/>
            <ac:spMk id="2" creationId="{743CCD9A-B5BC-98A4-564C-B294F411ADA4}"/>
          </ac:spMkLst>
        </pc:spChg>
        <pc:spChg chg="add mod">
          <ac:chgData name="Liz Heynes" userId="e5ff50d5-f39a-42f6-9e9f-e790bcc8c38d" providerId="ADAL" clId="{53B1A9AD-7DA5-42AF-960A-CA5212C882EF}" dt="2023-08-04T03:31:22.301" v="83"/>
          <ac:spMkLst>
            <pc:docMk/>
            <pc:sldMk cId="2751178438" sldId="273"/>
            <ac:spMk id="3" creationId="{1C5CF93E-613F-1FB8-7649-B60390097D11}"/>
          </ac:spMkLst>
        </pc:spChg>
        <pc:spChg chg="mod ord">
          <ac:chgData name="Liz Heynes" userId="e5ff50d5-f39a-42f6-9e9f-e790bcc8c38d" providerId="ADAL" clId="{53B1A9AD-7DA5-42AF-960A-CA5212C882EF}" dt="2023-08-03T23:28:53.036" v="1" actId="700"/>
          <ac:spMkLst>
            <pc:docMk/>
            <pc:sldMk cId="2751178438" sldId="273"/>
            <ac:spMk id="19" creationId="{65F02FA7-3690-48C5-94D5-821D9E128073}"/>
          </ac:spMkLst>
        </pc:spChg>
        <pc:grpChg chg="del">
          <ac:chgData name="Liz Heynes" userId="e5ff50d5-f39a-42f6-9e9f-e790bcc8c38d" providerId="ADAL" clId="{53B1A9AD-7DA5-42AF-960A-CA5212C882EF}" dt="2023-08-04T03:31:21.357" v="82" actId="478"/>
          <ac:grpSpMkLst>
            <pc:docMk/>
            <pc:sldMk cId="2751178438" sldId="273"/>
            <ac:grpSpMk id="31" creationId="{67B5E51B-4704-4DF6-A569-4327AD840B16}"/>
          </ac:grpSpMkLst>
        </pc:grpChg>
        <pc:picChg chg="add mod">
          <ac:chgData name="Liz Heynes" userId="e5ff50d5-f39a-42f6-9e9f-e790bcc8c38d" providerId="ADAL" clId="{53B1A9AD-7DA5-42AF-960A-CA5212C882EF}" dt="2023-08-04T03:31:22.301" v="83"/>
          <ac:picMkLst>
            <pc:docMk/>
            <pc:sldMk cId="2751178438" sldId="273"/>
            <ac:picMk id="5" creationId="{A61543E1-97EB-2C7B-D4AD-712FFB61123D}"/>
          </ac:picMkLst>
        </pc:picChg>
        <pc:picChg chg="add mod">
          <ac:chgData name="Liz Heynes" userId="e5ff50d5-f39a-42f6-9e9f-e790bcc8c38d" providerId="ADAL" clId="{53B1A9AD-7DA5-42AF-960A-CA5212C882EF}" dt="2023-08-04T03:31:22.301" v="83"/>
          <ac:picMkLst>
            <pc:docMk/>
            <pc:sldMk cId="2751178438" sldId="273"/>
            <ac:picMk id="6" creationId="{FFF2EA43-26E5-4BD0-EAD6-46776A33E87E}"/>
          </ac:picMkLst>
        </pc:pic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53B1A9AD-7DA5-42AF-960A-CA5212C882EF}" dt="2023-08-07T06:25:03.111" v="728"/>
              <pc2:cmMkLst xmlns:pc2="http://schemas.microsoft.com/office/powerpoint/2019/9/main/command">
                <pc:docMk/>
                <pc:sldMk cId="2751178438" sldId="273"/>
                <pc2:cmMk id="{E607C150-0A22-46B5-9EBD-1CF1064FFA72}"/>
              </pc2:cmMkLst>
            </pc226:cmChg>
          </p:ext>
        </pc:extLst>
      </pc:sldChg>
      <pc:sldChg chg="addSp delSp modSp mod modClrScheme addCm delCm modCm chgLayout">
        <pc:chgData name="Liz Heynes" userId="e5ff50d5-f39a-42f6-9e9f-e790bcc8c38d" providerId="ADAL" clId="{53B1A9AD-7DA5-42AF-960A-CA5212C882EF}" dt="2023-08-09T05:09:09.340" v="1477" actId="478"/>
        <pc:sldMkLst>
          <pc:docMk/>
          <pc:sldMk cId="525691723" sldId="274"/>
        </pc:sldMkLst>
        <pc:spChg chg="add mod">
          <ac:chgData name="Liz Heynes" userId="e5ff50d5-f39a-42f6-9e9f-e790bcc8c38d" providerId="ADAL" clId="{53B1A9AD-7DA5-42AF-960A-CA5212C882EF}" dt="2023-08-09T04:42:21.035" v="817"/>
          <ac:spMkLst>
            <pc:docMk/>
            <pc:sldMk cId="525691723" sldId="274"/>
            <ac:spMk id="3" creationId="{889C1B18-F294-69B9-6AB9-428B6F1EBB09}"/>
          </ac:spMkLst>
        </pc:spChg>
        <pc:spChg chg="add del mod ord">
          <ac:chgData name="Liz Heynes" userId="e5ff50d5-f39a-42f6-9e9f-e790bcc8c38d" providerId="ADAL" clId="{53B1A9AD-7DA5-42AF-960A-CA5212C882EF}" dt="2023-08-04T03:42:11.813" v="371" actId="478"/>
          <ac:spMkLst>
            <pc:docMk/>
            <pc:sldMk cId="525691723" sldId="274"/>
            <ac:spMk id="4" creationId="{009D40FE-F381-AFC2-7DFF-AEF47E04F77D}"/>
          </ac:spMkLst>
        </pc:spChg>
        <pc:spChg chg="mod ord">
          <ac:chgData name="Liz Heynes" userId="e5ff50d5-f39a-42f6-9e9f-e790bcc8c38d" providerId="ADAL" clId="{53B1A9AD-7DA5-42AF-960A-CA5212C882EF}" dt="2023-08-03T23:29:26.435" v="7" actId="700"/>
          <ac:spMkLst>
            <pc:docMk/>
            <pc:sldMk cId="525691723" sldId="274"/>
            <ac:spMk id="7" creationId="{AF8A88B0-77E8-43D4-92C8-11FEE102F84D}"/>
          </ac:spMkLst>
        </pc:spChg>
        <pc:spChg chg="del">
          <ac:chgData name="Liz Heynes" userId="e5ff50d5-f39a-42f6-9e9f-e790bcc8c38d" providerId="ADAL" clId="{53B1A9AD-7DA5-42AF-960A-CA5212C882EF}" dt="2023-08-04T03:42:28.023" v="372" actId="478"/>
          <ac:spMkLst>
            <pc:docMk/>
            <pc:sldMk cId="525691723" sldId="274"/>
            <ac:spMk id="9" creationId="{A4590B31-EA51-418C-BBD4-C8CD1EB7763B}"/>
          </ac:spMkLst>
        </pc:spChg>
        <pc:spChg chg="mod">
          <ac:chgData name="Liz Heynes" userId="e5ff50d5-f39a-42f6-9e9f-e790bcc8c38d" providerId="ADAL" clId="{53B1A9AD-7DA5-42AF-960A-CA5212C882EF}" dt="2023-08-04T04:07:19.295" v="522" actId="1076"/>
          <ac:spMkLst>
            <pc:docMk/>
            <pc:sldMk cId="525691723" sldId="274"/>
            <ac:spMk id="11" creationId="{EB5D1407-E0E7-4DA2-AB8C-AFFC47995FC1}"/>
          </ac:spMkLst>
        </pc:spChg>
        <pc:spChg chg="add del mod">
          <ac:chgData name="Liz Heynes" userId="e5ff50d5-f39a-42f6-9e9f-e790bcc8c38d" providerId="ADAL" clId="{53B1A9AD-7DA5-42AF-960A-CA5212C882EF}" dt="2023-08-09T05:09:09.340" v="1477" actId="478"/>
          <ac:spMkLst>
            <pc:docMk/>
            <pc:sldMk cId="525691723" sldId="274"/>
            <ac:spMk id="13" creationId="{9BFCC11D-406A-577A-FDC6-4FBE7CD56226}"/>
          </ac:spMkLst>
        </pc:spChg>
        <pc:spChg chg="add mod">
          <ac:chgData name="Liz Heynes" userId="e5ff50d5-f39a-42f6-9e9f-e790bcc8c38d" providerId="ADAL" clId="{53B1A9AD-7DA5-42AF-960A-CA5212C882EF}" dt="2023-08-04T04:08:40.173" v="584" actId="1038"/>
          <ac:spMkLst>
            <pc:docMk/>
            <pc:sldMk cId="525691723" sldId="274"/>
            <ac:spMk id="18" creationId="{350CBC21-2C8D-3247-8C6E-A0B389E261F3}"/>
          </ac:spMkLst>
        </pc:spChg>
        <pc:spChg chg="add del mod">
          <ac:chgData name="Liz Heynes" userId="e5ff50d5-f39a-42f6-9e9f-e790bcc8c38d" providerId="ADAL" clId="{53B1A9AD-7DA5-42AF-960A-CA5212C882EF}" dt="2023-08-09T04:42:10.902" v="816" actId="478"/>
          <ac:spMkLst>
            <pc:docMk/>
            <pc:sldMk cId="525691723" sldId="274"/>
            <ac:spMk id="19" creationId="{69592A41-AF48-DD08-C11D-4B1624C830A8}"/>
          </ac:spMkLst>
        </pc:spChg>
        <pc:graphicFrameChg chg="del mod ord">
          <ac:chgData name="Liz Heynes" userId="e5ff50d5-f39a-42f6-9e9f-e790bcc8c38d" providerId="ADAL" clId="{53B1A9AD-7DA5-42AF-960A-CA5212C882EF}" dt="2023-08-04T03:43:38.686" v="389" actId="478"/>
          <ac:graphicFrameMkLst>
            <pc:docMk/>
            <pc:sldMk cId="525691723" sldId="274"/>
            <ac:graphicFrameMk id="3" creationId="{99191696-FA51-4B06-A678-3A01F6B82EE1}"/>
          </ac:graphicFrameMkLst>
        </pc:graphicFrameChg>
        <pc:graphicFrameChg chg="add mod modGraphic">
          <ac:chgData name="Liz Heynes" userId="e5ff50d5-f39a-42f6-9e9f-e790bcc8c38d" providerId="ADAL" clId="{53B1A9AD-7DA5-42AF-960A-CA5212C882EF}" dt="2023-08-04T04:08:25.192" v="564" actId="20577"/>
          <ac:graphicFrameMkLst>
            <pc:docMk/>
            <pc:sldMk cId="525691723" sldId="274"/>
            <ac:graphicFrameMk id="10" creationId="{3E760B94-070A-2C42-23B1-87889E38526F}"/>
          </ac:graphicFrameMkLst>
        </pc:graphicFrameChg>
        <pc:picChg chg="add mod">
          <ac:chgData name="Liz Heynes" userId="e5ff50d5-f39a-42f6-9e9f-e790bcc8c38d" providerId="ADAL" clId="{53B1A9AD-7DA5-42AF-960A-CA5212C882EF}" dt="2023-08-09T04:42:21.035" v="817"/>
          <ac:picMkLst>
            <pc:docMk/>
            <pc:sldMk cId="525691723" sldId="274"/>
            <ac:picMk id="4" creationId="{897ACA80-E117-622C-14DF-409348CE76BC}"/>
          </ac:picMkLst>
        </pc:picChg>
        <pc:picChg chg="del">
          <ac:chgData name="Liz Heynes" userId="e5ff50d5-f39a-42f6-9e9f-e790bcc8c38d" providerId="ADAL" clId="{53B1A9AD-7DA5-42AF-960A-CA5212C882EF}" dt="2023-08-04T03:47:03.808" v="447" actId="478"/>
          <ac:picMkLst>
            <pc:docMk/>
            <pc:sldMk cId="525691723" sldId="274"/>
            <ac:picMk id="6" creationId="{AFC6EA6B-D257-46BF-B5CD-24C81ED9B0F3}"/>
          </ac:picMkLst>
        </pc:picChg>
        <pc:picChg chg="del">
          <ac:chgData name="Liz Heynes" userId="e5ff50d5-f39a-42f6-9e9f-e790bcc8c38d" providerId="ADAL" clId="{53B1A9AD-7DA5-42AF-960A-CA5212C882EF}" dt="2023-08-04T03:44:58.123" v="427" actId="478"/>
          <ac:picMkLst>
            <pc:docMk/>
            <pc:sldMk cId="525691723" sldId="274"/>
            <ac:picMk id="12" creationId="{03232B7C-2B95-4D28-844A-4016663FB2EB}"/>
          </ac:picMkLst>
        </pc:picChg>
        <pc:picChg chg="add del mod">
          <ac:chgData name="Liz Heynes" userId="e5ff50d5-f39a-42f6-9e9f-e790bcc8c38d" providerId="ADAL" clId="{53B1A9AD-7DA5-42AF-960A-CA5212C882EF}" dt="2023-08-09T05:09:08.449" v="1476" actId="478"/>
          <ac:picMkLst>
            <pc:docMk/>
            <pc:sldMk cId="525691723" sldId="274"/>
            <ac:picMk id="14" creationId="{D6504A96-58B9-CC5F-A38D-979578803A45}"/>
          </ac:picMkLst>
        </pc:picChg>
        <pc:picChg chg="add del mod">
          <ac:chgData name="Liz Heynes" userId="e5ff50d5-f39a-42f6-9e9f-e790bcc8c38d" providerId="ADAL" clId="{53B1A9AD-7DA5-42AF-960A-CA5212C882EF}" dt="2023-08-09T04:42:08.809" v="815" actId="478"/>
          <ac:picMkLst>
            <pc:docMk/>
            <pc:sldMk cId="525691723" sldId="274"/>
            <ac:picMk id="20" creationId="{9AA5D1F4-7A65-6403-2875-ABCA113F1483}"/>
          </ac:picMkLst>
        </pc:picChg>
        <pc:cxnChg chg="add mod">
          <ac:chgData name="Liz Heynes" userId="e5ff50d5-f39a-42f6-9e9f-e790bcc8c38d" providerId="ADAL" clId="{53B1A9AD-7DA5-42AF-960A-CA5212C882EF}" dt="2023-08-04T03:45:55.276" v="435" actId="1076"/>
          <ac:cxnSpMkLst>
            <pc:docMk/>
            <pc:sldMk cId="525691723" sldId="274"/>
            <ac:cxnSpMk id="15" creationId="{BC5F9AA2-FD07-84CB-111C-66B8A4CC46D4}"/>
          </ac:cxnSpMkLst>
        </pc:cxnChg>
        <pc:cxnChg chg="add del mod">
          <ac:chgData name="Liz Heynes" userId="e5ff50d5-f39a-42f6-9e9f-e790bcc8c38d" providerId="ADAL" clId="{53B1A9AD-7DA5-42AF-960A-CA5212C882EF}" dt="2023-08-04T03:46:14.080" v="439" actId="478"/>
          <ac:cxnSpMkLst>
            <pc:docMk/>
            <pc:sldMk cId="525691723" sldId="274"/>
            <ac:cxnSpMk id="17" creationId="{2E8D88E9-E5F6-DE3B-D820-814A85CA7654}"/>
          </ac:cxnSpMkLst>
        </pc:cxnChg>
        <pc:cxnChg chg="add mod">
          <ac:chgData name="Liz Heynes" userId="e5ff50d5-f39a-42f6-9e9f-e790bcc8c38d" providerId="ADAL" clId="{53B1A9AD-7DA5-42AF-960A-CA5212C882EF}" dt="2023-08-04T04:08:32.335" v="570" actId="1035"/>
          <ac:cxnSpMkLst>
            <pc:docMk/>
            <pc:sldMk cId="525691723" sldId="274"/>
            <ac:cxnSpMk id="21" creationId="{01315F3C-DE32-39D6-0649-835EB28FA43E}"/>
          </ac:cxnSpMkLst>
        </pc:cxnChg>
        <pc:cxnChg chg="add mod">
          <ac:chgData name="Liz Heynes" userId="e5ff50d5-f39a-42f6-9e9f-e790bcc8c38d" providerId="ADAL" clId="{53B1A9AD-7DA5-42AF-960A-CA5212C882EF}" dt="2023-08-04T04:08:32.335" v="570" actId="1035"/>
          <ac:cxnSpMkLst>
            <pc:docMk/>
            <pc:sldMk cId="525691723" sldId="274"/>
            <ac:cxnSpMk id="22" creationId="{C34C1913-5005-3B57-98A6-BE5A4C6CBC7B}"/>
          </ac:cxnSpMkLst>
        </pc:cxnChg>
        <pc:extLst>
          <p:ext xmlns:p="http://schemas.openxmlformats.org/presentationml/2006/main" uri="{D6D511B9-2390-475A-947B-AFAB55BFBCF1}">
            <pc226:cmChg xmlns:pc226="http://schemas.microsoft.com/office/powerpoint/2022/06/main/command" chg="del mod">
              <pc226:chgData name="Liz Heynes" userId="e5ff50d5-f39a-42f6-9e9f-e790bcc8c38d" providerId="ADAL" clId="{53B1A9AD-7DA5-42AF-960A-CA5212C882EF}" dt="2023-08-09T03:13:15.295" v="739"/>
              <pc2:cmMkLst xmlns:pc2="http://schemas.microsoft.com/office/powerpoint/2019/9/main/command">
                <pc:docMk/>
                <pc:sldMk cId="525691723" sldId="274"/>
                <pc2:cmMk id="{01BF340B-DF58-4D29-AAF9-9BE8C240270A}"/>
              </pc2:cmMkLst>
              <pc226:cmRplyChg chg="add">
                <pc226:chgData name="Liz Heynes" userId="e5ff50d5-f39a-42f6-9e9f-e790bcc8c38d" providerId="ADAL" clId="{53B1A9AD-7DA5-42AF-960A-CA5212C882EF}" dt="2023-08-04T03:47:23.174" v="449"/>
                <pc2:cmRplyMkLst xmlns:pc2="http://schemas.microsoft.com/office/powerpoint/2019/9/main/command">
                  <pc:docMk/>
                  <pc:sldMk cId="525691723" sldId="274"/>
                  <pc2:cmMk id="{01BF340B-DF58-4D29-AAF9-9BE8C240270A}"/>
                  <pc2:cmRplyMk id="{964B8CC0-F513-4349-90F8-5E66CFFE4DB7}"/>
                </pc2:cmRplyMkLst>
              </pc226:cmRplyChg>
            </pc226:cmChg>
            <pc226:cmChg xmlns:pc226="http://schemas.microsoft.com/office/powerpoint/2022/06/main/command" chg="add del">
              <pc226:chgData name="Liz Heynes" userId="e5ff50d5-f39a-42f6-9e9f-e790bcc8c38d" providerId="ADAL" clId="{53B1A9AD-7DA5-42AF-960A-CA5212C882EF}" dt="2023-08-09T04:42:26.838" v="818"/>
              <pc2:cmMkLst xmlns:pc2="http://schemas.microsoft.com/office/powerpoint/2019/9/main/command">
                <pc:docMk/>
                <pc:sldMk cId="525691723" sldId="274"/>
                <pc2:cmMk id="{98CC9FDD-BC82-43DC-AF62-C75B3FAF8421}"/>
              </pc2:cmMkLst>
            </pc226:cmChg>
          </p:ext>
        </pc:extLst>
      </pc:sldChg>
      <pc:sldChg chg="addSp delSp modSp mod modClrScheme chgLayout">
        <pc:chgData name="Liz Heynes" userId="e5ff50d5-f39a-42f6-9e9f-e790bcc8c38d" providerId="ADAL" clId="{53B1A9AD-7DA5-42AF-960A-CA5212C882EF}" dt="2023-08-04T04:07:10.095" v="521" actId="1076"/>
        <pc:sldMkLst>
          <pc:docMk/>
          <pc:sldMk cId="1143386547" sldId="275"/>
        </pc:sldMkLst>
        <pc:spChg chg="add del mod ord">
          <ac:chgData name="Liz Heynes" userId="e5ff50d5-f39a-42f6-9e9f-e790bcc8c38d" providerId="ADAL" clId="{53B1A9AD-7DA5-42AF-960A-CA5212C882EF}" dt="2023-08-04T03:47:54.487" v="451" actId="478"/>
          <ac:spMkLst>
            <pc:docMk/>
            <pc:sldMk cId="1143386547" sldId="275"/>
            <ac:spMk id="2" creationId="{5ACE054F-45A2-926D-5C1E-4ED88EDFC057}"/>
          </ac:spMkLst>
        </pc:spChg>
        <pc:spChg chg="add mod">
          <ac:chgData name="Liz Heynes" userId="e5ff50d5-f39a-42f6-9e9f-e790bcc8c38d" providerId="ADAL" clId="{53B1A9AD-7DA5-42AF-960A-CA5212C882EF}" dt="2023-08-04T03:26:16.472" v="51"/>
          <ac:spMkLst>
            <pc:docMk/>
            <pc:sldMk cId="1143386547" sldId="275"/>
            <ac:spMk id="4" creationId="{CEB8E6DF-6678-B9EC-8221-9C0E4410B0CE}"/>
          </ac:spMkLst>
        </pc:spChg>
        <pc:spChg chg="mod ord">
          <ac:chgData name="Liz Heynes" userId="e5ff50d5-f39a-42f6-9e9f-e790bcc8c38d" providerId="ADAL" clId="{53B1A9AD-7DA5-42AF-960A-CA5212C882EF}" dt="2023-08-03T23:29:21.203" v="6" actId="700"/>
          <ac:spMkLst>
            <pc:docMk/>
            <pc:sldMk cId="1143386547" sldId="275"/>
            <ac:spMk id="8" creationId="{2286D4D0-68E2-48BF-8C0F-9379F27221F6}"/>
          </ac:spMkLst>
        </pc:spChg>
        <pc:spChg chg="mod">
          <ac:chgData name="Liz Heynes" userId="e5ff50d5-f39a-42f6-9e9f-e790bcc8c38d" providerId="ADAL" clId="{53B1A9AD-7DA5-42AF-960A-CA5212C882EF}" dt="2023-08-04T04:07:10.095" v="521" actId="1076"/>
          <ac:spMkLst>
            <pc:docMk/>
            <pc:sldMk cId="1143386547" sldId="275"/>
            <ac:spMk id="10" creationId="{B612CCB2-9C9D-4056-ABDA-8B1127ADD804}"/>
          </ac:spMkLst>
        </pc:spChg>
        <pc:picChg chg="add mod">
          <ac:chgData name="Liz Heynes" userId="e5ff50d5-f39a-42f6-9e9f-e790bcc8c38d" providerId="ADAL" clId="{53B1A9AD-7DA5-42AF-960A-CA5212C882EF}" dt="2023-08-04T03:26:16.472" v="51"/>
          <ac:picMkLst>
            <pc:docMk/>
            <pc:sldMk cId="1143386547" sldId="275"/>
            <ac:picMk id="5" creationId="{EF3C45DC-5DB6-8182-6565-A9BC117C4075}"/>
          </ac:picMkLst>
        </pc:picChg>
        <pc:picChg chg="del">
          <ac:chgData name="Liz Heynes" userId="e5ff50d5-f39a-42f6-9e9f-e790bcc8c38d" providerId="ADAL" clId="{53B1A9AD-7DA5-42AF-960A-CA5212C882EF}" dt="2023-08-04T03:26:15.558" v="50" actId="478"/>
          <ac:picMkLst>
            <pc:docMk/>
            <pc:sldMk cId="1143386547" sldId="275"/>
            <ac:picMk id="11" creationId="{B86B435F-CCE9-4230-8D80-3E4131F7A559}"/>
          </ac:picMkLst>
        </pc:picChg>
      </pc:sldChg>
      <pc:sldChg chg="addSp delSp modSp mod modClrScheme addCm delCm chgLayout modNotesTx">
        <pc:chgData name="Liz Heynes" userId="e5ff50d5-f39a-42f6-9e9f-e790bcc8c38d" providerId="ADAL" clId="{53B1A9AD-7DA5-42AF-960A-CA5212C882EF}" dt="2023-08-09T05:08:45.829" v="1475"/>
        <pc:sldMkLst>
          <pc:docMk/>
          <pc:sldMk cId="2937028638" sldId="276"/>
        </pc:sldMkLst>
        <pc:spChg chg="mod">
          <ac:chgData name="Liz Heynes" userId="e5ff50d5-f39a-42f6-9e9f-e790bcc8c38d" providerId="ADAL" clId="{53B1A9AD-7DA5-42AF-960A-CA5212C882EF}" dt="2023-08-04T03:27:43.348" v="58" actId="1076"/>
          <ac:spMkLst>
            <pc:docMk/>
            <pc:sldMk cId="2937028638" sldId="276"/>
            <ac:spMk id="2" creationId="{764A2A53-CAB8-6C67-4FFF-5EB19458A426}"/>
          </ac:spMkLst>
        </pc:spChg>
        <pc:spChg chg="add del mod ord">
          <ac:chgData name="Liz Heynes" userId="e5ff50d5-f39a-42f6-9e9f-e790bcc8c38d" providerId="ADAL" clId="{53B1A9AD-7DA5-42AF-960A-CA5212C882EF}" dt="2023-08-04T03:25:27.750" v="43" actId="478"/>
          <ac:spMkLst>
            <pc:docMk/>
            <pc:sldMk cId="2937028638" sldId="276"/>
            <ac:spMk id="3" creationId="{4A3266EF-F9C3-96E5-A22E-E870CB296790}"/>
          </ac:spMkLst>
        </pc:spChg>
        <pc:spChg chg="mod ord">
          <ac:chgData name="Liz Heynes" userId="e5ff50d5-f39a-42f6-9e9f-e790bcc8c38d" providerId="ADAL" clId="{53B1A9AD-7DA5-42AF-960A-CA5212C882EF}" dt="2023-08-04T03:27:11.864" v="55" actId="20577"/>
          <ac:spMkLst>
            <pc:docMk/>
            <pc:sldMk cId="2937028638" sldId="276"/>
            <ac:spMk id="4" creationId="{0D1D91B1-5B78-4150-9A3C-916B3706FCE4}"/>
          </ac:spMkLst>
        </pc:spChg>
        <pc:spChg chg="add mod">
          <ac:chgData name="Liz Heynes" userId="e5ff50d5-f39a-42f6-9e9f-e790bcc8c38d" providerId="ADAL" clId="{53B1A9AD-7DA5-42AF-960A-CA5212C882EF}" dt="2023-08-04T03:25:52.333" v="47"/>
          <ac:spMkLst>
            <pc:docMk/>
            <pc:sldMk cId="2937028638" sldId="276"/>
            <ac:spMk id="5" creationId="{CC1411F2-14B6-DF00-10E2-78A9ACBF2508}"/>
          </ac:spMkLst>
        </pc:spChg>
        <pc:spChg chg="mod">
          <ac:chgData name="Liz Heynes" userId="e5ff50d5-f39a-42f6-9e9f-e790bcc8c38d" providerId="ADAL" clId="{53B1A9AD-7DA5-42AF-960A-CA5212C882EF}" dt="2023-08-09T03:11:56.879" v="735" actId="255"/>
          <ac:spMkLst>
            <pc:docMk/>
            <pc:sldMk cId="2937028638" sldId="276"/>
            <ac:spMk id="10" creationId="{ED4E556D-0904-C113-6253-24EF93C1E8EB}"/>
          </ac:spMkLst>
        </pc:spChg>
        <pc:spChg chg="mod">
          <ac:chgData name="Liz Heynes" userId="e5ff50d5-f39a-42f6-9e9f-e790bcc8c38d" providerId="ADAL" clId="{53B1A9AD-7DA5-42AF-960A-CA5212C882EF}" dt="2023-08-04T03:27:59.595" v="61" actId="207"/>
          <ac:spMkLst>
            <pc:docMk/>
            <pc:sldMk cId="2937028638" sldId="276"/>
            <ac:spMk id="11" creationId="{480882AC-BE7E-A2BA-EA2B-FA1D039D0A48}"/>
          </ac:spMkLst>
        </pc:spChg>
        <pc:spChg chg="mod">
          <ac:chgData name="Liz Heynes" userId="e5ff50d5-f39a-42f6-9e9f-e790bcc8c38d" providerId="ADAL" clId="{53B1A9AD-7DA5-42AF-960A-CA5212C882EF}" dt="2023-08-09T03:12:11.117" v="737" actId="1076"/>
          <ac:spMkLst>
            <pc:docMk/>
            <pc:sldMk cId="2937028638" sldId="276"/>
            <ac:spMk id="12" creationId="{3EAD58D9-7936-0A8C-0280-6EB1956DE692}"/>
          </ac:spMkLst>
        </pc:spChg>
        <pc:spChg chg="add mod">
          <ac:chgData name="Liz Heynes" userId="e5ff50d5-f39a-42f6-9e9f-e790bcc8c38d" providerId="ADAL" clId="{53B1A9AD-7DA5-42AF-960A-CA5212C882EF}" dt="2023-08-04T03:28:20.456" v="66" actId="1076"/>
          <ac:spMkLst>
            <pc:docMk/>
            <pc:sldMk cId="2937028638" sldId="276"/>
            <ac:spMk id="13" creationId="{9DB3AB23-D00E-02EC-0E8D-BB05022E643D}"/>
          </ac:spMkLst>
        </pc:spChg>
        <pc:spChg chg="mod">
          <ac:chgData name="Liz Heynes" userId="e5ff50d5-f39a-42f6-9e9f-e790bcc8c38d" providerId="ADAL" clId="{53B1A9AD-7DA5-42AF-960A-CA5212C882EF}" dt="2023-08-04T03:27:46.913" v="59" actId="1076"/>
          <ac:spMkLst>
            <pc:docMk/>
            <pc:sldMk cId="2937028638" sldId="276"/>
            <ac:spMk id="14" creationId="{90D0AB03-56B6-4B7F-8073-C348ED575368}"/>
          </ac:spMkLst>
        </pc:spChg>
        <pc:spChg chg="mod">
          <ac:chgData name="Liz Heynes" userId="e5ff50d5-f39a-42f6-9e9f-e790bcc8c38d" providerId="ADAL" clId="{53B1A9AD-7DA5-42AF-960A-CA5212C882EF}" dt="2023-08-04T03:26:53.689" v="52" actId="1076"/>
          <ac:spMkLst>
            <pc:docMk/>
            <pc:sldMk cId="2937028638" sldId="276"/>
            <ac:spMk id="16" creationId="{FF520AD5-D064-4FDD-8106-B3691269ABFC}"/>
          </ac:spMkLst>
        </pc:spChg>
        <pc:spChg chg="mod ord">
          <ac:chgData name="Liz Heynes" userId="e5ff50d5-f39a-42f6-9e9f-e790bcc8c38d" providerId="ADAL" clId="{53B1A9AD-7DA5-42AF-960A-CA5212C882EF}" dt="2023-08-03T23:29:37.587" v="9" actId="700"/>
          <ac:spMkLst>
            <pc:docMk/>
            <pc:sldMk cId="2937028638" sldId="276"/>
            <ac:spMk id="19" creationId="{BA8050DD-5761-4A75-83FF-AB93FE062AA2}"/>
          </ac:spMkLst>
        </pc:spChg>
        <pc:spChg chg="mod">
          <ac:chgData name="Liz Heynes" userId="e5ff50d5-f39a-42f6-9e9f-e790bcc8c38d" providerId="ADAL" clId="{53B1A9AD-7DA5-42AF-960A-CA5212C882EF}" dt="2023-08-04T04:09:57.150" v="586" actId="1076"/>
          <ac:spMkLst>
            <pc:docMk/>
            <pc:sldMk cId="2937028638" sldId="276"/>
            <ac:spMk id="22" creationId="{5266C994-BF32-44F7-949D-B9DF1A747CCA}"/>
          </ac:spMkLst>
        </pc:spChg>
        <pc:picChg chg="add mod">
          <ac:chgData name="Liz Heynes" userId="e5ff50d5-f39a-42f6-9e9f-e790bcc8c38d" providerId="ADAL" clId="{53B1A9AD-7DA5-42AF-960A-CA5212C882EF}" dt="2023-08-04T03:25:52.333" v="47"/>
          <ac:picMkLst>
            <pc:docMk/>
            <pc:sldMk cId="2937028638" sldId="276"/>
            <ac:picMk id="6" creationId="{7D7A0BD6-23A1-F593-856F-B59664B1A3DF}"/>
          </ac:picMkLst>
        </pc:picChg>
        <pc:picChg chg="del">
          <ac:chgData name="Liz Heynes" userId="e5ff50d5-f39a-42f6-9e9f-e790bcc8c38d" providerId="ADAL" clId="{53B1A9AD-7DA5-42AF-960A-CA5212C882EF}" dt="2023-08-09T03:11:14.377" v="730" actId="478"/>
          <ac:picMkLst>
            <pc:docMk/>
            <pc:sldMk cId="2937028638" sldId="276"/>
            <ac:picMk id="9" creationId="{3B3888A3-4C3E-53F7-F916-1A4C45FA7BDD}"/>
          </ac:picMkLst>
        </pc:picChg>
        <pc:picChg chg="del">
          <ac:chgData name="Liz Heynes" userId="e5ff50d5-f39a-42f6-9e9f-e790bcc8c38d" providerId="ADAL" clId="{53B1A9AD-7DA5-42AF-960A-CA5212C882EF}" dt="2023-08-04T03:25:51.889" v="46" actId="478"/>
          <ac:picMkLst>
            <pc:docMk/>
            <pc:sldMk cId="2937028638" sldId="276"/>
            <ac:picMk id="26" creationId="{556AD5DC-3080-4850-9C4C-FC55D8687089}"/>
          </ac:picMkLst>
        </pc:picChg>
        <pc:extLst>
          <p:ext xmlns:p="http://schemas.openxmlformats.org/presentationml/2006/main" uri="{D6D511B9-2390-475A-947B-AFAB55BFBCF1}">
            <pc226:cmChg xmlns:pc226="http://schemas.microsoft.com/office/powerpoint/2022/06/main/command" chg="add">
              <pc226:chgData name="Liz Heynes" userId="e5ff50d5-f39a-42f6-9e9f-e790bcc8c38d" providerId="ADAL" clId="{53B1A9AD-7DA5-42AF-960A-CA5212C882EF}" dt="2023-08-09T05:08:45.829" v="1475"/>
              <pc2:cmMkLst xmlns:pc2="http://schemas.microsoft.com/office/powerpoint/2019/9/main/command">
                <pc:docMk/>
                <pc:sldMk cId="2937028638" sldId="276"/>
                <pc2:cmMk id="{7041FD12-80B8-4B74-BD8A-067E47566BC3}"/>
              </pc2:cmMkLst>
            </pc226:cmChg>
            <pc226:cmChg xmlns:pc226="http://schemas.microsoft.com/office/powerpoint/2022/06/main/command" chg="add del">
              <pc226:chgData name="Liz Heynes" userId="e5ff50d5-f39a-42f6-9e9f-e790bcc8c38d" providerId="ADAL" clId="{53B1A9AD-7DA5-42AF-960A-CA5212C882EF}" dt="2023-08-09T03:12:19.293" v="738"/>
              <pc2:cmMkLst xmlns:pc2="http://schemas.microsoft.com/office/powerpoint/2019/9/main/command">
                <pc:docMk/>
                <pc:sldMk cId="2937028638" sldId="276"/>
                <pc2:cmMk id="{BDE4205A-B694-4ADF-B3A7-678EB5B303A1}"/>
              </pc2:cmMkLst>
            </pc226:cmChg>
          </p:ext>
        </pc:extLst>
      </pc:sldChg>
      <pc:sldChg chg="modSp del mod modClrScheme chgLayout">
        <pc:chgData name="Liz Heynes" userId="e5ff50d5-f39a-42f6-9e9f-e790bcc8c38d" providerId="ADAL" clId="{53B1A9AD-7DA5-42AF-960A-CA5212C882EF}" dt="2023-08-04T03:24:03.176" v="37" actId="47"/>
        <pc:sldMkLst>
          <pc:docMk/>
          <pc:sldMk cId="2689695376" sldId="277"/>
        </pc:sldMkLst>
        <pc:spChg chg="mod ord">
          <ac:chgData name="Liz Heynes" userId="e5ff50d5-f39a-42f6-9e9f-e790bcc8c38d" providerId="ADAL" clId="{53B1A9AD-7DA5-42AF-960A-CA5212C882EF}" dt="2023-08-04T03:22:02.916" v="24" actId="700"/>
          <ac:spMkLst>
            <pc:docMk/>
            <pc:sldMk cId="2689695376" sldId="277"/>
            <ac:spMk id="2" creationId="{BB67D4A6-AD0B-4B64-B234-4987AAF92DFF}"/>
          </ac:spMkLst>
        </pc:spChg>
        <pc:spChg chg="mod ord">
          <ac:chgData name="Liz Heynes" userId="e5ff50d5-f39a-42f6-9e9f-e790bcc8c38d" providerId="ADAL" clId="{53B1A9AD-7DA5-42AF-960A-CA5212C882EF}" dt="2023-08-04T03:22:02.916" v="24" actId="700"/>
          <ac:spMkLst>
            <pc:docMk/>
            <pc:sldMk cId="2689695376" sldId="277"/>
            <ac:spMk id="5" creationId="{92E8DB92-B79D-4635-B2E5-0631364F7B2B}"/>
          </ac:spMkLst>
        </pc:spChg>
      </pc:sldChg>
      <pc:sldChg chg="modSp del mod modClrScheme chgLayout">
        <pc:chgData name="Liz Heynes" userId="e5ff50d5-f39a-42f6-9e9f-e790bcc8c38d" providerId="ADAL" clId="{53B1A9AD-7DA5-42AF-960A-CA5212C882EF}" dt="2023-08-04T03:22:44.903" v="26" actId="47"/>
        <pc:sldMkLst>
          <pc:docMk/>
          <pc:sldMk cId="1885080832" sldId="279"/>
        </pc:sldMkLst>
        <pc:spChg chg="mod ord">
          <ac:chgData name="Liz Heynes" userId="e5ff50d5-f39a-42f6-9e9f-e790bcc8c38d" providerId="ADAL" clId="{53B1A9AD-7DA5-42AF-960A-CA5212C882EF}" dt="2023-08-04T03:22:02.916" v="24" actId="700"/>
          <ac:spMkLst>
            <pc:docMk/>
            <pc:sldMk cId="1885080832" sldId="279"/>
            <ac:spMk id="2" creationId="{BB67D4A6-AD0B-4B64-B234-4987AAF92DFF}"/>
          </ac:spMkLst>
        </pc:spChg>
        <pc:spChg chg="mod ord">
          <ac:chgData name="Liz Heynes" userId="e5ff50d5-f39a-42f6-9e9f-e790bcc8c38d" providerId="ADAL" clId="{53B1A9AD-7DA5-42AF-960A-CA5212C882EF}" dt="2023-08-04T03:22:02.916" v="24" actId="700"/>
          <ac:spMkLst>
            <pc:docMk/>
            <pc:sldMk cId="1885080832" sldId="279"/>
            <ac:spMk id="3" creationId="{AE4617B5-9A76-47DD-9238-2B215367E3C5}"/>
          </ac:spMkLst>
        </pc:spChg>
        <pc:spChg chg="mod ord">
          <ac:chgData name="Liz Heynes" userId="e5ff50d5-f39a-42f6-9e9f-e790bcc8c38d" providerId="ADAL" clId="{53B1A9AD-7DA5-42AF-960A-CA5212C882EF}" dt="2023-08-04T03:22:02.916" v="24" actId="700"/>
          <ac:spMkLst>
            <pc:docMk/>
            <pc:sldMk cId="1885080832" sldId="279"/>
            <ac:spMk id="5" creationId="{92E8DB92-B79D-4635-B2E5-0631364F7B2B}"/>
          </ac:spMkLst>
        </pc:spChg>
      </pc:sldChg>
      <pc:sldChg chg="addSp delSp modSp mod modClrScheme chgLayout">
        <pc:chgData name="Liz Heynes" userId="e5ff50d5-f39a-42f6-9e9f-e790bcc8c38d" providerId="ADAL" clId="{53B1A9AD-7DA5-42AF-960A-CA5212C882EF}" dt="2023-08-04T04:06:16.435" v="509" actId="1076"/>
        <pc:sldMkLst>
          <pc:docMk/>
          <pc:sldMk cId="3099534681" sldId="280"/>
        </pc:sldMkLst>
        <pc:spChg chg="add del mod ord">
          <ac:chgData name="Liz Heynes" userId="e5ff50d5-f39a-42f6-9e9f-e790bcc8c38d" providerId="ADAL" clId="{53B1A9AD-7DA5-42AF-960A-CA5212C882EF}" dt="2023-08-04T03:30:39.321" v="78" actId="478"/>
          <ac:spMkLst>
            <pc:docMk/>
            <pc:sldMk cId="3099534681" sldId="280"/>
            <ac:spMk id="2" creationId="{304C9747-6E7E-DAEE-B54D-90ABD0B0662C}"/>
          </ac:spMkLst>
        </pc:spChg>
        <pc:spChg chg="add mod">
          <ac:chgData name="Liz Heynes" userId="e5ff50d5-f39a-42f6-9e9f-e790bcc8c38d" providerId="ADAL" clId="{53B1A9AD-7DA5-42AF-960A-CA5212C882EF}" dt="2023-08-04T03:30:11.921" v="71"/>
          <ac:spMkLst>
            <pc:docMk/>
            <pc:sldMk cId="3099534681" sldId="280"/>
            <ac:spMk id="4" creationId="{EED22310-9B42-3802-E2C6-E02AC6745BB0}"/>
          </ac:spMkLst>
        </pc:spChg>
        <pc:spChg chg="add mod">
          <ac:chgData name="Liz Heynes" userId="e5ff50d5-f39a-42f6-9e9f-e790bcc8c38d" providerId="ADAL" clId="{53B1A9AD-7DA5-42AF-960A-CA5212C882EF}" dt="2023-08-04T03:50:45.239" v="504"/>
          <ac:spMkLst>
            <pc:docMk/>
            <pc:sldMk cId="3099534681" sldId="280"/>
            <ac:spMk id="6" creationId="{001E38F7-02E7-2C72-2AA0-F1FCE51718DF}"/>
          </ac:spMkLst>
        </pc:spChg>
        <pc:spChg chg="mod ord">
          <ac:chgData name="Liz Heynes" userId="e5ff50d5-f39a-42f6-9e9f-e790bcc8c38d" providerId="ADAL" clId="{53B1A9AD-7DA5-42AF-960A-CA5212C882EF}" dt="2023-08-03T23:29:09.716" v="4" actId="700"/>
          <ac:spMkLst>
            <pc:docMk/>
            <pc:sldMk cId="3099534681" sldId="280"/>
            <ac:spMk id="7" creationId="{AF416FA6-E12D-41FF-B6DA-7631DB523374}"/>
          </ac:spMkLst>
        </pc:spChg>
        <pc:spChg chg="mod">
          <ac:chgData name="Liz Heynes" userId="e5ff50d5-f39a-42f6-9e9f-e790bcc8c38d" providerId="ADAL" clId="{53B1A9AD-7DA5-42AF-960A-CA5212C882EF}" dt="2023-08-04T04:06:16.435" v="509" actId="1076"/>
          <ac:spMkLst>
            <pc:docMk/>
            <pc:sldMk cId="3099534681" sldId="280"/>
            <ac:spMk id="11" creationId="{6A261EE1-9BF3-4181-ABB5-CD855C8361D9}"/>
          </ac:spMkLst>
        </pc:spChg>
        <pc:picChg chg="add mod">
          <ac:chgData name="Liz Heynes" userId="e5ff50d5-f39a-42f6-9e9f-e790bcc8c38d" providerId="ADAL" clId="{53B1A9AD-7DA5-42AF-960A-CA5212C882EF}" dt="2023-08-04T03:30:11.921" v="71"/>
          <ac:picMkLst>
            <pc:docMk/>
            <pc:sldMk cId="3099534681" sldId="280"/>
            <ac:picMk id="5" creationId="{D0A4473D-1F52-44FA-6C83-A139B3453DDE}"/>
          </ac:picMkLst>
        </pc:picChg>
        <pc:picChg chg="add mod">
          <ac:chgData name="Liz Heynes" userId="e5ff50d5-f39a-42f6-9e9f-e790bcc8c38d" providerId="ADAL" clId="{53B1A9AD-7DA5-42AF-960A-CA5212C882EF}" dt="2023-08-04T03:50:45.239" v="504"/>
          <ac:picMkLst>
            <pc:docMk/>
            <pc:sldMk cId="3099534681" sldId="280"/>
            <ac:picMk id="8" creationId="{204C9AE5-B5A2-8FA2-2C26-7F107B92C4CD}"/>
          </ac:picMkLst>
        </pc:picChg>
        <pc:picChg chg="del">
          <ac:chgData name="Liz Heynes" userId="e5ff50d5-f39a-42f6-9e9f-e790bcc8c38d" providerId="ADAL" clId="{53B1A9AD-7DA5-42AF-960A-CA5212C882EF}" dt="2023-08-04T03:30:11.629" v="70" actId="478"/>
          <ac:picMkLst>
            <pc:docMk/>
            <pc:sldMk cId="3099534681" sldId="280"/>
            <ac:picMk id="9" creationId="{4986A63C-7660-4205-8237-020BC06DCAE8}"/>
          </ac:picMkLst>
        </pc:picChg>
        <pc:picChg chg="del">
          <ac:chgData name="Liz Heynes" userId="e5ff50d5-f39a-42f6-9e9f-e790bcc8c38d" providerId="ADAL" clId="{53B1A9AD-7DA5-42AF-960A-CA5212C882EF}" dt="2023-08-04T03:50:47.670" v="505" actId="478"/>
          <ac:picMkLst>
            <pc:docMk/>
            <pc:sldMk cId="3099534681" sldId="280"/>
            <ac:picMk id="12" creationId="{7F28DB0A-4253-4873-B827-669F7186967D}"/>
          </ac:picMkLst>
        </pc:picChg>
      </pc:sldChg>
      <pc:sldChg chg="addSp delSp modSp mod modClrScheme chgLayout">
        <pc:chgData name="Liz Heynes" userId="e5ff50d5-f39a-42f6-9e9f-e790bcc8c38d" providerId="ADAL" clId="{53B1A9AD-7DA5-42AF-960A-CA5212C882EF}" dt="2023-08-04T04:06:40.368" v="519" actId="20577"/>
        <pc:sldMkLst>
          <pc:docMk/>
          <pc:sldMk cId="2080103385" sldId="281"/>
        </pc:sldMkLst>
        <pc:spChg chg="add del mod ord">
          <ac:chgData name="Liz Heynes" userId="e5ff50d5-f39a-42f6-9e9f-e790bcc8c38d" providerId="ADAL" clId="{53B1A9AD-7DA5-42AF-960A-CA5212C882EF}" dt="2023-08-04T03:30:34.903" v="77" actId="478"/>
          <ac:spMkLst>
            <pc:docMk/>
            <pc:sldMk cId="2080103385" sldId="281"/>
            <ac:spMk id="2" creationId="{8929849B-237A-3EF3-E65A-A7E4924B08E4}"/>
          </ac:spMkLst>
        </pc:spChg>
        <pc:spChg chg="add mod">
          <ac:chgData name="Liz Heynes" userId="e5ff50d5-f39a-42f6-9e9f-e790bcc8c38d" providerId="ADAL" clId="{53B1A9AD-7DA5-42AF-960A-CA5212C882EF}" dt="2023-08-04T03:30:23.479" v="73"/>
          <ac:spMkLst>
            <pc:docMk/>
            <pc:sldMk cId="2080103385" sldId="281"/>
            <ac:spMk id="4" creationId="{4244D849-CDE1-5935-BD9C-F30B013C5189}"/>
          </ac:spMkLst>
        </pc:spChg>
        <pc:spChg chg="add mod">
          <ac:chgData name="Liz Heynes" userId="e5ff50d5-f39a-42f6-9e9f-e790bcc8c38d" providerId="ADAL" clId="{53B1A9AD-7DA5-42AF-960A-CA5212C882EF}" dt="2023-08-04T03:50:53.048" v="506"/>
          <ac:spMkLst>
            <pc:docMk/>
            <pc:sldMk cId="2080103385" sldId="281"/>
            <ac:spMk id="7" creationId="{A020721E-8E4D-B866-F1E7-0E83F945EB94}"/>
          </ac:spMkLst>
        </pc:spChg>
        <pc:spChg chg="mod ord">
          <ac:chgData name="Liz Heynes" userId="e5ff50d5-f39a-42f6-9e9f-e790bcc8c38d" providerId="ADAL" clId="{53B1A9AD-7DA5-42AF-960A-CA5212C882EF}" dt="2023-08-03T23:29:05.055" v="3" actId="700"/>
          <ac:spMkLst>
            <pc:docMk/>
            <pc:sldMk cId="2080103385" sldId="281"/>
            <ac:spMk id="9" creationId="{F24B0038-9E38-456D-8799-355D25671B71}"/>
          </ac:spMkLst>
        </pc:spChg>
        <pc:spChg chg="mod">
          <ac:chgData name="Liz Heynes" userId="e5ff50d5-f39a-42f6-9e9f-e790bcc8c38d" providerId="ADAL" clId="{53B1A9AD-7DA5-42AF-960A-CA5212C882EF}" dt="2023-08-04T04:06:27.321" v="510" actId="1076"/>
          <ac:spMkLst>
            <pc:docMk/>
            <pc:sldMk cId="2080103385" sldId="281"/>
            <ac:spMk id="13" creationId="{148FFD10-2B36-4819-97B6-A28004B48507}"/>
          </ac:spMkLst>
        </pc:spChg>
        <pc:graphicFrameChg chg="mod modGraphic">
          <ac:chgData name="Liz Heynes" userId="e5ff50d5-f39a-42f6-9e9f-e790bcc8c38d" providerId="ADAL" clId="{53B1A9AD-7DA5-42AF-960A-CA5212C882EF}" dt="2023-08-04T04:06:40.368" v="519" actId="20577"/>
          <ac:graphicFrameMkLst>
            <pc:docMk/>
            <pc:sldMk cId="2080103385" sldId="281"/>
            <ac:graphicFrameMk id="6" creationId="{6D75BE19-C4E8-4B4D-ABBC-6AF8815F5FC0}"/>
          </ac:graphicFrameMkLst>
        </pc:graphicFrameChg>
        <pc:picChg chg="del">
          <ac:chgData name="Liz Heynes" userId="e5ff50d5-f39a-42f6-9e9f-e790bcc8c38d" providerId="ADAL" clId="{53B1A9AD-7DA5-42AF-960A-CA5212C882EF}" dt="2023-08-04T03:50:55.076" v="507" actId="478"/>
          <ac:picMkLst>
            <pc:docMk/>
            <pc:sldMk cId="2080103385" sldId="281"/>
            <ac:picMk id="3" creationId="{27427ED4-4D82-4E37-9F20-EE06229D2001}"/>
          </ac:picMkLst>
        </pc:picChg>
        <pc:picChg chg="add mod">
          <ac:chgData name="Liz Heynes" userId="e5ff50d5-f39a-42f6-9e9f-e790bcc8c38d" providerId="ADAL" clId="{53B1A9AD-7DA5-42AF-960A-CA5212C882EF}" dt="2023-08-04T03:30:23.479" v="73"/>
          <ac:picMkLst>
            <pc:docMk/>
            <pc:sldMk cId="2080103385" sldId="281"/>
            <ac:picMk id="5" creationId="{CBDA0748-50A7-3A96-D81C-90EB8DE6618B}"/>
          </ac:picMkLst>
        </pc:picChg>
        <pc:picChg chg="add mod">
          <ac:chgData name="Liz Heynes" userId="e5ff50d5-f39a-42f6-9e9f-e790bcc8c38d" providerId="ADAL" clId="{53B1A9AD-7DA5-42AF-960A-CA5212C882EF}" dt="2023-08-04T03:50:53.048" v="506"/>
          <ac:picMkLst>
            <pc:docMk/>
            <pc:sldMk cId="2080103385" sldId="281"/>
            <ac:picMk id="8" creationId="{A306FF11-EFB7-AD38-EB3E-940461C325D6}"/>
          </ac:picMkLst>
        </pc:picChg>
        <pc:picChg chg="del">
          <ac:chgData name="Liz Heynes" userId="e5ff50d5-f39a-42f6-9e9f-e790bcc8c38d" providerId="ADAL" clId="{53B1A9AD-7DA5-42AF-960A-CA5212C882EF}" dt="2023-08-04T03:30:23.074" v="72" actId="478"/>
          <ac:picMkLst>
            <pc:docMk/>
            <pc:sldMk cId="2080103385" sldId="281"/>
            <ac:picMk id="12" creationId="{A5CB15CD-3119-440E-ABCD-6685AD2EBAA6}"/>
          </ac:picMkLst>
        </pc:picChg>
      </pc:sldChg>
      <pc:sldChg chg="addSp delSp modSp mod modClrScheme addCm chgLayout modNotesTx">
        <pc:chgData name="Liz Heynes" userId="e5ff50d5-f39a-42f6-9e9f-e790bcc8c38d" providerId="ADAL" clId="{53B1A9AD-7DA5-42AF-960A-CA5212C882EF}" dt="2023-08-17T06:23:52.103" v="1526" actId="20577"/>
        <pc:sldMkLst>
          <pc:docMk/>
          <pc:sldMk cId="2788717030" sldId="282"/>
        </pc:sldMkLst>
        <pc:spChg chg="add mod">
          <ac:chgData name="Liz Heynes" userId="e5ff50d5-f39a-42f6-9e9f-e790bcc8c38d" providerId="ADAL" clId="{53B1A9AD-7DA5-42AF-960A-CA5212C882EF}" dt="2023-08-09T04:50:46.457" v="1131"/>
          <ac:spMkLst>
            <pc:docMk/>
            <pc:sldMk cId="2788717030" sldId="282"/>
            <ac:spMk id="2" creationId="{38C59735-959C-EB00-7C46-D2642B3D6A43}"/>
          </ac:spMkLst>
        </pc:spChg>
        <pc:spChg chg="add del mod ord">
          <ac:chgData name="Liz Heynes" userId="e5ff50d5-f39a-42f6-9e9f-e790bcc8c38d" providerId="ADAL" clId="{53B1A9AD-7DA5-42AF-960A-CA5212C882EF}" dt="2023-08-04T03:30:32.104" v="76" actId="478"/>
          <ac:spMkLst>
            <pc:docMk/>
            <pc:sldMk cId="2788717030" sldId="282"/>
            <ac:spMk id="2" creationId="{4DADDBEB-E659-6350-4935-D9DDB8CC6F98}"/>
          </ac:spMkLst>
        </pc:spChg>
        <pc:spChg chg="mod ord">
          <ac:chgData name="Liz Heynes" userId="e5ff50d5-f39a-42f6-9e9f-e790bcc8c38d" providerId="ADAL" clId="{53B1A9AD-7DA5-42AF-960A-CA5212C882EF}" dt="2023-08-03T23:28:58.551" v="2" actId="700"/>
          <ac:spMkLst>
            <pc:docMk/>
            <pc:sldMk cId="2788717030" sldId="282"/>
            <ac:spMk id="3" creationId="{25270862-ADCB-43BD-BC11-CF8CEF2EF796}"/>
          </ac:spMkLst>
        </pc:spChg>
        <pc:spChg chg="add del mod">
          <ac:chgData name="Liz Heynes" userId="e5ff50d5-f39a-42f6-9e9f-e790bcc8c38d" providerId="ADAL" clId="{53B1A9AD-7DA5-42AF-960A-CA5212C882EF}" dt="2023-08-09T04:50:46.087" v="1130" actId="478"/>
          <ac:spMkLst>
            <pc:docMk/>
            <pc:sldMk cId="2788717030" sldId="282"/>
            <ac:spMk id="6" creationId="{826D3928-581E-FBF7-766A-89A74FEA8017}"/>
          </ac:spMkLst>
        </pc:spChg>
        <pc:picChg chg="del">
          <ac:chgData name="Liz Heynes" userId="e5ff50d5-f39a-42f6-9e9f-e790bcc8c38d" providerId="ADAL" clId="{53B1A9AD-7DA5-42AF-960A-CA5212C882EF}" dt="2023-08-04T03:30:27.817" v="74" actId="478"/>
          <ac:picMkLst>
            <pc:docMk/>
            <pc:sldMk cId="2788717030" sldId="282"/>
            <ac:picMk id="4" creationId="{F53494C4-A3AE-4189-8739-CCB43222DBD4}"/>
          </ac:picMkLst>
        </pc:picChg>
        <pc:picChg chg="add del mod">
          <ac:chgData name="Liz Heynes" userId="e5ff50d5-f39a-42f6-9e9f-e790bcc8c38d" providerId="ADAL" clId="{53B1A9AD-7DA5-42AF-960A-CA5212C882EF}" dt="2023-08-09T04:50:44.461" v="1129" actId="478"/>
          <ac:picMkLst>
            <pc:docMk/>
            <pc:sldMk cId="2788717030" sldId="282"/>
            <ac:picMk id="7" creationId="{CEB95BE9-3B47-7673-CD3F-BFDCD18699CD}"/>
          </ac:picMkLst>
        </pc:picChg>
        <pc:extLst>
          <p:ext xmlns:p="http://schemas.openxmlformats.org/presentationml/2006/main" uri="{D6D511B9-2390-475A-947B-AFAB55BFBCF1}">
            <pc226:cmChg xmlns:pc226="http://schemas.microsoft.com/office/powerpoint/2022/06/main/command" chg="add">
              <pc226:chgData name="Liz Heynes" userId="e5ff50d5-f39a-42f6-9e9f-e790bcc8c38d" providerId="ADAL" clId="{53B1A9AD-7DA5-42AF-960A-CA5212C882EF}" dt="2023-08-09T05:11:00.956" v="1480"/>
              <pc2:cmMkLst xmlns:pc2="http://schemas.microsoft.com/office/powerpoint/2019/9/main/command">
                <pc:docMk/>
                <pc:sldMk cId="2788717030" sldId="282"/>
                <pc2:cmMk id="{9F0AFDCD-85A1-4586-8515-25902DA923FE}"/>
              </pc2:cmMkLst>
            </pc226:cmChg>
          </p:ext>
        </pc:extLst>
      </pc:sldChg>
      <pc:sldChg chg="modSp add mod addCm delCm modCm modNotesTx">
        <pc:chgData name="Liz Heynes" userId="e5ff50d5-f39a-42f6-9e9f-e790bcc8c38d" providerId="ADAL" clId="{53B1A9AD-7DA5-42AF-960A-CA5212C882EF}" dt="2023-08-17T06:23:17.501" v="1524" actId="20577"/>
        <pc:sldMkLst>
          <pc:docMk/>
          <pc:sldMk cId="3334894480" sldId="283"/>
        </pc:sldMkLst>
        <pc:spChg chg="mod">
          <ac:chgData name="Liz Heynes" userId="e5ff50d5-f39a-42f6-9e9f-e790bcc8c38d" providerId="ADAL" clId="{53B1A9AD-7DA5-42AF-960A-CA5212C882EF}" dt="2023-08-04T03:23:21.916" v="29" actId="20577"/>
          <ac:spMkLst>
            <pc:docMk/>
            <pc:sldMk cId="3334894480" sldId="283"/>
            <ac:spMk id="9" creationId="{8D6788E9-AD98-4DC8-8458-7F04698CA380}"/>
          </ac:spMkLst>
        </pc:spChg>
        <pc:spChg chg="mod">
          <ac:chgData name="Liz Heynes" userId="e5ff50d5-f39a-42f6-9e9f-e790bcc8c38d" providerId="ADAL" clId="{53B1A9AD-7DA5-42AF-960A-CA5212C882EF}" dt="2023-08-09T04:37:38.795" v="811" actId="20577"/>
          <ac:spMkLst>
            <pc:docMk/>
            <pc:sldMk cId="3334894480" sldId="283"/>
            <ac:spMk id="10" creationId="{6424663C-24C3-43E9-B305-4BA826D0F46D}"/>
          </ac:spMkLst>
        </pc:spChg>
        <pc:extLst>
          <p:ext xmlns:p="http://schemas.openxmlformats.org/presentationml/2006/main" uri="{D6D511B9-2390-475A-947B-AFAB55BFBCF1}">
            <pc226:cmChg xmlns:pc226="http://schemas.microsoft.com/office/powerpoint/2022/06/main/command" chg="add del">
              <pc226:chgData name="Liz Heynes" userId="e5ff50d5-f39a-42f6-9e9f-e790bcc8c38d" providerId="ADAL" clId="{53B1A9AD-7DA5-42AF-960A-CA5212C882EF}" dt="2023-08-09T04:37:51.841" v="812"/>
              <pc2:cmMkLst xmlns:pc2="http://schemas.microsoft.com/office/powerpoint/2019/9/main/command">
                <pc:docMk/>
                <pc:sldMk cId="3334894480" sldId="283"/>
                <pc2:cmMk id="{D1734084-4273-402F-BC60-4452FB292BF3}"/>
              </pc2:cmMkLst>
              <pc226:cmRplyChg chg="add">
                <pc226:chgData name="Liz Heynes" userId="e5ff50d5-f39a-42f6-9e9f-e790bcc8c38d" providerId="ADAL" clId="{53B1A9AD-7DA5-42AF-960A-CA5212C882EF}" dt="2023-08-07T06:12:53.548" v="634"/>
                <pc2:cmRplyMkLst xmlns:pc2="http://schemas.microsoft.com/office/powerpoint/2019/9/main/command">
                  <pc:docMk/>
                  <pc:sldMk cId="3334894480" sldId="283"/>
                  <pc2:cmMk id="{D1734084-4273-402F-BC60-4452FB292BF3}"/>
                  <pc2:cmRplyMk id="{CE0E6EC7-30FF-4FC2-98E7-2D181AD60B7C}"/>
                </pc2:cmRplyMkLst>
              </pc226:cmRplyChg>
            </pc226:cmChg>
          </p:ext>
        </pc:extLst>
      </pc:sldChg>
      <pc:sldChg chg="addSp delSp modSp mod modClrScheme addCm chgLayout modNotesTx">
        <pc:chgData name="Liz Heynes" userId="e5ff50d5-f39a-42f6-9e9f-e790bcc8c38d" providerId="ADAL" clId="{53B1A9AD-7DA5-42AF-960A-CA5212C882EF}" dt="2023-08-09T05:08:19.513" v="1474"/>
        <pc:sldMkLst>
          <pc:docMk/>
          <pc:sldMk cId="2420747253" sldId="286"/>
        </pc:sldMkLst>
        <pc:spChg chg="mod">
          <ac:chgData name="Liz Heynes" userId="e5ff50d5-f39a-42f6-9e9f-e790bcc8c38d" providerId="ADAL" clId="{53B1A9AD-7DA5-42AF-960A-CA5212C882EF}" dt="2023-08-04T03:36:57.542" v="206" actId="1076"/>
          <ac:spMkLst>
            <pc:docMk/>
            <pc:sldMk cId="2420747253" sldId="286"/>
            <ac:spMk id="2" creationId="{764A2A53-CAB8-6C67-4FFF-5EB19458A426}"/>
          </ac:spMkLst>
        </pc:spChg>
        <pc:spChg chg="add del mod ord">
          <ac:chgData name="Liz Heynes" userId="e5ff50d5-f39a-42f6-9e9f-e790bcc8c38d" providerId="ADAL" clId="{53B1A9AD-7DA5-42AF-960A-CA5212C882EF}" dt="2023-08-04T03:33:49.368" v="126" actId="478"/>
          <ac:spMkLst>
            <pc:docMk/>
            <pc:sldMk cId="2420747253" sldId="286"/>
            <ac:spMk id="3" creationId="{CC070D42-61E9-9243-5CD9-371BFDAC552E}"/>
          </ac:spMkLst>
        </pc:spChg>
        <pc:spChg chg="mod ord">
          <ac:chgData name="Liz Heynes" userId="e5ff50d5-f39a-42f6-9e9f-e790bcc8c38d" providerId="ADAL" clId="{53B1A9AD-7DA5-42AF-960A-CA5212C882EF}" dt="2023-08-04T03:41:40.172" v="370" actId="20577"/>
          <ac:spMkLst>
            <pc:docMk/>
            <pc:sldMk cId="2420747253" sldId="286"/>
            <ac:spMk id="4" creationId="{0D1D91B1-5B78-4150-9A3C-916B3706FCE4}"/>
          </ac:spMkLst>
        </pc:spChg>
        <pc:spChg chg="del mod">
          <ac:chgData name="Liz Heynes" userId="e5ff50d5-f39a-42f6-9e9f-e790bcc8c38d" providerId="ADAL" clId="{53B1A9AD-7DA5-42AF-960A-CA5212C882EF}" dt="2023-08-04T03:37:11.967" v="208" actId="478"/>
          <ac:spMkLst>
            <pc:docMk/>
            <pc:sldMk cId="2420747253" sldId="286"/>
            <ac:spMk id="5" creationId="{09094432-4F5A-D640-FF5E-EFA2C899CCEB}"/>
          </ac:spMkLst>
        </pc:spChg>
        <pc:spChg chg="del mod">
          <ac:chgData name="Liz Heynes" userId="e5ff50d5-f39a-42f6-9e9f-e790bcc8c38d" providerId="ADAL" clId="{53B1A9AD-7DA5-42AF-960A-CA5212C882EF}" dt="2023-08-04T03:35:58.411" v="191" actId="478"/>
          <ac:spMkLst>
            <pc:docMk/>
            <pc:sldMk cId="2420747253" sldId="286"/>
            <ac:spMk id="6" creationId="{997CD586-75A5-6009-D8DC-B74EC3A955A0}"/>
          </ac:spMkLst>
        </pc:spChg>
        <pc:spChg chg="add mod">
          <ac:chgData name="Liz Heynes" userId="e5ff50d5-f39a-42f6-9e9f-e790bcc8c38d" providerId="ADAL" clId="{53B1A9AD-7DA5-42AF-960A-CA5212C882EF}" dt="2023-08-04T03:25:57.546" v="49"/>
          <ac:spMkLst>
            <pc:docMk/>
            <pc:sldMk cId="2420747253" sldId="286"/>
            <ac:spMk id="7" creationId="{613B78F9-6609-7C90-49EC-0CC8CD318DBD}"/>
          </ac:spMkLst>
        </pc:spChg>
        <pc:spChg chg="add mod">
          <ac:chgData name="Liz Heynes" userId="e5ff50d5-f39a-42f6-9e9f-e790bcc8c38d" providerId="ADAL" clId="{53B1A9AD-7DA5-42AF-960A-CA5212C882EF}" dt="2023-08-04T03:34:16.861" v="130" actId="571"/>
          <ac:spMkLst>
            <pc:docMk/>
            <pc:sldMk cId="2420747253" sldId="286"/>
            <ac:spMk id="9" creationId="{B44A5A08-D91C-1621-42E2-DC5200CF4AEE}"/>
          </ac:spMkLst>
        </pc:spChg>
        <pc:spChg chg="mod">
          <ac:chgData name="Liz Heynes" userId="e5ff50d5-f39a-42f6-9e9f-e790bcc8c38d" providerId="ADAL" clId="{53B1A9AD-7DA5-42AF-960A-CA5212C882EF}" dt="2023-08-04T03:41:28.272" v="367" actId="1036"/>
          <ac:spMkLst>
            <pc:docMk/>
            <pc:sldMk cId="2420747253" sldId="286"/>
            <ac:spMk id="10" creationId="{ED4E556D-0904-C113-6253-24EF93C1E8EB}"/>
          </ac:spMkLst>
        </pc:spChg>
        <pc:spChg chg="add mod">
          <ac:chgData name="Liz Heynes" userId="e5ff50d5-f39a-42f6-9e9f-e790bcc8c38d" providerId="ADAL" clId="{53B1A9AD-7DA5-42AF-960A-CA5212C882EF}" dt="2023-08-04T03:34:31.499" v="133" actId="571"/>
          <ac:spMkLst>
            <pc:docMk/>
            <pc:sldMk cId="2420747253" sldId="286"/>
            <ac:spMk id="11" creationId="{F9FD5E78-3B1F-37AC-3D71-29F9F370F1D0}"/>
          </ac:spMkLst>
        </pc:spChg>
        <pc:spChg chg="del mod">
          <ac:chgData name="Liz Heynes" userId="e5ff50d5-f39a-42f6-9e9f-e790bcc8c38d" providerId="ADAL" clId="{53B1A9AD-7DA5-42AF-960A-CA5212C882EF}" dt="2023-08-04T03:40:51.740" v="350" actId="478"/>
          <ac:spMkLst>
            <pc:docMk/>
            <pc:sldMk cId="2420747253" sldId="286"/>
            <ac:spMk id="12" creationId="{3EAD58D9-7936-0A8C-0280-6EB1956DE692}"/>
          </ac:spMkLst>
        </pc:spChg>
        <pc:spChg chg="add mod">
          <ac:chgData name="Liz Heynes" userId="e5ff50d5-f39a-42f6-9e9f-e790bcc8c38d" providerId="ADAL" clId="{53B1A9AD-7DA5-42AF-960A-CA5212C882EF}" dt="2023-08-04T03:34:31.499" v="133" actId="571"/>
          <ac:spMkLst>
            <pc:docMk/>
            <pc:sldMk cId="2420747253" sldId="286"/>
            <ac:spMk id="13" creationId="{9876AA70-BC1A-32FD-48BC-069E0949427C}"/>
          </ac:spMkLst>
        </pc:spChg>
        <pc:spChg chg="mod">
          <ac:chgData name="Liz Heynes" userId="e5ff50d5-f39a-42f6-9e9f-e790bcc8c38d" providerId="ADAL" clId="{53B1A9AD-7DA5-42AF-960A-CA5212C882EF}" dt="2023-08-04T03:37:08.655" v="207" actId="1076"/>
          <ac:spMkLst>
            <pc:docMk/>
            <pc:sldMk cId="2420747253" sldId="286"/>
            <ac:spMk id="14" creationId="{90D0AB03-56B6-4B7F-8073-C348ED575368}"/>
          </ac:spMkLst>
        </pc:spChg>
        <pc:spChg chg="del">
          <ac:chgData name="Liz Heynes" userId="e5ff50d5-f39a-42f6-9e9f-e790bcc8c38d" providerId="ADAL" clId="{53B1A9AD-7DA5-42AF-960A-CA5212C882EF}" dt="2023-08-04T03:34:18.873" v="131" actId="478"/>
          <ac:spMkLst>
            <pc:docMk/>
            <pc:sldMk cId="2420747253" sldId="286"/>
            <ac:spMk id="15" creationId="{681265A3-B7C0-413D-A200-1F50E8A21569}"/>
          </ac:spMkLst>
        </pc:spChg>
        <pc:spChg chg="mod">
          <ac:chgData name="Liz Heynes" userId="e5ff50d5-f39a-42f6-9e9f-e790bcc8c38d" providerId="ADAL" clId="{53B1A9AD-7DA5-42AF-960A-CA5212C882EF}" dt="2023-08-04T03:33:57.208" v="127" actId="1076"/>
          <ac:spMkLst>
            <pc:docMk/>
            <pc:sldMk cId="2420747253" sldId="286"/>
            <ac:spMk id="16" creationId="{FF520AD5-D064-4FDD-8106-B3691269ABFC}"/>
          </ac:spMkLst>
        </pc:spChg>
        <pc:spChg chg="add mod">
          <ac:chgData name="Liz Heynes" userId="e5ff50d5-f39a-42f6-9e9f-e790bcc8c38d" providerId="ADAL" clId="{53B1A9AD-7DA5-42AF-960A-CA5212C882EF}" dt="2023-08-04T03:34:31.499" v="133" actId="571"/>
          <ac:spMkLst>
            <pc:docMk/>
            <pc:sldMk cId="2420747253" sldId="286"/>
            <ac:spMk id="17" creationId="{6CCA2D3A-8F58-05C1-AA80-864FBED6504C}"/>
          </ac:spMkLst>
        </pc:spChg>
        <pc:spChg chg="del mod">
          <ac:chgData name="Liz Heynes" userId="e5ff50d5-f39a-42f6-9e9f-e790bcc8c38d" providerId="ADAL" clId="{53B1A9AD-7DA5-42AF-960A-CA5212C882EF}" dt="2023-08-04T03:36:18.056" v="194" actId="478"/>
          <ac:spMkLst>
            <pc:docMk/>
            <pc:sldMk cId="2420747253" sldId="286"/>
            <ac:spMk id="18" creationId="{E52E8319-4B98-0395-4130-3DAB86D44C9B}"/>
          </ac:spMkLst>
        </pc:spChg>
        <pc:spChg chg="mod ord">
          <ac:chgData name="Liz Heynes" userId="e5ff50d5-f39a-42f6-9e9f-e790bcc8c38d" providerId="ADAL" clId="{53B1A9AD-7DA5-42AF-960A-CA5212C882EF}" dt="2023-08-03T23:29:31.820" v="8" actId="700"/>
          <ac:spMkLst>
            <pc:docMk/>
            <pc:sldMk cId="2420747253" sldId="286"/>
            <ac:spMk id="19" creationId="{BA8050DD-5761-4A75-83FF-AB93FE062AA2}"/>
          </ac:spMkLst>
        </pc:spChg>
        <pc:spChg chg="del">
          <ac:chgData name="Liz Heynes" userId="e5ff50d5-f39a-42f6-9e9f-e790bcc8c38d" providerId="ADAL" clId="{53B1A9AD-7DA5-42AF-960A-CA5212C882EF}" dt="2023-08-04T03:34:54.320" v="134" actId="478"/>
          <ac:spMkLst>
            <pc:docMk/>
            <pc:sldMk cId="2420747253" sldId="286"/>
            <ac:spMk id="20" creationId="{09B8EF1D-66EA-4ECD-A468-F05F5BE51BBD}"/>
          </ac:spMkLst>
        </pc:spChg>
        <pc:spChg chg="add mod">
          <ac:chgData name="Liz Heynes" userId="e5ff50d5-f39a-42f6-9e9f-e790bcc8c38d" providerId="ADAL" clId="{53B1A9AD-7DA5-42AF-960A-CA5212C882EF}" dt="2023-08-04T03:34:31.499" v="133" actId="571"/>
          <ac:spMkLst>
            <pc:docMk/>
            <pc:sldMk cId="2420747253" sldId="286"/>
            <ac:spMk id="21" creationId="{512BBB3B-D763-8EDE-A1B5-84064E8ABF42}"/>
          </ac:spMkLst>
        </pc:spChg>
        <pc:spChg chg="mod">
          <ac:chgData name="Liz Heynes" userId="e5ff50d5-f39a-42f6-9e9f-e790bcc8c38d" providerId="ADAL" clId="{53B1A9AD-7DA5-42AF-960A-CA5212C882EF}" dt="2023-08-04T04:09:48.687" v="585" actId="1076"/>
          <ac:spMkLst>
            <pc:docMk/>
            <pc:sldMk cId="2420747253" sldId="286"/>
            <ac:spMk id="22" creationId="{5266C994-BF32-44F7-949D-B9DF1A747CCA}"/>
          </ac:spMkLst>
        </pc:spChg>
        <pc:spChg chg="add mod">
          <ac:chgData name="Liz Heynes" userId="e5ff50d5-f39a-42f6-9e9f-e790bcc8c38d" providerId="ADAL" clId="{53B1A9AD-7DA5-42AF-960A-CA5212C882EF}" dt="2023-08-04T03:34:31.499" v="133" actId="571"/>
          <ac:spMkLst>
            <pc:docMk/>
            <pc:sldMk cId="2420747253" sldId="286"/>
            <ac:spMk id="27" creationId="{21110E81-93DB-2347-1CB7-BE499F5E28EA}"/>
          </ac:spMkLst>
        </pc:spChg>
        <pc:spChg chg="add mod">
          <ac:chgData name="Liz Heynes" userId="e5ff50d5-f39a-42f6-9e9f-e790bcc8c38d" providerId="ADAL" clId="{53B1A9AD-7DA5-42AF-960A-CA5212C882EF}" dt="2023-08-04T03:36:13.055" v="193" actId="1076"/>
          <ac:spMkLst>
            <pc:docMk/>
            <pc:sldMk cId="2420747253" sldId="286"/>
            <ac:spMk id="29" creationId="{E7EB760B-5FF6-E5A9-3197-99BDF9C47BED}"/>
          </ac:spMkLst>
        </pc:spChg>
        <pc:spChg chg="add mod">
          <ac:chgData name="Liz Heynes" userId="e5ff50d5-f39a-42f6-9e9f-e790bcc8c38d" providerId="ADAL" clId="{53B1A9AD-7DA5-42AF-960A-CA5212C882EF}" dt="2023-08-04T03:36:30.727" v="200" actId="14100"/>
          <ac:spMkLst>
            <pc:docMk/>
            <pc:sldMk cId="2420747253" sldId="286"/>
            <ac:spMk id="30" creationId="{6F6461FE-BC26-0F01-6EA6-D0F159DFE4C2}"/>
          </ac:spMkLst>
        </pc:spChg>
        <pc:spChg chg="add mod">
          <ac:chgData name="Liz Heynes" userId="e5ff50d5-f39a-42f6-9e9f-e790bcc8c38d" providerId="ADAL" clId="{53B1A9AD-7DA5-42AF-960A-CA5212C882EF}" dt="2023-08-04T03:37:22.135" v="210" actId="1076"/>
          <ac:spMkLst>
            <pc:docMk/>
            <pc:sldMk cId="2420747253" sldId="286"/>
            <ac:spMk id="31" creationId="{9F1EBA19-A68E-B85D-8EB6-53CF34AFF4D0}"/>
          </ac:spMkLst>
        </pc:spChg>
        <pc:spChg chg="add mod">
          <ac:chgData name="Liz Heynes" userId="e5ff50d5-f39a-42f6-9e9f-e790bcc8c38d" providerId="ADAL" clId="{53B1A9AD-7DA5-42AF-960A-CA5212C882EF}" dt="2023-08-04T03:39:21.689" v="234" actId="692"/>
          <ac:spMkLst>
            <pc:docMk/>
            <pc:sldMk cId="2420747253" sldId="286"/>
            <ac:spMk id="32" creationId="{A4096956-60F3-9709-F5D1-69B64600A764}"/>
          </ac:spMkLst>
        </pc:spChg>
        <pc:spChg chg="add del">
          <ac:chgData name="Liz Heynes" userId="e5ff50d5-f39a-42f6-9e9f-e790bcc8c38d" providerId="ADAL" clId="{53B1A9AD-7DA5-42AF-960A-CA5212C882EF}" dt="2023-08-04T03:38:52.385" v="221" actId="478"/>
          <ac:spMkLst>
            <pc:docMk/>
            <pc:sldMk cId="2420747253" sldId="286"/>
            <ac:spMk id="33" creationId="{B80F2E3E-98B8-4DA0-5094-1EAC82BB5CFA}"/>
          </ac:spMkLst>
        </pc:spChg>
        <pc:picChg chg="add mod">
          <ac:chgData name="Liz Heynes" userId="e5ff50d5-f39a-42f6-9e9f-e790bcc8c38d" providerId="ADAL" clId="{53B1A9AD-7DA5-42AF-960A-CA5212C882EF}" dt="2023-08-04T03:25:57.546" v="49"/>
          <ac:picMkLst>
            <pc:docMk/>
            <pc:sldMk cId="2420747253" sldId="286"/>
            <ac:picMk id="8" creationId="{FF2580A9-3313-39C6-DD73-5B2BA0CA5F57}"/>
          </ac:picMkLst>
        </pc:picChg>
        <pc:picChg chg="add mod">
          <ac:chgData name="Liz Heynes" userId="e5ff50d5-f39a-42f6-9e9f-e790bcc8c38d" providerId="ADAL" clId="{53B1A9AD-7DA5-42AF-960A-CA5212C882EF}" dt="2023-08-04T03:34:31.499" v="133" actId="571"/>
          <ac:picMkLst>
            <pc:docMk/>
            <pc:sldMk cId="2420747253" sldId="286"/>
            <ac:picMk id="25" creationId="{AD259F55-D7C6-791D-6496-9A301FFBE56F}"/>
          </ac:picMkLst>
        </pc:picChg>
        <pc:picChg chg="del">
          <ac:chgData name="Liz Heynes" userId="e5ff50d5-f39a-42f6-9e9f-e790bcc8c38d" providerId="ADAL" clId="{53B1A9AD-7DA5-42AF-960A-CA5212C882EF}" dt="2023-08-04T03:25:57.282" v="48" actId="478"/>
          <ac:picMkLst>
            <pc:docMk/>
            <pc:sldMk cId="2420747253" sldId="286"/>
            <ac:picMk id="26" creationId="{556AD5DC-3080-4850-9C4C-FC55D8687089}"/>
          </ac:picMkLst>
        </pc:picChg>
        <pc:picChg chg="add mod">
          <ac:chgData name="Liz Heynes" userId="e5ff50d5-f39a-42f6-9e9f-e790bcc8c38d" providerId="ADAL" clId="{53B1A9AD-7DA5-42AF-960A-CA5212C882EF}" dt="2023-08-04T03:40:17.300" v="321" actId="1035"/>
          <ac:picMkLst>
            <pc:docMk/>
            <pc:sldMk cId="2420747253" sldId="286"/>
            <ac:picMk id="36" creationId="{60C0D9AE-B337-4DBD-3EAE-4E179F1BDCA2}"/>
          </ac:picMkLst>
        </pc:picChg>
        <pc:picChg chg="mod">
          <ac:chgData name="Liz Heynes" userId="e5ff50d5-f39a-42f6-9e9f-e790bcc8c38d" providerId="ADAL" clId="{53B1A9AD-7DA5-42AF-960A-CA5212C882EF}" dt="2023-08-04T03:36:46.631" v="203" actId="1076"/>
          <ac:picMkLst>
            <pc:docMk/>
            <pc:sldMk cId="2420747253" sldId="286"/>
            <ac:picMk id="37" creationId="{792E2B1A-748E-8CFA-BFBD-39C66A7FFAB6}"/>
          </ac:picMkLst>
        </pc:picChg>
        <pc:picChg chg="add mod">
          <ac:chgData name="Liz Heynes" userId="e5ff50d5-f39a-42f6-9e9f-e790bcc8c38d" providerId="ADAL" clId="{53B1A9AD-7DA5-42AF-960A-CA5212C882EF}" dt="2023-08-04T03:40:17.300" v="321" actId="1035"/>
          <ac:picMkLst>
            <pc:docMk/>
            <pc:sldMk cId="2420747253" sldId="286"/>
            <ac:picMk id="38" creationId="{4451C0F3-E3D7-569E-9B74-E77F70AD1B74}"/>
          </ac:picMkLst>
        </pc:picChg>
        <pc:picChg chg="mod">
          <ac:chgData name="Liz Heynes" userId="e5ff50d5-f39a-42f6-9e9f-e790bcc8c38d" providerId="ADAL" clId="{53B1A9AD-7DA5-42AF-960A-CA5212C882EF}" dt="2023-08-04T03:36:46.631" v="203" actId="1076"/>
          <ac:picMkLst>
            <pc:docMk/>
            <pc:sldMk cId="2420747253" sldId="286"/>
            <ac:picMk id="39" creationId="{A9FAA38A-53A1-0877-8D4E-2B4D61B6D50B}"/>
          </ac:picMkLst>
        </pc:picChg>
        <pc:picChg chg="add mod">
          <ac:chgData name="Liz Heynes" userId="e5ff50d5-f39a-42f6-9e9f-e790bcc8c38d" providerId="ADAL" clId="{53B1A9AD-7DA5-42AF-960A-CA5212C882EF}" dt="2023-08-04T03:40:17.300" v="321" actId="1035"/>
          <ac:picMkLst>
            <pc:docMk/>
            <pc:sldMk cId="2420747253" sldId="286"/>
            <ac:picMk id="40" creationId="{9CDA2D68-7981-3E52-84F2-24887C54A0F5}"/>
          </ac:picMkLst>
        </pc:picChg>
        <pc:picChg chg="mod">
          <ac:chgData name="Liz Heynes" userId="e5ff50d5-f39a-42f6-9e9f-e790bcc8c38d" providerId="ADAL" clId="{53B1A9AD-7DA5-42AF-960A-CA5212C882EF}" dt="2023-08-04T03:36:46.631" v="203" actId="1076"/>
          <ac:picMkLst>
            <pc:docMk/>
            <pc:sldMk cId="2420747253" sldId="286"/>
            <ac:picMk id="41" creationId="{D5D06DCA-3633-2104-3A64-CC2FAFE75D27}"/>
          </ac:picMkLst>
        </pc:picChg>
        <pc:picChg chg="del mod">
          <ac:chgData name="Liz Heynes" userId="e5ff50d5-f39a-42f6-9e9f-e790bcc8c38d" providerId="ADAL" clId="{53B1A9AD-7DA5-42AF-960A-CA5212C882EF}" dt="2023-08-04T03:40:01.621" v="239" actId="478"/>
          <ac:picMkLst>
            <pc:docMk/>
            <pc:sldMk cId="2420747253" sldId="286"/>
            <ac:picMk id="42" creationId="{C0A91F97-141F-9283-512E-15A6535B59FD}"/>
          </ac:picMkLst>
        </pc:picChg>
        <pc:picChg chg="del mod">
          <ac:chgData name="Liz Heynes" userId="e5ff50d5-f39a-42f6-9e9f-e790bcc8c38d" providerId="ADAL" clId="{53B1A9AD-7DA5-42AF-960A-CA5212C882EF}" dt="2023-08-04T03:40:01.621" v="239" actId="478"/>
          <ac:picMkLst>
            <pc:docMk/>
            <pc:sldMk cId="2420747253" sldId="286"/>
            <ac:picMk id="43" creationId="{0EA5E957-96FA-14FA-44B1-42F97F3FB958}"/>
          </ac:picMkLst>
        </pc:picChg>
        <pc:picChg chg="del mod">
          <ac:chgData name="Liz Heynes" userId="e5ff50d5-f39a-42f6-9e9f-e790bcc8c38d" providerId="ADAL" clId="{53B1A9AD-7DA5-42AF-960A-CA5212C882EF}" dt="2023-08-04T03:40:01.621" v="239" actId="478"/>
          <ac:picMkLst>
            <pc:docMk/>
            <pc:sldMk cId="2420747253" sldId="286"/>
            <ac:picMk id="44" creationId="{CC947594-2C3B-BD15-8FE2-E9E0DBB02B4E}"/>
          </ac:picMkLst>
        </pc:picChg>
        <pc:cxnChg chg="add mod">
          <ac:chgData name="Liz Heynes" userId="e5ff50d5-f39a-42f6-9e9f-e790bcc8c38d" providerId="ADAL" clId="{53B1A9AD-7DA5-42AF-960A-CA5212C882EF}" dt="2023-08-04T03:34:31.499" v="133" actId="571"/>
          <ac:cxnSpMkLst>
            <pc:docMk/>
            <pc:sldMk cId="2420747253" sldId="286"/>
            <ac:cxnSpMk id="23" creationId="{1E9A8D54-23A0-1DA2-DCFC-5E74A611CF61}"/>
          </ac:cxnSpMkLst>
        </pc:cxnChg>
        <pc:cxnChg chg="del mod">
          <ac:chgData name="Liz Heynes" userId="e5ff50d5-f39a-42f6-9e9f-e790bcc8c38d" providerId="ADAL" clId="{53B1A9AD-7DA5-42AF-960A-CA5212C882EF}" dt="2023-08-04T03:36:01.350" v="192" actId="478"/>
          <ac:cxnSpMkLst>
            <pc:docMk/>
            <pc:sldMk cId="2420747253" sldId="286"/>
            <ac:cxnSpMk id="24" creationId="{A9890187-2F93-5C73-9A71-99923E07CCBF}"/>
          </ac:cxnSpMkLst>
        </pc:cxnChg>
        <pc:cxnChg chg="add mod">
          <ac:chgData name="Liz Heynes" userId="e5ff50d5-f39a-42f6-9e9f-e790bcc8c38d" providerId="ADAL" clId="{53B1A9AD-7DA5-42AF-960A-CA5212C882EF}" dt="2023-08-04T03:39:16.625" v="233" actId="692"/>
          <ac:cxnSpMkLst>
            <pc:docMk/>
            <pc:sldMk cId="2420747253" sldId="286"/>
            <ac:cxnSpMk id="35" creationId="{EE198D0A-0F39-8E10-F23D-80ED1644034F}"/>
          </ac:cxnSpMkLst>
        </pc:cxnChg>
        <pc:extLst>
          <p:ext xmlns:p="http://schemas.openxmlformats.org/presentationml/2006/main" uri="{D6D511B9-2390-475A-947B-AFAB55BFBCF1}">
            <pc226:cmChg xmlns:pc226="http://schemas.microsoft.com/office/powerpoint/2022/06/main/command" chg="add">
              <pc226:chgData name="Liz Heynes" userId="e5ff50d5-f39a-42f6-9e9f-e790bcc8c38d" providerId="ADAL" clId="{53B1A9AD-7DA5-42AF-960A-CA5212C882EF}" dt="2023-08-09T05:08:19.513" v="1474"/>
              <pc2:cmMkLst xmlns:pc2="http://schemas.microsoft.com/office/powerpoint/2019/9/main/command">
                <pc:docMk/>
                <pc:sldMk cId="2420747253" sldId="286"/>
                <pc2:cmMk id="{EBC3E4D3-AD71-4D97-80F4-AD9270875488}"/>
              </pc2:cmMkLst>
            </pc226:cmChg>
          </p:ext>
        </pc:extLst>
      </pc:sldChg>
      <pc:sldChg chg="addSp delSp modSp mod modClrScheme delCm chgLayout">
        <pc:chgData name="Liz Heynes" userId="e5ff50d5-f39a-42f6-9e9f-e790bcc8c38d" providerId="ADAL" clId="{53B1A9AD-7DA5-42AF-960A-CA5212C882EF}" dt="2023-08-09T05:09:18.657" v="1479" actId="478"/>
        <pc:sldMkLst>
          <pc:docMk/>
          <pc:sldMk cId="2928453540" sldId="287"/>
        </pc:sldMkLst>
        <pc:spChg chg="del">
          <ac:chgData name="Liz Heynes" userId="e5ff50d5-f39a-42f6-9e9f-e790bcc8c38d" providerId="ADAL" clId="{53B1A9AD-7DA5-42AF-960A-CA5212C882EF}" dt="2023-08-04T03:48:26.595" v="454" actId="478"/>
          <ac:spMkLst>
            <pc:docMk/>
            <pc:sldMk cId="2928453540" sldId="287"/>
            <ac:spMk id="2" creationId="{90D0AB03-56B6-4B7F-8073-C348ED575368}"/>
          </ac:spMkLst>
        </pc:spChg>
        <pc:spChg chg="add del mod ord">
          <ac:chgData name="Liz Heynes" userId="e5ff50d5-f39a-42f6-9e9f-e790bcc8c38d" providerId="ADAL" clId="{53B1A9AD-7DA5-42AF-960A-CA5212C882EF}" dt="2023-08-04T03:30:42.266" v="79" actId="478"/>
          <ac:spMkLst>
            <pc:docMk/>
            <pc:sldMk cId="2928453540" sldId="287"/>
            <ac:spMk id="4" creationId="{11C5946D-E687-BF4B-E009-CF3CD4E4E312}"/>
          </ac:spMkLst>
        </pc:spChg>
        <pc:spChg chg="mod ord">
          <ac:chgData name="Liz Heynes" userId="e5ff50d5-f39a-42f6-9e9f-e790bcc8c38d" providerId="ADAL" clId="{53B1A9AD-7DA5-42AF-960A-CA5212C882EF}" dt="2023-08-03T23:29:14.453" v="5" actId="700"/>
          <ac:spMkLst>
            <pc:docMk/>
            <pc:sldMk cId="2928453540" sldId="287"/>
            <ac:spMk id="7" creationId="{AF8A88B0-77E8-43D4-92C8-11FEE102F84D}"/>
          </ac:spMkLst>
        </pc:spChg>
        <pc:spChg chg="del">
          <ac:chgData name="Liz Heynes" userId="e5ff50d5-f39a-42f6-9e9f-e790bcc8c38d" providerId="ADAL" clId="{53B1A9AD-7DA5-42AF-960A-CA5212C882EF}" dt="2023-08-04T03:48:30.370" v="456" actId="478"/>
          <ac:spMkLst>
            <pc:docMk/>
            <pc:sldMk cId="2928453540" sldId="287"/>
            <ac:spMk id="8" creationId="{262D11BF-1FA4-5E9A-1022-B37676CA92A4}"/>
          </ac:spMkLst>
        </pc:spChg>
        <pc:spChg chg="del">
          <ac:chgData name="Liz Heynes" userId="e5ff50d5-f39a-42f6-9e9f-e790bcc8c38d" providerId="ADAL" clId="{53B1A9AD-7DA5-42AF-960A-CA5212C882EF}" dt="2023-08-04T03:48:20.226" v="452" actId="478"/>
          <ac:spMkLst>
            <pc:docMk/>
            <pc:sldMk cId="2928453540" sldId="287"/>
            <ac:spMk id="9" creationId="{A4590B31-EA51-418C-BBD4-C8CD1EB7763B}"/>
          </ac:spMkLst>
        </pc:spChg>
        <pc:spChg chg="add mod">
          <ac:chgData name="Liz Heynes" userId="e5ff50d5-f39a-42f6-9e9f-e790bcc8c38d" providerId="ADAL" clId="{53B1A9AD-7DA5-42AF-960A-CA5212C882EF}" dt="2023-08-04T03:30:05.487" v="69"/>
          <ac:spMkLst>
            <pc:docMk/>
            <pc:sldMk cId="2928453540" sldId="287"/>
            <ac:spMk id="10" creationId="{3D21579D-35DF-00CD-9674-70D3DA6F6734}"/>
          </ac:spMkLst>
        </pc:spChg>
        <pc:spChg chg="mod">
          <ac:chgData name="Liz Heynes" userId="e5ff50d5-f39a-42f6-9e9f-e790bcc8c38d" providerId="ADAL" clId="{53B1A9AD-7DA5-42AF-960A-CA5212C882EF}" dt="2023-08-04T04:07:01.408" v="520" actId="1076"/>
          <ac:spMkLst>
            <pc:docMk/>
            <pc:sldMk cId="2928453540" sldId="287"/>
            <ac:spMk id="11" creationId="{EB5D1407-E0E7-4DA2-AB8C-AFFC47995FC1}"/>
          </ac:spMkLst>
        </pc:spChg>
        <pc:spChg chg="add mod">
          <ac:chgData name="Liz Heynes" userId="e5ff50d5-f39a-42f6-9e9f-e790bcc8c38d" providerId="ADAL" clId="{53B1A9AD-7DA5-42AF-960A-CA5212C882EF}" dt="2023-08-04T03:48:31.516" v="457"/>
          <ac:spMkLst>
            <pc:docMk/>
            <pc:sldMk cId="2928453540" sldId="287"/>
            <ac:spMk id="14" creationId="{EE8BC6D1-CF67-94F0-DE63-CE3DC6F5B458}"/>
          </ac:spMkLst>
        </pc:spChg>
        <pc:spChg chg="add mod">
          <ac:chgData name="Liz Heynes" userId="e5ff50d5-f39a-42f6-9e9f-e790bcc8c38d" providerId="ADAL" clId="{53B1A9AD-7DA5-42AF-960A-CA5212C882EF}" dt="2023-08-04T03:48:31.516" v="457"/>
          <ac:spMkLst>
            <pc:docMk/>
            <pc:sldMk cId="2928453540" sldId="287"/>
            <ac:spMk id="16" creationId="{9A530923-19A8-E23D-6918-6D50A94E53B0}"/>
          </ac:spMkLst>
        </pc:spChg>
        <pc:spChg chg="add mod">
          <ac:chgData name="Liz Heynes" userId="e5ff50d5-f39a-42f6-9e9f-e790bcc8c38d" providerId="ADAL" clId="{53B1A9AD-7DA5-42AF-960A-CA5212C882EF}" dt="2023-08-04T04:08:07.670" v="543" actId="1035"/>
          <ac:spMkLst>
            <pc:docMk/>
            <pc:sldMk cId="2928453540" sldId="287"/>
            <ac:spMk id="19" creationId="{1F517F06-C5E5-4B5A-F034-6A58B72E00ED}"/>
          </ac:spMkLst>
        </pc:spChg>
        <pc:spChg chg="add del mod">
          <ac:chgData name="Liz Heynes" userId="e5ff50d5-f39a-42f6-9e9f-e790bcc8c38d" providerId="ADAL" clId="{53B1A9AD-7DA5-42AF-960A-CA5212C882EF}" dt="2023-08-09T05:09:18.657" v="1479" actId="478"/>
          <ac:spMkLst>
            <pc:docMk/>
            <pc:sldMk cId="2928453540" sldId="287"/>
            <ac:spMk id="24" creationId="{FDAB1001-E895-6EAC-55F7-F15FD1B7E6ED}"/>
          </ac:spMkLst>
        </pc:spChg>
        <pc:graphicFrameChg chg="del">
          <ac:chgData name="Liz Heynes" userId="e5ff50d5-f39a-42f6-9e9f-e790bcc8c38d" providerId="ADAL" clId="{53B1A9AD-7DA5-42AF-960A-CA5212C882EF}" dt="2023-08-04T03:48:23.752" v="453" actId="478"/>
          <ac:graphicFrameMkLst>
            <pc:docMk/>
            <pc:sldMk cId="2928453540" sldId="287"/>
            <ac:graphicFrameMk id="3" creationId="{99191696-FA51-4B06-A678-3A01F6B82EE1}"/>
          </ac:graphicFrameMkLst>
        </pc:graphicFrameChg>
        <pc:graphicFrameChg chg="add mod modGraphic">
          <ac:chgData name="Liz Heynes" userId="e5ff50d5-f39a-42f6-9e9f-e790bcc8c38d" providerId="ADAL" clId="{53B1A9AD-7DA5-42AF-960A-CA5212C882EF}" dt="2023-08-04T03:50:22.379" v="500" actId="255"/>
          <ac:graphicFrameMkLst>
            <pc:docMk/>
            <pc:sldMk cId="2928453540" sldId="287"/>
            <ac:graphicFrameMk id="17" creationId="{7B90A272-269A-3377-CF0A-A8ED201AC361}"/>
          </ac:graphicFrameMkLst>
        </pc:graphicFrameChg>
        <pc:picChg chg="del">
          <ac:chgData name="Liz Heynes" userId="e5ff50d5-f39a-42f6-9e9f-e790bcc8c38d" providerId="ADAL" clId="{53B1A9AD-7DA5-42AF-960A-CA5212C882EF}" dt="2023-08-04T03:30:05.245" v="68" actId="478"/>
          <ac:picMkLst>
            <pc:docMk/>
            <pc:sldMk cId="2928453540" sldId="287"/>
            <ac:picMk id="6" creationId="{AFC6EA6B-D257-46BF-B5CD-24C81ED9B0F3}"/>
          </ac:picMkLst>
        </pc:picChg>
        <pc:picChg chg="del">
          <ac:chgData name="Liz Heynes" userId="e5ff50d5-f39a-42f6-9e9f-e790bcc8c38d" providerId="ADAL" clId="{53B1A9AD-7DA5-42AF-960A-CA5212C882EF}" dt="2023-08-04T03:50:40.887" v="503" actId="478"/>
          <ac:picMkLst>
            <pc:docMk/>
            <pc:sldMk cId="2928453540" sldId="287"/>
            <ac:picMk id="12" creationId="{03232B7C-2B95-4D28-844A-4016663FB2EB}"/>
          </ac:picMkLst>
        </pc:picChg>
        <pc:picChg chg="add mod">
          <ac:chgData name="Liz Heynes" userId="e5ff50d5-f39a-42f6-9e9f-e790bcc8c38d" providerId="ADAL" clId="{53B1A9AD-7DA5-42AF-960A-CA5212C882EF}" dt="2023-08-04T03:30:05.487" v="69"/>
          <ac:picMkLst>
            <pc:docMk/>
            <pc:sldMk cId="2928453540" sldId="287"/>
            <ac:picMk id="13" creationId="{75E02222-19AF-75F8-6BCE-88ED71FE8F8A}"/>
          </ac:picMkLst>
        </pc:picChg>
        <pc:picChg chg="add del mod">
          <ac:chgData name="Liz Heynes" userId="e5ff50d5-f39a-42f6-9e9f-e790bcc8c38d" providerId="ADAL" clId="{53B1A9AD-7DA5-42AF-960A-CA5212C882EF}" dt="2023-08-09T05:09:17.968" v="1478" actId="478"/>
          <ac:picMkLst>
            <pc:docMk/>
            <pc:sldMk cId="2928453540" sldId="287"/>
            <ac:picMk id="25" creationId="{E5BF8AA8-71A5-53C4-22A0-DE889D62A3CB}"/>
          </ac:picMkLst>
        </pc:picChg>
        <pc:cxnChg chg="del">
          <ac:chgData name="Liz Heynes" userId="e5ff50d5-f39a-42f6-9e9f-e790bcc8c38d" providerId="ADAL" clId="{53B1A9AD-7DA5-42AF-960A-CA5212C882EF}" dt="2023-08-04T03:48:28.402" v="455" actId="478"/>
          <ac:cxnSpMkLst>
            <pc:docMk/>
            <pc:sldMk cId="2928453540" sldId="287"/>
            <ac:cxnSpMk id="5" creationId="{A9890187-2F93-5C73-9A71-99923E07CCBF}"/>
          </ac:cxnSpMkLst>
        </pc:cxnChg>
        <pc:cxnChg chg="add mod">
          <ac:chgData name="Liz Heynes" userId="e5ff50d5-f39a-42f6-9e9f-e790bcc8c38d" providerId="ADAL" clId="{53B1A9AD-7DA5-42AF-960A-CA5212C882EF}" dt="2023-08-04T03:48:31.516" v="457"/>
          <ac:cxnSpMkLst>
            <pc:docMk/>
            <pc:sldMk cId="2928453540" sldId="287"/>
            <ac:cxnSpMk id="15" creationId="{62035EF3-9FE2-27E8-C2EF-85C6B0F1E031}"/>
          </ac:cxnSpMkLst>
        </pc:cxnChg>
        <pc:cxnChg chg="add mod">
          <ac:chgData name="Liz Heynes" userId="e5ff50d5-f39a-42f6-9e9f-e790bcc8c38d" providerId="ADAL" clId="{53B1A9AD-7DA5-42AF-960A-CA5212C882EF}" dt="2023-08-04T04:08:03.278" v="533" actId="1036"/>
          <ac:cxnSpMkLst>
            <pc:docMk/>
            <pc:sldMk cId="2928453540" sldId="287"/>
            <ac:cxnSpMk id="18" creationId="{254F9A60-B551-9C5A-DCA1-A1BFBC415BEE}"/>
          </ac:cxnSpMkLst>
        </pc:cxnChg>
        <pc:cxnChg chg="add mod">
          <ac:chgData name="Liz Heynes" userId="e5ff50d5-f39a-42f6-9e9f-e790bcc8c38d" providerId="ADAL" clId="{53B1A9AD-7DA5-42AF-960A-CA5212C882EF}" dt="2023-08-04T04:08:13.486" v="556" actId="1035"/>
          <ac:cxnSpMkLst>
            <pc:docMk/>
            <pc:sldMk cId="2928453540" sldId="287"/>
            <ac:cxnSpMk id="21" creationId="{021A1E0E-CFE9-4135-C149-B9C4F527A39F}"/>
          </ac:cxnSpMkLst>
        </pc:cxnChg>
        <pc:cxnChg chg="add mod">
          <ac:chgData name="Liz Heynes" userId="e5ff50d5-f39a-42f6-9e9f-e790bcc8c38d" providerId="ADAL" clId="{53B1A9AD-7DA5-42AF-960A-CA5212C882EF}" dt="2023-08-04T04:08:13.486" v="556" actId="1035"/>
          <ac:cxnSpMkLst>
            <pc:docMk/>
            <pc:sldMk cId="2928453540" sldId="287"/>
            <ac:cxnSpMk id="23" creationId="{E2C127B9-B6A5-794B-CB96-7A7D64CA0D70}"/>
          </ac:cxnSpMkLst>
        </pc:cxn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53B1A9AD-7DA5-42AF-960A-CA5212C882EF}" dt="2023-08-09T04:42:41.768" v="819"/>
              <pc2:cmMkLst xmlns:pc2="http://schemas.microsoft.com/office/powerpoint/2019/9/main/command">
                <pc:docMk/>
                <pc:sldMk cId="2928453540" sldId="287"/>
                <pc2:cmMk id="{A0F2B5F7-7A56-434A-B76E-AD4FAF3B35ED}"/>
              </pc2:cmMkLst>
            </pc226:cmChg>
          </p:ext>
        </pc:extLst>
      </pc:sldChg>
      <pc:sldChg chg="addSp modSp del mod modClrScheme chgLayout">
        <pc:chgData name="Liz Heynes" userId="e5ff50d5-f39a-42f6-9e9f-e790bcc8c38d" providerId="ADAL" clId="{53B1A9AD-7DA5-42AF-960A-CA5212C882EF}" dt="2023-08-09T03:11:02.919" v="729" actId="47"/>
        <pc:sldMkLst>
          <pc:docMk/>
          <pc:sldMk cId="192199499" sldId="305"/>
        </pc:sldMkLst>
        <pc:spChg chg="add mod ord">
          <ac:chgData name="Liz Heynes" userId="e5ff50d5-f39a-42f6-9e9f-e790bcc8c38d" providerId="ADAL" clId="{53B1A9AD-7DA5-42AF-960A-CA5212C882EF}" dt="2023-08-03T23:31:10.051" v="20" actId="700"/>
          <ac:spMkLst>
            <pc:docMk/>
            <pc:sldMk cId="192199499" sldId="305"/>
            <ac:spMk id="2" creationId="{61A6BF02-B30A-3A15-8189-A75E2C2F7DC0}"/>
          </ac:spMkLst>
        </pc:spChg>
      </pc:sldChg>
      <pc:sldChg chg="addSp modSp del mod modClrScheme chgLayout">
        <pc:chgData name="Liz Heynes" userId="e5ff50d5-f39a-42f6-9e9f-e790bcc8c38d" providerId="ADAL" clId="{53B1A9AD-7DA5-42AF-960A-CA5212C882EF}" dt="2023-08-09T03:11:02.919" v="729" actId="47"/>
        <pc:sldMkLst>
          <pc:docMk/>
          <pc:sldMk cId="3097816862" sldId="306"/>
        </pc:sldMkLst>
        <pc:spChg chg="add mod ord">
          <ac:chgData name="Liz Heynes" userId="e5ff50d5-f39a-42f6-9e9f-e790bcc8c38d" providerId="ADAL" clId="{53B1A9AD-7DA5-42AF-960A-CA5212C882EF}" dt="2023-08-03T23:31:10.051" v="20" actId="700"/>
          <ac:spMkLst>
            <pc:docMk/>
            <pc:sldMk cId="3097816862" sldId="306"/>
            <ac:spMk id="2" creationId="{8FCB5B4F-1747-834C-444B-0C899151AF08}"/>
          </ac:spMkLst>
        </pc:spChg>
      </pc:sldChg>
      <pc:sldChg chg="modSp add mod addCm delCm modCm">
        <pc:chgData name="Liz Heynes" userId="e5ff50d5-f39a-42f6-9e9f-e790bcc8c38d" providerId="ADAL" clId="{53B1A9AD-7DA5-42AF-960A-CA5212C882EF}" dt="2023-08-07T06:09:06.944" v="633"/>
        <pc:sldMkLst>
          <pc:docMk/>
          <pc:sldMk cId="4292008902" sldId="314"/>
        </pc:sldMkLst>
        <pc:spChg chg="mod">
          <ac:chgData name="Liz Heynes" userId="e5ff50d5-f39a-42f6-9e9f-e790bcc8c38d" providerId="ADAL" clId="{53B1A9AD-7DA5-42AF-960A-CA5212C882EF}" dt="2023-08-07T06:08:59.715" v="632"/>
          <ac:spMkLst>
            <pc:docMk/>
            <pc:sldMk cId="4292008902" sldId="314"/>
            <ac:spMk id="7" creationId="{59470811-F8A4-4AC9-B032-09E276151540}"/>
          </ac:spMkLst>
        </pc:spChg>
        <pc:extLst>
          <p:ext xmlns:p="http://schemas.openxmlformats.org/presentationml/2006/main" uri="{D6D511B9-2390-475A-947B-AFAB55BFBCF1}">
            <pc226:cmChg xmlns:pc226="http://schemas.microsoft.com/office/powerpoint/2022/06/main/command" chg="add del mod">
              <pc226:chgData name="Liz Heynes" userId="e5ff50d5-f39a-42f6-9e9f-e790bcc8c38d" providerId="ADAL" clId="{53B1A9AD-7DA5-42AF-960A-CA5212C882EF}" dt="2023-08-07T06:09:06.944" v="633"/>
              <pc2:cmMkLst xmlns:pc2="http://schemas.microsoft.com/office/powerpoint/2019/9/main/command">
                <pc:docMk/>
                <pc:sldMk cId="4292008902" sldId="314"/>
                <pc2:cmMk id="{3384B393-4F35-497A-BAC5-9A54DD0871BA}"/>
              </pc2:cmMkLst>
            </pc226:cmChg>
          </p:ext>
        </pc:extLst>
      </pc:sldChg>
      <pc:sldChg chg="addSp delSp modSp add del mod addCm delCm modCm chgLayout">
        <pc:chgData name="Liz Heynes" userId="e5ff50d5-f39a-42f6-9e9f-e790bcc8c38d" providerId="ADAL" clId="{53B1A9AD-7DA5-42AF-960A-CA5212C882EF}" dt="2023-08-09T04:34:07.891" v="799" actId="47"/>
        <pc:sldMkLst>
          <pc:docMk/>
          <pc:sldMk cId="3671715320" sldId="315"/>
        </pc:sldMkLst>
        <pc:spChg chg="add mod">
          <ac:chgData name="Liz Heynes" userId="e5ff50d5-f39a-42f6-9e9f-e790bcc8c38d" providerId="ADAL" clId="{53B1A9AD-7DA5-42AF-960A-CA5212C882EF}" dt="2023-08-09T04:31:57.404" v="796" actId="14100"/>
          <ac:spMkLst>
            <pc:docMk/>
            <pc:sldMk cId="3671715320" sldId="315"/>
            <ac:spMk id="2" creationId="{F49F2BB5-0F86-9074-8EB2-A1D84B53EFB5}"/>
          </ac:spMkLst>
        </pc:spChg>
        <pc:spChg chg="mod">
          <ac:chgData name="Liz Heynes" userId="e5ff50d5-f39a-42f6-9e9f-e790bcc8c38d" providerId="ADAL" clId="{53B1A9AD-7DA5-42AF-960A-CA5212C882EF}" dt="2023-08-09T04:31:31.995" v="789"/>
          <ac:spMkLst>
            <pc:docMk/>
            <pc:sldMk cId="3671715320" sldId="315"/>
            <ac:spMk id="4" creationId="{ACD64D48-DC43-9245-20CF-C662659AA61A}"/>
          </ac:spMkLst>
        </pc:spChg>
        <pc:spChg chg="add mod ord">
          <ac:chgData name="Liz Heynes" userId="e5ff50d5-f39a-42f6-9e9f-e790bcc8c38d" providerId="ADAL" clId="{53B1A9AD-7DA5-42AF-960A-CA5212C882EF}" dt="2023-08-09T04:31:52.677" v="795" actId="167"/>
          <ac:spMkLst>
            <pc:docMk/>
            <pc:sldMk cId="3671715320" sldId="315"/>
            <ac:spMk id="6" creationId="{AA051A96-3795-E058-2054-6DDFC382505F}"/>
          </ac:spMkLst>
        </pc:spChg>
        <pc:spChg chg="mod ord">
          <ac:chgData name="Liz Heynes" userId="e5ff50d5-f39a-42f6-9e9f-e790bcc8c38d" providerId="ADAL" clId="{53B1A9AD-7DA5-42AF-960A-CA5212C882EF}" dt="2023-08-04T03:22:02.916" v="24" actId="700"/>
          <ac:spMkLst>
            <pc:docMk/>
            <pc:sldMk cId="3671715320" sldId="315"/>
            <ac:spMk id="18" creationId="{E7962974-B1A4-4F98-A6A9-7733FB4B3EF7}"/>
          </ac:spMkLst>
        </pc:spChg>
        <pc:spChg chg="mod">
          <ac:chgData name="Liz Heynes" userId="e5ff50d5-f39a-42f6-9e9f-e790bcc8c38d" providerId="ADAL" clId="{53B1A9AD-7DA5-42AF-960A-CA5212C882EF}" dt="2023-08-09T04:31:31.820" v="788" actId="1076"/>
          <ac:spMkLst>
            <pc:docMk/>
            <pc:sldMk cId="3671715320" sldId="315"/>
            <ac:spMk id="33" creationId="{AE322734-841D-4C05-82AF-1BF493C3F8A6}"/>
          </ac:spMkLst>
        </pc:spChg>
        <pc:spChg chg="mod">
          <ac:chgData name="Liz Heynes" userId="e5ff50d5-f39a-42f6-9e9f-e790bcc8c38d" providerId="ADAL" clId="{53B1A9AD-7DA5-42AF-960A-CA5212C882EF}" dt="2023-08-07T06:22:11.266" v="657" actId="1035"/>
          <ac:spMkLst>
            <pc:docMk/>
            <pc:sldMk cId="3671715320" sldId="315"/>
            <ac:spMk id="41" creationId="{7B0AB016-6683-4328-A2ED-68E1EA28F184}"/>
          </ac:spMkLst>
        </pc:spChg>
        <pc:spChg chg="del">
          <ac:chgData name="Liz Heynes" userId="e5ff50d5-f39a-42f6-9e9f-e790bcc8c38d" providerId="ADAL" clId="{53B1A9AD-7DA5-42AF-960A-CA5212C882EF}" dt="2023-08-07T06:22:02.394" v="635" actId="478"/>
          <ac:spMkLst>
            <pc:docMk/>
            <pc:sldMk cId="3671715320" sldId="315"/>
            <ac:spMk id="47" creationId="{B27D9AAB-FBE7-42F4-ACE9-337954F83FE7}"/>
          </ac:spMkLst>
        </pc:spChg>
        <pc:grpChg chg="add del mod">
          <ac:chgData name="Liz Heynes" userId="e5ff50d5-f39a-42f6-9e9f-e790bcc8c38d" providerId="ADAL" clId="{53B1A9AD-7DA5-42AF-960A-CA5212C882EF}" dt="2023-08-09T04:31:33.491" v="790"/>
          <ac:grpSpMkLst>
            <pc:docMk/>
            <pc:sldMk cId="3671715320" sldId="315"/>
            <ac:grpSpMk id="3" creationId="{79D1442C-8DD7-FA57-2B69-35AEE644724C}"/>
          </ac:grpSpMkLst>
        </pc:grpChg>
        <pc:grpChg chg="mod">
          <ac:chgData name="Liz Heynes" userId="e5ff50d5-f39a-42f6-9e9f-e790bcc8c38d" providerId="ADAL" clId="{53B1A9AD-7DA5-42AF-960A-CA5212C882EF}" dt="2023-08-07T06:22:11.266" v="657" actId="1035"/>
          <ac:grpSpMkLst>
            <pc:docMk/>
            <pc:sldMk cId="3671715320" sldId="315"/>
            <ac:grpSpMk id="42" creationId="{8755855E-597A-4DAC-A918-DF8EDC345B01}"/>
          </ac:grpSpMkLst>
        </pc:grpChg>
        <pc:grpChg chg="del">
          <ac:chgData name="Liz Heynes" userId="e5ff50d5-f39a-42f6-9e9f-e790bcc8c38d" providerId="ADAL" clId="{53B1A9AD-7DA5-42AF-960A-CA5212C882EF}" dt="2023-08-07T06:22:03.827" v="637" actId="478"/>
          <ac:grpSpMkLst>
            <pc:docMk/>
            <pc:sldMk cId="3671715320" sldId="315"/>
            <ac:grpSpMk id="49" creationId="{0F4F6D4F-A946-44FF-9A53-40E1EF37D11E}"/>
          </ac:grpSpMkLst>
        </pc:grpChg>
        <pc:grpChg chg="mod">
          <ac:chgData name="Liz Heynes" userId="e5ff50d5-f39a-42f6-9e9f-e790bcc8c38d" providerId="ADAL" clId="{53B1A9AD-7DA5-42AF-960A-CA5212C882EF}" dt="2023-08-09T04:31:26.204" v="787" actId="1076"/>
          <ac:grpSpMkLst>
            <pc:docMk/>
            <pc:sldMk cId="3671715320" sldId="315"/>
            <ac:grpSpMk id="51" creationId="{F80C01B0-22F5-4058-A556-43EFCC906BFA}"/>
          </ac:grpSpMkLst>
        </pc:grpChg>
        <pc:picChg chg="mod">
          <ac:chgData name="Liz Heynes" userId="e5ff50d5-f39a-42f6-9e9f-e790bcc8c38d" providerId="ADAL" clId="{53B1A9AD-7DA5-42AF-960A-CA5212C882EF}" dt="2023-08-09T04:31:31.995" v="789"/>
          <ac:picMkLst>
            <pc:docMk/>
            <pc:sldMk cId="3671715320" sldId="315"/>
            <ac:picMk id="5" creationId="{0B77338D-3A51-7297-122C-E9B95E14DCBD}"/>
          </ac:picMkLst>
        </pc:picChg>
        <pc:extLst>
          <p:ext xmlns:p="http://schemas.openxmlformats.org/presentationml/2006/main" uri="{D6D511B9-2390-475A-947B-AFAB55BFBCF1}">
            <pc226:cmChg xmlns:pc226="http://schemas.microsoft.com/office/powerpoint/2022/06/main/command" chg="add">
              <pc226:chgData name="Liz Heynes" userId="e5ff50d5-f39a-42f6-9e9f-e790bcc8c38d" providerId="ADAL" clId="{53B1A9AD-7DA5-42AF-960A-CA5212C882EF}" dt="2023-08-09T04:32:22.794" v="797"/>
              <pc2:cmMkLst xmlns:pc2="http://schemas.microsoft.com/office/powerpoint/2019/9/main/command">
                <pc:docMk/>
                <pc:sldMk cId="3671715320" sldId="315"/>
                <pc2:cmMk id="{36E6754D-7AA8-4547-8A18-8F0AE0A1B459}"/>
              </pc2:cmMkLst>
            </pc226:cmChg>
            <pc226:cmChg xmlns:pc226="http://schemas.microsoft.com/office/powerpoint/2022/06/main/command" chg="add del mod">
              <pc226:chgData name="Liz Heynes" userId="e5ff50d5-f39a-42f6-9e9f-e790bcc8c38d" providerId="ADAL" clId="{53B1A9AD-7DA5-42AF-960A-CA5212C882EF}" dt="2023-08-09T04:30:14.968" v="745"/>
              <pc2:cmMkLst xmlns:pc2="http://schemas.microsoft.com/office/powerpoint/2019/9/main/command">
                <pc:docMk/>
                <pc:sldMk cId="3671715320" sldId="315"/>
                <pc2:cmMk id="{52BBE0C6-62E5-4A4A-A8A0-4CF2574F9D72}"/>
              </pc2:cmMkLst>
            </pc226:cmChg>
          </p:ext>
        </pc:extLst>
      </pc:sldChg>
      <pc:sldChg chg="addSp modSp del mod modClrScheme chgLayout">
        <pc:chgData name="Liz Heynes" userId="e5ff50d5-f39a-42f6-9e9f-e790bcc8c38d" providerId="ADAL" clId="{53B1A9AD-7DA5-42AF-960A-CA5212C882EF}" dt="2023-08-09T03:11:02.919" v="729" actId="47"/>
        <pc:sldMkLst>
          <pc:docMk/>
          <pc:sldMk cId="1601732042" sldId="417"/>
        </pc:sldMkLst>
        <pc:spChg chg="add mod ord">
          <ac:chgData name="Liz Heynes" userId="e5ff50d5-f39a-42f6-9e9f-e790bcc8c38d" providerId="ADAL" clId="{53B1A9AD-7DA5-42AF-960A-CA5212C882EF}" dt="2023-08-03T23:31:20.692" v="21" actId="700"/>
          <ac:spMkLst>
            <pc:docMk/>
            <pc:sldMk cId="1601732042" sldId="417"/>
            <ac:spMk id="2" creationId="{F0DB2F9F-E90C-D0C9-11EB-3F9BB6EE0843}"/>
          </ac:spMkLst>
        </pc:spChg>
      </pc:sldChg>
      <pc:sldChg chg="addSp modSp del mod modClrScheme chgLayout">
        <pc:chgData name="Liz Heynes" userId="e5ff50d5-f39a-42f6-9e9f-e790bcc8c38d" providerId="ADAL" clId="{53B1A9AD-7DA5-42AF-960A-CA5212C882EF}" dt="2023-08-09T03:11:02.919" v="729" actId="47"/>
        <pc:sldMkLst>
          <pc:docMk/>
          <pc:sldMk cId="731919613" sldId="418"/>
        </pc:sldMkLst>
        <pc:spChg chg="add mod ord">
          <ac:chgData name="Liz Heynes" userId="e5ff50d5-f39a-42f6-9e9f-e790bcc8c38d" providerId="ADAL" clId="{53B1A9AD-7DA5-42AF-960A-CA5212C882EF}" dt="2023-08-03T23:31:10.051" v="20" actId="700"/>
          <ac:spMkLst>
            <pc:docMk/>
            <pc:sldMk cId="731919613" sldId="418"/>
            <ac:spMk id="2" creationId="{8F29E658-2808-2824-8F79-E1363D88DE30}"/>
          </ac:spMkLst>
        </pc:spChg>
      </pc:sldChg>
      <pc:sldChg chg="addSp modSp del mod modClrScheme chgLayout">
        <pc:chgData name="Liz Heynes" userId="e5ff50d5-f39a-42f6-9e9f-e790bcc8c38d" providerId="ADAL" clId="{53B1A9AD-7DA5-42AF-960A-CA5212C882EF}" dt="2023-08-09T03:11:02.919" v="729" actId="47"/>
        <pc:sldMkLst>
          <pc:docMk/>
          <pc:sldMk cId="3247534125" sldId="419"/>
        </pc:sldMkLst>
        <pc:spChg chg="add mod ord">
          <ac:chgData name="Liz Heynes" userId="e5ff50d5-f39a-42f6-9e9f-e790bcc8c38d" providerId="ADAL" clId="{53B1A9AD-7DA5-42AF-960A-CA5212C882EF}" dt="2023-08-03T23:30:55.431" v="18" actId="700"/>
          <ac:spMkLst>
            <pc:docMk/>
            <pc:sldMk cId="3247534125" sldId="419"/>
            <ac:spMk id="2" creationId="{36F918C8-D050-4415-5073-84C3BEFA2F2D}"/>
          </ac:spMkLst>
        </pc:spChg>
      </pc:sldChg>
      <pc:sldChg chg="addSp delSp modSp del mod modClrScheme addCm chgLayout">
        <pc:chgData name="Liz Heynes" userId="e5ff50d5-f39a-42f6-9e9f-e790bcc8c38d" providerId="ADAL" clId="{53B1A9AD-7DA5-42AF-960A-CA5212C882EF}" dt="2023-08-09T03:11:02.919" v="729" actId="47"/>
        <pc:sldMkLst>
          <pc:docMk/>
          <pc:sldMk cId="2824016319" sldId="420"/>
        </pc:sldMkLst>
        <pc:spChg chg="mod">
          <ac:chgData name="Liz Heynes" userId="e5ff50d5-f39a-42f6-9e9f-e790bcc8c38d" providerId="ADAL" clId="{53B1A9AD-7DA5-42AF-960A-CA5212C882EF}" dt="2023-08-04T03:24:37.572" v="41" actId="207"/>
          <ac:spMkLst>
            <pc:docMk/>
            <pc:sldMk cId="2824016319" sldId="420"/>
            <ac:spMk id="2" creationId="{5AA6FC28-0ACE-4964-B133-7EC7F0C75F34}"/>
          </ac:spMkLst>
        </pc:spChg>
        <pc:spChg chg="add del mod ord">
          <ac:chgData name="Liz Heynes" userId="e5ff50d5-f39a-42f6-9e9f-e790bcc8c38d" providerId="ADAL" clId="{53B1A9AD-7DA5-42AF-960A-CA5212C882EF}" dt="2023-08-04T03:24:12.645" v="38" actId="478"/>
          <ac:spMkLst>
            <pc:docMk/>
            <pc:sldMk cId="2824016319" sldId="420"/>
            <ac:spMk id="3" creationId="{D5E0BFAB-5A32-1873-D955-2E133D2CCCF9}"/>
          </ac:spMkLst>
        </pc:spChg>
        <pc:spChg chg="mod ord">
          <ac:chgData name="Liz Heynes" userId="e5ff50d5-f39a-42f6-9e9f-e790bcc8c38d" providerId="ADAL" clId="{53B1A9AD-7DA5-42AF-960A-CA5212C882EF}" dt="2023-08-03T23:31:28.928" v="22" actId="700"/>
          <ac:spMkLst>
            <pc:docMk/>
            <pc:sldMk cId="2824016319" sldId="420"/>
            <ac:spMk id="4" creationId="{9783812A-A723-425B-B21C-2CC6BC648FB7}"/>
          </ac:spMkLst>
        </pc:spChg>
        <pc:spChg chg="add del mod ord">
          <ac:chgData name="Liz Heynes" userId="e5ff50d5-f39a-42f6-9e9f-e790bcc8c38d" providerId="ADAL" clId="{53B1A9AD-7DA5-42AF-960A-CA5212C882EF}" dt="2023-08-04T03:24:15.722" v="39" actId="478"/>
          <ac:spMkLst>
            <pc:docMk/>
            <pc:sldMk cId="2824016319" sldId="420"/>
            <ac:spMk id="5" creationId="{06B85D9A-A063-7C28-CA7F-C0A3C77B3B8E}"/>
          </ac:spMkLst>
        </pc:spChg>
        <pc:extLst>
          <p:ext xmlns:p="http://schemas.openxmlformats.org/presentationml/2006/main" uri="{D6D511B9-2390-475A-947B-AFAB55BFBCF1}">
            <pc226:cmChg xmlns:pc226="http://schemas.microsoft.com/office/powerpoint/2022/06/main/command" chg="add">
              <pc226:chgData name="Liz Heynes" userId="e5ff50d5-f39a-42f6-9e9f-e790bcc8c38d" providerId="ADAL" clId="{53B1A9AD-7DA5-42AF-960A-CA5212C882EF}" dt="2023-08-04T03:25:18.957" v="42"/>
              <pc2:cmMkLst xmlns:pc2="http://schemas.microsoft.com/office/powerpoint/2019/9/main/command">
                <pc:docMk/>
                <pc:sldMk cId="2824016319" sldId="420"/>
                <pc2:cmMk id="{34557053-75E5-452D-A216-5DCF9533C1A5}"/>
              </pc2:cmMkLst>
            </pc226:cmChg>
          </p:ext>
        </pc:extLst>
      </pc:sldChg>
      <pc:sldChg chg="addSp delSp modSp del mod modClrScheme chgLayout">
        <pc:chgData name="Liz Heynes" userId="e5ff50d5-f39a-42f6-9e9f-e790bcc8c38d" providerId="ADAL" clId="{53B1A9AD-7DA5-42AF-960A-CA5212C882EF}" dt="2023-08-09T03:11:02.919" v="729" actId="47"/>
        <pc:sldMkLst>
          <pc:docMk/>
          <pc:sldMk cId="810399158" sldId="421"/>
        </pc:sldMkLst>
        <pc:spChg chg="mod">
          <ac:chgData name="Liz Heynes" userId="e5ff50d5-f39a-42f6-9e9f-e790bcc8c38d" providerId="ADAL" clId="{53B1A9AD-7DA5-42AF-960A-CA5212C882EF}" dt="2023-08-03T23:30:39.281" v="15" actId="207"/>
          <ac:spMkLst>
            <pc:docMk/>
            <pc:sldMk cId="810399158" sldId="421"/>
            <ac:spMk id="2" creationId="{5AA6FC28-0ACE-4964-B133-7EC7F0C75F34}"/>
          </ac:spMkLst>
        </pc:spChg>
        <pc:spChg chg="add del mod ord">
          <ac:chgData name="Liz Heynes" userId="e5ff50d5-f39a-42f6-9e9f-e790bcc8c38d" providerId="ADAL" clId="{53B1A9AD-7DA5-42AF-960A-CA5212C882EF}" dt="2023-08-03T23:30:31.506" v="13" actId="478"/>
          <ac:spMkLst>
            <pc:docMk/>
            <pc:sldMk cId="810399158" sldId="421"/>
            <ac:spMk id="3" creationId="{C45F1105-5889-CFCB-8E46-C611178C9244}"/>
          </ac:spMkLst>
        </pc:spChg>
        <pc:spChg chg="mod ord">
          <ac:chgData name="Liz Heynes" userId="e5ff50d5-f39a-42f6-9e9f-e790bcc8c38d" providerId="ADAL" clId="{53B1A9AD-7DA5-42AF-960A-CA5212C882EF}" dt="2023-08-03T23:29:43.840" v="10" actId="700"/>
          <ac:spMkLst>
            <pc:docMk/>
            <pc:sldMk cId="810399158" sldId="421"/>
            <ac:spMk id="4" creationId="{9783812A-A723-425B-B21C-2CC6BC648FB7}"/>
          </ac:spMkLst>
        </pc:spChg>
        <pc:spChg chg="add del mod ord">
          <ac:chgData name="Liz Heynes" userId="e5ff50d5-f39a-42f6-9e9f-e790bcc8c38d" providerId="ADAL" clId="{53B1A9AD-7DA5-42AF-960A-CA5212C882EF}" dt="2023-08-03T23:30:34.122" v="14" actId="478"/>
          <ac:spMkLst>
            <pc:docMk/>
            <pc:sldMk cId="810399158" sldId="421"/>
            <ac:spMk id="5" creationId="{4BC85420-9DD9-025C-7690-3810012C9853}"/>
          </ac:spMkLst>
        </pc:spChg>
      </pc:sldChg>
      <pc:sldChg chg="addSp modSp del mod modClrScheme chgLayout">
        <pc:chgData name="Liz Heynes" userId="e5ff50d5-f39a-42f6-9e9f-e790bcc8c38d" providerId="ADAL" clId="{53B1A9AD-7DA5-42AF-960A-CA5212C882EF}" dt="2023-08-09T03:11:02.919" v="729" actId="47"/>
        <pc:sldMkLst>
          <pc:docMk/>
          <pc:sldMk cId="2756143785" sldId="422"/>
        </pc:sldMkLst>
        <pc:spChg chg="add mod ord">
          <ac:chgData name="Liz Heynes" userId="e5ff50d5-f39a-42f6-9e9f-e790bcc8c38d" providerId="ADAL" clId="{53B1A9AD-7DA5-42AF-960A-CA5212C882EF}" dt="2023-08-03T23:30:46.311" v="16" actId="700"/>
          <ac:spMkLst>
            <pc:docMk/>
            <pc:sldMk cId="2756143785" sldId="422"/>
            <ac:spMk id="2" creationId="{2D17D920-0F69-52A9-44FF-852EFB3EDBAC}"/>
          </ac:spMkLst>
        </pc:spChg>
      </pc:sldChg>
      <pc:sldChg chg="modSp add del mod addCm delCm">
        <pc:chgData name="Liz Heynes" userId="e5ff50d5-f39a-42f6-9e9f-e790bcc8c38d" providerId="ADAL" clId="{53B1A9AD-7DA5-42AF-960A-CA5212C882EF}" dt="2023-08-09T04:35:26.796" v="801" actId="47"/>
        <pc:sldMkLst>
          <pc:docMk/>
          <pc:sldMk cId="3743201840" sldId="423"/>
        </pc:sldMkLst>
        <pc:spChg chg="mod">
          <ac:chgData name="Liz Heynes" userId="e5ff50d5-f39a-42f6-9e9f-e790bcc8c38d" providerId="ADAL" clId="{53B1A9AD-7DA5-42AF-960A-CA5212C882EF}" dt="2023-08-09T04:28:14.756" v="744" actId="20577"/>
          <ac:spMkLst>
            <pc:docMk/>
            <pc:sldMk cId="3743201840" sldId="423"/>
            <ac:spMk id="4" creationId="{0D1D91B1-5B78-4150-9A3C-916B3706FCE4}"/>
          </ac:spMkLst>
        </pc:spChg>
        <pc:extLst>
          <p:ext xmlns:p="http://schemas.openxmlformats.org/presentationml/2006/main" uri="{D6D511B9-2390-475A-947B-AFAB55BFBCF1}">
            <pc226:cmChg xmlns:pc226="http://schemas.microsoft.com/office/powerpoint/2022/06/main/command" chg="add del">
              <pc226:chgData name="Liz Heynes" userId="e5ff50d5-f39a-42f6-9e9f-e790bcc8c38d" providerId="ADAL" clId="{53B1A9AD-7DA5-42AF-960A-CA5212C882EF}" dt="2023-08-09T04:28:11.496" v="740"/>
              <pc2:cmMkLst xmlns:pc2="http://schemas.microsoft.com/office/powerpoint/2019/9/main/command">
                <pc:docMk/>
                <pc:sldMk cId="3743201840" sldId="423"/>
                <pc2:cmMk id="{2068533F-6FF2-4FB2-A220-665E9AB95967}"/>
              </pc2:cmMkLst>
            </pc226:cmChg>
          </p:ext>
        </pc:extLst>
      </pc:sldChg>
      <pc:sldChg chg="addSp delSp modSp mod">
        <pc:chgData name="Liz Heynes" userId="e5ff50d5-f39a-42f6-9e9f-e790bcc8c38d" providerId="ADAL" clId="{53B1A9AD-7DA5-42AF-960A-CA5212C882EF}" dt="2023-08-09T04:44:25.356" v="833"/>
        <pc:sldMkLst>
          <pc:docMk/>
          <pc:sldMk cId="1920851413" sldId="424"/>
        </pc:sldMkLst>
        <pc:spChg chg="del">
          <ac:chgData name="Liz Heynes" userId="e5ff50d5-f39a-42f6-9e9f-e790bcc8c38d" providerId="ADAL" clId="{53B1A9AD-7DA5-42AF-960A-CA5212C882EF}" dt="2023-08-09T04:43:50.112" v="826" actId="478"/>
          <ac:spMkLst>
            <pc:docMk/>
            <pc:sldMk cId="1920851413" sldId="424"/>
            <ac:spMk id="3" creationId="{0C6510F8-7CCB-777A-0BED-62604ACB0EFE}"/>
          </ac:spMkLst>
        </pc:spChg>
        <pc:spChg chg="mod">
          <ac:chgData name="Liz Heynes" userId="e5ff50d5-f39a-42f6-9e9f-e790bcc8c38d" providerId="ADAL" clId="{53B1A9AD-7DA5-42AF-960A-CA5212C882EF}" dt="2023-08-09T04:44:07.064" v="832" actId="1076"/>
          <ac:spMkLst>
            <pc:docMk/>
            <pc:sldMk cId="1920851413" sldId="424"/>
            <ac:spMk id="4" creationId="{BF7F0CD8-DA81-A631-10C5-580F9E563CCE}"/>
          </ac:spMkLst>
        </pc:spChg>
        <pc:spChg chg="add del mod">
          <ac:chgData name="Liz Heynes" userId="e5ff50d5-f39a-42f6-9e9f-e790bcc8c38d" providerId="ADAL" clId="{53B1A9AD-7DA5-42AF-960A-CA5212C882EF}" dt="2023-08-09T04:43:55.568" v="831" actId="478"/>
          <ac:spMkLst>
            <pc:docMk/>
            <pc:sldMk cId="1920851413" sldId="424"/>
            <ac:spMk id="5" creationId="{D764248B-5B69-AD4D-E935-69452AD02DEA}"/>
          </ac:spMkLst>
        </pc:spChg>
        <pc:spChg chg="add mod">
          <ac:chgData name="Liz Heynes" userId="e5ff50d5-f39a-42f6-9e9f-e790bcc8c38d" providerId="ADAL" clId="{53B1A9AD-7DA5-42AF-960A-CA5212C882EF}" dt="2023-08-09T04:43:52.818" v="830" actId="20577"/>
          <ac:spMkLst>
            <pc:docMk/>
            <pc:sldMk cId="1920851413" sldId="424"/>
            <ac:spMk id="6" creationId="{D824CC7E-392B-0CE2-AF2B-D6AE5F44AB68}"/>
          </ac:spMkLst>
        </pc:spChg>
        <pc:spChg chg="add mod">
          <ac:chgData name="Liz Heynes" userId="e5ff50d5-f39a-42f6-9e9f-e790bcc8c38d" providerId="ADAL" clId="{53B1A9AD-7DA5-42AF-960A-CA5212C882EF}" dt="2023-08-09T04:44:25.356" v="833"/>
          <ac:spMkLst>
            <pc:docMk/>
            <pc:sldMk cId="1920851413" sldId="424"/>
            <ac:spMk id="7" creationId="{A037BC37-54BB-A0CF-B0C3-47C17A1F9AFA}"/>
          </ac:spMkLst>
        </pc:spChg>
        <pc:picChg chg="add mod">
          <ac:chgData name="Liz Heynes" userId="e5ff50d5-f39a-42f6-9e9f-e790bcc8c38d" providerId="ADAL" clId="{53B1A9AD-7DA5-42AF-960A-CA5212C882EF}" dt="2023-08-09T04:44:25.356" v="833"/>
          <ac:picMkLst>
            <pc:docMk/>
            <pc:sldMk cId="1920851413" sldId="424"/>
            <ac:picMk id="8" creationId="{A48D017E-38E3-2E56-F36D-399575FE3ED7}"/>
          </ac:picMkLst>
        </pc:picChg>
      </pc:sldChg>
      <pc:sldChg chg="addSp delSp modSp mod">
        <pc:chgData name="Liz Heynes" userId="e5ff50d5-f39a-42f6-9e9f-e790bcc8c38d" providerId="ADAL" clId="{53B1A9AD-7DA5-42AF-960A-CA5212C882EF}" dt="2023-08-09T04:44:38.328" v="834"/>
        <pc:sldMkLst>
          <pc:docMk/>
          <pc:sldMk cId="3272142595" sldId="425"/>
        </pc:sldMkLst>
        <pc:spChg chg="del mod">
          <ac:chgData name="Liz Heynes" userId="e5ff50d5-f39a-42f6-9e9f-e790bcc8c38d" providerId="ADAL" clId="{53B1A9AD-7DA5-42AF-960A-CA5212C882EF}" dt="2023-08-09T04:43:41.257" v="822" actId="478"/>
          <ac:spMkLst>
            <pc:docMk/>
            <pc:sldMk cId="3272142595" sldId="425"/>
            <ac:spMk id="3" creationId="{0C6510F8-7CCB-777A-0BED-62604ACB0EFE}"/>
          </ac:spMkLst>
        </pc:spChg>
        <pc:spChg chg="mod">
          <ac:chgData name="Liz Heynes" userId="e5ff50d5-f39a-42f6-9e9f-e790bcc8c38d" providerId="ADAL" clId="{53B1A9AD-7DA5-42AF-960A-CA5212C882EF}" dt="2023-08-09T04:43:09.281" v="820" actId="1076"/>
          <ac:spMkLst>
            <pc:docMk/>
            <pc:sldMk cId="3272142595" sldId="425"/>
            <ac:spMk id="4" creationId="{BF7F0CD8-DA81-A631-10C5-580F9E563CCE}"/>
          </ac:spMkLst>
        </pc:spChg>
        <pc:spChg chg="add del mod">
          <ac:chgData name="Liz Heynes" userId="e5ff50d5-f39a-42f6-9e9f-e790bcc8c38d" providerId="ADAL" clId="{53B1A9AD-7DA5-42AF-960A-CA5212C882EF}" dt="2023-08-09T04:43:44.757" v="825" actId="478"/>
          <ac:spMkLst>
            <pc:docMk/>
            <pc:sldMk cId="3272142595" sldId="425"/>
            <ac:spMk id="5" creationId="{5BE54448-ACFF-9BE6-F3CA-4A9CF3A72B3E}"/>
          </ac:spMkLst>
        </pc:spChg>
        <pc:spChg chg="add mod">
          <ac:chgData name="Liz Heynes" userId="e5ff50d5-f39a-42f6-9e9f-e790bcc8c38d" providerId="ADAL" clId="{53B1A9AD-7DA5-42AF-960A-CA5212C882EF}" dt="2023-08-09T04:43:42.048" v="823"/>
          <ac:spMkLst>
            <pc:docMk/>
            <pc:sldMk cId="3272142595" sldId="425"/>
            <ac:spMk id="6" creationId="{329AACD6-AA9B-7745-FA61-CD21257B7B79}"/>
          </ac:spMkLst>
        </pc:spChg>
        <pc:spChg chg="add mod">
          <ac:chgData name="Liz Heynes" userId="e5ff50d5-f39a-42f6-9e9f-e790bcc8c38d" providerId="ADAL" clId="{53B1A9AD-7DA5-42AF-960A-CA5212C882EF}" dt="2023-08-09T04:44:38.328" v="834"/>
          <ac:spMkLst>
            <pc:docMk/>
            <pc:sldMk cId="3272142595" sldId="425"/>
            <ac:spMk id="7" creationId="{6D987F72-8C85-4620-ED51-C4A14767874B}"/>
          </ac:spMkLst>
        </pc:spChg>
        <pc:picChg chg="add mod">
          <ac:chgData name="Liz Heynes" userId="e5ff50d5-f39a-42f6-9e9f-e790bcc8c38d" providerId="ADAL" clId="{53B1A9AD-7DA5-42AF-960A-CA5212C882EF}" dt="2023-08-09T04:44:38.328" v="834"/>
          <ac:picMkLst>
            <pc:docMk/>
            <pc:sldMk cId="3272142595" sldId="425"/>
            <ac:picMk id="8" creationId="{C748A6AC-E767-A889-13AC-43F77395D523}"/>
          </ac:picMkLst>
        </pc:picChg>
      </pc:sldChg>
      <pc:sldChg chg="delSp modSp add mod">
        <pc:chgData name="Liz Heynes" userId="e5ff50d5-f39a-42f6-9e9f-e790bcc8c38d" providerId="ADAL" clId="{53B1A9AD-7DA5-42AF-960A-CA5212C882EF}" dt="2023-08-09T05:18:32.355" v="1520" actId="478"/>
        <pc:sldMkLst>
          <pc:docMk/>
          <pc:sldMk cId="3694518880" sldId="428"/>
        </pc:sldMkLst>
        <pc:grpChg chg="del">
          <ac:chgData name="Liz Heynes" userId="e5ff50d5-f39a-42f6-9e9f-e790bcc8c38d" providerId="ADAL" clId="{53B1A9AD-7DA5-42AF-960A-CA5212C882EF}" dt="2023-08-09T05:18:32.355" v="1520" actId="478"/>
          <ac:grpSpMkLst>
            <pc:docMk/>
            <pc:sldMk cId="3694518880" sldId="428"/>
            <ac:grpSpMk id="35" creationId="{CE095194-AE7C-CD83-D266-81F8DF6A87D4}"/>
          </ac:grpSpMkLst>
        </pc:grpChg>
        <pc:grpChg chg="del">
          <ac:chgData name="Liz Heynes" userId="e5ff50d5-f39a-42f6-9e9f-e790bcc8c38d" providerId="ADAL" clId="{53B1A9AD-7DA5-42AF-960A-CA5212C882EF}" dt="2023-08-09T05:18:28.620" v="1519" actId="478"/>
          <ac:grpSpMkLst>
            <pc:docMk/>
            <pc:sldMk cId="3694518880" sldId="428"/>
            <ac:grpSpMk id="39" creationId="{13BB1695-EDF3-44C9-610E-119D8AE82198}"/>
          </ac:grpSpMkLst>
        </pc:grpChg>
        <pc:grpChg chg="del mod">
          <ac:chgData name="Liz Heynes" userId="e5ff50d5-f39a-42f6-9e9f-e790bcc8c38d" providerId="ADAL" clId="{53B1A9AD-7DA5-42AF-960A-CA5212C882EF}" dt="2023-08-09T05:18:26.003" v="1518" actId="478"/>
          <ac:grpSpMkLst>
            <pc:docMk/>
            <pc:sldMk cId="3694518880" sldId="428"/>
            <ac:grpSpMk id="51" creationId="{F80C01B0-22F5-4058-A556-43EFCC906BFA}"/>
          </ac:grpSpMkLst>
        </pc:grpChg>
      </pc:sldChg>
    </pc:docChg>
  </pc:docChgLst>
  <pc:docChgLst>
    <pc:chgData name="Elaine Stanley" userId="S::elaine.stanley@esa.edu.au::9dfc5ab9-b876-4d2e-b928-2720deac3464" providerId="AD" clId="Web-{1CAD47FE-3425-3188-938A-985D5FEFC8A6}"/>
    <pc:docChg chg="">
      <pc:chgData name="Elaine Stanley" userId="S::elaine.stanley@esa.edu.au::9dfc5ab9-b876-4d2e-b928-2720deac3464" providerId="AD" clId="Web-{1CAD47FE-3425-3188-938A-985D5FEFC8A6}" dt="2023-11-08T05:55:38.462" v="2"/>
      <pc:docMkLst>
        <pc:docMk/>
      </pc:docMkLst>
      <pc:sldChg chg="modCm">
        <pc:chgData name="Elaine Stanley" userId="S::elaine.stanley@esa.edu.au::9dfc5ab9-b876-4d2e-b928-2720deac3464" providerId="AD" clId="Web-{1CAD47FE-3425-3188-938A-985D5FEFC8A6}" dt="2023-11-08T05:55:38.462" v="2"/>
        <pc:sldMkLst>
          <pc:docMk/>
          <pc:sldMk cId="1661032281" sldId="416"/>
        </pc:sldMkLst>
        <pc:extLst>
          <p:ext xmlns:p="http://schemas.openxmlformats.org/presentationml/2006/main" uri="{D6D511B9-2390-475A-947B-AFAB55BFBCF1}">
            <pc226:cmChg xmlns:pc226="http://schemas.microsoft.com/office/powerpoint/2022/06/main/command" chg="mod modRxn">
              <pc226:chgData name="Elaine Stanley" userId="S::elaine.stanley@esa.edu.au::9dfc5ab9-b876-4d2e-b928-2720deac3464" providerId="AD" clId="Web-{1CAD47FE-3425-3188-938A-985D5FEFC8A6}" dt="2023-11-08T05:55:38.462" v="2"/>
              <pc2:cmMkLst xmlns:pc2="http://schemas.microsoft.com/office/powerpoint/2019/9/main/command">
                <pc:docMk/>
                <pc:sldMk cId="1661032281" sldId="416"/>
                <pc2:cmMk id="{5A0C030C-0C70-451D-A5E4-3A6F88E490AE}"/>
              </pc2:cmMkLst>
              <pc226:cmRplyChg chg="add">
                <pc226:chgData name="Elaine Stanley" userId="S::elaine.stanley@esa.edu.au::9dfc5ab9-b876-4d2e-b928-2720deac3464" providerId="AD" clId="Web-{1CAD47FE-3425-3188-938A-985D5FEFC8A6}" dt="2023-11-08T05:55:38.462" v="2"/>
                <pc2:cmRplyMkLst xmlns:pc2="http://schemas.microsoft.com/office/powerpoint/2019/9/main/command">
                  <pc:docMk/>
                  <pc:sldMk cId="1661032281" sldId="416"/>
                  <pc2:cmMk id="{5A0C030C-0C70-451D-A5E4-3A6F88E490AE}"/>
                  <pc2:cmRplyMk id="{78612E50-1632-4C80-A8D7-15A03D4B03F4}"/>
                </pc2:cmRplyMkLst>
              </pc226:cmRplyChg>
            </pc226:cmChg>
            <pc226:cmChg xmlns:pc226="http://schemas.microsoft.com/office/powerpoint/2022/06/main/command" chg="mod modRxn">
              <pc226:chgData name="Elaine Stanley" userId="S::elaine.stanley@esa.edu.au::9dfc5ab9-b876-4d2e-b928-2720deac3464" providerId="AD" clId="Web-{1CAD47FE-3425-3188-938A-985D5FEFC8A6}" dt="2023-11-08T05:54:29.085" v="0"/>
              <pc2:cmMkLst xmlns:pc2="http://schemas.microsoft.com/office/powerpoint/2019/9/main/command">
                <pc:docMk/>
                <pc:sldMk cId="1661032281" sldId="416"/>
                <pc2:cmMk id="{CCC0615D-6D5F-47DC-A04B-3766A583C233}"/>
              </pc2:cmMkLst>
            </pc226:cmChg>
          </p:ext>
        </pc:extLst>
      </pc:sldChg>
    </pc:docChg>
  </pc:docChgLst>
  <pc:docChgLst>
    <pc:chgData name="Elaine Stanley" userId="S::elaine.stanley@esa.edu.au::9dfc5ab9-b876-4d2e-b928-2720deac3464" providerId="AD" clId="Web-{6F756707-0986-35CC-3750-45C0036BDB5A}"/>
    <pc:docChg chg="modSld">
      <pc:chgData name="Elaine Stanley" userId="S::elaine.stanley@esa.edu.au::9dfc5ab9-b876-4d2e-b928-2720deac3464" providerId="AD" clId="Web-{6F756707-0986-35CC-3750-45C0036BDB5A}" dt="2023-08-15T22:35:46.741" v="15"/>
      <pc:docMkLst>
        <pc:docMk/>
      </pc:docMkLst>
      <pc:sldChg chg="modCm modNotes">
        <pc:chgData name="Elaine Stanley" userId="S::elaine.stanley@esa.edu.au::9dfc5ab9-b876-4d2e-b928-2720deac3464" providerId="AD" clId="Web-{6F756707-0986-35CC-3750-45C0036BDB5A}" dt="2023-08-15T22:35:46.741" v="15"/>
        <pc:sldMkLst>
          <pc:docMk/>
          <pc:sldMk cId="3334894480" sldId="283"/>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6F756707-0986-35CC-3750-45C0036BDB5A}" dt="2023-08-15T22:35:46.584" v="14"/>
              <pc2:cmMkLst xmlns:pc2="http://schemas.microsoft.com/office/powerpoint/2019/9/main/command">
                <pc:docMk/>
                <pc:sldMk cId="3334894480" sldId="283"/>
                <pc2:cmMk id="{A95F1306-7C56-4AB0-8CCE-C0B858F18EC9}"/>
              </pc2:cmMkLst>
              <pc226:cmRplyChg chg="add">
                <pc226:chgData name="Elaine Stanley" userId="S::elaine.stanley@esa.edu.au::9dfc5ab9-b876-4d2e-b928-2720deac3464" providerId="AD" clId="Web-{6F756707-0986-35CC-3750-45C0036BDB5A}" dt="2023-08-15T22:35:46.584" v="14"/>
                <pc2:cmRplyMkLst xmlns:pc2="http://schemas.microsoft.com/office/powerpoint/2019/9/main/command">
                  <pc:docMk/>
                  <pc:sldMk cId="3334894480" sldId="283"/>
                  <pc2:cmMk id="{A95F1306-7C56-4AB0-8CCE-C0B858F18EC9}"/>
                  <pc2:cmRplyMk id="{B36BC065-8F9A-4096-ABCC-54B02EF7C270}"/>
                </pc2:cmRplyMkLst>
              </pc226:cmRplyChg>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64F4B7-307B-460A-9216-CC21E96F22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a:extLst>
              <a:ext uri="{FF2B5EF4-FFF2-40B4-BE49-F238E27FC236}">
                <a16:creationId xmlns:a16="http://schemas.microsoft.com/office/drawing/2014/main" id="{E3897C1B-43FC-4D09-8B0C-C5FC5D8B1A5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0C8173-52BC-4F8E-A1DB-073827CA7B9E}" type="datetimeFigureOut">
              <a:rPr lang="en-AU" smtClean="0"/>
              <a:t>9/11/2023</a:t>
            </a:fld>
            <a:endParaRPr lang="en-AU" dirty="0"/>
          </a:p>
        </p:txBody>
      </p:sp>
      <p:sp>
        <p:nvSpPr>
          <p:cNvPr id="4" name="Footer Placeholder 3">
            <a:extLst>
              <a:ext uri="{FF2B5EF4-FFF2-40B4-BE49-F238E27FC236}">
                <a16:creationId xmlns:a16="http://schemas.microsoft.com/office/drawing/2014/main" id="{485A003B-9AFC-40BD-9E27-3767AF8D2B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a:extLst>
              <a:ext uri="{FF2B5EF4-FFF2-40B4-BE49-F238E27FC236}">
                <a16:creationId xmlns:a16="http://schemas.microsoft.com/office/drawing/2014/main" id="{C818DC3A-9E06-4EC9-94DD-1749B9ECC6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0E9432-9770-41A6-ACDC-B313F45D28CF}" type="slidenum">
              <a:rPr lang="en-AU" smtClean="0"/>
              <a:t>‹#›</a:t>
            </a:fld>
            <a:endParaRPr lang="en-AU" dirty="0"/>
          </a:p>
        </p:txBody>
      </p:sp>
    </p:spTree>
    <p:extLst>
      <p:ext uri="{BB962C8B-B14F-4D97-AF65-F5344CB8AC3E}">
        <p14:creationId xmlns:p14="http://schemas.microsoft.com/office/powerpoint/2010/main" val="2407067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994B07-5BE4-4153-96B6-72B05AC6F0F3}" type="datetimeFigureOut">
              <a:rPr lang="en-AU" smtClean="0"/>
              <a:t>9/11/2023</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394AD-53D1-4F12-B903-2DCC978C763C}" type="slidenum">
              <a:rPr lang="en-AU" smtClean="0"/>
              <a:t>‹#›</a:t>
            </a:fld>
            <a:endParaRPr lang="en-AU" dirty="0"/>
          </a:p>
        </p:txBody>
      </p:sp>
    </p:spTree>
    <p:extLst>
      <p:ext uri="{BB962C8B-B14F-4D97-AF65-F5344CB8AC3E}">
        <p14:creationId xmlns:p14="http://schemas.microsoft.com/office/powerpoint/2010/main" val="2082300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a:t>
            </a:fld>
            <a:endParaRPr lang="en-AU" dirty="0"/>
          </a:p>
        </p:txBody>
      </p:sp>
    </p:spTree>
    <p:extLst>
      <p:ext uri="{BB962C8B-B14F-4D97-AF65-F5344CB8AC3E}">
        <p14:creationId xmlns:p14="http://schemas.microsoft.com/office/powerpoint/2010/main" val="1147652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b="1" dirty="0">
                <a:cs typeface="Calibri" panose="020F0502020204030204"/>
              </a:rPr>
              <a:t>Teacher steps</a:t>
            </a:r>
          </a:p>
          <a:p>
            <a:pPr marL="171450" indent="-171450">
              <a:spcBef>
                <a:spcPts val="100"/>
              </a:spcBef>
              <a:spcAft>
                <a:spcPts val="400"/>
              </a:spcAft>
              <a:buFont typeface="Arial"/>
              <a:buChar char="•"/>
            </a:pPr>
            <a:r>
              <a:rPr lang="en-AU" dirty="0">
                <a:cs typeface="Calibri" panose="020F0502020204030204"/>
              </a:rPr>
              <a:t>Model adding -ed suffix to base words on whiteboard: </a:t>
            </a:r>
            <a:r>
              <a:rPr lang="en-AU" b="1" dirty="0">
                <a:cs typeface="Calibri" panose="020F0502020204030204"/>
              </a:rPr>
              <a:t>use, hope, shave</a:t>
            </a:r>
            <a:r>
              <a:rPr lang="en-AU" dirty="0">
                <a:cs typeface="Calibri" panose="020F0502020204030204"/>
              </a:rPr>
              <a:t>.</a:t>
            </a:r>
          </a:p>
          <a:p>
            <a:pPr marL="171450" indent="-171450">
              <a:spcBef>
                <a:spcPts val="100"/>
              </a:spcBef>
              <a:spcAft>
                <a:spcPts val="400"/>
              </a:spcAft>
              <a:buFont typeface="Arial"/>
              <a:buChar char="•"/>
            </a:pPr>
            <a:r>
              <a:rPr lang="en-AU" dirty="0">
                <a:cs typeface="Calibri" panose="020F0502020204030204"/>
              </a:rPr>
              <a:t>Take away the silent e, then add -ed.</a:t>
            </a:r>
          </a:p>
          <a:p>
            <a:pPr marL="171450" indent="-171450">
              <a:spcBef>
                <a:spcPts val="100"/>
              </a:spcBef>
              <a:spcAft>
                <a:spcPts val="400"/>
              </a:spcAft>
              <a:buFont typeface="Arial"/>
              <a:buChar char="•"/>
            </a:pPr>
            <a:r>
              <a:rPr lang="en-AU" dirty="0">
                <a:cs typeface="Calibri" panose="020F0502020204030204"/>
              </a:rPr>
              <a:t>Discuss how the meaning of each word changes when the -ed is added.</a:t>
            </a:r>
          </a:p>
          <a:p>
            <a:pPr marL="171450" indent="-171450">
              <a:buFont typeface="Arial"/>
              <a:buChar char="•"/>
            </a:pPr>
            <a:endParaRPr lang="en-AU" dirty="0">
              <a:cs typeface="Calibri" panose="020F0502020204030204"/>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10</a:t>
            </a:fld>
            <a:endParaRPr lang="en-AU" dirty="0"/>
          </a:p>
        </p:txBody>
      </p:sp>
    </p:spTree>
    <p:extLst>
      <p:ext uri="{BB962C8B-B14F-4D97-AF65-F5344CB8AC3E}">
        <p14:creationId xmlns:p14="http://schemas.microsoft.com/office/powerpoint/2010/main" val="1814700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b="1" dirty="0"/>
              <a:t>Teacher steps and script</a:t>
            </a:r>
            <a:endParaRPr lang="en-US" dirty="0"/>
          </a:p>
          <a:p>
            <a:pPr marL="171450" indent="-171450">
              <a:spcBef>
                <a:spcPts val="100"/>
              </a:spcBef>
              <a:spcAft>
                <a:spcPts val="400"/>
              </a:spcAft>
              <a:buFont typeface="Arial"/>
              <a:buChar char="•"/>
            </a:pPr>
            <a:r>
              <a:rPr lang="en-AU" dirty="0"/>
              <a:t>Have students read the first base word: </a:t>
            </a:r>
            <a:r>
              <a:rPr lang="en-AU" b="1" dirty="0"/>
              <a:t>time</a:t>
            </a:r>
            <a:r>
              <a:rPr lang="en-AU" dirty="0"/>
              <a:t>.</a:t>
            </a:r>
            <a:endParaRPr lang="en-AU" dirty="0">
              <a:cs typeface="Calibri" panose="020F0502020204030204"/>
            </a:endParaRPr>
          </a:p>
          <a:p>
            <a:pPr marL="171450" indent="-171450">
              <a:spcBef>
                <a:spcPts val="100"/>
              </a:spcBef>
              <a:spcAft>
                <a:spcPts val="400"/>
              </a:spcAft>
              <a:buFont typeface="Arial"/>
              <a:buChar char="•"/>
            </a:pPr>
            <a:r>
              <a:rPr lang="en-AU" dirty="0"/>
              <a:t>What do we need to do to this word to show it has already happened? (Students respond: take away the silent e, then add -ed.)</a:t>
            </a:r>
            <a:endParaRPr lang="en-AU" dirty="0">
              <a:cs typeface="Calibri"/>
            </a:endParaRPr>
          </a:p>
          <a:p>
            <a:pPr marL="171450" indent="-171450">
              <a:spcBef>
                <a:spcPts val="100"/>
              </a:spcBef>
              <a:spcAft>
                <a:spcPts val="400"/>
              </a:spcAft>
              <a:buFont typeface="Arial"/>
              <a:buChar char="•"/>
            </a:pPr>
            <a:r>
              <a:rPr lang="en-AU" dirty="0"/>
              <a:t>Have students complete the first base word on their worksheets.</a:t>
            </a:r>
            <a:endParaRPr lang="en-AU" dirty="0">
              <a:cs typeface="Calibri"/>
            </a:endParaRPr>
          </a:p>
          <a:p>
            <a:pPr marL="171450" indent="-171450">
              <a:spcBef>
                <a:spcPts val="100"/>
              </a:spcBef>
              <a:spcAft>
                <a:spcPts val="400"/>
              </a:spcAft>
              <a:buFont typeface="Arial"/>
              <a:buChar char="•"/>
              <a:defRPr/>
            </a:pPr>
            <a:r>
              <a:rPr lang="en-AU" dirty="0"/>
              <a:t>Roam the classroom to support students, as needed.</a:t>
            </a:r>
            <a:endParaRPr lang="en-AU" dirty="0">
              <a:cs typeface="Calibri"/>
            </a:endParaRPr>
          </a:p>
          <a:p>
            <a:pPr marL="171450" indent="-171450">
              <a:spcBef>
                <a:spcPts val="100"/>
              </a:spcBef>
              <a:spcAft>
                <a:spcPts val="400"/>
              </a:spcAft>
              <a:buFont typeface="Arial"/>
              <a:buChar char="•"/>
            </a:pPr>
            <a:r>
              <a:rPr lang="en-AU" dirty="0"/>
              <a:t>Repeat with the words: </a:t>
            </a:r>
            <a:r>
              <a:rPr lang="en-AU" b="1" dirty="0"/>
              <a:t>vote</a:t>
            </a:r>
            <a:r>
              <a:rPr lang="en-AU" dirty="0"/>
              <a:t> and </a:t>
            </a:r>
            <a:r>
              <a:rPr lang="en-AU" b="1" dirty="0"/>
              <a:t>skate</a:t>
            </a:r>
            <a:r>
              <a:rPr lang="en-AU" dirty="0"/>
              <a:t>.</a:t>
            </a:r>
            <a:endParaRPr lang="en-AU" dirty="0">
              <a:cs typeface="Calibri"/>
            </a:endParaRPr>
          </a:p>
          <a:p>
            <a:pPr marL="171450" indent="-171450">
              <a:spcBef>
                <a:spcPts val="100"/>
              </a:spcBef>
              <a:spcAft>
                <a:spcPts val="400"/>
              </a:spcAft>
              <a:buFont typeface="Arial"/>
              <a:buChar char="•"/>
            </a:pPr>
            <a:r>
              <a:rPr lang="en-AU" dirty="0"/>
              <a:t>Have students show a partner their understanding by using each word in a sentence once the -ed suffix has been added, for example, ‘My race was timed.’</a:t>
            </a:r>
            <a:endParaRPr lang="en-AU" dirty="0">
              <a:cs typeface="Calibri"/>
            </a:endParaRPr>
          </a:p>
          <a:p>
            <a:pPr marL="171450" indent="-171450">
              <a:buFont typeface="Arial"/>
              <a:buChar char="•"/>
            </a:pPr>
            <a:endParaRPr lang="en-US" b="1" dirty="0">
              <a:cs typeface="Calibri" panose="020F0502020204030204"/>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11</a:t>
            </a:fld>
            <a:endParaRPr lang="en-AU" dirty="0"/>
          </a:p>
        </p:txBody>
      </p:sp>
    </p:spTree>
    <p:extLst>
      <p:ext uri="{BB962C8B-B14F-4D97-AF65-F5344CB8AC3E}">
        <p14:creationId xmlns:p14="http://schemas.microsoft.com/office/powerpoint/2010/main" val="1834042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Teacher steps</a:t>
            </a:r>
            <a:endParaRPr lang="en-US" b="1" dirty="0">
              <a:cs typeface="Calibri"/>
            </a:endParaRPr>
          </a:p>
          <a:p>
            <a:pPr marL="171450" indent="-171450">
              <a:buFont typeface="Arial"/>
              <a:buChar char="•"/>
            </a:pPr>
            <a:r>
              <a:rPr lang="en-US" dirty="0"/>
              <a:t>Model decoding the sentence and re-reading for fluency.</a:t>
            </a:r>
            <a:endParaRPr lang="en-US" dirty="0">
              <a:cs typeface="Calibri" panose="020F0502020204030204"/>
            </a:endParaRPr>
          </a:p>
          <a:p>
            <a:pPr marL="171450" indent="-171450">
              <a:buFont typeface="Arial"/>
              <a:buChar char="•"/>
            </a:pPr>
            <a:r>
              <a:rPr lang="en-US" dirty="0"/>
              <a:t>Explain what happens to each silent e word when the -ed suffix is added and how adding the suffix alters the meaning.</a:t>
            </a:r>
            <a:endParaRPr lang="en-US" dirty="0">
              <a:cs typeface="Calibri" panose="020F0502020204030204"/>
            </a:endParaRPr>
          </a:p>
          <a:p>
            <a:pPr marL="171450" indent="-171450">
              <a:buFont typeface="Arial"/>
              <a:buChar char="•"/>
            </a:pPr>
            <a:endParaRPr lang="en-AU" dirty="0">
              <a:cs typeface="Calibri" panose="020F0502020204030204"/>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12</a:t>
            </a:fld>
            <a:endParaRPr lang="en-AU" dirty="0"/>
          </a:p>
        </p:txBody>
      </p:sp>
    </p:spTree>
    <p:extLst>
      <p:ext uri="{BB962C8B-B14F-4D97-AF65-F5344CB8AC3E}">
        <p14:creationId xmlns:p14="http://schemas.microsoft.com/office/powerpoint/2010/main" val="563436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Teacher steps</a:t>
            </a:r>
            <a:endParaRPr lang="en-US" b="1" dirty="0">
              <a:cs typeface="Calibri"/>
            </a:endParaRPr>
          </a:p>
          <a:p>
            <a:pPr marL="171450" indent="-171450">
              <a:buFont typeface="Arial"/>
              <a:buChar char="•"/>
            </a:pPr>
            <a:r>
              <a:rPr lang="en-US" dirty="0"/>
              <a:t>Help students decode the sentence, following along on their own copy of worksheet.</a:t>
            </a:r>
            <a:endParaRPr lang="en-US" dirty="0">
              <a:cs typeface="Calibri"/>
            </a:endParaRPr>
          </a:p>
          <a:p>
            <a:pPr marL="171450" indent="-171450" algn="l">
              <a:spcBef>
                <a:spcPts val="100"/>
              </a:spcBef>
              <a:spcAft>
                <a:spcPts val="400"/>
              </a:spcAft>
              <a:buFont typeface="Arial"/>
              <a:buChar char="•"/>
            </a:pPr>
            <a:r>
              <a:rPr lang="en-AU" dirty="0"/>
              <a:t>Discuss how the -ed suffix is added to silent e words and how adding the suffix alters the meaning.</a:t>
            </a:r>
            <a:endParaRPr lang="en-AU" dirty="0">
              <a:cs typeface="Calibri" panose="020F0502020204030204"/>
            </a:endParaRPr>
          </a:p>
          <a:p>
            <a:endParaRPr lang="en-AU" dirty="0"/>
          </a:p>
        </p:txBody>
      </p:sp>
      <p:sp>
        <p:nvSpPr>
          <p:cNvPr id="4" name="Slide Number Placeholder 3"/>
          <p:cNvSpPr>
            <a:spLocks noGrp="1"/>
          </p:cNvSpPr>
          <p:nvPr>
            <p:ph type="sldNum" sz="quarter" idx="5"/>
          </p:nvPr>
        </p:nvSpPr>
        <p:spPr/>
        <p:txBody>
          <a:bodyPr/>
          <a:lstStyle/>
          <a:p>
            <a:fld id="{52C394AD-53D1-4F12-B903-2DCC978C763C}" type="slidenum">
              <a:rPr lang="en-AU" smtClean="0"/>
              <a:t>13</a:t>
            </a:fld>
            <a:endParaRPr lang="en-AU" dirty="0"/>
          </a:p>
        </p:txBody>
      </p:sp>
    </p:spTree>
    <p:extLst>
      <p:ext uri="{BB962C8B-B14F-4D97-AF65-F5344CB8AC3E}">
        <p14:creationId xmlns:p14="http://schemas.microsoft.com/office/powerpoint/2010/main" val="24538070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b="1" dirty="0"/>
              <a:t>Teacher steps</a:t>
            </a:r>
            <a:endParaRPr lang="en-US" dirty="0"/>
          </a:p>
          <a:p>
            <a:pPr marL="171450" indent="-171450">
              <a:spcBef>
                <a:spcPts val="100"/>
              </a:spcBef>
              <a:spcAft>
                <a:spcPts val="400"/>
              </a:spcAft>
              <a:buFont typeface="Arial,Sans-Serif"/>
              <a:buChar char="•"/>
            </a:pPr>
            <a:r>
              <a:rPr lang="en-AU" dirty="0"/>
              <a:t>Dictate the following sentence to show example words with -ed suffix added: </a:t>
            </a:r>
            <a:r>
              <a:rPr lang="en-AU" b="1" dirty="0"/>
              <a:t>I smiled and waved as I left school.</a:t>
            </a:r>
            <a:endParaRPr lang="en-AU" dirty="0"/>
          </a:p>
          <a:p>
            <a:pPr marL="171450" indent="-171450">
              <a:spcBef>
                <a:spcPts val="100"/>
              </a:spcBef>
              <a:spcAft>
                <a:spcPts val="400"/>
              </a:spcAft>
              <a:buFont typeface="Arial,Sans-Serif"/>
              <a:buChar char="•"/>
            </a:pPr>
            <a:r>
              <a:rPr lang="en-AU" dirty="0"/>
              <a:t>Have students write the dictated sentence on their worksheet.</a:t>
            </a:r>
            <a:endParaRPr lang="en-AU" dirty="0">
              <a:cs typeface="Calibri" panose="020F0502020204030204"/>
            </a:endParaRPr>
          </a:p>
          <a:p>
            <a:pPr marL="171450" indent="-171450">
              <a:spcBef>
                <a:spcPts val="100"/>
              </a:spcBef>
              <a:spcAft>
                <a:spcPts val="400"/>
              </a:spcAft>
              <a:buFont typeface="Arial,Sans-Serif"/>
              <a:buChar char="•"/>
            </a:pPr>
            <a:r>
              <a:rPr lang="en-AU" dirty="0"/>
              <a:t>Optional: have students write an additional sentence using one of the other example words.</a:t>
            </a:r>
            <a:endParaRPr lang="en-US" dirty="0"/>
          </a:p>
        </p:txBody>
      </p:sp>
      <p:sp>
        <p:nvSpPr>
          <p:cNvPr id="4" name="Slide Number Placeholder 3"/>
          <p:cNvSpPr>
            <a:spLocks noGrp="1"/>
          </p:cNvSpPr>
          <p:nvPr>
            <p:ph type="sldNum" sz="quarter" idx="5"/>
          </p:nvPr>
        </p:nvSpPr>
        <p:spPr/>
        <p:txBody>
          <a:bodyPr/>
          <a:lstStyle/>
          <a:p>
            <a:fld id="{52C394AD-53D1-4F12-B903-2DCC978C763C}" type="slidenum">
              <a:rPr lang="en-AU" smtClean="0"/>
              <a:t>14</a:t>
            </a:fld>
            <a:endParaRPr lang="en-AU" dirty="0"/>
          </a:p>
        </p:txBody>
      </p:sp>
    </p:spTree>
    <p:extLst>
      <p:ext uri="{BB962C8B-B14F-4D97-AF65-F5344CB8AC3E}">
        <p14:creationId xmlns:p14="http://schemas.microsoft.com/office/powerpoint/2010/main" val="39426903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100"/>
              </a:spcBef>
              <a:spcAft>
                <a:spcPts val="400"/>
              </a:spcAft>
              <a:buClrTx/>
              <a:buSzTx/>
              <a:buFontTx/>
              <a:buNone/>
              <a:tabLst/>
              <a:defRPr/>
            </a:pPr>
            <a:r>
              <a:rPr lang="en-AU" dirty="0"/>
              <a:t>This review slide sets students up for future morphology reviews, by practising the expected student responses when this slide is shown.</a:t>
            </a:r>
            <a:endParaRPr lang="en-US" dirty="0">
              <a:cs typeface="Calibri"/>
            </a:endParaRPr>
          </a:p>
          <a:p>
            <a:pPr>
              <a:spcBef>
                <a:spcPts val="100"/>
              </a:spcBef>
              <a:spcAft>
                <a:spcPts val="400"/>
              </a:spcAft>
              <a:defRPr/>
            </a:pPr>
            <a:endParaRPr lang="en-AU" b="1" dirty="0">
              <a:cs typeface="Calibri"/>
            </a:endParaRPr>
          </a:p>
          <a:p>
            <a:pPr>
              <a:spcBef>
                <a:spcPts val="100"/>
              </a:spcBef>
              <a:spcAft>
                <a:spcPts val="400"/>
              </a:spcAft>
              <a:defRPr/>
            </a:pPr>
            <a:r>
              <a:rPr lang="en-AU" b="1" dirty="0">
                <a:cs typeface="Calibri"/>
              </a:rPr>
              <a:t>Teacher steps and script</a:t>
            </a:r>
          </a:p>
          <a:p>
            <a:pPr marL="171450" indent="-171450">
              <a:spcBef>
                <a:spcPts val="100"/>
              </a:spcBef>
              <a:spcAft>
                <a:spcPts val="400"/>
              </a:spcAft>
              <a:buFont typeface="Arial"/>
              <a:buChar char="•"/>
              <a:defRPr/>
            </a:pPr>
            <a:r>
              <a:rPr lang="en-AU" dirty="0">
                <a:cs typeface="Calibri"/>
              </a:rPr>
              <a:t>What is the suffix? (Students respond: -</a:t>
            </a:r>
            <a:r>
              <a:rPr lang="en-US" dirty="0"/>
              <a:t>ed, /d/, /t/ .)</a:t>
            </a:r>
            <a:endParaRPr lang="en-AU" dirty="0"/>
          </a:p>
          <a:p>
            <a:pPr marL="171450" indent="-171450">
              <a:spcBef>
                <a:spcPts val="100"/>
              </a:spcBef>
              <a:spcAft>
                <a:spcPts val="400"/>
              </a:spcAft>
              <a:buFont typeface="Arial"/>
              <a:buChar char="•"/>
              <a:defRPr/>
            </a:pPr>
            <a:r>
              <a:rPr lang="en-US" dirty="0">
                <a:cs typeface="Calibri"/>
              </a:rPr>
              <a:t>What does it mean? (Students respond: past tense, something that has already happened.)</a:t>
            </a:r>
            <a:endParaRPr lang="en-US" dirty="0"/>
          </a:p>
          <a:p>
            <a:pPr marL="171450" indent="-171450">
              <a:spcBef>
                <a:spcPts val="100"/>
              </a:spcBef>
              <a:spcAft>
                <a:spcPts val="400"/>
              </a:spcAft>
              <a:buFont typeface="Arial"/>
              <a:buChar char="•"/>
              <a:defRPr/>
            </a:pPr>
            <a:r>
              <a:rPr lang="en-AU" dirty="0">
                <a:cs typeface="Calibri"/>
              </a:rPr>
              <a:t>Your word is 'jump’. Add the suffix. (Students respond: jumped.)</a:t>
            </a:r>
            <a:endParaRPr lang="en-AU" dirty="0"/>
          </a:p>
          <a:p>
            <a:pPr marL="171450" indent="-171450">
              <a:spcBef>
                <a:spcPts val="100"/>
              </a:spcBef>
              <a:spcAft>
                <a:spcPts val="400"/>
              </a:spcAft>
              <a:buFont typeface="Arial"/>
              <a:buChar char="•"/>
              <a:defRPr/>
            </a:pPr>
            <a:r>
              <a:rPr lang="en-AU" dirty="0">
                <a:cs typeface="Calibri"/>
              </a:rPr>
              <a:t>What does it mean? (Students respond: already jumped.)</a:t>
            </a:r>
          </a:p>
          <a:p>
            <a:pPr marL="0" marR="0" lvl="0" indent="0" fontAlgn="auto">
              <a:lnSpc>
                <a:spcPct val="100000"/>
              </a:lnSpc>
              <a:spcBef>
                <a:spcPts val="100"/>
              </a:spcBef>
              <a:spcAft>
                <a:spcPts val="400"/>
              </a:spcAft>
              <a:buClrTx/>
              <a:buSzTx/>
              <a:buFont typeface="Arial"/>
              <a:buNone/>
              <a:tabLst/>
              <a:defRPr/>
            </a:pPr>
            <a:endParaRPr lang="en-AU" dirty="0"/>
          </a:p>
          <a:p>
            <a:pPr marL="0" marR="0" lvl="0" indent="0" fontAlgn="auto">
              <a:lnSpc>
                <a:spcPct val="100000"/>
              </a:lnSpc>
              <a:spcBef>
                <a:spcPts val="100"/>
              </a:spcBef>
              <a:spcAft>
                <a:spcPts val="400"/>
              </a:spcAft>
              <a:buClrTx/>
              <a:buSzTx/>
              <a:buFont typeface="Arial"/>
              <a:buNone/>
              <a:tabLst/>
              <a:defRPr/>
            </a:pPr>
            <a:r>
              <a:rPr lang="en-AU" dirty="0"/>
              <a:t>Note: once students learn how to add -ed to silent e words, and double the final consonant for words with one consonant after a short vowel sound, they will also need to provide the following additional responses when they see this slide. This will not be needed until they reach Phase 13 (silent e) and Phase 14 (double the final consonant) of the Literacy Hub phonics progression.</a:t>
            </a:r>
            <a:endParaRPr lang="en-AU" dirty="0">
              <a:cs typeface="Calibri"/>
            </a:endParaRPr>
          </a:p>
          <a:p>
            <a:pPr>
              <a:spcBef>
                <a:spcPts val="100"/>
              </a:spcBef>
              <a:spcAft>
                <a:spcPts val="400"/>
              </a:spcAft>
              <a:defRPr/>
            </a:pPr>
            <a:endParaRPr lang="en-AU" b="1" dirty="0"/>
          </a:p>
          <a:p>
            <a:pPr>
              <a:spcBef>
                <a:spcPts val="100"/>
              </a:spcBef>
              <a:spcAft>
                <a:spcPts val="400"/>
              </a:spcAft>
              <a:defRPr/>
            </a:pPr>
            <a:r>
              <a:rPr lang="en-AU" b="1" dirty="0"/>
              <a:t>Adding -ed to silent e words</a:t>
            </a:r>
            <a:endParaRPr lang="en-AU" b="1" dirty="0">
              <a:cs typeface="Calibri" panose="020F0502020204030204"/>
            </a:endParaRPr>
          </a:p>
          <a:p>
            <a:pPr marL="171450" indent="-171450">
              <a:spcBef>
                <a:spcPts val="100"/>
              </a:spcBef>
              <a:spcAft>
                <a:spcPts val="400"/>
              </a:spcAft>
              <a:buFont typeface="Arial"/>
              <a:buChar char="•"/>
              <a:defRPr/>
            </a:pPr>
            <a:r>
              <a:rPr lang="en-AU" dirty="0"/>
              <a:t>Your word is smile. Write the word on your whiteboard, then add the suffix to show it has already happened. Then 'chin it’.</a:t>
            </a:r>
          </a:p>
          <a:p>
            <a:pPr marL="0" indent="0">
              <a:spcBef>
                <a:spcPts val="100"/>
              </a:spcBef>
              <a:spcAft>
                <a:spcPts val="400"/>
              </a:spcAft>
              <a:buFont typeface="Arial"/>
              <a:buNone/>
              <a:defRPr/>
            </a:pPr>
            <a:endParaRPr lang="en-AU" dirty="0">
              <a:cs typeface="Calibri" panose="020F0502020204030204"/>
            </a:endParaRPr>
          </a:p>
          <a:p>
            <a:pPr>
              <a:spcBef>
                <a:spcPts val="100"/>
              </a:spcBef>
              <a:spcAft>
                <a:spcPts val="400"/>
              </a:spcAft>
              <a:defRPr/>
            </a:pPr>
            <a:r>
              <a:rPr lang="en-AU" b="1" dirty="0"/>
              <a:t>Adding -ed then double the final consonant</a:t>
            </a:r>
            <a:endParaRPr lang="en-AU" b="1" dirty="0">
              <a:cs typeface="Calibri" panose="020F0502020204030204"/>
            </a:endParaRPr>
          </a:p>
          <a:p>
            <a:pPr marL="171450" indent="-171450">
              <a:spcBef>
                <a:spcPts val="100"/>
              </a:spcBef>
              <a:spcAft>
                <a:spcPts val="400"/>
              </a:spcAft>
              <a:buFont typeface="Arial"/>
              <a:buChar char="•"/>
              <a:defRPr/>
            </a:pPr>
            <a:r>
              <a:rPr lang="en-AU" dirty="0"/>
              <a:t>Your word is hop. Write the word on your whiteboard, then add the suffix to show it has already happened. Then 'chin it'.</a:t>
            </a:r>
            <a:endParaRPr lang="en-AU" dirty="0">
              <a:cs typeface="Calibri" panose="020F0502020204030204"/>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15</a:t>
            </a:fld>
            <a:endParaRPr lang="en-AU" dirty="0"/>
          </a:p>
        </p:txBody>
      </p:sp>
    </p:spTree>
    <p:extLst>
      <p:ext uri="{BB962C8B-B14F-4D97-AF65-F5344CB8AC3E}">
        <p14:creationId xmlns:p14="http://schemas.microsoft.com/office/powerpoint/2010/main" val="41771475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sz="1800" b="1" dirty="0">
                <a:latin typeface="Calibri"/>
                <a:cs typeface="Calibri"/>
              </a:rPr>
              <a:t>Teacher steps and script</a:t>
            </a:r>
          </a:p>
          <a:p>
            <a:pPr marL="285750" indent="-285750">
              <a:spcBef>
                <a:spcPts val="100"/>
              </a:spcBef>
              <a:spcAft>
                <a:spcPts val="400"/>
              </a:spcAft>
              <a:buFont typeface="Arial"/>
              <a:buChar char="•"/>
            </a:pPr>
            <a:r>
              <a:rPr lang="en-AU" sz="1800" dirty="0">
                <a:latin typeface="Calibri"/>
                <a:cs typeface="Calibri"/>
              </a:rPr>
              <a:t>Give the students a new word to add -ed suffix to: </a:t>
            </a:r>
            <a:r>
              <a:rPr lang="en-AU" sz="1800" b="1" dirty="0">
                <a:latin typeface="Calibri"/>
                <a:cs typeface="Calibri"/>
              </a:rPr>
              <a:t>poke</a:t>
            </a:r>
            <a:r>
              <a:rPr lang="en-AU" sz="1800" dirty="0">
                <a:latin typeface="Calibri"/>
                <a:cs typeface="Calibri"/>
              </a:rPr>
              <a:t>.</a:t>
            </a:r>
            <a:endParaRPr lang="en-AU" dirty="0">
              <a:cs typeface="Calibri" panose="020F0502020204030204"/>
            </a:endParaRPr>
          </a:p>
          <a:p>
            <a:pPr marL="285750" indent="-285750" algn="l">
              <a:spcBef>
                <a:spcPts val="100"/>
              </a:spcBef>
              <a:spcAft>
                <a:spcPts val="400"/>
              </a:spcAft>
              <a:buFont typeface="Arial"/>
              <a:buChar char="•"/>
            </a:pPr>
            <a:r>
              <a:rPr lang="en-AU" sz="1800" dirty="0">
                <a:effectLst/>
                <a:latin typeface="Calibri"/>
                <a:ea typeface="Times New Roman" panose="02020603050405020304" pitchFamily="18" charset="0"/>
                <a:cs typeface="Calibri"/>
              </a:rPr>
              <a:t>Students write the base word on their </a:t>
            </a:r>
            <a:r>
              <a:rPr lang="en-AU" sz="1800" dirty="0">
                <a:latin typeface="Calibri"/>
                <a:ea typeface="Times New Roman" panose="02020603050405020304" pitchFamily="18" charset="0"/>
                <a:cs typeface="Calibri"/>
              </a:rPr>
              <a:t>mini-whiteboard</a:t>
            </a:r>
            <a:r>
              <a:rPr lang="en-AU" sz="1800" dirty="0">
                <a:effectLst/>
                <a:latin typeface="Calibri"/>
                <a:ea typeface="Times New Roman" panose="02020603050405020304" pitchFamily="18" charset="0"/>
                <a:cs typeface="Calibri"/>
              </a:rPr>
              <a:t>, paper or equivalent.</a:t>
            </a:r>
          </a:p>
          <a:p>
            <a:pPr marL="285750" indent="-285750">
              <a:spcBef>
                <a:spcPts val="100"/>
              </a:spcBef>
              <a:spcAft>
                <a:spcPts val="400"/>
              </a:spcAft>
              <a:buFont typeface="Arial"/>
              <a:buChar char="•"/>
            </a:pPr>
            <a:r>
              <a:rPr lang="en-AU" sz="1800" dirty="0">
                <a:latin typeface="Calibri"/>
                <a:ea typeface="Times New Roman" panose="02020603050405020304" pitchFamily="18" charset="0"/>
                <a:cs typeface="Calibri"/>
              </a:rPr>
              <a:t>What</a:t>
            </a:r>
            <a:r>
              <a:rPr lang="en-AU" sz="1800" dirty="0">
                <a:effectLst/>
                <a:latin typeface="Calibri"/>
                <a:ea typeface="Times New Roman" panose="02020603050405020304" pitchFamily="18" charset="0"/>
                <a:cs typeface="Calibri"/>
              </a:rPr>
              <a:t> do we need to do to this word to show this has already happened?</a:t>
            </a:r>
            <a:r>
              <a:rPr lang="en-AU" sz="1800" dirty="0">
                <a:latin typeface="Calibri"/>
                <a:ea typeface="Times New Roman" panose="02020603050405020304" pitchFamily="18" charset="0"/>
                <a:cs typeface="Calibri"/>
              </a:rPr>
              <a:t> (Students respond: t</a:t>
            </a:r>
            <a:r>
              <a:rPr lang="en-AU" dirty="0"/>
              <a:t>ake away the silent e, then add -ed.)</a:t>
            </a:r>
            <a:endParaRPr lang="en-AU" dirty="0">
              <a:effectLst/>
              <a:cs typeface="Calibri"/>
            </a:endParaRPr>
          </a:p>
          <a:p>
            <a:pPr marL="285750" indent="-285750">
              <a:buFont typeface="Arial"/>
              <a:buChar char="•"/>
            </a:pPr>
            <a:r>
              <a:rPr lang="en-AU" sz="1800" dirty="0">
                <a:latin typeface="Calibri"/>
                <a:ea typeface="Times New Roman" panose="02020603050405020304" pitchFamily="18" charset="0"/>
                <a:cs typeface="Calibri"/>
              </a:rPr>
              <a:t>Do</a:t>
            </a:r>
            <a:r>
              <a:rPr lang="en-AU" sz="1800" dirty="0">
                <a:effectLst/>
                <a:latin typeface="Calibri"/>
                <a:ea typeface="Times New Roman" panose="02020603050405020304" pitchFamily="18" charset="0"/>
                <a:cs typeface="Calibri"/>
              </a:rPr>
              <a:t> that now and ‘chin it’ to show me your word</a:t>
            </a:r>
            <a:r>
              <a:rPr lang="en-AU" sz="1800" dirty="0">
                <a:latin typeface="Calibri"/>
                <a:ea typeface="Times New Roman" panose="02020603050405020304" pitchFamily="18" charset="0"/>
                <a:cs typeface="Calibri"/>
              </a:rPr>
              <a:t>.</a:t>
            </a:r>
            <a:endParaRPr lang="en-AU" sz="1800" dirty="0">
              <a:effectLst/>
              <a:latin typeface="Calibri"/>
              <a:ea typeface="Times New Roman" panose="02020603050405020304" pitchFamily="18" charset="0"/>
              <a:cs typeface="Calibri"/>
            </a:endParaRPr>
          </a:p>
          <a:p>
            <a:pPr marL="285750" indent="-285750">
              <a:buFont typeface="Arial"/>
              <a:buChar char="•"/>
            </a:pPr>
            <a:r>
              <a:rPr lang="en-AU" sz="1800" dirty="0">
                <a:latin typeface="Calibri"/>
                <a:ea typeface="Times New Roman" panose="02020603050405020304" pitchFamily="18" charset="0"/>
                <a:cs typeface="Calibri"/>
              </a:rPr>
              <a:t>Have each</a:t>
            </a:r>
            <a:r>
              <a:rPr lang="en-AU" sz="1800" dirty="0">
                <a:effectLst/>
                <a:latin typeface="Calibri"/>
                <a:ea typeface="Times New Roman" panose="02020603050405020304" pitchFamily="18" charset="0"/>
                <a:cs typeface="Calibri"/>
              </a:rPr>
              <a:t> student </a:t>
            </a:r>
            <a:r>
              <a:rPr lang="en-AU" sz="1800" dirty="0">
                <a:latin typeface="Calibri"/>
                <a:ea typeface="Times New Roman" panose="02020603050405020304" pitchFamily="18" charset="0"/>
                <a:cs typeface="Calibri"/>
              </a:rPr>
              <a:t>explain</a:t>
            </a:r>
            <a:r>
              <a:rPr lang="en-AU" sz="1800" dirty="0">
                <a:effectLst/>
                <a:latin typeface="Calibri"/>
                <a:ea typeface="Times New Roman" panose="02020603050405020304" pitchFamily="18" charset="0"/>
                <a:cs typeface="Calibri"/>
              </a:rPr>
              <a:t> to a partner what the word with the suffix added </a:t>
            </a:r>
            <a:r>
              <a:rPr lang="en-AU" sz="1800" dirty="0">
                <a:latin typeface="Calibri"/>
                <a:ea typeface="Times New Roman" panose="02020603050405020304" pitchFamily="18" charset="0"/>
                <a:cs typeface="Calibri"/>
              </a:rPr>
              <a:t>means.</a:t>
            </a:r>
          </a:p>
          <a:p>
            <a:pPr marL="285750" indent="-285750">
              <a:spcBef>
                <a:spcPts val="100"/>
              </a:spcBef>
              <a:spcAft>
                <a:spcPts val="400"/>
              </a:spcAft>
              <a:buFont typeface="Arial,Sans-Serif"/>
              <a:buChar char="•"/>
            </a:pPr>
            <a:r>
              <a:rPr lang="en-AU" dirty="0"/>
              <a:t>Have some students share with the whole class (use pop-sticks with student names to choose some students).</a:t>
            </a:r>
            <a:endParaRPr lang="en-AU" dirty="0">
              <a:cs typeface="Calibri"/>
            </a:endParaRPr>
          </a:p>
          <a:p>
            <a:pPr marL="285750" indent="-285750">
              <a:buFont typeface="Arial"/>
              <a:buChar char="•"/>
            </a:pPr>
            <a:r>
              <a:rPr lang="en-AU" sz="1800" dirty="0">
                <a:effectLst/>
                <a:latin typeface="Calibri"/>
                <a:cs typeface="Calibri"/>
              </a:rPr>
              <a:t>Repeat with base word: </a:t>
            </a:r>
            <a:r>
              <a:rPr lang="en-AU" sz="1800" b="1" dirty="0">
                <a:effectLst/>
                <a:latin typeface="Calibri"/>
                <a:cs typeface="Calibri"/>
              </a:rPr>
              <a:t>chase</a:t>
            </a:r>
            <a:r>
              <a:rPr lang="en-AU" sz="1800" dirty="0">
                <a:latin typeface="Calibri"/>
                <a:cs typeface="Calibri"/>
              </a:rPr>
              <a:t>.</a:t>
            </a:r>
            <a:endParaRPr lang="en-AU" dirty="0">
              <a:latin typeface="Calibri"/>
              <a:cs typeface="Calibri"/>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16</a:t>
            </a:fld>
            <a:endParaRPr lang="en-AU" dirty="0"/>
          </a:p>
        </p:txBody>
      </p:sp>
    </p:spTree>
    <p:extLst>
      <p:ext uri="{BB962C8B-B14F-4D97-AF65-F5344CB8AC3E}">
        <p14:creationId xmlns:p14="http://schemas.microsoft.com/office/powerpoint/2010/main" val="32648594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230505">
              <a:spcBef>
                <a:spcPts val="100"/>
              </a:spcBef>
              <a:spcAft>
                <a:spcPts val="400"/>
              </a:spcAft>
            </a:pPr>
            <a:r>
              <a:rPr lang="en-US" b="1" dirty="0"/>
              <a:t>Teacher steps</a:t>
            </a:r>
            <a:endParaRPr lang="en-US" dirty="0"/>
          </a:p>
          <a:p>
            <a:pPr marL="171450" indent="-230505">
              <a:spcBef>
                <a:spcPts val="100"/>
              </a:spcBef>
              <a:spcAft>
                <a:spcPts val="400"/>
              </a:spcAft>
              <a:buFont typeface="Arial,Sans-Serif"/>
              <a:buChar char="•"/>
            </a:pPr>
            <a:r>
              <a:rPr lang="en-US" b="0" dirty="0"/>
              <a:t>Students who </a:t>
            </a:r>
            <a:r>
              <a:rPr lang="en-US" dirty="0"/>
              <a:t>need further instruction (</a:t>
            </a:r>
            <a:r>
              <a:rPr lang="en-US" b="0" dirty="0"/>
              <a:t>identified during the ‘check for understanding’ phase of the lesson</a:t>
            </a:r>
            <a:r>
              <a:rPr lang="en-US" dirty="0"/>
              <a:t>)</a:t>
            </a:r>
            <a:r>
              <a:rPr lang="en-US" b="0" dirty="0"/>
              <a:t> stay with the teacher for small-group targeted instruction.</a:t>
            </a:r>
            <a:endParaRPr lang="en-US" b="0" dirty="0">
              <a:cs typeface="Calibri"/>
            </a:endParaRPr>
          </a:p>
          <a:p>
            <a:pPr marL="171450" indent="-230505">
              <a:spcBef>
                <a:spcPts val="100"/>
              </a:spcBef>
              <a:spcAft>
                <a:spcPts val="400"/>
              </a:spcAft>
              <a:buFont typeface="Arial,Sans-Serif"/>
              <a:buChar char="•"/>
            </a:pPr>
            <a:r>
              <a:rPr lang="en-US" b="0" dirty="0"/>
              <a:t>The remaining students continue independent practice with application tasks that have been taught previously and can be carried out independently.</a:t>
            </a:r>
            <a:r>
              <a:rPr lang="en-US" dirty="0"/>
              <a:t> </a:t>
            </a:r>
            <a:endParaRPr lang="en-AU" dirty="0"/>
          </a:p>
        </p:txBody>
      </p:sp>
      <p:sp>
        <p:nvSpPr>
          <p:cNvPr id="4" name="Slide Number Placeholder 3"/>
          <p:cNvSpPr>
            <a:spLocks noGrp="1"/>
          </p:cNvSpPr>
          <p:nvPr>
            <p:ph type="sldNum" sz="quarter" idx="5"/>
          </p:nvPr>
        </p:nvSpPr>
        <p:spPr/>
        <p:txBody>
          <a:bodyPr/>
          <a:lstStyle/>
          <a:p>
            <a:fld id="{52C394AD-53D1-4F12-B903-2DCC978C763C}" type="slidenum">
              <a:rPr lang="en-AU" smtClean="0"/>
              <a:t>17</a:t>
            </a:fld>
            <a:endParaRPr lang="en-AU" dirty="0"/>
          </a:p>
        </p:txBody>
      </p:sp>
    </p:spTree>
    <p:extLst>
      <p:ext uri="{BB962C8B-B14F-4D97-AF65-F5344CB8AC3E}">
        <p14:creationId xmlns:p14="http://schemas.microsoft.com/office/powerpoint/2010/main" val="18680097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CC31577-97A4-4887-8789-CF06B159749B}" type="slidenum">
              <a:rPr lang="en-AU" smtClean="0"/>
              <a:t>18</a:t>
            </a:fld>
            <a:endParaRPr lang="en-AU" dirty="0"/>
          </a:p>
        </p:txBody>
      </p:sp>
    </p:spTree>
    <p:extLst>
      <p:ext uri="{BB962C8B-B14F-4D97-AF65-F5344CB8AC3E}">
        <p14:creationId xmlns:p14="http://schemas.microsoft.com/office/powerpoint/2010/main" val="2141838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a:t>
            </a:fld>
            <a:endParaRPr lang="en-AU" dirty="0"/>
          </a:p>
        </p:txBody>
      </p:sp>
    </p:spTree>
    <p:extLst>
      <p:ext uri="{BB962C8B-B14F-4D97-AF65-F5344CB8AC3E}">
        <p14:creationId xmlns:p14="http://schemas.microsoft.com/office/powerpoint/2010/main" val="333656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3</a:t>
            </a:fld>
            <a:endParaRPr lang="en-AU" dirty="0"/>
          </a:p>
        </p:txBody>
      </p:sp>
    </p:spTree>
    <p:extLst>
      <p:ext uri="{BB962C8B-B14F-4D97-AF65-F5344CB8AC3E}">
        <p14:creationId xmlns:p14="http://schemas.microsoft.com/office/powerpoint/2010/main" val="2629493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dirty="0"/>
              <a:t>The concepts presented on this slide are relevant to -ed suffix; this material may not be necessary for every morphology lesson.</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dirty="0"/>
              <a:t>Give the definition of a noun and a verb and ask students to repeat. Talk through the example words.</a:t>
            </a:r>
            <a:endParaRPr lang="en-US" dirty="0">
              <a:cs typeface="Calibri" panose="020F0502020204030204"/>
            </a:endParaRPr>
          </a:p>
          <a:p>
            <a:pPr marL="285750" indent="-285750">
              <a:buFont typeface="Arial"/>
              <a:buChar char="•"/>
            </a:pPr>
            <a:r>
              <a:rPr lang="en-AU" dirty="0"/>
              <a:t>Call out words that are either nouns or verbs (see sample words listed below). </a:t>
            </a:r>
            <a:endParaRPr lang="en-AU" dirty="0">
              <a:cs typeface="Calibri" panose="020F0502020204030204"/>
            </a:endParaRPr>
          </a:p>
          <a:p>
            <a:pPr marL="285750" indent="-285750">
              <a:buFont typeface="Arial"/>
              <a:buChar char="•"/>
            </a:pPr>
            <a:r>
              <a:rPr lang="en-AU" dirty="0"/>
              <a:t>As each word is called out, students </a:t>
            </a:r>
            <a:r>
              <a:rPr lang="en-AU" sz="1800" dirty="0">
                <a:effectLst/>
                <a:latin typeface="Calibri"/>
                <a:ea typeface="Times New Roman" panose="02020603050405020304" pitchFamily="18" charset="0"/>
                <a:cs typeface="Calibri"/>
              </a:rPr>
              <a:t>place hands on head and say ‘</a:t>
            </a:r>
            <a:r>
              <a:rPr lang="en-AU" sz="1800" dirty="0">
                <a:latin typeface="Calibri"/>
                <a:ea typeface="Times New Roman" panose="02020603050405020304" pitchFamily="18" charset="0"/>
                <a:cs typeface="Calibri"/>
              </a:rPr>
              <a:t>noun’,</a:t>
            </a:r>
            <a:r>
              <a:rPr lang="en-AU" sz="1800" dirty="0">
                <a:effectLst/>
                <a:latin typeface="Calibri"/>
                <a:ea typeface="Times New Roman" panose="02020603050405020304" pitchFamily="18" charset="0"/>
                <a:cs typeface="Calibri"/>
              </a:rPr>
              <a:t> or hands on knees and say ‘</a:t>
            </a:r>
            <a:r>
              <a:rPr lang="en-AU" sz="1800" dirty="0">
                <a:latin typeface="Calibri"/>
                <a:ea typeface="Times New Roman" panose="02020603050405020304" pitchFamily="18" charset="0"/>
                <a:cs typeface="Calibri"/>
              </a:rPr>
              <a:t>verb</a:t>
            </a:r>
            <a:r>
              <a:rPr lang="en-AU" sz="1800" dirty="0">
                <a:effectLst/>
                <a:latin typeface="Calibri"/>
                <a:ea typeface="Times New Roman" panose="02020603050405020304" pitchFamily="18" charset="0"/>
                <a:cs typeface="Calibri"/>
              </a:rPr>
              <a:t>’.</a:t>
            </a:r>
          </a:p>
          <a:p>
            <a:pPr marL="285750" indent="-285750">
              <a:buFont typeface="Arial"/>
              <a:buChar char="•"/>
            </a:pPr>
            <a:r>
              <a:rPr lang="en-AU" sz="1800" b="0" dirty="0">
                <a:effectLst/>
                <a:latin typeface="Calibri"/>
                <a:cs typeface="Calibri"/>
              </a:rPr>
              <a:t>Sample nouns: </a:t>
            </a:r>
            <a:r>
              <a:rPr lang="en-AU" sz="2000" b="0" dirty="0">
                <a:effectLst/>
                <a:latin typeface="Calibri"/>
                <a:cs typeface="Calibri"/>
              </a:rPr>
              <a:t>apple, car, city, supermarket.</a:t>
            </a:r>
            <a:endParaRPr lang="en-AU" sz="1800" b="0" dirty="0">
              <a:effectLst/>
              <a:latin typeface="Calibri"/>
              <a:cs typeface="Calibri"/>
            </a:endParaRPr>
          </a:p>
          <a:p>
            <a:pPr marL="285750" indent="-285750">
              <a:buFont typeface="Arial"/>
              <a:buChar char="•"/>
            </a:pPr>
            <a:r>
              <a:rPr lang="en-AU" sz="2000" b="0" dirty="0">
                <a:effectLst/>
                <a:latin typeface="Calibri"/>
                <a:cs typeface="Calibri"/>
              </a:rPr>
              <a:t>Sample verbs: read, duck*, </a:t>
            </a:r>
            <a:r>
              <a:rPr lang="en-AU" sz="1800" b="0" dirty="0">
                <a:effectLst/>
                <a:latin typeface="Calibri"/>
                <a:cs typeface="Calibri"/>
              </a:rPr>
              <a:t>jump*, point*.</a:t>
            </a:r>
            <a:r>
              <a:rPr lang="en-AU" sz="1800" dirty="0">
                <a:latin typeface="Calibri"/>
                <a:cs typeface="Calibri"/>
              </a:rPr>
              <a:t> </a:t>
            </a:r>
            <a:endParaRPr lang="en-AU" sz="1800" b="0" dirty="0">
              <a:effectLst/>
              <a:latin typeface="Calibri" panose="020F0502020204030204" pitchFamily="34" charset="0"/>
              <a:cs typeface="Calibri"/>
            </a:endParaRPr>
          </a:p>
          <a:p>
            <a:pPr marL="285750" indent="-285750">
              <a:buFont typeface="Arial"/>
              <a:buChar char="•"/>
            </a:pPr>
            <a:r>
              <a:rPr lang="en-AU" sz="1800" dirty="0">
                <a:effectLst/>
                <a:latin typeface="Calibri"/>
                <a:cs typeface="Calibri"/>
              </a:rPr>
              <a:t>*A talking point for classroom discussion could be that these words can be either nouns or verbs, depending on context.</a:t>
            </a:r>
            <a:endParaRPr lang="en-AU" dirty="0">
              <a:latin typeface="Calibri"/>
              <a:cs typeface="Calibri"/>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4</a:t>
            </a:fld>
            <a:endParaRPr lang="en-AU" dirty="0"/>
          </a:p>
        </p:txBody>
      </p:sp>
    </p:spTree>
    <p:extLst>
      <p:ext uri="{BB962C8B-B14F-4D97-AF65-F5344CB8AC3E}">
        <p14:creationId xmlns:p14="http://schemas.microsoft.com/office/powerpoint/2010/main" val="135072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r>
              <a:rPr lang="en-US" sz="1800" b="0" i="0" dirty="0">
                <a:cs typeface="Calibri" panose="020F0502020204030204"/>
              </a:rPr>
              <a:t>In this lesson</a:t>
            </a:r>
            <a:r>
              <a:rPr lang="en-US" sz="1800" dirty="0">
                <a:cs typeface="Calibri" panose="020F0502020204030204"/>
              </a:rPr>
              <a:t>,</a:t>
            </a:r>
            <a:r>
              <a:rPr lang="en-US" sz="1800" b="0" i="0" dirty="0">
                <a:cs typeface="Calibri" panose="020F0502020204030204"/>
              </a:rPr>
              <a:t> the suffix </a:t>
            </a:r>
            <a:r>
              <a:rPr lang="en-US" sz="1800" dirty="0">
                <a:cs typeface="Calibri" panose="020F0502020204030204"/>
              </a:rPr>
              <a:t>-</a:t>
            </a:r>
            <a:r>
              <a:rPr lang="en-US" sz="1800" b="0" i="0" dirty="0">
                <a:cs typeface="Calibri" panose="020F0502020204030204"/>
              </a:rPr>
              <a:t>ed is added to base words containing a split vowel digraph (silent e</a:t>
            </a:r>
            <a:r>
              <a:rPr lang="en-US" sz="1800" dirty="0">
                <a:cs typeface="Calibri" panose="020F0502020204030204"/>
              </a:rPr>
              <a:t>). </a:t>
            </a:r>
            <a:r>
              <a:rPr lang="en-AU" sz="1200" dirty="0">
                <a:cs typeface="Calibri" panose="020F0502020204030204"/>
              </a:rPr>
              <a:t>If you are following the Literacy Hub phonics progression, this is covered in Phase 13.</a:t>
            </a:r>
            <a:endParaRPr lang="en-US" dirty="0"/>
          </a:p>
          <a:p>
            <a:pPr>
              <a:lnSpc>
                <a:spcPct val="90000"/>
              </a:lnSpc>
              <a:spcBef>
                <a:spcPts val="1000"/>
              </a:spcBef>
            </a:pPr>
            <a:r>
              <a:rPr lang="en-US" sz="1800" b="0" i="0" dirty="0">
                <a:cs typeface="Calibri" panose="020F0502020204030204"/>
              </a:rPr>
              <a:t>When we add a suffix to these words, we take away the final e before adding the </a:t>
            </a:r>
            <a:r>
              <a:rPr lang="en-US" sz="1800" dirty="0">
                <a:cs typeface="Calibri" panose="020F0502020204030204"/>
              </a:rPr>
              <a:t>-</a:t>
            </a:r>
            <a:r>
              <a:rPr lang="en-US" sz="1800" b="0" i="0" dirty="0">
                <a:cs typeface="Calibri" panose="020F0502020204030204"/>
              </a:rPr>
              <a:t>ed suffix</a:t>
            </a:r>
            <a:r>
              <a:rPr lang="en-US" sz="1800" dirty="0">
                <a:cs typeface="Calibri" panose="020F0502020204030204"/>
              </a:rPr>
              <a:t>, for example,</a:t>
            </a:r>
            <a:r>
              <a:rPr lang="en-US" sz="1800" b="0" i="0" dirty="0">
                <a:cs typeface="Calibri" panose="020F0502020204030204"/>
              </a:rPr>
              <a:t> </a:t>
            </a:r>
            <a:r>
              <a:rPr lang="en-US" sz="1800" dirty="0">
                <a:cs typeface="Calibri" panose="020F0502020204030204"/>
              </a:rPr>
              <a:t>liked, hoped, shaded.</a:t>
            </a:r>
            <a:endParaRPr lang="en-US" dirty="0"/>
          </a:p>
          <a:p>
            <a:pPr>
              <a:lnSpc>
                <a:spcPct val="90000"/>
              </a:lnSpc>
              <a:spcBef>
                <a:spcPts val="1000"/>
              </a:spcBef>
            </a:pPr>
            <a:endParaRPr lang="en-US" sz="1800" b="1" i="0" dirty="0">
              <a:cs typeface="Calibri" panose="020F0502020204030204"/>
            </a:endParaRPr>
          </a:p>
          <a:p>
            <a:pPr>
              <a:lnSpc>
                <a:spcPct val="90000"/>
              </a:lnSpc>
              <a:spcBef>
                <a:spcPts val="1000"/>
              </a:spcBef>
            </a:pPr>
            <a:r>
              <a:rPr lang="en-US" sz="1800" b="1" i="0" dirty="0">
                <a:cs typeface="Calibri" panose="020F0502020204030204"/>
              </a:rPr>
              <a:t>Vocabulary to unpack</a:t>
            </a:r>
          </a:p>
          <a:p>
            <a:pPr marL="285750" indent="-285750">
              <a:lnSpc>
                <a:spcPct val="90000"/>
              </a:lnSpc>
              <a:spcBef>
                <a:spcPts val="1000"/>
              </a:spcBef>
              <a:buFont typeface="Arial"/>
              <a:buChar char="•"/>
            </a:pPr>
            <a:r>
              <a:rPr lang="en-US" sz="1800" i="0" dirty="0"/>
              <a:t>Suffix: a letter or group of letters added to the end of a word to change its meaning</a:t>
            </a:r>
            <a:r>
              <a:rPr lang="en-US" sz="1800" dirty="0"/>
              <a:t>.</a:t>
            </a:r>
            <a:r>
              <a:rPr lang="en-US" sz="1800" i="0" dirty="0"/>
              <a:t> </a:t>
            </a:r>
            <a:endParaRPr lang="en-US" sz="1800" i="0" dirty="0">
              <a:cs typeface="Calibri"/>
            </a:endParaRPr>
          </a:p>
          <a:p>
            <a:pPr marL="285750" indent="-285750">
              <a:lnSpc>
                <a:spcPct val="90000"/>
              </a:lnSpc>
              <a:spcBef>
                <a:spcPts val="1000"/>
              </a:spcBef>
              <a:buFont typeface="Arial"/>
              <a:buChar char="•"/>
            </a:pPr>
            <a:r>
              <a:rPr lang="en-US" sz="1800" i="0" dirty="0"/>
              <a:t>Base word: a word that carries meaning on its own</a:t>
            </a:r>
            <a:r>
              <a:rPr lang="en-US" sz="1800" dirty="0"/>
              <a:t>.</a:t>
            </a:r>
            <a:endParaRPr lang="en-US" sz="1800" i="0" dirty="0">
              <a:cs typeface="Calibri" panose="020F0502020204030204"/>
            </a:endParaRPr>
          </a:p>
          <a:p>
            <a:pPr>
              <a:lnSpc>
                <a:spcPct val="90000"/>
              </a:lnSpc>
              <a:spcBef>
                <a:spcPts val="1000"/>
              </a:spcBef>
            </a:pPr>
            <a:endParaRPr lang="en-US" sz="1800" dirty="0"/>
          </a:p>
        </p:txBody>
      </p:sp>
      <p:sp>
        <p:nvSpPr>
          <p:cNvPr id="4" name="Slide Number Placeholder 3"/>
          <p:cNvSpPr>
            <a:spLocks noGrp="1"/>
          </p:cNvSpPr>
          <p:nvPr>
            <p:ph type="sldNum" sz="quarter" idx="5"/>
          </p:nvPr>
        </p:nvSpPr>
        <p:spPr/>
        <p:txBody>
          <a:bodyPr/>
          <a:lstStyle/>
          <a:p>
            <a:fld id="{5A44A9DE-4760-4494-A2B3-6554A63B8D88}" type="slidenum">
              <a:rPr lang="en-AU" smtClean="0"/>
              <a:t>5</a:t>
            </a:fld>
            <a:endParaRPr lang="en-AU" dirty="0"/>
          </a:p>
        </p:txBody>
      </p:sp>
    </p:spTree>
    <p:extLst>
      <p:ext uri="{BB962C8B-B14F-4D97-AF65-F5344CB8AC3E}">
        <p14:creationId xmlns:p14="http://schemas.microsoft.com/office/powerpoint/2010/main" val="836971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800" b="1" dirty="0">
                <a:cs typeface="Calibri" panose="020F0502020204030204"/>
              </a:rPr>
              <a:t>Teacher steps</a:t>
            </a:r>
            <a:endParaRPr lang="en-US" b="1" dirty="0">
              <a:cs typeface="Calibri"/>
            </a:endParaRPr>
          </a:p>
          <a:p>
            <a:pPr marL="285750" indent="-285750">
              <a:buFont typeface="Arial"/>
              <a:buChar char="•"/>
              <a:defRPr/>
            </a:pPr>
            <a:r>
              <a:rPr lang="en-AU" sz="1800" dirty="0">
                <a:cs typeface="Calibri" panose="020F0502020204030204"/>
              </a:rPr>
              <a:t>Review the concept of adding the -ed suffix to a simple base word to show past tense. (If you are following the Literacy Hub phonics progression, this was covered in Phase 11.)</a:t>
            </a:r>
            <a:endParaRPr lang="en-AU" dirty="0">
              <a:cs typeface="Calibri" panose="020F0502020204030204"/>
            </a:endParaRPr>
          </a:p>
          <a:p>
            <a:pPr marL="285750" indent="-285750">
              <a:buFont typeface="Arial"/>
              <a:buChar char="•"/>
            </a:pPr>
            <a:r>
              <a:rPr lang="en-AU" sz="1800" dirty="0">
                <a:cs typeface="Calibri" panose="020F0502020204030204"/>
              </a:rPr>
              <a:t>Talk through the example on the slide.</a:t>
            </a:r>
          </a:p>
        </p:txBody>
      </p:sp>
      <p:sp>
        <p:nvSpPr>
          <p:cNvPr id="4" name="Slide Number Placeholder 3"/>
          <p:cNvSpPr>
            <a:spLocks noGrp="1"/>
          </p:cNvSpPr>
          <p:nvPr>
            <p:ph type="sldNum" sz="quarter" idx="5"/>
          </p:nvPr>
        </p:nvSpPr>
        <p:spPr/>
        <p:txBody>
          <a:bodyPr/>
          <a:lstStyle/>
          <a:p>
            <a:fld id="{52C394AD-53D1-4F12-B903-2DCC978C763C}" type="slidenum">
              <a:rPr lang="en-AU" smtClean="0"/>
              <a:t>6</a:t>
            </a:fld>
            <a:endParaRPr lang="en-AU" dirty="0"/>
          </a:p>
        </p:txBody>
      </p:sp>
    </p:spTree>
    <p:extLst>
      <p:ext uri="{BB962C8B-B14F-4D97-AF65-F5344CB8AC3E}">
        <p14:creationId xmlns:p14="http://schemas.microsoft.com/office/powerpoint/2010/main" val="198966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00"/>
              </a:spcBef>
              <a:spcAft>
                <a:spcPts val="400"/>
              </a:spcAft>
            </a:pPr>
            <a:r>
              <a:rPr lang="en-AU" sz="1800" b="1" dirty="0">
                <a:cs typeface="Calibri" panose="020F0502020204030204"/>
              </a:rPr>
              <a:t>Teacher steps</a:t>
            </a:r>
            <a:endParaRPr lang="en-US" b="1" dirty="0">
              <a:cs typeface="Calibri"/>
            </a:endParaRPr>
          </a:p>
          <a:p>
            <a:pPr marL="285750" indent="-285750">
              <a:spcBef>
                <a:spcPts val="100"/>
              </a:spcBef>
              <a:spcAft>
                <a:spcPts val="400"/>
              </a:spcAft>
              <a:buFont typeface="Arial"/>
              <a:buChar char="•"/>
            </a:pPr>
            <a:r>
              <a:rPr lang="en-AU" sz="1800" dirty="0">
                <a:cs typeface="Calibri" panose="020F0502020204030204"/>
              </a:rPr>
              <a:t>Explain that when we add -ed to a verb ending in a silent e, we take away the silent e, then add -ed. </a:t>
            </a:r>
            <a:endParaRPr lang="en-AU" dirty="0">
              <a:cs typeface="Calibri" panose="020F0502020204030204"/>
            </a:endParaRPr>
          </a:p>
          <a:p>
            <a:pPr marL="285750" indent="-285750">
              <a:buFont typeface="Arial"/>
              <a:buChar char="•"/>
            </a:pPr>
            <a:r>
              <a:rPr lang="en-AU" sz="1800" dirty="0">
                <a:cs typeface="Calibri" panose="020F0502020204030204"/>
              </a:rPr>
              <a:t>Talk through the example on the slide.</a:t>
            </a:r>
          </a:p>
        </p:txBody>
      </p:sp>
      <p:sp>
        <p:nvSpPr>
          <p:cNvPr id="4" name="Slide Number Placeholder 3"/>
          <p:cNvSpPr>
            <a:spLocks noGrp="1"/>
          </p:cNvSpPr>
          <p:nvPr>
            <p:ph type="sldNum" sz="quarter" idx="5"/>
          </p:nvPr>
        </p:nvSpPr>
        <p:spPr/>
        <p:txBody>
          <a:bodyPr/>
          <a:lstStyle/>
          <a:p>
            <a:fld id="{52C394AD-53D1-4F12-B903-2DCC978C763C}" type="slidenum">
              <a:rPr lang="en-AU" smtClean="0"/>
              <a:t>7</a:t>
            </a:fld>
            <a:endParaRPr lang="en-AU" dirty="0"/>
          </a:p>
        </p:txBody>
      </p:sp>
    </p:spTree>
    <p:extLst>
      <p:ext uri="{BB962C8B-B14F-4D97-AF65-F5344CB8AC3E}">
        <p14:creationId xmlns:p14="http://schemas.microsoft.com/office/powerpoint/2010/main" val="1954866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cs typeface="Calibri" panose="020F0502020204030204"/>
              </a:rPr>
              <a:t>Teacher steps and script</a:t>
            </a:r>
          </a:p>
          <a:p>
            <a:pPr marL="171450" indent="-171450">
              <a:buFont typeface="Arial" panose="020B0604020202020204" pitchFamily="34" charset="0"/>
              <a:buChar char="•"/>
            </a:pPr>
            <a:r>
              <a:rPr lang="en-US" dirty="0"/>
              <a:t>Here we have the suffix</a:t>
            </a:r>
            <a:r>
              <a:rPr lang="en-US" b="0" dirty="0"/>
              <a:t>: </a:t>
            </a:r>
            <a:r>
              <a:rPr lang="en-US" dirty="0"/>
              <a:t>-</a:t>
            </a:r>
            <a:r>
              <a:rPr lang="en-US" b="0" dirty="0"/>
              <a:t>ed, /d/ or /t</a:t>
            </a:r>
            <a:r>
              <a:rPr lang="en-US" dirty="0"/>
              <a:t>/, which means the 'past tense' of a verb or action word, or something that has already happened. </a:t>
            </a:r>
            <a:endParaRPr lang="en-US" dirty="0">
              <a:cs typeface="Calibri"/>
            </a:endParaRPr>
          </a:p>
          <a:p>
            <a:pPr marL="171450" indent="-171450">
              <a:buFont typeface="Arial" panose="020B0604020202020204" pitchFamily="34" charset="0"/>
              <a:buChar char="•"/>
            </a:pPr>
            <a:r>
              <a:rPr lang="en-US" dirty="0"/>
              <a:t>How do we add -ed to a silent e word? We take away the silent e, then add -ed.</a:t>
            </a:r>
            <a:endParaRPr lang="en-US" dirty="0">
              <a:cs typeface="Calibri"/>
            </a:endParaRPr>
          </a:p>
          <a:p>
            <a:pPr marL="171450" indent="-171450">
              <a:buFont typeface="Arial" panose="020B0604020202020204" pitchFamily="34" charset="0"/>
              <a:buChar char="•"/>
            </a:pPr>
            <a:r>
              <a:rPr lang="en-US" dirty="0">
                <a:cs typeface="Calibri"/>
              </a:rPr>
              <a:t>Students follow along on their copy of the worksheet.</a:t>
            </a:r>
          </a:p>
          <a:p>
            <a:pPr>
              <a:defRPr/>
            </a:pPr>
            <a:endParaRPr lang="en-AU" dirty="0">
              <a:solidFill>
                <a:srgbClr val="404040"/>
              </a:solidFill>
              <a:latin typeface="Verdana" panose="020B060403050404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8</a:t>
            </a:fld>
            <a:endParaRPr lang="en-AU" dirty="0"/>
          </a:p>
        </p:txBody>
      </p:sp>
    </p:spTree>
    <p:extLst>
      <p:ext uri="{BB962C8B-B14F-4D97-AF65-F5344CB8AC3E}">
        <p14:creationId xmlns:p14="http://schemas.microsoft.com/office/powerpoint/2010/main" val="3565034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Teacher steps and script</a:t>
            </a:r>
          </a:p>
          <a:p>
            <a:pPr marL="171450" indent="-171450">
              <a:buFont typeface="Arial"/>
              <a:buChar char="•"/>
            </a:pPr>
            <a:r>
              <a:rPr lang="en-US" dirty="0">
                <a:cs typeface="Calibri" panose="020F0502020204030204"/>
              </a:rPr>
              <a:t>What is the suffix? (Students respond: -</a:t>
            </a:r>
            <a:r>
              <a:rPr lang="en-US" dirty="0"/>
              <a:t>ed, /d/ or /t/.)</a:t>
            </a:r>
            <a:endParaRPr lang="en-US" b="1" dirty="0">
              <a:cs typeface="Calibri" panose="020F0502020204030204"/>
            </a:endParaRPr>
          </a:p>
          <a:p>
            <a:pPr marL="171450" indent="-171450">
              <a:buFont typeface="Arial"/>
              <a:buChar char="•"/>
            </a:pPr>
            <a:r>
              <a:rPr lang="en-US" dirty="0">
                <a:cs typeface="Calibri"/>
              </a:rPr>
              <a:t>What does it mean? (Students respond: past tense, something that has already happened.)</a:t>
            </a:r>
            <a:endParaRPr lang="en-US" dirty="0"/>
          </a:p>
          <a:p>
            <a:pPr marL="171450" indent="-171450">
              <a:buFont typeface="Arial"/>
              <a:buChar char="•"/>
            </a:pPr>
            <a:r>
              <a:rPr lang="en-US" dirty="0">
                <a:cs typeface="Calibri"/>
              </a:rPr>
              <a:t>How do we add -ed to a silent e word? (Students respond: we t</a:t>
            </a:r>
            <a:r>
              <a:rPr lang="en-US" dirty="0"/>
              <a:t>ake away the silent e, then add -ed.)</a:t>
            </a:r>
            <a:endParaRPr lang="en-US" dirty="0">
              <a:cs typeface="Calibri"/>
            </a:endParaRPr>
          </a:p>
          <a:p>
            <a:endParaRPr lang="en-US" dirty="0">
              <a:cs typeface="Calibri"/>
            </a:endParaRPr>
          </a:p>
          <a:p>
            <a:endParaRPr lang="en-US" dirty="0">
              <a:cs typeface="Calibri"/>
            </a:endParaRPr>
          </a:p>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52C394AD-53D1-4F12-B903-2DCC978C763C}" type="slidenum">
              <a:rPr lang="en-AU" smtClean="0"/>
              <a:t>9</a:t>
            </a:fld>
            <a:endParaRPr lang="en-AU" dirty="0"/>
          </a:p>
        </p:txBody>
      </p:sp>
    </p:spTree>
    <p:extLst>
      <p:ext uri="{BB962C8B-B14F-4D97-AF65-F5344CB8AC3E}">
        <p14:creationId xmlns:p14="http://schemas.microsoft.com/office/powerpoint/2010/main" val="6547450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Master" Target="../slideMasters/slideMaster1.xml"/><Relationship Id="rId4" Type="http://schemas.openxmlformats.org/officeDocument/2006/relationships/image" Target="../media/image19.sv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2B1C28E-FB69-42DD-A813-12C2D71F091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99E0EEF7-D1A0-48DB-B220-EA22026259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7558EE98-527A-424D-B46E-8381939CAE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5E4B3051-68CF-4D98-BC9A-4CAB54EEC3EF}"/>
              </a:ext>
            </a:extLst>
          </p:cNvPr>
          <p:cNvSpPr>
            <a:spLocks noGrp="1"/>
          </p:cNvSpPr>
          <p:nvPr>
            <p:ph type="dt" sz="half" idx="10"/>
          </p:nvPr>
        </p:nvSpPr>
        <p:spPr/>
        <p:txBody>
          <a:bodyPr/>
          <a:lstStyle/>
          <a:p>
            <a:fld id="{E595DAE1-7B8B-4C7C-83FF-3DD6341096D6}" type="datetimeFigureOut">
              <a:rPr lang="en-AU" smtClean="0"/>
              <a:t>9/11/2023</a:t>
            </a:fld>
            <a:endParaRPr lang="en-AU" dirty="0"/>
          </a:p>
        </p:txBody>
      </p:sp>
      <p:sp>
        <p:nvSpPr>
          <p:cNvPr id="5" name="Footer Placeholder 4">
            <a:extLst>
              <a:ext uri="{FF2B5EF4-FFF2-40B4-BE49-F238E27FC236}">
                <a16:creationId xmlns:a16="http://schemas.microsoft.com/office/drawing/2014/main" id="{FE8B91A4-B8D1-417D-B87A-B8B4E91F2814}"/>
              </a:ext>
            </a:extLst>
          </p:cNvPr>
          <p:cNvSpPr>
            <a:spLocks noGrp="1"/>
          </p:cNvSpPr>
          <p:nvPr>
            <p:ph type="ftr" sz="quarter" idx="11"/>
          </p:nvPr>
        </p:nvSpPr>
        <p:spPr>
          <a:xfrm>
            <a:off x="4038600" y="6356350"/>
            <a:ext cx="4114800" cy="365125"/>
          </a:xfrm>
        </p:spPr>
        <p:txBody>
          <a:bodyPr/>
          <a:lstStyle/>
          <a:p>
            <a:r>
              <a:rPr lang="en-US" dirty="0"/>
              <a:t>© 2021 Commonwealth of Australia, unless otherwise indicated. Creative Commons Attribution 4.0, unless otherwise indicated.</a:t>
            </a:r>
            <a:endParaRPr lang="en-AU" dirty="0"/>
          </a:p>
        </p:txBody>
      </p:sp>
      <p:sp>
        <p:nvSpPr>
          <p:cNvPr id="6" name="Slide Number Placeholder 5">
            <a:extLst>
              <a:ext uri="{FF2B5EF4-FFF2-40B4-BE49-F238E27FC236}">
                <a16:creationId xmlns:a16="http://schemas.microsoft.com/office/drawing/2014/main" id="{F3A9D037-9917-4ECE-BE1C-A60EC5485751}"/>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13232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F08234-8EB3-4EA8-B4C4-2DAB6256F1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035B2FE8-866F-4C62-9E92-B728C82F113B}"/>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778084E7-D6B7-40A7-BEC9-535774869523}"/>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1891CAE0-DA0C-461C-9D64-C54BEE9D4E36}"/>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A90F5BED-8BAD-407D-A8F5-63568D88850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Content Placeholder 3">
            <a:extLst>
              <a:ext uri="{FF2B5EF4-FFF2-40B4-BE49-F238E27FC236}">
                <a16:creationId xmlns:a16="http://schemas.microsoft.com/office/drawing/2014/main" id="{EA8FD315-0047-4427-B40B-57FEDF63F19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2541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5D294C5-08BE-4D51-8498-FCC11B09BA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874427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085A-F675-448C-BA16-A6B0AA4C7EC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849CB2C-A91C-482F-AA77-2A0A63C5C5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60FFA0-9B70-41C3-977B-02071B2AFE2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E408C7C-FF23-4BCE-8CB8-8094AF2C0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48E2C8-E34A-419E-A59E-3DC8FF73F77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E94558A-8AFF-4109-B9D4-649AD17D3862}"/>
              </a:ext>
            </a:extLst>
          </p:cNvPr>
          <p:cNvSpPr>
            <a:spLocks noGrp="1"/>
          </p:cNvSpPr>
          <p:nvPr>
            <p:ph type="dt" sz="half" idx="10"/>
          </p:nvPr>
        </p:nvSpPr>
        <p:spPr/>
        <p:txBody>
          <a:bodyPr/>
          <a:lstStyle/>
          <a:p>
            <a:fld id="{E595DAE1-7B8B-4C7C-83FF-3DD6341096D6}" type="datetimeFigureOut">
              <a:rPr lang="en-AU" smtClean="0"/>
              <a:t>9/11/2023</a:t>
            </a:fld>
            <a:endParaRPr lang="en-AU" dirty="0"/>
          </a:p>
        </p:txBody>
      </p:sp>
      <p:sp>
        <p:nvSpPr>
          <p:cNvPr id="8" name="Footer Placeholder 7">
            <a:extLst>
              <a:ext uri="{FF2B5EF4-FFF2-40B4-BE49-F238E27FC236}">
                <a16:creationId xmlns:a16="http://schemas.microsoft.com/office/drawing/2014/main" id="{97575B91-8E5E-4A69-BC9F-5815423CAC8C}"/>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B1DE3833-86B4-4338-A2E9-96029BB0273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3051599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FD6D-6A63-4C70-92DB-08A9A48C488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5EB3569-7319-4ABB-B17F-9C21C00D5CA4}"/>
              </a:ext>
            </a:extLst>
          </p:cNvPr>
          <p:cNvSpPr>
            <a:spLocks noGrp="1"/>
          </p:cNvSpPr>
          <p:nvPr>
            <p:ph type="dt" sz="half" idx="10"/>
          </p:nvPr>
        </p:nvSpPr>
        <p:spPr/>
        <p:txBody>
          <a:bodyPr/>
          <a:lstStyle/>
          <a:p>
            <a:fld id="{E595DAE1-7B8B-4C7C-83FF-3DD6341096D6}" type="datetimeFigureOut">
              <a:rPr lang="en-AU" smtClean="0"/>
              <a:t>9/11/2023</a:t>
            </a:fld>
            <a:endParaRPr lang="en-AU" dirty="0"/>
          </a:p>
        </p:txBody>
      </p:sp>
      <p:sp>
        <p:nvSpPr>
          <p:cNvPr id="4" name="Footer Placeholder 3">
            <a:extLst>
              <a:ext uri="{FF2B5EF4-FFF2-40B4-BE49-F238E27FC236}">
                <a16:creationId xmlns:a16="http://schemas.microsoft.com/office/drawing/2014/main" id="{29DB46C7-D3A0-4205-907A-27F1974EDA54}"/>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FE99B6B-FA0B-4E74-B030-BF4FC637CB58}"/>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Content Placeholder 2">
            <a:extLst>
              <a:ext uri="{FF2B5EF4-FFF2-40B4-BE49-F238E27FC236}">
                <a16:creationId xmlns:a16="http://schemas.microsoft.com/office/drawing/2014/main" id="{F857540D-68A3-4396-BEB8-E8E4B0634E15}"/>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61580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2B7C04-A10C-4037-93E5-3E543E5603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481"/>
            <a:ext cx="12192000" cy="6861574"/>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72028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0915AC2-E264-478E-B81E-320A6FF291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1" y="0"/>
            <a:ext cx="12185649" cy="6858000"/>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52990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6F2A050-8B86-4DEF-85D0-A649C0A70D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9" name="Content Placeholder 2">
            <a:extLst>
              <a:ext uri="{FF2B5EF4-FFF2-40B4-BE49-F238E27FC236}">
                <a16:creationId xmlns:a16="http://schemas.microsoft.com/office/drawing/2014/main" id="{455E446E-87CA-433F-AC2E-E50D7CC7DEA3}"/>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013323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75DD409-11D5-4735-A70F-002418AEBE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5EED529D-EBC5-40CC-8E42-57C26105C13D}"/>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2507267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6CCAC-BA8F-4322-A54B-C6069CC90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411616B-A691-4652-BC99-C4484DEB81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287085D-3AC4-4C18-9476-6E25201F1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53BAF2-F4E9-47B3-81B5-F5CB43412FFD}"/>
              </a:ext>
            </a:extLst>
          </p:cNvPr>
          <p:cNvSpPr>
            <a:spLocks noGrp="1"/>
          </p:cNvSpPr>
          <p:nvPr>
            <p:ph type="dt" sz="half" idx="10"/>
          </p:nvPr>
        </p:nvSpPr>
        <p:spPr/>
        <p:txBody>
          <a:bodyPr/>
          <a:lstStyle/>
          <a:p>
            <a:fld id="{E595DAE1-7B8B-4C7C-83FF-3DD6341096D6}" type="datetimeFigureOut">
              <a:rPr lang="en-AU" smtClean="0"/>
              <a:t>9/11/2023</a:t>
            </a:fld>
            <a:endParaRPr lang="en-AU" dirty="0"/>
          </a:p>
        </p:txBody>
      </p:sp>
      <p:sp>
        <p:nvSpPr>
          <p:cNvPr id="6" name="Footer Placeholder 5">
            <a:extLst>
              <a:ext uri="{FF2B5EF4-FFF2-40B4-BE49-F238E27FC236}">
                <a16:creationId xmlns:a16="http://schemas.microsoft.com/office/drawing/2014/main" id="{F7388018-EAC1-4C2D-AAE5-8B7BE607FF22}"/>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8BA84F6C-0C21-45E7-A020-98388C020AF7}"/>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8881530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4A26-0751-4BAA-8A70-3327A0E4F4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A82BEA4-0DE5-4F3C-A27B-A696AA284C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9657B709-0C58-4B67-87E0-3D8A0D160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49DD68-F58A-4226-B58B-AC6CE574B287}"/>
              </a:ext>
            </a:extLst>
          </p:cNvPr>
          <p:cNvSpPr>
            <a:spLocks noGrp="1"/>
          </p:cNvSpPr>
          <p:nvPr>
            <p:ph type="dt" sz="half" idx="10"/>
          </p:nvPr>
        </p:nvSpPr>
        <p:spPr/>
        <p:txBody>
          <a:bodyPr/>
          <a:lstStyle/>
          <a:p>
            <a:fld id="{E595DAE1-7B8B-4C7C-83FF-3DD6341096D6}" type="datetimeFigureOut">
              <a:rPr lang="en-AU" smtClean="0"/>
              <a:t>9/11/2023</a:t>
            </a:fld>
            <a:endParaRPr lang="en-AU" dirty="0"/>
          </a:p>
        </p:txBody>
      </p:sp>
      <p:sp>
        <p:nvSpPr>
          <p:cNvPr id="6" name="Footer Placeholder 5">
            <a:extLst>
              <a:ext uri="{FF2B5EF4-FFF2-40B4-BE49-F238E27FC236}">
                <a16:creationId xmlns:a16="http://schemas.microsoft.com/office/drawing/2014/main" id="{CA1FD2DE-ECC4-45D2-BB77-8A6EA9AC5D3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B40EFB28-E32D-4BCD-8D01-39DDA152AE8F}"/>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03100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18035B3-D866-4D0F-B8DD-C4AD2A7437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3" name="Date Placeholder 2">
            <a:extLst>
              <a:ext uri="{FF2B5EF4-FFF2-40B4-BE49-F238E27FC236}">
                <a16:creationId xmlns:a16="http://schemas.microsoft.com/office/drawing/2014/main" id="{A121491E-E5B1-4D28-A7CE-FE1125842499}"/>
              </a:ext>
            </a:extLst>
          </p:cNvPr>
          <p:cNvSpPr>
            <a:spLocks noGrp="1"/>
          </p:cNvSpPr>
          <p:nvPr>
            <p:ph type="dt" sz="half" idx="10"/>
          </p:nvPr>
        </p:nvSpPr>
        <p:spPr/>
        <p:txBody>
          <a:bodyPr/>
          <a:lstStyle>
            <a:lvl1pPr>
              <a:defRPr>
                <a:solidFill>
                  <a:schemeClr val="bg1"/>
                </a:solidFill>
              </a:defRPr>
            </a:lvl1pPr>
          </a:lstStyle>
          <a:p>
            <a:fld id="{E595DAE1-7B8B-4C7C-83FF-3DD6341096D6}" type="datetimeFigureOut">
              <a:rPr lang="en-AU" smtClean="0"/>
              <a:pPr/>
              <a:t>9/11/2023</a:t>
            </a:fld>
            <a:endParaRPr lang="en-AU" dirty="0"/>
          </a:p>
        </p:txBody>
      </p:sp>
      <p:sp>
        <p:nvSpPr>
          <p:cNvPr id="4" name="Footer Placeholder 3">
            <a:extLst>
              <a:ext uri="{FF2B5EF4-FFF2-40B4-BE49-F238E27FC236}">
                <a16:creationId xmlns:a16="http://schemas.microsoft.com/office/drawing/2014/main" id="{84BC8ED4-F856-4816-88C2-97FF58DD6480}"/>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66B0C4E3-657D-41B2-80E9-18BEC91D5CC8}"/>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Title 1">
            <a:extLst>
              <a:ext uri="{FF2B5EF4-FFF2-40B4-BE49-F238E27FC236}">
                <a16:creationId xmlns:a16="http://schemas.microsoft.com/office/drawing/2014/main" id="{957E2338-9A27-4BFC-A72C-BEDE1FBFC218}"/>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a:t>Click to edit Master title style</a:t>
            </a:r>
            <a:endParaRPr lang="en-AU"/>
          </a:p>
        </p:txBody>
      </p:sp>
      <p:sp>
        <p:nvSpPr>
          <p:cNvPr id="9" name="Subtitle 2">
            <a:extLst>
              <a:ext uri="{FF2B5EF4-FFF2-40B4-BE49-F238E27FC236}">
                <a16:creationId xmlns:a16="http://schemas.microsoft.com/office/drawing/2014/main" id="{D617FF8B-957B-4063-A554-027BC0C89E9D}"/>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3379875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1173-4B8F-45CA-BE72-795A728B130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55B326E-DDDC-4832-A788-99A8CC70318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BFC5D84-3C8C-4DC9-9967-1D8C8E71B63F}"/>
              </a:ext>
            </a:extLst>
          </p:cNvPr>
          <p:cNvSpPr>
            <a:spLocks noGrp="1"/>
          </p:cNvSpPr>
          <p:nvPr>
            <p:ph type="dt" sz="half" idx="10"/>
          </p:nvPr>
        </p:nvSpPr>
        <p:spPr/>
        <p:txBody>
          <a:bodyPr/>
          <a:lstStyle/>
          <a:p>
            <a:fld id="{E595DAE1-7B8B-4C7C-83FF-3DD6341096D6}" type="datetimeFigureOut">
              <a:rPr lang="en-AU" smtClean="0"/>
              <a:t>9/11/2023</a:t>
            </a:fld>
            <a:endParaRPr lang="en-AU" dirty="0"/>
          </a:p>
        </p:txBody>
      </p:sp>
      <p:sp>
        <p:nvSpPr>
          <p:cNvPr id="5" name="Footer Placeholder 4">
            <a:extLst>
              <a:ext uri="{FF2B5EF4-FFF2-40B4-BE49-F238E27FC236}">
                <a16:creationId xmlns:a16="http://schemas.microsoft.com/office/drawing/2014/main" id="{66C2439E-860F-422A-95F5-098B84619B07}"/>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3E712F1F-1509-40E3-86BE-5203C8F96DA5}"/>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761782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D4FE89-1412-4EF2-96EB-52BA7DFCD4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79DCCE7-BD15-4998-8A38-56F92DB214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BEFF8B-B7CD-4DCC-A167-15C1F9948BCE}"/>
              </a:ext>
            </a:extLst>
          </p:cNvPr>
          <p:cNvSpPr>
            <a:spLocks noGrp="1"/>
          </p:cNvSpPr>
          <p:nvPr>
            <p:ph type="dt" sz="half" idx="10"/>
          </p:nvPr>
        </p:nvSpPr>
        <p:spPr/>
        <p:txBody>
          <a:bodyPr/>
          <a:lstStyle/>
          <a:p>
            <a:fld id="{E595DAE1-7B8B-4C7C-83FF-3DD6341096D6}" type="datetimeFigureOut">
              <a:rPr lang="en-AU" smtClean="0"/>
              <a:t>9/11/2023</a:t>
            </a:fld>
            <a:endParaRPr lang="en-AU" dirty="0"/>
          </a:p>
        </p:txBody>
      </p:sp>
      <p:sp>
        <p:nvSpPr>
          <p:cNvPr id="5" name="Footer Placeholder 4">
            <a:extLst>
              <a:ext uri="{FF2B5EF4-FFF2-40B4-BE49-F238E27FC236}">
                <a16:creationId xmlns:a16="http://schemas.microsoft.com/office/drawing/2014/main" id="{185111DF-7830-47E4-8AE8-45C9392EA219}"/>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2DB3553-5613-4AAB-B18C-D0BEAD2E18D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117954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6_Two Content">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5DD94739-AF8B-EFA4-AF09-86F8870577D8}"/>
              </a:ext>
            </a:extLst>
          </p:cNvPr>
          <p:cNvSpPr>
            <a:spLocks noGrp="1"/>
          </p:cNvSpPr>
          <p:nvPr>
            <p:ph type="title"/>
          </p:nvPr>
        </p:nvSpPr>
        <p:spPr>
          <a:xfrm>
            <a:off x="838199" y="365126"/>
            <a:ext cx="10515600" cy="1198744"/>
          </a:xfrm>
        </p:spPr>
        <p:txBody>
          <a:bodyPr>
            <a:normAutofit/>
          </a:bodyPr>
          <a:lstStyle>
            <a:lvl1pPr algn="ctr"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
        <p:nvSpPr>
          <p:cNvPr id="9" name="Rectangle 8">
            <a:extLst>
              <a:ext uri="{FF2B5EF4-FFF2-40B4-BE49-F238E27FC236}">
                <a16:creationId xmlns:a16="http://schemas.microsoft.com/office/drawing/2014/main" id="{14EB6B64-2E38-04BA-BDA1-9348D020C482}"/>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0C3B9433-C63E-7483-993F-C5CA614D26FC}"/>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Rectangle: Rounded Corners 10">
            <a:extLst>
              <a:ext uri="{FF2B5EF4-FFF2-40B4-BE49-F238E27FC236}">
                <a16:creationId xmlns:a16="http://schemas.microsoft.com/office/drawing/2014/main" id="{D0BE2EFD-1327-7826-C6D5-587834F60457}"/>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Slide Number Placeholder 4">
            <a:extLst>
              <a:ext uri="{FF2B5EF4-FFF2-40B4-BE49-F238E27FC236}">
                <a16:creationId xmlns:a16="http://schemas.microsoft.com/office/drawing/2014/main" id="{33085947-B258-0317-65DA-7DA497329823}"/>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3" name="Footer Placeholder 4">
            <a:extLst>
              <a:ext uri="{FF2B5EF4-FFF2-40B4-BE49-F238E27FC236}">
                <a16:creationId xmlns:a16="http://schemas.microsoft.com/office/drawing/2014/main" id="{2EA1F991-183C-3009-0C1A-7B29C644FEF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4" name="Picture 13">
            <a:extLst>
              <a:ext uri="{FF2B5EF4-FFF2-40B4-BE49-F238E27FC236}">
                <a16:creationId xmlns:a16="http://schemas.microsoft.com/office/drawing/2014/main" id="{F102738F-8824-7191-B3E4-5569E5C16A57}"/>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5" name="Rectangle: Rounded Corners 14">
            <a:extLst>
              <a:ext uri="{FF2B5EF4-FFF2-40B4-BE49-F238E27FC236}">
                <a16:creationId xmlns:a16="http://schemas.microsoft.com/office/drawing/2014/main" id="{7A5C77F5-23CB-0C59-DD6E-0C1D45F19D3B}"/>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7517667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55D8B2B-8BF3-4976-9D34-E496D396FE05}"/>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Rectangle: Rounded Corners 15">
            <a:extLst>
              <a:ext uri="{FF2B5EF4-FFF2-40B4-BE49-F238E27FC236}">
                <a16:creationId xmlns:a16="http://schemas.microsoft.com/office/drawing/2014/main" id="{F5F838B9-B286-477E-A18F-42DDEDFC3998}"/>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Rectangle: Rounded Corners 16">
            <a:extLst>
              <a:ext uri="{FF2B5EF4-FFF2-40B4-BE49-F238E27FC236}">
                <a16:creationId xmlns:a16="http://schemas.microsoft.com/office/drawing/2014/main" id="{BC9F1FC6-9F50-4A4B-81D8-645A31663736}"/>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Slide Number Placeholder 4">
            <a:extLst>
              <a:ext uri="{FF2B5EF4-FFF2-40B4-BE49-F238E27FC236}">
                <a16:creationId xmlns:a16="http://schemas.microsoft.com/office/drawing/2014/main" id="{BCF79453-AC35-4621-96F2-84C5FF43C768}"/>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9" name="Footer Placeholder 4">
            <a:extLst>
              <a:ext uri="{FF2B5EF4-FFF2-40B4-BE49-F238E27FC236}">
                <a16:creationId xmlns:a16="http://schemas.microsoft.com/office/drawing/2014/main" id="{65C347AD-9238-422B-93EE-05B5F56E36C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20" name="Picture 19">
            <a:extLst>
              <a:ext uri="{FF2B5EF4-FFF2-40B4-BE49-F238E27FC236}">
                <a16:creationId xmlns:a16="http://schemas.microsoft.com/office/drawing/2014/main" id="{36363808-97E6-46C9-8A85-FC5E891F7107}"/>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21" name="Rectangle: Rounded Corners 20">
            <a:extLst>
              <a:ext uri="{FF2B5EF4-FFF2-40B4-BE49-F238E27FC236}">
                <a16:creationId xmlns:a16="http://schemas.microsoft.com/office/drawing/2014/main" id="{E089F554-6D36-4F2B-AB8E-A5E676A58E82}"/>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2" name="Title 1">
            <a:extLst>
              <a:ext uri="{FF2B5EF4-FFF2-40B4-BE49-F238E27FC236}">
                <a16:creationId xmlns:a16="http://schemas.microsoft.com/office/drawing/2014/main" id="{FE93ADFF-F197-4E30-AC2F-74685B2555C8}"/>
              </a:ext>
            </a:extLst>
          </p:cNvPr>
          <p:cNvSpPr>
            <a:spLocks noGrp="1"/>
          </p:cNvSpPr>
          <p:nvPr>
            <p:ph type="title"/>
          </p:nvPr>
        </p:nvSpPr>
        <p:spPr>
          <a:xfrm>
            <a:off x="335280" y="365125"/>
            <a:ext cx="10515600" cy="1325563"/>
          </a:xfrm>
        </p:spPr>
        <p:txBody>
          <a:bodyP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Tree>
    <p:extLst>
      <p:ext uri="{BB962C8B-B14F-4D97-AF65-F5344CB8AC3E}">
        <p14:creationId xmlns:p14="http://schemas.microsoft.com/office/powerpoint/2010/main" val="34553080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5BFAA804-1217-4880-989F-48364C9BB392}"/>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7B973347-E103-44F4-935A-8C21D1032AE2}"/>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lide Number Placeholder 4">
            <a:extLst>
              <a:ext uri="{FF2B5EF4-FFF2-40B4-BE49-F238E27FC236}">
                <a16:creationId xmlns:a16="http://schemas.microsoft.com/office/drawing/2014/main" id="{94988C15-EA2C-43AD-A195-99098E830D52}"/>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2" name="Footer Placeholder 4">
            <a:extLst>
              <a:ext uri="{FF2B5EF4-FFF2-40B4-BE49-F238E27FC236}">
                <a16:creationId xmlns:a16="http://schemas.microsoft.com/office/drawing/2014/main" id="{CDAC046B-4180-4DCC-8C7C-C19F71F912F7}"/>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3" name="Picture 12">
            <a:extLst>
              <a:ext uri="{FF2B5EF4-FFF2-40B4-BE49-F238E27FC236}">
                <a16:creationId xmlns:a16="http://schemas.microsoft.com/office/drawing/2014/main" id="{8836F800-B80D-435F-ACCC-6C45868FF2F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pic>
        <p:nvPicPr>
          <p:cNvPr id="14" name="Graphic 37">
            <a:extLst>
              <a:ext uri="{FF2B5EF4-FFF2-40B4-BE49-F238E27FC236}">
                <a16:creationId xmlns:a16="http://schemas.microsoft.com/office/drawing/2014/main" id="{61F736AD-F879-4C6D-B2AA-B196F9C038A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4326" y="288390"/>
            <a:ext cx="2535555" cy="705865"/>
          </a:xfrm>
          <a:prstGeom prst="rect">
            <a:avLst/>
          </a:prstGeom>
        </p:spPr>
      </p:pic>
      <p:sp>
        <p:nvSpPr>
          <p:cNvPr id="15" name="Rectangle: Rounded Corners 14">
            <a:extLst>
              <a:ext uri="{FF2B5EF4-FFF2-40B4-BE49-F238E27FC236}">
                <a16:creationId xmlns:a16="http://schemas.microsoft.com/office/drawing/2014/main" id="{5E91E0E9-5947-4DE1-BF87-BD3CFCE3E66E}"/>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1578946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4401674-083B-4F98-A6C2-8F426076A3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900417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1DB9A95-5C8A-40EA-A9BB-0CDFAF21EC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14"/>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031348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CDB7A80-ABB3-4E86-9F95-D66BE3ADAB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11" name="Text Placeholder 2">
            <a:extLst>
              <a:ext uri="{FF2B5EF4-FFF2-40B4-BE49-F238E27FC236}">
                <a16:creationId xmlns:a16="http://schemas.microsoft.com/office/drawing/2014/main" id="{6EFA8E5F-4E41-43A5-B099-24E6A526D6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1031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1959DBA-8239-4403-8D71-43594E683B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573"/>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5">
            <a:extLst>
              <a:ext uri="{FF2B5EF4-FFF2-40B4-BE49-F238E27FC236}">
                <a16:creationId xmlns:a16="http://schemas.microsoft.com/office/drawing/2014/main" id="{14493DB2-B38F-47A3-80A4-465C8C925E0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6">
            <a:extLst>
              <a:ext uri="{FF2B5EF4-FFF2-40B4-BE49-F238E27FC236}">
                <a16:creationId xmlns:a16="http://schemas.microsoft.com/office/drawing/2014/main" id="{ADCAB1B0-5A79-4388-B40D-C9D3879FB8BC}"/>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3365495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5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24A44F9-63C4-4E8C-869C-C27DE3E162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172980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8182957-047A-4364-9E4F-9EE0B5BE37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4">
            <a:extLst>
              <a:ext uri="{FF2B5EF4-FFF2-40B4-BE49-F238E27FC236}">
                <a16:creationId xmlns:a16="http://schemas.microsoft.com/office/drawing/2014/main" id="{C98E8B6F-7A73-4901-942C-1A4DF40B703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5">
            <a:extLst>
              <a:ext uri="{FF2B5EF4-FFF2-40B4-BE49-F238E27FC236}">
                <a16:creationId xmlns:a16="http://schemas.microsoft.com/office/drawing/2014/main" id="{23CB34FF-D338-4E0F-B7EA-A08B2BB60D8A}"/>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232789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4D37DA-C34A-4166-B5C2-316902D67C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190348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E8AE92-0213-437C-B940-E546331FD9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19BF950-B261-4035-8EDE-B2D5DCADC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0F18C0A-A42C-4D0E-94B9-3FDF9E1FE5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5DAE1-7B8B-4C7C-83FF-3DD6341096D6}" type="datetimeFigureOut">
              <a:rPr lang="en-AU" smtClean="0"/>
              <a:t>9/11/2023</a:t>
            </a:fld>
            <a:endParaRPr lang="en-AU" dirty="0"/>
          </a:p>
        </p:txBody>
      </p:sp>
      <p:sp>
        <p:nvSpPr>
          <p:cNvPr id="5" name="Footer Placeholder 4">
            <a:extLst>
              <a:ext uri="{FF2B5EF4-FFF2-40B4-BE49-F238E27FC236}">
                <a16:creationId xmlns:a16="http://schemas.microsoft.com/office/drawing/2014/main" id="{A1F79769-F158-4776-B700-9935E348B1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2021 Commonwealth of Australia, unless otherwise indicated. Creative Commons Attribution 4.0, unless otherwise indicated.</a:t>
            </a:r>
            <a:endParaRPr lang="en-AU" dirty="0"/>
          </a:p>
        </p:txBody>
      </p:sp>
      <p:sp>
        <p:nvSpPr>
          <p:cNvPr id="6" name="Slide Number Placeholder 5">
            <a:extLst>
              <a:ext uri="{FF2B5EF4-FFF2-40B4-BE49-F238E27FC236}">
                <a16:creationId xmlns:a16="http://schemas.microsoft.com/office/drawing/2014/main" id="{BD6AE215-8FC2-4F79-B2ED-DF41FC3171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0705A-9875-450F-9AE0-9789426F280F}" type="slidenum">
              <a:rPr lang="en-AU" smtClean="0"/>
              <a:t>‹#›</a:t>
            </a:fld>
            <a:endParaRPr lang="en-AU" dirty="0"/>
          </a:p>
        </p:txBody>
      </p:sp>
    </p:spTree>
    <p:extLst>
      <p:ext uri="{BB962C8B-B14F-4D97-AF65-F5344CB8AC3E}">
        <p14:creationId xmlns:p14="http://schemas.microsoft.com/office/powerpoint/2010/main" val="103408116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62" r:id="rId4"/>
    <p:sldLayoutId id="2147483652" r:id="rId5"/>
    <p:sldLayoutId id="2147483663" r:id="rId6"/>
    <p:sldLayoutId id="2147483670" r:id="rId7"/>
    <p:sldLayoutId id="2147483668" r:id="rId8"/>
    <p:sldLayoutId id="2147483667" r:id="rId9"/>
    <p:sldLayoutId id="2147483666" r:id="rId10"/>
    <p:sldLayoutId id="2147483665" r:id="rId11"/>
    <p:sldLayoutId id="2147483653" r:id="rId12"/>
    <p:sldLayoutId id="2147483654" r:id="rId13"/>
    <p:sldLayoutId id="2147483655" r:id="rId14"/>
    <p:sldLayoutId id="2147483669" r:id="rId15"/>
    <p:sldLayoutId id="2147483660" r:id="rId16"/>
    <p:sldLayoutId id="2147483664" r:id="rId17"/>
    <p:sldLayoutId id="2147483656" r:id="rId18"/>
    <p:sldLayoutId id="2147483657" r:id="rId19"/>
    <p:sldLayoutId id="2147483658" r:id="rId20"/>
    <p:sldLayoutId id="2147483659" r:id="rId21"/>
    <p:sldLayoutId id="2147483671" r:id="rId22"/>
    <p:sldLayoutId id="2147483672" r:id="rId23"/>
    <p:sldLayoutId id="2147483673" r:id="rId2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24.xml"/><Relationship Id="rId4" Type="http://schemas.openxmlformats.org/officeDocument/2006/relationships/image" Target="../media/image21.svg"/></Relationships>
</file>

<file path=ppt/slides/_rels/slide10.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10.xml"/><Relationship Id="rId1" Type="http://schemas.openxmlformats.org/officeDocument/2006/relationships/slideLayout" Target="../slideLayouts/slideLayout22.xml"/><Relationship Id="rId4" Type="http://schemas.openxmlformats.org/officeDocument/2006/relationships/image" Target="../media/image47.svg"/></Relationships>
</file>

<file path=ppt/slides/_rels/slide11.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11.xml"/><Relationship Id="rId1" Type="http://schemas.openxmlformats.org/officeDocument/2006/relationships/slideLayout" Target="../slideLayouts/slideLayout22.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55.svg"/></Relationships>
</file>

<file path=ppt/slides/_rels/slide12.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12.xml"/><Relationship Id="rId1" Type="http://schemas.openxmlformats.org/officeDocument/2006/relationships/slideLayout" Target="../slideLayouts/slideLayout22.xml"/><Relationship Id="rId4" Type="http://schemas.openxmlformats.org/officeDocument/2006/relationships/image" Target="../media/image47.svg"/></Relationships>
</file>

<file path=ppt/slides/_rels/slide13.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13.xml"/><Relationship Id="rId1" Type="http://schemas.openxmlformats.org/officeDocument/2006/relationships/slideLayout" Target="../slideLayouts/slideLayout22.xml"/><Relationship Id="rId4" Type="http://schemas.openxmlformats.org/officeDocument/2006/relationships/image" Target="../media/image55.svg"/></Relationships>
</file>

<file path=ppt/slides/_rels/slide14.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14.xml"/><Relationship Id="rId1" Type="http://schemas.openxmlformats.org/officeDocument/2006/relationships/slideLayout" Target="../slideLayouts/slideLayout22.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55.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56.png"/><Relationship Id="rId7" Type="http://schemas.openxmlformats.org/officeDocument/2006/relationships/image" Target="../media/image30.png"/><Relationship Id="rId2" Type="http://schemas.openxmlformats.org/officeDocument/2006/relationships/notesSlide" Target="../notesSlides/notesSlide16.xml"/><Relationship Id="rId1" Type="http://schemas.openxmlformats.org/officeDocument/2006/relationships/slideLayout" Target="../slideLayouts/slideLayout22.xml"/><Relationship Id="rId6" Type="http://schemas.openxmlformats.org/officeDocument/2006/relationships/image" Target="../media/image43.svg"/><Relationship Id="rId5" Type="http://schemas.openxmlformats.org/officeDocument/2006/relationships/image" Target="../media/image42.png"/><Relationship Id="rId10" Type="http://schemas.openxmlformats.org/officeDocument/2006/relationships/image" Target="../media/image33.svg"/><Relationship Id="rId4" Type="http://schemas.openxmlformats.org/officeDocument/2006/relationships/image" Target="../media/image57.svg"/><Relationship Id="rId9" Type="http://schemas.openxmlformats.org/officeDocument/2006/relationships/image" Target="../media/image32.png"/></Relationships>
</file>

<file path=ppt/slides/_rels/slide17.xml.rels><?xml version="1.0" encoding="UTF-8" standalone="yes"?>
<Relationships xmlns="http://schemas.openxmlformats.org/package/2006/relationships"><Relationship Id="rId8" Type="http://schemas.openxmlformats.org/officeDocument/2006/relationships/image" Target="../media/image63.svg"/><Relationship Id="rId3" Type="http://schemas.openxmlformats.org/officeDocument/2006/relationships/image" Target="../media/image58.png"/><Relationship Id="rId7" Type="http://schemas.openxmlformats.org/officeDocument/2006/relationships/image" Target="../media/image62.png"/><Relationship Id="rId2" Type="http://schemas.openxmlformats.org/officeDocument/2006/relationships/notesSlide" Target="../notesSlides/notesSlide17.xml"/><Relationship Id="rId1" Type="http://schemas.openxmlformats.org/officeDocument/2006/relationships/slideLayout" Target="../slideLayouts/slideLayout22.xml"/><Relationship Id="rId6" Type="http://schemas.openxmlformats.org/officeDocument/2006/relationships/image" Target="../media/image61.svg"/><Relationship Id="rId5" Type="http://schemas.openxmlformats.org/officeDocument/2006/relationships/image" Target="../media/image60.png"/><Relationship Id="rId4" Type="http://schemas.openxmlformats.org/officeDocument/2006/relationships/image" Target="../media/image59.svg"/></Relationships>
</file>

<file path=ppt/slides/_rels/slide18.xml.rels><?xml version="1.0" encoding="UTF-8" standalone="yes"?>
<Relationships xmlns="http://schemas.openxmlformats.org/package/2006/relationships"><Relationship Id="rId3" Type="http://schemas.openxmlformats.org/officeDocument/2006/relationships/hyperlink" Target="http://www.literacyhub.edu.au/" TargetMode="External"/><Relationship Id="rId2" Type="http://schemas.openxmlformats.org/officeDocument/2006/relationships/notesSlide" Target="../notesSlides/notesSlide18.xml"/><Relationship Id="rId1" Type="http://schemas.openxmlformats.org/officeDocument/2006/relationships/slideLayout" Target="../slideLayouts/slideLayout22.xml"/><Relationship Id="rId4" Type="http://schemas.openxmlformats.org/officeDocument/2006/relationships/image" Target="../media/image6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2.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1.svg"/><Relationship Id="rId2" Type="http://schemas.openxmlformats.org/officeDocument/2006/relationships/notesSlide" Target="../notesSlides/notesSlide3.xml"/><Relationship Id="rId1" Type="http://schemas.openxmlformats.org/officeDocument/2006/relationships/slideLayout" Target="../slideLayouts/slideLayout23.xml"/><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5" Type="http://schemas.openxmlformats.org/officeDocument/2006/relationships/hyperlink" Target="https://tinyurl.com/ye27fd28" TargetMode="External"/><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 Id="rId14" Type="http://schemas.openxmlformats.org/officeDocument/2006/relationships/image" Target="../media/image33.svg"/></Relationships>
</file>

<file path=ppt/slides/_rels/slide4.xml.rels><?xml version="1.0" encoding="UTF-8" standalone="yes"?>
<Relationships xmlns="http://schemas.openxmlformats.org/package/2006/relationships"><Relationship Id="rId8" Type="http://schemas.openxmlformats.org/officeDocument/2006/relationships/image" Target="../media/image39.svg"/><Relationship Id="rId13" Type="http://schemas.openxmlformats.org/officeDocument/2006/relationships/image" Target="../media/image44.png"/><Relationship Id="rId3" Type="http://schemas.openxmlformats.org/officeDocument/2006/relationships/image" Target="../media/image34.png"/><Relationship Id="rId7" Type="http://schemas.openxmlformats.org/officeDocument/2006/relationships/image" Target="../media/image38.png"/><Relationship Id="rId12" Type="http://schemas.openxmlformats.org/officeDocument/2006/relationships/image" Target="../media/image43.svg"/><Relationship Id="rId2" Type="http://schemas.openxmlformats.org/officeDocument/2006/relationships/notesSlide" Target="../notesSlides/notesSlide4.xml"/><Relationship Id="rId1" Type="http://schemas.openxmlformats.org/officeDocument/2006/relationships/slideLayout" Target="../slideLayouts/slideLayout22.xml"/><Relationship Id="rId6" Type="http://schemas.openxmlformats.org/officeDocument/2006/relationships/image" Target="../media/image37.svg"/><Relationship Id="rId11" Type="http://schemas.openxmlformats.org/officeDocument/2006/relationships/image" Target="../media/image42.png"/><Relationship Id="rId5" Type="http://schemas.openxmlformats.org/officeDocument/2006/relationships/image" Target="../media/image36.png"/><Relationship Id="rId10" Type="http://schemas.openxmlformats.org/officeDocument/2006/relationships/image" Target="../media/image41.svg"/><Relationship Id="rId4" Type="http://schemas.openxmlformats.org/officeDocument/2006/relationships/image" Target="../media/image35.svg"/><Relationship Id="rId9" Type="http://schemas.openxmlformats.org/officeDocument/2006/relationships/image" Target="../media/image40.png"/><Relationship Id="rId14" Type="http://schemas.openxmlformats.org/officeDocument/2006/relationships/image" Target="../media/image4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6.xml"/><Relationship Id="rId1" Type="http://schemas.openxmlformats.org/officeDocument/2006/relationships/slideLayout" Target="../slideLayouts/slideLayout22.xml"/><Relationship Id="rId6" Type="http://schemas.openxmlformats.org/officeDocument/2006/relationships/image" Target="../media/image47.svg"/><Relationship Id="rId5" Type="http://schemas.openxmlformats.org/officeDocument/2006/relationships/image" Target="../media/image46.png"/><Relationship Id="rId4" Type="http://schemas.openxmlformats.org/officeDocument/2006/relationships/image" Target="../media/image39.svg"/></Relationships>
</file>

<file path=ppt/slides/_rels/slide7.xml.rels><?xml version="1.0" encoding="UTF-8" standalone="yes"?>
<Relationships xmlns="http://schemas.openxmlformats.org/package/2006/relationships"><Relationship Id="rId8" Type="http://schemas.openxmlformats.org/officeDocument/2006/relationships/image" Target="../media/image53.svg"/><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notesSlide" Target="../notesSlides/notesSlide7.xml"/><Relationship Id="rId1" Type="http://schemas.openxmlformats.org/officeDocument/2006/relationships/slideLayout" Target="../slideLayouts/slideLayout22.xml"/><Relationship Id="rId6" Type="http://schemas.openxmlformats.org/officeDocument/2006/relationships/image" Target="../media/image51.svg"/><Relationship Id="rId5" Type="http://schemas.openxmlformats.org/officeDocument/2006/relationships/image" Target="../media/image50.png"/><Relationship Id="rId10" Type="http://schemas.openxmlformats.org/officeDocument/2006/relationships/image" Target="../media/image47.svg"/><Relationship Id="rId4" Type="http://schemas.openxmlformats.org/officeDocument/2006/relationships/image" Target="../media/image49.svg"/><Relationship Id="rId9" Type="http://schemas.openxmlformats.org/officeDocument/2006/relationships/image" Target="../media/image46.png"/></Relationships>
</file>

<file path=ppt/slides/_rels/slide8.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8.xml"/><Relationship Id="rId1" Type="http://schemas.openxmlformats.org/officeDocument/2006/relationships/slideLayout" Target="../slideLayouts/slideLayout22.xml"/><Relationship Id="rId4" Type="http://schemas.openxmlformats.org/officeDocument/2006/relationships/image" Target="../media/image47.svg"/></Relationships>
</file>

<file path=ppt/slides/_rels/slide9.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9.xml"/><Relationship Id="rId1" Type="http://schemas.openxmlformats.org/officeDocument/2006/relationships/slideLayout" Target="../slideLayouts/slideLayout22.xml"/><Relationship Id="rId4" Type="http://schemas.openxmlformats.org/officeDocument/2006/relationships/image" Target="../media/image5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62297A-B85B-4573-A7E3-7A69F52A5879}"/>
              </a:ext>
            </a:extLst>
          </p:cNvPr>
          <p:cNvSpPr txBox="1"/>
          <p:nvPr/>
        </p:nvSpPr>
        <p:spPr>
          <a:xfrm>
            <a:off x="963609" y="5101003"/>
            <a:ext cx="382175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Instructions for teachers are included in the ‘notes’ section under each slide.</a:t>
            </a:r>
          </a:p>
        </p:txBody>
      </p:sp>
      <p:sp>
        <p:nvSpPr>
          <p:cNvPr id="6" name="Title 1">
            <a:extLst>
              <a:ext uri="{FF2B5EF4-FFF2-40B4-BE49-F238E27FC236}">
                <a16:creationId xmlns:a16="http://schemas.microsoft.com/office/drawing/2014/main" id="{EB73CF64-384D-4D01-BD19-5440EE8937C1}"/>
              </a:ext>
            </a:extLst>
          </p:cNvPr>
          <p:cNvSpPr txBox="1">
            <a:spLocks/>
          </p:cNvSpPr>
          <p:nvPr/>
        </p:nvSpPr>
        <p:spPr>
          <a:xfrm>
            <a:off x="350520" y="2189575"/>
            <a:ext cx="6469380" cy="1329595"/>
          </a:xfrm>
          <a:prstGeom prst="rect">
            <a:avLst/>
          </a:prstGeom>
        </p:spPr>
        <p:txBody>
          <a:bodyPr vert="horz" wrap="square" lIns="0" tIns="0" rIns="0" bIns="0" rtlCol="0" anchor="b">
            <a:sp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algn="l"/>
            <a:r>
              <a:rPr lang="en-AU" sz="9600" b="1" dirty="0">
                <a:solidFill>
                  <a:srgbClr val="0E1E42"/>
                </a:solidFill>
                <a:latin typeface="+mn-lt"/>
              </a:rPr>
              <a:t>Morphology</a:t>
            </a:r>
          </a:p>
        </p:txBody>
      </p:sp>
      <p:sp>
        <p:nvSpPr>
          <p:cNvPr id="7" name="Subtitle 2">
            <a:extLst>
              <a:ext uri="{FF2B5EF4-FFF2-40B4-BE49-F238E27FC236}">
                <a16:creationId xmlns:a16="http://schemas.microsoft.com/office/drawing/2014/main" id="{59470811-F8A4-4AC9-B032-09E276151540}"/>
              </a:ext>
            </a:extLst>
          </p:cNvPr>
          <p:cNvSpPr txBox="1">
            <a:spLocks/>
          </p:cNvSpPr>
          <p:nvPr/>
        </p:nvSpPr>
        <p:spPr>
          <a:xfrm>
            <a:off x="350518" y="3602038"/>
            <a:ext cx="10866121" cy="775597"/>
          </a:xfrm>
          <a:prstGeom prst="rect">
            <a:avLst/>
          </a:prstGeom>
        </p:spPr>
        <p:txBody>
          <a:bodyPr vert="horz" wrap="square" lIns="0" tIns="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dirty="0">
                <a:solidFill>
                  <a:srgbClr val="002060"/>
                </a:solidFill>
                <a:latin typeface="+mj-lt"/>
              </a:rPr>
              <a:t>Sample lesson: -ed suffix for split digraph (silent e) words</a:t>
            </a:r>
            <a:br>
              <a:rPr lang="en-US" sz="3600" dirty="0">
                <a:solidFill>
                  <a:srgbClr val="002060"/>
                </a:solidFill>
                <a:latin typeface="+mj-lt"/>
              </a:rPr>
            </a:br>
            <a:r>
              <a:rPr lang="en-US" sz="2000" dirty="0">
                <a:solidFill>
                  <a:srgbClr val="002060"/>
                </a:solidFill>
                <a:latin typeface="+mj-lt"/>
              </a:rPr>
              <a:t>Aligns with Phase 13 of the Literacy Hub phonics progression</a:t>
            </a:r>
          </a:p>
        </p:txBody>
      </p:sp>
      <p:pic>
        <p:nvPicPr>
          <p:cNvPr id="12" name="Graphic 11" descr="Circle with left arrow outline">
            <a:extLst>
              <a:ext uri="{FF2B5EF4-FFF2-40B4-BE49-F238E27FC236}">
                <a16:creationId xmlns:a16="http://schemas.microsoft.com/office/drawing/2014/main" id="{0B3D330E-4890-476B-A349-33F52542322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08581" y="5101003"/>
            <a:ext cx="624548" cy="624548"/>
          </a:xfrm>
          <a:prstGeom prst="rect">
            <a:avLst/>
          </a:prstGeom>
        </p:spPr>
      </p:pic>
      <p:sp>
        <p:nvSpPr>
          <p:cNvPr id="2" name="TextBox 1">
            <a:extLst>
              <a:ext uri="{FF2B5EF4-FFF2-40B4-BE49-F238E27FC236}">
                <a16:creationId xmlns:a16="http://schemas.microsoft.com/office/drawing/2014/main" id="{5930D3DE-91AA-60C1-5076-13EC8BEBA84D}"/>
              </a:ext>
            </a:extLst>
          </p:cNvPr>
          <p:cNvSpPr txBox="1"/>
          <p:nvPr/>
        </p:nvSpPr>
        <p:spPr>
          <a:xfrm>
            <a:off x="11019418" y="157948"/>
            <a:ext cx="1172582" cy="21544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800" dirty="0">
                <a:solidFill>
                  <a:schemeClr val="bg1">
                    <a:lumMod val="75000"/>
                  </a:schemeClr>
                </a:solidFill>
              </a:rPr>
              <a:t>Version 2, Oct 2023</a:t>
            </a:r>
          </a:p>
        </p:txBody>
      </p:sp>
    </p:spTree>
    <p:extLst>
      <p:ext uri="{BB962C8B-B14F-4D97-AF65-F5344CB8AC3E}">
        <p14:creationId xmlns:p14="http://schemas.microsoft.com/office/powerpoint/2010/main" val="4292008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47DADEF-7D71-45F8-ABA0-AFC4469E8044}"/>
              </a:ext>
            </a:extLst>
          </p:cNvPr>
          <p:cNvSpPr txBox="1"/>
          <p:nvPr/>
        </p:nvSpPr>
        <p:spPr>
          <a:xfrm>
            <a:off x="6427651" y="1536174"/>
            <a:ext cx="4293101" cy="3770263"/>
          </a:xfrm>
          <a:prstGeom prst="rect">
            <a:avLst/>
          </a:prstGeom>
          <a:solidFill>
            <a:srgbClr val="EBE3FA"/>
          </a:solidFill>
        </p:spPr>
        <p:txBody>
          <a:bodyPr wrap="square" rtlCol="0">
            <a:spAutoFit/>
          </a:bodyPr>
          <a:lstStyle/>
          <a:p>
            <a:pPr algn="ctr"/>
            <a:r>
              <a:rPr lang="en-US" sz="23900" dirty="0"/>
              <a:t>-ed</a:t>
            </a:r>
            <a:endParaRPr lang="en-AU" dirty="0"/>
          </a:p>
        </p:txBody>
      </p:sp>
      <p:sp>
        <p:nvSpPr>
          <p:cNvPr id="3" name="TextBox 2">
            <a:extLst>
              <a:ext uri="{FF2B5EF4-FFF2-40B4-BE49-F238E27FC236}">
                <a16:creationId xmlns:a16="http://schemas.microsoft.com/office/drawing/2014/main" id="{EE513DB6-D47E-4CA5-AABA-B1B4786A7C25}"/>
              </a:ext>
            </a:extLst>
          </p:cNvPr>
          <p:cNvSpPr txBox="1"/>
          <p:nvPr/>
        </p:nvSpPr>
        <p:spPr>
          <a:xfrm>
            <a:off x="2402732" y="1536174"/>
            <a:ext cx="3031938" cy="3785652"/>
          </a:xfrm>
          <a:prstGeom prst="rect">
            <a:avLst/>
          </a:prstGeom>
          <a:solidFill>
            <a:srgbClr val="F2F2F2"/>
          </a:solidFill>
        </p:spPr>
        <p:txBody>
          <a:bodyPr wrap="square" rtlCol="0">
            <a:spAutoFit/>
          </a:bodyPr>
          <a:lstStyle/>
          <a:p>
            <a:r>
              <a:rPr lang="en-US" sz="8000" dirty="0"/>
              <a:t>use</a:t>
            </a:r>
          </a:p>
          <a:p>
            <a:r>
              <a:rPr lang="en-US" sz="8000" dirty="0"/>
              <a:t>hope</a:t>
            </a:r>
          </a:p>
          <a:p>
            <a:r>
              <a:rPr lang="en-US" sz="8000" dirty="0"/>
              <a:t>shave</a:t>
            </a:r>
          </a:p>
        </p:txBody>
      </p:sp>
      <p:sp>
        <p:nvSpPr>
          <p:cNvPr id="8" name="Footer Placeholder 4">
            <a:extLst>
              <a:ext uri="{FF2B5EF4-FFF2-40B4-BE49-F238E27FC236}">
                <a16:creationId xmlns:a16="http://schemas.microsoft.com/office/drawing/2014/main" id="{2286D4D0-68E2-48BF-8C0F-9379F27221F6}"/>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sp>
        <p:nvSpPr>
          <p:cNvPr id="10" name="Title 1">
            <a:extLst>
              <a:ext uri="{FF2B5EF4-FFF2-40B4-BE49-F238E27FC236}">
                <a16:creationId xmlns:a16="http://schemas.microsoft.com/office/drawing/2014/main" id="{B612CCB2-9C9D-4056-ABDA-8B1127ADD804}"/>
              </a:ext>
            </a:extLst>
          </p:cNvPr>
          <p:cNvSpPr txBox="1">
            <a:spLocks/>
          </p:cNvSpPr>
          <p:nvPr/>
        </p:nvSpPr>
        <p:spPr>
          <a:xfrm>
            <a:off x="448722" y="149683"/>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I do… </a:t>
            </a:r>
            <a:endParaRPr lang="en-AU" b="1" dirty="0">
              <a:latin typeface="+mn-lt"/>
              <a:cs typeface="Calibri" panose="020F0502020204030204" pitchFamily="34" charset="0"/>
            </a:endParaRPr>
          </a:p>
        </p:txBody>
      </p:sp>
      <p:sp>
        <p:nvSpPr>
          <p:cNvPr id="4" name="Rectangle: Rounded Corners 3">
            <a:extLst>
              <a:ext uri="{FF2B5EF4-FFF2-40B4-BE49-F238E27FC236}">
                <a16:creationId xmlns:a16="http://schemas.microsoft.com/office/drawing/2014/main" id="{CEB8E6DF-6678-B9EC-8221-9C0E4410B0CE}"/>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Teacher outline">
            <a:extLst>
              <a:ext uri="{FF2B5EF4-FFF2-40B4-BE49-F238E27FC236}">
                <a16:creationId xmlns:a16="http://schemas.microsoft.com/office/drawing/2014/main" id="{EF3C45DC-5DB6-8182-6565-A9BC117C407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spTree>
    <p:extLst>
      <p:ext uri="{BB962C8B-B14F-4D97-AF65-F5344CB8AC3E}">
        <p14:creationId xmlns:p14="http://schemas.microsoft.com/office/powerpoint/2010/main" val="1143386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DAD44E46-F52C-4F92-B81E-CC0DB6845FD8}"/>
              </a:ext>
            </a:extLst>
          </p:cNvPr>
          <p:cNvGraphicFramePr>
            <a:graphicFrameLocks noGrp="1"/>
          </p:cNvGraphicFramePr>
          <p:nvPr>
            <p:extLst>
              <p:ext uri="{D42A27DB-BD31-4B8C-83A1-F6EECF244321}">
                <p14:modId xmlns:p14="http://schemas.microsoft.com/office/powerpoint/2010/main" val="2741020817"/>
              </p:ext>
            </p:extLst>
          </p:nvPr>
        </p:nvGraphicFramePr>
        <p:xfrm>
          <a:off x="838199" y="1719072"/>
          <a:ext cx="10515599" cy="3111511"/>
        </p:xfrm>
        <a:graphic>
          <a:graphicData uri="http://schemas.openxmlformats.org/drawingml/2006/table">
            <a:tbl>
              <a:tblPr firstRow="1" firstCol="1" bandRow="1">
                <a:tableStyleId>{5C22544A-7EE6-4342-B048-85BDC9FD1C3A}</a:tableStyleId>
              </a:tblPr>
              <a:tblGrid>
                <a:gridCol w="2102667">
                  <a:extLst>
                    <a:ext uri="{9D8B030D-6E8A-4147-A177-3AD203B41FA5}">
                      <a16:colId xmlns:a16="http://schemas.microsoft.com/office/drawing/2014/main" val="1261948045"/>
                    </a:ext>
                  </a:extLst>
                </a:gridCol>
                <a:gridCol w="2803808">
                  <a:extLst>
                    <a:ext uri="{9D8B030D-6E8A-4147-A177-3AD203B41FA5}">
                      <a16:colId xmlns:a16="http://schemas.microsoft.com/office/drawing/2014/main" val="984351696"/>
                    </a:ext>
                  </a:extLst>
                </a:gridCol>
                <a:gridCol w="2804562">
                  <a:extLst>
                    <a:ext uri="{9D8B030D-6E8A-4147-A177-3AD203B41FA5}">
                      <a16:colId xmlns:a16="http://schemas.microsoft.com/office/drawing/2014/main" val="1816133748"/>
                    </a:ext>
                  </a:extLst>
                </a:gridCol>
                <a:gridCol w="2804562">
                  <a:extLst>
                    <a:ext uri="{9D8B030D-6E8A-4147-A177-3AD203B41FA5}">
                      <a16:colId xmlns:a16="http://schemas.microsoft.com/office/drawing/2014/main" val="2090795197"/>
                    </a:ext>
                  </a:extLst>
                </a:gridCol>
              </a:tblGrid>
              <a:tr h="1633728">
                <a:tc>
                  <a:txBody>
                    <a:bodyPr/>
                    <a:lstStyle/>
                    <a:p>
                      <a:pPr lvl="0" algn="ctr">
                        <a:lnSpc>
                          <a:spcPct val="107000"/>
                        </a:lnSpc>
                        <a:spcAft>
                          <a:spcPts val="800"/>
                        </a:spcAft>
                      </a:pPr>
                      <a:r>
                        <a:rPr lang="en-AU" sz="2800" b="0" dirty="0">
                          <a:solidFill>
                            <a:schemeClr val="tx1"/>
                          </a:solidFill>
                          <a:effectLst/>
                        </a:rPr>
                        <a:t>Base word</a:t>
                      </a:r>
                      <a:endParaRPr lang="en-AU"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US" sz="4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time</a:t>
                      </a:r>
                      <a:endParaRPr lang="en-AU" sz="4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vote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skate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28425269"/>
                  </a:ext>
                </a:extLst>
              </a:tr>
              <a:tr h="1477783">
                <a:tc>
                  <a:txBody>
                    <a:bodyPr/>
                    <a:lstStyle/>
                    <a:p>
                      <a:pPr algn="ctr">
                        <a:lnSpc>
                          <a:spcPct val="107000"/>
                        </a:lnSpc>
                        <a:spcAft>
                          <a:spcPts val="800"/>
                        </a:spcAft>
                      </a:pPr>
                      <a:r>
                        <a:rPr lang="en-AU" sz="2800" b="0" dirty="0">
                          <a:solidFill>
                            <a:schemeClr val="tx1"/>
                          </a:solidFill>
                          <a:effectLst/>
                        </a:rPr>
                        <a:t>Base word with suffix added</a:t>
                      </a:r>
                      <a:endParaRPr lang="en-AU"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2800" b="0" dirty="0">
                          <a:solidFill>
                            <a:schemeClr val="tx1"/>
                          </a:solidFill>
                          <a:effectLst/>
                        </a:rPr>
                        <a:t> </a:t>
                      </a:r>
                    </a:p>
                    <a:p>
                      <a:pPr algn="ctr">
                        <a:lnSpc>
                          <a:spcPct val="107000"/>
                        </a:lnSpc>
                        <a:spcAft>
                          <a:spcPts val="800"/>
                        </a:spcAft>
                      </a:pPr>
                      <a:r>
                        <a:rPr lang="en-AU" sz="2800" b="0" dirty="0">
                          <a:solidFill>
                            <a:schemeClr val="tx1"/>
                          </a:solidFill>
                          <a:effectLst/>
                        </a:rPr>
                        <a:t> </a:t>
                      </a:r>
                      <a:endParaRPr lang="en-AU"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2800" b="0" dirty="0">
                          <a:solidFill>
                            <a:schemeClr val="tx1"/>
                          </a:solidFill>
                          <a:effectLst/>
                        </a:rPr>
                        <a:t> </a:t>
                      </a:r>
                    </a:p>
                    <a:p>
                      <a:pPr algn="ctr">
                        <a:lnSpc>
                          <a:spcPct val="107000"/>
                        </a:lnSpc>
                        <a:spcAft>
                          <a:spcPts val="800"/>
                        </a:spcAft>
                      </a:pPr>
                      <a:r>
                        <a:rPr lang="en-AU" sz="2800" b="0" dirty="0">
                          <a:solidFill>
                            <a:schemeClr val="tx1"/>
                          </a:solidFill>
                          <a:effectLst/>
                        </a:rPr>
                        <a:t> </a:t>
                      </a:r>
                      <a:endParaRPr lang="en-AU"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2800" b="0" dirty="0">
                          <a:solidFill>
                            <a:schemeClr val="tx1"/>
                          </a:solidFill>
                          <a:effectLst/>
                        </a:rPr>
                        <a:t> </a:t>
                      </a:r>
                    </a:p>
                    <a:p>
                      <a:pPr algn="ctr">
                        <a:lnSpc>
                          <a:spcPct val="107000"/>
                        </a:lnSpc>
                        <a:spcAft>
                          <a:spcPts val="800"/>
                        </a:spcAft>
                      </a:pPr>
                      <a:r>
                        <a:rPr lang="en-AU" sz="2800" b="0" dirty="0">
                          <a:solidFill>
                            <a:schemeClr val="tx1"/>
                          </a:solidFill>
                          <a:effectLst/>
                        </a:rPr>
                        <a:t> </a:t>
                      </a:r>
                      <a:endParaRPr lang="en-AU"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3960553"/>
                  </a:ext>
                </a:extLst>
              </a:tr>
            </a:tbl>
          </a:graphicData>
        </a:graphic>
      </p:graphicFrame>
      <p:sp>
        <p:nvSpPr>
          <p:cNvPr id="7" name="Footer Placeholder 4">
            <a:extLst>
              <a:ext uri="{FF2B5EF4-FFF2-40B4-BE49-F238E27FC236}">
                <a16:creationId xmlns:a16="http://schemas.microsoft.com/office/drawing/2014/main" id="{AF416FA6-E12D-41FF-B6DA-7631DB523374}"/>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sp>
        <p:nvSpPr>
          <p:cNvPr id="11" name="Title 1">
            <a:extLst>
              <a:ext uri="{FF2B5EF4-FFF2-40B4-BE49-F238E27FC236}">
                <a16:creationId xmlns:a16="http://schemas.microsoft.com/office/drawing/2014/main" id="{6A261EE1-9BF3-4181-ABB5-CD855C8361D9}"/>
              </a:ext>
            </a:extLst>
          </p:cNvPr>
          <p:cNvSpPr txBox="1">
            <a:spLocks/>
          </p:cNvSpPr>
          <p:nvPr/>
        </p:nvSpPr>
        <p:spPr>
          <a:xfrm>
            <a:off x="335280"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We do…</a:t>
            </a:r>
            <a:endParaRPr lang="en-AU" b="1" dirty="0">
              <a:highlight>
                <a:srgbClr val="FFFF00"/>
              </a:highlight>
              <a:latin typeface="+mn-lt"/>
              <a:cs typeface="Calibri" panose="020F0502020204030204" pitchFamily="34" charset="0"/>
            </a:endParaRPr>
          </a:p>
        </p:txBody>
      </p:sp>
      <p:sp>
        <p:nvSpPr>
          <p:cNvPr id="4" name="Rectangle: Rounded Corners 3">
            <a:extLst>
              <a:ext uri="{FF2B5EF4-FFF2-40B4-BE49-F238E27FC236}">
                <a16:creationId xmlns:a16="http://schemas.microsoft.com/office/drawing/2014/main" id="{EED22310-9B42-3802-E2C6-E02AC6745BB0}"/>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Classroom outline">
            <a:extLst>
              <a:ext uri="{FF2B5EF4-FFF2-40B4-BE49-F238E27FC236}">
                <a16:creationId xmlns:a16="http://schemas.microsoft.com/office/drawing/2014/main" id="{D0A4473D-1F52-44FA-6C83-A139B3453DD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sp>
        <p:nvSpPr>
          <p:cNvPr id="6" name="Rectangle: Rounded Corners 5">
            <a:extLst>
              <a:ext uri="{FF2B5EF4-FFF2-40B4-BE49-F238E27FC236}">
                <a16:creationId xmlns:a16="http://schemas.microsoft.com/office/drawing/2014/main" id="{001E38F7-02E7-2C72-2AA0-F1FCE51718DF}"/>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Pencil outline">
            <a:extLst>
              <a:ext uri="{FF2B5EF4-FFF2-40B4-BE49-F238E27FC236}">
                <a16:creationId xmlns:a16="http://schemas.microsoft.com/office/drawing/2014/main" id="{204C9AE5-B5A2-8FA2-2C26-7F107B92C4CD}"/>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82245" y="5758672"/>
            <a:ext cx="395930" cy="395929"/>
          </a:xfrm>
          <a:prstGeom prst="rect">
            <a:avLst/>
          </a:prstGeom>
        </p:spPr>
      </p:pic>
    </p:spTree>
    <p:extLst>
      <p:ext uri="{BB962C8B-B14F-4D97-AF65-F5344CB8AC3E}">
        <p14:creationId xmlns:p14="http://schemas.microsoft.com/office/powerpoint/2010/main" val="3099534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7F0CD8-DA81-A631-10C5-580F9E563CCE}"/>
              </a:ext>
            </a:extLst>
          </p:cNvPr>
          <p:cNvSpPr txBox="1"/>
          <p:nvPr/>
        </p:nvSpPr>
        <p:spPr>
          <a:xfrm>
            <a:off x="838200" y="1720840"/>
            <a:ext cx="10110588" cy="3416320"/>
          </a:xfrm>
          <a:prstGeom prst="rect">
            <a:avLst/>
          </a:prstGeom>
          <a:noFill/>
        </p:spPr>
        <p:txBody>
          <a:bodyPr wrap="none" rtlCol="0">
            <a:spAutoFit/>
          </a:bodyPr>
          <a:lstStyle/>
          <a:p>
            <a:r>
              <a:rPr lang="en-US" sz="7200" dirty="0"/>
              <a:t>I hoped to see the parrots </a:t>
            </a:r>
          </a:p>
          <a:p>
            <a:r>
              <a:rPr lang="en-US" sz="7200" dirty="0"/>
              <a:t>that glided by my window </a:t>
            </a:r>
          </a:p>
          <a:p>
            <a:r>
              <a:rPr lang="en-US" sz="7200" dirty="0"/>
              <a:t>each day.</a:t>
            </a:r>
            <a:endParaRPr lang="en-AU" sz="7200" dirty="0"/>
          </a:p>
        </p:txBody>
      </p:sp>
      <p:sp>
        <p:nvSpPr>
          <p:cNvPr id="6" name="Title 1">
            <a:extLst>
              <a:ext uri="{FF2B5EF4-FFF2-40B4-BE49-F238E27FC236}">
                <a16:creationId xmlns:a16="http://schemas.microsoft.com/office/drawing/2014/main" id="{329AACD6-AA9B-7745-FA61-CD21257B7B79}"/>
              </a:ext>
            </a:extLst>
          </p:cNvPr>
          <p:cNvSpPr txBox="1">
            <a:spLocks/>
          </p:cNvSpPr>
          <p:nvPr/>
        </p:nvSpPr>
        <p:spPr>
          <a:xfrm>
            <a:off x="448722" y="149683"/>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I do… </a:t>
            </a:r>
            <a:endParaRPr lang="en-AU" b="1" dirty="0">
              <a:latin typeface="+mn-lt"/>
              <a:cs typeface="Calibri" panose="020F0502020204030204" pitchFamily="34" charset="0"/>
            </a:endParaRPr>
          </a:p>
        </p:txBody>
      </p:sp>
      <p:sp>
        <p:nvSpPr>
          <p:cNvPr id="7" name="Rectangle: Rounded Corners 6">
            <a:extLst>
              <a:ext uri="{FF2B5EF4-FFF2-40B4-BE49-F238E27FC236}">
                <a16:creationId xmlns:a16="http://schemas.microsoft.com/office/drawing/2014/main" id="{6D987F72-8C85-4620-ED51-C4A14767874B}"/>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Teacher outline">
            <a:extLst>
              <a:ext uri="{FF2B5EF4-FFF2-40B4-BE49-F238E27FC236}">
                <a16:creationId xmlns:a16="http://schemas.microsoft.com/office/drawing/2014/main" id="{C748A6AC-E767-A889-13AC-43F77395D52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spTree>
    <p:extLst>
      <p:ext uri="{BB962C8B-B14F-4D97-AF65-F5344CB8AC3E}">
        <p14:creationId xmlns:p14="http://schemas.microsoft.com/office/powerpoint/2010/main" val="3272142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F7F0CD8-DA81-A631-10C5-580F9E563CCE}"/>
              </a:ext>
            </a:extLst>
          </p:cNvPr>
          <p:cNvSpPr txBox="1"/>
          <p:nvPr/>
        </p:nvSpPr>
        <p:spPr>
          <a:xfrm>
            <a:off x="1151409" y="1833642"/>
            <a:ext cx="9889182" cy="2308324"/>
          </a:xfrm>
          <a:prstGeom prst="rect">
            <a:avLst/>
          </a:prstGeom>
          <a:noFill/>
        </p:spPr>
        <p:txBody>
          <a:bodyPr wrap="none" rtlCol="0">
            <a:spAutoFit/>
          </a:bodyPr>
          <a:lstStyle/>
          <a:p>
            <a:r>
              <a:rPr lang="en-US" sz="7200" dirty="0"/>
              <a:t>Mum smiled when she </a:t>
            </a:r>
          </a:p>
          <a:p>
            <a:r>
              <a:rPr lang="en-US" sz="7200" dirty="0"/>
              <a:t>tasted the yummy muffin.</a:t>
            </a:r>
            <a:endParaRPr lang="en-AU" sz="7200" dirty="0"/>
          </a:p>
        </p:txBody>
      </p:sp>
      <p:sp>
        <p:nvSpPr>
          <p:cNvPr id="6" name="Title 1">
            <a:extLst>
              <a:ext uri="{FF2B5EF4-FFF2-40B4-BE49-F238E27FC236}">
                <a16:creationId xmlns:a16="http://schemas.microsoft.com/office/drawing/2014/main" id="{D824CC7E-392B-0CE2-AF2B-D6AE5F44AB68}"/>
              </a:ext>
            </a:extLst>
          </p:cNvPr>
          <p:cNvSpPr txBox="1">
            <a:spLocks/>
          </p:cNvSpPr>
          <p:nvPr/>
        </p:nvSpPr>
        <p:spPr>
          <a:xfrm>
            <a:off x="448722" y="149683"/>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We do… </a:t>
            </a:r>
            <a:endParaRPr lang="en-AU" b="1" dirty="0">
              <a:latin typeface="+mn-lt"/>
              <a:cs typeface="Calibri" panose="020F0502020204030204" pitchFamily="34" charset="0"/>
            </a:endParaRPr>
          </a:p>
        </p:txBody>
      </p:sp>
      <p:sp>
        <p:nvSpPr>
          <p:cNvPr id="7" name="Rectangle: Rounded Corners 6">
            <a:extLst>
              <a:ext uri="{FF2B5EF4-FFF2-40B4-BE49-F238E27FC236}">
                <a16:creationId xmlns:a16="http://schemas.microsoft.com/office/drawing/2014/main" id="{A037BC37-54BB-A0CF-B0C3-47C17A1F9AFA}"/>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Classroom outline">
            <a:extLst>
              <a:ext uri="{FF2B5EF4-FFF2-40B4-BE49-F238E27FC236}">
                <a16:creationId xmlns:a16="http://schemas.microsoft.com/office/drawing/2014/main" id="{A48D017E-38E3-2E56-F36D-399575FE3ED7}"/>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spTree>
    <p:extLst>
      <p:ext uri="{BB962C8B-B14F-4D97-AF65-F5344CB8AC3E}">
        <p14:creationId xmlns:p14="http://schemas.microsoft.com/office/powerpoint/2010/main" val="1920851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66F55EAC-F7E1-4238-9382-8C9166CDCA4D}"/>
              </a:ext>
            </a:extLst>
          </p:cNvPr>
          <p:cNvSpPr txBox="1"/>
          <p:nvPr/>
        </p:nvSpPr>
        <p:spPr>
          <a:xfrm>
            <a:off x="4932218" y="1607128"/>
            <a:ext cx="1801091" cy="13303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sz="8000" dirty="0">
              <a:cs typeface="Calibri"/>
            </a:endParaRPr>
          </a:p>
        </p:txBody>
      </p:sp>
      <p:graphicFrame>
        <p:nvGraphicFramePr>
          <p:cNvPr id="6" name="Table 5">
            <a:extLst>
              <a:ext uri="{FF2B5EF4-FFF2-40B4-BE49-F238E27FC236}">
                <a16:creationId xmlns:a16="http://schemas.microsoft.com/office/drawing/2014/main" id="{6D75BE19-C4E8-4B4D-ABBC-6AF8815F5FC0}"/>
              </a:ext>
            </a:extLst>
          </p:cNvPr>
          <p:cNvGraphicFramePr>
            <a:graphicFrameLocks noGrp="1"/>
          </p:cNvGraphicFramePr>
          <p:nvPr>
            <p:extLst>
              <p:ext uri="{D42A27DB-BD31-4B8C-83A1-F6EECF244321}">
                <p14:modId xmlns:p14="http://schemas.microsoft.com/office/powerpoint/2010/main" val="4214239924"/>
              </p:ext>
            </p:extLst>
          </p:nvPr>
        </p:nvGraphicFramePr>
        <p:xfrm>
          <a:off x="727710" y="1493596"/>
          <a:ext cx="10515599" cy="3328226"/>
        </p:xfrm>
        <a:graphic>
          <a:graphicData uri="http://schemas.openxmlformats.org/drawingml/2006/table">
            <a:tbl>
              <a:tblPr firstRow="1" firstCol="1" bandRow="1">
                <a:tableStyleId>{5C22544A-7EE6-4342-B048-85BDC9FD1C3A}</a:tableStyleId>
              </a:tblPr>
              <a:tblGrid>
                <a:gridCol w="2830974">
                  <a:extLst>
                    <a:ext uri="{9D8B030D-6E8A-4147-A177-3AD203B41FA5}">
                      <a16:colId xmlns:a16="http://schemas.microsoft.com/office/drawing/2014/main" val="2128830986"/>
                    </a:ext>
                  </a:extLst>
                </a:gridCol>
                <a:gridCol w="7684625">
                  <a:extLst>
                    <a:ext uri="{9D8B030D-6E8A-4147-A177-3AD203B41FA5}">
                      <a16:colId xmlns:a16="http://schemas.microsoft.com/office/drawing/2014/main" val="2003281432"/>
                    </a:ext>
                  </a:extLst>
                </a:gridCol>
              </a:tblGrid>
              <a:tr h="1268584">
                <a:tc>
                  <a:txBody>
                    <a:bodyPr/>
                    <a:lstStyle/>
                    <a:p>
                      <a:pPr algn="ctr">
                        <a:lnSpc>
                          <a:spcPct val="107000"/>
                        </a:lnSpc>
                        <a:spcAft>
                          <a:spcPts val="800"/>
                        </a:spcAft>
                      </a:pPr>
                      <a:r>
                        <a:rPr lang="en-AU" sz="2800" b="0" dirty="0">
                          <a:solidFill>
                            <a:schemeClr val="tx1"/>
                          </a:solidFill>
                          <a:effectLst/>
                        </a:rPr>
                        <a:t>Dictated sentence </a:t>
                      </a:r>
                      <a:endParaRPr lang="en-AU" sz="2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endParaRPr lang="en-AU" sz="1100" dirty="0">
                        <a:solidFill>
                          <a:schemeClr val="tx1"/>
                        </a:solidFill>
                        <a:effectLst/>
                      </a:endParaRPr>
                    </a:p>
                    <a:p>
                      <a:pPr>
                        <a:lnSpc>
                          <a:spcPct val="107000"/>
                        </a:lnSpc>
                        <a:spcAft>
                          <a:spcPts val="800"/>
                        </a:spcAft>
                      </a:pPr>
                      <a:endParaRPr lang="en-AU" sz="1100" dirty="0">
                        <a:solidFill>
                          <a:schemeClr val="tx1"/>
                        </a:solidFill>
                        <a:effectLst/>
                      </a:endParaRPr>
                    </a:p>
                    <a:p>
                      <a:pPr>
                        <a:lnSpc>
                          <a:spcPct val="107000"/>
                        </a:lnSpc>
                        <a:spcAft>
                          <a:spcPts val="800"/>
                        </a:spcAft>
                      </a:pPr>
                      <a:endParaRPr lang="en-AU"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AU"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AU"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AU"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94923788"/>
                  </a:ext>
                </a:extLst>
              </a:tr>
              <a:tr h="1332411">
                <a:tc>
                  <a:txBody>
                    <a:bodyPr/>
                    <a:lstStyle/>
                    <a:p>
                      <a:pPr marL="0" algn="ctr" defTabSz="914400" rtl="0" eaLnBrk="1" latinLnBrk="0" hangingPunct="1">
                        <a:lnSpc>
                          <a:spcPct val="107000"/>
                        </a:lnSpc>
                        <a:spcAft>
                          <a:spcPts val="800"/>
                        </a:spcAft>
                      </a:pPr>
                      <a:r>
                        <a:rPr lang="en-AU" sz="2800" b="0" kern="1200" dirty="0">
                          <a:solidFill>
                            <a:schemeClr val="tx1"/>
                          </a:solidFill>
                          <a:effectLst/>
                          <a:latin typeface="+mn-lt"/>
                          <a:ea typeface="+mn-ea"/>
                          <a:cs typeface="+mn-cs"/>
                        </a:rPr>
                        <a:t>My own sentence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1800" dirty="0">
                          <a:solidFill>
                            <a:schemeClr val="tx1"/>
                          </a:solidFill>
                          <a:effectLst/>
                        </a:rPr>
                        <a:t> </a:t>
                      </a:r>
                      <a:endParaRPr lang="en-AU" sz="1100" dirty="0">
                        <a:solidFill>
                          <a:schemeClr val="tx1"/>
                        </a:solidFill>
                        <a:effectLst/>
                      </a:endParaRPr>
                    </a:p>
                    <a:p>
                      <a:pPr>
                        <a:lnSpc>
                          <a:spcPct val="107000"/>
                        </a:lnSpc>
                        <a:spcAft>
                          <a:spcPts val="800"/>
                        </a:spcAft>
                      </a:pPr>
                      <a:r>
                        <a:rPr lang="en-AU" sz="1800" dirty="0">
                          <a:solidFill>
                            <a:schemeClr val="tx1"/>
                          </a:solidFill>
                          <a:effectLst/>
                        </a:rPr>
                        <a:t> </a:t>
                      </a:r>
                    </a:p>
                    <a:p>
                      <a:pPr>
                        <a:lnSpc>
                          <a:spcPct val="107000"/>
                        </a:lnSpc>
                        <a:spcAft>
                          <a:spcPts val="800"/>
                        </a:spcAft>
                      </a:pPr>
                      <a:endParaRPr lang="en-AU"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AU"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AU"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2488149"/>
                  </a:ext>
                </a:extLst>
              </a:tr>
            </a:tbl>
          </a:graphicData>
        </a:graphic>
      </p:graphicFrame>
      <p:sp>
        <p:nvSpPr>
          <p:cNvPr id="9" name="Footer Placeholder 4">
            <a:extLst>
              <a:ext uri="{FF2B5EF4-FFF2-40B4-BE49-F238E27FC236}">
                <a16:creationId xmlns:a16="http://schemas.microsoft.com/office/drawing/2014/main" id="{F24B0038-9E38-456D-8799-355D25671B71}"/>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sp>
        <p:nvSpPr>
          <p:cNvPr id="13" name="Title 1">
            <a:extLst>
              <a:ext uri="{FF2B5EF4-FFF2-40B4-BE49-F238E27FC236}">
                <a16:creationId xmlns:a16="http://schemas.microsoft.com/office/drawing/2014/main" id="{148FFD10-2B36-4819-97B6-A28004B48507}"/>
              </a:ext>
            </a:extLst>
          </p:cNvPr>
          <p:cNvSpPr txBox="1">
            <a:spLocks/>
          </p:cNvSpPr>
          <p:nvPr/>
        </p:nvSpPr>
        <p:spPr>
          <a:xfrm>
            <a:off x="335280" y="12705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We do… </a:t>
            </a:r>
            <a:endParaRPr lang="en-AU" b="1" dirty="0">
              <a:latin typeface="+mn-lt"/>
              <a:cs typeface="Calibri" panose="020F0502020204030204" pitchFamily="34" charset="0"/>
            </a:endParaRPr>
          </a:p>
        </p:txBody>
      </p:sp>
      <p:sp>
        <p:nvSpPr>
          <p:cNvPr id="4" name="Rectangle: Rounded Corners 3">
            <a:extLst>
              <a:ext uri="{FF2B5EF4-FFF2-40B4-BE49-F238E27FC236}">
                <a16:creationId xmlns:a16="http://schemas.microsoft.com/office/drawing/2014/main" id="{4244D849-CDE1-5935-BD9C-F30B013C5189}"/>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Classroom outline">
            <a:extLst>
              <a:ext uri="{FF2B5EF4-FFF2-40B4-BE49-F238E27FC236}">
                <a16:creationId xmlns:a16="http://schemas.microsoft.com/office/drawing/2014/main" id="{CBDA0748-50A7-3A96-D81C-90EB8DE6618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sp>
        <p:nvSpPr>
          <p:cNvPr id="7" name="Rectangle: Rounded Corners 6">
            <a:extLst>
              <a:ext uri="{FF2B5EF4-FFF2-40B4-BE49-F238E27FC236}">
                <a16:creationId xmlns:a16="http://schemas.microsoft.com/office/drawing/2014/main" id="{A020721E-8E4D-B866-F1E7-0E83F945EB94}"/>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Pencil outline">
            <a:extLst>
              <a:ext uri="{FF2B5EF4-FFF2-40B4-BE49-F238E27FC236}">
                <a16:creationId xmlns:a16="http://schemas.microsoft.com/office/drawing/2014/main" id="{A306FF11-EFB7-AD38-EB3E-940461C325D6}"/>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82245" y="5758672"/>
            <a:ext cx="395930" cy="395929"/>
          </a:xfrm>
          <a:prstGeom prst="rect">
            <a:avLst/>
          </a:prstGeom>
        </p:spPr>
      </p:pic>
    </p:spTree>
    <p:extLst>
      <p:ext uri="{BB962C8B-B14F-4D97-AF65-F5344CB8AC3E}">
        <p14:creationId xmlns:p14="http://schemas.microsoft.com/office/powerpoint/2010/main" val="2080103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1115942"/>
            <a:ext cx="10515600"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dirty="0">
                <a:latin typeface="Arial"/>
                <a:cs typeface="Arial"/>
              </a:rPr>
              <a:t>-ed</a:t>
            </a:r>
            <a:endParaRPr lang="en-AU" sz="30000" dirty="0">
              <a:latin typeface="Arial"/>
              <a:cs typeface="Arial"/>
            </a:endParaRPr>
          </a:p>
        </p:txBody>
      </p:sp>
      <p:sp>
        <p:nvSpPr>
          <p:cNvPr id="3" name="Footer Placeholder 4">
            <a:extLst>
              <a:ext uri="{FF2B5EF4-FFF2-40B4-BE49-F238E27FC236}">
                <a16:creationId xmlns:a16="http://schemas.microsoft.com/office/drawing/2014/main" id="{25270862-ADCB-43BD-BC11-CF8CEF2EF796}"/>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sp>
        <p:nvSpPr>
          <p:cNvPr id="2" name="TextBox 1">
            <a:extLst>
              <a:ext uri="{FF2B5EF4-FFF2-40B4-BE49-F238E27FC236}">
                <a16:creationId xmlns:a16="http://schemas.microsoft.com/office/drawing/2014/main" id="{38C59735-959C-EB00-7C46-D2642B3D6A43}"/>
              </a:ext>
            </a:extLst>
          </p:cNvPr>
          <p:cNvSpPr txBox="1"/>
          <p:nvPr/>
        </p:nvSpPr>
        <p:spPr>
          <a:xfrm>
            <a:off x="165340" y="6035356"/>
            <a:ext cx="2536166" cy="584775"/>
          </a:xfrm>
          <a:prstGeom prst="rect">
            <a:avLst/>
          </a:prstGeom>
          <a:noFill/>
        </p:spPr>
        <p:txBody>
          <a:bodyPr wrap="square" rtlCol="0">
            <a:spAutoFit/>
          </a:bodyPr>
          <a:lstStyle/>
          <a:p>
            <a:r>
              <a:rPr lang="en-AU" sz="3200" b="1" dirty="0">
                <a:solidFill>
                  <a:schemeClr val="bg1"/>
                </a:solidFill>
              </a:rPr>
              <a:t>Suffix</a:t>
            </a:r>
          </a:p>
        </p:txBody>
      </p:sp>
    </p:spTree>
    <p:extLst>
      <p:ext uri="{BB962C8B-B14F-4D97-AF65-F5344CB8AC3E}">
        <p14:creationId xmlns:p14="http://schemas.microsoft.com/office/powerpoint/2010/main" val="2788717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61C11D5A-9E6D-4F65-8E4E-561857475C24}"/>
              </a:ext>
            </a:extLst>
          </p:cNvPr>
          <p:cNvSpPr/>
          <p:nvPr/>
        </p:nvSpPr>
        <p:spPr>
          <a:xfrm>
            <a:off x="838200" y="1711207"/>
            <a:ext cx="4941710" cy="350896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09E044D6-C743-44AF-BFC0-FB8A350C00C2}"/>
              </a:ext>
            </a:extLst>
          </p:cNvPr>
          <p:cNvSpPr/>
          <p:nvPr/>
        </p:nvSpPr>
        <p:spPr>
          <a:xfrm>
            <a:off x="6412089" y="1711207"/>
            <a:ext cx="4941710" cy="350896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ooter Placeholder 4">
            <a:extLst>
              <a:ext uri="{FF2B5EF4-FFF2-40B4-BE49-F238E27FC236}">
                <a16:creationId xmlns:a16="http://schemas.microsoft.com/office/drawing/2014/main" id="{65F02FA7-3690-48C5-94D5-821D9E128073}"/>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sp>
        <p:nvSpPr>
          <p:cNvPr id="34" name="Title 1">
            <a:extLst>
              <a:ext uri="{FF2B5EF4-FFF2-40B4-BE49-F238E27FC236}">
                <a16:creationId xmlns:a16="http://schemas.microsoft.com/office/drawing/2014/main" id="{2A7A51C3-C34F-4ADA-9309-57DAEF684D3C}"/>
              </a:ext>
            </a:extLst>
          </p:cNvPr>
          <p:cNvSpPr txBox="1">
            <a:spLocks/>
          </p:cNvSpPr>
          <p:nvPr/>
        </p:nvSpPr>
        <p:spPr>
          <a:xfrm>
            <a:off x="838200" y="551815"/>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Check for understanding</a:t>
            </a:r>
            <a:endParaRPr lang="en-AU" dirty="0">
              <a:highlight>
                <a:srgbClr val="FFFF00"/>
              </a:highlight>
              <a:latin typeface="+mn-lt"/>
              <a:cs typeface="Calibri" panose="020F0502020204030204" pitchFamily="34" charset="0"/>
            </a:endParaRPr>
          </a:p>
        </p:txBody>
      </p:sp>
      <p:sp>
        <p:nvSpPr>
          <p:cNvPr id="35" name="Arrow: Right 34">
            <a:extLst>
              <a:ext uri="{FF2B5EF4-FFF2-40B4-BE49-F238E27FC236}">
                <a16:creationId xmlns:a16="http://schemas.microsoft.com/office/drawing/2014/main" id="{97362EF1-BDE3-4A93-BFF6-B3F68C105561}"/>
              </a:ext>
            </a:extLst>
          </p:cNvPr>
          <p:cNvSpPr/>
          <p:nvPr/>
        </p:nvSpPr>
        <p:spPr>
          <a:xfrm>
            <a:off x="3041138" y="2390324"/>
            <a:ext cx="976745" cy="484909"/>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Arrow: Right 35">
            <a:extLst>
              <a:ext uri="{FF2B5EF4-FFF2-40B4-BE49-F238E27FC236}">
                <a16:creationId xmlns:a16="http://schemas.microsoft.com/office/drawing/2014/main" id="{E669B344-E125-4DBD-9288-55D637F7BD43}"/>
              </a:ext>
            </a:extLst>
          </p:cNvPr>
          <p:cNvSpPr/>
          <p:nvPr/>
        </p:nvSpPr>
        <p:spPr>
          <a:xfrm>
            <a:off x="8770583" y="2390324"/>
            <a:ext cx="976745" cy="484909"/>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239908D-D58B-9AB8-B95D-7D3E26E203D5}"/>
              </a:ext>
            </a:extLst>
          </p:cNvPr>
          <p:cNvSpPr txBox="1"/>
          <p:nvPr/>
        </p:nvSpPr>
        <p:spPr>
          <a:xfrm>
            <a:off x="1428099" y="2243373"/>
            <a:ext cx="1298176" cy="769441"/>
          </a:xfrm>
          <a:prstGeom prst="rect">
            <a:avLst/>
          </a:prstGeom>
          <a:noFill/>
        </p:spPr>
        <p:txBody>
          <a:bodyPr wrap="none" rtlCol="0">
            <a:spAutoFit/>
          </a:bodyPr>
          <a:lstStyle/>
          <a:p>
            <a:r>
              <a:rPr lang="en-US" sz="4400" dirty="0"/>
              <a:t>poke</a:t>
            </a:r>
            <a:endParaRPr lang="en-AU" sz="4400" dirty="0"/>
          </a:p>
        </p:txBody>
      </p:sp>
      <p:sp>
        <p:nvSpPr>
          <p:cNvPr id="27" name="TextBox 26">
            <a:extLst>
              <a:ext uri="{FF2B5EF4-FFF2-40B4-BE49-F238E27FC236}">
                <a16:creationId xmlns:a16="http://schemas.microsoft.com/office/drawing/2014/main" id="{14AF4F12-F6DD-C3E6-6A36-340FD1FC302E}"/>
              </a:ext>
            </a:extLst>
          </p:cNvPr>
          <p:cNvSpPr txBox="1"/>
          <p:nvPr/>
        </p:nvSpPr>
        <p:spPr>
          <a:xfrm>
            <a:off x="6864329" y="2243374"/>
            <a:ext cx="1492716" cy="769441"/>
          </a:xfrm>
          <a:prstGeom prst="rect">
            <a:avLst/>
          </a:prstGeom>
          <a:noFill/>
        </p:spPr>
        <p:txBody>
          <a:bodyPr wrap="none" rtlCol="0">
            <a:spAutoFit/>
          </a:bodyPr>
          <a:lstStyle/>
          <a:p>
            <a:r>
              <a:rPr lang="en-US" sz="4400" dirty="0"/>
              <a:t>chase</a:t>
            </a:r>
            <a:endParaRPr lang="en-AU" sz="4400" dirty="0"/>
          </a:p>
        </p:txBody>
      </p:sp>
      <p:pic>
        <p:nvPicPr>
          <p:cNvPr id="7" name="Graphic 6" descr="Right pointing backhand index with solid fill">
            <a:extLst>
              <a:ext uri="{FF2B5EF4-FFF2-40B4-BE49-F238E27FC236}">
                <a16:creationId xmlns:a16="http://schemas.microsoft.com/office/drawing/2014/main" id="{9E1051F4-C920-FEDF-86BE-C8BE7607C25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43043" y="3050116"/>
            <a:ext cx="1679501" cy="1679501"/>
          </a:xfrm>
          <a:prstGeom prst="rect">
            <a:avLst/>
          </a:prstGeom>
        </p:spPr>
      </p:pic>
      <p:pic>
        <p:nvPicPr>
          <p:cNvPr id="9" name="Graphic 8" descr="Run with solid fill">
            <a:extLst>
              <a:ext uri="{FF2B5EF4-FFF2-40B4-BE49-F238E27FC236}">
                <a16:creationId xmlns:a16="http://schemas.microsoft.com/office/drawing/2014/main" id="{8B0BB67A-708D-B363-576A-1643CC0B4B4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39449" y="3221879"/>
            <a:ext cx="1492716" cy="1492716"/>
          </a:xfrm>
          <a:prstGeom prst="rect">
            <a:avLst/>
          </a:prstGeom>
        </p:spPr>
      </p:pic>
      <p:pic>
        <p:nvPicPr>
          <p:cNvPr id="10" name="Graphic 9" descr="Run with solid fill">
            <a:extLst>
              <a:ext uri="{FF2B5EF4-FFF2-40B4-BE49-F238E27FC236}">
                <a16:creationId xmlns:a16="http://schemas.microsoft.com/office/drawing/2014/main" id="{E1CF0654-95F7-A0E3-F62B-EAA3EA0F34B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882944" y="3612922"/>
            <a:ext cx="1492716" cy="1492716"/>
          </a:xfrm>
          <a:prstGeom prst="rect">
            <a:avLst/>
          </a:prstGeom>
        </p:spPr>
      </p:pic>
      <p:sp>
        <p:nvSpPr>
          <p:cNvPr id="3" name="Rectangle: Rounded Corners 2">
            <a:extLst>
              <a:ext uri="{FF2B5EF4-FFF2-40B4-BE49-F238E27FC236}">
                <a16:creationId xmlns:a16="http://schemas.microsoft.com/office/drawing/2014/main" id="{1C5CF93E-613F-1FB8-7649-B60390097D11}"/>
              </a:ext>
            </a:extLst>
          </p:cNvPr>
          <p:cNvSpPr/>
          <p:nvPr/>
        </p:nvSpPr>
        <p:spPr>
          <a:xfrm>
            <a:off x="335900" y="5591419"/>
            <a:ext cx="921400" cy="839171"/>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Graphic 4" descr="School boy outline">
            <a:extLst>
              <a:ext uri="{FF2B5EF4-FFF2-40B4-BE49-F238E27FC236}">
                <a16:creationId xmlns:a16="http://schemas.microsoft.com/office/drawing/2014/main" id="{A61543E1-97EB-2C7B-D4AD-712FFB61123D}"/>
              </a:ext>
            </a:extLst>
          </p:cNvPr>
          <p:cNvPicPr>
            <a:picLocks noChangeAspect="1"/>
          </p:cNvPicPr>
          <p:nvPr/>
        </p:nvPicPr>
        <p:blipFill rotWithShape="1">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rcRect b="24762"/>
          <a:stretch/>
        </p:blipFill>
        <p:spPr>
          <a:xfrm>
            <a:off x="514641" y="5597734"/>
            <a:ext cx="616927" cy="439963"/>
          </a:xfrm>
          <a:prstGeom prst="rect">
            <a:avLst/>
          </a:prstGeom>
        </p:spPr>
      </p:pic>
      <p:pic>
        <p:nvPicPr>
          <p:cNvPr id="6" name="Graphic 5" descr="Blackboard with solid fill">
            <a:extLst>
              <a:ext uri="{FF2B5EF4-FFF2-40B4-BE49-F238E27FC236}">
                <a16:creationId xmlns:a16="http://schemas.microsoft.com/office/drawing/2014/main" id="{FFF2EA43-26E5-4BD0-EAD6-46776A33E87E}"/>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99382" y="5891741"/>
            <a:ext cx="464165" cy="439964"/>
          </a:xfrm>
          <a:prstGeom prst="rect">
            <a:avLst/>
          </a:prstGeom>
        </p:spPr>
      </p:pic>
    </p:spTree>
    <p:extLst>
      <p:ext uri="{BB962C8B-B14F-4D97-AF65-F5344CB8AC3E}">
        <p14:creationId xmlns:p14="http://schemas.microsoft.com/office/powerpoint/2010/main" val="2751178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4617B5-9A76-47DD-9238-2B215367E3C5}"/>
              </a:ext>
            </a:extLst>
          </p:cNvPr>
          <p:cNvSpPr>
            <a:spLocks noGrp="1"/>
          </p:cNvSpPr>
          <p:nvPr>
            <p:ph sz="half" idx="4294967295"/>
          </p:nvPr>
        </p:nvSpPr>
        <p:spPr>
          <a:xfrm>
            <a:off x="0" y="1825625"/>
            <a:ext cx="5181600" cy="4351338"/>
          </a:xfrm>
        </p:spPr>
        <p:txBody>
          <a:bodyPr vert="horz" lIns="91440" tIns="45720" rIns="91440" bIns="45720" rtlCol="0" anchor="t">
            <a:normAutofit/>
          </a:bodyPr>
          <a:lstStyle/>
          <a:p>
            <a:pPr marL="0" indent="0" algn="ctr">
              <a:buNone/>
            </a:pPr>
            <a:r>
              <a:rPr lang="en-AU" dirty="0">
                <a:cs typeface="Calibri"/>
              </a:rPr>
              <a:t>Focused teaching group</a:t>
            </a:r>
            <a:endParaRPr lang="en-US" dirty="0"/>
          </a:p>
        </p:txBody>
      </p:sp>
      <p:sp>
        <p:nvSpPr>
          <p:cNvPr id="4" name="Content Placeholder 3">
            <a:extLst>
              <a:ext uri="{FF2B5EF4-FFF2-40B4-BE49-F238E27FC236}">
                <a16:creationId xmlns:a16="http://schemas.microsoft.com/office/drawing/2014/main" id="{0D1D91B1-5B78-4150-9A3C-916B3706FCE4}"/>
              </a:ext>
            </a:extLst>
          </p:cNvPr>
          <p:cNvSpPr>
            <a:spLocks noGrp="1"/>
          </p:cNvSpPr>
          <p:nvPr>
            <p:ph sz="half" idx="4294967295"/>
          </p:nvPr>
        </p:nvSpPr>
        <p:spPr>
          <a:xfrm>
            <a:off x="6285271" y="1825625"/>
            <a:ext cx="5181600" cy="4351338"/>
          </a:xfrm>
        </p:spPr>
        <p:txBody>
          <a:bodyPr vert="horz" lIns="91440" tIns="45720" rIns="91440" bIns="45720" rtlCol="0" anchor="t">
            <a:normAutofit/>
          </a:bodyPr>
          <a:lstStyle/>
          <a:p>
            <a:pPr marL="0" indent="0" algn="ctr">
              <a:buNone/>
            </a:pPr>
            <a:r>
              <a:rPr lang="en-AU" dirty="0">
                <a:cs typeface="Calibri" panose="020F0502020204030204"/>
              </a:rPr>
              <a:t>Independent practice</a:t>
            </a:r>
            <a:endParaRPr lang="en-US" dirty="0"/>
          </a:p>
        </p:txBody>
      </p:sp>
      <p:sp>
        <p:nvSpPr>
          <p:cNvPr id="8" name="Footer Placeholder 4">
            <a:extLst>
              <a:ext uri="{FF2B5EF4-FFF2-40B4-BE49-F238E27FC236}">
                <a16:creationId xmlns:a16="http://schemas.microsoft.com/office/drawing/2014/main" id="{9E313EF4-F517-46F4-973E-CD5D1F2642CF}"/>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pic>
        <p:nvPicPr>
          <p:cNvPr id="7" name="Graphic 7" descr="Social network outline">
            <a:extLst>
              <a:ext uri="{FF2B5EF4-FFF2-40B4-BE49-F238E27FC236}">
                <a16:creationId xmlns:a16="http://schemas.microsoft.com/office/drawing/2014/main" id="{28FA6E61-6090-4AA6-9588-3BE6E9A95AA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30892" y="2747785"/>
            <a:ext cx="2325510" cy="2325510"/>
          </a:xfrm>
          <a:prstGeom prst="rect">
            <a:avLst/>
          </a:prstGeom>
        </p:spPr>
      </p:pic>
      <p:pic>
        <p:nvPicPr>
          <p:cNvPr id="9" name="Graphic 9" descr="Storytelling with solid fill">
            <a:extLst>
              <a:ext uri="{FF2B5EF4-FFF2-40B4-BE49-F238E27FC236}">
                <a16:creationId xmlns:a16="http://schemas.microsoft.com/office/drawing/2014/main" id="{5A7CAD22-3FEA-4E34-BB87-F92FA0BFD09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840133" y="3000022"/>
            <a:ext cx="1836325" cy="1826918"/>
          </a:xfrm>
          <a:prstGeom prst="rect">
            <a:avLst/>
          </a:prstGeom>
        </p:spPr>
      </p:pic>
      <p:sp>
        <p:nvSpPr>
          <p:cNvPr id="10" name="Title 1">
            <a:extLst>
              <a:ext uri="{FF2B5EF4-FFF2-40B4-BE49-F238E27FC236}">
                <a16:creationId xmlns:a16="http://schemas.microsoft.com/office/drawing/2014/main" id="{BCDC5649-67A9-4A5B-A405-7E080EBB40AA}"/>
              </a:ext>
            </a:extLst>
          </p:cNvPr>
          <p:cNvSpPr txBox="1">
            <a:spLocks/>
          </p:cNvSpPr>
          <p:nvPr/>
        </p:nvSpPr>
        <p:spPr>
          <a:xfrm>
            <a:off x="838200" y="709448"/>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You do… </a:t>
            </a:r>
            <a:endParaRPr lang="en-AU" b="1" dirty="0">
              <a:latin typeface="+mn-lt"/>
              <a:cs typeface="Calibri" panose="020F0502020204030204" pitchFamily="34" charset="0"/>
            </a:endParaRPr>
          </a:p>
        </p:txBody>
      </p:sp>
      <p:sp>
        <p:nvSpPr>
          <p:cNvPr id="5" name="Rectangle: Rounded Corners 4">
            <a:extLst>
              <a:ext uri="{FF2B5EF4-FFF2-40B4-BE49-F238E27FC236}">
                <a16:creationId xmlns:a16="http://schemas.microsoft.com/office/drawing/2014/main" id="{B6C2B57E-25F4-CD46-1EB9-DD81D22DFFD1}"/>
              </a:ext>
            </a:extLst>
          </p:cNvPr>
          <p:cNvSpPr/>
          <p:nvPr/>
        </p:nvSpPr>
        <p:spPr>
          <a:xfrm>
            <a:off x="3352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Graphic 13" descr="Users outline">
            <a:extLst>
              <a:ext uri="{FF2B5EF4-FFF2-40B4-BE49-F238E27FC236}">
                <a16:creationId xmlns:a16="http://schemas.microsoft.com/office/drawing/2014/main" id="{FAA3DE1F-E436-BD2C-CA68-C6AFB71B4C9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77844" y="5706771"/>
            <a:ext cx="499733" cy="499733"/>
          </a:xfrm>
          <a:prstGeom prst="rect">
            <a:avLst/>
          </a:prstGeom>
        </p:spPr>
      </p:pic>
    </p:spTree>
    <p:extLst>
      <p:ext uri="{BB962C8B-B14F-4D97-AF65-F5344CB8AC3E}">
        <p14:creationId xmlns:p14="http://schemas.microsoft.com/office/powerpoint/2010/main" val="2777539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aphical user interface, application, Teams&#10;&#10;Description automatically generated">
            <a:hlinkClick r:id="rId3"/>
            <a:extLst>
              <a:ext uri="{FF2B5EF4-FFF2-40B4-BE49-F238E27FC236}">
                <a16:creationId xmlns:a16="http://schemas.microsoft.com/office/drawing/2014/main" id="{AA752E93-8F96-BE70-0F83-59DC3E7528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5131" y="2220676"/>
            <a:ext cx="10501737" cy="1826389"/>
          </a:xfrm>
          <a:prstGeom prst="rect">
            <a:avLst/>
          </a:prstGeom>
        </p:spPr>
      </p:pic>
    </p:spTree>
    <p:extLst>
      <p:ext uri="{BB962C8B-B14F-4D97-AF65-F5344CB8AC3E}">
        <p14:creationId xmlns:p14="http://schemas.microsoft.com/office/powerpoint/2010/main" val="1601217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ACF240A3-978A-4B35-BD35-EA692FE71D29}"/>
              </a:ext>
            </a:extLst>
          </p:cNvPr>
          <p:cNvSpPr txBox="1">
            <a:spLocks/>
          </p:cNvSpPr>
          <p:nvPr/>
        </p:nvSpPr>
        <p:spPr>
          <a:xfrm>
            <a:off x="605083" y="1505590"/>
            <a:ext cx="5309947" cy="3650200"/>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solidFill>
                  <a:srgbClr val="0E1D42"/>
                </a:solidFill>
                <a:cs typeface="Calibri"/>
              </a:rPr>
              <a:t>1. Set learning intention and success criteria with students. (Slide 5)</a:t>
            </a:r>
            <a:endParaRPr lang="en-US" sz="1400" dirty="0">
              <a:cs typeface="Calibri"/>
            </a:endParaRPr>
          </a:p>
          <a:p>
            <a:pPr marL="0" indent="0">
              <a:buNone/>
            </a:pPr>
            <a:r>
              <a:rPr lang="en-US" sz="1400" dirty="0">
                <a:solidFill>
                  <a:srgbClr val="0E1D42"/>
                </a:solidFill>
                <a:cs typeface="Calibri"/>
              </a:rPr>
              <a:t>2.</a:t>
            </a:r>
            <a:r>
              <a:rPr lang="en-GB" sz="1400" dirty="0">
                <a:solidFill>
                  <a:srgbClr val="0E1D42"/>
                </a:solidFill>
                <a:cs typeface="Calibri"/>
              </a:rPr>
              <a:t> I do: the teacher introduces the target morpheme and shows how the meaning of a base word is altered when the morpheme is added. </a:t>
            </a:r>
            <a:br>
              <a:rPr lang="en-GB" sz="1400" dirty="0">
                <a:solidFill>
                  <a:srgbClr val="0E1D42"/>
                </a:solidFill>
                <a:cs typeface="Calibri"/>
              </a:rPr>
            </a:br>
            <a:r>
              <a:rPr lang="en-GB" sz="1400" dirty="0">
                <a:solidFill>
                  <a:srgbClr val="0E1D42"/>
                </a:solidFill>
                <a:cs typeface="Calibri"/>
              </a:rPr>
              <a:t>(Slides 6 and 7)</a:t>
            </a:r>
          </a:p>
          <a:p>
            <a:pPr marL="0" indent="0">
              <a:buNone/>
            </a:pPr>
            <a:r>
              <a:rPr lang="en-GB" sz="1400" dirty="0">
                <a:solidFill>
                  <a:srgbClr val="0E1D42"/>
                </a:solidFill>
                <a:cs typeface="Calibri"/>
              </a:rPr>
              <a:t>3. I do: the teacher states the target morpheme and its meaning. (Slide 8)</a:t>
            </a:r>
          </a:p>
          <a:p>
            <a:pPr marL="0" indent="0">
              <a:buNone/>
            </a:pPr>
            <a:r>
              <a:rPr lang="en-GB" sz="1400" dirty="0">
                <a:solidFill>
                  <a:srgbClr val="0E1D42"/>
                </a:solidFill>
                <a:cs typeface="Calibri"/>
              </a:rPr>
              <a:t>4. We do: the teacher and students state the target morpheme and its meaning. (Slide 9)</a:t>
            </a:r>
          </a:p>
          <a:p>
            <a:pPr marL="0" indent="0">
              <a:buNone/>
            </a:pPr>
            <a:r>
              <a:rPr lang="en-GB" sz="1400" dirty="0">
                <a:solidFill>
                  <a:srgbClr val="0E1D42"/>
                </a:solidFill>
                <a:cs typeface="Calibri"/>
              </a:rPr>
              <a:t>5. I do: the teacher models decoding sample base words, writing each word and then adding the target morpheme to alter meaning. (Slide 10)</a:t>
            </a:r>
          </a:p>
          <a:p>
            <a:pPr marL="0" indent="0">
              <a:buNone/>
            </a:pPr>
            <a:r>
              <a:rPr lang="en-GB" sz="1400" dirty="0">
                <a:solidFill>
                  <a:srgbClr val="0E1D42"/>
                </a:solidFill>
                <a:cs typeface="Calibri"/>
              </a:rPr>
              <a:t>6. We do: the teacher and students decode sample base words, write each base word and then add the target morpheme to alter meaning. (Slide 11)</a:t>
            </a:r>
          </a:p>
          <a:p>
            <a:pPr marL="0" indent="0">
              <a:buNone/>
            </a:pPr>
            <a:r>
              <a:rPr lang="en-GB" sz="1400" dirty="0"/>
              <a:t>7. I do: the teacher models decoding a sentence containing words with the target morpheme. (Slide 12)</a:t>
            </a:r>
            <a:endParaRPr lang="en-GB" sz="1400" dirty="0">
              <a:solidFill>
                <a:srgbClr val="0E1D42"/>
              </a:solidFill>
              <a:cs typeface="Calibri"/>
            </a:endParaRPr>
          </a:p>
        </p:txBody>
      </p:sp>
      <p:sp>
        <p:nvSpPr>
          <p:cNvPr id="2" name="Title 1">
            <a:extLst>
              <a:ext uri="{FF2B5EF4-FFF2-40B4-BE49-F238E27FC236}">
                <a16:creationId xmlns:a16="http://schemas.microsoft.com/office/drawing/2014/main" id="{F57542FE-4F5E-7158-184E-E3FCF36F278E}"/>
              </a:ext>
            </a:extLst>
          </p:cNvPr>
          <p:cNvSpPr txBox="1">
            <a:spLocks/>
          </p:cNvSpPr>
          <p:nvPr/>
        </p:nvSpPr>
        <p:spPr>
          <a:xfrm>
            <a:off x="604993" y="0"/>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rgbClr val="0E1E42"/>
                </a:solidFill>
                <a:latin typeface="+mn-lt"/>
                <a:ea typeface="+mj-lt"/>
                <a:cs typeface="+mj-lt"/>
              </a:rPr>
              <a:t>Notes for teachers</a:t>
            </a:r>
            <a:endParaRPr lang="en-US" sz="4000" dirty="0">
              <a:solidFill>
                <a:srgbClr val="00BB70"/>
              </a:solidFill>
            </a:endParaRPr>
          </a:p>
        </p:txBody>
      </p:sp>
      <p:sp>
        <p:nvSpPr>
          <p:cNvPr id="5" name="TextBox 4">
            <a:extLst>
              <a:ext uri="{FF2B5EF4-FFF2-40B4-BE49-F238E27FC236}">
                <a16:creationId xmlns:a16="http://schemas.microsoft.com/office/drawing/2014/main" id="{31EB3C7A-CF55-429E-416B-470557744E03}"/>
              </a:ext>
            </a:extLst>
          </p:cNvPr>
          <p:cNvSpPr txBox="1"/>
          <p:nvPr/>
        </p:nvSpPr>
        <p:spPr>
          <a:xfrm>
            <a:off x="508711" y="943139"/>
            <a:ext cx="10999347" cy="338554"/>
          </a:xfrm>
          <a:prstGeom prst="rect">
            <a:avLst/>
          </a:prstGeom>
          <a:noFill/>
        </p:spPr>
        <p:txBody>
          <a:bodyPr wrap="square" lIns="91440" tIns="45720" rIns="91440" bIns="45720" anchor="t">
            <a:spAutoFit/>
          </a:bodyPr>
          <a:lstStyle/>
          <a:p>
            <a:r>
              <a:rPr lang="en-US" sz="1600" dirty="0">
                <a:solidFill>
                  <a:srgbClr val="0E1D42"/>
                </a:solidFill>
                <a:cs typeface="Calibri"/>
              </a:rPr>
              <a:t>These slides show a sample morphology lesson. The slides contain the following steps, aligned with an explicit instruction model:</a:t>
            </a:r>
          </a:p>
        </p:txBody>
      </p:sp>
      <p:sp>
        <p:nvSpPr>
          <p:cNvPr id="4" name="TextBox 3">
            <a:extLst>
              <a:ext uri="{FF2B5EF4-FFF2-40B4-BE49-F238E27FC236}">
                <a16:creationId xmlns:a16="http://schemas.microsoft.com/office/drawing/2014/main" id="{57D7EC55-7941-C96F-1DC2-D9837B93B02E}"/>
              </a:ext>
            </a:extLst>
          </p:cNvPr>
          <p:cNvSpPr txBox="1"/>
          <p:nvPr/>
        </p:nvSpPr>
        <p:spPr>
          <a:xfrm>
            <a:off x="6275495" y="1416375"/>
            <a:ext cx="5311422" cy="32008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r>
              <a:rPr lang="en-GB" sz="1400" dirty="0"/>
              <a:t>8. We do: the teacher and students decode a sentence containing words with the target morpheme. (Slide 13)</a:t>
            </a:r>
          </a:p>
          <a:p>
            <a:pPr>
              <a:spcAft>
                <a:spcPts val="600"/>
              </a:spcAft>
            </a:pPr>
            <a:r>
              <a:rPr lang="en-GB" sz="1400" dirty="0"/>
              <a:t>9. We do: the teacher dictates a sentence with the target morpheme. Students write the sentence with teacher assistance. (Slide 14)</a:t>
            </a:r>
            <a:endParaRPr lang="en-GB" sz="1400" dirty="0">
              <a:ea typeface="Calibri"/>
              <a:cs typeface="Calibri"/>
            </a:endParaRPr>
          </a:p>
          <a:p>
            <a:pPr>
              <a:spcAft>
                <a:spcPts val="600"/>
              </a:spcAft>
            </a:pPr>
            <a:r>
              <a:rPr lang="en-GB" sz="1400" dirty="0"/>
              <a:t>10. We do: the teacher introduces a review slide for the target morpheme. The teacher and students practise using the review slide together. (Slide 15)</a:t>
            </a:r>
            <a:endParaRPr lang="en-GB" sz="1400" dirty="0">
              <a:ea typeface="Calibri"/>
              <a:cs typeface="Calibri"/>
            </a:endParaRPr>
          </a:p>
          <a:p>
            <a:pPr>
              <a:spcAft>
                <a:spcPts val="600"/>
              </a:spcAft>
            </a:pPr>
            <a:r>
              <a:rPr lang="en-GB" sz="1400" dirty="0"/>
              <a:t>11. Check for understanding: students demonstrate their understanding by completing a task on a whiteboard or worksheet using the skills they have just learned. The teacher monitors to ensure understanding. (Slide 16)</a:t>
            </a:r>
            <a:endParaRPr lang="en-GB" sz="1400" dirty="0">
              <a:ea typeface="Calibri"/>
              <a:cs typeface="Calibri"/>
            </a:endParaRPr>
          </a:p>
          <a:p>
            <a:pPr>
              <a:spcAft>
                <a:spcPts val="600"/>
              </a:spcAft>
            </a:pPr>
            <a:r>
              <a:rPr lang="en-GB" sz="1400" dirty="0"/>
              <a:t>12. You do: students complete an independent activity to apply the skills they have just learned. (Slide 17) </a:t>
            </a:r>
            <a:endParaRPr lang="en-US" sz="1400" dirty="0">
              <a:cs typeface="Calibri"/>
            </a:endParaRPr>
          </a:p>
        </p:txBody>
      </p:sp>
    </p:spTree>
    <p:extLst>
      <p:ext uri="{BB962C8B-B14F-4D97-AF65-F5344CB8AC3E}">
        <p14:creationId xmlns:p14="http://schemas.microsoft.com/office/powerpoint/2010/main" val="1661032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AA051A96-3795-E058-2054-6DDFC382505F}"/>
              </a:ext>
            </a:extLst>
          </p:cNvPr>
          <p:cNvSpPr/>
          <p:nvPr/>
        </p:nvSpPr>
        <p:spPr>
          <a:xfrm>
            <a:off x="5913540" y="4664912"/>
            <a:ext cx="5943180" cy="799396"/>
          </a:xfrm>
          <a:prstGeom prst="roundRect">
            <a:avLst/>
          </a:prstGeom>
          <a:solidFill>
            <a:srgbClr val="CDECE8"/>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itle 1">
            <a:extLst>
              <a:ext uri="{FF2B5EF4-FFF2-40B4-BE49-F238E27FC236}">
                <a16:creationId xmlns:a16="http://schemas.microsoft.com/office/drawing/2014/main" id="{E7962974-B1A4-4F98-A6A9-7733FB4B3EF7}"/>
              </a:ext>
            </a:extLst>
          </p:cNvPr>
          <p:cNvSpPr>
            <a:spLocks noGrp="1"/>
          </p:cNvSpPr>
          <p:nvPr>
            <p:ph type="title"/>
          </p:nvPr>
        </p:nvSpPr>
        <p:spPr/>
        <p:txBody>
          <a:bodyPr/>
          <a:lstStyle/>
          <a:p>
            <a:r>
              <a:rPr lang="en-US" b="1" dirty="0">
                <a:solidFill>
                  <a:srgbClr val="0E1D42"/>
                </a:solidFill>
                <a:latin typeface="+mn-lt"/>
                <a:cs typeface="Calibri" panose="020F0502020204030204" pitchFamily="34" charset="0"/>
              </a:rPr>
              <a:t>When you see these icons…</a:t>
            </a:r>
            <a:endParaRPr lang="en-AU" b="1" dirty="0">
              <a:solidFill>
                <a:srgbClr val="0E1D42"/>
              </a:solidFill>
              <a:latin typeface="+mn-lt"/>
              <a:cs typeface="Calibri" panose="020F0502020204030204" pitchFamily="34" charset="0"/>
            </a:endParaRPr>
          </a:p>
        </p:txBody>
      </p:sp>
      <p:sp>
        <p:nvSpPr>
          <p:cNvPr id="19" name="Content Placeholder 2">
            <a:extLst>
              <a:ext uri="{FF2B5EF4-FFF2-40B4-BE49-F238E27FC236}">
                <a16:creationId xmlns:a16="http://schemas.microsoft.com/office/drawing/2014/main" id="{FA6B0327-8092-41CA-93F1-5AF958956962}"/>
              </a:ext>
            </a:extLst>
          </p:cNvPr>
          <p:cNvSpPr txBox="1">
            <a:spLocks/>
          </p:cNvSpPr>
          <p:nvPr/>
        </p:nvSpPr>
        <p:spPr>
          <a:xfrm>
            <a:off x="1669283" y="2005011"/>
            <a:ext cx="339801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The teacher explicitly teaches and models (I do).</a:t>
            </a:r>
          </a:p>
        </p:txBody>
      </p:sp>
      <p:grpSp>
        <p:nvGrpSpPr>
          <p:cNvPr id="20" name="Group 19">
            <a:extLst>
              <a:ext uri="{FF2B5EF4-FFF2-40B4-BE49-F238E27FC236}">
                <a16:creationId xmlns:a16="http://schemas.microsoft.com/office/drawing/2014/main" id="{77275656-CC7F-4703-95EE-0E19032F2943}"/>
              </a:ext>
            </a:extLst>
          </p:cNvPr>
          <p:cNvGrpSpPr/>
          <p:nvPr/>
        </p:nvGrpSpPr>
        <p:grpSpPr>
          <a:xfrm>
            <a:off x="335280" y="1766014"/>
            <a:ext cx="1082040" cy="1102079"/>
            <a:chOff x="335280" y="1766014"/>
            <a:chExt cx="1082040" cy="1102079"/>
          </a:xfrm>
        </p:grpSpPr>
        <p:sp>
          <p:nvSpPr>
            <p:cNvPr id="21" name="Rectangle: Rounded Corners 20">
              <a:extLst>
                <a:ext uri="{FF2B5EF4-FFF2-40B4-BE49-F238E27FC236}">
                  <a16:creationId xmlns:a16="http://schemas.microsoft.com/office/drawing/2014/main" id="{18856980-BE11-467F-8C39-02EB38B94625}"/>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Graphic 9" descr="Teacher outline">
              <a:extLst>
                <a:ext uri="{FF2B5EF4-FFF2-40B4-BE49-F238E27FC236}">
                  <a16:creationId xmlns:a16="http://schemas.microsoft.com/office/drawing/2014/main" id="{9C6D3F71-F70C-44EF-A048-4A077CBC9C4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23" name="Group 22">
            <a:extLst>
              <a:ext uri="{FF2B5EF4-FFF2-40B4-BE49-F238E27FC236}">
                <a16:creationId xmlns:a16="http://schemas.microsoft.com/office/drawing/2014/main" id="{A7780B8F-B41F-4E1D-A69E-353D04FC7D4C}"/>
              </a:ext>
            </a:extLst>
          </p:cNvPr>
          <p:cNvGrpSpPr/>
          <p:nvPr/>
        </p:nvGrpSpPr>
        <p:grpSpPr>
          <a:xfrm>
            <a:off x="335280" y="3121087"/>
            <a:ext cx="1082040" cy="1102079"/>
            <a:chOff x="335280" y="3121087"/>
            <a:chExt cx="1082040" cy="1102079"/>
          </a:xfrm>
        </p:grpSpPr>
        <p:sp>
          <p:nvSpPr>
            <p:cNvPr id="24" name="Rectangle: Rounded Corners 23">
              <a:extLst>
                <a:ext uri="{FF2B5EF4-FFF2-40B4-BE49-F238E27FC236}">
                  <a16:creationId xmlns:a16="http://schemas.microsoft.com/office/drawing/2014/main" id="{D691806A-DBBB-458C-B411-4BCEA05C719C}"/>
                </a:ext>
              </a:extLst>
            </p:cNvPr>
            <p:cNvSpPr/>
            <p:nvPr/>
          </p:nvSpPr>
          <p:spPr>
            <a:xfrm>
              <a:off x="335280"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Graphic 24" descr="Classroom outline">
              <a:extLst>
                <a:ext uri="{FF2B5EF4-FFF2-40B4-BE49-F238E27FC236}">
                  <a16:creationId xmlns:a16="http://schemas.microsoft.com/office/drawing/2014/main" id="{960A1213-1867-4123-9AA3-DFBC1D04F86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604" y="3325430"/>
              <a:ext cx="693393" cy="693393"/>
            </a:xfrm>
            <a:prstGeom prst="rect">
              <a:avLst/>
            </a:prstGeom>
          </p:spPr>
        </p:pic>
      </p:grpSp>
      <p:grpSp>
        <p:nvGrpSpPr>
          <p:cNvPr id="26" name="Group 25">
            <a:extLst>
              <a:ext uri="{FF2B5EF4-FFF2-40B4-BE49-F238E27FC236}">
                <a16:creationId xmlns:a16="http://schemas.microsoft.com/office/drawing/2014/main" id="{AC40AF13-6A72-42B4-8B13-5DD5AD761B03}"/>
              </a:ext>
            </a:extLst>
          </p:cNvPr>
          <p:cNvGrpSpPr/>
          <p:nvPr/>
        </p:nvGrpSpPr>
        <p:grpSpPr>
          <a:xfrm>
            <a:off x="6471742" y="1766013"/>
            <a:ext cx="1082040" cy="1102079"/>
            <a:chOff x="6471742" y="1766013"/>
            <a:chExt cx="1082040" cy="1102079"/>
          </a:xfrm>
        </p:grpSpPr>
        <p:sp>
          <p:nvSpPr>
            <p:cNvPr id="27" name="Rectangle: Rounded Corners 26">
              <a:extLst>
                <a:ext uri="{FF2B5EF4-FFF2-40B4-BE49-F238E27FC236}">
                  <a16:creationId xmlns:a16="http://schemas.microsoft.com/office/drawing/2014/main" id="{424AA494-EE46-455E-9AEC-AC6F82AE0F38}"/>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Graphic 27" descr="Pencil outline">
              <a:extLst>
                <a:ext uri="{FF2B5EF4-FFF2-40B4-BE49-F238E27FC236}">
                  <a16:creationId xmlns:a16="http://schemas.microsoft.com/office/drawing/2014/main" id="{98A11F92-B843-4A9E-A41A-C109F24BE46D}"/>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39839" y="2044129"/>
              <a:ext cx="545844" cy="545844"/>
            </a:xfrm>
            <a:prstGeom prst="rect">
              <a:avLst/>
            </a:prstGeom>
          </p:spPr>
        </p:pic>
      </p:grpSp>
      <p:grpSp>
        <p:nvGrpSpPr>
          <p:cNvPr id="29" name="Group 28">
            <a:extLst>
              <a:ext uri="{FF2B5EF4-FFF2-40B4-BE49-F238E27FC236}">
                <a16:creationId xmlns:a16="http://schemas.microsoft.com/office/drawing/2014/main" id="{B80E6339-96AE-4DDF-8B9C-C96B89659725}"/>
              </a:ext>
            </a:extLst>
          </p:cNvPr>
          <p:cNvGrpSpPr/>
          <p:nvPr/>
        </p:nvGrpSpPr>
        <p:grpSpPr>
          <a:xfrm>
            <a:off x="335280" y="4476161"/>
            <a:ext cx="1082040" cy="1102079"/>
            <a:chOff x="335280" y="4476161"/>
            <a:chExt cx="1082040" cy="1102079"/>
          </a:xfrm>
        </p:grpSpPr>
        <p:sp>
          <p:nvSpPr>
            <p:cNvPr id="30" name="Rectangle: Rounded Corners 29">
              <a:extLst>
                <a:ext uri="{FF2B5EF4-FFF2-40B4-BE49-F238E27FC236}">
                  <a16:creationId xmlns:a16="http://schemas.microsoft.com/office/drawing/2014/main" id="{E59B80D3-90BC-4544-81BE-D9DE37962E2F}"/>
                </a:ext>
              </a:extLst>
            </p:cNvPr>
            <p:cNvSpPr/>
            <p:nvPr/>
          </p:nvSpPr>
          <p:spPr>
            <a:xfrm>
              <a:off x="335280" y="4476161"/>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Graphic 13" descr="Users outline">
              <a:extLst>
                <a:ext uri="{FF2B5EF4-FFF2-40B4-BE49-F238E27FC236}">
                  <a16:creationId xmlns:a16="http://schemas.microsoft.com/office/drawing/2014/main" id="{56A2C8B8-63C4-401F-BACC-077EBC436F1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31824" y="4682724"/>
              <a:ext cx="688952" cy="688952"/>
            </a:xfrm>
            <a:prstGeom prst="rect">
              <a:avLst/>
            </a:prstGeom>
          </p:spPr>
        </p:pic>
      </p:grpSp>
      <p:sp>
        <p:nvSpPr>
          <p:cNvPr id="32" name="Content Placeholder 2">
            <a:extLst>
              <a:ext uri="{FF2B5EF4-FFF2-40B4-BE49-F238E27FC236}">
                <a16:creationId xmlns:a16="http://schemas.microsoft.com/office/drawing/2014/main" id="{C8CE033C-53D9-40A4-8CC3-7289F3CC0695}"/>
              </a:ext>
            </a:extLst>
          </p:cNvPr>
          <p:cNvSpPr txBox="1">
            <a:spLocks/>
          </p:cNvSpPr>
          <p:nvPr/>
        </p:nvSpPr>
        <p:spPr>
          <a:xfrm>
            <a:off x="1669283" y="3376660"/>
            <a:ext cx="390855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The teacher guides students and provides immediate feedback (We do).</a:t>
            </a:r>
          </a:p>
        </p:txBody>
      </p:sp>
      <p:sp>
        <p:nvSpPr>
          <p:cNvPr id="33" name="Content Placeholder 2">
            <a:extLst>
              <a:ext uri="{FF2B5EF4-FFF2-40B4-BE49-F238E27FC236}">
                <a16:creationId xmlns:a16="http://schemas.microsoft.com/office/drawing/2014/main" id="{AE322734-841D-4C05-82AF-1BF493C3F8A6}"/>
              </a:ext>
            </a:extLst>
          </p:cNvPr>
          <p:cNvSpPr txBox="1">
            <a:spLocks/>
          </p:cNvSpPr>
          <p:nvPr/>
        </p:nvSpPr>
        <p:spPr>
          <a:xfrm>
            <a:off x="1613864" y="4731734"/>
            <a:ext cx="4103132"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Students apply their knowledge independently (You do).</a:t>
            </a:r>
          </a:p>
        </p:txBody>
      </p:sp>
      <p:sp>
        <p:nvSpPr>
          <p:cNvPr id="34" name="Content Placeholder 2">
            <a:extLst>
              <a:ext uri="{FF2B5EF4-FFF2-40B4-BE49-F238E27FC236}">
                <a16:creationId xmlns:a16="http://schemas.microsoft.com/office/drawing/2014/main" id="{61B8ED68-42DD-4295-9DC9-8A8960112179}"/>
              </a:ext>
            </a:extLst>
          </p:cNvPr>
          <p:cNvSpPr txBox="1">
            <a:spLocks/>
          </p:cNvSpPr>
          <p:nvPr/>
        </p:nvSpPr>
        <p:spPr>
          <a:xfrm>
            <a:off x="7791449" y="1986484"/>
            <a:ext cx="2906396"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Students have something to fill out/write/draw.</a:t>
            </a:r>
          </a:p>
        </p:txBody>
      </p:sp>
      <p:sp>
        <p:nvSpPr>
          <p:cNvPr id="41" name="Content Placeholder 2">
            <a:extLst>
              <a:ext uri="{FF2B5EF4-FFF2-40B4-BE49-F238E27FC236}">
                <a16:creationId xmlns:a16="http://schemas.microsoft.com/office/drawing/2014/main" id="{7B0AB016-6683-4328-A2ED-68E1EA28F184}"/>
              </a:ext>
            </a:extLst>
          </p:cNvPr>
          <p:cNvSpPr txBox="1">
            <a:spLocks/>
          </p:cNvSpPr>
          <p:nvPr/>
        </p:nvSpPr>
        <p:spPr>
          <a:xfrm>
            <a:off x="7791449" y="3032078"/>
            <a:ext cx="4103132" cy="1338828"/>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‘Chin it’: students apply their learning by writing on a mini-whiteboard or worksheet or equivalent. They hold this under their chins so the teacher can monitor for student understanding.</a:t>
            </a:r>
          </a:p>
        </p:txBody>
      </p:sp>
      <p:grpSp>
        <p:nvGrpSpPr>
          <p:cNvPr id="42" name="Group 41">
            <a:extLst>
              <a:ext uri="{FF2B5EF4-FFF2-40B4-BE49-F238E27FC236}">
                <a16:creationId xmlns:a16="http://schemas.microsoft.com/office/drawing/2014/main" id="{8755855E-597A-4DAC-A918-DF8EDC345B01}"/>
              </a:ext>
            </a:extLst>
          </p:cNvPr>
          <p:cNvGrpSpPr/>
          <p:nvPr/>
        </p:nvGrpSpPr>
        <p:grpSpPr>
          <a:xfrm>
            <a:off x="6471742" y="3227653"/>
            <a:ext cx="1082040" cy="1102079"/>
            <a:chOff x="6471742" y="3121087"/>
            <a:chExt cx="1082040" cy="1102079"/>
          </a:xfrm>
        </p:grpSpPr>
        <p:sp>
          <p:nvSpPr>
            <p:cNvPr id="43" name="Rectangle: Rounded Corners 42">
              <a:extLst>
                <a:ext uri="{FF2B5EF4-FFF2-40B4-BE49-F238E27FC236}">
                  <a16:creationId xmlns:a16="http://schemas.microsoft.com/office/drawing/2014/main" id="{982FA486-0A0C-4CDF-9099-0B72E784CDD9}"/>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4" name="Group 43">
              <a:extLst>
                <a:ext uri="{FF2B5EF4-FFF2-40B4-BE49-F238E27FC236}">
                  <a16:creationId xmlns:a16="http://schemas.microsoft.com/office/drawing/2014/main" id="{3D529FF1-E288-4BB8-83F9-6941C8618E06}"/>
                </a:ext>
              </a:extLst>
            </p:cNvPr>
            <p:cNvGrpSpPr/>
            <p:nvPr/>
          </p:nvGrpSpPr>
          <p:grpSpPr>
            <a:xfrm>
              <a:off x="6689203" y="3294376"/>
              <a:ext cx="647118" cy="755501"/>
              <a:chOff x="1733006" y="4059633"/>
              <a:chExt cx="914400" cy="1126270"/>
            </a:xfrm>
            <a:solidFill>
              <a:srgbClr val="4557AD"/>
            </a:solidFill>
          </p:grpSpPr>
          <p:pic>
            <p:nvPicPr>
              <p:cNvPr id="45" name="Graphic 44" descr="School boy outline">
                <a:extLst>
                  <a:ext uri="{FF2B5EF4-FFF2-40B4-BE49-F238E27FC236}">
                    <a16:creationId xmlns:a16="http://schemas.microsoft.com/office/drawing/2014/main" id="{3FB89FC8-AC14-41EE-919B-893F52500B38}"/>
                  </a:ext>
                </a:extLst>
              </p:cNvPr>
              <p:cNvPicPr>
                <a:picLocks noChangeAspect="1"/>
              </p:cNvPicPr>
              <p:nvPr/>
            </p:nvPicPr>
            <p:blipFill rotWithShape="1">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rcRect b="24762"/>
              <a:stretch/>
            </p:blipFill>
            <p:spPr>
              <a:xfrm>
                <a:off x="1733006" y="4059633"/>
                <a:ext cx="914400" cy="687976"/>
              </a:xfrm>
              <a:prstGeom prst="rect">
                <a:avLst/>
              </a:prstGeom>
            </p:spPr>
          </p:pic>
          <p:pic>
            <p:nvPicPr>
              <p:cNvPr id="46" name="Graphic 45" descr="Blackboard with solid fill">
                <a:extLst>
                  <a:ext uri="{FF2B5EF4-FFF2-40B4-BE49-F238E27FC236}">
                    <a16:creationId xmlns:a16="http://schemas.microsoft.com/office/drawing/2014/main" id="{C79977B5-03C9-4DB6-ABCD-CDEEDF1BE9A4}"/>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852748" y="4497925"/>
                <a:ext cx="687978" cy="687978"/>
              </a:xfrm>
              <a:prstGeom prst="rect">
                <a:avLst/>
              </a:prstGeom>
            </p:spPr>
          </p:pic>
        </p:grpSp>
      </p:grpSp>
      <p:sp>
        <p:nvSpPr>
          <p:cNvPr id="2" name="Content Placeholder 2">
            <a:extLst>
              <a:ext uri="{FF2B5EF4-FFF2-40B4-BE49-F238E27FC236}">
                <a16:creationId xmlns:a16="http://schemas.microsoft.com/office/drawing/2014/main" id="{F49F2BB5-0F86-9074-8EB2-A1D84B53EFB5}"/>
              </a:ext>
            </a:extLst>
          </p:cNvPr>
          <p:cNvSpPr txBox="1">
            <a:spLocks/>
          </p:cNvSpPr>
          <p:nvPr/>
        </p:nvSpPr>
        <p:spPr>
          <a:xfrm>
            <a:off x="6096000" y="4724375"/>
            <a:ext cx="5760720"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cs typeface="Calibri"/>
              </a:rPr>
              <a:t>Print a class set of worksheets to accompany this lesson:</a:t>
            </a:r>
            <a:br>
              <a:rPr lang="en-US" sz="1800" dirty="0">
                <a:cs typeface="Calibri"/>
              </a:rPr>
            </a:br>
            <a:r>
              <a:rPr lang="en-US" sz="1800" dirty="0">
                <a:cs typeface="Calibri"/>
                <a:hlinkClick r:id="rId15"/>
              </a:rPr>
              <a:t>https://tinyurl.com/ye27fd28</a:t>
            </a:r>
            <a:endParaRPr lang="en-US" sz="1800" dirty="0">
              <a:cs typeface="Calibri"/>
            </a:endParaRPr>
          </a:p>
        </p:txBody>
      </p:sp>
    </p:spTree>
    <p:extLst>
      <p:ext uri="{BB962C8B-B14F-4D97-AF65-F5344CB8AC3E}">
        <p14:creationId xmlns:p14="http://schemas.microsoft.com/office/powerpoint/2010/main" val="3694518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4617B5-9A76-47DD-9238-2B215367E3C5}"/>
              </a:ext>
            </a:extLst>
          </p:cNvPr>
          <p:cNvSpPr>
            <a:spLocks noGrp="1"/>
          </p:cNvSpPr>
          <p:nvPr>
            <p:ph sz="half" idx="4294967295"/>
          </p:nvPr>
        </p:nvSpPr>
        <p:spPr>
          <a:xfrm>
            <a:off x="481631" y="1606731"/>
            <a:ext cx="4922838" cy="3471862"/>
          </a:xfrm>
          <a:ln>
            <a:noFill/>
          </a:ln>
        </p:spPr>
        <p:txBody>
          <a:bodyPr/>
          <a:lstStyle/>
          <a:p>
            <a:pPr marL="0" indent="0">
              <a:buNone/>
            </a:pPr>
            <a:r>
              <a:rPr lang="en-US" dirty="0"/>
              <a:t>Definition: a </a:t>
            </a:r>
            <a:r>
              <a:rPr lang="en-US" b="1" dirty="0"/>
              <a:t>noun </a:t>
            </a:r>
            <a:r>
              <a:rPr lang="en-US" dirty="0"/>
              <a:t>is the name of a person, place or thing</a:t>
            </a:r>
          </a:p>
          <a:p>
            <a:pPr marL="0" indent="0">
              <a:buNone/>
            </a:pPr>
            <a:endParaRPr lang="en-US" dirty="0"/>
          </a:p>
          <a:p>
            <a:pPr marL="0" indent="0">
              <a:buNone/>
            </a:pPr>
            <a:r>
              <a:rPr lang="en-US" dirty="0"/>
              <a:t>Examples: teacher, school, desk</a:t>
            </a:r>
          </a:p>
          <a:p>
            <a:endParaRPr lang="en-AU" sz="2400" dirty="0"/>
          </a:p>
        </p:txBody>
      </p:sp>
      <p:sp>
        <p:nvSpPr>
          <p:cNvPr id="4" name="Content Placeholder 3">
            <a:extLst>
              <a:ext uri="{FF2B5EF4-FFF2-40B4-BE49-F238E27FC236}">
                <a16:creationId xmlns:a16="http://schemas.microsoft.com/office/drawing/2014/main" id="{0D1D91B1-5B78-4150-9A3C-916B3706FCE4}"/>
              </a:ext>
            </a:extLst>
          </p:cNvPr>
          <p:cNvSpPr>
            <a:spLocks noGrp="1"/>
          </p:cNvSpPr>
          <p:nvPr>
            <p:ph sz="half" idx="4294967295"/>
          </p:nvPr>
        </p:nvSpPr>
        <p:spPr>
          <a:xfrm>
            <a:off x="6764090" y="1603556"/>
            <a:ext cx="4922837" cy="3475037"/>
          </a:xfrm>
          <a:ln>
            <a:noFill/>
          </a:ln>
        </p:spPr>
        <p:txBody>
          <a:bodyPr vert="horz" lIns="91440" tIns="45720" rIns="91440" bIns="45720" rtlCol="0" anchor="t">
            <a:normAutofit/>
          </a:bodyPr>
          <a:lstStyle/>
          <a:p>
            <a:pPr marL="0" indent="0">
              <a:buNone/>
            </a:pPr>
            <a:r>
              <a:rPr lang="en-US" dirty="0"/>
              <a:t>Definition: a </a:t>
            </a:r>
            <a:r>
              <a:rPr lang="en-US" b="1" dirty="0"/>
              <a:t>verb </a:t>
            </a:r>
            <a:r>
              <a:rPr lang="en-US" dirty="0"/>
              <a:t>is an action or ‘doing’ word</a:t>
            </a:r>
          </a:p>
          <a:p>
            <a:pPr marL="0" indent="0">
              <a:buNone/>
            </a:pPr>
            <a:endParaRPr lang="en-US" dirty="0"/>
          </a:p>
          <a:p>
            <a:pPr marL="0" indent="0">
              <a:buNone/>
            </a:pPr>
            <a:r>
              <a:rPr lang="en-US" dirty="0"/>
              <a:t>Examples: jump, run, write</a:t>
            </a:r>
            <a:endParaRPr lang="en-US" dirty="0">
              <a:cs typeface="Calibri"/>
            </a:endParaRPr>
          </a:p>
          <a:p>
            <a:pPr marL="0" indent="0">
              <a:buNone/>
            </a:pPr>
            <a:endParaRPr lang="en-AU" sz="2400" dirty="0"/>
          </a:p>
        </p:txBody>
      </p:sp>
      <p:sp>
        <p:nvSpPr>
          <p:cNvPr id="5" name="Footer Placeholder 4">
            <a:extLst>
              <a:ext uri="{FF2B5EF4-FFF2-40B4-BE49-F238E27FC236}">
                <a16:creationId xmlns:a16="http://schemas.microsoft.com/office/drawing/2014/main" id="{92E8DB92-B79D-4635-B2E5-0631364F7B2B}"/>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pic>
        <p:nvPicPr>
          <p:cNvPr id="8" name="Graphic 7" descr="Classroom with solid fill">
            <a:extLst>
              <a:ext uri="{FF2B5EF4-FFF2-40B4-BE49-F238E27FC236}">
                <a16:creationId xmlns:a16="http://schemas.microsoft.com/office/drawing/2014/main" id="{39156914-048F-44E6-B0D1-F3943DFAFE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7828" y="3865550"/>
            <a:ext cx="1386544" cy="1386544"/>
          </a:xfrm>
          <a:prstGeom prst="rect">
            <a:avLst/>
          </a:prstGeom>
        </p:spPr>
      </p:pic>
      <p:pic>
        <p:nvPicPr>
          <p:cNvPr id="11" name="Graphic 10" descr="Schoolhouse with solid fill">
            <a:extLst>
              <a:ext uri="{FF2B5EF4-FFF2-40B4-BE49-F238E27FC236}">
                <a16:creationId xmlns:a16="http://schemas.microsoft.com/office/drawing/2014/main" id="{FE5D292D-A1CC-42C5-80CA-859DC8EFC83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95086" y="3809419"/>
            <a:ext cx="1386544" cy="1386544"/>
          </a:xfrm>
          <a:prstGeom prst="rect">
            <a:avLst/>
          </a:prstGeom>
        </p:spPr>
      </p:pic>
      <p:pic>
        <p:nvPicPr>
          <p:cNvPr id="6" name="Graphic 6" descr="Skipping Rope with solid fill">
            <a:extLst>
              <a:ext uri="{FF2B5EF4-FFF2-40B4-BE49-F238E27FC236}">
                <a16:creationId xmlns:a16="http://schemas.microsoft.com/office/drawing/2014/main" id="{3542BE6D-B4C4-412C-9760-6DA3D224A26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22096" y="3865550"/>
            <a:ext cx="1185554" cy="1185554"/>
          </a:xfrm>
          <a:prstGeom prst="rect">
            <a:avLst/>
          </a:prstGeom>
        </p:spPr>
      </p:pic>
      <p:pic>
        <p:nvPicPr>
          <p:cNvPr id="13" name="Graphic 12" descr="Desk with solid fill">
            <a:extLst>
              <a:ext uri="{FF2B5EF4-FFF2-40B4-BE49-F238E27FC236}">
                <a16:creationId xmlns:a16="http://schemas.microsoft.com/office/drawing/2014/main" id="{BB82AE25-045B-4B0F-BF88-90CE88A3528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211782" y="3864725"/>
            <a:ext cx="1386544" cy="1386544"/>
          </a:xfrm>
          <a:prstGeom prst="rect">
            <a:avLst/>
          </a:prstGeom>
        </p:spPr>
      </p:pic>
      <p:pic>
        <p:nvPicPr>
          <p:cNvPr id="7" name="Graphic 8" descr="Run with solid fill">
            <a:extLst>
              <a:ext uri="{FF2B5EF4-FFF2-40B4-BE49-F238E27FC236}">
                <a16:creationId xmlns:a16="http://schemas.microsoft.com/office/drawing/2014/main" id="{65F28A05-E6AA-47A3-A3D0-A909AD8465E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334550" y="3865550"/>
            <a:ext cx="1185554" cy="1185554"/>
          </a:xfrm>
          <a:prstGeom prst="rect">
            <a:avLst/>
          </a:prstGeom>
        </p:spPr>
      </p:pic>
      <p:pic>
        <p:nvPicPr>
          <p:cNvPr id="9" name="Graphic 9" descr="Signature with solid fill">
            <a:extLst>
              <a:ext uri="{FF2B5EF4-FFF2-40B4-BE49-F238E27FC236}">
                <a16:creationId xmlns:a16="http://schemas.microsoft.com/office/drawing/2014/main" id="{57DB6FB6-B58A-476F-89F1-7733C0DDCA70}"/>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flipH="1">
            <a:off x="9901267" y="3865551"/>
            <a:ext cx="1254412" cy="1185554"/>
          </a:xfrm>
          <a:prstGeom prst="rect">
            <a:avLst/>
          </a:prstGeom>
        </p:spPr>
      </p:pic>
      <p:cxnSp>
        <p:nvCxnSpPr>
          <p:cNvPr id="12" name="Straight Connector 11">
            <a:extLst>
              <a:ext uri="{FF2B5EF4-FFF2-40B4-BE49-F238E27FC236}">
                <a16:creationId xmlns:a16="http://schemas.microsoft.com/office/drawing/2014/main" id="{32BEADA7-3F0D-41BA-90E4-F68D72526B51}"/>
              </a:ext>
            </a:extLst>
          </p:cNvPr>
          <p:cNvCxnSpPr>
            <a:cxnSpLocks/>
          </p:cNvCxnSpPr>
          <p:nvPr/>
        </p:nvCxnSpPr>
        <p:spPr>
          <a:xfrm>
            <a:off x="6096000" y="1606731"/>
            <a:ext cx="0" cy="3690982"/>
          </a:xfrm>
          <a:prstGeom prst="line">
            <a:avLst/>
          </a:prstGeom>
          <a:ln w="95250">
            <a:solidFill>
              <a:srgbClr val="4656AD"/>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B8744681-5D0B-4BF7-BBE8-11427D90C10C}"/>
              </a:ext>
            </a:extLst>
          </p:cNvPr>
          <p:cNvSpPr txBox="1">
            <a:spLocks/>
          </p:cNvSpPr>
          <p:nvPr/>
        </p:nvSpPr>
        <p:spPr>
          <a:xfrm>
            <a:off x="481631" y="440522"/>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Review: nouns and verbs</a:t>
            </a:r>
            <a:endParaRPr lang="en-AU" b="1" dirty="0">
              <a:latin typeface="+mn-lt"/>
              <a:cs typeface="Calibri" panose="020F0502020204030204" pitchFamily="34" charset="0"/>
            </a:endParaRPr>
          </a:p>
        </p:txBody>
      </p:sp>
    </p:spTree>
    <p:extLst>
      <p:ext uri="{BB962C8B-B14F-4D97-AF65-F5344CB8AC3E}">
        <p14:creationId xmlns:p14="http://schemas.microsoft.com/office/powerpoint/2010/main" val="2177325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D6788E9-AD98-4DC8-8458-7F04698CA380}"/>
              </a:ext>
            </a:extLst>
          </p:cNvPr>
          <p:cNvSpPr>
            <a:spLocks noGrp="1"/>
          </p:cNvSpPr>
          <p:nvPr>
            <p:ph type="title"/>
          </p:nvPr>
        </p:nvSpPr>
        <p:spPr>
          <a:xfrm>
            <a:off x="335280" y="1574979"/>
            <a:ext cx="11186160" cy="757130"/>
          </a:xfrm>
          <a:ln>
            <a:noFill/>
          </a:ln>
        </p:spPr>
        <p:txBody>
          <a:bodyPr wrap="square">
            <a:spAutoFit/>
          </a:bodyPr>
          <a:lstStyle/>
          <a:p>
            <a:r>
              <a:rPr lang="en-GB" sz="2400" b="0" dirty="0">
                <a:solidFill>
                  <a:schemeClr val="tx1"/>
                </a:solidFill>
                <a:latin typeface="+mn-lt"/>
                <a:ea typeface="+mj-lt"/>
                <a:cs typeface="+mj-lt"/>
              </a:rPr>
              <a:t>We are learning to add an -ed suffix to a base word to show something that has</a:t>
            </a:r>
            <a:br>
              <a:rPr lang="en-GB" sz="2400" b="0" dirty="0">
                <a:solidFill>
                  <a:schemeClr val="tx1"/>
                </a:solidFill>
                <a:latin typeface="+mn-lt"/>
                <a:ea typeface="+mj-lt"/>
                <a:cs typeface="+mj-lt"/>
              </a:rPr>
            </a:br>
            <a:r>
              <a:rPr lang="en-GB" sz="2400" b="0" dirty="0">
                <a:solidFill>
                  <a:schemeClr val="tx1"/>
                </a:solidFill>
                <a:latin typeface="+mn-lt"/>
                <a:ea typeface="+mj-lt"/>
                <a:cs typeface="+mj-lt"/>
              </a:rPr>
              <a:t> ‘already happened’.</a:t>
            </a:r>
            <a:endParaRPr lang="en-US" sz="2400" b="0" dirty="0">
              <a:solidFill>
                <a:schemeClr val="tx1"/>
              </a:solidFill>
              <a:latin typeface="+mn-lt"/>
              <a:ea typeface="+mj-lt"/>
              <a:cs typeface="+mj-lt"/>
            </a:endParaRPr>
          </a:p>
        </p:txBody>
      </p:sp>
      <p:sp>
        <p:nvSpPr>
          <p:cNvPr id="10" name="TextBox 9">
            <a:extLst>
              <a:ext uri="{FF2B5EF4-FFF2-40B4-BE49-F238E27FC236}">
                <a16:creationId xmlns:a16="http://schemas.microsoft.com/office/drawing/2014/main" id="{6424663C-24C3-43E9-B305-4BA826D0F46D}"/>
              </a:ext>
            </a:extLst>
          </p:cNvPr>
          <p:cNvSpPr txBox="1"/>
          <p:nvPr/>
        </p:nvSpPr>
        <p:spPr>
          <a:xfrm>
            <a:off x="335280" y="3633403"/>
            <a:ext cx="9902952" cy="1569660"/>
          </a:xfrm>
          <a:prstGeom prst="rect">
            <a:avLst/>
          </a:prstGeom>
          <a:noFill/>
        </p:spPr>
        <p:txBody>
          <a:bodyPr wrap="square" rtlCol="0">
            <a:spAutoFit/>
          </a:bodyPr>
          <a:lstStyle/>
          <a:p>
            <a:r>
              <a:rPr lang="en-GB" sz="2400" dirty="0"/>
              <a:t>I will know I have been successful if I can:</a:t>
            </a:r>
          </a:p>
          <a:p>
            <a:pPr marL="342900" indent="-342900">
              <a:buFontTx/>
              <a:buChar char="-"/>
            </a:pPr>
            <a:r>
              <a:rPr lang="en-GB" sz="2400" dirty="0"/>
              <a:t>add an -ed suffix to a base word with a split diagraph/silent e</a:t>
            </a:r>
          </a:p>
          <a:p>
            <a:pPr marL="342900" indent="-342900">
              <a:buFontTx/>
              <a:buChar char="-"/>
            </a:pPr>
            <a:r>
              <a:rPr lang="en-GB" sz="2400" dirty="0"/>
              <a:t>explain the meaning of the word when the -ed suffix is added.</a:t>
            </a:r>
          </a:p>
          <a:p>
            <a:endParaRPr lang="en-US" sz="2400" dirty="0"/>
          </a:p>
        </p:txBody>
      </p:sp>
      <p:sp>
        <p:nvSpPr>
          <p:cNvPr id="11" name="Title 1">
            <a:extLst>
              <a:ext uri="{FF2B5EF4-FFF2-40B4-BE49-F238E27FC236}">
                <a16:creationId xmlns:a16="http://schemas.microsoft.com/office/drawing/2014/main" id="{83C64F75-6798-4D82-A9C5-7205C071E026}"/>
              </a:ext>
            </a:extLst>
          </p:cNvPr>
          <p:cNvSpPr txBox="1">
            <a:spLocks/>
          </p:cNvSpPr>
          <p:nvPr/>
        </p:nvSpPr>
        <p:spPr>
          <a:xfrm>
            <a:off x="33528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Learning intention</a:t>
            </a:r>
          </a:p>
        </p:txBody>
      </p:sp>
      <p:sp>
        <p:nvSpPr>
          <p:cNvPr id="12" name="Title 1">
            <a:extLst>
              <a:ext uri="{FF2B5EF4-FFF2-40B4-BE49-F238E27FC236}">
                <a16:creationId xmlns:a16="http://schemas.microsoft.com/office/drawing/2014/main" id="{C5FCB3F3-6D12-4C20-9D27-CBF5DBADE1FE}"/>
              </a:ext>
            </a:extLst>
          </p:cNvPr>
          <p:cNvSpPr txBox="1">
            <a:spLocks/>
          </p:cNvSpPr>
          <p:nvPr/>
        </p:nvSpPr>
        <p:spPr>
          <a:xfrm>
            <a:off x="335280" y="24193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solidFill>
                  <a:schemeClr val="tx1"/>
                </a:solidFill>
              </a:rPr>
              <a:t>Success criteria</a:t>
            </a:r>
          </a:p>
        </p:txBody>
      </p:sp>
    </p:spTree>
    <p:extLst>
      <p:ext uri="{BB962C8B-B14F-4D97-AF65-F5344CB8AC3E}">
        <p14:creationId xmlns:p14="http://schemas.microsoft.com/office/powerpoint/2010/main" val="3334894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D1D91B1-5B78-4150-9A3C-916B3706FCE4}"/>
              </a:ext>
            </a:extLst>
          </p:cNvPr>
          <p:cNvSpPr>
            <a:spLocks noGrp="1"/>
          </p:cNvSpPr>
          <p:nvPr>
            <p:ph sz="half" idx="4294967295"/>
          </p:nvPr>
        </p:nvSpPr>
        <p:spPr>
          <a:xfrm>
            <a:off x="5139505" y="1075459"/>
            <a:ext cx="6561137" cy="1431925"/>
          </a:xfrm>
        </p:spPr>
        <p:txBody>
          <a:bodyPr>
            <a:normAutofit/>
          </a:bodyPr>
          <a:lstStyle/>
          <a:p>
            <a:pPr marL="0" indent="0">
              <a:buNone/>
            </a:pPr>
            <a:r>
              <a:rPr lang="en-US" dirty="0"/>
              <a:t>When we add an -ed suffix to a verb, we change the word to show past tense or something that has ‘already happened’.</a:t>
            </a:r>
            <a:endParaRPr lang="en-AU" dirty="0">
              <a:highlight>
                <a:srgbClr val="FFFF00"/>
              </a:highlight>
            </a:endParaRPr>
          </a:p>
        </p:txBody>
      </p:sp>
      <p:sp>
        <p:nvSpPr>
          <p:cNvPr id="19" name="Footer Placeholder 4">
            <a:extLst>
              <a:ext uri="{FF2B5EF4-FFF2-40B4-BE49-F238E27FC236}">
                <a16:creationId xmlns:a16="http://schemas.microsoft.com/office/drawing/2014/main" id="{BA8050DD-5761-4A75-83FF-AB93FE062AA2}"/>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sp>
        <p:nvSpPr>
          <p:cNvPr id="14" name="Arrow: Right 13">
            <a:extLst>
              <a:ext uri="{FF2B5EF4-FFF2-40B4-BE49-F238E27FC236}">
                <a16:creationId xmlns:a16="http://schemas.microsoft.com/office/drawing/2014/main" id="{90D0AB03-56B6-4B7F-8073-C348ED575368}"/>
              </a:ext>
            </a:extLst>
          </p:cNvPr>
          <p:cNvSpPr/>
          <p:nvPr/>
        </p:nvSpPr>
        <p:spPr>
          <a:xfrm>
            <a:off x="5249363" y="3376656"/>
            <a:ext cx="976745" cy="484909"/>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09B8EF1D-66EA-4ECD-A468-F05F5BE51BBD}"/>
              </a:ext>
            </a:extLst>
          </p:cNvPr>
          <p:cNvSpPr txBox="1"/>
          <p:nvPr/>
        </p:nvSpPr>
        <p:spPr>
          <a:xfrm>
            <a:off x="1574966" y="3477490"/>
            <a:ext cx="1580902" cy="369332"/>
          </a:xfrm>
          <a:prstGeom prst="rect">
            <a:avLst/>
          </a:prstGeom>
          <a:noFill/>
        </p:spPr>
        <p:txBody>
          <a:bodyPr wrap="square" rtlCol="0">
            <a:spAutoFit/>
          </a:bodyPr>
          <a:lstStyle/>
          <a:p>
            <a:endParaRPr lang="en-AU" dirty="0"/>
          </a:p>
        </p:txBody>
      </p:sp>
      <p:sp>
        <p:nvSpPr>
          <p:cNvPr id="15" name="Rectangle 14">
            <a:extLst>
              <a:ext uri="{FF2B5EF4-FFF2-40B4-BE49-F238E27FC236}">
                <a16:creationId xmlns:a16="http://schemas.microsoft.com/office/drawing/2014/main" id="{681265A3-B7C0-413D-A200-1F50E8A21569}"/>
              </a:ext>
            </a:extLst>
          </p:cNvPr>
          <p:cNvSpPr/>
          <p:nvPr/>
        </p:nvSpPr>
        <p:spPr>
          <a:xfrm>
            <a:off x="838201" y="1424420"/>
            <a:ext cx="9314584" cy="17041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FF520AD5-D064-4FDD-8106-B3691269ABFC}"/>
              </a:ext>
            </a:extLst>
          </p:cNvPr>
          <p:cNvSpPr txBox="1"/>
          <p:nvPr/>
        </p:nvSpPr>
        <p:spPr>
          <a:xfrm>
            <a:off x="2267162" y="1075459"/>
            <a:ext cx="2690388" cy="1446550"/>
          </a:xfrm>
          <a:prstGeom prst="rect">
            <a:avLst/>
          </a:prstGeom>
          <a:solidFill>
            <a:srgbClr val="EBE3FA"/>
          </a:solidFill>
        </p:spPr>
        <p:txBody>
          <a:bodyPr wrap="square" rtlCol="0">
            <a:spAutoFit/>
          </a:bodyPr>
          <a:lstStyle/>
          <a:p>
            <a:pPr algn="ctr"/>
            <a:r>
              <a:rPr lang="en-US" sz="8800" dirty="0"/>
              <a:t>-ed</a:t>
            </a:r>
            <a:endParaRPr lang="en-AU" sz="8800" dirty="0"/>
          </a:p>
        </p:txBody>
      </p:sp>
      <p:sp>
        <p:nvSpPr>
          <p:cNvPr id="22" name="Title 1">
            <a:extLst>
              <a:ext uri="{FF2B5EF4-FFF2-40B4-BE49-F238E27FC236}">
                <a16:creationId xmlns:a16="http://schemas.microsoft.com/office/drawing/2014/main" id="{5266C994-BF32-44F7-949D-B9DF1A747CCA}"/>
              </a:ext>
            </a:extLst>
          </p:cNvPr>
          <p:cNvSpPr txBox="1">
            <a:spLocks/>
          </p:cNvSpPr>
          <p:nvPr/>
        </p:nvSpPr>
        <p:spPr>
          <a:xfrm>
            <a:off x="448722" y="149683"/>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I do…</a:t>
            </a:r>
          </a:p>
        </p:txBody>
      </p:sp>
      <p:sp>
        <p:nvSpPr>
          <p:cNvPr id="2" name="TextBox 1">
            <a:extLst>
              <a:ext uri="{FF2B5EF4-FFF2-40B4-BE49-F238E27FC236}">
                <a16:creationId xmlns:a16="http://schemas.microsoft.com/office/drawing/2014/main" id="{764A2A53-CAB8-6C67-4FFF-5EB19458A426}"/>
              </a:ext>
            </a:extLst>
          </p:cNvPr>
          <p:cNvSpPr txBox="1"/>
          <p:nvPr/>
        </p:nvSpPr>
        <p:spPr>
          <a:xfrm>
            <a:off x="2447969" y="2860009"/>
            <a:ext cx="2541080" cy="1446550"/>
          </a:xfrm>
          <a:prstGeom prst="rect">
            <a:avLst/>
          </a:prstGeom>
          <a:noFill/>
        </p:spPr>
        <p:txBody>
          <a:bodyPr wrap="none" rtlCol="0">
            <a:spAutoFit/>
          </a:bodyPr>
          <a:lstStyle/>
          <a:p>
            <a:r>
              <a:rPr lang="en-US" sz="8800" dirty="0"/>
              <a:t>jump</a:t>
            </a:r>
            <a:endParaRPr lang="en-AU" sz="8800" dirty="0"/>
          </a:p>
        </p:txBody>
      </p:sp>
      <p:sp>
        <p:nvSpPr>
          <p:cNvPr id="11" name="TextBox 10">
            <a:extLst>
              <a:ext uri="{FF2B5EF4-FFF2-40B4-BE49-F238E27FC236}">
                <a16:creationId xmlns:a16="http://schemas.microsoft.com/office/drawing/2014/main" id="{480882AC-BE7E-A2BA-EA2B-FA1D039D0A48}"/>
              </a:ext>
            </a:extLst>
          </p:cNvPr>
          <p:cNvSpPr txBox="1"/>
          <p:nvPr/>
        </p:nvSpPr>
        <p:spPr>
          <a:xfrm>
            <a:off x="6598817" y="2811873"/>
            <a:ext cx="3695242" cy="1446550"/>
          </a:xfrm>
          <a:prstGeom prst="rect">
            <a:avLst/>
          </a:prstGeom>
          <a:noFill/>
        </p:spPr>
        <p:txBody>
          <a:bodyPr wrap="none" rtlCol="0">
            <a:spAutoFit/>
          </a:bodyPr>
          <a:lstStyle/>
          <a:p>
            <a:r>
              <a:rPr lang="en-US" sz="8800" dirty="0"/>
              <a:t>jumped</a:t>
            </a:r>
            <a:endParaRPr lang="en-AU" sz="8800" dirty="0"/>
          </a:p>
        </p:txBody>
      </p:sp>
      <p:pic>
        <p:nvPicPr>
          <p:cNvPr id="7" name="Graphic 6" descr="Skipping Rope with solid fill">
            <a:extLst>
              <a:ext uri="{FF2B5EF4-FFF2-40B4-BE49-F238E27FC236}">
                <a16:creationId xmlns:a16="http://schemas.microsoft.com/office/drawing/2014/main" id="{5CB9CDD5-DD5F-2DC7-593C-0046072D8F1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36544" y="4189804"/>
            <a:ext cx="1207467" cy="1207467"/>
          </a:xfrm>
          <a:prstGeom prst="rect">
            <a:avLst/>
          </a:prstGeom>
        </p:spPr>
      </p:pic>
      <p:pic>
        <p:nvPicPr>
          <p:cNvPr id="8" name="Graphic 7" descr="Skipping Rope with solid fill">
            <a:extLst>
              <a:ext uri="{FF2B5EF4-FFF2-40B4-BE49-F238E27FC236}">
                <a16:creationId xmlns:a16="http://schemas.microsoft.com/office/drawing/2014/main" id="{B04AAD60-ED4E-C66B-6478-6A5A3A7E8D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65983" y="4189804"/>
            <a:ext cx="1207467" cy="1207467"/>
          </a:xfrm>
          <a:prstGeom prst="rect">
            <a:avLst/>
          </a:prstGeom>
        </p:spPr>
      </p:pic>
      <p:sp>
        <p:nvSpPr>
          <p:cNvPr id="10" name="TextBox 9">
            <a:extLst>
              <a:ext uri="{FF2B5EF4-FFF2-40B4-BE49-F238E27FC236}">
                <a16:creationId xmlns:a16="http://schemas.microsoft.com/office/drawing/2014/main" id="{ED4E556D-0904-C113-6253-24EF93C1E8EB}"/>
              </a:ext>
            </a:extLst>
          </p:cNvPr>
          <p:cNvSpPr txBox="1"/>
          <p:nvPr/>
        </p:nvSpPr>
        <p:spPr>
          <a:xfrm>
            <a:off x="7783275" y="4437808"/>
            <a:ext cx="1777923" cy="523220"/>
          </a:xfrm>
          <a:prstGeom prst="rect">
            <a:avLst/>
          </a:prstGeom>
          <a:noFill/>
        </p:spPr>
        <p:txBody>
          <a:bodyPr wrap="none" rtlCol="0">
            <a:spAutoFit/>
          </a:bodyPr>
          <a:lstStyle/>
          <a:p>
            <a:r>
              <a:rPr lang="en-US" sz="2800" dirty="0"/>
              <a:t>‘yesterday’</a:t>
            </a:r>
            <a:endParaRPr lang="en-AU" sz="2800" dirty="0">
              <a:solidFill>
                <a:srgbClr val="7E35B5"/>
              </a:solidFill>
            </a:endParaRPr>
          </a:p>
        </p:txBody>
      </p:sp>
      <p:sp>
        <p:nvSpPr>
          <p:cNvPr id="12" name="TextBox 11">
            <a:extLst>
              <a:ext uri="{FF2B5EF4-FFF2-40B4-BE49-F238E27FC236}">
                <a16:creationId xmlns:a16="http://schemas.microsoft.com/office/drawing/2014/main" id="{3EAD58D9-7936-0A8C-0280-6EB1956DE692}"/>
              </a:ext>
            </a:extLst>
          </p:cNvPr>
          <p:cNvSpPr txBox="1"/>
          <p:nvPr/>
        </p:nvSpPr>
        <p:spPr>
          <a:xfrm>
            <a:off x="7820464" y="4886358"/>
            <a:ext cx="1703543" cy="523220"/>
          </a:xfrm>
          <a:prstGeom prst="rect">
            <a:avLst/>
          </a:prstGeom>
          <a:noFill/>
        </p:spPr>
        <p:txBody>
          <a:bodyPr wrap="none" rtlCol="0">
            <a:spAutoFit/>
          </a:bodyPr>
          <a:lstStyle/>
          <a:p>
            <a:r>
              <a:rPr lang="en-US" sz="2800" dirty="0"/>
              <a:t>‘last week</a:t>
            </a:r>
            <a:r>
              <a:rPr lang="en-US" sz="2000" dirty="0"/>
              <a:t>’</a:t>
            </a:r>
            <a:endParaRPr lang="en-AU" sz="2000" dirty="0">
              <a:solidFill>
                <a:srgbClr val="7E35B5"/>
              </a:solidFill>
            </a:endParaRPr>
          </a:p>
        </p:txBody>
      </p:sp>
      <p:sp>
        <p:nvSpPr>
          <p:cNvPr id="5" name="Rectangle: Rounded Corners 4">
            <a:extLst>
              <a:ext uri="{FF2B5EF4-FFF2-40B4-BE49-F238E27FC236}">
                <a16:creationId xmlns:a16="http://schemas.microsoft.com/office/drawing/2014/main" id="{CC1411F2-14B6-DF00-10E2-78A9ACBF2508}"/>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Graphic 5" descr="Teacher outline">
            <a:extLst>
              <a:ext uri="{FF2B5EF4-FFF2-40B4-BE49-F238E27FC236}">
                <a16:creationId xmlns:a16="http://schemas.microsoft.com/office/drawing/2014/main" id="{7D7A0BD6-23A1-F593-856F-B59664B1A3D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sp>
        <p:nvSpPr>
          <p:cNvPr id="13" name="Oval 12">
            <a:extLst>
              <a:ext uri="{FF2B5EF4-FFF2-40B4-BE49-F238E27FC236}">
                <a16:creationId xmlns:a16="http://schemas.microsoft.com/office/drawing/2014/main" id="{9DB3AB23-D00E-02EC-0E8D-BB05022E643D}"/>
              </a:ext>
            </a:extLst>
          </p:cNvPr>
          <p:cNvSpPr/>
          <p:nvPr/>
        </p:nvSpPr>
        <p:spPr>
          <a:xfrm>
            <a:off x="9012511" y="2877721"/>
            <a:ext cx="1281548" cy="1431925"/>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Tree>
    <p:extLst>
      <p:ext uri="{BB962C8B-B14F-4D97-AF65-F5344CB8AC3E}">
        <p14:creationId xmlns:p14="http://schemas.microsoft.com/office/powerpoint/2010/main" val="2937028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D1D91B1-5B78-4150-9A3C-916B3706FCE4}"/>
              </a:ext>
            </a:extLst>
          </p:cNvPr>
          <p:cNvSpPr>
            <a:spLocks noGrp="1"/>
          </p:cNvSpPr>
          <p:nvPr>
            <p:ph sz="half" idx="4294967295"/>
          </p:nvPr>
        </p:nvSpPr>
        <p:spPr>
          <a:xfrm>
            <a:off x="5155292" y="1200776"/>
            <a:ext cx="6561137" cy="1431925"/>
          </a:xfrm>
        </p:spPr>
        <p:txBody>
          <a:bodyPr>
            <a:normAutofit/>
          </a:bodyPr>
          <a:lstStyle/>
          <a:p>
            <a:pPr marL="0" indent="0">
              <a:buNone/>
            </a:pPr>
            <a:r>
              <a:rPr lang="en-US" b="1" dirty="0"/>
              <a:t>For a silent e base word:</a:t>
            </a:r>
          </a:p>
          <a:p>
            <a:pPr marL="0" indent="0">
              <a:buNone/>
            </a:pPr>
            <a:r>
              <a:rPr lang="en-US" dirty="0"/>
              <a:t>Take away the silent e, then add -ed.</a:t>
            </a:r>
            <a:endParaRPr lang="en-AU" dirty="0">
              <a:highlight>
                <a:srgbClr val="FFFF00"/>
              </a:highlight>
            </a:endParaRPr>
          </a:p>
        </p:txBody>
      </p:sp>
      <p:sp>
        <p:nvSpPr>
          <p:cNvPr id="19" name="Footer Placeholder 4">
            <a:extLst>
              <a:ext uri="{FF2B5EF4-FFF2-40B4-BE49-F238E27FC236}">
                <a16:creationId xmlns:a16="http://schemas.microsoft.com/office/drawing/2014/main" id="{BA8050DD-5761-4A75-83FF-AB93FE062AA2}"/>
              </a:ext>
            </a:extLst>
          </p:cNvPr>
          <p:cNvSpPr>
            <a:spLocks noGrp="1"/>
          </p:cNvSpPr>
          <p:nvPr>
            <p:ph type="ftr" sz="quarter" idx="4294967295"/>
          </p:nvPr>
        </p:nvSpPr>
        <p:spPr>
          <a:xfrm>
            <a:off x="-22412" y="6124762"/>
            <a:ext cx="7224713" cy="365125"/>
          </a:xfrm>
        </p:spPr>
        <p:txBody>
          <a:bodyPr/>
          <a:lstStyle/>
          <a:p>
            <a:r>
              <a:rPr lang="en-US" sz="1000" dirty="0"/>
              <a:t>© 2022 Education Services Australia Limited</a:t>
            </a:r>
            <a:endParaRPr lang="en-AU" sz="1000" dirty="0"/>
          </a:p>
        </p:txBody>
      </p:sp>
      <p:sp>
        <p:nvSpPr>
          <p:cNvPr id="14" name="Arrow: Right 13">
            <a:extLst>
              <a:ext uri="{FF2B5EF4-FFF2-40B4-BE49-F238E27FC236}">
                <a16:creationId xmlns:a16="http://schemas.microsoft.com/office/drawing/2014/main" id="{90D0AB03-56B6-4B7F-8073-C348ED575368}"/>
              </a:ext>
            </a:extLst>
          </p:cNvPr>
          <p:cNvSpPr/>
          <p:nvPr/>
        </p:nvSpPr>
        <p:spPr>
          <a:xfrm>
            <a:off x="3929229" y="3407822"/>
            <a:ext cx="714324" cy="365125"/>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FF520AD5-D064-4FDD-8106-B3691269ABFC}"/>
              </a:ext>
            </a:extLst>
          </p:cNvPr>
          <p:cNvSpPr txBox="1"/>
          <p:nvPr/>
        </p:nvSpPr>
        <p:spPr>
          <a:xfrm>
            <a:off x="2365417" y="1189515"/>
            <a:ext cx="2690388" cy="1446550"/>
          </a:xfrm>
          <a:prstGeom prst="rect">
            <a:avLst/>
          </a:prstGeom>
          <a:solidFill>
            <a:srgbClr val="EBE3FA"/>
          </a:solidFill>
        </p:spPr>
        <p:txBody>
          <a:bodyPr wrap="square" rtlCol="0">
            <a:spAutoFit/>
          </a:bodyPr>
          <a:lstStyle/>
          <a:p>
            <a:pPr algn="ctr"/>
            <a:r>
              <a:rPr lang="en-US" sz="8800" dirty="0"/>
              <a:t>-ed</a:t>
            </a:r>
            <a:endParaRPr lang="en-AU" sz="8800" dirty="0"/>
          </a:p>
        </p:txBody>
      </p:sp>
      <p:sp>
        <p:nvSpPr>
          <p:cNvPr id="22" name="Title 1">
            <a:extLst>
              <a:ext uri="{FF2B5EF4-FFF2-40B4-BE49-F238E27FC236}">
                <a16:creationId xmlns:a16="http://schemas.microsoft.com/office/drawing/2014/main" id="{5266C994-BF32-44F7-949D-B9DF1A747CCA}"/>
              </a:ext>
            </a:extLst>
          </p:cNvPr>
          <p:cNvSpPr txBox="1">
            <a:spLocks/>
          </p:cNvSpPr>
          <p:nvPr/>
        </p:nvSpPr>
        <p:spPr>
          <a:xfrm>
            <a:off x="448722" y="124124"/>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I do…</a:t>
            </a:r>
          </a:p>
        </p:txBody>
      </p:sp>
      <p:sp>
        <p:nvSpPr>
          <p:cNvPr id="2" name="TextBox 1">
            <a:extLst>
              <a:ext uri="{FF2B5EF4-FFF2-40B4-BE49-F238E27FC236}">
                <a16:creationId xmlns:a16="http://schemas.microsoft.com/office/drawing/2014/main" id="{764A2A53-CAB8-6C67-4FFF-5EB19458A426}"/>
              </a:ext>
            </a:extLst>
          </p:cNvPr>
          <p:cNvSpPr txBox="1"/>
          <p:nvPr/>
        </p:nvSpPr>
        <p:spPr>
          <a:xfrm>
            <a:off x="1379873" y="2765712"/>
            <a:ext cx="2611586" cy="1446550"/>
          </a:xfrm>
          <a:prstGeom prst="rect">
            <a:avLst/>
          </a:prstGeom>
          <a:noFill/>
        </p:spPr>
        <p:txBody>
          <a:bodyPr wrap="square" rtlCol="0">
            <a:spAutoFit/>
          </a:bodyPr>
          <a:lstStyle/>
          <a:p>
            <a:r>
              <a:rPr lang="en-US" sz="8800" dirty="0"/>
              <a:t>bake</a:t>
            </a:r>
            <a:endParaRPr lang="en-AU" sz="8800" u="sng" dirty="0"/>
          </a:p>
        </p:txBody>
      </p:sp>
      <p:sp>
        <p:nvSpPr>
          <p:cNvPr id="10" name="TextBox 9">
            <a:extLst>
              <a:ext uri="{FF2B5EF4-FFF2-40B4-BE49-F238E27FC236}">
                <a16:creationId xmlns:a16="http://schemas.microsoft.com/office/drawing/2014/main" id="{ED4E556D-0904-C113-6253-24EF93C1E8EB}"/>
              </a:ext>
            </a:extLst>
          </p:cNvPr>
          <p:cNvSpPr txBox="1"/>
          <p:nvPr/>
        </p:nvSpPr>
        <p:spPr>
          <a:xfrm>
            <a:off x="7225071" y="4927360"/>
            <a:ext cx="1935846" cy="954107"/>
          </a:xfrm>
          <a:prstGeom prst="rect">
            <a:avLst/>
          </a:prstGeom>
          <a:noFill/>
        </p:spPr>
        <p:txBody>
          <a:bodyPr wrap="square" rtlCol="0">
            <a:spAutoFit/>
          </a:bodyPr>
          <a:lstStyle/>
          <a:p>
            <a:pPr algn="ctr"/>
            <a:r>
              <a:rPr lang="en-US" sz="2800" dirty="0"/>
              <a:t>‘yesterday’</a:t>
            </a:r>
            <a:br>
              <a:rPr lang="en-US" sz="2800" dirty="0"/>
            </a:br>
            <a:r>
              <a:rPr lang="en-US" sz="2800" dirty="0"/>
              <a:t>‘last week’</a:t>
            </a:r>
            <a:endParaRPr lang="en-AU" sz="2800" dirty="0">
              <a:solidFill>
                <a:srgbClr val="7E35B5"/>
              </a:solidFill>
            </a:endParaRPr>
          </a:p>
        </p:txBody>
      </p:sp>
      <p:pic>
        <p:nvPicPr>
          <p:cNvPr id="37" name="Graphic 36" descr="Pie with solid fill">
            <a:extLst>
              <a:ext uri="{FF2B5EF4-FFF2-40B4-BE49-F238E27FC236}">
                <a16:creationId xmlns:a16="http://schemas.microsoft.com/office/drawing/2014/main" id="{792E2B1A-748E-8CFA-BFBD-39C66A7FFA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95407" y="3926467"/>
            <a:ext cx="1420001" cy="1420001"/>
          </a:xfrm>
          <a:prstGeom prst="rect">
            <a:avLst/>
          </a:prstGeom>
        </p:spPr>
      </p:pic>
      <p:pic>
        <p:nvPicPr>
          <p:cNvPr id="39" name="Graphic 38" descr="Whisk with solid fill">
            <a:extLst>
              <a:ext uri="{FF2B5EF4-FFF2-40B4-BE49-F238E27FC236}">
                <a16:creationId xmlns:a16="http://schemas.microsoft.com/office/drawing/2014/main" id="{A9FAA38A-53A1-0877-8D4E-2B4D61B6D5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91170" y="4431881"/>
            <a:ext cx="833816" cy="833816"/>
          </a:xfrm>
          <a:prstGeom prst="rect">
            <a:avLst/>
          </a:prstGeom>
        </p:spPr>
      </p:pic>
      <p:pic>
        <p:nvPicPr>
          <p:cNvPr id="41" name="Graphic 40" descr="Rolling Pin with solid fill">
            <a:extLst>
              <a:ext uri="{FF2B5EF4-FFF2-40B4-BE49-F238E27FC236}">
                <a16:creationId xmlns:a16="http://schemas.microsoft.com/office/drawing/2014/main" id="{D5D06DCA-3633-2104-3A64-CC2FAFE75D2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48882" y="4275911"/>
            <a:ext cx="833816" cy="833816"/>
          </a:xfrm>
          <a:prstGeom prst="rect">
            <a:avLst/>
          </a:prstGeom>
        </p:spPr>
      </p:pic>
      <p:sp>
        <p:nvSpPr>
          <p:cNvPr id="7" name="Rectangle: Rounded Corners 6">
            <a:extLst>
              <a:ext uri="{FF2B5EF4-FFF2-40B4-BE49-F238E27FC236}">
                <a16:creationId xmlns:a16="http://schemas.microsoft.com/office/drawing/2014/main" id="{613B78F9-6609-7C90-49EC-0CC8CD318DBD}"/>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descr="Teacher outline">
            <a:extLst>
              <a:ext uri="{FF2B5EF4-FFF2-40B4-BE49-F238E27FC236}">
                <a16:creationId xmlns:a16="http://schemas.microsoft.com/office/drawing/2014/main" id="{FF2580A9-3313-39C6-DD73-5B2BA0CA5F5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48722" y="5685752"/>
            <a:ext cx="499733" cy="499733"/>
          </a:xfrm>
          <a:prstGeom prst="rect">
            <a:avLst/>
          </a:prstGeom>
        </p:spPr>
      </p:pic>
      <p:sp>
        <p:nvSpPr>
          <p:cNvPr id="29" name="TextBox 28">
            <a:extLst>
              <a:ext uri="{FF2B5EF4-FFF2-40B4-BE49-F238E27FC236}">
                <a16:creationId xmlns:a16="http://schemas.microsoft.com/office/drawing/2014/main" id="{E7EB760B-5FF6-E5A9-3197-99BDF9C47BED}"/>
              </a:ext>
            </a:extLst>
          </p:cNvPr>
          <p:cNvSpPr txBox="1"/>
          <p:nvPr/>
        </p:nvSpPr>
        <p:spPr>
          <a:xfrm>
            <a:off x="4812564" y="2763036"/>
            <a:ext cx="2611586" cy="1446550"/>
          </a:xfrm>
          <a:prstGeom prst="rect">
            <a:avLst/>
          </a:prstGeom>
          <a:noFill/>
        </p:spPr>
        <p:txBody>
          <a:bodyPr wrap="square" rtlCol="0">
            <a:spAutoFit/>
          </a:bodyPr>
          <a:lstStyle/>
          <a:p>
            <a:r>
              <a:rPr lang="en-US" sz="8800" dirty="0"/>
              <a:t>bake</a:t>
            </a:r>
            <a:endParaRPr lang="en-AU" sz="8800" u="sng" dirty="0"/>
          </a:p>
        </p:txBody>
      </p:sp>
      <p:sp>
        <p:nvSpPr>
          <p:cNvPr id="30" name="TextBox 29">
            <a:extLst>
              <a:ext uri="{FF2B5EF4-FFF2-40B4-BE49-F238E27FC236}">
                <a16:creationId xmlns:a16="http://schemas.microsoft.com/office/drawing/2014/main" id="{6F6461FE-BC26-0F01-6EA6-D0F159DFE4C2}"/>
              </a:ext>
            </a:extLst>
          </p:cNvPr>
          <p:cNvSpPr txBox="1"/>
          <p:nvPr/>
        </p:nvSpPr>
        <p:spPr>
          <a:xfrm>
            <a:off x="7904402" y="2703124"/>
            <a:ext cx="3393601" cy="1446550"/>
          </a:xfrm>
          <a:prstGeom prst="rect">
            <a:avLst/>
          </a:prstGeom>
          <a:noFill/>
        </p:spPr>
        <p:txBody>
          <a:bodyPr wrap="square" rtlCol="0">
            <a:spAutoFit/>
          </a:bodyPr>
          <a:lstStyle/>
          <a:p>
            <a:r>
              <a:rPr lang="en-US" sz="8800" dirty="0"/>
              <a:t>baked</a:t>
            </a:r>
            <a:endParaRPr lang="en-AU" sz="8800" u="sng" dirty="0"/>
          </a:p>
        </p:txBody>
      </p:sp>
      <p:sp>
        <p:nvSpPr>
          <p:cNvPr id="31" name="Arrow: Right 30">
            <a:extLst>
              <a:ext uri="{FF2B5EF4-FFF2-40B4-BE49-F238E27FC236}">
                <a16:creationId xmlns:a16="http://schemas.microsoft.com/office/drawing/2014/main" id="{9F1EBA19-A68E-B85D-8EB6-53CF34AFF4D0}"/>
              </a:ext>
            </a:extLst>
          </p:cNvPr>
          <p:cNvSpPr/>
          <p:nvPr/>
        </p:nvSpPr>
        <p:spPr>
          <a:xfrm>
            <a:off x="7224713" y="3386135"/>
            <a:ext cx="714324" cy="365125"/>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A4096956-60F3-9709-F5D1-69B64600A764}"/>
              </a:ext>
            </a:extLst>
          </p:cNvPr>
          <p:cNvSpPr/>
          <p:nvPr/>
        </p:nvSpPr>
        <p:spPr>
          <a:xfrm>
            <a:off x="9575808" y="2702984"/>
            <a:ext cx="1334619" cy="1674193"/>
          </a:xfrm>
          <a:prstGeom prst="ellipse">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35" name="Straight Connector 34">
            <a:extLst>
              <a:ext uri="{FF2B5EF4-FFF2-40B4-BE49-F238E27FC236}">
                <a16:creationId xmlns:a16="http://schemas.microsoft.com/office/drawing/2014/main" id="{EE198D0A-0F39-8E10-F23D-80ED1644034F}"/>
              </a:ext>
            </a:extLst>
          </p:cNvPr>
          <p:cNvCxnSpPr/>
          <p:nvPr/>
        </p:nvCxnSpPr>
        <p:spPr>
          <a:xfrm flipH="1">
            <a:off x="6421258" y="2931189"/>
            <a:ext cx="687011" cy="1201635"/>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pic>
        <p:nvPicPr>
          <p:cNvPr id="36" name="Graphic 35" descr="Pie with solid fill">
            <a:extLst>
              <a:ext uri="{FF2B5EF4-FFF2-40B4-BE49-F238E27FC236}">
                <a16:creationId xmlns:a16="http://schemas.microsoft.com/office/drawing/2014/main" id="{60C0D9AE-B337-4DBD-3EAE-4E179F1BDC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34660" y="3779317"/>
            <a:ext cx="1420001" cy="1420001"/>
          </a:xfrm>
          <a:prstGeom prst="rect">
            <a:avLst/>
          </a:prstGeom>
        </p:spPr>
      </p:pic>
      <p:pic>
        <p:nvPicPr>
          <p:cNvPr id="38" name="Graphic 37" descr="Whisk with solid fill">
            <a:extLst>
              <a:ext uri="{FF2B5EF4-FFF2-40B4-BE49-F238E27FC236}">
                <a16:creationId xmlns:a16="http://schemas.microsoft.com/office/drawing/2014/main" id="{4451C0F3-E3D7-569E-9B74-E77F70AD1B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30423" y="4284731"/>
            <a:ext cx="833816" cy="833816"/>
          </a:xfrm>
          <a:prstGeom prst="rect">
            <a:avLst/>
          </a:prstGeom>
        </p:spPr>
      </p:pic>
      <p:pic>
        <p:nvPicPr>
          <p:cNvPr id="40" name="Graphic 39" descr="Rolling Pin with solid fill">
            <a:extLst>
              <a:ext uri="{FF2B5EF4-FFF2-40B4-BE49-F238E27FC236}">
                <a16:creationId xmlns:a16="http://schemas.microsoft.com/office/drawing/2014/main" id="{9CDA2D68-7981-3E52-84F2-24887C54A0F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88135" y="4128761"/>
            <a:ext cx="833816" cy="833816"/>
          </a:xfrm>
          <a:prstGeom prst="rect">
            <a:avLst/>
          </a:prstGeom>
        </p:spPr>
      </p:pic>
    </p:spTree>
    <p:extLst>
      <p:ext uri="{BB962C8B-B14F-4D97-AF65-F5344CB8AC3E}">
        <p14:creationId xmlns:p14="http://schemas.microsoft.com/office/powerpoint/2010/main" val="2420747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a:extLst>
              <a:ext uri="{FF2B5EF4-FFF2-40B4-BE49-F238E27FC236}">
                <a16:creationId xmlns:a16="http://schemas.microsoft.com/office/drawing/2014/main" id="{AF8A88B0-77E8-43D4-92C8-11FEE102F84D}"/>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sp>
        <p:nvSpPr>
          <p:cNvPr id="11" name="Title 1">
            <a:extLst>
              <a:ext uri="{FF2B5EF4-FFF2-40B4-BE49-F238E27FC236}">
                <a16:creationId xmlns:a16="http://schemas.microsoft.com/office/drawing/2014/main" id="{EB5D1407-E0E7-4DA2-AB8C-AFFC47995FC1}"/>
              </a:ext>
            </a:extLst>
          </p:cNvPr>
          <p:cNvSpPr txBox="1">
            <a:spLocks/>
          </p:cNvSpPr>
          <p:nvPr/>
        </p:nvSpPr>
        <p:spPr>
          <a:xfrm>
            <a:off x="335280" y="141781"/>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I do… </a:t>
            </a:r>
            <a:endParaRPr lang="en-AU" b="1" dirty="0">
              <a:latin typeface="+mn-lt"/>
              <a:cs typeface="Calibri" panose="020F0502020204030204" pitchFamily="34" charset="0"/>
            </a:endParaRPr>
          </a:p>
        </p:txBody>
      </p:sp>
      <p:sp>
        <p:nvSpPr>
          <p:cNvPr id="2" name="Arrow: Right 13">
            <a:extLst>
              <a:ext uri="{FF2B5EF4-FFF2-40B4-BE49-F238E27FC236}">
                <a16:creationId xmlns:a16="http://schemas.microsoft.com/office/drawing/2014/main" id="{90D0AB03-56B6-4B7F-8073-C348ED575368}"/>
              </a:ext>
            </a:extLst>
          </p:cNvPr>
          <p:cNvSpPr/>
          <p:nvPr/>
        </p:nvSpPr>
        <p:spPr>
          <a:xfrm>
            <a:off x="5959789" y="4882198"/>
            <a:ext cx="847724" cy="147502"/>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cxnSp>
        <p:nvCxnSpPr>
          <p:cNvPr id="5" name="Straight Connector 4">
            <a:extLst>
              <a:ext uri="{FF2B5EF4-FFF2-40B4-BE49-F238E27FC236}">
                <a16:creationId xmlns:a16="http://schemas.microsoft.com/office/drawing/2014/main" id="{A9890187-2F93-5C73-9A71-99923E07CCBF}"/>
              </a:ext>
            </a:extLst>
          </p:cNvPr>
          <p:cNvCxnSpPr>
            <a:cxnSpLocks/>
          </p:cNvCxnSpPr>
          <p:nvPr/>
        </p:nvCxnSpPr>
        <p:spPr>
          <a:xfrm flipH="1">
            <a:off x="7450038" y="4783229"/>
            <a:ext cx="221298" cy="34544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Arrow: Right 13">
            <a:extLst>
              <a:ext uri="{FF2B5EF4-FFF2-40B4-BE49-F238E27FC236}">
                <a16:creationId xmlns:a16="http://schemas.microsoft.com/office/drawing/2014/main" id="{262D11BF-1FA4-5E9A-1022-B37676CA92A4}"/>
              </a:ext>
            </a:extLst>
          </p:cNvPr>
          <p:cNvSpPr/>
          <p:nvPr/>
        </p:nvSpPr>
        <p:spPr>
          <a:xfrm>
            <a:off x="7799570" y="4882198"/>
            <a:ext cx="847724" cy="147502"/>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graphicFrame>
        <p:nvGraphicFramePr>
          <p:cNvPr id="10" name="Table 9">
            <a:extLst>
              <a:ext uri="{FF2B5EF4-FFF2-40B4-BE49-F238E27FC236}">
                <a16:creationId xmlns:a16="http://schemas.microsoft.com/office/drawing/2014/main" id="{3E760B94-070A-2C42-23B1-87889E38526F}"/>
              </a:ext>
            </a:extLst>
          </p:cNvPr>
          <p:cNvGraphicFramePr>
            <a:graphicFrameLocks noGrp="1"/>
          </p:cNvGraphicFramePr>
          <p:nvPr>
            <p:extLst>
              <p:ext uri="{D42A27DB-BD31-4B8C-83A1-F6EECF244321}">
                <p14:modId xmlns:p14="http://schemas.microsoft.com/office/powerpoint/2010/main" val="859932264"/>
              </p:ext>
            </p:extLst>
          </p:nvPr>
        </p:nvGraphicFramePr>
        <p:xfrm>
          <a:off x="963010" y="1314459"/>
          <a:ext cx="10265979" cy="4024250"/>
        </p:xfrm>
        <a:graphic>
          <a:graphicData uri="http://schemas.openxmlformats.org/drawingml/2006/table">
            <a:tbl>
              <a:tblPr>
                <a:tableStyleId>{5C22544A-7EE6-4342-B048-85BDC9FD1C3A}</a:tableStyleId>
              </a:tblPr>
              <a:tblGrid>
                <a:gridCol w="4248749">
                  <a:extLst>
                    <a:ext uri="{9D8B030D-6E8A-4147-A177-3AD203B41FA5}">
                      <a16:colId xmlns:a16="http://schemas.microsoft.com/office/drawing/2014/main" val="1174973447"/>
                    </a:ext>
                  </a:extLst>
                </a:gridCol>
                <a:gridCol w="6017230">
                  <a:extLst>
                    <a:ext uri="{9D8B030D-6E8A-4147-A177-3AD203B41FA5}">
                      <a16:colId xmlns:a16="http://schemas.microsoft.com/office/drawing/2014/main" val="2314007287"/>
                    </a:ext>
                  </a:extLst>
                </a:gridCol>
              </a:tblGrid>
              <a:tr h="657698">
                <a:tc>
                  <a:txBody>
                    <a:bodyPr/>
                    <a:lstStyle/>
                    <a:p>
                      <a:pPr algn="ctr">
                        <a:lnSpc>
                          <a:spcPct val="107000"/>
                        </a:lnSpc>
                        <a:spcAft>
                          <a:spcPts val="800"/>
                        </a:spcAft>
                      </a:pPr>
                      <a:r>
                        <a:rPr lang="en-AU" sz="4800" b="1" dirty="0">
                          <a:solidFill>
                            <a:schemeClr val="tx1"/>
                          </a:solidFill>
                          <a:effectLst/>
                        </a:rPr>
                        <a:t>Suffix</a:t>
                      </a:r>
                      <a:endParaRPr lang="en-AU" sz="4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3FA"/>
                    </a:solidFill>
                  </a:tcPr>
                </a:tc>
                <a:tc>
                  <a:txBody>
                    <a:bodyPr/>
                    <a:lstStyle/>
                    <a:p>
                      <a:pPr algn="ctr">
                        <a:lnSpc>
                          <a:spcPct val="107000"/>
                        </a:lnSpc>
                        <a:spcAft>
                          <a:spcPts val="800"/>
                        </a:spcAft>
                      </a:pPr>
                      <a:r>
                        <a:rPr lang="en-AU" sz="4800" b="1" dirty="0">
                          <a:solidFill>
                            <a:schemeClr val="tx1"/>
                          </a:solidFill>
                          <a:effectLst/>
                        </a:rPr>
                        <a:t>-ed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3FA"/>
                    </a:solidFill>
                  </a:tcPr>
                </a:tc>
                <a:extLst>
                  <a:ext uri="{0D108BD9-81ED-4DB2-BD59-A6C34878D82A}">
                    <a16:rowId xmlns:a16="http://schemas.microsoft.com/office/drawing/2014/main" val="2980528011"/>
                  </a:ext>
                </a:extLst>
              </a:tr>
              <a:tr h="1228104">
                <a:tc>
                  <a:txBody>
                    <a:bodyPr/>
                    <a:lstStyle/>
                    <a:p>
                      <a:pPr marL="0" algn="ctr" defTabSz="914400" rtl="0" eaLnBrk="1" latinLnBrk="0" hangingPunct="1">
                        <a:lnSpc>
                          <a:spcPct val="107000"/>
                        </a:lnSpc>
                        <a:spcAft>
                          <a:spcPts val="800"/>
                        </a:spcAft>
                      </a:pPr>
                      <a:r>
                        <a:rPr lang="en-AU" sz="4000" b="0" kern="1200" dirty="0">
                          <a:solidFill>
                            <a:schemeClr val="tx1"/>
                          </a:solidFill>
                          <a:effectLst/>
                          <a:latin typeface="+mn-lt"/>
                          <a:ea typeface="+mn-ea"/>
                          <a:cs typeface="+mn-cs"/>
                        </a:rPr>
                        <a:t>Meaning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000" b="0" dirty="0">
                          <a:solidFill>
                            <a:schemeClr val="tx1"/>
                          </a:solidFill>
                          <a:effectLst/>
                        </a:rPr>
                        <a:t>past tense, </a:t>
                      </a:r>
                      <a:br>
                        <a:rPr lang="en-AU" sz="4000" b="0" dirty="0">
                          <a:solidFill>
                            <a:srgbClr val="000000"/>
                          </a:solidFill>
                          <a:effectLst/>
                        </a:rPr>
                      </a:br>
                      <a:r>
                        <a:rPr lang="en-AU" sz="4000" b="0" dirty="0">
                          <a:solidFill>
                            <a:schemeClr val="tx1"/>
                          </a:solidFill>
                          <a:effectLst/>
                        </a:rPr>
                        <a:t>‘already happened’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04435688"/>
                  </a:ext>
                </a:extLst>
              </a:tr>
              <a:tr h="1939167">
                <a:tc>
                  <a:txBody>
                    <a:bodyPr/>
                    <a:lstStyle/>
                    <a:p>
                      <a:pPr marL="0" algn="ctr" defTabSz="914400" rtl="0" eaLnBrk="1" latinLnBrk="0" hangingPunct="1">
                        <a:lnSpc>
                          <a:spcPct val="107000"/>
                        </a:lnSpc>
                        <a:spcAft>
                          <a:spcPts val="800"/>
                        </a:spcAft>
                      </a:pPr>
                      <a:r>
                        <a:rPr lang="en-AU" sz="4000" b="0" kern="1200" dirty="0">
                          <a:solidFill>
                            <a:schemeClr val="tx1"/>
                          </a:solidFill>
                          <a:effectLst/>
                          <a:latin typeface="+mn-lt"/>
                          <a:ea typeface="+mn-ea"/>
                          <a:cs typeface="+mn-cs"/>
                        </a:rPr>
                        <a:t>Rule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000" b="0" dirty="0">
                          <a:solidFill>
                            <a:schemeClr val="tx1"/>
                          </a:solidFill>
                          <a:effectLst/>
                          <a:latin typeface="Calibri"/>
                          <a:ea typeface="Calibri" panose="020F0502020204030204" pitchFamily="34" charset="0"/>
                          <a:cs typeface="Times New Roman"/>
                        </a:rPr>
                        <a:t>take away the silent e, </a:t>
                      </a:r>
                      <a:br>
                        <a:rPr lang="en-AU" sz="4000" b="0" dirty="0">
                          <a:solidFill>
                            <a:srgbClr val="000000"/>
                          </a:solidFill>
                          <a:effectLst/>
                          <a:latin typeface="Calibri"/>
                          <a:ea typeface="Calibri" panose="020F0502020204030204" pitchFamily="34" charset="0"/>
                          <a:cs typeface="Times New Roman"/>
                        </a:rPr>
                      </a:br>
                      <a:r>
                        <a:rPr lang="en-AU" sz="4000" b="0" dirty="0">
                          <a:solidFill>
                            <a:schemeClr val="tx1"/>
                          </a:solidFill>
                          <a:effectLst/>
                          <a:latin typeface="Calibri"/>
                          <a:ea typeface="Calibri" panose="020F0502020204030204" pitchFamily="34" charset="0"/>
                          <a:cs typeface="Times New Roman"/>
                        </a:rPr>
                        <a:t>then add the -ed.</a:t>
                      </a:r>
                    </a:p>
                    <a:p>
                      <a:pPr algn="ctr">
                        <a:lnSpc>
                          <a:spcPct val="107000"/>
                        </a:lnSpc>
                        <a:spcAft>
                          <a:spcPts val="800"/>
                        </a:spcAft>
                      </a:pPr>
                      <a:r>
                        <a:rPr lang="en-AU" sz="4000" dirty="0">
                          <a:effectLst/>
                          <a:latin typeface="Verdana"/>
                          <a:ea typeface="Yu Mincho"/>
                          <a:cs typeface="Arial"/>
                        </a:rPr>
                        <a:t>hike   hike   hik</a:t>
                      </a:r>
                      <a:r>
                        <a:rPr lang="en-AU" sz="4000" u="none" dirty="0">
                          <a:solidFill>
                            <a:schemeClr val="tx1"/>
                          </a:solidFill>
                          <a:effectLst/>
                          <a:latin typeface="Verdana"/>
                          <a:ea typeface="Yu Mincho"/>
                          <a:cs typeface="Arial"/>
                        </a:rPr>
                        <a:t>ed</a:t>
                      </a:r>
                      <a:endParaRPr lang="en-AU" sz="4000" b="0" u="none" dirty="0">
                        <a:solidFill>
                          <a:schemeClr val="tx1"/>
                        </a:solidFill>
                        <a:effectLst/>
                        <a:latin typeface="Verdana"/>
                        <a:ea typeface="Yu Mincho"/>
                        <a:cs typeface="Arial"/>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2342829"/>
                  </a:ext>
                </a:extLst>
              </a:tr>
            </a:tbl>
          </a:graphicData>
        </a:graphic>
      </p:graphicFrame>
      <p:cxnSp>
        <p:nvCxnSpPr>
          <p:cNvPr id="15" name="Straight Connector 14">
            <a:extLst>
              <a:ext uri="{FF2B5EF4-FFF2-40B4-BE49-F238E27FC236}">
                <a16:creationId xmlns:a16="http://schemas.microsoft.com/office/drawing/2014/main" id="{BC5F9AA2-FD07-84CB-111C-66B8A4CC46D4}"/>
              </a:ext>
            </a:extLst>
          </p:cNvPr>
          <p:cNvCxnSpPr>
            <a:cxnSpLocks/>
          </p:cNvCxnSpPr>
          <p:nvPr/>
        </p:nvCxnSpPr>
        <p:spPr>
          <a:xfrm flipH="1">
            <a:off x="8332859" y="4769325"/>
            <a:ext cx="244342" cy="50184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350CBC21-2C8D-3247-8C6E-A0B389E261F3}"/>
              </a:ext>
            </a:extLst>
          </p:cNvPr>
          <p:cNvSpPr/>
          <p:nvPr/>
        </p:nvSpPr>
        <p:spPr>
          <a:xfrm>
            <a:off x="9875690" y="4605837"/>
            <a:ext cx="716971" cy="1045664"/>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21" name="Straight Arrow Connector 20">
            <a:extLst>
              <a:ext uri="{FF2B5EF4-FFF2-40B4-BE49-F238E27FC236}">
                <a16:creationId xmlns:a16="http://schemas.microsoft.com/office/drawing/2014/main" id="{01315F3C-DE32-39D6-0649-835EB28FA43E}"/>
              </a:ext>
            </a:extLst>
          </p:cNvPr>
          <p:cNvCxnSpPr>
            <a:cxnSpLocks/>
          </p:cNvCxnSpPr>
          <p:nvPr/>
        </p:nvCxnSpPr>
        <p:spPr>
          <a:xfrm>
            <a:off x="7082819" y="5097803"/>
            <a:ext cx="446623" cy="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34C1913-5005-3B57-98A6-BE5A4C6CBC7B}"/>
              </a:ext>
            </a:extLst>
          </p:cNvPr>
          <p:cNvCxnSpPr>
            <a:cxnSpLocks/>
          </p:cNvCxnSpPr>
          <p:nvPr/>
        </p:nvCxnSpPr>
        <p:spPr>
          <a:xfrm>
            <a:off x="8663060" y="5098090"/>
            <a:ext cx="446623" cy="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Rectangle: Rounded Corners 2">
            <a:extLst>
              <a:ext uri="{FF2B5EF4-FFF2-40B4-BE49-F238E27FC236}">
                <a16:creationId xmlns:a16="http://schemas.microsoft.com/office/drawing/2014/main" id="{889C1B18-F294-69B9-6AB9-428B6F1EBB09}"/>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Graphic 3" descr="Teacher outline">
            <a:extLst>
              <a:ext uri="{FF2B5EF4-FFF2-40B4-BE49-F238E27FC236}">
                <a16:creationId xmlns:a16="http://schemas.microsoft.com/office/drawing/2014/main" id="{897ACA80-E117-622C-14DF-409348CE76B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spTree>
    <p:extLst>
      <p:ext uri="{BB962C8B-B14F-4D97-AF65-F5344CB8AC3E}">
        <p14:creationId xmlns:p14="http://schemas.microsoft.com/office/powerpoint/2010/main" val="525691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a:extLst>
              <a:ext uri="{FF2B5EF4-FFF2-40B4-BE49-F238E27FC236}">
                <a16:creationId xmlns:a16="http://schemas.microsoft.com/office/drawing/2014/main" id="{AF8A88B0-77E8-43D4-92C8-11FEE102F84D}"/>
              </a:ext>
            </a:extLst>
          </p:cNvPr>
          <p:cNvSpPr>
            <a:spLocks noGrp="1"/>
          </p:cNvSpPr>
          <p:nvPr>
            <p:ph type="ftr" sz="quarter" idx="4294967295"/>
          </p:nvPr>
        </p:nvSpPr>
        <p:spPr>
          <a:xfrm>
            <a:off x="0" y="6483350"/>
            <a:ext cx="7224713" cy="365125"/>
          </a:xfrm>
        </p:spPr>
        <p:txBody>
          <a:bodyPr/>
          <a:lstStyle/>
          <a:p>
            <a:r>
              <a:rPr lang="en-US" sz="1000" dirty="0"/>
              <a:t>© 2022 Education Services Australia Limited</a:t>
            </a:r>
            <a:endParaRPr lang="en-AU" sz="1000" dirty="0"/>
          </a:p>
        </p:txBody>
      </p:sp>
      <p:sp>
        <p:nvSpPr>
          <p:cNvPr id="11" name="Title 1">
            <a:extLst>
              <a:ext uri="{FF2B5EF4-FFF2-40B4-BE49-F238E27FC236}">
                <a16:creationId xmlns:a16="http://schemas.microsoft.com/office/drawing/2014/main" id="{EB5D1407-E0E7-4DA2-AB8C-AFFC47995FC1}"/>
              </a:ext>
            </a:extLst>
          </p:cNvPr>
          <p:cNvSpPr txBox="1">
            <a:spLocks/>
          </p:cNvSpPr>
          <p:nvPr/>
        </p:nvSpPr>
        <p:spPr>
          <a:xfrm>
            <a:off x="335280" y="120575"/>
            <a:ext cx="10515600" cy="10456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mn-lt"/>
                <a:cs typeface="Calibri" panose="020F0502020204030204" pitchFamily="34" charset="0"/>
              </a:rPr>
              <a:t>We do… </a:t>
            </a:r>
            <a:endParaRPr lang="en-AU" b="1" dirty="0">
              <a:latin typeface="+mn-lt"/>
              <a:cs typeface="Calibri" panose="020F0502020204030204" pitchFamily="34" charset="0"/>
            </a:endParaRPr>
          </a:p>
        </p:txBody>
      </p:sp>
      <p:sp>
        <p:nvSpPr>
          <p:cNvPr id="10" name="Rectangle: Rounded Corners 9">
            <a:extLst>
              <a:ext uri="{FF2B5EF4-FFF2-40B4-BE49-F238E27FC236}">
                <a16:creationId xmlns:a16="http://schemas.microsoft.com/office/drawing/2014/main" id="{3D21579D-35DF-00CD-9674-70D3DA6F6734}"/>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Classroom outline">
            <a:extLst>
              <a:ext uri="{FF2B5EF4-FFF2-40B4-BE49-F238E27FC236}">
                <a16:creationId xmlns:a16="http://schemas.microsoft.com/office/drawing/2014/main" id="{75E02222-19AF-75F8-6BCE-88ED71FE8F8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sp>
        <p:nvSpPr>
          <p:cNvPr id="14" name="Arrow: Right 13">
            <a:extLst>
              <a:ext uri="{FF2B5EF4-FFF2-40B4-BE49-F238E27FC236}">
                <a16:creationId xmlns:a16="http://schemas.microsoft.com/office/drawing/2014/main" id="{EE8BC6D1-CF67-94F0-DE63-CE3DC6F5B458}"/>
              </a:ext>
            </a:extLst>
          </p:cNvPr>
          <p:cNvSpPr/>
          <p:nvPr/>
        </p:nvSpPr>
        <p:spPr>
          <a:xfrm>
            <a:off x="5959789" y="4882198"/>
            <a:ext cx="847724" cy="147502"/>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cxnSp>
        <p:nvCxnSpPr>
          <p:cNvPr id="15" name="Straight Connector 14">
            <a:extLst>
              <a:ext uri="{FF2B5EF4-FFF2-40B4-BE49-F238E27FC236}">
                <a16:creationId xmlns:a16="http://schemas.microsoft.com/office/drawing/2014/main" id="{62035EF3-9FE2-27E8-C2EF-85C6B0F1E031}"/>
              </a:ext>
            </a:extLst>
          </p:cNvPr>
          <p:cNvCxnSpPr>
            <a:cxnSpLocks/>
          </p:cNvCxnSpPr>
          <p:nvPr/>
        </p:nvCxnSpPr>
        <p:spPr>
          <a:xfrm flipH="1">
            <a:off x="7450038" y="4783229"/>
            <a:ext cx="221298" cy="34544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6" name="Arrow: Right 13">
            <a:extLst>
              <a:ext uri="{FF2B5EF4-FFF2-40B4-BE49-F238E27FC236}">
                <a16:creationId xmlns:a16="http://schemas.microsoft.com/office/drawing/2014/main" id="{9A530923-19A8-E23D-6918-6D50A94E53B0}"/>
              </a:ext>
            </a:extLst>
          </p:cNvPr>
          <p:cNvSpPr/>
          <p:nvPr/>
        </p:nvSpPr>
        <p:spPr>
          <a:xfrm>
            <a:off x="7799570" y="4882198"/>
            <a:ext cx="847724" cy="147502"/>
          </a:xfrm>
          <a:prstGeom prst="rightArrow">
            <a:avLst/>
          </a:prstGeom>
          <a:solidFill>
            <a:srgbClr val="4656A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graphicFrame>
        <p:nvGraphicFramePr>
          <p:cNvPr id="17" name="Table 16">
            <a:extLst>
              <a:ext uri="{FF2B5EF4-FFF2-40B4-BE49-F238E27FC236}">
                <a16:creationId xmlns:a16="http://schemas.microsoft.com/office/drawing/2014/main" id="{7B90A272-269A-3377-CF0A-A8ED201AC361}"/>
              </a:ext>
            </a:extLst>
          </p:cNvPr>
          <p:cNvGraphicFramePr>
            <a:graphicFrameLocks noGrp="1"/>
          </p:cNvGraphicFramePr>
          <p:nvPr>
            <p:extLst>
              <p:ext uri="{D42A27DB-BD31-4B8C-83A1-F6EECF244321}">
                <p14:modId xmlns:p14="http://schemas.microsoft.com/office/powerpoint/2010/main" val="4164465041"/>
              </p:ext>
            </p:extLst>
          </p:nvPr>
        </p:nvGraphicFramePr>
        <p:xfrm>
          <a:off x="963010" y="1314459"/>
          <a:ext cx="10265979" cy="4140518"/>
        </p:xfrm>
        <a:graphic>
          <a:graphicData uri="http://schemas.openxmlformats.org/drawingml/2006/table">
            <a:tbl>
              <a:tblPr>
                <a:tableStyleId>{5C22544A-7EE6-4342-B048-85BDC9FD1C3A}</a:tableStyleId>
              </a:tblPr>
              <a:tblGrid>
                <a:gridCol w="4248749">
                  <a:extLst>
                    <a:ext uri="{9D8B030D-6E8A-4147-A177-3AD203B41FA5}">
                      <a16:colId xmlns:a16="http://schemas.microsoft.com/office/drawing/2014/main" val="1174973447"/>
                    </a:ext>
                  </a:extLst>
                </a:gridCol>
                <a:gridCol w="6017230">
                  <a:extLst>
                    <a:ext uri="{9D8B030D-6E8A-4147-A177-3AD203B41FA5}">
                      <a16:colId xmlns:a16="http://schemas.microsoft.com/office/drawing/2014/main" val="2314007287"/>
                    </a:ext>
                  </a:extLst>
                </a:gridCol>
              </a:tblGrid>
              <a:tr h="657698">
                <a:tc>
                  <a:txBody>
                    <a:bodyPr/>
                    <a:lstStyle/>
                    <a:p>
                      <a:pPr algn="ctr">
                        <a:lnSpc>
                          <a:spcPct val="107000"/>
                        </a:lnSpc>
                        <a:spcAft>
                          <a:spcPts val="800"/>
                        </a:spcAft>
                      </a:pPr>
                      <a:r>
                        <a:rPr lang="en-AU" sz="4800" b="1" dirty="0">
                          <a:solidFill>
                            <a:schemeClr val="tx1"/>
                          </a:solidFill>
                          <a:effectLst/>
                        </a:rPr>
                        <a:t>Suffix</a:t>
                      </a:r>
                      <a:endParaRPr lang="en-AU" sz="4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3FA"/>
                    </a:solidFill>
                  </a:tcPr>
                </a:tc>
                <a:tc>
                  <a:txBody>
                    <a:bodyPr/>
                    <a:lstStyle/>
                    <a:p>
                      <a:pPr algn="ctr">
                        <a:lnSpc>
                          <a:spcPct val="107000"/>
                        </a:lnSpc>
                        <a:spcAft>
                          <a:spcPts val="800"/>
                        </a:spcAft>
                      </a:pPr>
                      <a:r>
                        <a:rPr lang="en-AU" sz="5400" b="1" dirty="0">
                          <a:solidFill>
                            <a:schemeClr val="tx1"/>
                          </a:solidFill>
                          <a:effectLst/>
                        </a:rPr>
                        <a:t>-ed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E3FA"/>
                    </a:solidFill>
                  </a:tcPr>
                </a:tc>
                <a:extLst>
                  <a:ext uri="{0D108BD9-81ED-4DB2-BD59-A6C34878D82A}">
                    <a16:rowId xmlns:a16="http://schemas.microsoft.com/office/drawing/2014/main" val="2980528011"/>
                  </a:ext>
                </a:extLst>
              </a:tr>
              <a:tr h="1228104">
                <a:tc>
                  <a:txBody>
                    <a:bodyPr/>
                    <a:lstStyle/>
                    <a:p>
                      <a:pPr marL="0" algn="ctr" defTabSz="914400" rtl="0" eaLnBrk="1" latinLnBrk="0" hangingPunct="1">
                        <a:lnSpc>
                          <a:spcPct val="107000"/>
                        </a:lnSpc>
                        <a:spcAft>
                          <a:spcPts val="800"/>
                        </a:spcAft>
                      </a:pPr>
                      <a:r>
                        <a:rPr lang="en-AU" sz="4000" b="0" kern="1200" dirty="0">
                          <a:solidFill>
                            <a:schemeClr val="tx1"/>
                          </a:solidFill>
                          <a:effectLst/>
                          <a:latin typeface="+mn-lt"/>
                          <a:ea typeface="+mn-ea"/>
                          <a:cs typeface="+mn-cs"/>
                        </a:rPr>
                        <a:t>Meaning</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000" b="0" dirty="0">
                          <a:solidFill>
                            <a:schemeClr val="tx1"/>
                          </a:solidFill>
                          <a:effectLst/>
                        </a:rPr>
                        <a:t>Past tense, </a:t>
                      </a:r>
                      <a:br>
                        <a:rPr lang="en-AU" sz="4000" b="0" dirty="0">
                          <a:solidFill>
                            <a:schemeClr val="tx1"/>
                          </a:solidFill>
                          <a:effectLst/>
                        </a:rPr>
                      </a:br>
                      <a:r>
                        <a:rPr lang="en-AU" sz="4000" b="0" dirty="0">
                          <a:solidFill>
                            <a:schemeClr val="tx1"/>
                          </a:solidFill>
                          <a:effectLst/>
                        </a:rPr>
                        <a:t>‘already happened’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04435688"/>
                  </a:ext>
                </a:extLst>
              </a:tr>
              <a:tr h="1939167">
                <a:tc>
                  <a:txBody>
                    <a:bodyPr/>
                    <a:lstStyle/>
                    <a:p>
                      <a:pPr marL="0" algn="ctr" defTabSz="914400" rtl="0" eaLnBrk="1" latinLnBrk="0" hangingPunct="1">
                        <a:lnSpc>
                          <a:spcPct val="107000"/>
                        </a:lnSpc>
                        <a:spcAft>
                          <a:spcPts val="800"/>
                        </a:spcAft>
                      </a:pPr>
                      <a:r>
                        <a:rPr lang="en-AU" sz="4000" b="0" kern="1200" dirty="0">
                          <a:solidFill>
                            <a:schemeClr val="tx1"/>
                          </a:solidFill>
                          <a:effectLst/>
                          <a:latin typeface="+mn-lt"/>
                          <a:ea typeface="+mn-ea"/>
                          <a:cs typeface="+mn-cs"/>
                        </a:rPr>
                        <a:t>Rule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AU" sz="4000" b="0" dirty="0">
                          <a:solidFill>
                            <a:schemeClr val="tx1"/>
                          </a:solidFill>
                          <a:effectLst/>
                          <a:latin typeface="Calibri"/>
                          <a:ea typeface="Calibri" panose="020F0502020204030204" pitchFamily="34" charset="0"/>
                          <a:cs typeface="Times New Roman"/>
                        </a:rPr>
                        <a:t>Take away the silent e, </a:t>
                      </a:r>
                      <a:br>
                        <a:rPr lang="en-AU" sz="4000" b="0" dirty="0">
                          <a:solidFill>
                            <a:srgbClr val="000000"/>
                          </a:solidFill>
                          <a:effectLst/>
                          <a:latin typeface="Calibri"/>
                          <a:ea typeface="Calibri" panose="020F0502020204030204" pitchFamily="34" charset="0"/>
                          <a:cs typeface="Times New Roman"/>
                        </a:rPr>
                      </a:br>
                      <a:r>
                        <a:rPr lang="en-AU" sz="4000" b="0" dirty="0">
                          <a:solidFill>
                            <a:schemeClr val="tx1"/>
                          </a:solidFill>
                          <a:effectLst/>
                          <a:latin typeface="Calibri"/>
                          <a:ea typeface="Calibri" panose="020F0502020204030204" pitchFamily="34" charset="0"/>
                          <a:cs typeface="Times New Roman"/>
                        </a:rPr>
                        <a:t>then add the -ed.</a:t>
                      </a:r>
                    </a:p>
                    <a:p>
                      <a:pPr algn="ctr">
                        <a:lnSpc>
                          <a:spcPct val="107000"/>
                        </a:lnSpc>
                        <a:spcAft>
                          <a:spcPts val="800"/>
                        </a:spcAft>
                      </a:pPr>
                      <a:r>
                        <a:rPr lang="en-AU" sz="4000" dirty="0">
                          <a:effectLst/>
                          <a:latin typeface="Verdana" panose="020B0604030504040204" pitchFamily="34" charset="0"/>
                          <a:ea typeface="Yu Mincho" panose="02020400000000000000" pitchFamily="18" charset="-128"/>
                          <a:cs typeface="Arial" panose="020B0604020202020204" pitchFamily="34" charset="0"/>
                        </a:rPr>
                        <a:t>hike   hike   hik</a:t>
                      </a:r>
                      <a:r>
                        <a:rPr lang="en-AU" sz="4000" u="none" dirty="0">
                          <a:solidFill>
                            <a:schemeClr val="tx1"/>
                          </a:solidFill>
                          <a:effectLst/>
                          <a:latin typeface="Verdana" panose="020B0604030504040204" pitchFamily="34" charset="0"/>
                          <a:ea typeface="Yu Mincho" panose="02020400000000000000" pitchFamily="18" charset="-128"/>
                          <a:cs typeface="Arial" panose="020B0604020202020204" pitchFamily="34" charset="0"/>
                        </a:rPr>
                        <a:t>ed</a:t>
                      </a:r>
                      <a:endParaRPr lang="en-AU" sz="4000" b="0" u="none" dirty="0">
                        <a:solidFill>
                          <a:schemeClr val="tx1"/>
                        </a:solidFill>
                        <a:effectLst/>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2342829"/>
                  </a:ext>
                </a:extLst>
              </a:tr>
            </a:tbl>
          </a:graphicData>
        </a:graphic>
      </p:graphicFrame>
      <p:cxnSp>
        <p:nvCxnSpPr>
          <p:cNvPr id="18" name="Straight Connector 17">
            <a:extLst>
              <a:ext uri="{FF2B5EF4-FFF2-40B4-BE49-F238E27FC236}">
                <a16:creationId xmlns:a16="http://schemas.microsoft.com/office/drawing/2014/main" id="{254F9A60-B551-9C5A-DCA1-A1BFBC415BEE}"/>
              </a:ext>
            </a:extLst>
          </p:cNvPr>
          <p:cNvCxnSpPr>
            <a:cxnSpLocks/>
          </p:cNvCxnSpPr>
          <p:nvPr/>
        </p:nvCxnSpPr>
        <p:spPr>
          <a:xfrm flipH="1">
            <a:off x="8332859" y="4911218"/>
            <a:ext cx="244342" cy="501848"/>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1F517F06-C5E5-4B5A-F034-6A58B72E00ED}"/>
              </a:ext>
            </a:extLst>
          </p:cNvPr>
          <p:cNvSpPr/>
          <p:nvPr/>
        </p:nvSpPr>
        <p:spPr>
          <a:xfrm>
            <a:off x="9837686" y="4669602"/>
            <a:ext cx="716971" cy="1045664"/>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21" name="Straight Arrow Connector 20">
            <a:extLst>
              <a:ext uri="{FF2B5EF4-FFF2-40B4-BE49-F238E27FC236}">
                <a16:creationId xmlns:a16="http://schemas.microsoft.com/office/drawing/2014/main" id="{021A1E0E-CFE9-4135-C149-B9C4F527A39F}"/>
              </a:ext>
            </a:extLst>
          </p:cNvPr>
          <p:cNvCxnSpPr>
            <a:cxnSpLocks/>
          </p:cNvCxnSpPr>
          <p:nvPr/>
        </p:nvCxnSpPr>
        <p:spPr>
          <a:xfrm>
            <a:off x="7067053" y="5176633"/>
            <a:ext cx="446623" cy="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E2C127B9-B6A5-794B-CB96-7A7D64CA0D70}"/>
              </a:ext>
            </a:extLst>
          </p:cNvPr>
          <p:cNvCxnSpPr>
            <a:cxnSpLocks/>
          </p:cNvCxnSpPr>
          <p:nvPr/>
        </p:nvCxnSpPr>
        <p:spPr>
          <a:xfrm>
            <a:off x="8647294" y="5176920"/>
            <a:ext cx="446623" cy="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8453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8" ma:contentTypeDescription="Create a new document." ma:contentTypeScope="" ma:versionID="b680b4b856be39f608b7ceb587a17530">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14ca5e140cd97ac881496bb03f21dd8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Props1.xml><?xml version="1.0" encoding="utf-8"?>
<ds:datastoreItem xmlns:ds="http://schemas.openxmlformats.org/officeDocument/2006/customXml" ds:itemID="{B39937DE-0AE6-4F43-9F65-07FD77FC095C}">
  <ds:schemaRefs>
    <ds:schemaRef ds:uri="64eff3df-e3d6-48ed-978f-45ff25640900"/>
    <ds:schemaRef ds:uri="ff236c08-9611-4854-a4bb-16d44b7327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8D2FF6D-0E7C-45C2-87F9-BD1C136D3F00}">
  <ds:schemaRefs>
    <ds:schemaRef ds:uri="http://schemas.microsoft.com/sharepoint/v3/contenttype/forms"/>
  </ds:schemaRefs>
</ds:datastoreItem>
</file>

<file path=customXml/itemProps3.xml><?xml version="1.0" encoding="utf-8"?>
<ds:datastoreItem xmlns:ds="http://schemas.openxmlformats.org/officeDocument/2006/customXml" ds:itemID="{34B6B44C-FE25-47D4-AD61-028CF4DE9483}">
  <ds:schemaRefs>
    <ds:schemaRef ds:uri="64eff3df-e3d6-48ed-978f-45ff25640900"/>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2054</Words>
  <Application>Microsoft Office PowerPoint</Application>
  <PresentationFormat>Widescreen</PresentationFormat>
  <Paragraphs>216</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Arial,Sans-Serif</vt:lpstr>
      <vt:lpstr>Calibri</vt:lpstr>
      <vt:lpstr>Calibri Light</vt:lpstr>
      <vt:lpstr>Verdana</vt:lpstr>
      <vt:lpstr>Office Theme</vt:lpstr>
      <vt:lpstr>PowerPoint Presentation</vt:lpstr>
      <vt:lpstr>PowerPoint Presentation</vt:lpstr>
      <vt:lpstr>When you see these icons…</vt:lpstr>
      <vt:lpstr>PowerPoint Presentation</vt:lpstr>
      <vt:lpstr>We are learning to add an -ed suffix to a base word to show something that has  ‘already happened’.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 Booth</dc:creator>
  <cp:lastModifiedBy>Liz Heynes</cp:lastModifiedBy>
  <cp:revision>2</cp:revision>
  <dcterms:created xsi:type="dcterms:W3CDTF">2021-01-11T06:19:08Z</dcterms:created>
  <dcterms:modified xsi:type="dcterms:W3CDTF">2023-11-09T05:48:34Z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MediaServiceImageTags">
    <vt:lpwstr/>
  </property>
</Properties>
</file>