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3"/>
  </p:notesMasterIdLst>
  <p:handoutMasterIdLst>
    <p:handoutMasterId r:id="rId64"/>
  </p:handoutMasterIdLst>
  <p:sldIdLst>
    <p:sldId id="257" r:id="rId5"/>
    <p:sldId id="324" r:id="rId6"/>
    <p:sldId id="395" r:id="rId7"/>
    <p:sldId id="403" r:id="rId8"/>
    <p:sldId id="411" r:id="rId9"/>
    <p:sldId id="405" r:id="rId10"/>
    <p:sldId id="406" r:id="rId11"/>
    <p:sldId id="394" r:id="rId12"/>
    <p:sldId id="264" r:id="rId13"/>
    <p:sldId id="266" r:id="rId14"/>
    <p:sldId id="270" r:id="rId15"/>
    <p:sldId id="267" r:id="rId16"/>
    <p:sldId id="334" r:id="rId17"/>
    <p:sldId id="335" r:id="rId18"/>
    <p:sldId id="336" r:id="rId19"/>
    <p:sldId id="337" r:id="rId20"/>
    <p:sldId id="338" r:id="rId21"/>
    <p:sldId id="342" r:id="rId22"/>
    <p:sldId id="341" r:id="rId23"/>
    <p:sldId id="340" r:id="rId24"/>
    <p:sldId id="339" r:id="rId25"/>
    <p:sldId id="343" r:id="rId26"/>
    <p:sldId id="344" r:id="rId27"/>
    <p:sldId id="345" r:id="rId28"/>
    <p:sldId id="346" r:id="rId29"/>
    <p:sldId id="347" r:id="rId30"/>
    <p:sldId id="407" r:id="rId31"/>
    <p:sldId id="393" r:id="rId32"/>
    <p:sldId id="370" r:id="rId33"/>
    <p:sldId id="287" r:id="rId34"/>
    <p:sldId id="349" r:id="rId35"/>
    <p:sldId id="350" r:id="rId36"/>
    <p:sldId id="351" r:id="rId37"/>
    <p:sldId id="352" r:id="rId38"/>
    <p:sldId id="353" r:id="rId39"/>
    <p:sldId id="354" r:id="rId40"/>
    <p:sldId id="378" r:id="rId41"/>
    <p:sldId id="355" r:id="rId42"/>
    <p:sldId id="371" r:id="rId43"/>
    <p:sldId id="357" r:id="rId44"/>
    <p:sldId id="358" r:id="rId45"/>
    <p:sldId id="359" r:id="rId46"/>
    <p:sldId id="360" r:id="rId47"/>
    <p:sldId id="361" r:id="rId48"/>
    <p:sldId id="362" r:id="rId49"/>
    <p:sldId id="408" r:id="rId50"/>
    <p:sldId id="409" r:id="rId51"/>
    <p:sldId id="313" r:id="rId52"/>
    <p:sldId id="314" r:id="rId53"/>
    <p:sldId id="369" r:id="rId54"/>
    <p:sldId id="410" r:id="rId55"/>
    <p:sldId id="377" r:id="rId56"/>
    <p:sldId id="382" r:id="rId57"/>
    <p:sldId id="383" r:id="rId58"/>
    <p:sldId id="384" r:id="rId59"/>
    <p:sldId id="375" r:id="rId60"/>
    <p:sldId id="379" r:id="rId61"/>
    <p:sldId id="415"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7C1F53-FDA1-E1A7-7E25-60FB569BFAC6}" name="Katie Edwards" initials="KE" userId="S::katie.edwards@esa.edu.au::43829014-7c9f-466b-a8d2-53186a146c56" providerId="AD"/>
  <p188:author id="{03F7B475-652E-8BFC-261D-47A16C68C217}" name="Susan Spelic" initials="SS" userId="S::susan.spelic@esa.edu.au::c45c986e-2983-4622-b1dd-438edc36fca8" providerId="AD"/>
  <p188:author id="{AC1A14C9-5C87-F7A0-98A6-59A8A750B5A3}" name="Liz Heynes" initials="LH" userId="S::Liz.Heynes@esa.edu.au::e5ff50d5-f39a-42f6-9e9f-e790bcc8c38d" providerId="AD"/>
  <p188:author id="{894CCCEB-FABF-0F85-7062-35BD6BC6D978}"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5EB"/>
    <a:srgbClr val="AAB2CE"/>
    <a:srgbClr val="4557AD"/>
    <a:srgbClr val="00BB70"/>
    <a:srgbClr val="29B59A"/>
    <a:srgbClr val="A2AB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DB64C4-E3A8-4F74-8E70-0ADACBA4E57E}" v="13" dt="2023-10-30T00:42:15.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196" autoAdjust="0"/>
  </p:normalViewPr>
  <p:slideViewPr>
    <p:cSldViewPr snapToGrid="0">
      <p:cViewPr varScale="1">
        <p:scale>
          <a:sx n="70" d="100"/>
          <a:sy n="70" d="100"/>
        </p:scale>
        <p:origin x="2118" y="4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3.xml"/><Relationship Id="rId71"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handoutMaster" Target="handoutMasters/handoutMaster1.xml"/><Relationship Id="rId69"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Heynes" userId="e5ff50d5-f39a-42f6-9e9f-e790bcc8c38d" providerId="ADAL" clId="{E8DB64C4-E3A8-4F74-8E70-0ADACBA4E57E}"/>
    <pc:docChg chg="custSel modSld">
      <pc:chgData name="Liz Heynes" userId="e5ff50d5-f39a-42f6-9e9f-e790bcc8c38d" providerId="ADAL" clId="{E8DB64C4-E3A8-4F74-8E70-0ADACBA4E57E}" dt="2023-10-30T00:42:02.758" v="218" actId="790"/>
      <pc:docMkLst>
        <pc:docMk/>
      </pc:docMkLst>
      <pc:sldChg chg="addSp modSp">
        <pc:chgData name="Liz Heynes" userId="e5ff50d5-f39a-42f6-9e9f-e790bcc8c38d" providerId="ADAL" clId="{E8DB64C4-E3A8-4F74-8E70-0ADACBA4E57E}" dt="2023-10-16T01:04:44.619" v="0"/>
        <pc:sldMkLst>
          <pc:docMk/>
          <pc:sldMk cId="1861414753" sldId="257"/>
        </pc:sldMkLst>
        <pc:spChg chg="add mod">
          <ac:chgData name="Liz Heynes" userId="e5ff50d5-f39a-42f6-9e9f-e790bcc8c38d" providerId="ADAL" clId="{E8DB64C4-E3A8-4F74-8E70-0ADACBA4E57E}" dt="2023-10-16T01:04:44.619" v="0"/>
          <ac:spMkLst>
            <pc:docMk/>
            <pc:sldMk cId="1861414753" sldId="257"/>
            <ac:spMk id="6" creationId="{9F64BC30-EF57-F743-01B4-C97A29621F41}"/>
          </ac:spMkLst>
        </pc:spChg>
      </pc:sldChg>
      <pc:sldChg chg="modSp mod">
        <pc:chgData name="Liz Heynes" userId="e5ff50d5-f39a-42f6-9e9f-e790bcc8c38d" providerId="ADAL" clId="{E8DB64C4-E3A8-4F74-8E70-0ADACBA4E57E}" dt="2023-10-30T00:41:52.293" v="217" actId="790"/>
        <pc:sldMkLst>
          <pc:docMk/>
          <pc:sldMk cId="3465471192" sldId="324"/>
        </pc:sldMkLst>
        <pc:spChg chg="mod">
          <ac:chgData name="Liz Heynes" userId="e5ff50d5-f39a-42f6-9e9f-e790bcc8c38d" providerId="ADAL" clId="{E8DB64C4-E3A8-4F74-8E70-0ADACBA4E57E}" dt="2023-10-30T00:41:52.293" v="217" actId="790"/>
          <ac:spMkLst>
            <pc:docMk/>
            <pc:sldMk cId="3465471192" sldId="324"/>
            <ac:spMk id="9" creationId="{822B8AFA-B733-1718-F1BE-F24C833E5726}"/>
          </ac:spMkLst>
        </pc:spChg>
      </pc:sldChg>
      <pc:sldChg chg="modSp mod">
        <pc:chgData name="Liz Heynes" userId="e5ff50d5-f39a-42f6-9e9f-e790bcc8c38d" providerId="ADAL" clId="{E8DB64C4-E3A8-4F74-8E70-0ADACBA4E57E}" dt="2023-10-30T00:40:31.304" v="216" actId="20577"/>
        <pc:sldMkLst>
          <pc:docMk/>
          <pc:sldMk cId="3400384737" sldId="395"/>
        </pc:sldMkLst>
        <pc:spChg chg="mod">
          <ac:chgData name="Liz Heynes" userId="e5ff50d5-f39a-42f6-9e9f-e790bcc8c38d" providerId="ADAL" clId="{E8DB64C4-E3A8-4F74-8E70-0ADACBA4E57E}" dt="2023-10-30T00:40:31.304" v="216" actId="20577"/>
          <ac:spMkLst>
            <pc:docMk/>
            <pc:sldMk cId="3400384737" sldId="395"/>
            <ac:spMk id="5" creationId="{88A37587-85F1-9902-161B-C599A39F1387}"/>
          </ac:spMkLst>
        </pc:spChg>
      </pc:sldChg>
      <pc:sldChg chg="modNotesTx">
        <pc:chgData name="Liz Heynes" userId="e5ff50d5-f39a-42f6-9e9f-e790bcc8c38d" providerId="ADAL" clId="{E8DB64C4-E3A8-4F74-8E70-0ADACBA4E57E}" dt="2023-10-30T00:42:02.758" v="218" actId="790"/>
        <pc:sldMkLst>
          <pc:docMk/>
          <pc:sldMk cId="2538115285" sldId="403"/>
        </pc:sldMkLst>
      </pc:sldChg>
    </pc:docChg>
  </pc:docChgLst>
  <pc:docChgLst>
    <pc:chgData name="Elaine Stanley" userId="9dfc5ab9-b876-4d2e-b928-2720deac3464" providerId="ADAL" clId="{94C5CBBA-589B-404E-B596-13AEE6318FF2}"/>
    <pc:docChg chg="undo redo custSel modSld">
      <pc:chgData name="Elaine Stanley" userId="9dfc5ab9-b876-4d2e-b928-2720deac3464" providerId="ADAL" clId="{94C5CBBA-589B-404E-B596-13AEE6318FF2}" dt="2023-07-03T07:21:07.489" v="43" actId="20577"/>
      <pc:docMkLst>
        <pc:docMk/>
      </pc:docMkLst>
      <pc:sldChg chg="modSp mod">
        <pc:chgData name="Elaine Stanley" userId="9dfc5ab9-b876-4d2e-b928-2720deac3464" providerId="ADAL" clId="{94C5CBBA-589B-404E-B596-13AEE6318FF2}" dt="2023-07-03T07:16:55.995" v="1" actId="20577"/>
        <pc:sldMkLst>
          <pc:docMk/>
          <pc:sldMk cId="4194045555" sldId="340"/>
        </pc:sldMkLst>
        <pc:spChg chg="mod">
          <ac:chgData name="Elaine Stanley" userId="9dfc5ab9-b876-4d2e-b928-2720deac3464" providerId="ADAL" clId="{94C5CBBA-589B-404E-B596-13AEE6318FF2}" dt="2023-07-03T07:16:55.995" v="1" actId="20577"/>
          <ac:spMkLst>
            <pc:docMk/>
            <pc:sldMk cId="4194045555" sldId="340"/>
            <ac:spMk id="5" creationId="{0820ED27-5383-40AA-A265-8B1E9F9C662F}"/>
          </ac:spMkLst>
        </pc:spChg>
      </pc:sldChg>
      <pc:sldChg chg="modSp mod">
        <pc:chgData name="Elaine Stanley" userId="9dfc5ab9-b876-4d2e-b928-2720deac3464" providerId="ADAL" clId="{94C5CBBA-589B-404E-B596-13AEE6318FF2}" dt="2023-07-03T07:21:07.489" v="43" actId="20577"/>
        <pc:sldMkLst>
          <pc:docMk/>
          <pc:sldMk cId="2312668277" sldId="354"/>
        </pc:sldMkLst>
        <pc:spChg chg="mod">
          <ac:chgData name="Elaine Stanley" userId="9dfc5ab9-b876-4d2e-b928-2720deac3464" providerId="ADAL" clId="{94C5CBBA-589B-404E-B596-13AEE6318FF2}" dt="2023-07-03T07:21:01.918" v="32" actId="1076"/>
          <ac:spMkLst>
            <pc:docMk/>
            <pc:sldMk cId="2312668277" sldId="354"/>
            <ac:spMk id="9" creationId="{075F17C0-BDFD-16E5-352C-4273FB540F40}"/>
          </ac:spMkLst>
        </pc:spChg>
        <pc:spChg chg="mod">
          <ac:chgData name="Elaine Stanley" userId="9dfc5ab9-b876-4d2e-b928-2720deac3464" providerId="ADAL" clId="{94C5CBBA-589B-404E-B596-13AEE6318FF2}" dt="2023-07-03T07:21:07.489" v="43" actId="20577"/>
          <ac:spMkLst>
            <pc:docMk/>
            <pc:sldMk cId="2312668277" sldId="354"/>
            <ac:spMk id="21" creationId="{39830E32-124C-4348-B343-D916252520DF}"/>
          </ac:spMkLst>
        </pc:spChg>
        <pc:grpChg chg="mod">
          <ac:chgData name="Elaine Stanley" userId="9dfc5ab9-b876-4d2e-b928-2720deac3464" providerId="ADAL" clId="{94C5CBBA-589B-404E-B596-13AEE6318FF2}" dt="2023-07-03T07:21:04.747" v="39" actId="14100"/>
          <ac:grpSpMkLst>
            <pc:docMk/>
            <pc:sldMk cId="2312668277" sldId="354"/>
            <ac:grpSpMk id="23" creationId="{2F15041C-B8B0-4213-99B2-C70184829FA6}"/>
          </ac:grpSpMkLst>
        </pc:grpChg>
      </pc:sldChg>
    </pc:docChg>
  </pc:docChgLst>
  <pc:docChgLst>
    <pc:chgData name="Katie Edwards" userId="S::katie.edwards@esa.edu.au::43829014-7c9f-466b-a8d2-53186a146c56" providerId="AD" clId="Web-{18DDB135-A54C-CB74-2F74-414975E66B01}"/>
    <pc:docChg chg="modSld">
      <pc:chgData name="Katie Edwards" userId="S::katie.edwards@esa.edu.au::43829014-7c9f-466b-a8d2-53186a146c56" providerId="AD" clId="Web-{18DDB135-A54C-CB74-2F74-414975E66B01}" dt="2022-11-03T00:32:16.170" v="29" actId="20577"/>
      <pc:docMkLst>
        <pc:docMk/>
      </pc:docMkLst>
      <pc:sldChg chg="modSp">
        <pc:chgData name="Katie Edwards" userId="S::katie.edwards@esa.edu.au::43829014-7c9f-466b-a8d2-53186a146c56" providerId="AD" clId="Web-{18DDB135-A54C-CB74-2F74-414975E66B01}" dt="2022-11-02T22:48:36.918" v="0" actId="20577"/>
        <pc:sldMkLst>
          <pc:docMk/>
          <pc:sldMk cId="675162770" sldId="355"/>
        </pc:sldMkLst>
        <pc:spChg chg="mod">
          <ac:chgData name="Katie Edwards" userId="S::katie.edwards@esa.edu.au::43829014-7c9f-466b-a8d2-53186a146c56" providerId="AD" clId="Web-{18DDB135-A54C-CB74-2F74-414975E66B01}" dt="2022-11-02T22:48:36.918" v="0" actId="20577"/>
          <ac:spMkLst>
            <pc:docMk/>
            <pc:sldMk cId="675162770" sldId="355"/>
            <ac:spMk id="2" creationId="{5C16561D-7277-4512-87C8-CA7E9110DAE4}"/>
          </ac:spMkLst>
        </pc:spChg>
      </pc:sldChg>
      <pc:sldChg chg="addSp modSp">
        <pc:chgData name="Katie Edwards" userId="S::katie.edwards@esa.edu.au::43829014-7c9f-466b-a8d2-53186a146c56" providerId="AD" clId="Web-{18DDB135-A54C-CB74-2F74-414975E66B01}" dt="2022-11-03T00:31:44.232" v="22"/>
        <pc:sldMkLst>
          <pc:docMk/>
          <pc:sldMk cId="499960157" sldId="357"/>
        </pc:sldMkLst>
        <pc:spChg chg="mod">
          <ac:chgData name="Katie Edwards" userId="S::katie.edwards@esa.edu.au::43829014-7c9f-466b-a8d2-53186a146c56" providerId="AD" clId="Web-{18DDB135-A54C-CB74-2F74-414975E66B01}" dt="2022-11-03T00:31:43.779" v="21" actId="20577"/>
          <ac:spMkLst>
            <pc:docMk/>
            <pc:sldMk cId="499960157" sldId="357"/>
            <ac:spMk id="2" creationId="{5C16561D-7277-4512-87C8-CA7E9110DAE4}"/>
          </ac:spMkLst>
        </pc:spChg>
        <pc:spChg chg="add">
          <ac:chgData name="Katie Edwards" userId="S::katie.edwards@esa.edu.au::43829014-7c9f-466b-a8d2-53186a146c56" providerId="AD" clId="Web-{18DDB135-A54C-CB74-2F74-414975E66B01}" dt="2022-11-03T00:31:44.232" v="22"/>
          <ac:spMkLst>
            <pc:docMk/>
            <pc:sldMk cId="499960157" sldId="357"/>
            <ac:spMk id="4" creationId="{E2072491-F6DD-CE5E-E8CB-4BA7E55D4608}"/>
          </ac:spMkLst>
        </pc:spChg>
      </pc:sldChg>
      <pc:sldChg chg="modSp">
        <pc:chgData name="Katie Edwards" userId="S::katie.edwards@esa.edu.au::43829014-7c9f-466b-a8d2-53186a146c56" providerId="AD" clId="Web-{18DDB135-A54C-CB74-2F74-414975E66B01}" dt="2022-11-03T00:31:54.263" v="23" actId="20577"/>
        <pc:sldMkLst>
          <pc:docMk/>
          <pc:sldMk cId="2895194430" sldId="358"/>
        </pc:sldMkLst>
        <pc:spChg chg="mod">
          <ac:chgData name="Katie Edwards" userId="S::katie.edwards@esa.edu.au::43829014-7c9f-466b-a8d2-53186a146c56" providerId="AD" clId="Web-{18DDB135-A54C-CB74-2F74-414975E66B01}" dt="2022-11-03T00:31:54.263" v="23" actId="20577"/>
          <ac:spMkLst>
            <pc:docMk/>
            <pc:sldMk cId="2895194430" sldId="358"/>
            <ac:spMk id="2" creationId="{5C16561D-7277-4512-87C8-CA7E9110DAE4}"/>
          </ac:spMkLst>
        </pc:spChg>
      </pc:sldChg>
      <pc:sldChg chg="modSp">
        <pc:chgData name="Katie Edwards" userId="S::katie.edwards@esa.edu.au::43829014-7c9f-466b-a8d2-53186a146c56" providerId="AD" clId="Web-{18DDB135-A54C-CB74-2F74-414975E66B01}" dt="2022-11-03T00:31:58.841" v="24" actId="20577"/>
        <pc:sldMkLst>
          <pc:docMk/>
          <pc:sldMk cId="2265856015" sldId="359"/>
        </pc:sldMkLst>
        <pc:spChg chg="mod">
          <ac:chgData name="Katie Edwards" userId="S::katie.edwards@esa.edu.au::43829014-7c9f-466b-a8d2-53186a146c56" providerId="AD" clId="Web-{18DDB135-A54C-CB74-2F74-414975E66B01}" dt="2022-11-03T00:31:58.841" v="24" actId="20577"/>
          <ac:spMkLst>
            <pc:docMk/>
            <pc:sldMk cId="2265856015" sldId="359"/>
            <ac:spMk id="2" creationId="{5C16561D-7277-4512-87C8-CA7E9110DAE4}"/>
          </ac:spMkLst>
        </pc:spChg>
      </pc:sldChg>
      <pc:sldChg chg="modSp">
        <pc:chgData name="Katie Edwards" userId="S::katie.edwards@esa.edu.au::43829014-7c9f-466b-a8d2-53186a146c56" providerId="AD" clId="Web-{18DDB135-A54C-CB74-2F74-414975E66B01}" dt="2022-11-03T00:32:02.529" v="25" actId="20577"/>
        <pc:sldMkLst>
          <pc:docMk/>
          <pc:sldMk cId="3882884339" sldId="360"/>
        </pc:sldMkLst>
        <pc:spChg chg="mod">
          <ac:chgData name="Katie Edwards" userId="S::katie.edwards@esa.edu.au::43829014-7c9f-466b-a8d2-53186a146c56" providerId="AD" clId="Web-{18DDB135-A54C-CB74-2F74-414975E66B01}" dt="2022-11-03T00:32:02.529" v="25" actId="20577"/>
          <ac:spMkLst>
            <pc:docMk/>
            <pc:sldMk cId="3882884339" sldId="360"/>
            <ac:spMk id="2" creationId="{5C16561D-7277-4512-87C8-CA7E9110DAE4}"/>
          </ac:spMkLst>
        </pc:spChg>
      </pc:sldChg>
      <pc:sldChg chg="modSp">
        <pc:chgData name="Katie Edwards" userId="S::katie.edwards@esa.edu.au::43829014-7c9f-466b-a8d2-53186a146c56" providerId="AD" clId="Web-{18DDB135-A54C-CB74-2F74-414975E66B01}" dt="2022-11-03T00:32:05.873" v="26" actId="20577"/>
        <pc:sldMkLst>
          <pc:docMk/>
          <pc:sldMk cId="2957192419" sldId="361"/>
        </pc:sldMkLst>
        <pc:spChg chg="mod">
          <ac:chgData name="Katie Edwards" userId="S::katie.edwards@esa.edu.au::43829014-7c9f-466b-a8d2-53186a146c56" providerId="AD" clId="Web-{18DDB135-A54C-CB74-2F74-414975E66B01}" dt="2022-11-03T00:32:05.873" v="26" actId="20577"/>
          <ac:spMkLst>
            <pc:docMk/>
            <pc:sldMk cId="2957192419" sldId="361"/>
            <ac:spMk id="2" creationId="{5C16561D-7277-4512-87C8-CA7E9110DAE4}"/>
          </ac:spMkLst>
        </pc:spChg>
      </pc:sldChg>
      <pc:sldChg chg="modSp">
        <pc:chgData name="Katie Edwards" userId="S::katie.edwards@esa.edu.au::43829014-7c9f-466b-a8d2-53186a146c56" providerId="AD" clId="Web-{18DDB135-A54C-CB74-2F74-414975E66B01}" dt="2022-11-03T00:32:16.170" v="29" actId="20577"/>
        <pc:sldMkLst>
          <pc:docMk/>
          <pc:sldMk cId="3639320210" sldId="362"/>
        </pc:sldMkLst>
        <pc:spChg chg="mod">
          <ac:chgData name="Katie Edwards" userId="S::katie.edwards@esa.edu.au::43829014-7c9f-466b-a8d2-53186a146c56" providerId="AD" clId="Web-{18DDB135-A54C-CB74-2F74-414975E66B01}" dt="2022-11-03T00:32:16.170" v="29" actId="20577"/>
          <ac:spMkLst>
            <pc:docMk/>
            <pc:sldMk cId="3639320210" sldId="362"/>
            <ac:spMk id="2" creationId="{5C16561D-7277-4512-87C8-CA7E9110DAE4}"/>
          </ac:spMkLst>
        </pc:spChg>
      </pc:sldChg>
      <pc:sldChg chg="addSp delSp modSp">
        <pc:chgData name="Katie Edwards" userId="S::katie.edwards@esa.edu.au::43829014-7c9f-466b-a8d2-53186a146c56" providerId="AD" clId="Web-{18DDB135-A54C-CB74-2F74-414975E66B01}" dt="2022-11-03T00:31:39.997" v="20"/>
        <pc:sldMkLst>
          <pc:docMk/>
          <pc:sldMk cId="241636736" sldId="371"/>
        </pc:sldMkLst>
        <pc:spChg chg="del">
          <ac:chgData name="Katie Edwards" userId="S::katie.edwards@esa.edu.au::43829014-7c9f-466b-a8d2-53186a146c56" providerId="AD" clId="Web-{18DDB135-A54C-CB74-2F74-414975E66B01}" dt="2022-11-03T00:31:32.809" v="16"/>
          <ac:spMkLst>
            <pc:docMk/>
            <pc:sldMk cId="241636736" sldId="371"/>
            <ac:spMk id="2" creationId="{5C16561D-7277-4512-87C8-CA7E9110DAE4}"/>
          </ac:spMkLst>
        </pc:spChg>
        <pc:spChg chg="add del mod">
          <ac:chgData name="Katie Edwards" userId="S::katie.edwards@esa.edu.au::43829014-7c9f-466b-a8d2-53186a146c56" providerId="AD" clId="Web-{18DDB135-A54C-CB74-2F74-414975E66B01}" dt="2022-11-03T00:31:39.997" v="20"/>
          <ac:spMkLst>
            <pc:docMk/>
            <pc:sldMk cId="241636736" sldId="371"/>
            <ac:spMk id="4" creationId="{FD95F29A-31C2-4F90-3F81-B839800C02F4}"/>
          </ac:spMkLst>
        </pc:spChg>
        <pc:spChg chg="add mod">
          <ac:chgData name="Katie Edwards" userId="S::katie.edwards@esa.edu.au::43829014-7c9f-466b-a8d2-53186a146c56" providerId="AD" clId="Web-{18DDB135-A54C-CB74-2F74-414975E66B01}" dt="2022-11-03T00:31:37.919" v="19" actId="20577"/>
          <ac:spMkLst>
            <pc:docMk/>
            <pc:sldMk cId="241636736" sldId="371"/>
            <ac:spMk id="8" creationId="{8764AB71-5A66-6401-C178-F46DD5453C05}"/>
          </ac:spMkLst>
        </pc:spChg>
      </pc:sldChg>
      <pc:sldChg chg="modCm modNotes">
        <pc:chgData name="Katie Edwards" userId="S::katie.edwards@esa.edu.au::43829014-7c9f-466b-a8d2-53186a146c56" providerId="AD" clId="Web-{18DDB135-A54C-CB74-2F74-414975E66B01}" dt="2022-11-03T00:31:26.653" v="15"/>
        <pc:sldMkLst>
          <pc:docMk/>
          <pc:sldMk cId="3276097881" sldId="378"/>
        </pc:sldMkLst>
      </pc:sldChg>
    </pc:docChg>
  </pc:docChgLst>
  <pc:docChgLst>
    <pc:chgData name="Liz Heynes" userId="e5ff50d5-f39a-42f6-9e9f-e790bcc8c38d" providerId="ADAL" clId="{5EEB209F-6261-4D34-B758-073D77709975}"/>
    <pc:docChg chg="undo custSel addSld delSld modSld">
      <pc:chgData name="Liz Heynes" userId="e5ff50d5-f39a-42f6-9e9f-e790bcc8c38d" providerId="ADAL" clId="{5EEB209F-6261-4D34-B758-073D77709975}" dt="2022-12-05T22:58:20.954" v="335"/>
      <pc:docMkLst>
        <pc:docMk/>
      </pc:docMkLst>
      <pc:sldChg chg="addSp modSp">
        <pc:chgData name="Liz Heynes" userId="e5ff50d5-f39a-42f6-9e9f-e790bcc8c38d" providerId="ADAL" clId="{5EEB209F-6261-4D34-B758-073D77709975}" dt="2022-12-01T04:01:26.760" v="334"/>
        <pc:sldMkLst>
          <pc:docMk/>
          <pc:sldMk cId="1861414753" sldId="257"/>
        </pc:sldMkLst>
        <pc:spChg chg="add mod">
          <ac:chgData name="Liz Heynes" userId="e5ff50d5-f39a-42f6-9e9f-e790bcc8c38d" providerId="ADAL" clId="{5EEB209F-6261-4D34-B758-073D77709975}" dt="2022-12-01T04:01:26.760" v="334"/>
          <ac:spMkLst>
            <pc:docMk/>
            <pc:sldMk cId="1861414753" sldId="257"/>
            <ac:spMk id="2" creationId="{42526771-BC90-AAB4-8F28-8CB116642E21}"/>
          </ac:spMkLst>
        </pc:spChg>
        <pc:picChg chg="add mod">
          <ac:chgData name="Liz Heynes" userId="e5ff50d5-f39a-42f6-9e9f-e790bcc8c38d" providerId="ADAL" clId="{5EEB209F-6261-4D34-B758-073D77709975}" dt="2022-12-01T04:01:26.760" v="334"/>
          <ac:picMkLst>
            <pc:docMk/>
            <pc:sldMk cId="1861414753" sldId="257"/>
            <ac:picMk id="3" creationId="{5C2C1436-2068-9E68-C559-F09DC11EB66C}"/>
          </ac:picMkLst>
        </pc:picChg>
      </pc:sldChg>
      <pc:sldChg chg="modSp mod">
        <pc:chgData name="Liz Heynes" userId="e5ff50d5-f39a-42f6-9e9f-e790bcc8c38d" providerId="ADAL" clId="{5EEB209F-6261-4D34-B758-073D77709975}" dt="2022-11-25T05:11:47.917" v="218" actId="20577"/>
        <pc:sldMkLst>
          <pc:docMk/>
          <pc:sldMk cId="3465471192" sldId="324"/>
        </pc:sldMkLst>
        <pc:spChg chg="mod">
          <ac:chgData name="Liz Heynes" userId="e5ff50d5-f39a-42f6-9e9f-e790bcc8c38d" providerId="ADAL" clId="{5EEB209F-6261-4D34-B758-073D77709975}" dt="2022-11-25T05:11:47.917" v="218" actId="20577"/>
          <ac:spMkLst>
            <pc:docMk/>
            <pc:sldMk cId="3465471192" sldId="324"/>
            <ac:spMk id="3" creationId="{53D0840B-424A-B5AB-29AE-519110676764}"/>
          </ac:spMkLst>
        </pc:spChg>
        <pc:spChg chg="mod">
          <ac:chgData name="Liz Heynes" userId="e5ff50d5-f39a-42f6-9e9f-e790bcc8c38d" providerId="ADAL" clId="{5EEB209F-6261-4D34-B758-073D77709975}" dt="2022-11-25T05:10:59.356" v="199" actId="1036"/>
          <ac:spMkLst>
            <pc:docMk/>
            <pc:sldMk cId="3465471192" sldId="324"/>
            <ac:spMk id="7" creationId="{29B7111D-E08D-CC65-5F1D-82D17876904C}"/>
          </ac:spMkLst>
        </pc:spChg>
        <pc:spChg chg="mod">
          <ac:chgData name="Liz Heynes" userId="e5ff50d5-f39a-42f6-9e9f-e790bcc8c38d" providerId="ADAL" clId="{5EEB209F-6261-4D34-B758-073D77709975}" dt="2022-11-25T05:11:31.784" v="210" actId="20577"/>
          <ac:spMkLst>
            <pc:docMk/>
            <pc:sldMk cId="3465471192" sldId="324"/>
            <ac:spMk id="9" creationId="{822B8AFA-B733-1718-F1BE-F24C833E5726}"/>
          </ac:spMkLst>
        </pc:spChg>
      </pc:sldChg>
      <pc:sldChg chg="modNotesTx">
        <pc:chgData name="Liz Heynes" userId="e5ff50d5-f39a-42f6-9e9f-e790bcc8c38d" providerId="ADAL" clId="{5EEB209F-6261-4D34-B758-073D77709975}" dt="2022-11-25T05:13:23.937" v="223" actId="20577"/>
        <pc:sldMkLst>
          <pc:docMk/>
          <pc:sldMk cId="1979553893" sldId="369"/>
        </pc:sldMkLst>
      </pc:sldChg>
      <pc:sldChg chg="modNotesTx">
        <pc:chgData name="Liz Heynes" userId="e5ff50d5-f39a-42f6-9e9f-e790bcc8c38d" providerId="ADAL" clId="{5EEB209F-6261-4D34-B758-073D77709975}" dt="2022-11-25T05:12:36.161" v="219"/>
        <pc:sldMkLst>
          <pc:docMk/>
          <pc:sldMk cId="4269882919" sldId="375"/>
        </pc:sldMkLst>
      </pc:sldChg>
      <pc:sldChg chg="modNotesTx">
        <pc:chgData name="Liz Heynes" userId="e5ff50d5-f39a-42f6-9e9f-e790bcc8c38d" providerId="ADAL" clId="{5EEB209F-6261-4D34-B758-073D77709975}" dt="2022-11-25T05:14:20.908" v="235" actId="20577"/>
        <pc:sldMkLst>
          <pc:docMk/>
          <pc:sldMk cId="3276097881" sldId="378"/>
        </pc:sldMkLst>
      </pc:sldChg>
      <pc:sldChg chg="modNotesTx">
        <pc:chgData name="Liz Heynes" userId="e5ff50d5-f39a-42f6-9e9f-e790bcc8c38d" providerId="ADAL" clId="{5EEB209F-6261-4D34-B758-073D77709975}" dt="2022-11-25T05:15:17.440" v="254" actId="20577"/>
        <pc:sldMkLst>
          <pc:docMk/>
          <pc:sldMk cId="3568757931" sldId="393"/>
        </pc:sldMkLst>
      </pc:sldChg>
      <pc:sldChg chg="modNotesTx">
        <pc:chgData name="Liz Heynes" userId="e5ff50d5-f39a-42f6-9e9f-e790bcc8c38d" providerId="ADAL" clId="{5EEB209F-6261-4D34-B758-073D77709975}" dt="2022-11-25T05:16:04.261" v="273" actId="20577"/>
        <pc:sldMkLst>
          <pc:docMk/>
          <pc:sldMk cId="3105381944" sldId="394"/>
        </pc:sldMkLst>
      </pc:sldChg>
      <pc:sldChg chg="modSp mod">
        <pc:chgData name="Liz Heynes" userId="e5ff50d5-f39a-42f6-9e9f-e790bcc8c38d" providerId="ADAL" clId="{5EEB209F-6261-4D34-B758-073D77709975}" dt="2022-11-25T05:09:13.221" v="111" actId="20577"/>
        <pc:sldMkLst>
          <pc:docMk/>
          <pc:sldMk cId="3400384737" sldId="395"/>
        </pc:sldMkLst>
        <pc:spChg chg="mod">
          <ac:chgData name="Liz Heynes" userId="e5ff50d5-f39a-42f6-9e9f-e790bcc8c38d" providerId="ADAL" clId="{5EEB209F-6261-4D34-B758-073D77709975}" dt="2022-11-25T05:09:13.221" v="111" actId="20577"/>
          <ac:spMkLst>
            <pc:docMk/>
            <pc:sldMk cId="3400384737" sldId="395"/>
            <ac:spMk id="5" creationId="{88A37587-85F1-9902-161B-C599A39F1387}"/>
          </ac:spMkLst>
        </pc:spChg>
      </pc:sldChg>
      <pc:sldChg chg="addSp modSp mod modNotesTx">
        <pc:chgData name="Liz Heynes" userId="e5ff50d5-f39a-42f6-9e9f-e790bcc8c38d" providerId="ADAL" clId="{5EEB209F-6261-4D34-B758-073D77709975}" dt="2022-11-25T05:17:57.510" v="286" actId="6549"/>
        <pc:sldMkLst>
          <pc:docMk/>
          <pc:sldMk cId="2538115285" sldId="403"/>
        </pc:sldMkLst>
        <pc:spChg chg="add mod">
          <ac:chgData name="Liz Heynes" userId="e5ff50d5-f39a-42f6-9e9f-e790bcc8c38d" providerId="ADAL" clId="{5EEB209F-6261-4D34-B758-073D77709975}" dt="2022-11-22T04:28:07.720" v="36" actId="122"/>
          <ac:spMkLst>
            <pc:docMk/>
            <pc:sldMk cId="2538115285" sldId="403"/>
            <ac:spMk id="2" creationId="{AF1F094A-37F3-2D51-B7CD-3F550E6ECC99}"/>
          </ac:spMkLst>
        </pc:spChg>
        <pc:grpChg chg="mod">
          <ac:chgData name="Liz Heynes" userId="e5ff50d5-f39a-42f6-9e9f-e790bcc8c38d" providerId="ADAL" clId="{5EEB209F-6261-4D34-B758-073D77709975}" dt="2022-11-22T04:28:16.253" v="48" actId="1036"/>
          <ac:grpSpMkLst>
            <pc:docMk/>
            <pc:sldMk cId="2538115285" sldId="403"/>
            <ac:grpSpMk id="5" creationId="{B09CA619-A8BB-4141-BCB0-B6C1C02B9DAC}"/>
          </ac:grpSpMkLst>
        </pc:grpChg>
      </pc:sldChg>
      <pc:sldChg chg="del modNotesTx">
        <pc:chgData name="Liz Heynes" userId="e5ff50d5-f39a-42f6-9e9f-e790bcc8c38d" providerId="ADAL" clId="{5EEB209F-6261-4D34-B758-073D77709975}" dt="2022-11-25T05:20:31.033" v="292" actId="2696"/>
        <pc:sldMkLst>
          <pc:docMk/>
          <pc:sldMk cId="613241189" sldId="404"/>
        </pc:sldMkLst>
      </pc:sldChg>
      <pc:sldChg chg="addSp delSp modSp mod modAnim modNotesTx">
        <pc:chgData name="Liz Heynes" userId="e5ff50d5-f39a-42f6-9e9f-e790bcc8c38d" providerId="ADAL" clId="{5EEB209F-6261-4D34-B758-073D77709975}" dt="2022-11-25T05:30:32.523" v="306" actId="20577"/>
        <pc:sldMkLst>
          <pc:docMk/>
          <pc:sldMk cId="1643340237" sldId="405"/>
        </pc:sldMkLst>
        <pc:spChg chg="add mod">
          <ac:chgData name="Liz Heynes" userId="e5ff50d5-f39a-42f6-9e9f-e790bcc8c38d" providerId="ADAL" clId="{5EEB209F-6261-4D34-B758-073D77709975}" dt="2022-11-25T05:24:42.391" v="297" actId="207"/>
          <ac:spMkLst>
            <pc:docMk/>
            <pc:sldMk cId="1643340237" sldId="405"/>
            <ac:spMk id="2" creationId="{0A1BBD3F-F2FD-4C7C-7DB5-A64B660BA5CD}"/>
          </ac:spMkLst>
        </pc:spChg>
        <pc:spChg chg="add mod">
          <ac:chgData name="Liz Heynes" userId="e5ff50d5-f39a-42f6-9e9f-e790bcc8c38d" providerId="ADAL" clId="{5EEB209F-6261-4D34-B758-073D77709975}" dt="2022-11-22T03:31:29.397" v="2"/>
          <ac:spMkLst>
            <pc:docMk/>
            <pc:sldMk cId="1643340237" sldId="405"/>
            <ac:spMk id="3" creationId="{8C8E36EA-AB47-C129-7363-181C142095F2}"/>
          </ac:spMkLst>
        </pc:spChg>
        <pc:spChg chg="add mod">
          <ac:chgData name="Liz Heynes" userId="e5ff50d5-f39a-42f6-9e9f-e790bcc8c38d" providerId="ADAL" clId="{5EEB209F-6261-4D34-B758-073D77709975}" dt="2022-11-22T04:30:41.805" v="59" actId="1036"/>
          <ac:spMkLst>
            <pc:docMk/>
            <pc:sldMk cId="1643340237" sldId="405"/>
            <ac:spMk id="7" creationId="{59B3A7D0-1614-D6C2-6EAD-EB1358C8AD60}"/>
          </ac:spMkLst>
        </pc:spChg>
        <pc:spChg chg="mod">
          <ac:chgData name="Liz Heynes" userId="e5ff50d5-f39a-42f6-9e9f-e790bcc8c38d" providerId="ADAL" clId="{5EEB209F-6261-4D34-B758-073D77709975}" dt="2022-11-22T03:31:26.550" v="0" actId="6549"/>
          <ac:spMkLst>
            <pc:docMk/>
            <pc:sldMk cId="1643340237" sldId="405"/>
            <ac:spMk id="16" creationId="{BA57179D-81A6-4CCE-930B-491EA8929E77}"/>
          </ac:spMkLst>
        </pc:spChg>
        <pc:grpChg chg="del">
          <ac:chgData name="Liz Heynes" userId="e5ff50d5-f39a-42f6-9e9f-e790bcc8c38d" providerId="ADAL" clId="{5EEB209F-6261-4D34-B758-073D77709975}" dt="2022-11-22T03:31:27.980" v="1" actId="478"/>
          <ac:grpSpMkLst>
            <pc:docMk/>
            <pc:sldMk cId="1643340237" sldId="405"/>
            <ac:grpSpMk id="14" creationId="{98C1C658-EA0E-4A9E-AAD4-0196CC094100}"/>
          </ac:grpSpMkLst>
        </pc:grpChg>
        <pc:picChg chg="add mod">
          <ac:chgData name="Liz Heynes" userId="e5ff50d5-f39a-42f6-9e9f-e790bcc8c38d" providerId="ADAL" clId="{5EEB209F-6261-4D34-B758-073D77709975}" dt="2022-11-22T05:02:29.331" v="62" actId="207"/>
          <ac:picMkLst>
            <pc:docMk/>
            <pc:sldMk cId="1643340237" sldId="405"/>
            <ac:picMk id="4" creationId="{F92CA345-7599-625A-A508-93A3439ECEE5}"/>
          </ac:picMkLst>
        </pc:picChg>
        <pc:picChg chg="add mod">
          <ac:chgData name="Liz Heynes" userId="e5ff50d5-f39a-42f6-9e9f-e790bcc8c38d" providerId="ADAL" clId="{5EEB209F-6261-4D34-B758-073D77709975}" dt="2022-11-22T05:02:29.331" v="62" actId="207"/>
          <ac:picMkLst>
            <pc:docMk/>
            <pc:sldMk cId="1643340237" sldId="405"/>
            <ac:picMk id="5" creationId="{58978AAA-1E81-5663-66E3-B9835AD2C93C}"/>
          </ac:picMkLst>
        </pc:picChg>
        <pc:picChg chg="add mod">
          <ac:chgData name="Liz Heynes" userId="e5ff50d5-f39a-42f6-9e9f-e790bcc8c38d" providerId="ADAL" clId="{5EEB209F-6261-4D34-B758-073D77709975}" dt="2022-11-22T05:02:29.331" v="62" actId="207"/>
          <ac:picMkLst>
            <pc:docMk/>
            <pc:sldMk cId="1643340237" sldId="405"/>
            <ac:picMk id="6" creationId="{447B5409-4D29-BE45-6030-AC20A67CC0D9}"/>
          </ac:picMkLst>
        </pc:picChg>
        <pc:picChg chg="del">
          <ac:chgData name="Liz Heynes" userId="e5ff50d5-f39a-42f6-9e9f-e790bcc8c38d" providerId="ADAL" clId="{5EEB209F-6261-4D34-B758-073D77709975}" dt="2022-11-22T03:32:26.855" v="3" actId="478"/>
          <ac:picMkLst>
            <pc:docMk/>
            <pc:sldMk cId="1643340237" sldId="405"/>
            <ac:picMk id="17" creationId="{5244882E-0FA0-443E-8CFD-5EB7E151422A}"/>
          </ac:picMkLst>
        </pc:picChg>
        <pc:picChg chg="del">
          <ac:chgData name="Liz Heynes" userId="e5ff50d5-f39a-42f6-9e9f-e790bcc8c38d" providerId="ADAL" clId="{5EEB209F-6261-4D34-B758-073D77709975}" dt="2022-11-22T03:32:27.757" v="4" actId="478"/>
          <ac:picMkLst>
            <pc:docMk/>
            <pc:sldMk cId="1643340237" sldId="405"/>
            <ac:picMk id="18" creationId="{9C9E576F-83A8-45EE-B664-DBE6EC61701C}"/>
          </ac:picMkLst>
        </pc:picChg>
        <pc:picChg chg="del">
          <ac:chgData name="Liz Heynes" userId="e5ff50d5-f39a-42f6-9e9f-e790bcc8c38d" providerId="ADAL" clId="{5EEB209F-6261-4D34-B758-073D77709975}" dt="2022-11-22T03:32:28.836" v="5" actId="478"/>
          <ac:picMkLst>
            <pc:docMk/>
            <pc:sldMk cId="1643340237" sldId="405"/>
            <ac:picMk id="19" creationId="{0650A686-B348-443C-99A5-998F84F54334}"/>
          </ac:picMkLst>
        </pc:picChg>
      </pc:sldChg>
      <pc:sldChg chg="modSp mod modNotesTx">
        <pc:chgData name="Liz Heynes" userId="e5ff50d5-f39a-42f6-9e9f-e790bcc8c38d" providerId="ADAL" clId="{5EEB209F-6261-4D34-B758-073D77709975}" dt="2022-11-25T05:24:54.897" v="300" actId="207"/>
        <pc:sldMkLst>
          <pc:docMk/>
          <pc:sldMk cId="2188058657" sldId="406"/>
        </pc:sldMkLst>
        <pc:spChg chg="mod">
          <ac:chgData name="Liz Heynes" userId="e5ff50d5-f39a-42f6-9e9f-e790bcc8c38d" providerId="ADAL" clId="{5EEB209F-6261-4D34-B758-073D77709975}" dt="2022-11-25T05:24:47.588" v="298" actId="207"/>
          <ac:spMkLst>
            <pc:docMk/>
            <pc:sldMk cId="2188058657" sldId="406"/>
            <ac:spMk id="12" creationId="{7CF7F11F-99A7-4F1C-BB74-7C0065F4411D}"/>
          </ac:spMkLst>
        </pc:spChg>
        <pc:spChg chg="mod">
          <ac:chgData name="Liz Heynes" userId="e5ff50d5-f39a-42f6-9e9f-e790bcc8c38d" providerId="ADAL" clId="{5EEB209F-6261-4D34-B758-073D77709975}" dt="2022-11-25T05:24:54.897" v="300" actId="207"/>
          <ac:spMkLst>
            <pc:docMk/>
            <pc:sldMk cId="2188058657" sldId="406"/>
            <ac:spMk id="13" creationId="{31E8E307-75FF-4B7D-B6AE-B56E1A27273E}"/>
          </ac:spMkLst>
        </pc:spChg>
        <pc:spChg chg="mod">
          <ac:chgData name="Liz Heynes" userId="e5ff50d5-f39a-42f6-9e9f-e790bcc8c38d" providerId="ADAL" clId="{5EEB209F-6261-4D34-B758-073D77709975}" dt="2022-11-25T05:24:51.109" v="299" actId="207"/>
          <ac:spMkLst>
            <pc:docMk/>
            <pc:sldMk cId="2188058657" sldId="406"/>
            <ac:spMk id="14" creationId="{C7B5847D-7405-44C1-81BB-03355E210B12}"/>
          </ac:spMkLst>
        </pc:spChg>
      </pc:sldChg>
      <pc:sldChg chg="modNotesTx">
        <pc:chgData name="Liz Heynes" userId="e5ff50d5-f39a-42f6-9e9f-e790bcc8c38d" providerId="ADAL" clId="{5EEB209F-6261-4D34-B758-073D77709975}" dt="2022-11-25T05:31:06.121" v="308" actId="20577"/>
        <pc:sldMkLst>
          <pc:docMk/>
          <pc:sldMk cId="3161949510" sldId="407"/>
        </pc:sldMkLst>
      </pc:sldChg>
      <pc:sldChg chg="modNotesTx">
        <pc:chgData name="Liz Heynes" userId="e5ff50d5-f39a-42f6-9e9f-e790bcc8c38d" providerId="ADAL" clId="{5EEB209F-6261-4D34-B758-073D77709975}" dt="2022-11-25T05:31:49.350" v="316" actId="20577"/>
        <pc:sldMkLst>
          <pc:docMk/>
          <pc:sldMk cId="3585883382" sldId="408"/>
        </pc:sldMkLst>
      </pc:sldChg>
      <pc:sldChg chg="modNotesTx">
        <pc:chgData name="Liz Heynes" userId="e5ff50d5-f39a-42f6-9e9f-e790bcc8c38d" providerId="ADAL" clId="{5EEB209F-6261-4D34-B758-073D77709975}" dt="2022-11-25T05:32:42.146" v="333" actId="20577"/>
        <pc:sldMkLst>
          <pc:docMk/>
          <pc:sldMk cId="2900516073" sldId="409"/>
        </pc:sldMkLst>
      </pc:sldChg>
      <pc:sldChg chg="modNotesTx">
        <pc:chgData name="Liz Heynes" userId="e5ff50d5-f39a-42f6-9e9f-e790bcc8c38d" providerId="ADAL" clId="{5EEB209F-6261-4D34-B758-073D77709975}" dt="2022-11-25T05:13:05.618" v="221" actId="20577"/>
        <pc:sldMkLst>
          <pc:docMk/>
          <pc:sldMk cId="1925910490" sldId="410"/>
        </pc:sldMkLst>
      </pc:sldChg>
      <pc:sldChg chg="delSp add mod modNotesTx">
        <pc:chgData name="Liz Heynes" userId="e5ff50d5-f39a-42f6-9e9f-e790bcc8c38d" providerId="ADAL" clId="{5EEB209F-6261-4D34-B758-073D77709975}" dt="2022-11-25T05:20:26.235" v="291" actId="478"/>
        <pc:sldMkLst>
          <pc:docMk/>
          <pc:sldMk cId="445023037" sldId="411"/>
        </pc:sldMkLst>
        <pc:spChg chg="del">
          <ac:chgData name="Liz Heynes" userId="e5ff50d5-f39a-42f6-9e9f-e790bcc8c38d" providerId="ADAL" clId="{5EEB209F-6261-4D34-B758-073D77709975}" dt="2022-11-25T05:20:26.235" v="291" actId="478"/>
          <ac:spMkLst>
            <pc:docMk/>
            <pc:sldMk cId="445023037" sldId="411"/>
            <ac:spMk id="2" creationId="{9572260B-532C-A80C-88ED-14301A208607}"/>
          </ac:spMkLst>
        </pc:spChg>
      </pc:sldChg>
      <pc:sldChg chg="add">
        <pc:chgData name="Liz Heynes" userId="e5ff50d5-f39a-42f6-9e9f-e790bcc8c38d" providerId="ADAL" clId="{5EEB209F-6261-4D34-B758-073D77709975}" dt="2022-12-05T22:58:20.954" v="335"/>
        <pc:sldMkLst>
          <pc:docMk/>
          <pc:sldMk cId="1601217834" sldId="415"/>
        </pc:sldMkLst>
      </pc:sldChg>
    </pc:docChg>
  </pc:docChgLst>
  <pc:docChgLst>
    <pc:chgData name="Katie Edwards" userId="S::katie.edwards@esa.edu.au::43829014-7c9f-466b-a8d2-53186a146c56" providerId="AD" clId="Web-{B4391AA2-8FF0-9443-97F7-7E6059720401}"/>
    <pc:docChg chg="mod modSld">
      <pc:chgData name="Katie Edwards" userId="S::katie.edwards@esa.edu.au::43829014-7c9f-466b-a8d2-53186a146c56" providerId="AD" clId="Web-{B4391AA2-8FF0-9443-97F7-7E6059720401}" dt="2022-10-31T22:54:14.367" v="11"/>
      <pc:docMkLst>
        <pc:docMk/>
      </pc:docMkLst>
      <pc:sldChg chg="modCm">
        <pc:chgData name="Katie Edwards" userId="S::katie.edwards@esa.edu.au::43829014-7c9f-466b-a8d2-53186a146c56" providerId="AD" clId="Web-{B4391AA2-8FF0-9443-97F7-7E6059720401}" dt="2022-10-31T22:51:38.519" v="1"/>
        <pc:sldMkLst>
          <pc:docMk/>
          <pc:sldMk cId="3276097881" sldId="378"/>
        </pc:sldMkLst>
      </pc:sldChg>
      <pc:sldChg chg="modCm modNotes">
        <pc:chgData name="Katie Edwards" userId="S::katie.edwards@esa.edu.au::43829014-7c9f-466b-a8d2-53186a146c56" providerId="AD" clId="Web-{B4391AA2-8FF0-9443-97F7-7E6059720401}" dt="2022-10-31T22:54:14.367" v="11"/>
        <pc:sldMkLst>
          <pc:docMk/>
          <pc:sldMk cId="3585883382" sldId="408"/>
        </pc:sldMkLst>
      </pc:sldChg>
    </pc:docChg>
  </pc:docChgLst>
  <pc:docChgLst>
    <pc:chgData name="Liz Heynes" userId="e5ff50d5-f39a-42f6-9e9f-e790bcc8c38d" providerId="ADAL" clId="{6D942290-A5AC-4FBA-9EC8-54E5D158DE5B}"/>
    <pc:docChg chg="undo custSel modSld">
      <pc:chgData name="Liz Heynes" userId="e5ff50d5-f39a-42f6-9e9f-e790bcc8c38d" providerId="ADAL" clId="{6D942290-A5AC-4FBA-9EC8-54E5D158DE5B}" dt="2023-03-23T04:25:41.608" v="332" actId="20577"/>
      <pc:docMkLst>
        <pc:docMk/>
      </pc:docMkLst>
      <pc:sldChg chg="modSp mod">
        <pc:chgData name="Liz Heynes" userId="e5ff50d5-f39a-42f6-9e9f-e790bcc8c38d" providerId="ADAL" clId="{6D942290-A5AC-4FBA-9EC8-54E5D158DE5B}" dt="2023-03-23T04:25:38.437" v="331" actId="20577"/>
        <pc:sldMkLst>
          <pc:docMk/>
          <pc:sldMk cId="2297384551" sldId="313"/>
        </pc:sldMkLst>
        <pc:spChg chg="mod">
          <ac:chgData name="Liz Heynes" userId="e5ff50d5-f39a-42f6-9e9f-e790bcc8c38d" providerId="ADAL" clId="{6D942290-A5AC-4FBA-9EC8-54E5D158DE5B}" dt="2023-03-23T04:25:38.437" v="331" actId="20577"/>
          <ac:spMkLst>
            <pc:docMk/>
            <pc:sldMk cId="2297384551" sldId="313"/>
            <ac:spMk id="11" creationId="{D2E8ED74-2D9C-4805-B839-5B422A932B7E}"/>
          </ac:spMkLst>
        </pc:spChg>
      </pc:sldChg>
      <pc:sldChg chg="addSp delSp modSp mod">
        <pc:chgData name="Liz Heynes" userId="e5ff50d5-f39a-42f6-9e9f-e790bcc8c38d" providerId="ADAL" clId="{6D942290-A5AC-4FBA-9EC8-54E5D158DE5B}" dt="2023-03-23T04:25:41.608" v="332" actId="20577"/>
        <pc:sldMkLst>
          <pc:docMk/>
          <pc:sldMk cId="1454382266" sldId="314"/>
        </pc:sldMkLst>
        <pc:spChg chg="add mod">
          <ac:chgData name="Liz Heynes" userId="e5ff50d5-f39a-42f6-9e9f-e790bcc8c38d" providerId="ADAL" clId="{6D942290-A5AC-4FBA-9EC8-54E5D158DE5B}" dt="2023-03-23T04:25:41.608" v="332" actId="20577"/>
          <ac:spMkLst>
            <pc:docMk/>
            <pc:sldMk cId="1454382266" sldId="314"/>
            <ac:spMk id="2" creationId="{FBD12BEB-784D-8CE2-BCE8-A512FAEB6AE8}"/>
          </ac:spMkLst>
        </pc:spChg>
        <pc:spChg chg="add del mod">
          <ac:chgData name="Liz Heynes" userId="e5ff50d5-f39a-42f6-9e9f-e790bcc8c38d" providerId="ADAL" clId="{6D942290-A5AC-4FBA-9EC8-54E5D158DE5B}" dt="2023-03-23T00:06:24.634" v="308" actId="478"/>
          <ac:spMkLst>
            <pc:docMk/>
            <pc:sldMk cId="1454382266" sldId="314"/>
            <ac:spMk id="4" creationId="{1C8E0C56-260A-82E3-704F-76053B556EE2}"/>
          </ac:spMkLst>
        </pc:spChg>
        <pc:spChg chg="del">
          <ac:chgData name="Liz Heynes" userId="e5ff50d5-f39a-42f6-9e9f-e790bcc8c38d" providerId="ADAL" clId="{6D942290-A5AC-4FBA-9EC8-54E5D158DE5B}" dt="2023-03-23T00:06:22.505" v="307" actId="478"/>
          <ac:spMkLst>
            <pc:docMk/>
            <pc:sldMk cId="1454382266" sldId="314"/>
            <ac:spMk id="11" creationId="{A22DF576-80CF-4BFC-90D7-D81D02B2CE68}"/>
          </ac:spMkLst>
        </pc:spChg>
      </pc:sldChg>
      <pc:sldChg chg="modNotesTx">
        <pc:chgData name="Liz Heynes" userId="e5ff50d5-f39a-42f6-9e9f-e790bcc8c38d" providerId="ADAL" clId="{6D942290-A5AC-4FBA-9EC8-54E5D158DE5B}" dt="2023-03-23T00:08:21.972" v="328" actId="20577"/>
        <pc:sldMkLst>
          <pc:docMk/>
          <pc:sldMk cId="1979553893" sldId="369"/>
        </pc:sldMkLst>
      </pc:sldChg>
      <pc:sldChg chg="delCm">
        <pc:chgData name="Liz Heynes" userId="e5ff50d5-f39a-42f6-9e9f-e790bcc8c38d" providerId="ADAL" clId="{6D942290-A5AC-4FBA-9EC8-54E5D158DE5B}" dt="2023-03-08T03:56:33.904" v="0"/>
        <pc:sldMkLst>
          <pc:docMk/>
          <pc:sldMk cId="3276097881" sldId="378"/>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6D942290-A5AC-4FBA-9EC8-54E5D158DE5B}" dt="2023-03-08T03:56:33.904" v="0"/>
              <pc2:cmMkLst xmlns:pc2="http://schemas.microsoft.com/office/powerpoint/2019/9/main/command">
                <pc:docMk/>
                <pc:sldMk cId="3276097881" sldId="378"/>
                <pc2:cmMk id="{EFEB5C30-FC87-4147-98BC-A3EB68A74DDA}"/>
              </pc2:cmMkLst>
            </pc226:cmChg>
          </p:ext>
        </pc:extLst>
      </pc:sldChg>
      <pc:sldChg chg="modSp mod">
        <pc:chgData name="Liz Heynes" userId="e5ff50d5-f39a-42f6-9e9f-e790bcc8c38d" providerId="ADAL" clId="{6D942290-A5AC-4FBA-9EC8-54E5D158DE5B}" dt="2023-03-08T04:41:04.289" v="241" actId="6549"/>
        <pc:sldMkLst>
          <pc:docMk/>
          <pc:sldMk cId="3400384737" sldId="395"/>
        </pc:sldMkLst>
        <pc:spChg chg="mod">
          <ac:chgData name="Liz Heynes" userId="e5ff50d5-f39a-42f6-9e9f-e790bcc8c38d" providerId="ADAL" clId="{6D942290-A5AC-4FBA-9EC8-54E5D158DE5B}" dt="2023-03-08T04:41:04.289" v="241" actId="6549"/>
          <ac:spMkLst>
            <pc:docMk/>
            <pc:sldMk cId="3400384737" sldId="395"/>
            <ac:spMk id="5" creationId="{88A37587-85F1-9902-161B-C599A39F1387}"/>
          </ac:spMkLst>
        </pc:spChg>
      </pc:sldChg>
      <pc:sldChg chg="delCm">
        <pc:chgData name="Liz Heynes" userId="e5ff50d5-f39a-42f6-9e9f-e790bcc8c38d" providerId="ADAL" clId="{6D942290-A5AC-4FBA-9EC8-54E5D158DE5B}" dt="2023-03-08T03:56:37.987" v="1"/>
        <pc:sldMkLst>
          <pc:docMk/>
          <pc:sldMk cId="3585883382" sldId="408"/>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6D942290-A5AC-4FBA-9EC8-54E5D158DE5B}" dt="2023-03-08T03:56:37.987" v="1"/>
              <pc2:cmMkLst xmlns:pc2="http://schemas.microsoft.com/office/powerpoint/2019/9/main/command">
                <pc:docMk/>
                <pc:sldMk cId="3585883382" sldId="408"/>
                <pc2:cmMk id="{F4C44F4E-8D77-41AF-A4E1-C3418AB296B1}"/>
              </pc2:cmMkLst>
            </pc226:cmChg>
          </p:ext>
        </pc:extLst>
      </pc:sldChg>
      <pc:sldChg chg="modNotesTx">
        <pc:chgData name="Liz Heynes" userId="e5ff50d5-f39a-42f6-9e9f-e790bcc8c38d" providerId="ADAL" clId="{6D942290-A5AC-4FBA-9EC8-54E5D158DE5B}" dt="2023-03-23T01:38:22.457" v="330" actId="20577"/>
        <pc:sldMkLst>
          <pc:docMk/>
          <pc:sldMk cId="2900516073" sldId="409"/>
        </pc:sldMkLst>
      </pc:sldChg>
    </pc:docChg>
  </pc:docChgLst>
  <pc:docChgLst>
    <pc:chgData name="Liz Heynes" userId="e5ff50d5-f39a-42f6-9e9f-e790bcc8c38d" providerId="ADAL" clId="{EFDE4A15-0CD7-45DE-8724-892362512C91}"/>
    <pc:docChg chg="custSel modSld modMainMaster">
      <pc:chgData name="Liz Heynes" userId="e5ff50d5-f39a-42f6-9e9f-e790bcc8c38d" providerId="ADAL" clId="{EFDE4A15-0CD7-45DE-8724-892362512C91}" dt="2023-02-23T03:51:55.839" v="383" actId="790"/>
      <pc:docMkLst>
        <pc:docMk/>
      </pc:docMkLst>
      <pc:sldChg chg="modSp mod">
        <pc:chgData name="Liz Heynes" userId="e5ff50d5-f39a-42f6-9e9f-e790bcc8c38d" providerId="ADAL" clId="{EFDE4A15-0CD7-45DE-8724-892362512C91}" dt="2023-02-22T22:22:54.160" v="1" actId="20577"/>
        <pc:sldMkLst>
          <pc:docMk/>
          <pc:sldMk cId="3465471192" sldId="324"/>
        </pc:sldMkLst>
        <pc:spChg chg="mod">
          <ac:chgData name="Liz Heynes" userId="e5ff50d5-f39a-42f6-9e9f-e790bcc8c38d" providerId="ADAL" clId="{EFDE4A15-0CD7-45DE-8724-892362512C91}" dt="2023-02-22T22:22:54.160" v="1" actId="20577"/>
          <ac:spMkLst>
            <pc:docMk/>
            <pc:sldMk cId="3465471192" sldId="324"/>
            <ac:spMk id="9" creationId="{822B8AFA-B733-1718-F1BE-F24C833E5726}"/>
          </ac:spMkLst>
        </pc:spChg>
      </pc:sldChg>
      <pc:sldChg chg="modNotesTx">
        <pc:chgData name="Liz Heynes" userId="e5ff50d5-f39a-42f6-9e9f-e790bcc8c38d" providerId="ADAL" clId="{EFDE4A15-0CD7-45DE-8724-892362512C91}" dt="2023-02-23T03:51:55.839" v="383" actId="790"/>
        <pc:sldMkLst>
          <pc:docMk/>
          <pc:sldMk cId="4269882919" sldId="375"/>
        </pc:sldMkLst>
      </pc:sldChg>
      <pc:sldChg chg="modNotesTx">
        <pc:chgData name="Liz Heynes" userId="e5ff50d5-f39a-42f6-9e9f-e790bcc8c38d" providerId="ADAL" clId="{EFDE4A15-0CD7-45DE-8724-892362512C91}" dt="2023-02-23T00:10:13.650" v="166" actId="20577"/>
        <pc:sldMkLst>
          <pc:docMk/>
          <pc:sldMk cId="3105381944" sldId="394"/>
        </pc:sldMkLst>
      </pc:sldChg>
      <pc:sldChg chg="delSp modSp mod modNotesTx">
        <pc:chgData name="Liz Heynes" userId="e5ff50d5-f39a-42f6-9e9f-e790bcc8c38d" providerId="ADAL" clId="{EFDE4A15-0CD7-45DE-8724-892362512C91}" dt="2023-02-23T03:48:33.121" v="380" actId="20577"/>
        <pc:sldMkLst>
          <pc:docMk/>
          <pc:sldMk cId="2538115285" sldId="403"/>
        </pc:sldMkLst>
        <pc:grpChg chg="del mod">
          <ac:chgData name="Liz Heynes" userId="e5ff50d5-f39a-42f6-9e9f-e790bcc8c38d" providerId="ADAL" clId="{EFDE4A15-0CD7-45DE-8724-892362512C91}" dt="2023-02-22T22:28:19.521" v="41" actId="165"/>
          <ac:grpSpMkLst>
            <pc:docMk/>
            <pc:sldMk cId="2538115285" sldId="403"/>
            <ac:grpSpMk id="5" creationId="{B09CA619-A8BB-4141-BCB0-B6C1C02B9DAC}"/>
          </ac:grpSpMkLst>
        </pc:grpChg>
        <pc:picChg chg="mod topLvl">
          <ac:chgData name="Liz Heynes" userId="e5ff50d5-f39a-42f6-9e9f-e790bcc8c38d" providerId="ADAL" clId="{EFDE4A15-0CD7-45DE-8724-892362512C91}" dt="2023-02-22T22:28:19.521" v="41" actId="165"/>
          <ac:picMkLst>
            <pc:docMk/>
            <pc:sldMk cId="2538115285" sldId="403"/>
            <ac:picMk id="9" creationId="{D0A55EEF-D1F2-4278-9FE4-61A4155E15BA}"/>
          </ac:picMkLst>
        </pc:picChg>
        <pc:picChg chg="mod topLvl">
          <ac:chgData name="Liz Heynes" userId="e5ff50d5-f39a-42f6-9e9f-e790bcc8c38d" providerId="ADAL" clId="{EFDE4A15-0CD7-45DE-8724-892362512C91}" dt="2023-02-22T22:28:23.697" v="42" actId="1076"/>
          <ac:picMkLst>
            <pc:docMk/>
            <pc:sldMk cId="2538115285" sldId="403"/>
            <ac:picMk id="10" creationId="{D8BBF24E-FFB8-4966-8D61-28998F62EEB5}"/>
          </ac:picMkLst>
        </pc:picChg>
        <pc:picChg chg="mod topLvl">
          <ac:chgData name="Liz Heynes" userId="e5ff50d5-f39a-42f6-9e9f-e790bcc8c38d" providerId="ADAL" clId="{EFDE4A15-0CD7-45DE-8724-892362512C91}" dt="2023-02-22T22:28:19.521" v="41" actId="165"/>
          <ac:picMkLst>
            <pc:docMk/>
            <pc:sldMk cId="2538115285" sldId="403"/>
            <ac:picMk id="11" creationId="{ED2C50E9-6253-48AF-BF06-04F2BDB1B66F}"/>
          </ac:picMkLst>
        </pc:picChg>
        <pc:picChg chg="mod topLvl">
          <ac:chgData name="Liz Heynes" userId="e5ff50d5-f39a-42f6-9e9f-e790bcc8c38d" providerId="ADAL" clId="{EFDE4A15-0CD7-45DE-8724-892362512C91}" dt="2023-02-22T22:28:19.521" v="41" actId="165"/>
          <ac:picMkLst>
            <pc:docMk/>
            <pc:sldMk cId="2538115285" sldId="403"/>
            <ac:picMk id="12" creationId="{F363949F-C7C6-4964-A864-54BBE5A389EC}"/>
          </ac:picMkLst>
        </pc:picChg>
        <pc:picChg chg="mod topLvl">
          <ac:chgData name="Liz Heynes" userId="e5ff50d5-f39a-42f6-9e9f-e790bcc8c38d" providerId="ADAL" clId="{EFDE4A15-0CD7-45DE-8724-892362512C91}" dt="2023-02-22T22:28:19.521" v="41" actId="165"/>
          <ac:picMkLst>
            <pc:docMk/>
            <pc:sldMk cId="2538115285" sldId="403"/>
            <ac:picMk id="13" creationId="{0192F521-B4C8-4918-BEB5-9528CB3F7247}"/>
          </ac:picMkLst>
        </pc:picChg>
        <pc:picChg chg="mod topLvl">
          <ac:chgData name="Liz Heynes" userId="e5ff50d5-f39a-42f6-9e9f-e790bcc8c38d" providerId="ADAL" clId="{EFDE4A15-0CD7-45DE-8724-892362512C91}" dt="2023-02-22T22:28:19.521" v="41" actId="165"/>
          <ac:picMkLst>
            <pc:docMk/>
            <pc:sldMk cId="2538115285" sldId="403"/>
            <ac:picMk id="14" creationId="{99C0CE63-C332-4EFB-BD52-D52C38684DFF}"/>
          </ac:picMkLst>
        </pc:picChg>
        <pc:picChg chg="mod topLvl">
          <ac:chgData name="Liz Heynes" userId="e5ff50d5-f39a-42f6-9e9f-e790bcc8c38d" providerId="ADAL" clId="{EFDE4A15-0CD7-45DE-8724-892362512C91}" dt="2023-02-22T22:28:19.521" v="41" actId="165"/>
          <ac:picMkLst>
            <pc:docMk/>
            <pc:sldMk cId="2538115285" sldId="403"/>
            <ac:picMk id="15" creationId="{F5B1CA3D-C6B4-49C2-B089-F061CBDA0E9C}"/>
          </ac:picMkLst>
        </pc:picChg>
        <pc:picChg chg="mod topLvl">
          <ac:chgData name="Liz Heynes" userId="e5ff50d5-f39a-42f6-9e9f-e790bcc8c38d" providerId="ADAL" clId="{EFDE4A15-0CD7-45DE-8724-892362512C91}" dt="2023-02-22T22:28:19.521" v="41" actId="165"/>
          <ac:picMkLst>
            <pc:docMk/>
            <pc:sldMk cId="2538115285" sldId="403"/>
            <ac:picMk id="16" creationId="{42311665-8073-4F06-9F73-7205098C7995}"/>
          </ac:picMkLst>
        </pc:picChg>
      </pc:sldChg>
      <pc:sldChg chg="modSp mod modNotesTx">
        <pc:chgData name="Liz Heynes" userId="e5ff50d5-f39a-42f6-9e9f-e790bcc8c38d" providerId="ADAL" clId="{EFDE4A15-0CD7-45DE-8724-892362512C91}" dt="2023-02-23T03:48:48.791" v="382" actId="20577"/>
        <pc:sldMkLst>
          <pc:docMk/>
          <pc:sldMk cId="2188058657" sldId="406"/>
        </pc:sldMkLst>
        <pc:picChg chg="mod">
          <ac:chgData name="Liz Heynes" userId="e5ff50d5-f39a-42f6-9e9f-e790bcc8c38d" providerId="ADAL" clId="{EFDE4A15-0CD7-45DE-8724-892362512C91}" dt="2023-02-22T22:26:07.945" v="29" actId="1076"/>
          <ac:picMkLst>
            <pc:docMk/>
            <pc:sldMk cId="2188058657" sldId="406"/>
            <ac:picMk id="21" creationId="{BFB5F61C-057C-4F40-8B1C-D39BB9C2919F}"/>
          </ac:picMkLst>
        </pc:picChg>
        <pc:picChg chg="mod">
          <ac:chgData name="Liz Heynes" userId="e5ff50d5-f39a-42f6-9e9f-e790bcc8c38d" providerId="ADAL" clId="{EFDE4A15-0CD7-45DE-8724-892362512C91}" dt="2023-02-22T22:25:31.601" v="15" actId="1076"/>
          <ac:picMkLst>
            <pc:docMk/>
            <pc:sldMk cId="2188058657" sldId="406"/>
            <ac:picMk id="22" creationId="{A3A288D0-505D-4946-BB0A-CA7EE500B0A8}"/>
          </ac:picMkLst>
        </pc:picChg>
      </pc:sldChg>
      <pc:sldMasterChg chg="modSldLayout">
        <pc:chgData name="Liz Heynes" userId="e5ff50d5-f39a-42f6-9e9f-e790bcc8c38d" providerId="ADAL" clId="{EFDE4A15-0CD7-45DE-8724-892362512C91}" dt="2023-02-23T03:45:19.803" v="176" actId="20577"/>
        <pc:sldMasterMkLst>
          <pc:docMk/>
          <pc:sldMasterMk cId="1034081160" sldId="2147483648"/>
        </pc:sldMasterMkLst>
        <pc:sldLayoutChg chg="modSp mod">
          <pc:chgData name="Liz Heynes" userId="e5ff50d5-f39a-42f6-9e9f-e790bcc8c38d" providerId="ADAL" clId="{EFDE4A15-0CD7-45DE-8724-892362512C91}" dt="2023-02-23T03:41:22.948" v="168" actId="20577"/>
          <pc:sldLayoutMkLst>
            <pc:docMk/>
            <pc:sldMasterMk cId="1034081160" sldId="2147483648"/>
            <pc:sldLayoutMk cId="2132320762" sldId="2147483649"/>
          </pc:sldLayoutMkLst>
          <pc:spChg chg="mod">
            <ac:chgData name="Liz Heynes" userId="e5ff50d5-f39a-42f6-9e9f-e790bcc8c38d" providerId="ADAL" clId="{EFDE4A15-0CD7-45DE-8724-892362512C91}" dt="2023-02-23T03:41:22.948" v="168" actId="20577"/>
            <ac:spMkLst>
              <pc:docMk/>
              <pc:sldMasterMk cId="1034081160" sldId="2147483648"/>
              <pc:sldLayoutMk cId="2132320762" sldId="2147483649"/>
              <ac:spMk id="14" creationId="{D17BDAAD-7487-4EA7-9B03-1BB2972BD49B}"/>
            </ac:spMkLst>
          </pc:spChg>
        </pc:sldLayoutChg>
        <pc:sldLayoutChg chg="modSp mod">
          <pc:chgData name="Liz Heynes" userId="e5ff50d5-f39a-42f6-9e9f-e790bcc8c38d" providerId="ADAL" clId="{EFDE4A15-0CD7-45DE-8724-892362512C91}" dt="2023-02-23T03:41:56.799" v="174" actId="20577"/>
          <pc:sldLayoutMkLst>
            <pc:docMk/>
            <pc:sldMasterMk cId="1034081160" sldId="2147483648"/>
            <pc:sldLayoutMk cId="900417387" sldId="2147483650"/>
          </pc:sldLayoutMkLst>
          <pc:spChg chg="mod">
            <ac:chgData name="Liz Heynes" userId="e5ff50d5-f39a-42f6-9e9f-e790bcc8c38d" providerId="ADAL" clId="{EFDE4A15-0CD7-45DE-8724-892362512C91}" dt="2023-02-23T03:41:56.799" v="174" actId="20577"/>
            <ac:spMkLst>
              <pc:docMk/>
              <pc:sldMasterMk cId="1034081160" sldId="2147483648"/>
              <pc:sldLayoutMk cId="900417387" sldId="2147483650"/>
              <ac:spMk id="12" creationId="{391E2656-652D-4C8D-BC88-16C4CC88A8D3}"/>
            </ac:spMkLst>
          </pc:spChg>
        </pc:sldLayoutChg>
        <pc:sldLayoutChg chg="modSp mod">
          <pc:chgData name="Liz Heynes" userId="e5ff50d5-f39a-42f6-9e9f-e790bcc8c38d" providerId="ADAL" clId="{EFDE4A15-0CD7-45DE-8724-892362512C91}" dt="2023-02-23T03:41:52.410" v="172" actId="20577"/>
          <pc:sldLayoutMkLst>
            <pc:docMk/>
            <pc:sldMasterMk cId="1034081160" sldId="2147483648"/>
            <pc:sldLayoutMk cId="3379875411" sldId="2147483661"/>
          </pc:sldLayoutMkLst>
          <pc:spChg chg="mod">
            <ac:chgData name="Liz Heynes" userId="e5ff50d5-f39a-42f6-9e9f-e790bcc8c38d" providerId="ADAL" clId="{EFDE4A15-0CD7-45DE-8724-892362512C91}" dt="2023-02-23T03:41:52.410" v="172" actId="20577"/>
            <ac:spMkLst>
              <pc:docMk/>
              <pc:sldMasterMk cId="1034081160" sldId="2147483648"/>
              <pc:sldLayoutMk cId="3379875411" sldId="2147483661"/>
              <ac:spMk id="14" creationId="{705A9429-4B87-48FA-90E8-F131B213233C}"/>
            </ac:spMkLst>
          </pc:spChg>
        </pc:sldLayoutChg>
        <pc:sldLayoutChg chg="modSp mod">
          <pc:chgData name="Liz Heynes" userId="e5ff50d5-f39a-42f6-9e9f-e790bcc8c38d" providerId="ADAL" clId="{EFDE4A15-0CD7-45DE-8724-892362512C91}" dt="2023-02-23T03:41:38.118" v="170" actId="20577"/>
          <pc:sldLayoutMkLst>
            <pc:docMk/>
            <pc:sldMasterMk cId="1034081160" sldId="2147483648"/>
            <pc:sldLayoutMk cId="2430371033" sldId="2147483673"/>
          </pc:sldLayoutMkLst>
          <pc:spChg chg="mod">
            <ac:chgData name="Liz Heynes" userId="e5ff50d5-f39a-42f6-9e9f-e790bcc8c38d" providerId="ADAL" clId="{EFDE4A15-0CD7-45DE-8724-892362512C91}" dt="2023-02-23T03:41:38.118" v="170" actId="20577"/>
            <ac:spMkLst>
              <pc:docMk/>
              <pc:sldMasterMk cId="1034081160" sldId="2147483648"/>
              <pc:sldLayoutMk cId="2430371033" sldId="2147483673"/>
              <ac:spMk id="18" creationId="{C97EF685-FF00-4DD1-9AF3-47F1B9A22DB0}"/>
            </ac:spMkLst>
          </pc:spChg>
        </pc:sldLayoutChg>
        <pc:sldLayoutChg chg="modSp mod">
          <pc:chgData name="Liz Heynes" userId="e5ff50d5-f39a-42f6-9e9f-e790bcc8c38d" providerId="ADAL" clId="{EFDE4A15-0CD7-45DE-8724-892362512C91}" dt="2023-02-23T03:45:19.803" v="176" actId="20577"/>
          <pc:sldLayoutMkLst>
            <pc:docMk/>
            <pc:sldMasterMk cId="1034081160" sldId="2147483648"/>
            <pc:sldLayoutMk cId="2637156407" sldId="2147483674"/>
          </pc:sldLayoutMkLst>
          <pc:spChg chg="mod">
            <ac:chgData name="Liz Heynes" userId="e5ff50d5-f39a-42f6-9e9f-e790bcc8c38d" providerId="ADAL" clId="{EFDE4A15-0CD7-45DE-8724-892362512C91}" dt="2023-02-23T03:45:19.803" v="176" actId="20577"/>
            <ac:spMkLst>
              <pc:docMk/>
              <pc:sldMasterMk cId="1034081160" sldId="2147483648"/>
              <pc:sldLayoutMk cId="2637156407" sldId="2147483674"/>
              <ac:spMk id="13" creationId="{2EA1F991-183C-3009-0C1A-7B29C644FEFD}"/>
            </ac:spMkLst>
          </pc:spChg>
        </pc:sldLayoutChg>
      </pc:sldMasterChg>
    </pc:docChg>
  </pc:docChgLst>
  <pc:docChgLst>
    <pc:chgData name="Katie Edwards" userId="S::katie.edwards@esa.edu.au::43829014-7c9f-466b-a8d2-53186a146c56" providerId="AD" clId="Web-{1C742815-CFE9-E540-ED8E-87A0AA70E825}"/>
    <pc:docChg chg="modSld">
      <pc:chgData name="Katie Edwards" userId="S::katie.edwards@esa.edu.au::43829014-7c9f-466b-a8d2-53186a146c56" providerId="AD" clId="Web-{1C742815-CFE9-E540-ED8E-87A0AA70E825}" dt="2022-11-02T05:22:52.377" v="6"/>
      <pc:docMkLst>
        <pc:docMk/>
      </pc:docMkLst>
      <pc:sldChg chg="modCm modNotes">
        <pc:chgData name="Katie Edwards" userId="S::katie.edwards@esa.edu.au::43829014-7c9f-466b-a8d2-53186a146c56" providerId="AD" clId="Web-{1C742815-CFE9-E540-ED8E-87A0AA70E825}" dt="2022-11-02T05:22:52.377" v="6"/>
        <pc:sldMkLst>
          <pc:docMk/>
          <pc:sldMk cId="3276097881" sldId="378"/>
        </pc:sldMkLst>
      </pc:sldChg>
    </pc:docChg>
  </pc:docChgLst>
  <pc:docChgLst>
    <pc:chgData name="Katie Edwards" userId="S::katie.edwards@esa.edu.au::43829014-7c9f-466b-a8d2-53186a146c56" providerId="AD" clId="Web-{596DDA41-8D9E-FC7C-C5A2-685ED6C2C716}"/>
    <pc:docChg chg="modSld">
      <pc:chgData name="Katie Edwards" userId="S::katie.edwards@esa.edu.au::43829014-7c9f-466b-a8d2-53186a146c56" providerId="AD" clId="Web-{596DDA41-8D9E-FC7C-C5A2-685ED6C2C716}" dt="2022-10-13T03:37:33.745" v="5"/>
      <pc:docMkLst>
        <pc:docMk/>
      </pc:docMkLst>
      <pc:sldChg chg="modNotes">
        <pc:chgData name="Katie Edwards" userId="S::katie.edwards@esa.edu.au::43829014-7c9f-466b-a8d2-53186a146c56" providerId="AD" clId="Web-{596DDA41-8D9E-FC7C-C5A2-685ED6C2C716}" dt="2022-10-13T03:37:33.745" v="5"/>
        <pc:sldMkLst>
          <pc:docMk/>
          <pc:sldMk cId="2297384551" sldId="313"/>
        </pc:sldMkLst>
      </pc:sldChg>
      <pc:sldChg chg="modSp modNotes">
        <pc:chgData name="Katie Edwards" userId="S::katie.edwards@esa.edu.au::43829014-7c9f-466b-a8d2-53186a146c56" providerId="AD" clId="Web-{596DDA41-8D9E-FC7C-C5A2-685ED6C2C716}" dt="2022-10-13T03:37:33.605" v="3"/>
        <pc:sldMkLst>
          <pc:docMk/>
          <pc:sldMk cId="1454382266" sldId="314"/>
        </pc:sldMkLst>
        <pc:spChg chg="mod">
          <ac:chgData name="Katie Edwards" userId="S::katie.edwards@esa.edu.au::43829014-7c9f-466b-a8d2-53186a146c56" providerId="AD" clId="Web-{596DDA41-8D9E-FC7C-C5A2-685ED6C2C716}" dt="2022-10-13T03:37:24.636" v="1" actId="20577"/>
          <ac:spMkLst>
            <pc:docMk/>
            <pc:sldMk cId="1454382266" sldId="314"/>
            <ac:spMk id="7" creationId="{E7C2FD80-825C-4DA9-A9D9-04F2D71F7B53}"/>
          </ac:spMkLst>
        </pc:spChg>
      </pc:sldChg>
    </pc:docChg>
  </pc:docChgLst>
  <pc:docChgLst>
    <pc:chgData name="Liz Heynes" userId="e5ff50d5-f39a-42f6-9e9f-e790bcc8c38d" providerId="ADAL" clId="{5EA87040-02CB-4CE5-844D-9D4A902A6908}"/>
    <pc:docChg chg="undo custSel modSld">
      <pc:chgData name="Liz Heynes" userId="e5ff50d5-f39a-42f6-9e9f-e790bcc8c38d" providerId="ADAL" clId="{5EA87040-02CB-4CE5-844D-9D4A902A6908}" dt="2022-11-07T03:36:14.716" v="285" actId="790"/>
      <pc:docMkLst>
        <pc:docMk/>
      </pc:docMkLst>
      <pc:sldChg chg="modNotesTx">
        <pc:chgData name="Liz Heynes" userId="e5ff50d5-f39a-42f6-9e9f-e790bcc8c38d" providerId="ADAL" clId="{5EA87040-02CB-4CE5-844D-9D4A902A6908}" dt="2022-10-27T23:41:24.086" v="119" actId="20577"/>
        <pc:sldMkLst>
          <pc:docMk/>
          <pc:sldMk cId="2297384551" sldId="313"/>
        </pc:sldMkLst>
      </pc:sldChg>
      <pc:sldChg chg="modNotesTx">
        <pc:chgData name="Liz Heynes" userId="e5ff50d5-f39a-42f6-9e9f-e790bcc8c38d" providerId="ADAL" clId="{5EA87040-02CB-4CE5-844D-9D4A902A6908}" dt="2022-10-27T23:41:28.614" v="120" actId="20577"/>
        <pc:sldMkLst>
          <pc:docMk/>
          <pc:sldMk cId="1454382266" sldId="314"/>
        </pc:sldMkLst>
      </pc:sldChg>
      <pc:sldChg chg="modSp mod">
        <pc:chgData name="Liz Heynes" userId="e5ff50d5-f39a-42f6-9e9f-e790bcc8c38d" providerId="ADAL" clId="{5EA87040-02CB-4CE5-844D-9D4A902A6908}" dt="2022-10-27T23:27:06.771" v="4" actId="20577"/>
        <pc:sldMkLst>
          <pc:docMk/>
          <pc:sldMk cId="3465471192" sldId="324"/>
        </pc:sldMkLst>
        <pc:spChg chg="mod">
          <ac:chgData name="Liz Heynes" userId="e5ff50d5-f39a-42f6-9e9f-e790bcc8c38d" providerId="ADAL" clId="{5EA87040-02CB-4CE5-844D-9D4A902A6908}" dt="2022-10-27T23:27:06.771" v="4" actId="20577"/>
          <ac:spMkLst>
            <pc:docMk/>
            <pc:sldMk cId="3465471192" sldId="324"/>
            <ac:spMk id="15" creationId="{482E94D1-B38D-4BCE-96FD-FA4300A0925B}"/>
          </ac:spMkLst>
        </pc:spChg>
      </pc:sldChg>
      <pc:sldChg chg="modSp mod">
        <pc:chgData name="Liz Heynes" userId="e5ff50d5-f39a-42f6-9e9f-e790bcc8c38d" providerId="ADAL" clId="{5EA87040-02CB-4CE5-844D-9D4A902A6908}" dt="2022-11-07T03:25:11.878" v="229" actId="20577"/>
        <pc:sldMkLst>
          <pc:docMk/>
          <pc:sldMk cId="675162770" sldId="355"/>
        </pc:sldMkLst>
        <pc:spChg chg="mod">
          <ac:chgData name="Liz Heynes" userId="e5ff50d5-f39a-42f6-9e9f-e790bcc8c38d" providerId="ADAL" clId="{5EA87040-02CB-4CE5-844D-9D4A902A6908}" dt="2022-11-07T03:25:11.878" v="229" actId="20577"/>
          <ac:spMkLst>
            <pc:docMk/>
            <pc:sldMk cId="675162770" sldId="355"/>
            <ac:spMk id="2" creationId="{5C16561D-7277-4512-87C8-CA7E9110DAE4}"/>
          </ac:spMkLst>
        </pc:spChg>
      </pc:sldChg>
      <pc:sldChg chg="addSp delSp modSp mod">
        <pc:chgData name="Liz Heynes" userId="e5ff50d5-f39a-42f6-9e9f-e790bcc8c38d" providerId="ADAL" clId="{5EA87040-02CB-4CE5-844D-9D4A902A6908}" dt="2022-11-07T03:25:26.253" v="233"/>
        <pc:sldMkLst>
          <pc:docMk/>
          <pc:sldMk cId="499960157" sldId="357"/>
        </pc:sldMkLst>
        <pc:spChg chg="del">
          <ac:chgData name="Liz Heynes" userId="e5ff50d5-f39a-42f6-9e9f-e790bcc8c38d" providerId="ADAL" clId="{5EA87040-02CB-4CE5-844D-9D4A902A6908}" dt="2022-11-07T03:24:43.231" v="227" actId="478"/>
          <ac:spMkLst>
            <pc:docMk/>
            <pc:sldMk cId="499960157" sldId="357"/>
            <ac:spMk id="2" creationId="{5C16561D-7277-4512-87C8-CA7E9110DAE4}"/>
          </ac:spMkLst>
        </pc:spChg>
        <pc:spChg chg="add mod">
          <ac:chgData name="Liz Heynes" userId="e5ff50d5-f39a-42f6-9e9f-e790bcc8c38d" providerId="ADAL" clId="{5EA87040-02CB-4CE5-844D-9D4A902A6908}" dt="2022-11-07T03:25:26.253" v="233"/>
          <ac:spMkLst>
            <pc:docMk/>
            <pc:sldMk cId="499960157" sldId="357"/>
            <ac:spMk id="3" creationId="{92D56DFB-DE5D-2559-A844-E66A854DEF6F}"/>
          </ac:spMkLst>
        </pc:spChg>
        <pc:spChg chg="del">
          <ac:chgData name="Liz Heynes" userId="e5ff50d5-f39a-42f6-9e9f-e790bcc8c38d" providerId="ADAL" clId="{5EA87040-02CB-4CE5-844D-9D4A902A6908}" dt="2022-11-07T03:25:25.685" v="232" actId="478"/>
          <ac:spMkLst>
            <pc:docMk/>
            <pc:sldMk cId="499960157" sldId="357"/>
            <ac:spMk id="4" creationId="{E2072491-F6DD-CE5E-E8CB-4BA7E55D4608}"/>
          </ac:spMkLst>
        </pc:spChg>
      </pc:sldChg>
      <pc:sldChg chg="addSp delSp modSp mod">
        <pc:chgData name="Liz Heynes" userId="e5ff50d5-f39a-42f6-9e9f-e790bcc8c38d" providerId="ADAL" clId="{5EA87040-02CB-4CE5-844D-9D4A902A6908}" dt="2022-11-07T03:25:36.011" v="238"/>
        <pc:sldMkLst>
          <pc:docMk/>
          <pc:sldMk cId="2895194430" sldId="358"/>
        </pc:sldMkLst>
        <pc:spChg chg="del">
          <ac:chgData name="Liz Heynes" userId="e5ff50d5-f39a-42f6-9e9f-e790bcc8c38d" providerId="ADAL" clId="{5EA87040-02CB-4CE5-844D-9D4A902A6908}" dt="2022-11-07T03:25:31.297" v="234" actId="478"/>
          <ac:spMkLst>
            <pc:docMk/>
            <pc:sldMk cId="2895194430" sldId="358"/>
            <ac:spMk id="2" creationId="{5C16561D-7277-4512-87C8-CA7E9110DAE4}"/>
          </ac:spMkLst>
        </pc:spChg>
        <pc:spChg chg="add del mod">
          <ac:chgData name="Liz Heynes" userId="e5ff50d5-f39a-42f6-9e9f-e790bcc8c38d" providerId="ADAL" clId="{5EA87040-02CB-4CE5-844D-9D4A902A6908}" dt="2022-11-07T03:25:35.196" v="237" actId="478"/>
          <ac:spMkLst>
            <pc:docMk/>
            <pc:sldMk cId="2895194430" sldId="358"/>
            <ac:spMk id="4" creationId="{6EBE37D7-F538-EA7C-E655-D07B21B6C7D0}"/>
          </ac:spMkLst>
        </pc:spChg>
        <pc:spChg chg="add del mod">
          <ac:chgData name="Liz Heynes" userId="e5ff50d5-f39a-42f6-9e9f-e790bcc8c38d" providerId="ADAL" clId="{5EA87040-02CB-4CE5-844D-9D4A902A6908}" dt="2022-11-07T03:25:33.848" v="236" actId="478"/>
          <ac:spMkLst>
            <pc:docMk/>
            <pc:sldMk cId="2895194430" sldId="358"/>
            <ac:spMk id="6" creationId="{256F0CB3-62D8-683D-385C-46FFF5FD210B}"/>
          </ac:spMkLst>
        </pc:spChg>
        <pc:spChg chg="add mod">
          <ac:chgData name="Liz Heynes" userId="e5ff50d5-f39a-42f6-9e9f-e790bcc8c38d" providerId="ADAL" clId="{5EA87040-02CB-4CE5-844D-9D4A902A6908}" dt="2022-11-07T03:25:36.011" v="238"/>
          <ac:spMkLst>
            <pc:docMk/>
            <pc:sldMk cId="2895194430" sldId="358"/>
            <ac:spMk id="8" creationId="{3743A3F3-A1FA-984C-C938-E6E8B0B538D7}"/>
          </ac:spMkLst>
        </pc:spChg>
      </pc:sldChg>
      <pc:sldChg chg="addSp delSp modSp mod">
        <pc:chgData name="Liz Heynes" userId="e5ff50d5-f39a-42f6-9e9f-e790bcc8c38d" providerId="ADAL" clId="{5EA87040-02CB-4CE5-844D-9D4A902A6908}" dt="2022-11-07T03:25:49.236" v="241"/>
        <pc:sldMkLst>
          <pc:docMk/>
          <pc:sldMk cId="2265856015" sldId="359"/>
        </pc:sldMkLst>
        <pc:spChg chg="del">
          <ac:chgData name="Liz Heynes" userId="e5ff50d5-f39a-42f6-9e9f-e790bcc8c38d" providerId="ADAL" clId="{5EA87040-02CB-4CE5-844D-9D4A902A6908}" dt="2022-11-07T03:25:44.847" v="239" actId="478"/>
          <ac:spMkLst>
            <pc:docMk/>
            <pc:sldMk cId="2265856015" sldId="359"/>
            <ac:spMk id="2" creationId="{5C16561D-7277-4512-87C8-CA7E9110DAE4}"/>
          </ac:spMkLst>
        </pc:spChg>
        <pc:spChg chg="add del mod">
          <ac:chgData name="Liz Heynes" userId="e5ff50d5-f39a-42f6-9e9f-e790bcc8c38d" providerId="ADAL" clId="{5EA87040-02CB-4CE5-844D-9D4A902A6908}" dt="2022-11-07T03:25:48.701" v="240" actId="478"/>
          <ac:spMkLst>
            <pc:docMk/>
            <pc:sldMk cId="2265856015" sldId="359"/>
            <ac:spMk id="4" creationId="{DCC6E7A9-1CF7-3CD8-8923-F406F557D5F7}"/>
          </ac:spMkLst>
        </pc:spChg>
        <pc:spChg chg="add mod">
          <ac:chgData name="Liz Heynes" userId="e5ff50d5-f39a-42f6-9e9f-e790bcc8c38d" providerId="ADAL" clId="{5EA87040-02CB-4CE5-844D-9D4A902A6908}" dt="2022-11-07T03:25:49.236" v="241"/>
          <ac:spMkLst>
            <pc:docMk/>
            <pc:sldMk cId="2265856015" sldId="359"/>
            <ac:spMk id="6" creationId="{269A856E-2387-D5A9-B2DA-528882B1E2F7}"/>
          </ac:spMkLst>
        </pc:spChg>
      </pc:sldChg>
      <pc:sldChg chg="addSp delSp modSp mod">
        <pc:chgData name="Liz Heynes" userId="e5ff50d5-f39a-42f6-9e9f-e790bcc8c38d" providerId="ADAL" clId="{5EA87040-02CB-4CE5-844D-9D4A902A6908}" dt="2022-11-07T03:26:01.192" v="244"/>
        <pc:sldMkLst>
          <pc:docMk/>
          <pc:sldMk cId="3882884339" sldId="360"/>
        </pc:sldMkLst>
        <pc:spChg chg="del">
          <ac:chgData name="Liz Heynes" userId="e5ff50d5-f39a-42f6-9e9f-e790bcc8c38d" providerId="ADAL" clId="{5EA87040-02CB-4CE5-844D-9D4A902A6908}" dt="2022-11-07T03:25:57.791" v="242" actId="478"/>
          <ac:spMkLst>
            <pc:docMk/>
            <pc:sldMk cId="3882884339" sldId="360"/>
            <ac:spMk id="2" creationId="{5C16561D-7277-4512-87C8-CA7E9110DAE4}"/>
          </ac:spMkLst>
        </pc:spChg>
        <pc:spChg chg="add del mod">
          <ac:chgData name="Liz Heynes" userId="e5ff50d5-f39a-42f6-9e9f-e790bcc8c38d" providerId="ADAL" clId="{5EA87040-02CB-4CE5-844D-9D4A902A6908}" dt="2022-11-07T03:26:00.116" v="243" actId="478"/>
          <ac:spMkLst>
            <pc:docMk/>
            <pc:sldMk cId="3882884339" sldId="360"/>
            <ac:spMk id="4" creationId="{B8B88623-88A0-2C6B-DC43-449467133C8E}"/>
          </ac:spMkLst>
        </pc:spChg>
        <pc:spChg chg="add mod">
          <ac:chgData name="Liz Heynes" userId="e5ff50d5-f39a-42f6-9e9f-e790bcc8c38d" providerId="ADAL" clId="{5EA87040-02CB-4CE5-844D-9D4A902A6908}" dt="2022-11-07T03:26:01.192" v="244"/>
          <ac:spMkLst>
            <pc:docMk/>
            <pc:sldMk cId="3882884339" sldId="360"/>
            <ac:spMk id="6" creationId="{982D6A07-4ABB-382B-C275-081BA138A79B}"/>
          </ac:spMkLst>
        </pc:spChg>
      </pc:sldChg>
      <pc:sldChg chg="addSp delSp modSp mod">
        <pc:chgData name="Liz Heynes" userId="e5ff50d5-f39a-42f6-9e9f-e790bcc8c38d" providerId="ADAL" clId="{5EA87040-02CB-4CE5-844D-9D4A902A6908}" dt="2022-11-07T03:26:09.792" v="247"/>
        <pc:sldMkLst>
          <pc:docMk/>
          <pc:sldMk cId="2957192419" sldId="361"/>
        </pc:sldMkLst>
        <pc:spChg chg="del">
          <ac:chgData name="Liz Heynes" userId="e5ff50d5-f39a-42f6-9e9f-e790bcc8c38d" providerId="ADAL" clId="{5EA87040-02CB-4CE5-844D-9D4A902A6908}" dt="2022-11-07T03:26:06.723" v="245" actId="478"/>
          <ac:spMkLst>
            <pc:docMk/>
            <pc:sldMk cId="2957192419" sldId="361"/>
            <ac:spMk id="2" creationId="{5C16561D-7277-4512-87C8-CA7E9110DAE4}"/>
          </ac:spMkLst>
        </pc:spChg>
        <pc:spChg chg="add del mod">
          <ac:chgData name="Liz Heynes" userId="e5ff50d5-f39a-42f6-9e9f-e790bcc8c38d" providerId="ADAL" clId="{5EA87040-02CB-4CE5-844D-9D4A902A6908}" dt="2022-11-07T03:26:08.820" v="246" actId="478"/>
          <ac:spMkLst>
            <pc:docMk/>
            <pc:sldMk cId="2957192419" sldId="361"/>
            <ac:spMk id="4" creationId="{9E99E460-1039-9028-4A7F-A91EA7F19228}"/>
          </ac:spMkLst>
        </pc:spChg>
        <pc:spChg chg="add mod">
          <ac:chgData name="Liz Heynes" userId="e5ff50d5-f39a-42f6-9e9f-e790bcc8c38d" providerId="ADAL" clId="{5EA87040-02CB-4CE5-844D-9D4A902A6908}" dt="2022-11-07T03:26:09.792" v="247"/>
          <ac:spMkLst>
            <pc:docMk/>
            <pc:sldMk cId="2957192419" sldId="361"/>
            <ac:spMk id="6" creationId="{C6F5BA8D-6131-91E0-3226-3E05632A4A00}"/>
          </ac:spMkLst>
        </pc:spChg>
      </pc:sldChg>
      <pc:sldChg chg="addSp delSp modSp mod">
        <pc:chgData name="Liz Heynes" userId="e5ff50d5-f39a-42f6-9e9f-e790bcc8c38d" providerId="ADAL" clId="{5EA87040-02CB-4CE5-844D-9D4A902A6908}" dt="2022-11-07T03:26:16.930" v="250"/>
        <pc:sldMkLst>
          <pc:docMk/>
          <pc:sldMk cId="3639320210" sldId="362"/>
        </pc:sldMkLst>
        <pc:spChg chg="del">
          <ac:chgData name="Liz Heynes" userId="e5ff50d5-f39a-42f6-9e9f-e790bcc8c38d" providerId="ADAL" clId="{5EA87040-02CB-4CE5-844D-9D4A902A6908}" dt="2022-11-07T03:26:14.090" v="248" actId="478"/>
          <ac:spMkLst>
            <pc:docMk/>
            <pc:sldMk cId="3639320210" sldId="362"/>
            <ac:spMk id="2" creationId="{5C16561D-7277-4512-87C8-CA7E9110DAE4}"/>
          </ac:spMkLst>
        </pc:spChg>
        <pc:spChg chg="add del mod">
          <ac:chgData name="Liz Heynes" userId="e5ff50d5-f39a-42f6-9e9f-e790bcc8c38d" providerId="ADAL" clId="{5EA87040-02CB-4CE5-844D-9D4A902A6908}" dt="2022-11-07T03:26:15.825" v="249" actId="478"/>
          <ac:spMkLst>
            <pc:docMk/>
            <pc:sldMk cId="3639320210" sldId="362"/>
            <ac:spMk id="4" creationId="{486E88C3-E0BF-CEDF-B246-24F0B1DF7EAE}"/>
          </ac:spMkLst>
        </pc:spChg>
        <pc:spChg chg="add mod">
          <ac:chgData name="Liz Heynes" userId="e5ff50d5-f39a-42f6-9e9f-e790bcc8c38d" providerId="ADAL" clId="{5EA87040-02CB-4CE5-844D-9D4A902A6908}" dt="2022-11-07T03:26:16.930" v="250"/>
          <ac:spMkLst>
            <pc:docMk/>
            <pc:sldMk cId="3639320210" sldId="362"/>
            <ac:spMk id="6" creationId="{1D4CC1A6-266C-60AA-7FE6-9CE0E41EF57E}"/>
          </ac:spMkLst>
        </pc:spChg>
      </pc:sldChg>
      <pc:sldChg chg="modNotesTx">
        <pc:chgData name="Liz Heynes" userId="e5ff50d5-f39a-42f6-9e9f-e790bcc8c38d" providerId="ADAL" clId="{5EA87040-02CB-4CE5-844D-9D4A902A6908}" dt="2022-11-07T03:35:34.324" v="284" actId="20577"/>
        <pc:sldMkLst>
          <pc:docMk/>
          <pc:sldMk cId="1979553893" sldId="369"/>
        </pc:sldMkLst>
      </pc:sldChg>
      <pc:sldChg chg="addSp delSp modSp mod">
        <pc:chgData name="Liz Heynes" userId="e5ff50d5-f39a-42f6-9e9f-e790bcc8c38d" providerId="ADAL" clId="{5EA87040-02CB-4CE5-844D-9D4A902A6908}" dt="2022-11-07T03:25:21.035" v="231"/>
        <pc:sldMkLst>
          <pc:docMk/>
          <pc:sldMk cId="241636736" sldId="371"/>
        </pc:sldMkLst>
        <pc:spChg chg="add mod">
          <ac:chgData name="Liz Heynes" userId="e5ff50d5-f39a-42f6-9e9f-e790bcc8c38d" providerId="ADAL" clId="{5EA87040-02CB-4CE5-844D-9D4A902A6908}" dt="2022-11-07T03:25:21.035" v="231"/>
          <ac:spMkLst>
            <pc:docMk/>
            <pc:sldMk cId="241636736" sldId="371"/>
            <ac:spMk id="2" creationId="{F137BA03-4957-35F2-9123-AFD69158FC04}"/>
          </ac:spMkLst>
        </pc:spChg>
        <pc:spChg chg="del">
          <ac:chgData name="Liz Heynes" userId="e5ff50d5-f39a-42f6-9e9f-e790bcc8c38d" providerId="ADAL" clId="{5EA87040-02CB-4CE5-844D-9D4A902A6908}" dt="2022-11-07T03:25:20.647" v="230" actId="478"/>
          <ac:spMkLst>
            <pc:docMk/>
            <pc:sldMk cId="241636736" sldId="371"/>
            <ac:spMk id="8" creationId="{8764AB71-5A66-6401-C178-F46DD5453C05}"/>
          </ac:spMkLst>
        </pc:spChg>
      </pc:sldChg>
      <pc:sldChg chg="modNotesTx">
        <pc:chgData name="Liz Heynes" userId="e5ff50d5-f39a-42f6-9e9f-e790bcc8c38d" providerId="ADAL" clId="{5EA87040-02CB-4CE5-844D-9D4A902A6908}" dt="2022-11-07T03:36:14.716" v="285" actId="790"/>
        <pc:sldMkLst>
          <pc:docMk/>
          <pc:sldMk cId="4269882919" sldId="375"/>
        </pc:sldMkLst>
      </pc:sldChg>
      <pc:sldChg chg="addCm delCm modNotesTx">
        <pc:chgData name="Liz Heynes" userId="e5ff50d5-f39a-42f6-9e9f-e790bcc8c38d" providerId="ADAL" clId="{5EA87040-02CB-4CE5-844D-9D4A902A6908}" dt="2022-11-07T03:24:18.584" v="226"/>
        <pc:sldMkLst>
          <pc:docMk/>
          <pc:sldMk cId="3276097881" sldId="378"/>
        </pc:sldMkLst>
      </pc:sldChg>
      <pc:sldChg chg="modNotesTx">
        <pc:chgData name="Liz Heynes" userId="e5ff50d5-f39a-42f6-9e9f-e790bcc8c38d" providerId="ADAL" clId="{5EA87040-02CB-4CE5-844D-9D4A902A6908}" dt="2022-11-07T03:31:07.338" v="268" actId="20577"/>
        <pc:sldMkLst>
          <pc:docMk/>
          <pc:sldMk cId="3105381944" sldId="394"/>
        </pc:sldMkLst>
      </pc:sldChg>
      <pc:sldChg chg="modSp mod">
        <pc:chgData name="Liz Heynes" userId="e5ff50d5-f39a-42f6-9e9f-e790bcc8c38d" providerId="ADAL" clId="{5EA87040-02CB-4CE5-844D-9D4A902A6908}" dt="2022-10-27T23:28:53.921" v="26" actId="20577"/>
        <pc:sldMkLst>
          <pc:docMk/>
          <pc:sldMk cId="3400384737" sldId="395"/>
        </pc:sldMkLst>
        <pc:spChg chg="mod">
          <ac:chgData name="Liz Heynes" userId="e5ff50d5-f39a-42f6-9e9f-e790bcc8c38d" providerId="ADAL" clId="{5EA87040-02CB-4CE5-844D-9D4A902A6908}" dt="2022-10-27T23:28:53.921" v="26" actId="20577"/>
          <ac:spMkLst>
            <pc:docMk/>
            <pc:sldMk cId="3400384737" sldId="395"/>
            <ac:spMk id="9" creationId="{822B8AFA-B733-1718-F1BE-F24C833E5726}"/>
          </ac:spMkLst>
        </pc:spChg>
      </pc:sldChg>
      <pc:sldChg chg="modNotesTx">
        <pc:chgData name="Liz Heynes" userId="e5ff50d5-f39a-42f6-9e9f-e790bcc8c38d" providerId="ADAL" clId="{5EA87040-02CB-4CE5-844D-9D4A902A6908}" dt="2022-10-27T23:30:50.495" v="34" actId="20577"/>
        <pc:sldMkLst>
          <pc:docMk/>
          <pc:sldMk cId="2538115285" sldId="403"/>
        </pc:sldMkLst>
      </pc:sldChg>
      <pc:sldChg chg="modNotesTx">
        <pc:chgData name="Liz Heynes" userId="e5ff50d5-f39a-42f6-9e9f-e790bcc8c38d" providerId="ADAL" clId="{5EA87040-02CB-4CE5-844D-9D4A902A6908}" dt="2022-10-27T23:31:13.476" v="38" actId="20577"/>
        <pc:sldMkLst>
          <pc:docMk/>
          <pc:sldMk cId="613241189" sldId="404"/>
        </pc:sldMkLst>
      </pc:sldChg>
      <pc:sldChg chg="modNotesTx">
        <pc:chgData name="Liz Heynes" userId="e5ff50d5-f39a-42f6-9e9f-e790bcc8c38d" providerId="ADAL" clId="{5EA87040-02CB-4CE5-844D-9D4A902A6908}" dt="2022-10-27T23:32:39.665" v="45" actId="20577"/>
        <pc:sldMkLst>
          <pc:docMk/>
          <pc:sldMk cId="1643340237" sldId="405"/>
        </pc:sldMkLst>
      </pc:sldChg>
      <pc:sldChg chg="modNotesTx">
        <pc:chgData name="Liz Heynes" userId="e5ff50d5-f39a-42f6-9e9f-e790bcc8c38d" providerId="ADAL" clId="{5EA87040-02CB-4CE5-844D-9D4A902A6908}" dt="2022-11-07T03:33:33.826" v="269" actId="20577"/>
        <pc:sldMkLst>
          <pc:docMk/>
          <pc:sldMk cId="3161949510" sldId="407"/>
        </pc:sldMkLst>
      </pc:sldChg>
      <pc:sldChg chg="addCm modNotesTx">
        <pc:chgData name="Liz Heynes" userId="e5ff50d5-f39a-42f6-9e9f-e790bcc8c38d" providerId="ADAL" clId="{5EA87040-02CB-4CE5-844D-9D4A902A6908}" dt="2022-11-07T03:26:59.166" v="251" actId="20577"/>
        <pc:sldMkLst>
          <pc:docMk/>
          <pc:sldMk cId="3585883382" sldId="408"/>
        </pc:sldMkLst>
      </pc:sldChg>
      <pc:sldChg chg="modNotesTx">
        <pc:chgData name="Liz Heynes" userId="e5ff50d5-f39a-42f6-9e9f-e790bcc8c38d" providerId="ADAL" clId="{5EA87040-02CB-4CE5-844D-9D4A902A6908}" dt="2022-10-27T23:41:07.222" v="118" actId="20577"/>
        <pc:sldMkLst>
          <pc:docMk/>
          <pc:sldMk cId="2900516073" sldId="409"/>
        </pc:sldMkLst>
      </pc:sldChg>
      <pc:sldChg chg="modNotesTx">
        <pc:chgData name="Liz Heynes" userId="e5ff50d5-f39a-42f6-9e9f-e790bcc8c38d" providerId="ADAL" clId="{5EA87040-02CB-4CE5-844D-9D4A902A6908}" dt="2022-10-27T23:44:21.315" v="214" actId="5793"/>
        <pc:sldMkLst>
          <pc:docMk/>
          <pc:sldMk cId="1925910490" sldId="41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30/10/2023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CDECB0-4947-43CE-A84B-90ACABAACDF6}" type="datetimeFigureOut">
              <a:rPr lang="en-AU" smtClean="0"/>
              <a:t>30/10/2023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5F46D5-78E9-4938-A57D-18E5E620BA5F}" type="slidenum">
              <a:rPr lang="en-AU" smtClean="0"/>
              <a:t>‹#›</a:t>
            </a:fld>
            <a:endParaRPr lang="en-AU" dirty="0"/>
          </a:p>
        </p:txBody>
      </p:sp>
    </p:spTree>
    <p:extLst>
      <p:ext uri="{BB962C8B-B14F-4D97-AF65-F5344CB8AC3E}">
        <p14:creationId xmlns:p14="http://schemas.microsoft.com/office/powerpoint/2010/main" val="658540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95F46D5-78E9-4938-A57D-18E5E620BA5F}" type="slidenum">
              <a:rPr lang="en-AU" smtClean="0"/>
              <a:t>1</a:t>
            </a:fld>
            <a:endParaRPr lang="en-AU" dirty="0"/>
          </a:p>
        </p:txBody>
      </p:sp>
    </p:spTree>
    <p:extLst>
      <p:ext uri="{BB962C8B-B14F-4D97-AF65-F5344CB8AC3E}">
        <p14:creationId xmlns:p14="http://schemas.microsoft.com/office/powerpoint/2010/main" val="4050444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D95F46D5-78E9-4938-A57D-18E5E620BA5F}" type="slidenum">
              <a:rPr lang="en-AU" smtClean="0"/>
              <a:t>11</a:t>
            </a:fld>
            <a:endParaRPr lang="en-AU" dirty="0"/>
          </a:p>
        </p:txBody>
      </p:sp>
    </p:spTree>
    <p:extLst>
      <p:ext uri="{BB962C8B-B14F-4D97-AF65-F5344CB8AC3E}">
        <p14:creationId xmlns:p14="http://schemas.microsoft.com/office/powerpoint/2010/main" val="3689681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D95F46D5-78E9-4938-A57D-18E5E620BA5F}" type="slidenum">
              <a:rPr lang="en-AU" smtClean="0"/>
              <a:t>23</a:t>
            </a:fld>
            <a:endParaRPr lang="en-AU" dirty="0"/>
          </a:p>
        </p:txBody>
      </p:sp>
    </p:spTree>
    <p:extLst>
      <p:ext uri="{BB962C8B-B14F-4D97-AF65-F5344CB8AC3E}">
        <p14:creationId xmlns:p14="http://schemas.microsoft.com/office/powerpoint/2010/main" val="26479055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mn-lt"/>
              </a:rPr>
              <a:t>Writing letters</a:t>
            </a:r>
          </a:p>
          <a:p>
            <a:r>
              <a:rPr lang="en-AU" dirty="0"/>
              <a:t>In this section, </a:t>
            </a:r>
            <a:r>
              <a:rPr lang="en-AU" dirty="0">
                <a:cs typeface="Calibri"/>
              </a:rPr>
              <a:t>students practise correct letter formation for letter–sound correspondences they have already learned. </a:t>
            </a:r>
            <a:r>
              <a:rPr lang="en-US" dirty="0"/>
              <a:t>Students can write on mini-whiteboards or paper or equivalent.</a:t>
            </a:r>
            <a:endParaRPr lang="en-AU" dirty="0">
              <a:cs typeface="Calibri"/>
            </a:endParaRPr>
          </a:p>
          <a:p>
            <a:endParaRPr lang="en-AU" dirty="0">
              <a:cs typeface="Calibri"/>
            </a:endParaRPr>
          </a:p>
          <a:p>
            <a:r>
              <a:rPr lang="en-AU" b="1" dirty="0">
                <a:cs typeface="+mn-lt"/>
              </a:rPr>
              <a:t>Teacher steps </a:t>
            </a:r>
            <a:r>
              <a:rPr lang="en-US" dirty="0"/>
              <a:t> </a:t>
            </a:r>
            <a:endParaRPr lang="en-US" dirty="0">
              <a:ea typeface="Calibri" panose="020F0502020204030204"/>
              <a:cs typeface="Calibri" panose="020F0502020204030204"/>
            </a:endParaRPr>
          </a:p>
          <a:p>
            <a:pPr marL="171450" indent="-171450">
              <a:buFont typeface="Arial" panose="020B0604020202020204" pitchFamily="34" charset="0"/>
              <a:buChar char="•"/>
              <a:defRPr/>
            </a:pPr>
            <a:r>
              <a:rPr lang="en-US" dirty="0"/>
              <a:t>Say each target sound one at a time, giving students time to write phonemes after each sound, e.g. m,</a:t>
            </a:r>
            <a:r>
              <a:rPr lang="en-AU" dirty="0"/>
              <a:t> s, t, i, h, e, p, a, n.</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Encourage students to write</a:t>
            </a:r>
            <a:r>
              <a:rPr lang="en-AU" dirty="0"/>
              <a:t> from </a:t>
            </a:r>
            <a:r>
              <a:rPr lang="en-US" dirty="0"/>
              <a:t>left to right, starting a new row once they reach the right-hand edge of their mini-whiteboard or paper. </a:t>
            </a:r>
            <a:endParaRPr lang="en-US" dirty="0">
              <a:ea typeface="Calibri"/>
              <a:cs typeface="Calibri"/>
            </a:endParaRPr>
          </a:p>
          <a:p>
            <a:pPr marL="171450" indent="-171450">
              <a:buFont typeface="Arial" panose="020B0604020202020204" pitchFamily="34" charset="0"/>
              <a:buChar char="•"/>
            </a:pPr>
            <a:r>
              <a:rPr lang="en-AU" dirty="0">
                <a:cs typeface="Calibri"/>
              </a:rPr>
              <a:t>Check for understanding by asking students to ‘chin it’ (see Slide 3) once they have written each grapheme.</a:t>
            </a:r>
            <a:endParaRPr lang="en-AU" dirty="0">
              <a:ea typeface="Calibri"/>
              <a:cs typeface="Calibri"/>
            </a:endParaRPr>
          </a:p>
          <a:p>
            <a:pPr marL="171450" indent="-171450">
              <a:buFont typeface="Arial" panose="020B0604020202020204" pitchFamily="34" charset="0"/>
              <a:buChar char="•"/>
            </a:pPr>
            <a:r>
              <a:rPr lang="en-AU" dirty="0">
                <a:cs typeface="Calibri"/>
              </a:rPr>
              <a:t>Once students have written the last grapheme, return to Slides 18–26 and have students say the phonemes representing the graphemes they have written. </a:t>
            </a:r>
            <a:endParaRPr lang="en-AU" dirty="0">
              <a:ea typeface="Calibri"/>
              <a:cs typeface="Calibri"/>
            </a:endParaRPr>
          </a:p>
          <a:p>
            <a:pPr marL="171450" indent="-171450">
              <a:buFont typeface="Arial" panose="020B0604020202020204" pitchFamily="34" charset="0"/>
              <a:buChar char="•"/>
            </a:pPr>
            <a:r>
              <a:rPr lang="en-AU" dirty="0">
                <a:cs typeface="Calibri"/>
              </a:rPr>
              <a:t>Have students tick it or fix it as you go through the slides to mark.</a:t>
            </a:r>
            <a:endParaRPr lang="en-AU" dirty="0">
              <a:ea typeface="Calibri"/>
              <a:cs typeface="Calibri"/>
            </a:endParaRPr>
          </a:p>
          <a:p>
            <a:endParaRPr lang="en-AU" dirty="0">
              <a:cs typeface="Calibri"/>
            </a:endParaRPr>
          </a:p>
          <a:p>
            <a:r>
              <a:rPr lang="en-AU" b="1" dirty="0">
                <a:cs typeface="Calibri"/>
              </a:rPr>
              <a:t>Strategies for differentiation</a:t>
            </a:r>
            <a:endParaRPr lang="en-AU" b="1" dirty="0"/>
          </a:p>
          <a:p>
            <a:pPr marL="171450" indent="-171450">
              <a:buFont typeface="Arial"/>
              <a:buChar char="•"/>
            </a:pPr>
            <a:r>
              <a:rPr lang="en-AU" dirty="0">
                <a:cs typeface="+mn-lt"/>
              </a:rPr>
              <a:t>Ask students to write all the ways to spell particular sounds that have been previously learned, e.g. c/ck/k. </a:t>
            </a:r>
          </a:p>
          <a:p>
            <a:pPr marL="171450" indent="-171450">
              <a:buFont typeface="Arial"/>
              <a:buChar char="•"/>
            </a:pPr>
            <a:r>
              <a:rPr lang="en-AU" dirty="0">
                <a:cs typeface="+mn-lt"/>
              </a:rPr>
              <a:t>Ask students to write a learned letter–sound correspondence in the context of a word e.g. Write the /a/ in train.</a:t>
            </a:r>
            <a:br>
              <a:rPr lang="en-AU" dirty="0">
                <a:cs typeface="+mn-lt"/>
              </a:rPr>
            </a:br>
            <a:endParaRPr lang="en-AU"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27</a:t>
            </a:fld>
            <a:endParaRPr lang="en-AU" dirty="0"/>
          </a:p>
        </p:txBody>
      </p:sp>
    </p:spTree>
    <p:extLst>
      <p:ext uri="{BB962C8B-B14F-4D97-AF65-F5344CB8AC3E}">
        <p14:creationId xmlns:p14="http://schemas.microsoft.com/office/powerpoint/2010/main" val="3604200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mn-lt"/>
              </a:rPr>
              <a:t>Sounding out to read</a:t>
            </a:r>
            <a:br>
              <a:rPr lang="en-AU" dirty="0">
                <a:cs typeface="+mn-lt"/>
              </a:rPr>
            </a:br>
            <a:r>
              <a:rPr lang="en-AU" dirty="0">
                <a:cs typeface="+mn-lt"/>
              </a:rPr>
              <a:t>In this section, students p</a:t>
            </a:r>
            <a:r>
              <a:rPr lang="en-AU" dirty="0"/>
              <a:t>ractise sounding out (segmenting and blending) known phonemes to read words. </a:t>
            </a:r>
          </a:p>
          <a:p>
            <a:endParaRPr lang="en-AU" dirty="0">
              <a:cs typeface="Calibri"/>
            </a:endParaRPr>
          </a:p>
          <a:p>
            <a:r>
              <a:rPr lang="en-AU" b="1" dirty="0">
                <a:cs typeface="Calibri"/>
              </a:rPr>
              <a:t>Teacher steps</a:t>
            </a:r>
          </a:p>
          <a:p>
            <a:pPr marL="171450" indent="-171450">
              <a:buFont typeface="Arial" panose="020B0604020202020204" pitchFamily="34" charset="0"/>
              <a:buChar char="•"/>
            </a:pPr>
            <a:r>
              <a:rPr lang="en-AU" dirty="0">
                <a:cs typeface="Calibri"/>
              </a:rPr>
              <a:t>Point to each </a:t>
            </a:r>
            <a:r>
              <a:rPr lang="en-AU" dirty="0">
                <a:highlight>
                  <a:srgbClr val="FFFF00"/>
                </a:highlight>
                <a:cs typeface="Calibri"/>
              </a:rPr>
              <a:t>dot</a:t>
            </a:r>
            <a:r>
              <a:rPr lang="en-AU" dirty="0">
                <a:cs typeface="Calibri"/>
              </a:rPr>
              <a:t> while students identify the phonemes.</a:t>
            </a:r>
          </a:p>
          <a:p>
            <a:pPr marL="171450" indent="-171450">
              <a:buFont typeface="Arial" panose="020B0604020202020204" pitchFamily="34" charset="0"/>
              <a:buChar char="•"/>
            </a:pPr>
            <a:r>
              <a:rPr lang="en-AU" dirty="0">
                <a:cs typeface="Calibri"/>
              </a:rPr>
              <a:t>Sweep along the arrow with a pointer or your hand, while students blend the phonemes to read the word.</a:t>
            </a:r>
          </a:p>
          <a:p>
            <a:endParaRPr lang="en-AU" dirty="0">
              <a:cs typeface="Calibri"/>
            </a:endParaRPr>
          </a:p>
          <a:p>
            <a:r>
              <a:rPr lang="en-AU" b="1" dirty="0">
                <a:cs typeface="Calibri"/>
              </a:rPr>
              <a:t>Strategies for differentiation</a:t>
            </a:r>
            <a:endParaRPr lang="en-AU" b="1" dirty="0"/>
          </a:p>
          <a:p>
            <a:pPr marL="171450" indent="-171450">
              <a:buFont typeface="Arial"/>
              <a:buChar char="•"/>
            </a:pPr>
            <a:r>
              <a:rPr lang="en-AU" dirty="0">
                <a:cs typeface="Calibri"/>
              </a:rPr>
              <a:t>Follow up with making laminated</a:t>
            </a:r>
            <a:r>
              <a:rPr lang="en-AU" dirty="0"/>
              <a:t> cards for students to practise during independent work back at their desks. </a:t>
            </a:r>
            <a:endParaRPr lang="en-AU" dirty="0">
              <a:cs typeface="Calibri"/>
            </a:endParaRPr>
          </a:p>
          <a:p>
            <a:endParaRPr lang="en-AU"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28</a:t>
            </a:fld>
            <a:endParaRPr lang="en-AU" dirty="0"/>
          </a:p>
        </p:txBody>
      </p:sp>
    </p:spTree>
    <p:extLst>
      <p:ext uri="{BB962C8B-B14F-4D97-AF65-F5344CB8AC3E}">
        <p14:creationId xmlns:p14="http://schemas.microsoft.com/office/powerpoint/2010/main" val="2304934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95F46D5-78E9-4938-A57D-18E5E620BA5F}" type="slidenum">
              <a:rPr lang="en-AU" smtClean="0"/>
              <a:t>29</a:t>
            </a:fld>
            <a:endParaRPr lang="en-AU" dirty="0"/>
          </a:p>
        </p:txBody>
      </p:sp>
    </p:spTree>
    <p:extLst>
      <p:ext uri="{BB962C8B-B14F-4D97-AF65-F5344CB8AC3E}">
        <p14:creationId xmlns:p14="http://schemas.microsoft.com/office/powerpoint/2010/main" val="1894240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95F46D5-78E9-4938-A57D-18E5E620BA5F}" type="slidenum">
              <a:rPr lang="en-AU" smtClean="0"/>
              <a:t>30</a:t>
            </a:fld>
            <a:endParaRPr lang="en-AU" dirty="0"/>
          </a:p>
        </p:txBody>
      </p:sp>
    </p:spTree>
    <p:extLst>
      <p:ext uri="{BB962C8B-B14F-4D97-AF65-F5344CB8AC3E}">
        <p14:creationId xmlns:p14="http://schemas.microsoft.com/office/powerpoint/2010/main" val="4109718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mn-lt"/>
              </a:rPr>
              <a:t>Rereading words for fluency</a:t>
            </a:r>
            <a:endParaRPr lang="en-US" dirty="0"/>
          </a:p>
          <a:p>
            <a:r>
              <a:rPr lang="en-AU" dirty="0">
                <a:cs typeface="+mn-lt"/>
              </a:rPr>
              <a:t>This practice task should only be included when </a:t>
            </a:r>
            <a:r>
              <a:rPr lang="en-AU" dirty="0"/>
              <a:t>students can decode the words in the previous section easily.</a:t>
            </a:r>
            <a:br>
              <a:rPr lang="en-AU" b="1" dirty="0">
                <a:cs typeface="+mn-lt"/>
              </a:rPr>
            </a:br>
            <a:endParaRPr lang="en-AU" dirty="0">
              <a:cs typeface="Calibri"/>
            </a:endParaRPr>
          </a:p>
          <a:p>
            <a:r>
              <a:rPr lang="en-AU" b="1" dirty="0">
                <a:cs typeface="+mn-lt"/>
              </a:rPr>
              <a:t>Teacher steps</a:t>
            </a:r>
            <a:endParaRPr lang="en-US" b="1" dirty="0"/>
          </a:p>
          <a:p>
            <a:pPr marL="171450" indent="-171450">
              <a:buFont typeface="Arial"/>
              <a:buChar char="•"/>
            </a:pPr>
            <a:r>
              <a:rPr lang="en-AU" dirty="0">
                <a:cs typeface="Calibri"/>
              </a:rPr>
              <a:t>Show the words on Slides 38–45 one at a time; these are the same words as in the previous section.   </a:t>
            </a:r>
          </a:p>
          <a:p>
            <a:pPr marL="171450" indent="-171450">
              <a:buFont typeface="Arial"/>
              <a:buChar char="•"/>
            </a:pPr>
            <a:r>
              <a:rPr lang="en-AU" dirty="0">
                <a:cs typeface="Calibri"/>
              </a:rPr>
              <a:t>Students read each word, without blending if possible, for fluency practice.</a:t>
            </a:r>
          </a:p>
          <a:p>
            <a:endParaRPr lang="en-AU" dirty="0">
              <a:cs typeface="Calibri"/>
            </a:endParaRPr>
          </a:p>
          <a:p>
            <a:r>
              <a:rPr lang="en-AU" b="1" dirty="0">
                <a:cs typeface="Calibri"/>
              </a:rPr>
              <a:t>Strategies for differentiation</a:t>
            </a:r>
            <a:endParaRPr lang="en-AU" b="1" dirty="0"/>
          </a:p>
          <a:p>
            <a:pPr marL="171450" indent="-171450">
              <a:buFont typeface="Arial" panose="020B0604020202020204" pitchFamily="34" charset="0"/>
              <a:buChar char="•"/>
              <a:defRPr/>
            </a:pPr>
            <a:r>
              <a:rPr lang="en-AU" dirty="0">
                <a:cs typeface="Calibri"/>
              </a:rPr>
              <a:t>Revisit previously taught phonemes to increase the number of exposures.</a:t>
            </a:r>
          </a:p>
          <a:p>
            <a:pPr marL="171450" indent="-171450">
              <a:buFont typeface="Arial" panose="020B0604020202020204" pitchFamily="34" charset="0"/>
              <a:buChar char="•"/>
              <a:defRPr/>
            </a:pPr>
            <a:r>
              <a:rPr lang="en-AU" dirty="0">
                <a:cs typeface="Calibri"/>
              </a:rPr>
              <a:t>Provide opportunities to blend known phonemes in different combinations.</a:t>
            </a:r>
            <a:endParaRPr lang="en-AU" dirty="0"/>
          </a:p>
          <a:p>
            <a:endParaRPr lang="en-AU" b="1" dirty="0"/>
          </a:p>
        </p:txBody>
      </p:sp>
      <p:sp>
        <p:nvSpPr>
          <p:cNvPr id="4" name="Slide Number Placeholder 3"/>
          <p:cNvSpPr>
            <a:spLocks noGrp="1"/>
          </p:cNvSpPr>
          <p:nvPr>
            <p:ph type="sldNum" sz="quarter" idx="5"/>
          </p:nvPr>
        </p:nvSpPr>
        <p:spPr/>
        <p:txBody>
          <a:bodyPr/>
          <a:lstStyle/>
          <a:p>
            <a:fld id="{D95F46D5-78E9-4938-A57D-18E5E620BA5F}" type="slidenum">
              <a:rPr lang="en-AU" smtClean="0"/>
              <a:t>37</a:t>
            </a:fld>
            <a:endParaRPr lang="en-AU" dirty="0"/>
          </a:p>
        </p:txBody>
      </p:sp>
    </p:spTree>
    <p:extLst>
      <p:ext uri="{BB962C8B-B14F-4D97-AF65-F5344CB8AC3E}">
        <p14:creationId xmlns:p14="http://schemas.microsoft.com/office/powerpoint/2010/main" val="32183804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95F46D5-78E9-4938-A57D-18E5E620BA5F}" type="slidenum">
              <a:rPr lang="en-AU" smtClean="0"/>
              <a:t>38</a:t>
            </a:fld>
            <a:endParaRPr lang="en-AU" dirty="0"/>
          </a:p>
        </p:txBody>
      </p:sp>
    </p:spTree>
    <p:extLst>
      <p:ext uri="{BB962C8B-B14F-4D97-AF65-F5344CB8AC3E}">
        <p14:creationId xmlns:p14="http://schemas.microsoft.com/office/powerpoint/2010/main" val="2712533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ea typeface="+mn-lt"/>
                <a:cs typeface="Calibri"/>
              </a:rPr>
              <a:t>Writing words</a:t>
            </a:r>
            <a:endParaRPr lang="en-AU" b="1" dirty="0"/>
          </a:p>
          <a:p>
            <a:r>
              <a:rPr lang="en-AU" dirty="0"/>
              <a:t>In this section, students practise writing whole words using correct letter formation. Words in this section should only use letter–sound correspondences that the students already know. </a:t>
            </a:r>
            <a:endParaRPr lang="en-US" dirty="0"/>
          </a:p>
          <a:p>
            <a:endParaRPr lang="en-AU" dirty="0"/>
          </a:p>
          <a:p>
            <a:r>
              <a:rPr lang="en-US" b="1" i="0" dirty="0"/>
              <a:t>Teacher </a:t>
            </a:r>
            <a:r>
              <a:rPr lang="en-US" b="1" dirty="0"/>
              <a:t>steps</a:t>
            </a:r>
            <a:endParaRPr lang="en-US" b="1" i="0" dirty="0"/>
          </a:p>
          <a:p>
            <a:pPr marL="171450" indent="-171450">
              <a:buFont typeface="Arial" panose="020B0604020202020204" pitchFamily="34" charset="0"/>
              <a:buChar char="•"/>
              <a:defRPr/>
            </a:pPr>
            <a:r>
              <a:rPr lang="en-US" dirty="0"/>
              <a:t>Say each word from the previous slides one at a time </a:t>
            </a:r>
            <a:r>
              <a:rPr lang="en-AU" dirty="0"/>
              <a:t>(at, pip, sit, ant, map, net, hip, hem)</a:t>
            </a:r>
            <a:r>
              <a:rPr lang="en-US" dirty="0"/>
              <a:t>, asking students to write the word as you say it</a:t>
            </a:r>
            <a:r>
              <a:rPr lang="en-AU" dirty="0"/>
              <a:t> from </a:t>
            </a:r>
            <a:r>
              <a:rPr lang="en-US" dirty="0"/>
              <a:t>left to right, starting a new row once they reach the right-hand edge of their mini-whiteboards or paper. </a:t>
            </a:r>
            <a:endParaRPr lang="en-US" dirty="0">
              <a:ea typeface="Calibri"/>
              <a:cs typeface="Calibri"/>
            </a:endParaRPr>
          </a:p>
          <a:p>
            <a:pPr marL="171450" indent="-171450">
              <a:buFont typeface="Arial" panose="020B0604020202020204" pitchFamily="34" charset="0"/>
              <a:buChar char="•"/>
            </a:pPr>
            <a:r>
              <a:rPr lang="en-AU" dirty="0"/>
              <a:t>Ask students to ‘chin it’ (see Slide 3) once they have written each word so you can check for understanding.</a:t>
            </a:r>
            <a:endParaRPr lang="en-US" dirty="0"/>
          </a:p>
          <a:p>
            <a:pPr marL="171450" indent="-171450">
              <a:buFont typeface="Arial" panose="020B0604020202020204" pitchFamily="34" charset="0"/>
              <a:buChar char="•"/>
            </a:pPr>
            <a:r>
              <a:rPr lang="en-AU" dirty="0"/>
              <a:t>Once students have written the last word, return to Slides 38-45 and have students say the words they have written, comparing their word to the word on the slide. </a:t>
            </a:r>
            <a:endParaRPr lang="en-AU" dirty="0">
              <a:ea typeface="Calibri"/>
              <a:cs typeface="Calibri"/>
            </a:endParaRPr>
          </a:p>
          <a:p>
            <a:pPr marL="171450" indent="-171450">
              <a:buFont typeface="Arial" panose="020B0604020202020204" pitchFamily="34" charset="0"/>
              <a:buChar char="•"/>
            </a:pPr>
            <a:r>
              <a:rPr lang="en-AU" dirty="0"/>
              <a:t>Have students tick it or fix it as you go through the slides to mark.</a:t>
            </a:r>
            <a:endParaRPr lang="en-AU" dirty="0">
              <a:cs typeface="Calibri"/>
            </a:endParaRPr>
          </a:p>
          <a:p>
            <a:endParaRPr lang="en-AU" dirty="0"/>
          </a:p>
          <a:p>
            <a:r>
              <a:rPr lang="en-AU" b="1" dirty="0">
                <a:cs typeface="Calibri"/>
              </a:rPr>
              <a:t>Strategies for differentiation</a:t>
            </a:r>
            <a:endParaRPr lang="en-AU" b="1" dirty="0"/>
          </a:p>
          <a:p>
            <a:pPr marL="171450" indent="-171450">
              <a:buFont typeface="Arial,Sans-Serif"/>
              <a:buChar char="•"/>
            </a:pPr>
            <a:r>
              <a:rPr lang="en-AU" dirty="0"/>
              <a:t>Model how to write a CVC word that does not appear in the slides, sounding out as you write; ask students to write the same word.  </a:t>
            </a:r>
            <a:endParaRPr lang="en-US" dirty="0"/>
          </a:p>
          <a:p>
            <a:pPr marL="171450" indent="-171450">
              <a:buFont typeface="Arial,Sans-Serif"/>
              <a:buChar char="•"/>
            </a:pPr>
            <a:r>
              <a:rPr lang="en-AU" dirty="0">
                <a:cs typeface="Calibri"/>
              </a:rPr>
              <a:t>Encourage morphology practice by asking students to add a prefix or suffix to the base word, e.g. sit becomes sits, map becomes maps.  </a:t>
            </a:r>
            <a:endParaRPr lang="en-US" dirty="0"/>
          </a:p>
          <a:p>
            <a:pPr marL="171450" indent="-171450">
              <a:buFont typeface="Arial"/>
              <a:buChar char="•"/>
            </a:pPr>
            <a:r>
              <a:rPr lang="en-AU" dirty="0"/>
              <a:t>For those who have mastered complex code, ask students to </a:t>
            </a:r>
            <a:r>
              <a:rPr lang="en-US" dirty="0"/>
              <a:t>spell other words that rhyme with the sample word, e.g. gate/eight/great.</a:t>
            </a:r>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46</a:t>
            </a:fld>
            <a:endParaRPr lang="en-AU" dirty="0"/>
          </a:p>
        </p:txBody>
      </p:sp>
    </p:spTree>
    <p:extLst>
      <p:ext uri="{BB962C8B-B14F-4D97-AF65-F5344CB8AC3E}">
        <p14:creationId xmlns:p14="http://schemas.microsoft.com/office/powerpoint/2010/main" val="25549981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6000"/>
              </a:lnSpc>
              <a:spcAft>
                <a:spcPts val="800"/>
              </a:spcAft>
            </a:pPr>
            <a:r>
              <a:rPr lang="en-US" sz="1800" b="1" kern="1200" dirty="0">
                <a:effectLst/>
                <a:latin typeface="Calibri" panose="020F0502020204030204" pitchFamily="34" charset="0"/>
                <a:ea typeface="Calibri" panose="020F0502020204030204" pitchFamily="34" charset="0"/>
                <a:cs typeface="Calibri" panose="020F0502020204030204" pitchFamily="34" charset="0"/>
              </a:rPr>
              <a:t>Reading irregular words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US" sz="1800" kern="1200" dirty="0">
                <a:effectLst/>
                <a:latin typeface="Calibri" panose="020F0502020204030204" pitchFamily="34" charset="0"/>
                <a:ea typeface="Calibri" panose="020F0502020204030204" pitchFamily="34" charset="0"/>
                <a:cs typeface="Calibri" panose="020F0502020204030204" pitchFamily="34" charset="0"/>
              </a:rPr>
              <a:t>In this section, students practise sounding out and reading irregular words that have been taught explicitly during phonics lessons.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US" sz="1800" b="1" kern="1200" dirty="0">
                <a:effectLst/>
                <a:latin typeface="Calibri" panose="020F0502020204030204" pitchFamily="34" charset="0"/>
                <a:ea typeface="Times New Roman" panose="02020603050405020304" pitchFamily="18" charset="0"/>
                <a:cs typeface="Calibri" panose="020F0502020204030204" pitchFamily="34"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US" sz="1800" b="1" kern="1200" dirty="0">
                <a:effectLst/>
                <a:latin typeface="Calibri" panose="020F0502020204030204" pitchFamily="34" charset="0"/>
                <a:ea typeface="Times New Roman" panose="02020603050405020304" pitchFamily="18" charset="0"/>
                <a:cs typeface="Calibri" panose="020F0502020204030204" pitchFamily="34" charset="0"/>
              </a:rPr>
              <a:t>Teacher steps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Arial" panose="020B0604020202020204" pitchFamily="34" charset="0"/>
              <a:buChar char="•"/>
              <a:tabLst>
                <a:tab pos="-750570" algn="l"/>
              </a:tabLst>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Ask students to say the sounds in the word presented. Point to the corresponding letters as students say the sounds.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Arial" panose="020B0604020202020204" pitchFamily="34" charset="0"/>
              <a:buChar char="•"/>
              <a:tabLst>
                <a:tab pos="-750570" algn="l"/>
              </a:tabLst>
            </a:pPr>
            <a:r>
              <a:rPr lang="en-AU" sz="1800" dirty="0">
                <a:effectLst/>
                <a:latin typeface="Calibri" panose="020F0502020204030204" pitchFamily="34" charset="0"/>
                <a:ea typeface="Times New Roman" panose="02020603050405020304" pitchFamily="18" charset="0"/>
                <a:cs typeface="Calibri" panose="020F0502020204030204" pitchFamily="34" charset="0"/>
              </a:rPr>
              <a:t>Ask students to read the word presented.</a:t>
            </a:r>
            <a:endParaRPr lang="en-AU" b="1" dirty="0">
              <a:cs typeface="Calibri"/>
            </a:endParaRPr>
          </a:p>
          <a:p>
            <a:endParaRPr lang="en-AU" b="1"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47</a:t>
            </a:fld>
            <a:endParaRPr lang="en-AU" dirty="0"/>
          </a:p>
        </p:txBody>
      </p:sp>
    </p:spTree>
    <p:extLst>
      <p:ext uri="{BB962C8B-B14F-4D97-AF65-F5344CB8AC3E}">
        <p14:creationId xmlns:p14="http://schemas.microsoft.com/office/powerpoint/2010/main" val="3930671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dirty="0"/>
          </a:p>
        </p:txBody>
      </p:sp>
      <p:sp>
        <p:nvSpPr>
          <p:cNvPr id="4" name="Slide Number Placeholder 3"/>
          <p:cNvSpPr>
            <a:spLocks noGrp="1"/>
          </p:cNvSpPr>
          <p:nvPr>
            <p:ph type="sldNum" sz="quarter" idx="5"/>
          </p:nvPr>
        </p:nvSpPr>
        <p:spPr/>
        <p:txBody>
          <a:bodyPr/>
          <a:lstStyle/>
          <a:p>
            <a:fld id="{9DCA86C0-4FE5-47C6-B5B8-67218B2B4BB0}" type="slidenum">
              <a:rPr lang="en-AU" smtClean="0"/>
              <a:t>2</a:t>
            </a:fld>
            <a:endParaRPr lang="en-AU" dirty="0"/>
          </a:p>
        </p:txBody>
      </p:sp>
    </p:spTree>
    <p:extLst>
      <p:ext uri="{BB962C8B-B14F-4D97-AF65-F5344CB8AC3E}">
        <p14:creationId xmlns:p14="http://schemas.microsoft.com/office/powerpoint/2010/main" val="2389589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5F46D5-78E9-4938-A57D-18E5E620BA5F}" type="slidenum">
              <a:rPr lang="en-AU" smtClean="0"/>
              <a:t>48</a:t>
            </a:fld>
            <a:endParaRPr lang="en-AU" dirty="0"/>
          </a:p>
        </p:txBody>
      </p:sp>
    </p:spTree>
    <p:extLst>
      <p:ext uri="{BB962C8B-B14F-4D97-AF65-F5344CB8AC3E}">
        <p14:creationId xmlns:p14="http://schemas.microsoft.com/office/powerpoint/2010/main" val="190139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49</a:t>
            </a:fld>
            <a:endParaRPr lang="en-AU" dirty="0"/>
          </a:p>
        </p:txBody>
      </p:sp>
    </p:spTree>
    <p:extLst>
      <p:ext uri="{BB962C8B-B14F-4D97-AF65-F5344CB8AC3E}">
        <p14:creationId xmlns:p14="http://schemas.microsoft.com/office/powerpoint/2010/main" val="22732553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6000"/>
              </a:lnSpc>
              <a:spcAft>
                <a:spcPts val="800"/>
              </a:spcAft>
            </a:pPr>
            <a:r>
              <a:rPr lang="en-US" sz="1800" b="1" kern="1200" dirty="0">
                <a:effectLst/>
                <a:latin typeface="Calibri" panose="020F0502020204030204" pitchFamily="34" charset="0"/>
                <a:ea typeface="Calibri" panose="020F0502020204030204" pitchFamily="34" charset="0"/>
                <a:cs typeface="Calibri" panose="020F0502020204030204" pitchFamily="34" charset="0"/>
              </a:rPr>
              <a:t>Writing irregular words</a:t>
            </a:r>
            <a:br>
              <a:rPr lang="en-AU" sz="1800" b="1" kern="1200" dirty="0">
                <a:effectLst/>
                <a:latin typeface="Calibri" panose="020F0502020204030204" pitchFamily="34" charset="0"/>
                <a:ea typeface="Times New Roman" panose="02020603050405020304" pitchFamily="18" charset="0"/>
                <a:cs typeface="Calibri" panose="020F0502020204030204" pitchFamily="34" charset="0"/>
              </a:rPr>
            </a:br>
            <a:r>
              <a:rPr lang="en-AU" sz="1800" kern="1200" dirty="0">
                <a:effectLst/>
                <a:latin typeface="Calibri" panose="020F0502020204030204" pitchFamily="34" charset="0"/>
                <a:ea typeface="Times New Roman" panose="02020603050405020304" pitchFamily="18" charset="0"/>
                <a:cs typeface="Calibri" panose="020F0502020204030204" pitchFamily="34" charset="0"/>
              </a:rPr>
              <a:t>In this section, students practise writing irregular words </a:t>
            </a:r>
            <a:r>
              <a:rPr lang="en-US" sz="1800" kern="1200" dirty="0">
                <a:effectLst/>
                <a:latin typeface="Calibri" panose="020F0502020204030204" pitchFamily="34" charset="0"/>
                <a:ea typeface="Times New Roman" panose="02020603050405020304" pitchFamily="18" charset="0"/>
                <a:cs typeface="Calibri" panose="020F0502020204030204" pitchFamily="34" charset="0"/>
              </a:rPr>
              <a:t>on their mini-whiteboards or paper or equivalent.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US" sz="1800" b="1" kern="1200" dirty="0">
                <a:effectLst/>
                <a:latin typeface="Calibri" panose="020F0502020204030204" pitchFamily="34" charset="0"/>
                <a:ea typeface="Times New Roman" panose="02020603050405020304" pitchFamily="18" charset="0"/>
                <a:cs typeface="Calibri" panose="020F0502020204030204" pitchFamily="34"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US" sz="1800" b="1" kern="1200" dirty="0">
                <a:effectLst/>
                <a:latin typeface="Calibri" panose="020F0502020204030204" pitchFamily="34" charset="0"/>
                <a:ea typeface="Times New Roman" panose="02020603050405020304" pitchFamily="18" charset="0"/>
                <a:cs typeface="Calibri" panose="020F0502020204030204" pitchFamily="34" charset="0"/>
              </a:rPr>
              <a:t>Teacher steps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Explain that students will be spelling the word ‘the’.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Ask students to say each sound in the word. Prompt by saying,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Say the sounds.</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US" sz="1800" kern="1200" dirty="0">
                <a:effectLst/>
                <a:latin typeface="Calibri" panose="020F0502020204030204" pitchFamily="34" charset="0"/>
                <a:ea typeface="Calibri" panose="020F0502020204030204" pitchFamily="34" charset="0"/>
                <a:cs typeface="Times New Roman" panose="02020603050405020304" pitchFamily="18" charset="0"/>
              </a:rPr>
              <a:t>On a mini-whiteboard or paper or equivalent, </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students draw a short horizontal line for each sound in the word. Prompt by saying,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Draw the sound lines.</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Ask students to write corresponding letter(s) on each sound line, e.g. when writing ‘the’, th is written on one sound line. Prompt by saying,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Add the letters.</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Ask students to circle the irregular part of the word, i.e. any letter–sound correspondences that haven’t been taught yet. Prompt by saying,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Circle the irregular part.</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Ask students to spell the word orally, e.g. ‘t-h-e spells the.’ Prompt by saying,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Spell the word.</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kern="1200" dirty="0">
                <a:effectLst/>
                <a:latin typeface="Calibri" panose="020F0502020204030204" pitchFamily="34" charset="0"/>
                <a:ea typeface="Times New Roman" panose="02020603050405020304" pitchFamily="18" charset="0"/>
                <a:cs typeface="Calibri" panose="020F0502020204030204" pitchFamily="34" charset="0"/>
              </a:rPr>
              <a:t>Ask students to ‘chin it’ (see Slide 3) once they have written each word so you can check for understanding.</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AU" sz="1800" dirty="0">
                <a:effectLst/>
                <a:latin typeface="Calibri" panose="020F0502020204030204" pitchFamily="34" charset="0"/>
                <a:ea typeface="Times New Roman" panose="02020603050405020304" pitchFamily="18" charset="0"/>
                <a:cs typeface="Calibri" panose="020F0502020204030204" pitchFamily="34"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AU" sz="1800" dirty="0">
                <a:effectLst/>
                <a:latin typeface="Calibri" panose="020F0502020204030204" pitchFamily="34" charset="0"/>
                <a:ea typeface="Times New Roman" panose="02020603050405020304" pitchFamily="18" charset="0"/>
                <a:cs typeface="Calibri" panose="020F0502020204030204" pitchFamily="34" charset="0"/>
              </a:rPr>
              <a:t>Repeat for the word ‘is’.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en-AU" sz="1800" dirty="0">
                <a:effectLst/>
                <a:latin typeface="Calibri" panose="020F0502020204030204" pitchFamily="34" charset="0"/>
                <a:ea typeface="Times New Roman" panose="02020603050405020304" pitchFamily="18" charset="0"/>
                <a:cs typeface="Calibri" panose="020F0502020204030204" pitchFamily="34"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800" b="1" kern="1200" dirty="0">
                <a:effectLst/>
                <a:latin typeface="Calibri" panose="020F0502020204030204" pitchFamily="34" charset="0"/>
                <a:ea typeface="Times New Roman" panose="02020603050405020304" pitchFamily="18" charset="0"/>
              </a:rPr>
              <a:t>Strategies for differentiation</a:t>
            </a:r>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spcAft>
                <a:spcPts val="800"/>
              </a:spcAft>
              <a:buFont typeface="Arial,Sans-Serif"/>
              <a:buChar char="•"/>
              <a:tabLst>
                <a:tab pos="457200" algn="l"/>
              </a:tabLst>
            </a:pPr>
            <a:r>
              <a:rPr lang="en-AU" sz="1800" dirty="0">
                <a:effectLst/>
                <a:latin typeface="Calibri" panose="020F0502020204030204" pitchFamily="34" charset="0"/>
                <a:ea typeface="Calibri" panose="020F0502020204030204" pitchFamily="34" charset="0"/>
                <a:cs typeface="Calibri" panose="020F0502020204030204" pitchFamily="34" charset="0"/>
              </a:rPr>
              <a:t>Ask students to write the irregular word in a complete sentence.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50</a:t>
            </a:fld>
            <a:endParaRPr lang="en-AU" dirty="0"/>
          </a:p>
        </p:txBody>
      </p:sp>
    </p:spTree>
    <p:extLst>
      <p:ext uri="{BB962C8B-B14F-4D97-AF65-F5344CB8AC3E}">
        <p14:creationId xmlns:p14="http://schemas.microsoft.com/office/powerpoint/2010/main" val="6216522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a typeface="+mn-lt"/>
                <a:cs typeface="Calibri"/>
              </a:rPr>
              <a:t>Reading fluently</a:t>
            </a:r>
          </a:p>
          <a:p>
            <a:r>
              <a:rPr lang="en-AU" b="0" dirty="0"/>
              <a:t>In this section, students practise </a:t>
            </a:r>
            <a:r>
              <a:rPr lang="en-AU" dirty="0"/>
              <a:t>fluent reading</a:t>
            </a:r>
            <a:r>
              <a:rPr lang="en-AU" b="0" dirty="0"/>
              <a:t> </a:t>
            </a:r>
            <a:r>
              <a:rPr lang="en-AU" dirty="0"/>
              <a:t>of whole</a:t>
            </a:r>
            <a:r>
              <a:rPr lang="en-AU" b="0" dirty="0"/>
              <a:t> sentences</a:t>
            </a:r>
            <a:r>
              <a:rPr lang="en-AU" dirty="0"/>
              <a:t>.</a:t>
            </a:r>
            <a:endParaRPr lang="en-AU" b="0" dirty="0">
              <a:cs typeface="Calibri"/>
            </a:endParaRPr>
          </a:p>
          <a:p>
            <a:pPr marL="0" indent="0">
              <a:buFont typeface="Arial"/>
              <a:buNone/>
            </a:pPr>
            <a:endParaRPr lang="en-AU" dirty="0">
              <a:cs typeface="Calibri"/>
            </a:endParaRPr>
          </a:p>
          <a:p>
            <a:r>
              <a:rPr lang="en-US" b="1" i="0" dirty="0"/>
              <a:t>Teacher </a:t>
            </a:r>
            <a:r>
              <a:rPr lang="en-US" b="1" dirty="0"/>
              <a:t>steps</a:t>
            </a:r>
            <a:endParaRPr lang="en-US" b="1" i="0" dirty="0"/>
          </a:p>
          <a:p>
            <a:pPr marL="171450" indent="-171450">
              <a:buFont typeface="Arial" panose="020B0604020202020204" pitchFamily="34" charset="0"/>
              <a:buChar char="•"/>
            </a:pPr>
            <a:r>
              <a:rPr lang="en-US" dirty="0"/>
              <a:t>Show the sentences on the following slides one at a time.</a:t>
            </a:r>
            <a:endParaRPr lang="en-US" dirty="0">
              <a:cs typeface="Calibri"/>
            </a:endParaRPr>
          </a:p>
          <a:p>
            <a:pPr marL="171450" indent="-171450">
              <a:buFont typeface="Arial" panose="020B0604020202020204" pitchFamily="34" charset="0"/>
              <a:buChar char="•"/>
            </a:pPr>
            <a:r>
              <a:rPr lang="en-US" dirty="0">
                <a:cs typeface="Calibri"/>
              </a:rPr>
              <a:t>Together with the whole class, point at each word, slowly decoding it before saying the whole word. Then, read the full sentence together fluently.</a:t>
            </a:r>
          </a:p>
          <a:p>
            <a:pPr marL="0" indent="0">
              <a:buFont typeface="Arial" panose="020B0604020202020204" pitchFamily="34" charset="0"/>
              <a:buNone/>
            </a:pPr>
            <a:endParaRPr lang="en-AU" b="1" dirty="0"/>
          </a:p>
          <a:p>
            <a:r>
              <a:rPr lang="en-AU" b="1" dirty="0">
                <a:cs typeface="Calibri"/>
              </a:rPr>
              <a:t>Strategies for differentiation</a:t>
            </a:r>
            <a:endParaRPr lang="en-AU" b="1" dirty="0"/>
          </a:p>
          <a:p>
            <a:pPr marL="171450" indent="-171450">
              <a:buFont typeface="Arial"/>
              <a:buChar char="•"/>
            </a:pPr>
            <a:r>
              <a:rPr lang="en-AU" dirty="0">
                <a:cs typeface="Calibri"/>
              </a:rPr>
              <a:t>Reread the sentences from previous weeks. </a:t>
            </a:r>
            <a:endParaRPr lang="en-AU" dirty="0"/>
          </a:p>
          <a:p>
            <a:pPr marL="171450" indent="-171450">
              <a:buFont typeface="Arial"/>
              <a:buChar char="•"/>
            </a:pPr>
            <a:r>
              <a:rPr lang="en-AU" dirty="0"/>
              <a:t>Throughout the day and in all areas of the curriculum, model how fluent reading sounds. Offer praise when a student reads fluently in any subject area. </a:t>
            </a:r>
            <a:endParaRPr lang="en-AU" dirty="0">
              <a:cs typeface="Calibri"/>
            </a:endParaRPr>
          </a:p>
          <a:p>
            <a:pPr marL="171450" indent="-171450">
              <a:buFont typeface="Arial"/>
              <a:buChar char="•"/>
            </a:pPr>
            <a:r>
              <a:rPr lang="en-AU" dirty="0">
                <a:cs typeface="Calibri"/>
              </a:rPr>
              <a:t>Create fluency triangles: in a triangle shape, put the first word of a sentence at the apex of the triangle, adding a word to each row until there is a full sentence at the base. Students read from the top of the triangle to the base of the triangle, with the aim of reading the last sentence fluently. </a:t>
            </a:r>
          </a:p>
          <a:p>
            <a:pPr marL="0" indent="0">
              <a:buFont typeface="Arial"/>
              <a:buNone/>
            </a:pPr>
            <a:endParaRPr lang="en-AU"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51</a:t>
            </a:fld>
            <a:endParaRPr lang="en-AU" dirty="0"/>
          </a:p>
        </p:txBody>
      </p:sp>
    </p:spTree>
    <p:extLst>
      <p:ext uri="{BB962C8B-B14F-4D97-AF65-F5344CB8AC3E}">
        <p14:creationId xmlns:p14="http://schemas.microsoft.com/office/powerpoint/2010/main" val="2628849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52</a:t>
            </a:fld>
            <a:endParaRPr lang="en-AU" dirty="0"/>
          </a:p>
        </p:txBody>
      </p:sp>
    </p:spTree>
    <p:extLst>
      <p:ext uri="{BB962C8B-B14F-4D97-AF65-F5344CB8AC3E}">
        <p14:creationId xmlns:p14="http://schemas.microsoft.com/office/powerpoint/2010/main" val="14373206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53</a:t>
            </a:fld>
            <a:endParaRPr lang="en-AU" dirty="0"/>
          </a:p>
        </p:txBody>
      </p:sp>
    </p:spTree>
    <p:extLst>
      <p:ext uri="{BB962C8B-B14F-4D97-AF65-F5344CB8AC3E}">
        <p14:creationId xmlns:p14="http://schemas.microsoft.com/office/powerpoint/2010/main" val="40509776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54</a:t>
            </a:fld>
            <a:endParaRPr lang="en-AU" dirty="0"/>
          </a:p>
        </p:txBody>
      </p:sp>
    </p:spTree>
    <p:extLst>
      <p:ext uri="{BB962C8B-B14F-4D97-AF65-F5344CB8AC3E}">
        <p14:creationId xmlns:p14="http://schemas.microsoft.com/office/powerpoint/2010/main" val="37260769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55</a:t>
            </a:fld>
            <a:endParaRPr lang="en-AU" dirty="0"/>
          </a:p>
        </p:txBody>
      </p:sp>
    </p:spTree>
    <p:extLst>
      <p:ext uri="{BB962C8B-B14F-4D97-AF65-F5344CB8AC3E}">
        <p14:creationId xmlns:p14="http://schemas.microsoft.com/office/powerpoint/2010/main" val="996523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ea typeface="Calibri"/>
                <a:cs typeface="Calibri"/>
              </a:rPr>
              <a:t>Dictation sentence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ea typeface="Calibri"/>
                <a:cs typeface="Calibri"/>
              </a:rPr>
              <a:t>In this section, students </a:t>
            </a:r>
            <a:r>
              <a:rPr lang="en-AU" b="0" noProof="0" dirty="0">
                <a:ea typeface="Calibri"/>
                <a:cs typeface="Calibri"/>
              </a:rPr>
              <a:t>practise</a:t>
            </a:r>
            <a:r>
              <a:rPr lang="en-US" b="0" dirty="0">
                <a:ea typeface="Calibri"/>
                <a:cs typeface="Calibri"/>
              </a:rPr>
              <a:t> writing a complete decodable sentence dictated by the teacher. This brings together knowledge of letter–sound correspondences, spelling, letter formation, spacing and punctuation. Students </a:t>
            </a:r>
            <a:r>
              <a:rPr lang="en-AU" dirty="0">
                <a:ea typeface="Calibri" panose="020F0502020204030204"/>
                <a:cs typeface="Calibri"/>
              </a:rPr>
              <a:t>can write in workbooks to maintain a record of work samples and see their progress throughout the year.</a:t>
            </a:r>
            <a:endParaRPr lang="en-AU" b="1"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In early Foundation, the dictation sentence can be omitted from the daily review; as students' confidence and ability grows, this task should be introduced.</a:t>
            </a:r>
            <a:endParaRPr lang="en-US" dirty="0"/>
          </a:p>
          <a:p>
            <a:endParaRPr lang="en-US" dirty="0"/>
          </a:p>
          <a:p>
            <a:r>
              <a:rPr lang="en-US" b="1" i="0" dirty="0"/>
              <a:t>Teacher </a:t>
            </a:r>
            <a:r>
              <a:rPr lang="en-US" b="1" dirty="0"/>
              <a:t>script and steps</a:t>
            </a:r>
            <a:endParaRPr lang="en-US" b="1" i="0" dirty="0"/>
          </a:p>
          <a:p>
            <a:pPr marL="171450" indent="-171450">
              <a:buFont typeface="Arial" panose="020B0604020202020204" pitchFamily="34" charset="0"/>
              <a:buChar char="•"/>
            </a:pPr>
            <a:r>
              <a:rPr lang="en-US" dirty="0">
                <a:cs typeface="+mn-lt"/>
              </a:rPr>
              <a:t>Point to the pencil icon on the slide to prompt students to get ready to write. Say, </a:t>
            </a:r>
            <a:r>
              <a:rPr lang="en-US" dirty="0">
                <a:ea typeface="Calibri" panose="020F0502020204030204"/>
                <a:cs typeface="Calibri"/>
              </a:rPr>
              <a:t>'It's time for you to write a sentence, get ready!’</a:t>
            </a:r>
            <a:endParaRPr lang="en-US" dirty="0">
              <a:ea typeface="+mn-ea"/>
              <a:cs typeface="+mn-cs"/>
            </a:endParaRPr>
          </a:p>
          <a:p>
            <a:pPr marL="171450" indent="-171450">
              <a:buFont typeface="Arial" panose="020B0604020202020204" pitchFamily="34" charset="0"/>
              <a:buChar char="•"/>
            </a:pPr>
            <a:r>
              <a:rPr lang="en-US" dirty="0">
                <a:ea typeface="+mn-ea"/>
                <a:cs typeface="+mn-cs"/>
              </a:rPr>
              <a:t>Set up the dictation by saying,</a:t>
            </a:r>
            <a:r>
              <a:rPr lang="en-US" dirty="0">
                <a:ea typeface="Calibri" panose="020F0502020204030204"/>
                <a:cs typeface="Calibri"/>
              </a:rPr>
              <a:t> ’I’m going to read a sentence and you’re going to write it. Listen to the whole sentence before you write it. Say it quietly as you write it, if that helps.’</a:t>
            </a:r>
          </a:p>
          <a:p>
            <a:pPr marL="171450" indent="-171450">
              <a:buFont typeface="Arial" panose="020B0604020202020204" pitchFamily="34" charset="0"/>
              <a:buChar char="•"/>
            </a:pPr>
            <a:r>
              <a:rPr lang="en-US" dirty="0">
                <a:ea typeface="Calibri" panose="020F0502020204030204"/>
                <a:cs typeface="Calibri"/>
              </a:rPr>
              <a:t>Read the prepared sentence. Your sentence should contain words that students have </a:t>
            </a:r>
            <a:r>
              <a:rPr lang="en-AU" noProof="0" dirty="0">
                <a:ea typeface="Calibri" panose="020F0502020204030204"/>
                <a:cs typeface="Calibri"/>
              </a:rPr>
              <a:t>practised</a:t>
            </a:r>
            <a:r>
              <a:rPr lang="en-US" dirty="0">
                <a:ea typeface="Calibri" panose="020F0502020204030204"/>
                <a:cs typeface="Calibri"/>
              </a:rPr>
              <a:t>, including irregular words.</a:t>
            </a:r>
            <a:endParaRPr lang="en-US" dirty="0">
              <a:cs typeface="Calibri"/>
            </a:endParaRPr>
          </a:p>
          <a:p>
            <a:endParaRPr lang="en-AU" dirty="0"/>
          </a:p>
          <a:p>
            <a:r>
              <a:rPr lang="en-AU" b="1" dirty="0">
                <a:cs typeface="Calibri"/>
              </a:rPr>
              <a:t>Strategies for differentiation</a:t>
            </a:r>
            <a:endParaRPr lang="en-AU" b="1" dirty="0"/>
          </a:p>
          <a:p>
            <a:pPr marL="171450" indent="-171450">
              <a:buFont typeface="Arial"/>
              <a:buChar char="•"/>
            </a:pPr>
            <a:r>
              <a:rPr lang="en-AU" dirty="0">
                <a:ea typeface="Calibri"/>
                <a:cs typeface="Calibri"/>
              </a:rPr>
              <a:t>Introduce questions, direct speech and a variety of punctuation marks, e.g. Is Pat ten?, Pat is ten!</a:t>
            </a:r>
          </a:p>
          <a:p>
            <a:pPr marL="0" indent="0">
              <a:buFont typeface="Arial"/>
              <a:buNone/>
            </a:pPr>
            <a:endParaRPr lang="en-AU" dirty="0">
              <a:ea typeface="Calibri"/>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56</a:t>
            </a:fld>
            <a:endParaRPr lang="en-AU" dirty="0"/>
          </a:p>
        </p:txBody>
      </p:sp>
    </p:spTree>
    <p:extLst>
      <p:ext uri="{BB962C8B-B14F-4D97-AF65-F5344CB8AC3E}">
        <p14:creationId xmlns:p14="http://schemas.microsoft.com/office/powerpoint/2010/main" val="3066913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5F46D5-78E9-4938-A57D-18E5E620BA5F}" type="slidenum">
              <a:rPr lang="en-AU" smtClean="0"/>
              <a:t>57</a:t>
            </a:fld>
            <a:endParaRPr lang="en-AU" dirty="0"/>
          </a:p>
        </p:txBody>
      </p:sp>
    </p:spTree>
    <p:extLst>
      <p:ext uri="{BB962C8B-B14F-4D97-AF65-F5344CB8AC3E}">
        <p14:creationId xmlns:p14="http://schemas.microsoft.com/office/powerpoint/2010/main" val="1160407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9DCA86C0-4FE5-47C6-B5B8-67218B2B4BB0}" type="slidenum">
              <a:rPr lang="en-AU" smtClean="0"/>
              <a:t>3</a:t>
            </a:fld>
            <a:endParaRPr lang="en-AU" dirty="0"/>
          </a:p>
        </p:txBody>
      </p:sp>
    </p:spTree>
    <p:extLst>
      <p:ext uri="{BB962C8B-B14F-4D97-AF65-F5344CB8AC3E}">
        <p14:creationId xmlns:p14="http://schemas.microsoft.com/office/powerpoint/2010/main" val="34098133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58</a:t>
            </a:fld>
            <a:endParaRPr lang="en-AU" dirty="0"/>
          </a:p>
        </p:txBody>
      </p:sp>
    </p:spTree>
    <p:extLst>
      <p:ext uri="{BB962C8B-B14F-4D97-AF65-F5344CB8AC3E}">
        <p14:creationId xmlns:p14="http://schemas.microsoft.com/office/powerpoint/2010/main" val="2141838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a:cs typeface="Calibri"/>
              </a:rPr>
              <a:t>Warm-up phonemic awareness activity: Do they rhyme? </a:t>
            </a:r>
            <a:r>
              <a:rPr lang="en-US" b="1" i="0" dirty="0"/>
              <a:t>(whiteboard/large-screen activity)</a:t>
            </a:r>
            <a:endParaRPr lang="en-AU" b="1" dirty="0">
              <a:cs typeface="Calibri"/>
            </a:endParaRPr>
          </a:p>
          <a:p>
            <a:pPr marL="0" indent="0">
              <a:buFont typeface="Arial"/>
              <a:buNone/>
            </a:pPr>
            <a:r>
              <a:rPr lang="en-AU" dirty="0">
                <a:cs typeface="Calibri"/>
              </a:rPr>
              <a:t>This activity helps bring students’ attention to the sounds in words by saying words aloud, and listening for and identifying rhyme.</a:t>
            </a:r>
          </a:p>
          <a:p>
            <a:pPr marL="0" indent="0">
              <a:buFont typeface="Arial"/>
              <a:buNone/>
            </a:pPr>
            <a:r>
              <a:rPr lang="en-AU" dirty="0">
                <a:cs typeface="Calibri"/>
              </a:rPr>
              <a:t>If you are showing this slide on a large screen, ensure you are not in ‘presentation mode’, so that you can move icons around the slide.  </a:t>
            </a:r>
          </a:p>
          <a:p>
            <a:pPr marL="0" indent="0">
              <a:buFont typeface="Arial"/>
              <a:buNone/>
            </a:pPr>
            <a:endParaRPr lang="en-AU" dirty="0">
              <a:cs typeface="Calibri"/>
            </a:endParaRPr>
          </a:p>
          <a:p>
            <a:pPr marL="0" indent="0">
              <a:buFont typeface="Arial"/>
              <a:buNone/>
            </a:pPr>
            <a:r>
              <a:rPr lang="en-AU" b="1" dirty="0">
                <a:cs typeface="Calibri"/>
              </a:rPr>
              <a:t>Teacher script and steps</a:t>
            </a:r>
          </a:p>
          <a:p>
            <a:pPr marL="171450" indent="-171450">
              <a:buFont typeface="Arial" panose="020B0604020202020204" pitchFamily="34" charset="0"/>
              <a:buChar char="•"/>
            </a:pPr>
            <a:r>
              <a:rPr lang="en-US" dirty="0"/>
              <a:t>For this activity we need to listen carefully to the group of sounds at the </a:t>
            </a:r>
            <a:r>
              <a:rPr lang="en-US" u="none" dirty="0"/>
              <a:t>end of words.</a:t>
            </a:r>
            <a:r>
              <a:rPr lang="en-US" dirty="0"/>
              <a:t> </a:t>
            </a:r>
            <a:endParaRPr lang="en-US" i="0" u="none" dirty="0">
              <a:ea typeface="Calibri"/>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Words that rhyme have the same group of sounds at the end. S</a:t>
            </a:r>
            <a:r>
              <a:rPr lang="en-US" dirty="0"/>
              <a:t>ay it with me. (Students repeat as a class; call on individual students to repeat.)</a:t>
            </a:r>
          </a:p>
          <a:p>
            <a:pPr marL="171450" indent="-171450">
              <a:buFont typeface="Arial" panose="020B0604020202020204" pitchFamily="34" charset="0"/>
              <a:buChar char="•"/>
            </a:pPr>
            <a:r>
              <a:rPr lang="en-US" dirty="0"/>
              <a:t>Some examples of words that rhyme are big and wig, shell and bell.</a:t>
            </a:r>
          </a:p>
          <a:p>
            <a:pPr marL="171450" indent="-171450">
              <a:buFont typeface="Arial" panose="020B0604020202020204" pitchFamily="34" charset="0"/>
              <a:buChar char="•"/>
            </a:pPr>
            <a:r>
              <a:rPr lang="en-US" dirty="0"/>
              <a:t>Today we are looking for rhyming pairs. We need to match the pictures to show the words that rhyme. </a:t>
            </a:r>
            <a:endParaRPr lang="en-US" dirty="0">
              <a:ea typeface="Calibri"/>
              <a:cs typeface="Calibri"/>
            </a:endParaRPr>
          </a:p>
          <a:p>
            <a:pPr marL="171450" indent="-171450">
              <a:buFont typeface="Arial" panose="020B0604020202020204" pitchFamily="34" charset="0"/>
              <a:buChar char="•"/>
            </a:pPr>
            <a:r>
              <a:rPr lang="en-US" dirty="0"/>
              <a:t>I can see a chook and a book. Chook and book have the same group of sounds at the end: '</a:t>
            </a:r>
            <a:r>
              <a:rPr lang="en-AU" noProof="0" dirty="0"/>
              <a:t>ook</a:t>
            </a:r>
            <a:r>
              <a:rPr lang="en-US" dirty="0"/>
              <a:t>’. They rhyme. (Drag the images together on the slide.)</a:t>
            </a:r>
          </a:p>
          <a:p>
            <a:pPr marL="171450" indent="-171450">
              <a:buFont typeface="Arial" panose="020B0604020202020204" pitchFamily="34" charset="0"/>
              <a:buChar char="•"/>
            </a:pPr>
            <a:r>
              <a:rPr lang="en-US" dirty="0"/>
              <a:t>The other things we have pictures for are (say after me): house, bone, clock, bell, mouse, phone. Help me find what rhymes with mouse. Can anyone find another pair of rhyming words?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Support students to think up rhymes for the remaining words. Encourage them to come up with nonsense words as well.</a:t>
            </a:r>
            <a:endParaRPr lang="en-US" dirty="0">
              <a:ea typeface="Calibri"/>
              <a:cs typeface="Calibri"/>
            </a:endParaRPr>
          </a:p>
          <a:p>
            <a:endParaRPr lang="en-AU" dirty="0">
              <a:cs typeface="Calibri"/>
            </a:endParaRPr>
          </a:p>
          <a:p>
            <a:r>
              <a:rPr lang="en-AU" b="1" dirty="0">
                <a:cs typeface="Calibri"/>
              </a:rPr>
              <a:t>Strategies for differentiation</a:t>
            </a:r>
            <a:endParaRPr lang="en-AU" b="1" dirty="0"/>
          </a:p>
          <a:p>
            <a:pPr marL="171450" indent="-171450">
              <a:buFont typeface="Arial" panose="020B0604020202020204" pitchFamily="34" charset="0"/>
              <a:buChar char="•"/>
            </a:pPr>
            <a:r>
              <a:rPr lang="en-AU" dirty="0">
                <a:cs typeface="Calibri"/>
              </a:rPr>
              <a:t>Say three words (only two of which rhyme) and ask students to identify the odd one out, e.g. phone, bell, bone. </a:t>
            </a:r>
            <a:endParaRPr lang="en-AU" dirty="0">
              <a:ea typeface="Calibri"/>
              <a:cs typeface="Calibri"/>
            </a:endParaRPr>
          </a:p>
          <a:p>
            <a:pPr marL="171450" indent="-171450">
              <a:buFont typeface="Arial" panose="020B0604020202020204" pitchFamily="34" charset="0"/>
              <a:buChar char="•"/>
            </a:pPr>
            <a:r>
              <a:rPr lang="en-AU" dirty="0">
                <a:cs typeface="Calibri"/>
              </a:rPr>
              <a:t>Add two-, three- and four-syllable rhyming words. </a:t>
            </a:r>
          </a:p>
          <a:p>
            <a:pPr marL="171450" indent="-171450">
              <a:buFont typeface="Arial" panose="020B0604020202020204" pitchFamily="34" charset="0"/>
              <a:buChar char="•"/>
            </a:pPr>
            <a:r>
              <a:rPr lang="en-AU" dirty="0">
                <a:cs typeface="Calibri"/>
              </a:rPr>
              <a:t>Identify real and nonsense rhyming words based on students' names, e.g. Giselle/bell/vell/grell, Jerome/home/troam/flowm. </a:t>
            </a:r>
            <a:endParaRPr lang="en-AU" dirty="0">
              <a:ea typeface="Calibri"/>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4</a:t>
            </a:fld>
            <a:endParaRPr lang="en-AU" dirty="0"/>
          </a:p>
        </p:txBody>
      </p:sp>
    </p:spTree>
    <p:extLst>
      <p:ext uri="{BB962C8B-B14F-4D97-AF65-F5344CB8AC3E}">
        <p14:creationId xmlns:p14="http://schemas.microsoft.com/office/powerpoint/2010/main" val="3049623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Calibri"/>
              </a:rPr>
              <a:t>Warm-up phonemic awareness activity: </a:t>
            </a:r>
            <a:r>
              <a:rPr lang="en-US" b="1" i="0" dirty="0"/>
              <a:t>Clap it out! (whiteboard/large-screen activity)</a:t>
            </a:r>
          </a:p>
          <a:p>
            <a:r>
              <a:rPr lang="en-US" i="0" dirty="0"/>
              <a:t>In this activity, students </a:t>
            </a:r>
            <a:r>
              <a:rPr lang="en-AU" i="0" noProof="0" dirty="0"/>
              <a:t>practise</a:t>
            </a:r>
            <a:r>
              <a:rPr lang="en-US" i="0" dirty="0"/>
              <a:t> listening for syllables in words. You can use other methods of identifying syllables, e.g. mouth drops, karate chops, head-shoulder-hip taps.</a:t>
            </a:r>
            <a:endParaRPr lang="en-US" i="0" dirty="0">
              <a:cs typeface="Calibri"/>
            </a:endParaRPr>
          </a:p>
          <a:p>
            <a:endParaRPr lang="en-US" i="1" dirty="0"/>
          </a:p>
          <a:p>
            <a:r>
              <a:rPr lang="en-US" b="1" i="0" dirty="0"/>
              <a:t>Teacher </a:t>
            </a:r>
            <a:r>
              <a:rPr lang="en-US" b="1" dirty="0"/>
              <a:t>script and steps</a:t>
            </a:r>
            <a:endParaRPr lang="en-US" b="1" i="0" dirty="0"/>
          </a:p>
          <a:p>
            <a:pPr marL="171450" indent="-171450">
              <a:buFont typeface="Arial" panose="020B0604020202020204" pitchFamily="34" charset="0"/>
              <a:buChar char="•"/>
            </a:pPr>
            <a:r>
              <a:rPr lang="en-US" i="0" dirty="0"/>
              <a:t>Today I am going to teach you about syllables. All words can be broken into syllables. Syllables are like the beats in words. Just like you can clap along to a song, you can do the same with words. Let me show you. My first word is cat. (Clap once). There is one beat in the word, so there is one syllable.</a:t>
            </a:r>
            <a:r>
              <a:rPr lang="en-US" dirty="0"/>
              <a:t> </a:t>
            </a:r>
            <a:r>
              <a:rPr lang="en-US" i="0" dirty="0"/>
              <a:t>Now your turn, your word is ‘popcorn’. Say ‘popcorn’. (Students repeat.)</a:t>
            </a:r>
            <a:endParaRPr lang="en-US" i="0" dirty="0">
              <a:cs typeface="Calibri"/>
            </a:endParaRPr>
          </a:p>
          <a:p>
            <a:pPr marL="171450" indent="-171450">
              <a:buFont typeface="Arial" panose="020B0604020202020204" pitchFamily="34" charset="0"/>
              <a:buChar char="•"/>
            </a:pPr>
            <a:r>
              <a:rPr lang="en-US" dirty="0"/>
              <a:t>How many syllables in ‘popcorn’? (Clap twice.) Two syllables. (Students repeat ‘popcorn’ and clap twice.)</a:t>
            </a:r>
            <a:endParaRPr lang="en-US" dirty="0">
              <a:cs typeface="Calibri"/>
            </a:endParaRPr>
          </a:p>
          <a:p>
            <a:pPr marL="171450" indent="-171450">
              <a:buFont typeface="Arial" panose="020B0604020202020204" pitchFamily="34" charset="0"/>
              <a:buChar char="•"/>
            </a:pPr>
            <a:r>
              <a:rPr lang="en-US" dirty="0"/>
              <a:t>Now say ‘elephant’. (Students repeat) How many syllables in ‘elephant’? (Clap three times.) Three syllables. (Students repeat ‘elephant’ and clap three times.)</a:t>
            </a:r>
            <a:endParaRPr lang="en-US" dirty="0">
              <a:cs typeface="Calibri"/>
            </a:endParaRPr>
          </a:p>
          <a:p>
            <a:endParaRPr lang="en-US" dirty="0"/>
          </a:p>
          <a:p>
            <a:r>
              <a:rPr lang="en-US" b="0" dirty="0"/>
              <a:t>Repeat with different words</a:t>
            </a:r>
            <a:r>
              <a:rPr lang="en-US" dirty="0"/>
              <a:t>.</a:t>
            </a:r>
            <a:endParaRPr lang="en-US" b="0" dirty="0">
              <a:cs typeface="Calibri"/>
            </a:endParaRPr>
          </a:p>
          <a:p>
            <a:endParaRPr lang="en-AU" dirty="0"/>
          </a:p>
          <a:p>
            <a:r>
              <a:rPr lang="en-AU" b="1" dirty="0">
                <a:cs typeface="Calibri"/>
              </a:rPr>
              <a:t>Strategies for differentiation</a:t>
            </a:r>
            <a:endParaRPr lang="en-AU" b="1" dirty="0"/>
          </a:p>
          <a:p>
            <a:pPr marL="171450" indent="-171450">
              <a:buFont typeface="Arial"/>
              <a:buChar char="•"/>
            </a:pPr>
            <a:r>
              <a:rPr lang="en-AU" dirty="0"/>
              <a:t>Choose words with more syllables. </a:t>
            </a:r>
          </a:p>
          <a:p>
            <a:pPr marL="171450" indent="-171450">
              <a:buFont typeface="Arial"/>
              <a:buChar char="•"/>
            </a:pPr>
            <a:r>
              <a:rPr lang="en-AU" dirty="0">
                <a:cs typeface="Calibri"/>
              </a:rPr>
              <a:t>Use student and teacher names as examples, e.g. Alexander (four syllables), Miss (one syllable) Hamel (two syllables). </a:t>
            </a:r>
          </a:p>
          <a:p>
            <a:pPr marL="171450" indent="-171450">
              <a:buFont typeface="Arial"/>
              <a:buChar char="•"/>
            </a:pPr>
            <a:r>
              <a:rPr lang="en-AU" dirty="0">
                <a:cs typeface="Calibri"/>
              </a:rPr>
              <a:t>Ask students to hold their hand under their chin to feel and count how many beats there are in the words; the chin moves at every vowel.</a:t>
            </a:r>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5</a:t>
            </a:fld>
            <a:endParaRPr lang="en-AU" dirty="0"/>
          </a:p>
        </p:txBody>
      </p:sp>
    </p:spTree>
    <p:extLst>
      <p:ext uri="{BB962C8B-B14F-4D97-AF65-F5344CB8AC3E}">
        <p14:creationId xmlns:p14="http://schemas.microsoft.com/office/powerpoint/2010/main" val="117207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a:cs typeface="Calibri"/>
              </a:rPr>
              <a:t>Warm-up phonological awareness activity: Where is the sound? </a:t>
            </a:r>
            <a:r>
              <a:rPr lang="en-US" b="1" i="0" dirty="0"/>
              <a:t>(whiteboard/large-screen activity)</a:t>
            </a:r>
            <a:r>
              <a:rPr lang="en-AU" b="1" dirty="0">
                <a:cs typeface="Calibri"/>
              </a:rPr>
              <a:t> </a:t>
            </a:r>
            <a:endParaRPr lang="en-US" dirty="0"/>
          </a:p>
          <a:p>
            <a:r>
              <a:rPr lang="en-AU" dirty="0"/>
              <a:t>This activity encourages students to identify the location of a target phoneme in a word: at the beginning (initial); in the middle (medial); or at the end (final) of the word. Start with phonemes in initial position, then in final position. Once students have mastered these, then move to medial position phonemes.</a:t>
            </a:r>
          </a:p>
          <a:p>
            <a:endParaRPr lang="en-US" b="1" dirty="0">
              <a:cs typeface="Calibri"/>
            </a:endParaRPr>
          </a:p>
          <a:p>
            <a:pPr marL="0" indent="0">
              <a:buFont typeface="Arial"/>
              <a:buNone/>
            </a:pPr>
            <a:r>
              <a:rPr lang="en-AU" b="1" dirty="0">
                <a:cs typeface="Calibri"/>
              </a:rPr>
              <a:t>Teacher script and steps</a:t>
            </a:r>
          </a:p>
          <a:p>
            <a:pPr marL="171450" indent="-171450">
              <a:buFont typeface="Arial" panose="020B0604020202020204" pitchFamily="34" charset="0"/>
              <a:buChar char="•"/>
            </a:pPr>
            <a:r>
              <a:rPr lang="en-US" dirty="0">
                <a:cs typeface="Calibri"/>
              </a:rPr>
              <a:t>Now it's time to listen for sounds in different places in a word. Listen for the /p/ in the word penguin. (Point to the picture.)  </a:t>
            </a:r>
          </a:p>
          <a:p>
            <a:pPr marL="171450" indent="-171450">
              <a:buFont typeface="Arial" panose="020B0604020202020204" pitchFamily="34" charset="0"/>
              <a:buChar char="•"/>
            </a:pPr>
            <a:r>
              <a:rPr lang="en-US" dirty="0">
                <a:cs typeface="Calibri"/>
              </a:rPr>
              <a:t>Where is the /p/ sound? (Students reply ‘at the start’.)</a:t>
            </a:r>
          </a:p>
          <a:p>
            <a:pPr marL="0" indent="0">
              <a:buFont typeface="Arial" panose="020B0604020202020204" pitchFamily="34" charset="0"/>
              <a:buNone/>
            </a:pPr>
            <a:endParaRPr lang="en-US" dirty="0">
              <a:cs typeface="Calibri"/>
            </a:endParaRPr>
          </a:p>
          <a:p>
            <a:pPr marL="0" indent="0">
              <a:buFont typeface="Arial" panose="020B0604020202020204" pitchFamily="34" charset="0"/>
              <a:buNone/>
            </a:pPr>
            <a:r>
              <a:rPr lang="en-US" dirty="0">
                <a:cs typeface="Calibri"/>
              </a:rPr>
              <a:t>Repeat for clap and cap; both have the /p/ sound at the end.</a:t>
            </a:r>
          </a:p>
          <a:p>
            <a:endParaRPr lang="en-US" dirty="0"/>
          </a:p>
          <a:p>
            <a:r>
              <a:rPr lang="en-AU" b="1" dirty="0">
                <a:cs typeface="Calibri"/>
              </a:rPr>
              <a:t>Strategies for differentiation</a:t>
            </a:r>
            <a:endParaRPr lang="en-AU" b="1" dirty="0"/>
          </a:p>
          <a:p>
            <a:pPr marL="171450" indent="-171450">
              <a:buFont typeface="Arial"/>
              <a:buChar char="•"/>
            </a:pPr>
            <a:r>
              <a:rPr lang="en-AU" dirty="0">
                <a:cs typeface="Calibri"/>
              </a:rPr>
              <a:t>Add words where the phoneme appears twice in the word e.g. puppy. </a:t>
            </a:r>
          </a:p>
          <a:p>
            <a:pPr marL="171450" indent="-171450">
              <a:buFont typeface="Arial"/>
              <a:buChar char="•"/>
            </a:pPr>
            <a:r>
              <a:rPr lang="en-AU" dirty="0">
                <a:cs typeface="Calibri"/>
              </a:rPr>
              <a:t>Using a box of objects or set of images as props, ask students to identify objects with the target phoneme in an initial, medial or final position, e.g. pen, poster, step, laptop, apple.</a:t>
            </a:r>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6</a:t>
            </a:fld>
            <a:endParaRPr lang="en-AU" dirty="0"/>
          </a:p>
        </p:txBody>
      </p:sp>
    </p:spTree>
    <p:extLst>
      <p:ext uri="{BB962C8B-B14F-4D97-AF65-F5344CB8AC3E}">
        <p14:creationId xmlns:p14="http://schemas.microsoft.com/office/powerpoint/2010/main" val="1474190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Calibri"/>
              </a:rPr>
              <a:t>Warm-up phonemic awareness activity: </a:t>
            </a:r>
            <a:r>
              <a:rPr lang="en-US" b="1" dirty="0">
                <a:cs typeface="Calibri"/>
              </a:rPr>
              <a:t>b</a:t>
            </a:r>
            <a:r>
              <a:rPr lang="en-US" b="1" dirty="0"/>
              <a:t>uild a word </a:t>
            </a:r>
            <a:r>
              <a:rPr lang="en-US" b="1" i="0" dirty="0"/>
              <a:t>(whiteboard/large-screen activity)</a:t>
            </a:r>
            <a:endParaRPr lang="en-US" dirty="0"/>
          </a:p>
          <a:p>
            <a:pPr marL="0" indent="0">
              <a:buFont typeface="Arial,Sans-Serif"/>
              <a:buNone/>
            </a:pPr>
            <a:r>
              <a:rPr lang="en-AU" dirty="0"/>
              <a:t>In this activity, students read words by blending letter–sound correspondences they have already learned. </a:t>
            </a:r>
          </a:p>
          <a:p>
            <a:pPr marL="0" indent="0">
              <a:buFont typeface="Arial" panose="020B0604020202020204" pitchFamily="34" charset="0"/>
              <a:buNone/>
            </a:pPr>
            <a:r>
              <a:rPr lang="en-AU" dirty="0">
                <a:cs typeface="Calibri"/>
              </a:rPr>
              <a:t>If you are showing this slide on a large screen, ensure you are not in ‘presentation mode’, so that you can move icons around the slide.</a:t>
            </a:r>
          </a:p>
          <a:p>
            <a:pPr marL="0" indent="0">
              <a:buFont typeface="Arial" panose="020B0604020202020204" pitchFamily="34" charset="0"/>
              <a:buNone/>
            </a:pPr>
            <a:endParaRPr lang="en-AU" dirty="0"/>
          </a:p>
          <a:p>
            <a:pPr marL="0" indent="0">
              <a:buFont typeface="Arial"/>
              <a:buNone/>
            </a:pPr>
            <a:r>
              <a:rPr lang="en-AU" b="1" dirty="0">
                <a:cs typeface="Calibri"/>
              </a:rPr>
              <a:t>Teacher script and steps</a:t>
            </a:r>
          </a:p>
          <a:p>
            <a:pPr marL="171450" indent="-171450">
              <a:buFont typeface="Arial" panose="020B0604020202020204" pitchFamily="34" charset="0"/>
              <a:buChar char="•"/>
            </a:pPr>
            <a:r>
              <a:rPr lang="en-US" dirty="0"/>
              <a:t>Drag the pointer icon on the slide or use your cursor to point to each letter separately, saying its sound.</a:t>
            </a:r>
            <a:endParaRPr lang="en-US" dirty="0">
              <a:cs typeface="Calibri"/>
            </a:endParaRPr>
          </a:p>
          <a:p>
            <a:pPr marL="171450" indent="-171450">
              <a:buFont typeface="Arial" panose="020B0604020202020204" pitchFamily="34" charset="0"/>
              <a:buChar char="•"/>
            </a:pPr>
            <a:r>
              <a:rPr lang="en-US" dirty="0"/>
              <a:t>Drag letters into the boxes to create consonant-vowel-consonant (CVC) words, e.g. pat, sat, pin, met, hit. Then, drag the car icon on the slide to 'drive' underneath the word and blend the sounds together to read the word. </a:t>
            </a:r>
          </a:p>
          <a:p>
            <a:pPr marL="171450" indent="-171450">
              <a:buFont typeface="Arial" panose="020B0604020202020204" pitchFamily="34" charset="0"/>
              <a:buChar char="•"/>
            </a:pPr>
            <a:r>
              <a:rPr lang="en-US" dirty="0"/>
              <a:t>Students could also play along on mini-whiteboards or equivalent, by writing CVC words and sliding a finger underneath to blend and read words.</a:t>
            </a:r>
            <a:endParaRPr lang="en-US" dirty="0">
              <a:cs typeface="Calibri"/>
            </a:endParaRPr>
          </a:p>
          <a:p>
            <a:endParaRPr lang="en-US" dirty="0">
              <a:cs typeface="Calibri"/>
            </a:endParaRPr>
          </a:p>
          <a:p>
            <a:r>
              <a:rPr lang="en-AU" b="1" dirty="0">
                <a:cs typeface="Calibri"/>
              </a:rPr>
              <a:t>Strategies for differentiation</a:t>
            </a:r>
            <a:endParaRPr lang="en-AU" b="1" dirty="0"/>
          </a:p>
          <a:p>
            <a:pPr marL="171450" indent="-171450">
              <a:buFont typeface="Arial,Sans-Serif"/>
              <a:buChar char="•"/>
            </a:pPr>
            <a:r>
              <a:rPr lang="en-AU" dirty="0"/>
              <a:t>Encourage students to predict how the word will change when the medial vowel is swapped, e.g. pat, pit, pet; sat, set, sit. </a:t>
            </a:r>
            <a:endParaRPr lang="en-AU" dirty="0">
              <a:cs typeface="Calibri"/>
            </a:endParaRPr>
          </a:p>
          <a:p>
            <a:pPr marL="171450" indent="-171450">
              <a:buFont typeface="Arial" panose="020B0604020202020204" pitchFamily="34" charset="0"/>
              <a:buChar char="•"/>
            </a:pPr>
            <a:r>
              <a:rPr lang="en-US" dirty="0"/>
              <a:t>Add more sound boxes to create CVCC and CCVC words, e.g. mats, snap.</a:t>
            </a:r>
            <a:endParaRPr lang="en-US" dirty="0">
              <a:cs typeface="Calibri"/>
            </a:endParaRPr>
          </a:p>
          <a:p>
            <a:pPr marL="171450" indent="-171450">
              <a:buFont typeface="Arial" panose="020B0604020202020204" pitchFamily="34" charset="0"/>
              <a:buChar char="•"/>
            </a:pPr>
            <a:r>
              <a:rPr lang="en-US" dirty="0"/>
              <a:t>Add digraphs (two letters making one sound); write both letters of the digraph together in the same box to show that they make one sound.</a:t>
            </a:r>
            <a:endParaRPr lang="en-US" dirty="0">
              <a:cs typeface="Calibri"/>
            </a:endParaRPr>
          </a:p>
          <a:p>
            <a:pPr marL="0" indent="0">
              <a:buFont typeface="Arial,Sans-Serif"/>
              <a:buNone/>
            </a:pPr>
            <a:endParaRPr lang="en-US" dirty="0">
              <a:cs typeface="Calibri"/>
            </a:endParaRPr>
          </a:p>
        </p:txBody>
      </p:sp>
      <p:sp>
        <p:nvSpPr>
          <p:cNvPr id="4" name="Slide Number Placeholder 3"/>
          <p:cNvSpPr>
            <a:spLocks noGrp="1"/>
          </p:cNvSpPr>
          <p:nvPr>
            <p:ph type="sldNum" sz="quarter" idx="5"/>
          </p:nvPr>
        </p:nvSpPr>
        <p:spPr/>
        <p:txBody>
          <a:bodyPr/>
          <a:lstStyle/>
          <a:p>
            <a:fld id="{D95F46D5-78E9-4938-A57D-18E5E620BA5F}" type="slidenum">
              <a:rPr lang="en-AU" smtClean="0"/>
              <a:t>7</a:t>
            </a:fld>
            <a:endParaRPr lang="en-AU" dirty="0"/>
          </a:p>
        </p:txBody>
      </p:sp>
    </p:spTree>
    <p:extLst>
      <p:ext uri="{BB962C8B-B14F-4D97-AF65-F5344CB8AC3E}">
        <p14:creationId xmlns:p14="http://schemas.microsoft.com/office/powerpoint/2010/main" val="2115128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cs typeface="Calibri"/>
              </a:rPr>
              <a:t>Letter–sound review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cs typeface="Calibri"/>
              </a:rPr>
              <a:t>In this section, students revisit letter–sound correspondences they have already learned, with the aim of reading them automatically. Add the letter–sound correspondences you have taught most recently, as well as swapping in and out ones from earlier lessons. </a:t>
            </a:r>
            <a:r>
              <a:rPr lang="en-AU" sz="1800" dirty="0">
                <a:effectLst/>
                <a:latin typeface="Calibri" panose="020F0502020204030204" pitchFamily="34" charset="0"/>
                <a:cs typeface="Calibri"/>
              </a:rPr>
              <a:t>S</a:t>
            </a:r>
            <a:r>
              <a:rPr lang="en-AU" sz="1800" dirty="0">
                <a:effectLst/>
                <a:latin typeface="Calibri" panose="020F0502020204030204" pitchFamily="34" charset="0"/>
                <a:ea typeface="Calibri" panose="020F0502020204030204" pitchFamily="34" charset="0"/>
              </a:rPr>
              <a:t>lides 9–26 include two repeats of each letter in this set (</a:t>
            </a:r>
            <a:r>
              <a:rPr lang="en-US" sz="1800" dirty="0">
                <a:effectLst/>
                <a:latin typeface="Calibri" panose="020F0502020204030204" pitchFamily="34" charset="0"/>
                <a:ea typeface="Calibri" panose="020F0502020204030204" pitchFamily="34" charset="0"/>
              </a:rPr>
              <a:t>s, a, t, p, i, n, m, e, h).</a:t>
            </a:r>
            <a:endParaRPr lang="en-AU" b="1" dirty="0">
              <a:cs typeface="Calibri"/>
            </a:endParaRPr>
          </a:p>
          <a:p>
            <a:endParaRPr lang="en-AU" b="1" dirty="0">
              <a:cs typeface="Calibri"/>
            </a:endParaRPr>
          </a:p>
          <a:p>
            <a:r>
              <a:rPr lang="en-AU" b="1" dirty="0">
                <a:cs typeface="Calibri"/>
              </a:rPr>
              <a:t>Teacher steps</a:t>
            </a:r>
          </a:p>
          <a:p>
            <a:pPr marL="171450" indent="-171450">
              <a:buFont typeface="Arial" panose="020B0604020202020204" pitchFamily="34" charset="0"/>
              <a:buChar char="•"/>
            </a:pPr>
            <a:r>
              <a:rPr lang="en-AU" b="0" dirty="0">
                <a:cs typeface="Calibri"/>
              </a:rPr>
              <a:t>For each slide, show the slide and say the sound, then prompt the whole class by saying ‘What sound?’ and have them say the sound. </a:t>
            </a:r>
          </a:p>
          <a:p>
            <a:pPr marL="171450" indent="-171450">
              <a:buFont typeface="Arial" panose="020B0604020202020204" pitchFamily="34" charset="0"/>
              <a:buChar char="•"/>
            </a:pPr>
            <a:r>
              <a:rPr lang="en-AU" b="0" dirty="0">
                <a:cs typeface="Calibri"/>
              </a:rPr>
              <a:t>Then, call on individual students at random to say the sound. </a:t>
            </a:r>
          </a:p>
          <a:p>
            <a:endParaRPr lang="en-AU" b="1" dirty="0">
              <a:cs typeface="Calibri"/>
            </a:endParaRPr>
          </a:p>
          <a:p>
            <a:r>
              <a:rPr lang="en-AU" b="1" dirty="0">
                <a:cs typeface="Calibri"/>
              </a:rPr>
              <a:t>Strategies for differentiation</a:t>
            </a:r>
            <a:endParaRPr lang="en-AU" b="1" dirty="0"/>
          </a:p>
          <a:p>
            <a:pPr marL="171450" indent="-171450">
              <a:buFont typeface="Arial"/>
              <a:buChar char="•"/>
            </a:pPr>
            <a:r>
              <a:rPr lang="en-AU" dirty="0">
                <a:ea typeface="Calibri"/>
                <a:cs typeface="Calibri"/>
              </a:rPr>
              <a:t>Change the font to include different styles, and both lowercase and uppercase letter forms.  </a:t>
            </a:r>
          </a:p>
          <a:p>
            <a:pPr marL="171450" indent="-171450">
              <a:buFont typeface="Arial"/>
              <a:buChar char="•"/>
            </a:pPr>
            <a:r>
              <a:rPr lang="en-AU" dirty="0">
                <a:ea typeface="Calibri"/>
                <a:cs typeface="Calibri"/>
              </a:rPr>
              <a:t>To avoid memorisation, regularly rearrange the order of letter–sound correspondences.</a:t>
            </a:r>
          </a:p>
        </p:txBody>
      </p:sp>
      <p:sp>
        <p:nvSpPr>
          <p:cNvPr id="4" name="Slide Number Placeholder 3"/>
          <p:cNvSpPr>
            <a:spLocks noGrp="1"/>
          </p:cNvSpPr>
          <p:nvPr>
            <p:ph type="sldNum" sz="quarter" idx="5"/>
          </p:nvPr>
        </p:nvSpPr>
        <p:spPr/>
        <p:txBody>
          <a:bodyPr/>
          <a:lstStyle/>
          <a:p>
            <a:fld id="{D95F46D5-78E9-4938-A57D-18E5E620BA5F}" type="slidenum">
              <a:rPr lang="en-AU" smtClean="0"/>
              <a:t>8</a:t>
            </a:fld>
            <a:endParaRPr lang="en-AU" dirty="0"/>
          </a:p>
        </p:txBody>
      </p:sp>
    </p:spTree>
    <p:extLst>
      <p:ext uri="{BB962C8B-B14F-4D97-AF65-F5344CB8AC3E}">
        <p14:creationId xmlns:p14="http://schemas.microsoft.com/office/powerpoint/2010/main" val="518500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D95F46D5-78E9-4938-A57D-18E5E620BA5F}" type="slidenum">
              <a:rPr lang="en-AU" smtClean="0"/>
              <a:t>10</a:t>
            </a:fld>
            <a:endParaRPr lang="en-AU" dirty="0"/>
          </a:p>
        </p:txBody>
      </p:sp>
    </p:spTree>
    <p:extLst>
      <p:ext uri="{BB962C8B-B14F-4D97-AF65-F5344CB8AC3E}">
        <p14:creationId xmlns:p14="http://schemas.microsoft.com/office/powerpoint/2010/main" val="27209971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05404931-D47D-41DB-BBB3-ED9E02F9F63F}"/>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29DB2720-63B6-4FD7-9843-C840D3572384}"/>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Date Placeholder 2">
            <a:extLst>
              <a:ext uri="{FF2B5EF4-FFF2-40B4-BE49-F238E27FC236}">
                <a16:creationId xmlns:a16="http://schemas.microsoft.com/office/drawing/2014/main" id="{C2F2D7E7-54F4-42C0-BAEE-3AC336417447}"/>
              </a:ext>
            </a:extLst>
          </p:cNvPr>
          <p:cNvSpPr>
            <a:spLocks noGrp="1"/>
          </p:cNvSpPr>
          <p:nvPr>
            <p:ph type="dt" sz="half" idx="10"/>
          </p:nvPr>
        </p:nvSpPr>
        <p:spPr>
          <a:xfrm>
            <a:off x="838200" y="6356350"/>
            <a:ext cx="2743200" cy="365125"/>
          </a:xfrm>
        </p:spPr>
        <p:txBody>
          <a:bodyPr/>
          <a:lstStyle>
            <a:lvl1pPr>
              <a:defRPr>
                <a:solidFill>
                  <a:schemeClr val="bg1"/>
                </a:solidFill>
              </a:defRPr>
            </a:lvl1pPr>
          </a:lstStyle>
          <a:p>
            <a:fld id="{E595DAE1-7B8B-4C7C-83FF-3DD6341096D6}" type="datetimeFigureOut">
              <a:rPr lang="en-AU" smtClean="0"/>
              <a:pPr/>
              <a:t>30/10/2023</a:t>
            </a:fld>
            <a:endParaRPr lang="en-AU" dirty="0"/>
          </a:p>
        </p:txBody>
      </p:sp>
      <p:sp>
        <p:nvSpPr>
          <p:cNvPr id="12" name="Footer Placeholder 3">
            <a:extLst>
              <a:ext uri="{FF2B5EF4-FFF2-40B4-BE49-F238E27FC236}">
                <a16:creationId xmlns:a16="http://schemas.microsoft.com/office/drawing/2014/main" id="{7077A35E-0B7C-4794-B834-DC00C9FAAB9F}"/>
              </a:ext>
            </a:extLst>
          </p:cNvPr>
          <p:cNvSpPr>
            <a:spLocks noGrp="1"/>
          </p:cNvSpPr>
          <p:nvPr>
            <p:ph type="ftr" sz="quarter" idx="11"/>
          </p:nvPr>
        </p:nvSpPr>
        <p:spPr>
          <a:xfrm>
            <a:off x="4038600" y="6356350"/>
            <a:ext cx="4114800" cy="365125"/>
          </a:xfrm>
        </p:spPr>
        <p:txBody>
          <a:bodyPr/>
          <a:lstStyle>
            <a:lvl1pPr>
              <a:defRPr>
                <a:solidFill>
                  <a:schemeClr val="bg1"/>
                </a:solidFill>
              </a:defRPr>
            </a:lvl1pPr>
          </a:lstStyle>
          <a:p>
            <a:endParaRPr lang="en-AU" dirty="0"/>
          </a:p>
        </p:txBody>
      </p:sp>
      <p:sp>
        <p:nvSpPr>
          <p:cNvPr id="13" name="Slide Number Placeholder 4">
            <a:extLst>
              <a:ext uri="{FF2B5EF4-FFF2-40B4-BE49-F238E27FC236}">
                <a16:creationId xmlns:a16="http://schemas.microsoft.com/office/drawing/2014/main" id="{79BCBFD6-F970-40C9-98D1-1F965821157D}"/>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4" name="Footer Placeholder 4">
            <a:extLst>
              <a:ext uri="{FF2B5EF4-FFF2-40B4-BE49-F238E27FC236}">
                <a16:creationId xmlns:a16="http://schemas.microsoft.com/office/drawing/2014/main" id="{D17BDAAD-7487-4EA7-9B03-1BB2972BD49B}"/>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5" name="Picture 14">
            <a:extLst>
              <a:ext uri="{FF2B5EF4-FFF2-40B4-BE49-F238E27FC236}">
                <a16:creationId xmlns:a16="http://schemas.microsoft.com/office/drawing/2014/main" id="{396B183E-793E-4D03-9A73-0BCC91B94AD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6" name="Graphic 37">
            <a:extLst>
              <a:ext uri="{FF2B5EF4-FFF2-40B4-BE49-F238E27FC236}">
                <a16:creationId xmlns:a16="http://schemas.microsoft.com/office/drawing/2014/main" id="{58C7B16C-4DE3-4456-8FDC-16EAD4C0005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7" name="Rectangle: Rounded Corners 16">
            <a:extLst>
              <a:ext uri="{FF2B5EF4-FFF2-40B4-BE49-F238E27FC236}">
                <a16:creationId xmlns:a16="http://schemas.microsoft.com/office/drawing/2014/main" id="{29D2BBCB-1CE9-46B7-9A49-07A9349062C5}"/>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10" name="Footer Placeholder 4">
            <a:extLst>
              <a:ext uri="{FF2B5EF4-FFF2-40B4-BE49-F238E27FC236}">
                <a16:creationId xmlns:a16="http://schemas.microsoft.com/office/drawing/2014/main" id="{42B8F294-80D5-4425-A208-6780434EABA7}"/>
              </a:ext>
            </a:extLst>
          </p:cNvPr>
          <p:cNvSpPr>
            <a:spLocks noGrp="1"/>
          </p:cNvSpPr>
          <p:nvPr>
            <p:ph type="ftr" sz="quarter" idx="4294967295"/>
          </p:nvPr>
        </p:nvSpPr>
        <p:spPr>
          <a:xfrm>
            <a:off x="3228340" y="6248338"/>
            <a:ext cx="5735320" cy="411493"/>
          </a:xfrm>
        </p:spPr>
        <p:txBody>
          <a:bodyPr/>
          <a:lstStyle/>
          <a:p>
            <a:r>
              <a:rPr lang="en-US" sz="1000" dirty="0"/>
              <a:t>© 2022 Education Services Australia Limited</a:t>
            </a:r>
            <a:endParaRPr lang="en-AU" sz="1000" dirty="0"/>
          </a:p>
        </p:txBody>
      </p:sp>
    </p:spTree>
    <p:extLst>
      <p:ext uri="{BB962C8B-B14F-4D97-AF65-F5344CB8AC3E}">
        <p14:creationId xmlns:p14="http://schemas.microsoft.com/office/powerpoint/2010/main" val="190348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6_Two Content">
    <p:bg>
      <p:bgPr>
        <a:solidFill>
          <a:srgbClr val="A2ABD6">
            <a:alpha val="34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296024" y="1847850"/>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618178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1" name="Footer Placeholder 4">
            <a:extLst>
              <a:ext uri="{FF2B5EF4-FFF2-40B4-BE49-F238E27FC236}">
                <a16:creationId xmlns:a16="http://schemas.microsoft.com/office/drawing/2014/main" id="{C15E1CEA-36AF-43B4-800D-F070A008EA5F}"/>
              </a:ext>
            </a:extLst>
          </p:cNvPr>
          <p:cNvSpPr>
            <a:spLocks noGrp="1"/>
          </p:cNvSpPr>
          <p:nvPr>
            <p:ph type="ftr" sz="quarter" idx="4294967295"/>
          </p:nvPr>
        </p:nvSpPr>
        <p:spPr>
          <a:xfrm>
            <a:off x="3228340" y="6248338"/>
            <a:ext cx="5735320" cy="411493"/>
          </a:xfrm>
        </p:spPr>
        <p:txBody>
          <a:bodyPr/>
          <a:lstStyle/>
          <a:p>
            <a:r>
              <a:rPr lang="en-US" sz="1000" dirty="0"/>
              <a:t>© 2022 Education Services Australia Limited</a:t>
            </a:r>
            <a:endParaRPr lang="en-AU" sz="1000" dirty="0"/>
          </a:p>
        </p:txBody>
      </p:sp>
    </p:spTree>
    <p:extLst>
      <p:ext uri="{BB962C8B-B14F-4D97-AF65-F5344CB8AC3E}">
        <p14:creationId xmlns:p14="http://schemas.microsoft.com/office/powerpoint/2010/main" val="3325410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6775B4-D97C-4369-BB04-E7B700F6521A}"/>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578D75B6-E05A-4715-8A73-9812C7E2890E}"/>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Rectangle: Rounded Corners 11">
            <a:extLst>
              <a:ext uri="{FF2B5EF4-FFF2-40B4-BE49-F238E27FC236}">
                <a16:creationId xmlns:a16="http://schemas.microsoft.com/office/drawing/2014/main" id="{F1CC476E-E2E7-444A-A639-110E88DD8159}"/>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3" name="Slide Number Placeholder 4">
            <a:extLst>
              <a:ext uri="{FF2B5EF4-FFF2-40B4-BE49-F238E27FC236}">
                <a16:creationId xmlns:a16="http://schemas.microsoft.com/office/drawing/2014/main" id="{E039BC32-10F4-4B89-B98C-A2160F812E74}"/>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4" name="Footer Placeholder 4">
            <a:extLst>
              <a:ext uri="{FF2B5EF4-FFF2-40B4-BE49-F238E27FC236}">
                <a16:creationId xmlns:a16="http://schemas.microsoft.com/office/drawing/2014/main" id="{705A9429-4B87-48FA-90E8-F131B213233C}"/>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5" name="Picture 14">
            <a:extLst>
              <a:ext uri="{FF2B5EF4-FFF2-40B4-BE49-F238E27FC236}">
                <a16:creationId xmlns:a16="http://schemas.microsoft.com/office/drawing/2014/main" id="{E81E6DD7-B285-4177-907E-22D45214880B}"/>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6" name="Rectangle: Rounded Corners 15">
            <a:extLst>
              <a:ext uri="{FF2B5EF4-FFF2-40B4-BE49-F238E27FC236}">
                <a16:creationId xmlns:a16="http://schemas.microsoft.com/office/drawing/2014/main" id="{C0F9F3AA-58AE-474E-BFF8-A4AECF3B8A19}"/>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Title 1">
            <a:extLst>
              <a:ext uri="{FF2B5EF4-FFF2-40B4-BE49-F238E27FC236}">
                <a16:creationId xmlns:a16="http://schemas.microsoft.com/office/drawing/2014/main" id="{50717850-39F3-4093-9D82-311B7B8AFCD3}"/>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30/10/2023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5E2E0988-7719-4FF1-B29C-8C221AC653EA}"/>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85B59C89-E9A5-4BF5-8417-22A45C68B06B}"/>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Footer Placeholder 4">
            <a:extLst>
              <a:ext uri="{FF2B5EF4-FFF2-40B4-BE49-F238E27FC236}">
                <a16:creationId xmlns:a16="http://schemas.microsoft.com/office/drawing/2014/main" id="{C97EF685-FF00-4DD1-9AF3-47F1B9A22DB0}"/>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9" name="Picture 18">
            <a:extLst>
              <a:ext uri="{FF2B5EF4-FFF2-40B4-BE49-F238E27FC236}">
                <a16:creationId xmlns:a16="http://schemas.microsoft.com/office/drawing/2014/main" id="{C248E9F3-37A9-49CB-AC54-B5CF5EC690D6}"/>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0" name="Rectangle: Rounded Corners 19">
            <a:extLst>
              <a:ext uri="{FF2B5EF4-FFF2-40B4-BE49-F238E27FC236}">
                <a16:creationId xmlns:a16="http://schemas.microsoft.com/office/drawing/2014/main" id="{9E7ACF5E-56D1-4F81-B5D5-7479953F0425}"/>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Slide Number Placeholder 4">
            <a:extLst>
              <a:ext uri="{FF2B5EF4-FFF2-40B4-BE49-F238E27FC236}">
                <a16:creationId xmlns:a16="http://schemas.microsoft.com/office/drawing/2014/main" id="{7FEB8AA8-7DCD-4AF5-BD7A-BFA1935ED3A0}"/>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430371033"/>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7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63715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5314090-BCD1-46DB-BDC9-B516F737EF8E}"/>
              </a:ext>
            </a:extLst>
          </p:cNvPr>
          <p:cNvSpPr/>
          <p:nvPr userDrawn="1"/>
        </p:nvSpPr>
        <p:spPr>
          <a:xfrm>
            <a:off x="0" y="1"/>
            <a:ext cx="12192000" cy="6858000"/>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Rectangle: Rounded Corners 8">
            <a:extLst>
              <a:ext uri="{FF2B5EF4-FFF2-40B4-BE49-F238E27FC236}">
                <a16:creationId xmlns:a16="http://schemas.microsoft.com/office/drawing/2014/main" id="{1B669C9F-2AC1-414E-8BD5-3590306B4491}"/>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8D2E1F06-06C1-48EB-B5DB-BE946448325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6405D40E-48C4-4FFA-A257-EDDE776DAFBF}"/>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391E2656-652D-4C8D-BC88-16C4CC88A8D3}"/>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0D4461C6-A321-4489-84EA-54CAF94D9A7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4" name="Rectangle: Rounded Corners 13">
            <a:extLst>
              <a:ext uri="{FF2B5EF4-FFF2-40B4-BE49-F238E27FC236}">
                <a16:creationId xmlns:a16="http://schemas.microsoft.com/office/drawing/2014/main" id="{D069B825-25B8-43F0-B63D-2B465A3FC740}"/>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5" name="Title 1">
            <a:extLst>
              <a:ext uri="{FF2B5EF4-FFF2-40B4-BE49-F238E27FC236}">
                <a16:creationId xmlns:a16="http://schemas.microsoft.com/office/drawing/2014/main" id="{0771030F-76F4-45A2-9C93-7CAC1A362415}"/>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90041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14892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
        <p:nvSpPr>
          <p:cNvPr id="12" name="Footer Placeholder 4">
            <a:extLst>
              <a:ext uri="{FF2B5EF4-FFF2-40B4-BE49-F238E27FC236}">
                <a16:creationId xmlns:a16="http://schemas.microsoft.com/office/drawing/2014/main" id="{3B2CF216-6D79-47F1-8E57-33615B73BB34}"/>
              </a:ext>
            </a:extLst>
          </p:cNvPr>
          <p:cNvSpPr>
            <a:spLocks noGrp="1"/>
          </p:cNvSpPr>
          <p:nvPr>
            <p:ph type="ftr" sz="quarter" idx="4294967295"/>
          </p:nvPr>
        </p:nvSpPr>
        <p:spPr>
          <a:xfrm>
            <a:off x="3228340" y="6248338"/>
            <a:ext cx="5735320" cy="411493"/>
          </a:xfrm>
        </p:spPr>
        <p:txBody>
          <a:bodyPr/>
          <a:lstStyle/>
          <a:p>
            <a:r>
              <a:rPr lang="en-US" sz="1000" dirty="0"/>
              <a:t>© 2022 Education Services Australia Limited</a:t>
            </a:r>
            <a:endParaRPr lang="en-AU" sz="1000" dirty="0"/>
          </a:p>
        </p:txBody>
      </p:sp>
    </p:spTree>
    <p:extLst>
      <p:ext uri="{BB962C8B-B14F-4D97-AF65-F5344CB8AC3E}">
        <p14:creationId xmlns:p14="http://schemas.microsoft.com/office/powerpoint/2010/main" val="223278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30/10/2023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71" r:id="rId4"/>
    <p:sldLayoutId id="2147483662" r:id="rId5"/>
    <p:sldLayoutId id="2147483652" r:id="rId6"/>
    <p:sldLayoutId id="2147483663" r:id="rId7"/>
    <p:sldLayoutId id="2147483670" r:id="rId8"/>
    <p:sldLayoutId id="2147483668" r:id="rId9"/>
    <p:sldLayoutId id="2147483667" r:id="rId10"/>
    <p:sldLayoutId id="2147483672" r:id="rId11"/>
    <p:sldLayoutId id="2147483666" r:id="rId12"/>
    <p:sldLayoutId id="2147483665" r:id="rId13"/>
    <p:sldLayoutId id="2147483653" r:id="rId14"/>
    <p:sldLayoutId id="2147483654" r:id="rId15"/>
    <p:sldLayoutId id="2147483655" r:id="rId16"/>
    <p:sldLayoutId id="2147483669" r:id="rId17"/>
    <p:sldLayoutId id="2147483660" r:id="rId18"/>
    <p:sldLayoutId id="2147483664" r:id="rId19"/>
    <p:sldLayoutId id="2147483656" r:id="rId20"/>
    <p:sldLayoutId id="2147483657" r:id="rId21"/>
    <p:sldLayoutId id="2147483658" r:id="rId22"/>
    <p:sldLayoutId id="2147483659" r:id="rId23"/>
    <p:sldLayoutId id="2147483673" r:id="rId24"/>
    <p:sldLayoutId id="2147483674"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5.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50.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literacyhub.edu.au/search/phonics-instructional-model-for-reading-and-spelling/" TargetMode="External"/><Relationship Id="rId3" Type="http://schemas.openxmlformats.org/officeDocument/2006/relationships/hyperlink" Target="https://www.literacyhub.edu.au/search/introduction-to-ssp-introductory-module/" TargetMode="External"/><Relationship Id="rId7" Type="http://schemas.openxmlformats.org/officeDocument/2006/relationships/hyperlink" Target="https://www.literacyhub.edu.au/search/phonemes-and-graphemes-daily-review/" TargetMode="External"/><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hyperlink" Target="https://www.literacyhub.edu.au/professional-learning/implementing-a-systematic-synthetic-phonics-approach/explicit-instruction-for-phonics-an-instructional-model/" TargetMode="External"/><Relationship Id="rId5" Type="http://schemas.openxmlformats.org/officeDocument/2006/relationships/hyperlink" Target="https://www.literacyhub.edu.au/search/literacy-hub-phonics-progression/" TargetMode="External"/><Relationship Id="rId4" Type="http://schemas.openxmlformats.org/officeDocument/2006/relationships/hyperlink" Target="http://www.literacyhub.edu.au/search/irregular-words-review/" TargetMode="External"/><Relationship Id="rId9" Type="http://schemas.openxmlformats.org/officeDocument/2006/relationships/hyperlink" Target="https://www.literacyhub.edu.au/search/phonological-and-phonemic-awareness-lesson-activities/"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52.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26.png"/><Relationship Id="rId18" Type="http://schemas.openxmlformats.org/officeDocument/2006/relationships/image" Target="../media/image3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17" Type="http://schemas.openxmlformats.org/officeDocument/2006/relationships/image" Target="../media/image30.png"/><Relationship Id="rId2" Type="http://schemas.openxmlformats.org/officeDocument/2006/relationships/notesSlide" Target="../notesSlides/notesSlide4.xml"/><Relationship Id="rId16" Type="http://schemas.openxmlformats.org/officeDocument/2006/relationships/image" Target="../media/image29.svg"/><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 Id="rId14" Type="http://schemas.openxmlformats.org/officeDocument/2006/relationships/image" Target="../media/image27.sv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0.sv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notesSlide" Target="../notesSlides/notesSlide5.xml"/><Relationship Id="rId1" Type="http://schemas.openxmlformats.org/officeDocument/2006/relationships/slideLayout" Target="../slideLayouts/slideLayout25.xml"/><Relationship Id="rId6" Type="http://schemas.openxmlformats.org/officeDocument/2006/relationships/image" Target="../media/image35.svg"/><Relationship Id="rId5" Type="http://schemas.openxmlformats.org/officeDocument/2006/relationships/image" Target="../media/image34.png"/><Relationship Id="rId10" Type="http://schemas.openxmlformats.org/officeDocument/2006/relationships/image" Target="../media/image39.svg"/><Relationship Id="rId4" Type="http://schemas.openxmlformats.org/officeDocument/2006/relationships/image" Target="../media/image33.svg"/><Relationship Id="rId9" Type="http://schemas.openxmlformats.org/officeDocument/2006/relationships/image" Target="../media/image38.png"/></Relationships>
</file>

<file path=ppt/slides/_rels/slide50.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50.svg"/></Relationships>
</file>

<file path=ppt/slides/_rels/slide5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52.sv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50.sv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www.literacyhub.edu.au/" TargetMode="External"/><Relationship Id="rId2" Type="http://schemas.openxmlformats.org/officeDocument/2006/relationships/notesSlide" Target="../notesSlides/notesSlide30.xml"/><Relationship Id="rId1" Type="http://schemas.openxmlformats.org/officeDocument/2006/relationships/slideLayout" Target="../slideLayouts/slideLayout25.xml"/><Relationship Id="rId4" Type="http://schemas.openxmlformats.org/officeDocument/2006/relationships/image" Target="../media/image53.png"/></Relationships>
</file>

<file path=ppt/slides/_rels/slide6.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40.png"/><Relationship Id="rId7"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slides/_rels/slide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8.svg"/><Relationship Id="rId5" Type="http://schemas.openxmlformats.org/officeDocument/2006/relationships/image" Target="../media/image47.png"/><Relationship Id="rId4" Type="http://schemas.openxmlformats.org/officeDocument/2006/relationships/image" Target="../media/image4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7527AEF-D856-4E2D-A50F-8E2DA2EBA0E9}"/>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dirty="0">
                <a:solidFill>
                  <a:srgbClr val="0E1E42"/>
                </a:solidFill>
                <a:latin typeface="+mn-lt"/>
              </a:rPr>
              <a:t>Daily review</a:t>
            </a:r>
          </a:p>
        </p:txBody>
      </p:sp>
      <p:sp>
        <p:nvSpPr>
          <p:cNvPr id="5" name="Subtitle 2">
            <a:extLst>
              <a:ext uri="{FF2B5EF4-FFF2-40B4-BE49-F238E27FC236}">
                <a16:creationId xmlns:a16="http://schemas.microsoft.com/office/drawing/2014/main" id="{02C0B560-92DC-43DE-9E71-F0E3983A151F}"/>
              </a:ext>
            </a:extLst>
          </p:cNvPr>
          <p:cNvSpPr txBox="1">
            <a:spLocks/>
          </p:cNvSpPr>
          <p:nvPr/>
        </p:nvSpPr>
        <p:spPr>
          <a:xfrm>
            <a:off x="469788" y="3548269"/>
            <a:ext cx="5353594" cy="498598"/>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BR" sz="3600">
                <a:latin typeface="+mj-lt"/>
              </a:rPr>
              <a:t>s, a, t, p, i, n, m, e, h</a:t>
            </a:r>
            <a:endParaRPr lang="en-US" sz="3600" dirty="0">
              <a:latin typeface="+mj-lt"/>
            </a:endParaRPr>
          </a:p>
        </p:txBody>
      </p:sp>
      <p:sp>
        <p:nvSpPr>
          <p:cNvPr id="2" name="TextBox 1">
            <a:extLst>
              <a:ext uri="{FF2B5EF4-FFF2-40B4-BE49-F238E27FC236}">
                <a16:creationId xmlns:a16="http://schemas.microsoft.com/office/drawing/2014/main" id="{42526771-BC90-AAB4-8F28-8CB116642E21}"/>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Instructions for teachers are included in the ‘notes’ section under each slide.</a:t>
            </a:r>
          </a:p>
        </p:txBody>
      </p:sp>
      <p:pic>
        <p:nvPicPr>
          <p:cNvPr id="3" name="Graphic 2" descr="Circle with left arrow outline">
            <a:extLst>
              <a:ext uri="{FF2B5EF4-FFF2-40B4-BE49-F238E27FC236}">
                <a16:creationId xmlns:a16="http://schemas.microsoft.com/office/drawing/2014/main" id="{5C2C1436-2068-9E68-C559-F09DC11EB66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6" name="TextBox 5">
            <a:extLst>
              <a:ext uri="{FF2B5EF4-FFF2-40B4-BE49-F238E27FC236}">
                <a16:creationId xmlns:a16="http://schemas.microsoft.com/office/drawing/2014/main" id="{9F64BC30-EF57-F743-01B4-C97A29621F41}"/>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1861414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52CD5-751E-49D6-B161-80A6E44B5F98}"/>
              </a:ext>
            </a:extLst>
          </p:cNvPr>
          <p:cNvSpPr>
            <a:spLocks noGrp="1"/>
          </p:cNvSpPr>
          <p:nvPr>
            <p:ph type="title"/>
          </p:nvPr>
        </p:nvSpPr>
        <p:spPr/>
        <p:txBody>
          <a:bodyPr/>
          <a:lstStyle/>
          <a:p>
            <a:r>
              <a:rPr lang="en-US" dirty="0"/>
              <a:t>What sound?</a:t>
            </a:r>
            <a:endParaRPr lang="en-AU" dirty="0"/>
          </a:p>
        </p:txBody>
      </p:sp>
      <p:sp>
        <p:nvSpPr>
          <p:cNvPr id="7" name="Content Placeholder 2">
            <a:extLst>
              <a:ext uri="{FF2B5EF4-FFF2-40B4-BE49-F238E27FC236}">
                <a16:creationId xmlns:a16="http://schemas.microsoft.com/office/drawing/2014/main" id="{409F6968-D0FA-40BF-82CB-DEE8B2ECD488}"/>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h</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3975435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lstStyle/>
          <a:p>
            <a:r>
              <a:rPr lang="en-US" dirty="0"/>
              <a:t>What sound?</a:t>
            </a:r>
            <a:endParaRPr lang="en-AU" dirty="0"/>
          </a:p>
        </p:txBody>
      </p:sp>
      <p:sp>
        <p:nvSpPr>
          <p:cNvPr id="7" name="Content Placeholder 2">
            <a:extLst>
              <a:ext uri="{FF2B5EF4-FFF2-40B4-BE49-F238E27FC236}">
                <a16:creationId xmlns:a16="http://schemas.microsoft.com/office/drawing/2014/main" id="{55A2FB3C-5278-4E65-876B-19DC4626BD90}"/>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s</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225891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1936B2A1-027D-4188-A9F5-87A979D55AE5}"/>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n</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417734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4DBDB85E-132F-4069-841D-33E7875B2F53}"/>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m</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2295943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F30A89DB-D571-43C8-9601-D08BD70A1FC0}"/>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a</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3319718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40FE5BCC-F8C8-4D06-A11C-6AE0189989EE}"/>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t</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554633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128BA66A-7480-479F-BFC4-DF31611BD6B2}"/>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e</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45086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6FB8284A-F93A-41DB-8F5E-9E5A47E6B3CA}"/>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i</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324290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7F828784-C488-4F77-A2AF-26520B15F02C}"/>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m</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2689991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59672A68-66E3-4B9F-B414-B2A82AAD3EE3}"/>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s</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596411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A6FBEB50-7F10-43A4-A19C-65D9BE85F8D1}"/>
              </a:ext>
            </a:extLst>
          </p:cNvPr>
          <p:cNvSpPr txBox="1">
            <a:spLocks/>
          </p:cNvSpPr>
          <p:nvPr/>
        </p:nvSpPr>
        <p:spPr>
          <a:xfrm>
            <a:off x="605084" y="149297"/>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E1E42"/>
                </a:solidFill>
                <a:latin typeface="+mn-lt"/>
                <a:ea typeface="+mj-lt"/>
                <a:cs typeface="+mj-lt"/>
              </a:rPr>
              <a:t>Notes for teachers</a:t>
            </a:r>
            <a:endParaRPr lang="en-US" sz="4000" dirty="0">
              <a:solidFill>
                <a:srgbClr val="00BB70"/>
              </a:solidFill>
            </a:endParaRPr>
          </a:p>
        </p:txBody>
      </p:sp>
      <p:sp>
        <p:nvSpPr>
          <p:cNvPr id="15" name="Content Placeholder 2">
            <a:extLst>
              <a:ext uri="{FF2B5EF4-FFF2-40B4-BE49-F238E27FC236}">
                <a16:creationId xmlns:a16="http://schemas.microsoft.com/office/drawing/2014/main" id="{482E94D1-B38D-4BCE-96FD-FA4300A0925B}"/>
              </a:ext>
            </a:extLst>
          </p:cNvPr>
          <p:cNvSpPr txBox="1">
            <a:spLocks/>
          </p:cNvSpPr>
          <p:nvPr/>
        </p:nvSpPr>
        <p:spPr>
          <a:xfrm>
            <a:off x="1150533" y="1229188"/>
            <a:ext cx="10696910" cy="793689"/>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ea typeface="+mn-lt"/>
                <a:cs typeface="+mn-lt"/>
              </a:rPr>
              <a:t>This slideshow is an example of a daily review, a key component of teaching phonics following a systematic synthetic phonics (SSP) model, using evidence-based research. The daily review follows the same pattern every day. It moves from individual sounds to words to sentences; covers reading and writing skills; and reviews previously learned knowledge and skills. </a:t>
            </a:r>
          </a:p>
          <a:p>
            <a:pPr marL="342900" indent="-342900">
              <a:buAutoNum type="arabicPeriod"/>
            </a:pPr>
            <a:endParaRPr lang="en-US" sz="1600" dirty="0">
              <a:ea typeface="+mn-lt"/>
              <a:cs typeface="Calibri"/>
            </a:endParaRPr>
          </a:p>
          <a:p>
            <a:pPr marL="342900" indent="-342900">
              <a:buAutoNum type="arabicPeriod"/>
            </a:pPr>
            <a:endParaRPr lang="en-US" sz="1600" dirty="0">
              <a:ea typeface="+mn-lt"/>
              <a:cs typeface="Calibri"/>
            </a:endParaRPr>
          </a:p>
          <a:p>
            <a:pPr marL="342900" indent="-342900">
              <a:buAutoNum type="arabicPeriod"/>
            </a:pPr>
            <a:endParaRPr lang="en-US" sz="1600" dirty="0">
              <a:ea typeface="+mn-lt"/>
              <a:cs typeface="+mn-lt"/>
            </a:endParaRPr>
          </a:p>
          <a:p>
            <a:pPr marL="0" indent="0">
              <a:buNone/>
            </a:pPr>
            <a:endParaRPr lang="en-US" sz="2000" dirty="0">
              <a:solidFill>
                <a:srgbClr val="0E1E42"/>
              </a:solidFill>
              <a:cs typeface="Calibri" panose="020F0502020204030204"/>
            </a:endParaRPr>
          </a:p>
        </p:txBody>
      </p:sp>
      <p:sp>
        <p:nvSpPr>
          <p:cNvPr id="9" name="Content Placeholder 2">
            <a:extLst>
              <a:ext uri="{FF2B5EF4-FFF2-40B4-BE49-F238E27FC236}">
                <a16:creationId xmlns:a16="http://schemas.microsoft.com/office/drawing/2014/main" id="{822B8AFA-B733-1718-F1BE-F24C833E5726}"/>
              </a:ext>
            </a:extLst>
          </p:cNvPr>
          <p:cNvSpPr txBox="1">
            <a:spLocks/>
          </p:cNvSpPr>
          <p:nvPr/>
        </p:nvSpPr>
        <p:spPr>
          <a:xfrm>
            <a:off x="1150532" y="2231565"/>
            <a:ext cx="4575176" cy="3206083"/>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latin typeface="+mj-lt"/>
                <a:ea typeface="+mn-lt"/>
                <a:cs typeface="+mn-lt"/>
              </a:rPr>
              <a:t>Key steps in your daily review</a:t>
            </a:r>
            <a:endParaRPr lang="en-US" sz="2800" dirty="0">
              <a:latin typeface="+mj-lt"/>
              <a:cs typeface="Calibri"/>
            </a:endParaRPr>
          </a:p>
          <a:p>
            <a:pPr marL="342900" indent="-342900">
              <a:buAutoNum type="arabicPeriod"/>
            </a:pPr>
            <a:r>
              <a:rPr lang="en-US" sz="1600" dirty="0">
                <a:cs typeface="Calibri"/>
              </a:rPr>
              <a:t>Warm up with one or two phonological awareness activities; there are four sample activities to choose from on Slides 4–7, and further examples on the Literacy Hub.</a:t>
            </a:r>
            <a:endParaRPr lang="en-US" sz="1600" dirty="0">
              <a:highlight>
                <a:srgbClr val="FFFF00"/>
              </a:highlight>
              <a:cs typeface="Calibri"/>
            </a:endParaRPr>
          </a:p>
          <a:p>
            <a:pPr marL="342900" indent="-342900">
              <a:buAutoNum type="arabicPeriod"/>
            </a:pPr>
            <a:r>
              <a:rPr lang="en-US" sz="1600" dirty="0">
                <a:ea typeface="+mn-lt"/>
                <a:cs typeface="Calibri"/>
              </a:rPr>
              <a:t>Review the letter–sound correspondences that you have already taught in your phonics lesson. In this example, students have already been taught s, a, t, p, </a:t>
            </a:r>
            <a:r>
              <a:rPr lang="en-AU" sz="1600" dirty="0">
                <a:ea typeface="+mn-lt"/>
                <a:cs typeface="Calibri"/>
              </a:rPr>
              <a:t>i</a:t>
            </a:r>
            <a:r>
              <a:rPr lang="en-US" sz="1600" dirty="0">
                <a:ea typeface="+mn-lt"/>
                <a:cs typeface="Calibri"/>
              </a:rPr>
              <a:t>, n, m, e, h. (Slides 8–26)</a:t>
            </a:r>
            <a:endParaRPr lang="en-US" sz="1600" dirty="0">
              <a:solidFill>
                <a:srgbClr val="FF0000"/>
              </a:solidFill>
              <a:highlight>
                <a:srgbClr val="FFFF00"/>
              </a:highlight>
              <a:ea typeface="+mn-lt"/>
              <a:cs typeface="Calibri"/>
            </a:endParaRPr>
          </a:p>
          <a:p>
            <a:pPr marL="342900" indent="-342900">
              <a:buAutoNum type="arabicPeriod"/>
            </a:pPr>
            <a:r>
              <a:rPr lang="en-US" sz="1600" dirty="0">
                <a:ea typeface="+mn-lt"/>
                <a:cs typeface="Calibri"/>
              </a:rPr>
              <a:t>Write letters to match focus sounds. (Slide 27)</a:t>
            </a:r>
          </a:p>
          <a:p>
            <a:pPr marL="342900" indent="-342900">
              <a:buFont typeface="Arial" panose="020B0604020202020204" pitchFamily="34" charset="0"/>
              <a:buAutoNum type="arabicPeriod"/>
            </a:pPr>
            <a:r>
              <a:rPr lang="en-US" sz="1600" dirty="0">
                <a:ea typeface="+mn-lt"/>
                <a:cs typeface="Calibri"/>
              </a:rPr>
              <a:t>Sound out to read words using previously taught letter–sound correspondences. (Slides 28–36)</a:t>
            </a:r>
          </a:p>
          <a:p>
            <a:pPr marL="342900" indent="-342900">
              <a:buAutoNum type="arabicPeriod"/>
            </a:pPr>
            <a:endParaRPr lang="en-US" sz="1600" dirty="0">
              <a:ea typeface="+mn-lt"/>
              <a:cs typeface="Calibri"/>
            </a:endParaRPr>
          </a:p>
        </p:txBody>
      </p:sp>
      <p:sp>
        <p:nvSpPr>
          <p:cNvPr id="3" name="TextBox 2">
            <a:extLst>
              <a:ext uri="{FF2B5EF4-FFF2-40B4-BE49-F238E27FC236}">
                <a16:creationId xmlns:a16="http://schemas.microsoft.com/office/drawing/2014/main" id="{53D0840B-424A-B5AB-29AE-519110676764}"/>
              </a:ext>
            </a:extLst>
          </p:cNvPr>
          <p:cNvSpPr txBox="1"/>
          <p:nvPr/>
        </p:nvSpPr>
        <p:spPr>
          <a:xfrm>
            <a:off x="6385014" y="2584570"/>
            <a:ext cx="4943829" cy="2800767"/>
          </a:xfrm>
          <a:prstGeom prst="rect">
            <a:avLst/>
          </a:prstGeom>
          <a:noFill/>
        </p:spPr>
        <p:txBody>
          <a:bodyPr wrap="square" lIns="91440" tIns="45720" rIns="91440" bIns="45720" rtlCol="0" anchor="t">
            <a:spAutoFit/>
          </a:bodyPr>
          <a:lstStyle/>
          <a:p>
            <a:r>
              <a:rPr lang="en-US" sz="1600" dirty="0">
                <a:ea typeface="+mn-lt"/>
                <a:cs typeface="Calibri"/>
              </a:rPr>
              <a:t>5. Reread words for fluency. (Slides 37–45)</a:t>
            </a:r>
          </a:p>
          <a:p>
            <a:endParaRPr lang="en-US" sz="1600" dirty="0">
              <a:ea typeface="+mn-lt"/>
              <a:cs typeface="Calibri"/>
            </a:endParaRPr>
          </a:p>
          <a:p>
            <a:r>
              <a:rPr lang="en-US" sz="1600" dirty="0">
                <a:ea typeface="+mn-lt"/>
                <a:cs typeface="Calibri"/>
              </a:rPr>
              <a:t>6. Write words using previously taught letter–sound correspondences. (Slide 46)</a:t>
            </a:r>
          </a:p>
          <a:p>
            <a:endParaRPr lang="en-US" sz="1600" dirty="0">
              <a:ea typeface="+mn-lt"/>
              <a:cs typeface="Calibri"/>
            </a:endParaRPr>
          </a:p>
          <a:p>
            <a:r>
              <a:rPr lang="en-US" sz="1600" dirty="0">
                <a:ea typeface="+mn-lt"/>
                <a:cs typeface="Calibri"/>
              </a:rPr>
              <a:t>7. Read and write previously taught irregular words. (Slides 47–50)</a:t>
            </a:r>
          </a:p>
          <a:p>
            <a:endParaRPr lang="en-US" sz="1600" dirty="0">
              <a:ea typeface="+mn-lt"/>
              <a:cs typeface="Calibri"/>
            </a:endParaRPr>
          </a:p>
          <a:p>
            <a:r>
              <a:rPr lang="en-US" sz="1600" dirty="0">
                <a:ea typeface="+mn-lt"/>
                <a:cs typeface="Calibri"/>
              </a:rPr>
              <a:t>8. Read decodable sentences. (Slides 51–55)</a:t>
            </a:r>
          </a:p>
          <a:p>
            <a:endParaRPr lang="en-US" sz="1600" dirty="0">
              <a:ea typeface="+mn-lt"/>
              <a:cs typeface="Calibri"/>
            </a:endParaRPr>
          </a:p>
          <a:p>
            <a:r>
              <a:rPr lang="en-US" sz="1600" dirty="0">
                <a:ea typeface="+mn-lt"/>
                <a:cs typeface="Calibri"/>
              </a:rPr>
              <a:t>9. Write a dictation sentence. </a:t>
            </a:r>
            <a:r>
              <a:rPr lang="en-US" sz="1600" dirty="0">
                <a:cs typeface="Calibri"/>
              </a:rPr>
              <a:t>(Slides 56–57)</a:t>
            </a:r>
            <a:endParaRPr lang="en-US" sz="1600" dirty="0">
              <a:ea typeface="+mn-lt"/>
              <a:cs typeface="+mn-lt"/>
            </a:endParaRPr>
          </a:p>
        </p:txBody>
      </p:sp>
      <p:sp>
        <p:nvSpPr>
          <p:cNvPr id="7" name="Content Placeholder 2">
            <a:extLst>
              <a:ext uri="{FF2B5EF4-FFF2-40B4-BE49-F238E27FC236}">
                <a16:creationId xmlns:a16="http://schemas.microsoft.com/office/drawing/2014/main" id="{29B7111D-E08D-CC65-5F1D-82D17876904C}"/>
              </a:ext>
            </a:extLst>
          </p:cNvPr>
          <p:cNvSpPr txBox="1">
            <a:spLocks/>
          </p:cNvSpPr>
          <p:nvPr/>
        </p:nvSpPr>
        <p:spPr>
          <a:xfrm>
            <a:off x="1150532" y="5877825"/>
            <a:ext cx="9424702" cy="591375"/>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ea typeface="+mn-lt"/>
                <a:cs typeface="+mn-lt"/>
              </a:rPr>
              <a:t>See the teacher notes under the slides for more information on each step. These slides can be modified according to students' learning needs, and can be adapted to follow any phonics progression.</a:t>
            </a:r>
            <a:endParaRPr lang="en-US" sz="2000" dirty="0">
              <a:solidFill>
                <a:srgbClr val="0E1E42"/>
              </a:solidFill>
              <a:cs typeface="Calibri" panose="020F0502020204030204"/>
            </a:endParaRPr>
          </a:p>
        </p:txBody>
      </p:sp>
    </p:spTree>
    <p:extLst>
      <p:ext uri="{BB962C8B-B14F-4D97-AF65-F5344CB8AC3E}">
        <p14:creationId xmlns:p14="http://schemas.microsoft.com/office/powerpoint/2010/main" val="3465471192"/>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0820ED27-5383-40AA-A265-8B1E9F9C662F}"/>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dirty="0">
                <a:solidFill>
                  <a:srgbClr val="4557AD"/>
                </a:solidFill>
                <a:latin typeface="Arial"/>
                <a:cs typeface="Arial"/>
              </a:rPr>
              <a:t>t</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4194045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17A7D9BA-D0F1-4321-A813-1215694E1C20}"/>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i</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426986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52CD5-751E-49D6-B161-80A6E44B5F98}"/>
              </a:ext>
            </a:extLst>
          </p:cNvPr>
          <p:cNvSpPr>
            <a:spLocks noGrp="1"/>
          </p:cNvSpPr>
          <p:nvPr>
            <p:ph type="title"/>
          </p:nvPr>
        </p:nvSpPr>
        <p:spPr/>
        <p:txBody>
          <a:bodyPr/>
          <a:lstStyle/>
          <a:p>
            <a:r>
              <a:rPr lang="en-US" dirty="0"/>
              <a:t>What sound?</a:t>
            </a:r>
            <a:endParaRPr lang="en-AU" dirty="0"/>
          </a:p>
        </p:txBody>
      </p:sp>
      <p:sp>
        <p:nvSpPr>
          <p:cNvPr id="7" name="Content Placeholder 2">
            <a:extLst>
              <a:ext uri="{FF2B5EF4-FFF2-40B4-BE49-F238E27FC236}">
                <a16:creationId xmlns:a16="http://schemas.microsoft.com/office/drawing/2014/main" id="{F7786CB4-CC1D-48D1-9516-477A35AB9390}"/>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h</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724081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7FA345BB-5C5C-4BAE-B719-2F769D4AF443}"/>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e</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3188582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CC4FE-D704-4A1F-B769-B65661FC3C0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BEF1697F-EFC0-4B4E-8476-91A7CFE7F9A4}"/>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p</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495896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54D68934-CACE-4648-9646-F06D2E8DA714}"/>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a</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2600965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BEE9-3080-49EF-AFBE-D3CD2B6EBCD0}"/>
              </a:ext>
            </a:extLst>
          </p:cNvPr>
          <p:cNvSpPr>
            <a:spLocks noGrp="1"/>
          </p:cNvSpPr>
          <p:nvPr>
            <p:ph type="title"/>
          </p:nvPr>
        </p:nvSpPr>
        <p:spPr/>
        <p:txBody>
          <a:bodyPr/>
          <a:lstStyle/>
          <a:p>
            <a:r>
              <a:rPr lang="en-US" dirty="0"/>
              <a:t>What sound?</a:t>
            </a:r>
            <a:endParaRPr lang="en-AU" dirty="0"/>
          </a:p>
        </p:txBody>
      </p:sp>
      <p:sp>
        <p:nvSpPr>
          <p:cNvPr id="5" name="Content Placeholder 2">
            <a:extLst>
              <a:ext uri="{FF2B5EF4-FFF2-40B4-BE49-F238E27FC236}">
                <a16:creationId xmlns:a16="http://schemas.microsoft.com/office/drawing/2014/main" id="{07F67430-1813-49E0-9938-22FFBE531FB7}"/>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n</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1155047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3DDD1C4-D795-465A-B1BB-53B61C4F6024}"/>
              </a:ext>
            </a:extLst>
          </p:cNvPr>
          <p:cNvSpPr txBox="1">
            <a:spLocks/>
          </p:cNvSpPr>
          <p:nvPr/>
        </p:nvSpPr>
        <p:spPr>
          <a:xfrm>
            <a:off x="838200" y="3700168"/>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get ready </a:t>
            </a:r>
            <a:br>
              <a:rPr lang="en-US" sz="9600" dirty="0"/>
            </a:br>
            <a:r>
              <a:rPr lang="en-US" sz="9600" dirty="0"/>
              <a:t>to write.</a:t>
            </a:r>
          </a:p>
        </p:txBody>
      </p:sp>
      <p:pic>
        <p:nvPicPr>
          <p:cNvPr id="4" name="Graphic 4" descr="Pencil outline">
            <a:extLst>
              <a:ext uri="{FF2B5EF4-FFF2-40B4-BE49-F238E27FC236}">
                <a16:creationId xmlns:a16="http://schemas.microsoft.com/office/drawing/2014/main" id="{36E06330-97C9-0412-3101-A327F4FF24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87467" y="1277985"/>
            <a:ext cx="1217066" cy="1217066"/>
          </a:xfrm>
          <a:prstGeom prst="rect">
            <a:avLst/>
          </a:prstGeom>
        </p:spPr>
      </p:pic>
    </p:spTree>
    <p:extLst>
      <p:ext uri="{BB962C8B-B14F-4D97-AF65-F5344CB8AC3E}">
        <p14:creationId xmlns:p14="http://schemas.microsoft.com/office/powerpoint/2010/main" val="3161949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3DDD1C4-D795-465A-B1BB-53B61C4F6024}"/>
              </a:ext>
            </a:extLst>
          </p:cNvPr>
          <p:cNvSpPr txBox="1">
            <a:spLocks/>
          </p:cNvSpPr>
          <p:nvPr/>
        </p:nvSpPr>
        <p:spPr>
          <a:xfrm>
            <a:off x="838200" y="2766218"/>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sound out words.</a:t>
            </a:r>
          </a:p>
        </p:txBody>
      </p:sp>
    </p:spTree>
    <p:extLst>
      <p:ext uri="{BB962C8B-B14F-4D97-AF65-F5344CB8AC3E}">
        <p14:creationId xmlns:p14="http://schemas.microsoft.com/office/powerpoint/2010/main" val="35687579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3" name="Content Placeholder 2">
            <a:extLst>
              <a:ext uri="{FF2B5EF4-FFF2-40B4-BE49-F238E27FC236}">
                <a16:creationId xmlns:a16="http://schemas.microsoft.com/office/drawing/2014/main" id="{53F61D7E-32B1-4258-A07C-18C96CC494A6}"/>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7300" b="1" dirty="0">
                <a:solidFill>
                  <a:srgbClr val="4557AD"/>
                </a:solidFill>
                <a:latin typeface="Arial"/>
                <a:cs typeface="Arial"/>
              </a:rPr>
              <a:t>at</a:t>
            </a:r>
            <a:endParaRPr lang="en-AU" sz="30000" b="1" dirty="0">
              <a:solidFill>
                <a:srgbClr val="4557AD"/>
              </a:solidFill>
              <a:latin typeface="Arial"/>
              <a:cs typeface="Arial"/>
            </a:endParaRPr>
          </a:p>
        </p:txBody>
      </p:sp>
      <p:grpSp>
        <p:nvGrpSpPr>
          <p:cNvPr id="14" name="Group 13">
            <a:extLst>
              <a:ext uri="{FF2B5EF4-FFF2-40B4-BE49-F238E27FC236}">
                <a16:creationId xmlns:a16="http://schemas.microsoft.com/office/drawing/2014/main" id="{CE0A502A-DFFE-4A37-B120-7CB2B7A3CDB2}"/>
              </a:ext>
            </a:extLst>
          </p:cNvPr>
          <p:cNvGrpSpPr/>
          <p:nvPr/>
        </p:nvGrpSpPr>
        <p:grpSpPr>
          <a:xfrm>
            <a:off x="5262493" y="4236870"/>
            <a:ext cx="1674268" cy="595041"/>
            <a:chOff x="5262493" y="4236870"/>
            <a:chExt cx="1674268" cy="595041"/>
          </a:xfrm>
        </p:grpSpPr>
        <p:sp>
          <p:nvSpPr>
            <p:cNvPr id="16" name="Oval 15">
              <a:extLst>
                <a:ext uri="{FF2B5EF4-FFF2-40B4-BE49-F238E27FC236}">
                  <a16:creationId xmlns:a16="http://schemas.microsoft.com/office/drawing/2014/main" id="{AA8EAE4F-BAF3-4C63-8049-7C6AB9ADE0BE}"/>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30D1314-362B-45C7-B81E-7D05A8327D71}"/>
                </a:ext>
              </a:extLst>
            </p:cNvPr>
            <p:cNvSpPr/>
            <p:nvPr/>
          </p:nvSpPr>
          <p:spPr>
            <a:xfrm>
              <a:off x="5262493"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Arrow: Right 17">
            <a:extLst>
              <a:ext uri="{FF2B5EF4-FFF2-40B4-BE49-F238E27FC236}">
                <a16:creationId xmlns:a16="http://schemas.microsoft.com/office/drawing/2014/main" id="{92B0F8D6-A8D6-43AD-9D38-ED5D144F38BD}"/>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89427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A6FBEB50-7F10-43A4-A19C-65D9BE85F8D1}"/>
              </a:ext>
            </a:extLst>
          </p:cNvPr>
          <p:cNvSpPr txBox="1">
            <a:spLocks/>
          </p:cNvSpPr>
          <p:nvPr/>
        </p:nvSpPr>
        <p:spPr>
          <a:xfrm>
            <a:off x="525867" y="344309"/>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E1E42"/>
                </a:solidFill>
                <a:latin typeface="+mn-lt"/>
                <a:ea typeface="+mj-lt"/>
                <a:cs typeface="+mj-lt"/>
              </a:rPr>
              <a:t>Notes for teachers </a:t>
            </a:r>
            <a:r>
              <a:rPr lang="en-US" b="1" i="1" dirty="0">
                <a:solidFill>
                  <a:srgbClr val="0E1E42"/>
                </a:solidFill>
                <a:latin typeface="+mn-lt"/>
                <a:ea typeface="+mj-lt"/>
                <a:cs typeface="+mj-lt"/>
              </a:rPr>
              <a:t>(cont.)</a:t>
            </a:r>
            <a:endParaRPr lang="en-US" sz="3600" i="1" dirty="0">
              <a:solidFill>
                <a:srgbClr val="00BB70"/>
              </a:solidFill>
            </a:endParaRPr>
          </a:p>
        </p:txBody>
      </p:sp>
      <p:sp>
        <p:nvSpPr>
          <p:cNvPr id="9" name="Content Placeholder 2">
            <a:extLst>
              <a:ext uri="{FF2B5EF4-FFF2-40B4-BE49-F238E27FC236}">
                <a16:creationId xmlns:a16="http://schemas.microsoft.com/office/drawing/2014/main" id="{822B8AFA-B733-1718-F1BE-F24C833E5726}"/>
              </a:ext>
            </a:extLst>
          </p:cNvPr>
          <p:cNvSpPr txBox="1">
            <a:spLocks/>
          </p:cNvSpPr>
          <p:nvPr/>
        </p:nvSpPr>
        <p:spPr>
          <a:xfrm>
            <a:off x="530048" y="1542034"/>
            <a:ext cx="5195661" cy="4833918"/>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latin typeface="+mj-lt"/>
                <a:ea typeface="+mn-lt"/>
                <a:cs typeface="+mn-lt"/>
              </a:rPr>
              <a:t>Daily review tips</a:t>
            </a:r>
            <a:endParaRPr lang="en-US" sz="2800" dirty="0">
              <a:latin typeface="+mj-lt"/>
              <a:cs typeface="Calibri"/>
            </a:endParaRPr>
          </a:p>
          <a:p>
            <a:pPr marL="0" indent="0">
              <a:buNone/>
            </a:pPr>
            <a:r>
              <a:rPr lang="en-GB" sz="1600" dirty="0">
                <a:cs typeface="Calibri"/>
              </a:rPr>
              <a:t>Your daily review should take </a:t>
            </a:r>
            <a:r>
              <a:rPr lang="en-GB" sz="1600" b="1" dirty="0">
                <a:cs typeface="Calibri"/>
              </a:rPr>
              <a:t>5-20 minutes</a:t>
            </a:r>
            <a:r>
              <a:rPr lang="en-GB" sz="1600" dirty="0">
                <a:cs typeface="Calibri"/>
              </a:rPr>
              <a:t> each day, depending on the activities you choose. </a:t>
            </a:r>
          </a:p>
          <a:p>
            <a:pPr marL="0" indent="0">
              <a:buNone/>
            </a:pPr>
            <a:r>
              <a:rPr lang="en-GB" sz="1600" dirty="0">
                <a:cs typeface="Calibri"/>
              </a:rPr>
              <a:t>Run daily reviews </a:t>
            </a:r>
            <a:r>
              <a:rPr lang="en-GB" sz="1600" b="1" dirty="0">
                <a:cs typeface="Calibri"/>
              </a:rPr>
              <a:t>early in the day</a:t>
            </a:r>
            <a:r>
              <a:rPr lang="en-GB" sz="1600" dirty="0">
                <a:cs typeface="Calibri"/>
              </a:rPr>
              <a:t>, when students are alert. </a:t>
            </a:r>
          </a:p>
          <a:p>
            <a:pPr marL="0" indent="0">
              <a:buNone/>
            </a:pPr>
            <a:r>
              <a:rPr lang="en-GB" sz="1600" dirty="0">
                <a:cs typeface="Calibri"/>
              </a:rPr>
              <a:t>Maintain a </a:t>
            </a:r>
            <a:r>
              <a:rPr lang="en-GB" sz="1600" b="1" dirty="0">
                <a:cs typeface="Calibri"/>
              </a:rPr>
              <a:t>quick pace </a:t>
            </a:r>
            <a:r>
              <a:rPr lang="en-GB" sz="1600" dirty="0">
                <a:cs typeface="Calibri"/>
              </a:rPr>
              <a:t>to keep students actively engaged through speaking, writing and moving (for some activities). Consider using a presentation clicker to operate the slideshow and allow you to move around the room.</a:t>
            </a:r>
          </a:p>
          <a:p>
            <a:pPr marL="0" indent="0">
              <a:buNone/>
            </a:pPr>
            <a:r>
              <a:rPr lang="en-GB" sz="1600" dirty="0"/>
              <a:t>Check for understanding through the </a:t>
            </a:r>
            <a:r>
              <a:rPr lang="en-GB" sz="1600" b="1" dirty="0"/>
              <a:t>‘chin it’ technique</a:t>
            </a:r>
            <a:r>
              <a:rPr lang="en-GB" sz="1600" dirty="0"/>
              <a:t>: all students write their response on mini-whiteboards or paper or equivalent. Students hold their response under their chin to show the teacher, allowing for immediate feedback.</a:t>
            </a:r>
            <a:endParaRPr lang="en-GB" sz="1600" dirty="0">
              <a:cs typeface="Calibri"/>
            </a:endParaRPr>
          </a:p>
          <a:p>
            <a:pPr marL="0" indent="0">
              <a:buNone/>
            </a:pPr>
            <a:r>
              <a:rPr lang="en-GB" sz="1600" dirty="0"/>
              <a:t>The daily review is a </a:t>
            </a:r>
            <a:r>
              <a:rPr lang="en-GB" sz="1600" b="1" dirty="0">
                <a:cs typeface="Calibri"/>
              </a:rPr>
              <a:t>whole-class process</a:t>
            </a:r>
            <a:r>
              <a:rPr lang="en-GB" sz="1600" dirty="0">
                <a:cs typeface="Calibri"/>
              </a:rPr>
              <a:t>:</a:t>
            </a:r>
            <a:r>
              <a:rPr lang="en-GB" sz="1600" b="1" dirty="0">
                <a:cs typeface="Calibri"/>
              </a:rPr>
              <a:t> </a:t>
            </a:r>
            <a:r>
              <a:rPr lang="en-GB" sz="1600" dirty="0">
                <a:cs typeface="Calibri"/>
              </a:rPr>
              <a:t>monitor the class; move around; and take note of students needing further opportunities to practice.</a:t>
            </a:r>
          </a:p>
        </p:txBody>
      </p:sp>
      <p:sp>
        <p:nvSpPr>
          <p:cNvPr id="5" name="Content Placeholder 2">
            <a:extLst>
              <a:ext uri="{FF2B5EF4-FFF2-40B4-BE49-F238E27FC236}">
                <a16:creationId xmlns:a16="http://schemas.microsoft.com/office/drawing/2014/main" id="{88A37587-85F1-9902-161B-C599A39F1387}"/>
              </a:ext>
            </a:extLst>
          </p:cNvPr>
          <p:cNvSpPr txBox="1">
            <a:spLocks/>
          </p:cNvSpPr>
          <p:nvPr/>
        </p:nvSpPr>
        <p:spPr>
          <a:xfrm>
            <a:off x="5928746" y="1546185"/>
            <a:ext cx="5925004" cy="5111503"/>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latin typeface="+mj-lt"/>
                <a:ea typeface="+mn-lt"/>
                <a:cs typeface="+mn-lt"/>
              </a:rPr>
              <a:t>Useful links and further reading </a:t>
            </a:r>
            <a:br>
              <a:rPr lang="en-US" sz="2800" b="1" dirty="0">
                <a:latin typeface="+mj-lt"/>
                <a:ea typeface="+mn-lt"/>
                <a:cs typeface="+mn-lt"/>
              </a:rPr>
            </a:br>
            <a:r>
              <a:rPr lang="en-US" sz="2800" b="1" dirty="0">
                <a:latin typeface="+mj-lt"/>
                <a:ea typeface="+mn-lt"/>
                <a:cs typeface="+mn-lt"/>
              </a:rPr>
              <a:t>on the Literacy Hub</a:t>
            </a:r>
            <a:endParaRPr lang="en-US" sz="2800" dirty="0">
              <a:latin typeface="+mj-lt"/>
              <a:cs typeface="Calibri"/>
            </a:endParaRPr>
          </a:p>
          <a:p>
            <a:pPr marL="0" indent="0">
              <a:buNone/>
            </a:pPr>
            <a:r>
              <a:rPr lang="en-GB" sz="1600" dirty="0">
                <a:cs typeface="Calibri"/>
                <a:hlinkClick r:id="rId3"/>
              </a:rPr>
              <a:t>Introduction to SSP video series</a:t>
            </a:r>
            <a:r>
              <a:rPr lang="en-GB" sz="1600" dirty="0">
                <a:cs typeface="Calibri"/>
              </a:rPr>
              <a:t> – view the introductory module</a:t>
            </a:r>
          </a:p>
          <a:p>
            <a:pPr marL="0" indent="0">
              <a:buNone/>
            </a:pPr>
            <a:r>
              <a:rPr lang="en-GB" sz="1600" dirty="0">
                <a:cs typeface="Calibri"/>
                <a:hlinkClick r:id="rId4"/>
              </a:rPr>
              <a:t>Irregular words review</a:t>
            </a:r>
            <a:endParaRPr lang="en-GB" sz="1600" dirty="0">
              <a:cs typeface="Calibri"/>
            </a:endParaRPr>
          </a:p>
          <a:p>
            <a:pPr marL="0" indent="0">
              <a:buNone/>
            </a:pPr>
            <a:r>
              <a:rPr lang="en-GB" sz="1600" dirty="0">
                <a:cs typeface="Calibri"/>
                <a:hlinkClick r:id="rId5"/>
              </a:rPr>
              <a:t>Literacy Hub phonics progression</a:t>
            </a:r>
            <a:endParaRPr lang="en-GB" sz="1600" dirty="0">
              <a:cs typeface="Calibri"/>
            </a:endParaRPr>
          </a:p>
          <a:p>
            <a:pPr marL="0" indent="0">
              <a:buNone/>
            </a:pPr>
            <a:r>
              <a:rPr lang="en-GB" sz="1600" dirty="0">
                <a:cs typeface="Calibri"/>
                <a:hlinkClick r:id="rId6"/>
              </a:rPr>
              <a:t>Literacy Hub professional learning: Explicit instruction for phonics – an instructional model</a:t>
            </a:r>
            <a:endParaRPr lang="en-GB" sz="1600" dirty="0">
              <a:cs typeface="Calibri"/>
            </a:endParaRPr>
          </a:p>
          <a:p>
            <a:pPr marL="0" indent="0">
              <a:buNone/>
            </a:pPr>
            <a:r>
              <a:rPr lang="en-GB" sz="1600" dirty="0">
                <a:cs typeface="Calibri"/>
                <a:hlinkClick r:id="rId7"/>
              </a:rPr>
              <a:t>Phonemes and graphemes daily review</a:t>
            </a:r>
            <a:endParaRPr lang="en-GB" sz="1600" dirty="0">
              <a:cs typeface="Calibri"/>
            </a:endParaRPr>
          </a:p>
          <a:p>
            <a:pPr marL="0" indent="0">
              <a:buNone/>
            </a:pPr>
            <a:r>
              <a:rPr lang="en-GB" sz="1600" dirty="0">
                <a:cs typeface="Calibri"/>
                <a:hlinkClick r:id="rId8"/>
              </a:rPr>
              <a:t>Phonics instructional model for reading and spelling</a:t>
            </a:r>
            <a:endParaRPr lang="en-GB" sz="1600" dirty="0">
              <a:cs typeface="Calibri"/>
            </a:endParaRPr>
          </a:p>
          <a:p>
            <a:pPr marL="0" indent="0">
              <a:buNone/>
            </a:pPr>
            <a:r>
              <a:rPr lang="en-GB" sz="1600" dirty="0">
                <a:cs typeface="Calibri"/>
                <a:hlinkClick r:id="rId9"/>
              </a:rPr>
              <a:t>Phonological and phonemic awareness lesson activities</a:t>
            </a:r>
            <a:endParaRPr lang="en-GB" sz="1600" dirty="0">
              <a:cs typeface="Calibri"/>
            </a:endParaRPr>
          </a:p>
        </p:txBody>
      </p:sp>
    </p:spTree>
    <p:extLst>
      <p:ext uri="{BB962C8B-B14F-4D97-AF65-F5344CB8AC3E}">
        <p14:creationId xmlns:p14="http://schemas.microsoft.com/office/powerpoint/2010/main" val="3400384737"/>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3" name="Content Placeholder 2">
            <a:extLst>
              <a:ext uri="{FF2B5EF4-FFF2-40B4-BE49-F238E27FC236}">
                <a16:creationId xmlns:a16="http://schemas.microsoft.com/office/drawing/2014/main" id="{27716675-0199-4E84-BD6A-A456E80E3F13}"/>
              </a:ext>
            </a:extLst>
          </p:cNvPr>
          <p:cNvSpPr>
            <a:spLocks noGrp="1"/>
          </p:cNvSpPr>
          <p:nvPr>
            <p:ph sz="half" idx="4294967295"/>
          </p:nvPr>
        </p:nvSpPr>
        <p:spPr>
          <a:xfrm>
            <a:off x="3462111" y="1633624"/>
            <a:ext cx="5181600" cy="2488374"/>
          </a:xfrm>
          <a:noFill/>
          <a:ln>
            <a:noFill/>
          </a:ln>
        </p:spPr>
        <p:txBody>
          <a:bodyPr vert="horz" wrap="square" lIns="91440" tIns="45720" rIns="91440" bIns="45720" rtlCol="0" anchor="t">
            <a:spAutoFit/>
          </a:bodyPr>
          <a:lstStyle/>
          <a:p>
            <a:pPr marL="0" indent="0" algn="ctr">
              <a:buNone/>
            </a:pPr>
            <a:r>
              <a:rPr lang="pl-PL" sz="17300" b="1">
                <a:solidFill>
                  <a:srgbClr val="4557AD"/>
                </a:solidFill>
                <a:latin typeface="Arial"/>
                <a:cs typeface="Arial"/>
              </a:rPr>
              <a:t>pip</a:t>
            </a:r>
            <a:endParaRPr lang="en-AU" sz="30000" b="1" dirty="0">
              <a:solidFill>
                <a:srgbClr val="4557AD"/>
              </a:solidFill>
              <a:latin typeface="Arial"/>
              <a:cs typeface="Arial"/>
            </a:endParaRPr>
          </a:p>
        </p:txBody>
      </p:sp>
      <p:grpSp>
        <p:nvGrpSpPr>
          <p:cNvPr id="14" name="Group 13">
            <a:extLst>
              <a:ext uri="{FF2B5EF4-FFF2-40B4-BE49-F238E27FC236}">
                <a16:creationId xmlns:a16="http://schemas.microsoft.com/office/drawing/2014/main" id="{1F1CE7FD-DCBF-40B8-B53D-93D58E9787C8}"/>
              </a:ext>
            </a:extLst>
          </p:cNvPr>
          <p:cNvGrpSpPr/>
          <p:nvPr/>
        </p:nvGrpSpPr>
        <p:grpSpPr>
          <a:xfrm>
            <a:off x="4881948" y="4236870"/>
            <a:ext cx="2341925" cy="595041"/>
            <a:chOff x="4594836" y="4236870"/>
            <a:chExt cx="2341925" cy="595041"/>
          </a:xfrm>
        </p:grpSpPr>
        <p:sp>
          <p:nvSpPr>
            <p:cNvPr id="7" name="Oval 6">
              <a:extLst>
                <a:ext uri="{FF2B5EF4-FFF2-40B4-BE49-F238E27FC236}">
                  <a16:creationId xmlns:a16="http://schemas.microsoft.com/office/drawing/2014/main" id="{4F9153E1-4850-4592-8B76-25D22F127550}"/>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C01A9BE-25B6-4EC1-A992-95EB243F9AB2}"/>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8B896A18-C624-483E-93C9-A99C442D1469}"/>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883B7621-F9B3-945A-FAE9-CC59DAB7D1FF}"/>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31009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6" name="Content Placeholder 2">
            <a:extLst>
              <a:ext uri="{FF2B5EF4-FFF2-40B4-BE49-F238E27FC236}">
                <a16:creationId xmlns:a16="http://schemas.microsoft.com/office/drawing/2014/main" id="{FFEDE46B-99FA-41DB-A388-B097970A3AD3}"/>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sit</a:t>
            </a:r>
            <a:endParaRPr lang="en-AU" sz="30000" b="1" dirty="0">
              <a:solidFill>
                <a:srgbClr val="4557AD"/>
              </a:solidFill>
              <a:latin typeface="Arial"/>
              <a:cs typeface="Arial"/>
            </a:endParaRPr>
          </a:p>
        </p:txBody>
      </p:sp>
      <p:grpSp>
        <p:nvGrpSpPr>
          <p:cNvPr id="18" name="Group 17">
            <a:extLst>
              <a:ext uri="{FF2B5EF4-FFF2-40B4-BE49-F238E27FC236}">
                <a16:creationId xmlns:a16="http://schemas.microsoft.com/office/drawing/2014/main" id="{D2F798A3-EEBD-4678-895E-08647819AC74}"/>
              </a:ext>
            </a:extLst>
          </p:cNvPr>
          <p:cNvGrpSpPr/>
          <p:nvPr/>
        </p:nvGrpSpPr>
        <p:grpSpPr>
          <a:xfrm>
            <a:off x="4881948" y="4236870"/>
            <a:ext cx="2341925" cy="595041"/>
            <a:chOff x="4594836" y="4236870"/>
            <a:chExt cx="2341925" cy="595041"/>
          </a:xfrm>
        </p:grpSpPr>
        <p:sp>
          <p:nvSpPr>
            <p:cNvPr id="19" name="Oval 18">
              <a:extLst>
                <a:ext uri="{FF2B5EF4-FFF2-40B4-BE49-F238E27FC236}">
                  <a16:creationId xmlns:a16="http://schemas.microsoft.com/office/drawing/2014/main" id="{FBBE945E-89FA-4EAF-947C-74FF84889733}"/>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BDF12641-014C-4346-B67F-1A9ED929C461}"/>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2B68C321-69E4-485F-AD30-56E3CE50161D}"/>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AB5ACDCA-6233-DC1B-988A-0AAA8FF5A7CF}"/>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6823306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6" name="Content Placeholder 2">
            <a:extLst>
              <a:ext uri="{FF2B5EF4-FFF2-40B4-BE49-F238E27FC236}">
                <a16:creationId xmlns:a16="http://schemas.microsoft.com/office/drawing/2014/main" id="{F8CC8F34-29C7-41EE-AAE8-78C10C82ABB6}"/>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ant</a:t>
            </a:r>
            <a:endParaRPr lang="en-AU" sz="30000" b="1" dirty="0">
              <a:solidFill>
                <a:srgbClr val="4557AD"/>
              </a:solidFill>
              <a:latin typeface="Arial"/>
              <a:cs typeface="Arial"/>
            </a:endParaRPr>
          </a:p>
        </p:txBody>
      </p:sp>
      <p:grpSp>
        <p:nvGrpSpPr>
          <p:cNvPr id="18" name="Group 17">
            <a:extLst>
              <a:ext uri="{FF2B5EF4-FFF2-40B4-BE49-F238E27FC236}">
                <a16:creationId xmlns:a16="http://schemas.microsoft.com/office/drawing/2014/main" id="{2A16F0D0-8D35-4912-ABFF-1CF4DDA38F60}"/>
              </a:ext>
            </a:extLst>
          </p:cNvPr>
          <p:cNvGrpSpPr/>
          <p:nvPr/>
        </p:nvGrpSpPr>
        <p:grpSpPr>
          <a:xfrm>
            <a:off x="4881948" y="4236870"/>
            <a:ext cx="2341925" cy="595041"/>
            <a:chOff x="4594836" y="4236870"/>
            <a:chExt cx="2341925" cy="595041"/>
          </a:xfrm>
        </p:grpSpPr>
        <p:sp>
          <p:nvSpPr>
            <p:cNvPr id="19" name="Oval 18">
              <a:extLst>
                <a:ext uri="{FF2B5EF4-FFF2-40B4-BE49-F238E27FC236}">
                  <a16:creationId xmlns:a16="http://schemas.microsoft.com/office/drawing/2014/main" id="{375F7869-2E8A-4A42-8C8F-84A39ECD33E4}"/>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A571889A-AD9B-45A3-B601-401763CD4C56}"/>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C9AB087B-7816-487D-A9AB-C9226C233EB3}"/>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3F9C8C0D-8D20-3F64-3C11-5DCC47B4E0F8}"/>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764514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6" name="Content Placeholder 2">
            <a:extLst>
              <a:ext uri="{FF2B5EF4-FFF2-40B4-BE49-F238E27FC236}">
                <a16:creationId xmlns:a16="http://schemas.microsoft.com/office/drawing/2014/main" id="{BD00A180-9F80-4C95-AB43-EF079258B5C4}"/>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map</a:t>
            </a:r>
            <a:endParaRPr lang="en-AU" sz="30000" b="1" dirty="0">
              <a:solidFill>
                <a:srgbClr val="4557AD"/>
              </a:solidFill>
              <a:latin typeface="Arial"/>
              <a:cs typeface="Arial"/>
            </a:endParaRPr>
          </a:p>
        </p:txBody>
      </p:sp>
      <p:grpSp>
        <p:nvGrpSpPr>
          <p:cNvPr id="18" name="Group 17">
            <a:extLst>
              <a:ext uri="{FF2B5EF4-FFF2-40B4-BE49-F238E27FC236}">
                <a16:creationId xmlns:a16="http://schemas.microsoft.com/office/drawing/2014/main" id="{E4C459C7-9F3D-4EAD-A053-CB264578E574}"/>
              </a:ext>
            </a:extLst>
          </p:cNvPr>
          <p:cNvGrpSpPr/>
          <p:nvPr/>
        </p:nvGrpSpPr>
        <p:grpSpPr>
          <a:xfrm>
            <a:off x="4881948" y="4236870"/>
            <a:ext cx="2341925" cy="595041"/>
            <a:chOff x="4594836" y="4236870"/>
            <a:chExt cx="2341925" cy="595041"/>
          </a:xfrm>
        </p:grpSpPr>
        <p:sp>
          <p:nvSpPr>
            <p:cNvPr id="19" name="Oval 18">
              <a:extLst>
                <a:ext uri="{FF2B5EF4-FFF2-40B4-BE49-F238E27FC236}">
                  <a16:creationId xmlns:a16="http://schemas.microsoft.com/office/drawing/2014/main" id="{3225A61A-C65B-4E6F-A18A-4F4C200D018C}"/>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E25CFB5A-7169-4433-B4FC-631837A752F2}"/>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908FE11D-DF58-43F9-B491-CACCF48B2ED2}"/>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83063DB5-65A4-0D20-1D7E-BF85B5A5D6FA}"/>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7852616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6" name="Content Placeholder 2">
            <a:extLst>
              <a:ext uri="{FF2B5EF4-FFF2-40B4-BE49-F238E27FC236}">
                <a16:creationId xmlns:a16="http://schemas.microsoft.com/office/drawing/2014/main" id="{DC614817-06F5-4032-915E-74E79503322B}"/>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net</a:t>
            </a:r>
            <a:endParaRPr lang="en-AU" sz="30000" b="1" dirty="0">
              <a:solidFill>
                <a:srgbClr val="4557AD"/>
              </a:solidFill>
              <a:latin typeface="Arial"/>
              <a:cs typeface="Arial"/>
            </a:endParaRPr>
          </a:p>
        </p:txBody>
      </p:sp>
      <p:grpSp>
        <p:nvGrpSpPr>
          <p:cNvPr id="18" name="Group 17">
            <a:extLst>
              <a:ext uri="{FF2B5EF4-FFF2-40B4-BE49-F238E27FC236}">
                <a16:creationId xmlns:a16="http://schemas.microsoft.com/office/drawing/2014/main" id="{6AC6497F-2549-4FAF-BB6F-D8372A4C5D3C}"/>
              </a:ext>
            </a:extLst>
          </p:cNvPr>
          <p:cNvGrpSpPr/>
          <p:nvPr/>
        </p:nvGrpSpPr>
        <p:grpSpPr>
          <a:xfrm>
            <a:off x="4881948" y="4236870"/>
            <a:ext cx="2341925" cy="595041"/>
            <a:chOff x="4594836" y="4236870"/>
            <a:chExt cx="2341925" cy="595041"/>
          </a:xfrm>
        </p:grpSpPr>
        <p:sp>
          <p:nvSpPr>
            <p:cNvPr id="19" name="Oval 18">
              <a:extLst>
                <a:ext uri="{FF2B5EF4-FFF2-40B4-BE49-F238E27FC236}">
                  <a16:creationId xmlns:a16="http://schemas.microsoft.com/office/drawing/2014/main" id="{60D4F34C-958D-48ED-B4E2-E0AD577178AA}"/>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533F8A59-50F1-4943-9C34-4EC96BC6EA1E}"/>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1A182D91-5A78-48DC-96CA-220019918CF0}"/>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B70BE95E-BC75-163E-18FF-5AE14810DAD0}"/>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608464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16" name="Content Placeholder 2">
            <a:extLst>
              <a:ext uri="{FF2B5EF4-FFF2-40B4-BE49-F238E27FC236}">
                <a16:creationId xmlns:a16="http://schemas.microsoft.com/office/drawing/2014/main" id="{6D25CFEC-38CB-4EF7-A0CF-A14F92B458DE}"/>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hip</a:t>
            </a:r>
            <a:endParaRPr lang="en-AU" sz="30000" b="1" dirty="0">
              <a:solidFill>
                <a:srgbClr val="4557AD"/>
              </a:solidFill>
              <a:latin typeface="Arial"/>
              <a:cs typeface="Arial"/>
            </a:endParaRPr>
          </a:p>
        </p:txBody>
      </p:sp>
      <p:grpSp>
        <p:nvGrpSpPr>
          <p:cNvPr id="18" name="Group 17">
            <a:extLst>
              <a:ext uri="{FF2B5EF4-FFF2-40B4-BE49-F238E27FC236}">
                <a16:creationId xmlns:a16="http://schemas.microsoft.com/office/drawing/2014/main" id="{4DC9C2B0-3B80-4295-8474-C78A294DCE27}"/>
              </a:ext>
            </a:extLst>
          </p:cNvPr>
          <p:cNvGrpSpPr/>
          <p:nvPr/>
        </p:nvGrpSpPr>
        <p:grpSpPr>
          <a:xfrm>
            <a:off x="4881948" y="4236870"/>
            <a:ext cx="2341925" cy="595041"/>
            <a:chOff x="4594836" y="4236870"/>
            <a:chExt cx="2341925" cy="595041"/>
          </a:xfrm>
        </p:grpSpPr>
        <p:sp>
          <p:nvSpPr>
            <p:cNvPr id="19" name="Oval 18">
              <a:extLst>
                <a:ext uri="{FF2B5EF4-FFF2-40B4-BE49-F238E27FC236}">
                  <a16:creationId xmlns:a16="http://schemas.microsoft.com/office/drawing/2014/main" id="{C27B01CD-3C0A-4C8B-B752-636F85A53ACA}"/>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F6327AAF-252D-47CC-8EF1-082EFF58586F}"/>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5C4EADA-54F0-4BC6-8C80-ECD7353BEF01}"/>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62CD64F6-DFC3-3330-DA48-90EE7AB59528}"/>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895792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t>Say these sounds with me. What’s the word?</a:t>
            </a:r>
            <a:br>
              <a:rPr lang="en-US" sz="3600" dirty="0"/>
            </a:br>
            <a:r>
              <a:rPr lang="en-US" sz="3600" dirty="0"/>
              <a:t>Your turn. Say the sounds. What word?</a:t>
            </a:r>
            <a:endParaRPr lang="en-AU" sz="3600" dirty="0"/>
          </a:p>
        </p:txBody>
      </p:sp>
      <p:sp>
        <p:nvSpPr>
          <p:cNvPr id="21" name="Content Placeholder 2">
            <a:extLst>
              <a:ext uri="{FF2B5EF4-FFF2-40B4-BE49-F238E27FC236}">
                <a16:creationId xmlns:a16="http://schemas.microsoft.com/office/drawing/2014/main" id="{39830E32-124C-4348-B343-D916252520DF}"/>
              </a:ext>
            </a:extLst>
          </p:cNvPr>
          <p:cNvSpPr txBox="1">
            <a:spLocks/>
          </p:cNvSpPr>
          <p:nvPr/>
        </p:nvSpPr>
        <p:spPr>
          <a:xfrm>
            <a:off x="3462111" y="1633624"/>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dirty="0">
                <a:solidFill>
                  <a:srgbClr val="4557AD"/>
                </a:solidFill>
                <a:latin typeface="Arial"/>
                <a:cs typeface="Arial"/>
              </a:rPr>
              <a:t>hem</a:t>
            </a:r>
            <a:endParaRPr lang="en-AU" sz="30000" b="1" dirty="0">
              <a:solidFill>
                <a:srgbClr val="4557AD"/>
              </a:solidFill>
              <a:latin typeface="Arial"/>
              <a:cs typeface="Arial"/>
            </a:endParaRPr>
          </a:p>
        </p:txBody>
      </p:sp>
      <p:grpSp>
        <p:nvGrpSpPr>
          <p:cNvPr id="23" name="Group 22">
            <a:extLst>
              <a:ext uri="{FF2B5EF4-FFF2-40B4-BE49-F238E27FC236}">
                <a16:creationId xmlns:a16="http://schemas.microsoft.com/office/drawing/2014/main" id="{2F15041C-B8B0-4213-99B2-C70184829FA6}"/>
              </a:ext>
            </a:extLst>
          </p:cNvPr>
          <p:cNvGrpSpPr/>
          <p:nvPr/>
        </p:nvGrpSpPr>
        <p:grpSpPr>
          <a:xfrm>
            <a:off x="4881948" y="4236870"/>
            <a:ext cx="2341925" cy="595041"/>
            <a:chOff x="4594836" y="4236870"/>
            <a:chExt cx="2341925" cy="595041"/>
          </a:xfrm>
        </p:grpSpPr>
        <p:sp>
          <p:nvSpPr>
            <p:cNvPr id="24" name="Oval 23">
              <a:extLst>
                <a:ext uri="{FF2B5EF4-FFF2-40B4-BE49-F238E27FC236}">
                  <a16:creationId xmlns:a16="http://schemas.microsoft.com/office/drawing/2014/main" id="{4A3C14D2-EA61-42B7-98E1-F763F983D6AE}"/>
                </a:ext>
              </a:extLst>
            </p:cNvPr>
            <p:cNvSpPr/>
            <p:nvPr/>
          </p:nvSpPr>
          <p:spPr>
            <a:xfrm>
              <a:off x="6341720"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5E70FF0A-8B70-478E-A38D-432599BA6AE0}"/>
                </a:ext>
              </a:extLst>
            </p:cNvPr>
            <p:cNvSpPr/>
            <p:nvPr/>
          </p:nvSpPr>
          <p:spPr>
            <a:xfrm>
              <a:off x="4594836"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CFAE1ECF-8E7C-45EC-B0D0-CC4107FA8F04}"/>
                </a:ext>
              </a:extLst>
            </p:cNvPr>
            <p:cNvSpPr/>
            <p:nvPr/>
          </p:nvSpPr>
          <p:spPr>
            <a:xfrm>
              <a:off x="5468278" y="4236870"/>
              <a:ext cx="595041" cy="595041"/>
            </a:xfrm>
            <a:prstGeom prst="ellipse">
              <a:avLst/>
            </a:prstGeom>
            <a:solidFill>
              <a:srgbClr val="4557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Arrow: Right 8">
            <a:extLst>
              <a:ext uri="{FF2B5EF4-FFF2-40B4-BE49-F238E27FC236}">
                <a16:creationId xmlns:a16="http://schemas.microsoft.com/office/drawing/2014/main" id="{075F17C0-BDFD-16E5-352C-4273FB540F40}"/>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3126682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3" descr="Books outline">
            <a:extLst>
              <a:ext uri="{FF2B5EF4-FFF2-40B4-BE49-F238E27FC236}">
                <a16:creationId xmlns:a16="http://schemas.microsoft.com/office/drawing/2014/main" id="{6D5C94E7-5195-4611-B901-EDD9609CE5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43402" y="1306468"/>
            <a:ext cx="1305196" cy="1320165"/>
          </a:xfrm>
          <a:prstGeom prst="rect">
            <a:avLst/>
          </a:prstGeom>
        </p:spPr>
      </p:pic>
      <p:sp>
        <p:nvSpPr>
          <p:cNvPr id="5" name="Title 1">
            <a:extLst>
              <a:ext uri="{FF2B5EF4-FFF2-40B4-BE49-F238E27FC236}">
                <a16:creationId xmlns:a16="http://schemas.microsoft.com/office/drawing/2014/main" id="{09BC9D7C-26CF-4BF9-9D8C-DEB3B58AEC17}"/>
              </a:ext>
            </a:extLst>
          </p:cNvPr>
          <p:cNvSpPr txBox="1">
            <a:spLocks/>
          </p:cNvSpPr>
          <p:nvPr/>
        </p:nvSpPr>
        <p:spPr>
          <a:xfrm>
            <a:off x="838200" y="3429000"/>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read our words.</a:t>
            </a:r>
          </a:p>
        </p:txBody>
      </p:sp>
    </p:spTree>
    <p:extLst>
      <p:ext uri="{BB962C8B-B14F-4D97-AF65-F5344CB8AC3E}">
        <p14:creationId xmlns:p14="http://schemas.microsoft.com/office/powerpoint/2010/main" val="32760978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561D-7277-4512-87C8-CA7E9110DAE4}"/>
              </a:ext>
            </a:extLst>
          </p:cNvPr>
          <p:cNvSpPr>
            <a:spLocks noGrp="1"/>
          </p:cNvSpPr>
          <p:nvPr>
            <p:ph type="title"/>
          </p:nvPr>
        </p:nvSpPr>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
        <p:nvSpPr>
          <p:cNvPr id="8" name="Content Placeholder 2">
            <a:extLst>
              <a:ext uri="{FF2B5EF4-FFF2-40B4-BE49-F238E27FC236}">
                <a16:creationId xmlns:a16="http://schemas.microsoft.com/office/drawing/2014/main" id="{9DD15A2C-8A62-4D3C-B5B7-631D5F9B9B4A}"/>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at</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FDF95281-4147-CD16-184A-C3200CAEBB27}"/>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6751627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D3BC29D2-B6E5-4063-A289-081D4CAD1F04}"/>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pip</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2C35B063-0EFE-BEC3-10DD-C2251804F124}"/>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a:extLst>
              <a:ext uri="{FF2B5EF4-FFF2-40B4-BE49-F238E27FC236}">
                <a16:creationId xmlns:a16="http://schemas.microsoft.com/office/drawing/2014/main" id="{F137BA03-4957-35F2-9123-AFD69158FC04}"/>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241636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13" descr="Rat outline">
            <a:extLst>
              <a:ext uri="{FF2B5EF4-FFF2-40B4-BE49-F238E27FC236}">
                <a16:creationId xmlns:a16="http://schemas.microsoft.com/office/drawing/2014/main" id="{D0A55EEF-D1F2-4278-9FE4-61A4155E15B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29771" y="3697714"/>
            <a:ext cx="1338773" cy="1338773"/>
          </a:xfrm>
          <a:prstGeom prst="rect">
            <a:avLst/>
          </a:prstGeom>
        </p:spPr>
      </p:pic>
      <p:pic>
        <p:nvPicPr>
          <p:cNvPr id="10" name="Graphic 17" descr="House outline">
            <a:extLst>
              <a:ext uri="{FF2B5EF4-FFF2-40B4-BE49-F238E27FC236}">
                <a16:creationId xmlns:a16="http://schemas.microsoft.com/office/drawing/2014/main" id="{D8BBF24E-FFB8-4966-8D61-28998F62EEB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43153" y="1821512"/>
            <a:ext cx="1338773" cy="1338773"/>
          </a:xfrm>
          <a:prstGeom prst="rect">
            <a:avLst/>
          </a:prstGeom>
        </p:spPr>
      </p:pic>
      <p:pic>
        <p:nvPicPr>
          <p:cNvPr id="11" name="Graphic 19" descr="Chicken outline">
            <a:extLst>
              <a:ext uri="{FF2B5EF4-FFF2-40B4-BE49-F238E27FC236}">
                <a16:creationId xmlns:a16="http://schemas.microsoft.com/office/drawing/2014/main" id="{ED2C50E9-6253-48AF-BF06-04F2BDB1B6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703005" y="3729798"/>
            <a:ext cx="1338773" cy="1338773"/>
          </a:xfrm>
          <a:prstGeom prst="rect">
            <a:avLst/>
          </a:prstGeom>
        </p:spPr>
      </p:pic>
      <p:pic>
        <p:nvPicPr>
          <p:cNvPr id="12" name="Graphic 21" descr="Storytelling outline">
            <a:extLst>
              <a:ext uri="{FF2B5EF4-FFF2-40B4-BE49-F238E27FC236}">
                <a16:creationId xmlns:a16="http://schemas.microsoft.com/office/drawing/2014/main" id="{F363949F-C7C6-4964-A864-54BBE5A389E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129771" y="1821513"/>
            <a:ext cx="1338773" cy="1338773"/>
          </a:xfrm>
          <a:prstGeom prst="rect">
            <a:avLst/>
          </a:prstGeom>
        </p:spPr>
      </p:pic>
      <p:pic>
        <p:nvPicPr>
          <p:cNvPr id="13" name="Graphic 25" descr="Telephone outline">
            <a:extLst>
              <a:ext uri="{FF2B5EF4-FFF2-40B4-BE49-F238E27FC236}">
                <a16:creationId xmlns:a16="http://schemas.microsoft.com/office/drawing/2014/main" id="{0192F521-B4C8-4918-BEB5-9528CB3F724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916389" y="3697714"/>
            <a:ext cx="1338773" cy="1338773"/>
          </a:xfrm>
          <a:prstGeom prst="rect">
            <a:avLst/>
          </a:prstGeom>
        </p:spPr>
      </p:pic>
      <p:pic>
        <p:nvPicPr>
          <p:cNvPr id="14" name="Graphic 28" descr="Bell outline">
            <a:extLst>
              <a:ext uri="{FF2B5EF4-FFF2-40B4-BE49-F238E27FC236}">
                <a16:creationId xmlns:a16="http://schemas.microsoft.com/office/drawing/2014/main" id="{99C0CE63-C332-4EFB-BD52-D52C38684DF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343154" y="3697714"/>
            <a:ext cx="1338773" cy="1338773"/>
          </a:xfrm>
          <a:prstGeom prst="rect">
            <a:avLst/>
          </a:prstGeom>
        </p:spPr>
      </p:pic>
      <p:pic>
        <p:nvPicPr>
          <p:cNvPr id="15" name="Graphic 29" descr="Bone outline">
            <a:extLst>
              <a:ext uri="{FF2B5EF4-FFF2-40B4-BE49-F238E27FC236}">
                <a16:creationId xmlns:a16="http://schemas.microsoft.com/office/drawing/2014/main" id="{F5B1CA3D-C6B4-49C2-B089-F061CBDA0E9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916389" y="1821513"/>
            <a:ext cx="1338773" cy="1338773"/>
          </a:xfrm>
          <a:prstGeom prst="rect">
            <a:avLst/>
          </a:prstGeom>
        </p:spPr>
      </p:pic>
      <p:pic>
        <p:nvPicPr>
          <p:cNvPr id="16" name="Graphic 30" descr="Alarm clock outline">
            <a:extLst>
              <a:ext uri="{FF2B5EF4-FFF2-40B4-BE49-F238E27FC236}">
                <a16:creationId xmlns:a16="http://schemas.microsoft.com/office/drawing/2014/main" id="{42311665-8073-4F06-9F73-7205098C7995}"/>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9703005" y="1821513"/>
            <a:ext cx="1338773" cy="1338773"/>
          </a:xfrm>
          <a:prstGeom prst="rect">
            <a:avLst/>
          </a:prstGeom>
        </p:spPr>
      </p:pic>
      <p:sp>
        <p:nvSpPr>
          <p:cNvPr id="2" name="Title 3">
            <a:extLst>
              <a:ext uri="{FF2B5EF4-FFF2-40B4-BE49-F238E27FC236}">
                <a16:creationId xmlns:a16="http://schemas.microsoft.com/office/drawing/2014/main" id="{AF1F094A-37F3-2D51-B7CD-3F550E6ECC99}"/>
              </a:ext>
            </a:extLst>
          </p:cNvPr>
          <p:cNvSpPr>
            <a:spLocks noGrp="1"/>
          </p:cNvSpPr>
          <p:nvPr>
            <p:ph type="title"/>
          </p:nvPr>
        </p:nvSpPr>
        <p:spPr>
          <a:xfrm>
            <a:off x="838199" y="365126"/>
            <a:ext cx="10515600" cy="1198744"/>
          </a:xfrm>
        </p:spPr>
        <p:txBody>
          <a:bodyPr/>
          <a:lstStyle/>
          <a:p>
            <a:pPr algn="ctr"/>
            <a:r>
              <a:rPr lang="en-US" b="1" dirty="0">
                <a:latin typeface="+mn-lt"/>
              </a:rPr>
              <a:t>Do they rhyme?</a:t>
            </a:r>
            <a:endParaRPr lang="pl-PL"/>
          </a:p>
        </p:txBody>
      </p:sp>
    </p:spTree>
    <p:extLst>
      <p:ext uri="{BB962C8B-B14F-4D97-AF65-F5344CB8AC3E}">
        <p14:creationId xmlns:p14="http://schemas.microsoft.com/office/powerpoint/2010/main" val="25381152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DAF82DA-63B8-4E77-8E16-A03231A78729}"/>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sit</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4FF89A09-CDFE-4F0B-F68F-565FA303493B}"/>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 name="Title 1">
            <a:extLst>
              <a:ext uri="{FF2B5EF4-FFF2-40B4-BE49-F238E27FC236}">
                <a16:creationId xmlns:a16="http://schemas.microsoft.com/office/drawing/2014/main" id="{92D56DFB-DE5D-2559-A844-E66A854DEF6F}"/>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4999601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C594D98-5920-4224-B1A2-AD5DF0F10598}"/>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ant</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0DC9AD5D-C5B5-1CC6-2F30-E5A5DEBA5FD8}"/>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Title 1">
            <a:extLst>
              <a:ext uri="{FF2B5EF4-FFF2-40B4-BE49-F238E27FC236}">
                <a16:creationId xmlns:a16="http://schemas.microsoft.com/office/drawing/2014/main" id="{3743A3F3-A1FA-984C-C938-E6E8B0B538D7}"/>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28951944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86F9C56D-8E59-4CDE-AD57-AA0620F44952}"/>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map</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AE44CE99-A10B-2E39-932F-98CF7ECB1DC2}"/>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Title 1">
            <a:extLst>
              <a:ext uri="{FF2B5EF4-FFF2-40B4-BE49-F238E27FC236}">
                <a16:creationId xmlns:a16="http://schemas.microsoft.com/office/drawing/2014/main" id="{269A856E-2387-D5A9-B2DA-528882B1E2F7}"/>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22658560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A681E744-5480-44D8-AF40-AAABB572983D}"/>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net</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5F4BD75E-FF9A-177E-8AEF-410CBB80D49C}"/>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Title 1">
            <a:extLst>
              <a:ext uri="{FF2B5EF4-FFF2-40B4-BE49-F238E27FC236}">
                <a16:creationId xmlns:a16="http://schemas.microsoft.com/office/drawing/2014/main" id="{982D6A07-4ABB-382B-C275-081BA138A79B}"/>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38828843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BBCFDAD2-097D-4D46-AD43-9182954A8EFE}"/>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hip</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9618211B-FEE5-146C-489F-9C1C6E57E050}"/>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Title 1">
            <a:extLst>
              <a:ext uri="{FF2B5EF4-FFF2-40B4-BE49-F238E27FC236}">
                <a16:creationId xmlns:a16="http://schemas.microsoft.com/office/drawing/2014/main" id="{C6F5BA8D-6131-91E0-3226-3E05632A4A00}"/>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29571924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D3546DEB-5E18-4F93-A315-CB052AAF6CA3}"/>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hem</a:t>
            </a:r>
            <a:endParaRPr lang="en-AU" sz="30000" b="1" dirty="0">
              <a:solidFill>
                <a:srgbClr val="4557AD"/>
              </a:solidFill>
              <a:latin typeface="Arial"/>
              <a:cs typeface="Arial"/>
            </a:endParaRPr>
          </a:p>
        </p:txBody>
      </p:sp>
      <p:sp>
        <p:nvSpPr>
          <p:cNvPr id="5" name="Arrow: Right 4">
            <a:extLst>
              <a:ext uri="{FF2B5EF4-FFF2-40B4-BE49-F238E27FC236}">
                <a16:creationId xmlns:a16="http://schemas.microsoft.com/office/drawing/2014/main" id="{8358BE07-45CF-F3E5-B54B-F3944C35984E}"/>
              </a:ext>
            </a:extLst>
          </p:cNvPr>
          <p:cNvSpPr/>
          <p:nvPr/>
        </p:nvSpPr>
        <p:spPr>
          <a:xfrm>
            <a:off x="4367892" y="5001470"/>
            <a:ext cx="3456215" cy="493485"/>
          </a:xfrm>
          <a:prstGeom prst="rightArrow">
            <a:avLst>
              <a:gd name="adj1" fmla="val 50000"/>
              <a:gd name="adj2" fmla="val 138235"/>
            </a:avLst>
          </a:prstGeom>
          <a:solidFill>
            <a:schemeClr val="accent1">
              <a:alpha val="34000"/>
            </a:schemeClr>
          </a:solidFill>
          <a:ln w="31750">
            <a:solidFill>
              <a:srgbClr val="4557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Title 1">
            <a:extLst>
              <a:ext uri="{FF2B5EF4-FFF2-40B4-BE49-F238E27FC236}">
                <a16:creationId xmlns:a16="http://schemas.microsoft.com/office/drawing/2014/main" id="{1D4CC1A6-266C-60AA-7FE6-9CE0E41EF57E}"/>
              </a:ext>
            </a:extLst>
          </p:cNvPr>
          <p:cNvSpPr>
            <a:spLocks noGrp="1"/>
          </p:cNvSpPr>
          <p:nvPr>
            <p:ph type="title"/>
          </p:nvPr>
        </p:nvSpPr>
        <p:spPr>
          <a:xfrm>
            <a:off x="335280" y="365125"/>
            <a:ext cx="10515600" cy="1325563"/>
          </a:xfrm>
        </p:spPr>
        <p:txBody>
          <a:bodyPr>
            <a:normAutofit/>
          </a:bodyPr>
          <a:lstStyle/>
          <a:p>
            <a:r>
              <a:rPr lang="en-US" sz="3600" dirty="0">
                <a:cs typeface="Calibri"/>
              </a:rPr>
              <a:t>Let's read </a:t>
            </a:r>
            <a:r>
              <a:rPr lang="en-US" sz="3600" dirty="0"/>
              <a:t>with</a:t>
            </a:r>
            <a:r>
              <a:rPr lang="en-US" sz="3600" dirty="0">
                <a:cs typeface="Calibri"/>
              </a:rPr>
              <a:t> fluency</a:t>
            </a:r>
            <a:r>
              <a:rPr lang="en-AU" sz="3600" dirty="0">
                <a:cs typeface="Calibri"/>
              </a:rPr>
              <a:t>.</a:t>
            </a:r>
            <a:endParaRPr lang="en-US" sz="3600" dirty="0"/>
          </a:p>
        </p:txBody>
      </p:sp>
    </p:spTree>
    <p:extLst>
      <p:ext uri="{BB962C8B-B14F-4D97-AF65-F5344CB8AC3E}">
        <p14:creationId xmlns:p14="http://schemas.microsoft.com/office/powerpoint/2010/main" val="36393202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3DDD1C4-D795-465A-B1BB-53B61C4F6024}"/>
              </a:ext>
            </a:extLst>
          </p:cNvPr>
          <p:cNvSpPr txBox="1">
            <a:spLocks/>
          </p:cNvSpPr>
          <p:nvPr/>
        </p:nvSpPr>
        <p:spPr>
          <a:xfrm>
            <a:off x="838200" y="3429000"/>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get ready </a:t>
            </a:r>
            <a:br>
              <a:rPr lang="en-US" sz="9600" dirty="0"/>
            </a:br>
            <a:r>
              <a:rPr lang="en-US" sz="9600" dirty="0"/>
              <a:t>to write.</a:t>
            </a:r>
          </a:p>
        </p:txBody>
      </p:sp>
      <p:pic>
        <p:nvPicPr>
          <p:cNvPr id="4" name="Graphic 4" descr="Pencil outline">
            <a:extLst>
              <a:ext uri="{FF2B5EF4-FFF2-40B4-BE49-F238E27FC236}">
                <a16:creationId xmlns:a16="http://schemas.microsoft.com/office/drawing/2014/main" id="{7CDD4F85-AE58-3C8F-1634-BC932371EB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87467" y="1277985"/>
            <a:ext cx="1217066" cy="1217066"/>
          </a:xfrm>
          <a:prstGeom prst="rect">
            <a:avLst/>
          </a:prstGeom>
        </p:spPr>
      </p:pic>
    </p:spTree>
    <p:extLst>
      <p:ext uri="{BB962C8B-B14F-4D97-AF65-F5344CB8AC3E}">
        <p14:creationId xmlns:p14="http://schemas.microsoft.com/office/powerpoint/2010/main" val="35858833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D1ED398-EE05-4B79-8520-CAAF986323CD}"/>
              </a:ext>
            </a:extLst>
          </p:cNvPr>
          <p:cNvSpPr txBox="1">
            <a:spLocks/>
          </p:cNvSpPr>
          <p:nvPr/>
        </p:nvSpPr>
        <p:spPr>
          <a:xfrm>
            <a:off x="838200" y="2766218"/>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Irregular words</a:t>
            </a:r>
          </a:p>
        </p:txBody>
      </p:sp>
    </p:spTree>
    <p:extLst>
      <p:ext uri="{BB962C8B-B14F-4D97-AF65-F5344CB8AC3E}">
        <p14:creationId xmlns:p14="http://schemas.microsoft.com/office/powerpoint/2010/main" val="29005160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2E8ED74-2D9C-4805-B839-5B422A932B7E}"/>
              </a:ext>
            </a:extLst>
          </p:cNvPr>
          <p:cNvSpPr>
            <a:spLocks noGrp="1"/>
          </p:cNvSpPr>
          <p:nvPr>
            <p:ph type="title"/>
          </p:nvPr>
        </p:nvSpPr>
        <p:spPr/>
        <p:txBody>
          <a:bodyPr>
            <a:normAutofit/>
          </a:bodyPr>
          <a:lstStyle/>
          <a:p>
            <a:r>
              <a:rPr lang="en-US" dirty="0"/>
              <a:t>Say the sounds …</a:t>
            </a:r>
            <a:br>
              <a:rPr lang="en-US" dirty="0"/>
            </a:br>
            <a:r>
              <a:rPr lang="en-US" dirty="0"/>
              <a:t>What is the word?</a:t>
            </a:r>
            <a:endParaRPr lang="en-AU" dirty="0"/>
          </a:p>
        </p:txBody>
      </p:sp>
      <p:sp>
        <p:nvSpPr>
          <p:cNvPr id="6" name="Content Placeholder 2">
            <a:extLst>
              <a:ext uri="{FF2B5EF4-FFF2-40B4-BE49-F238E27FC236}">
                <a16:creationId xmlns:a16="http://schemas.microsoft.com/office/drawing/2014/main" id="{E9D58064-77D2-436F-ACAD-EE0CD5ADA9F8}"/>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the</a:t>
            </a:r>
            <a:endParaRPr lang="en-AU" sz="30000" b="1" dirty="0">
              <a:solidFill>
                <a:srgbClr val="4557AD"/>
              </a:solidFill>
              <a:latin typeface="Arial"/>
              <a:cs typeface="Arial"/>
            </a:endParaRPr>
          </a:p>
        </p:txBody>
      </p:sp>
    </p:spTree>
    <p:extLst>
      <p:ext uri="{BB962C8B-B14F-4D97-AF65-F5344CB8AC3E}">
        <p14:creationId xmlns:p14="http://schemas.microsoft.com/office/powerpoint/2010/main" val="22973845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E7C2FD80-825C-4DA9-A9D9-04F2D71F7B53}"/>
              </a:ext>
            </a:extLst>
          </p:cNvPr>
          <p:cNvSpPr txBox="1">
            <a:spLocks/>
          </p:cNvSpPr>
          <p:nvPr/>
        </p:nvSpPr>
        <p:spPr>
          <a:xfrm>
            <a:off x="3462111" y="2101892"/>
            <a:ext cx="5181600" cy="2488374"/>
          </a:xfrm>
          <a:prstGeom prst="rect">
            <a:avLst/>
          </a:prstGeom>
          <a:noFill/>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pl-PL" sz="17300" b="1">
                <a:solidFill>
                  <a:srgbClr val="4557AD"/>
                </a:solidFill>
                <a:latin typeface="Arial"/>
                <a:cs typeface="Arial"/>
              </a:rPr>
              <a:t>is</a:t>
            </a:r>
            <a:endParaRPr lang="en-AU" sz="30000" b="1" dirty="0">
              <a:solidFill>
                <a:srgbClr val="4557AD"/>
              </a:solidFill>
              <a:latin typeface="Arial"/>
              <a:cs typeface="Arial"/>
            </a:endParaRPr>
          </a:p>
        </p:txBody>
      </p:sp>
      <p:sp>
        <p:nvSpPr>
          <p:cNvPr id="2" name="Title 1">
            <a:extLst>
              <a:ext uri="{FF2B5EF4-FFF2-40B4-BE49-F238E27FC236}">
                <a16:creationId xmlns:a16="http://schemas.microsoft.com/office/drawing/2014/main" id="{FBD12BEB-784D-8CE2-BCE8-A512FAEB6AE8}"/>
              </a:ext>
            </a:extLst>
          </p:cNvPr>
          <p:cNvSpPr txBox="1">
            <a:spLocks/>
          </p:cNvSpPr>
          <p:nvPr/>
        </p:nvSpPr>
        <p:spPr>
          <a:xfrm>
            <a:off x="48768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GB" dirty="0"/>
              <a:t>Say the sounds …</a:t>
            </a:r>
            <a:br>
              <a:rPr lang="en-GB" dirty="0"/>
            </a:br>
            <a:r>
              <a:rPr lang="en-GB" dirty="0"/>
              <a:t>What is the word?</a:t>
            </a:r>
          </a:p>
        </p:txBody>
      </p:sp>
    </p:spTree>
    <p:extLst>
      <p:ext uri="{BB962C8B-B14F-4D97-AF65-F5344CB8AC3E}">
        <p14:creationId xmlns:p14="http://schemas.microsoft.com/office/powerpoint/2010/main" val="1454382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Clapping hands with solid fill">
            <a:extLst>
              <a:ext uri="{FF2B5EF4-FFF2-40B4-BE49-F238E27FC236}">
                <a16:creationId xmlns:a16="http://schemas.microsoft.com/office/drawing/2014/main" id="{E4152A0B-5AC2-4D00-9588-E92406DE47C3}"/>
              </a:ext>
            </a:extLst>
          </p:cNvPr>
          <p:cNvPicPr>
            <a:picLocks noGrp="1" noChangeAspect="1"/>
          </p:cNvPicPr>
          <p:nvPr>
            <p:ph sz="half" idx="4294967295"/>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9554" y="3886200"/>
            <a:ext cx="914400" cy="914400"/>
          </a:xfrm>
        </p:spPr>
      </p:pic>
      <p:pic>
        <p:nvPicPr>
          <p:cNvPr id="7" name="Graphic 6" descr="Kitten with solid fill">
            <a:extLst>
              <a:ext uri="{FF2B5EF4-FFF2-40B4-BE49-F238E27FC236}">
                <a16:creationId xmlns:a16="http://schemas.microsoft.com/office/drawing/2014/main" id="{186B5B39-071C-434C-B493-2243A62806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57533" y="2121866"/>
            <a:ext cx="1600342" cy="1600342"/>
          </a:xfrm>
          <a:prstGeom prst="rect">
            <a:avLst/>
          </a:prstGeom>
        </p:spPr>
      </p:pic>
      <p:pic>
        <p:nvPicPr>
          <p:cNvPr id="9" name="Graphic 8" descr="Popcorn with solid fill">
            <a:extLst>
              <a:ext uri="{FF2B5EF4-FFF2-40B4-BE49-F238E27FC236}">
                <a16:creationId xmlns:a16="http://schemas.microsoft.com/office/drawing/2014/main" id="{A5AC2495-0D39-4050-B22E-7E906BE13E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48248" y="2359041"/>
            <a:ext cx="1095505" cy="1095505"/>
          </a:xfrm>
          <a:prstGeom prst="rect">
            <a:avLst/>
          </a:prstGeom>
        </p:spPr>
      </p:pic>
      <p:pic>
        <p:nvPicPr>
          <p:cNvPr id="10" name="Content Placeholder 4" descr="Clapping hands with solid fill">
            <a:extLst>
              <a:ext uri="{FF2B5EF4-FFF2-40B4-BE49-F238E27FC236}">
                <a16:creationId xmlns:a16="http://schemas.microsoft.com/office/drawing/2014/main" id="{5107A087-9133-438E-A418-181A46D701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81600" y="3891190"/>
            <a:ext cx="914400" cy="914400"/>
          </a:xfrm>
          <a:prstGeom prst="rect">
            <a:avLst/>
          </a:prstGeom>
        </p:spPr>
      </p:pic>
      <p:pic>
        <p:nvPicPr>
          <p:cNvPr id="11" name="Content Placeholder 4" descr="Clapping hands with solid fill">
            <a:extLst>
              <a:ext uri="{FF2B5EF4-FFF2-40B4-BE49-F238E27FC236}">
                <a16:creationId xmlns:a16="http://schemas.microsoft.com/office/drawing/2014/main" id="{B786F741-37A2-4AFD-8278-ACBC07FD46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00" y="3886200"/>
            <a:ext cx="914400" cy="914400"/>
          </a:xfrm>
          <a:prstGeom prst="rect">
            <a:avLst/>
          </a:prstGeom>
        </p:spPr>
      </p:pic>
      <p:pic>
        <p:nvPicPr>
          <p:cNvPr id="13" name="Graphic 12" descr="Elephant outline">
            <a:extLst>
              <a:ext uri="{FF2B5EF4-FFF2-40B4-BE49-F238E27FC236}">
                <a16:creationId xmlns:a16="http://schemas.microsoft.com/office/drawing/2014/main" id="{87ED77EA-B33C-49E6-A58F-2615A348191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98422" y="2244012"/>
            <a:ext cx="1325562" cy="1325562"/>
          </a:xfrm>
          <a:prstGeom prst="rect">
            <a:avLst/>
          </a:prstGeom>
        </p:spPr>
      </p:pic>
      <p:pic>
        <p:nvPicPr>
          <p:cNvPr id="14" name="Content Placeholder 4" descr="Clapping hands with solid fill">
            <a:extLst>
              <a:ext uri="{FF2B5EF4-FFF2-40B4-BE49-F238E27FC236}">
                <a16:creationId xmlns:a16="http://schemas.microsoft.com/office/drawing/2014/main" id="{50D5FA47-284A-42E4-82EC-6EB020257A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7902" y="3886200"/>
            <a:ext cx="914400" cy="914400"/>
          </a:xfrm>
          <a:prstGeom prst="rect">
            <a:avLst/>
          </a:prstGeom>
        </p:spPr>
      </p:pic>
      <p:pic>
        <p:nvPicPr>
          <p:cNvPr id="15" name="Content Placeholder 4" descr="Clapping hands with solid fill">
            <a:extLst>
              <a:ext uri="{FF2B5EF4-FFF2-40B4-BE49-F238E27FC236}">
                <a16:creationId xmlns:a16="http://schemas.microsoft.com/office/drawing/2014/main" id="{100FAF25-AEC7-4D29-9EF6-46BE2A1A86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72641" y="3886200"/>
            <a:ext cx="914400" cy="914400"/>
          </a:xfrm>
          <a:prstGeom prst="rect">
            <a:avLst/>
          </a:prstGeom>
        </p:spPr>
      </p:pic>
      <p:pic>
        <p:nvPicPr>
          <p:cNvPr id="16" name="Content Placeholder 4" descr="Clapping hands with solid fill">
            <a:extLst>
              <a:ext uri="{FF2B5EF4-FFF2-40B4-BE49-F238E27FC236}">
                <a16:creationId xmlns:a16="http://schemas.microsoft.com/office/drawing/2014/main" id="{BD40605F-228D-4027-AFDA-2F58528858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59362" y="3886200"/>
            <a:ext cx="914400" cy="914400"/>
          </a:xfrm>
          <a:prstGeom prst="rect">
            <a:avLst/>
          </a:prstGeom>
        </p:spPr>
      </p:pic>
      <p:sp>
        <p:nvSpPr>
          <p:cNvPr id="4" name="Title 3">
            <a:extLst>
              <a:ext uri="{FF2B5EF4-FFF2-40B4-BE49-F238E27FC236}">
                <a16:creationId xmlns:a16="http://schemas.microsoft.com/office/drawing/2014/main" id="{3AF4ED64-E6D6-3142-2C94-BA8A263E35F7}"/>
              </a:ext>
            </a:extLst>
          </p:cNvPr>
          <p:cNvSpPr>
            <a:spLocks noGrp="1"/>
          </p:cNvSpPr>
          <p:nvPr>
            <p:ph type="title"/>
          </p:nvPr>
        </p:nvSpPr>
        <p:spPr/>
        <p:txBody>
          <a:bodyPr/>
          <a:lstStyle/>
          <a:p>
            <a:r>
              <a:rPr lang="en-US" b="1" dirty="0">
                <a:latin typeface="+mn-lt"/>
              </a:rPr>
              <a:t>Clap it out! </a:t>
            </a:r>
            <a:endParaRPr lang="pl-PL"/>
          </a:p>
        </p:txBody>
      </p:sp>
    </p:spTree>
    <p:extLst>
      <p:ext uri="{BB962C8B-B14F-4D97-AF65-F5344CB8AC3E}">
        <p14:creationId xmlns:p14="http://schemas.microsoft.com/office/powerpoint/2010/main" val="44502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E5CE910-8035-4CFB-9212-46A839A836B4}"/>
              </a:ext>
            </a:extLst>
          </p:cNvPr>
          <p:cNvSpPr txBox="1">
            <a:spLocks/>
          </p:cNvSpPr>
          <p:nvPr/>
        </p:nvSpPr>
        <p:spPr>
          <a:xfrm>
            <a:off x="838200" y="3429000"/>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get ready </a:t>
            </a:r>
            <a:br>
              <a:rPr lang="en-US" sz="9600" dirty="0"/>
            </a:br>
            <a:r>
              <a:rPr lang="en-US" sz="9600" dirty="0"/>
              <a:t>to write.</a:t>
            </a:r>
          </a:p>
        </p:txBody>
      </p:sp>
      <p:pic>
        <p:nvPicPr>
          <p:cNvPr id="9" name="Graphic 4" descr="Pencil outline">
            <a:extLst>
              <a:ext uri="{FF2B5EF4-FFF2-40B4-BE49-F238E27FC236}">
                <a16:creationId xmlns:a16="http://schemas.microsoft.com/office/drawing/2014/main" id="{9AB56322-9FF1-430A-8B49-82049AAFA8B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87467" y="1277985"/>
            <a:ext cx="1217066" cy="1217066"/>
          </a:xfrm>
          <a:prstGeom prst="rect">
            <a:avLst/>
          </a:prstGeom>
        </p:spPr>
      </p:pic>
    </p:spTree>
    <p:extLst>
      <p:ext uri="{BB962C8B-B14F-4D97-AF65-F5344CB8AC3E}">
        <p14:creationId xmlns:p14="http://schemas.microsoft.com/office/powerpoint/2010/main" val="19795538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3" descr="Books outline">
            <a:extLst>
              <a:ext uri="{FF2B5EF4-FFF2-40B4-BE49-F238E27FC236}">
                <a16:creationId xmlns:a16="http://schemas.microsoft.com/office/drawing/2014/main" id="{513671EC-A84A-4B58-84E5-C42D920B51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43402" y="1306468"/>
            <a:ext cx="1305196" cy="1320165"/>
          </a:xfrm>
          <a:prstGeom prst="rect">
            <a:avLst/>
          </a:prstGeom>
        </p:spPr>
      </p:pic>
      <p:sp>
        <p:nvSpPr>
          <p:cNvPr id="9" name="Title 1">
            <a:extLst>
              <a:ext uri="{FF2B5EF4-FFF2-40B4-BE49-F238E27FC236}">
                <a16:creationId xmlns:a16="http://schemas.microsoft.com/office/drawing/2014/main" id="{184A2E8E-01E9-4BC5-862C-CB433C0B8F4C}"/>
              </a:ext>
            </a:extLst>
          </p:cNvPr>
          <p:cNvSpPr txBox="1">
            <a:spLocks/>
          </p:cNvSpPr>
          <p:nvPr/>
        </p:nvSpPr>
        <p:spPr>
          <a:xfrm>
            <a:off x="1318985" y="3429000"/>
            <a:ext cx="9554029"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Let’s read together.</a:t>
            </a:r>
          </a:p>
        </p:txBody>
      </p:sp>
    </p:spTree>
    <p:extLst>
      <p:ext uri="{BB962C8B-B14F-4D97-AF65-F5344CB8AC3E}">
        <p14:creationId xmlns:p14="http://schemas.microsoft.com/office/powerpoint/2010/main" val="19259104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FE02F14-5891-4544-9127-89FB3ABF961F}"/>
              </a:ext>
            </a:extLst>
          </p:cNvPr>
          <p:cNvSpPr txBox="1">
            <a:spLocks/>
          </p:cNvSpPr>
          <p:nvPr/>
        </p:nvSpPr>
        <p:spPr>
          <a:xfrm>
            <a:off x="783013" y="928914"/>
            <a:ext cx="10625973" cy="40930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7200" b="1" dirty="0">
                <a:solidFill>
                  <a:srgbClr val="0E1D42"/>
                </a:solidFill>
                <a:latin typeface="Arial" panose="020B0604020202020204" pitchFamily="34" charset="0"/>
                <a:cs typeface="Arial" panose="020B0604020202020204" pitchFamily="34" charset="0"/>
              </a:rPr>
              <a:t>Pat sat in the pan.</a:t>
            </a:r>
          </a:p>
        </p:txBody>
      </p:sp>
    </p:spTree>
    <p:extLst>
      <p:ext uri="{BB962C8B-B14F-4D97-AF65-F5344CB8AC3E}">
        <p14:creationId xmlns:p14="http://schemas.microsoft.com/office/powerpoint/2010/main" val="10305888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6FDF257-A844-41C5-BE6F-6FBA6EA2B5CC}"/>
              </a:ext>
            </a:extLst>
          </p:cNvPr>
          <p:cNvSpPr txBox="1">
            <a:spLocks/>
          </p:cNvSpPr>
          <p:nvPr/>
        </p:nvSpPr>
        <p:spPr>
          <a:xfrm>
            <a:off x="783013" y="928914"/>
            <a:ext cx="10625973" cy="40930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7200" b="1" dirty="0">
                <a:solidFill>
                  <a:srgbClr val="0E1D42"/>
                </a:solidFill>
                <a:latin typeface="Arial" panose="020B0604020202020204" pitchFamily="34" charset="0"/>
                <a:cs typeface="Arial" panose="020B0604020202020204" pitchFamily="34" charset="0"/>
              </a:rPr>
              <a:t>The ant is in the pan.</a:t>
            </a:r>
          </a:p>
        </p:txBody>
      </p:sp>
    </p:spTree>
    <p:extLst>
      <p:ext uri="{BB962C8B-B14F-4D97-AF65-F5344CB8AC3E}">
        <p14:creationId xmlns:p14="http://schemas.microsoft.com/office/powerpoint/2010/main" val="3114302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5DECB5-0FFD-452E-85F9-A5DD92E83B7C}"/>
              </a:ext>
            </a:extLst>
          </p:cNvPr>
          <p:cNvSpPr txBox="1">
            <a:spLocks/>
          </p:cNvSpPr>
          <p:nvPr/>
        </p:nvSpPr>
        <p:spPr>
          <a:xfrm>
            <a:off x="783013" y="928914"/>
            <a:ext cx="10625973" cy="40930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7200" b="1" dirty="0">
                <a:solidFill>
                  <a:srgbClr val="0E1D42"/>
                </a:solidFill>
                <a:latin typeface="Arial" panose="020B0604020202020204" pitchFamily="34" charset="0"/>
                <a:cs typeface="Arial" panose="020B0604020202020204" pitchFamily="34" charset="0"/>
              </a:rPr>
              <a:t>The ant nips Pat.</a:t>
            </a:r>
          </a:p>
        </p:txBody>
      </p:sp>
    </p:spTree>
    <p:extLst>
      <p:ext uri="{BB962C8B-B14F-4D97-AF65-F5344CB8AC3E}">
        <p14:creationId xmlns:p14="http://schemas.microsoft.com/office/powerpoint/2010/main" val="23528548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3817617-1247-4450-9B48-97D9C5602229}"/>
              </a:ext>
            </a:extLst>
          </p:cNvPr>
          <p:cNvSpPr txBox="1">
            <a:spLocks/>
          </p:cNvSpPr>
          <p:nvPr/>
        </p:nvSpPr>
        <p:spPr>
          <a:xfrm>
            <a:off x="783013" y="928914"/>
            <a:ext cx="10625973" cy="40930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7200" b="1" dirty="0">
                <a:solidFill>
                  <a:srgbClr val="0E1D42"/>
                </a:solidFill>
                <a:latin typeface="Arial" panose="020B0604020202020204" pitchFamily="34" charset="0"/>
                <a:cs typeface="Arial" panose="020B0604020202020204" pitchFamily="34" charset="0"/>
              </a:rPr>
              <a:t>Pat sat in the pan.</a:t>
            </a:r>
          </a:p>
          <a:p>
            <a:pPr algn="ctr">
              <a:spcAft>
                <a:spcPts val="1200"/>
              </a:spcAft>
            </a:pPr>
            <a:r>
              <a:rPr lang="en-US" sz="7200" b="1" dirty="0">
                <a:solidFill>
                  <a:srgbClr val="0E1D42"/>
                </a:solidFill>
                <a:latin typeface="Arial" panose="020B0604020202020204" pitchFamily="34" charset="0"/>
                <a:cs typeface="Arial" panose="020B0604020202020204" pitchFamily="34" charset="0"/>
              </a:rPr>
              <a:t>The ant is in the pan.</a:t>
            </a:r>
          </a:p>
          <a:p>
            <a:pPr algn="ctr">
              <a:spcAft>
                <a:spcPts val="1200"/>
              </a:spcAft>
            </a:pPr>
            <a:r>
              <a:rPr lang="en-US" sz="7200" b="1" dirty="0">
                <a:solidFill>
                  <a:srgbClr val="0E1D42"/>
                </a:solidFill>
                <a:latin typeface="Arial" panose="020B0604020202020204" pitchFamily="34" charset="0"/>
                <a:cs typeface="Arial" panose="020B0604020202020204" pitchFamily="34" charset="0"/>
              </a:rPr>
              <a:t>The ant nips Pat.</a:t>
            </a:r>
          </a:p>
        </p:txBody>
      </p:sp>
    </p:spTree>
    <p:extLst>
      <p:ext uri="{BB962C8B-B14F-4D97-AF65-F5344CB8AC3E}">
        <p14:creationId xmlns:p14="http://schemas.microsoft.com/office/powerpoint/2010/main" val="32491767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B6F756-61A9-4BA3-8F14-AA0094044E62}"/>
              </a:ext>
            </a:extLst>
          </p:cNvPr>
          <p:cNvSpPr txBox="1">
            <a:spLocks/>
          </p:cNvSpPr>
          <p:nvPr/>
        </p:nvSpPr>
        <p:spPr>
          <a:xfrm>
            <a:off x="1680029" y="3429000"/>
            <a:ext cx="862511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Dictation sentence</a:t>
            </a:r>
          </a:p>
        </p:txBody>
      </p:sp>
      <p:pic>
        <p:nvPicPr>
          <p:cNvPr id="8" name="Graphic 4" descr="Pencil outline">
            <a:extLst>
              <a:ext uri="{FF2B5EF4-FFF2-40B4-BE49-F238E27FC236}">
                <a16:creationId xmlns:a16="http://schemas.microsoft.com/office/drawing/2014/main" id="{71A0E473-DC15-4AED-9F78-C584CDFAD71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87467" y="1277985"/>
            <a:ext cx="1217066" cy="1217066"/>
          </a:xfrm>
          <a:prstGeom prst="rect">
            <a:avLst/>
          </a:prstGeom>
        </p:spPr>
      </p:pic>
    </p:spTree>
    <p:extLst>
      <p:ext uri="{BB962C8B-B14F-4D97-AF65-F5344CB8AC3E}">
        <p14:creationId xmlns:p14="http://schemas.microsoft.com/office/powerpoint/2010/main" val="42698829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0FC22A-820E-4C58-AE7F-5553B3AFE1C1}"/>
              </a:ext>
            </a:extLst>
          </p:cNvPr>
          <p:cNvSpPr txBox="1">
            <a:spLocks/>
          </p:cNvSpPr>
          <p:nvPr/>
        </p:nvSpPr>
        <p:spPr>
          <a:xfrm>
            <a:off x="783013" y="928914"/>
            <a:ext cx="10625973" cy="40930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7200" b="1" dirty="0">
                <a:solidFill>
                  <a:srgbClr val="0E1D42"/>
                </a:solidFill>
                <a:latin typeface="Arial" panose="020B0604020202020204" pitchFamily="34" charset="0"/>
                <a:cs typeface="Arial" panose="020B0604020202020204" pitchFamily="34" charset="0"/>
              </a:rPr>
              <a:t>Pat is ten.</a:t>
            </a:r>
          </a:p>
        </p:txBody>
      </p:sp>
    </p:spTree>
    <p:extLst>
      <p:ext uri="{BB962C8B-B14F-4D97-AF65-F5344CB8AC3E}">
        <p14:creationId xmlns:p14="http://schemas.microsoft.com/office/powerpoint/2010/main" val="19854131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application, Teams&#10;&#10;Description automatically generated">
            <a:hlinkClick r:id="rId3"/>
            <a:extLst>
              <a:ext uri="{FF2B5EF4-FFF2-40B4-BE49-F238E27FC236}">
                <a16:creationId xmlns:a16="http://schemas.microsoft.com/office/drawing/2014/main" id="{AA752E93-8F96-BE70-0F83-59DC3E7528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131" y="2220676"/>
            <a:ext cx="10501737" cy="1826389"/>
          </a:xfrm>
          <a:prstGeom prst="rect">
            <a:avLst/>
          </a:prstGeom>
        </p:spPr>
      </p:pic>
    </p:spTree>
    <p:extLst>
      <p:ext uri="{BB962C8B-B14F-4D97-AF65-F5344CB8AC3E}">
        <p14:creationId xmlns:p14="http://schemas.microsoft.com/office/powerpoint/2010/main" val="1601217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0A1BBD3F-F2FD-4C7C-7DB5-A64B660BA5CD}"/>
              </a:ext>
            </a:extLst>
          </p:cNvPr>
          <p:cNvSpPr/>
          <p:nvPr/>
        </p:nvSpPr>
        <p:spPr>
          <a:xfrm>
            <a:off x="1148165" y="2119594"/>
            <a:ext cx="1321898" cy="1756328"/>
          </a:xfrm>
          <a:prstGeom prst="roundRect">
            <a:avLst/>
          </a:prstGeom>
          <a:solidFill>
            <a:srgbClr val="D1D5E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8C8E36EA-AB47-C129-7363-181C142095F2}"/>
              </a:ext>
            </a:extLst>
          </p:cNvPr>
          <p:cNvSpPr txBox="1"/>
          <p:nvPr/>
        </p:nvSpPr>
        <p:spPr>
          <a:xfrm>
            <a:off x="1371600" y="1992601"/>
            <a:ext cx="890954" cy="1569660"/>
          </a:xfrm>
          <a:prstGeom prst="rect">
            <a:avLst/>
          </a:prstGeom>
          <a:noFill/>
        </p:spPr>
        <p:txBody>
          <a:bodyPr wrap="square" rtlCol="0">
            <a:spAutoFit/>
          </a:bodyPr>
          <a:lstStyle/>
          <a:p>
            <a:pPr algn="ctr"/>
            <a:r>
              <a:rPr lang="en-AU" sz="9600" dirty="0"/>
              <a:t>p</a:t>
            </a:r>
          </a:p>
        </p:txBody>
      </p:sp>
      <p:pic>
        <p:nvPicPr>
          <p:cNvPr id="4" name="Graphic 3" descr="Penguin with solid fill">
            <a:extLst>
              <a:ext uri="{FF2B5EF4-FFF2-40B4-BE49-F238E27FC236}">
                <a16:creationId xmlns:a16="http://schemas.microsoft.com/office/drawing/2014/main" id="{F92CA345-7599-625A-A508-93A3439ECE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26498" y="2017421"/>
            <a:ext cx="1960674" cy="1960674"/>
          </a:xfrm>
          <a:prstGeom prst="rect">
            <a:avLst/>
          </a:prstGeom>
        </p:spPr>
      </p:pic>
      <p:pic>
        <p:nvPicPr>
          <p:cNvPr id="5" name="Graphic 4" descr="Baseball hat with solid fill">
            <a:extLst>
              <a:ext uri="{FF2B5EF4-FFF2-40B4-BE49-F238E27FC236}">
                <a16:creationId xmlns:a16="http://schemas.microsoft.com/office/drawing/2014/main" id="{58978AAA-1E81-5663-66E3-B9835AD2C9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73147" y="1957431"/>
            <a:ext cx="2080653" cy="2080653"/>
          </a:xfrm>
          <a:prstGeom prst="rect">
            <a:avLst/>
          </a:prstGeom>
        </p:spPr>
      </p:pic>
      <p:pic>
        <p:nvPicPr>
          <p:cNvPr id="6" name="Graphic 5" descr="Clapping hands with solid fill">
            <a:extLst>
              <a:ext uri="{FF2B5EF4-FFF2-40B4-BE49-F238E27FC236}">
                <a16:creationId xmlns:a16="http://schemas.microsoft.com/office/drawing/2014/main" id="{447B5409-4D29-BE45-6030-AC20A67CC0D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35828" y="1754771"/>
            <a:ext cx="2223324" cy="2223324"/>
          </a:xfrm>
          <a:prstGeom prst="rect">
            <a:avLst/>
          </a:prstGeom>
        </p:spPr>
      </p:pic>
      <p:sp>
        <p:nvSpPr>
          <p:cNvPr id="7" name="Title 1">
            <a:extLst>
              <a:ext uri="{FF2B5EF4-FFF2-40B4-BE49-F238E27FC236}">
                <a16:creationId xmlns:a16="http://schemas.microsoft.com/office/drawing/2014/main" id="{59B3A7D0-1614-D6C2-6EAD-EB1358C8AD60}"/>
              </a:ext>
            </a:extLst>
          </p:cNvPr>
          <p:cNvSpPr>
            <a:spLocks noGrp="1"/>
          </p:cNvSpPr>
          <p:nvPr/>
        </p:nvSpPr>
        <p:spPr>
          <a:xfrm>
            <a:off x="838200" y="19185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Where is the sound?</a:t>
            </a:r>
            <a:endParaRPr lang="en-US" dirty="0"/>
          </a:p>
        </p:txBody>
      </p:sp>
    </p:spTree>
    <p:extLst>
      <p:ext uri="{BB962C8B-B14F-4D97-AF65-F5344CB8AC3E}">
        <p14:creationId xmlns:p14="http://schemas.microsoft.com/office/powerpoint/2010/main" val="164334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CF7F11F-99A7-4F1C-BB74-7C0065F4411D}"/>
              </a:ext>
            </a:extLst>
          </p:cNvPr>
          <p:cNvSpPr/>
          <p:nvPr/>
        </p:nvSpPr>
        <p:spPr>
          <a:xfrm>
            <a:off x="3012083" y="3429000"/>
            <a:ext cx="1936555" cy="1737742"/>
          </a:xfrm>
          <a:prstGeom prst="roundRect">
            <a:avLst/>
          </a:prstGeom>
          <a:solidFill>
            <a:srgbClr val="D1D5EB"/>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3" name="Rectangle: Rounded Corners 12">
            <a:extLst>
              <a:ext uri="{FF2B5EF4-FFF2-40B4-BE49-F238E27FC236}">
                <a16:creationId xmlns:a16="http://schemas.microsoft.com/office/drawing/2014/main" id="{31E8E307-75FF-4B7D-B6AE-B56E1A27273E}"/>
              </a:ext>
            </a:extLst>
          </p:cNvPr>
          <p:cNvSpPr/>
          <p:nvPr/>
        </p:nvSpPr>
        <p:spPr>
          <a:xfrm>
            <a:off x="7284363" y="3429000"/>
            <a:ext cx="1936555" cy="1737742"/>
          </a:xfrm>
          <a:prstGeom prst="roundRect">
            <a:avLst/>
          </a:prstGeom>
          <a:solidFill>
            <a:srgbClr val="D1D5EB"/>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4" name="Rectangle: Rounded Corners 13">
            <a:extLst>
              <a:ext uri="{FF2B5EF4-FFF2-40B4-BE49-F238E27FC236}">
                <a16:creationId xmlns:a16="http://schemas.microsoft.com/office/drawing/2014/main" id="{C7B5847D-7405-44C1-81BB-03355E210B12}"/>
              </a:ext>
            </a:extLst>
          </p:cNvPr>
          <p:cNvSpPr/>
          <p:nvPr/>
        </p:nvSpPr>
        <p:spPr>
          <a:xfrm>
            <a:off x="5148223" y="3429000"/>
            <a:ext cx="1936555" cy="1737742"/>
          </a:xfrm>
          <a:prstGeom prst="roundRect">
            <a:avLst/>
          </a:prstGeom>
          <a:solidFill>
            <a:srgbClr val="D1D5EB"/>
          </a:solidFill>
          <a:ln w="952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5" name="TextBox 14">
            <a:extLst>
              <a:ext uri="{FF2B5EF4-FFF2-40B4-BE49-F238E27FC236}">
                <a16:creationId xmlns:a16="http://schemas.microsoft.com/office/drawing/2014/main" id="{2EE753A8-FF31-441D-A275-B2DD3265B340}"/>
              </a:ext>
            </a:extLst>
          </p:cNvPr>
          <p:cNvSpPr txBox="1"/>
          <p:nvPr/>
        </p:nvSpPr>
        <p:spPr>
          <a:xfrm>
            <a:off x="1829033" y="1627195"/>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solidFill>
                  <a:srgbClr val="7030A0"/>
                </a:solidFill>
              </a:rPr>
              <a:t>i</a:t>
            </a:r>
            <a:endParaRPr lang="en-US" sz="9600" dirty="0"/>
          </a:p>
        </p:txBody>
      </p:sp>
      <p:sp>
        <p:nvSpPr>
          <p:cNvPr id="16" name="TextBox 15">
            <a:extLst>
              <a:ext uri="{FF2B5EF4-FFF2-40B4-BE49-F238E27FC236}">
                <a16:creationId xmlns:a16="http://schemas.microsoft.com/office/drawing/2014/main" id="{2E74AA3F-51EF-4E3B-B25D-FC28D467D418}"/>
              </a:ext>
            </a:extLst>
          </p:cNvPr>
          <p:cNvSpPr txBox="1"/>
          <p:nvPr/>
        </p:nvSpPr>
        <p:spPr>
          <a:xfrm>
            <a:off x="8515653" y="1651606"/>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cs typeface="Calibri"/>
              </a:rPr>
              <a:t>n</a:t>
            </a:r>
          </a:p>
        </p:txBody>
      </p:sp>
      <p:sp>
        <p:nvSpPr>
          <p:cNvPr id="17" name="TextBox 16">
            <a:extLst>
              <a:ext uri="{FF2B5EF4-FFF2-40B4-BE49-F238E27FC236}">
                <a16:creationId xmlns:a16="http://schemas.microsoft.com/office/drawing/2014/main" id="{A195BDE2-F532-4EF4-8ECB-784217FB6EC0}"/>
              </a:ext>
            </a:extLst>
          </p:cNvPr>
          <p:cNvSpPr txBox="1"/>
          <p:nvPr/>
        </p:nvSpPr>
        <p:spPr>
          <a:xfrm>
            <a:off x="8445416" y="452330"/>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t>s</a:t>
            </a:r>
          </a:p>
        </p:txBody>
      </p:sp>
      <p:sp>
        <p:nvSpPr>
          <p:cNvPr id="18" name="TextBox 17">
            <a:extLst>
              <a:ext uri="{FF2B5EF4-FFF2-40B4-BE49-F238E27FC236}">
                <a16:creationId xmlns:a16="http://schemas.microsoft.com/office/drawing/2014/main" id="{869C3B0A-A29F-40E7-8467-94BF5B545C55}"/>
              </a:ext>
            </a:extLst>
          </p:cNvPr>
          <p:cNvSpPr txBox="1"/>
          <p:nvPr/>
        </p:nvSpPr>
        <p:spPr>
          <a:xfrm>
            <a:off x="1537563" y="553321"/>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solidFill>
                  <a:srgbClr val="7030A0"/>
                </a:solidFill>
              </a:rPr>
              <a:t>a</a:t>
            </a:r>
            <a:endParaRPr lang="en-US" sz="9600" dirty="0">
              <a:solidFill>
                <a:srgbClr val="000000"/>
              </a:solidFill>
              <a:cs typeface="Calibri"/>
            </a:endParaRPr>
          </a:p>
        </p:txBody>
      </p:sp>
      <p:sp>
        <p:nvSpPr>
          <p:cNvPr id="19" name="TextBox 18">
            <a:extLst>
              <a:ext uri="{FF2B5EF4-FFF2-40B4-BE49-F238E27FC236}">
                <a16:creationId xmlns:a16="http://schemas.microsoft.com/office/drawing/2014/main" id="{01C047E6-6D62-49FB-95A0-76F09389CC6A}"/>
              </a:ext>
            </a:extLst>
          </p:cNvPr>
          <p:cNvSpPr txBox="1"/>
          <p:nvPr/>
        </p:nvSpPr>
        <p:spPr>
          <a:xfrm>
            <a:off x="7567226" y="885239"/>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cs typeface="Calibri"/>
              </a:rPr>
              <a:t>p</a:t>
            </a:r>
          </a:p>
        </p:txBody>
      </p:sp>
      <p:sp>
        <p:nvSpPr>
          <p:cNvPr id="20" name="TextBox 19">
            <a:extLst>
              <a:ext uri="{FF2B5EF4-FFF2-40B4-BE49-F238E27FC236}">
                <a16:creationId xmlns:a16="http://schemas.microsoft.com/office/drawing/2014/main" id="{921F5B8A-D18F-4A90-826C-DFFD38AB06FD}"/>
              </a:ext>
            </a:extLst>
          </p:cNvPr>
          <p:cNvSpPr txBox="1"/>
          <p:nvPr/>
        </p:nvSpPr>
        <p:spPr>
          <a:xfrm>
            <a:off x="9227380" y="547842"/>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t>t</a:t>
            </a:r>
            <a:endParaRPr lang="en-US" sz="9600" dirty="0">
              <a:cs typeface="Calibri"/>
            </a:endParaRPr>
          </a:p>
        </p:txBody>
      </p:sp>
      <p:pic>
        <p:nvPicPr>
          <p:cNvPr id="21" name="Graphic 20" descr="Car">
            <a:extLst>
              <a:ext uri="{FF2B5EF4-FFF2-40B4-BE49-F238E27FC236}">
                <a16:creationId xmlns:a16="http://schemas.microsoft.com/office/drawing/2014/main" id="{BFB5F61C-057C-4F40-8B1C-D39BB9C2919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0844" y="4591714"/>
            <a:ext cx="914400" cy="914400"/>
          </a:xfrm>
          <a:prstGeom prst="rect">
            <a:avLst/>
          </a:prstGeom>
        </p:spPr>
      </p:pic>
      <p:pic>
        <p:nvPicPr>
          <p:cNvPr id="22" name="Graphic 21" descr="Right pointing backhand index">
            <a:extLst>
              <a:ext uri="{FF2B5EF4-FFF2-40B4-BE49-F238E27FC236}">
                <a16:creationId xmlns:a16="http://schemas.microsoft.com/office/drawing/2014/main" id="{A3A288D0-505D-4946-BB0A-CA7EE500B0A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200000">
            <a:off x="211051" y="3677314"/>
            <a:ext cx="914400" cy="914400"/>
          </a:xfrm>
          <a:prstGeom prst="rect">
            <a:avLst/>
          </a:prstGeom>
        </p:spPr>
      </p:pic>
      <p:sp>
        <p:nvSpPr>
          <p:cNvPr id="24" name="TextBox 23">
            <a:extLst>
              <a:ext uri="{FF2B5EF4-FFF2-40B4-BE49-F238E27FC236}">
                <a16:creationId xmlns:a16="http://schemas.microsoft.com/office/drawing/2014/main" id="{221E5903-ACEC-4194-AF46-9D9500550A32}"/>
              </a:ext>
            </a:extLst>
          </p:cNvPr>
          <p:cNvSpPr txBox="1"/>
          <p:nvPr/>
        </p:nvSpPr>
        <p:spPr>
          <a:xfrm>
            <a:off x="2382080" y="708764"/>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solidFill>
                  <a:srgbClr val="7030A0"/>
                </a:solidFill>
              </a:rPr>
              <a:t>e</a:t>
            </a:r>
            <a:endParaRPr lang="en-US" sz="9600" dirty="0">
              <a:solidFill>
                <a:srgbClr val="000000"/>
              </a:solidFill>
              <a:cs typeface="Calibri"/>
            </a:endParaRPr>
          </a:p>
        </p:txBody>
      </p:sp>
      <p:sp>
        <p:nvSpPr>
          <p:cNvPr id="25" name="TextBox 24">
            <a:extLst>
              <a:ext uri="{FF2B5EF4-FFF2-40B4-BE49-F238E27FC236}">
                <a16:creationId xmlns:a16="http://schemas.microsoft.com/office/drawing/2014/main" id="{732991ED-B126-467D-969E-A7023634E3CA}"/>
              </a:ext>
            </a:extLst>
          </p:cNvPr>
          <p:cNvSpPr txBox="1"/>
          <p:nvPr/>
        </p:nvSpPr>
        <p:spPr>
          <a:xfrm>
            <a:off x="10349317" y="706168"/>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t>m</a:t>
            </a:r>
            <a:endParaRPr lang="en-US" sz="9600" dirty="0">
              <a:cs typeface="Calibri"/>
            </a:endParaRPr>
          </a:p>
        </p:txBody>
      </p:sp>
      <p:sp>
        <p:nvSpPr>
          <p:cNvPr id="26" name="TextBox 25">
            <a:extLst>
              <a:ext uri="{FF2B5EF4-FFF2-40B4-BE49-F238E27FC236}">
                <a16:creationId xmlns:a16="http://schemas.microsoft.com/office/drawing/2014/main" id="{9CA2E251-16D6-4236-AB06-C845D4CBD1A9}"/>
              </a:ext>
            </a:extLst>
          </p:cNvPr>
          <p:cNvSpPr txBox="1"/>
          <p:nvPr/>
        </p:nvSpPr>
        <p:spPr>
          <a:xfrm>
            <a:off x="9570072" y="1619590"/>
            <a:ext cx="775502"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dirty="0"/>
              <a:t>h</a:t>
            </a:r>
          </a:p>
        </p:txBody>
      </p:sp>
    </p:spTree>
    <p:extLst>
      <p:ext uri="{BB962C8B-B14F-4D97-AF65-F5344CB8AC3E}">
        <p14:creationId xmlns:p14="http://schemas.microsoft.com/office/powerpoint/2010/main" val="2188058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3DDD1C4-D795-465A-B1BB-53B61C4F6024}"/>
              </a:ext>
            </a:extLst>
          </p:cNvPr>
          <p:cNvSpPr txBox="1">
            <a:spLocks/>
          </p:cNvSpPr>
          <p:nvPr/>
        </p:nvSpPr>
        <p:spPr>
          <a:xfrm>
            <a:off x="838200" y="2766218"/>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AU" sz="4400" b="1" kern="1200">
                <a:solidFill>
                  <a:schemeClr val="bg1"/>
                </a:solidFill>
                <a:latin typeface="+mn-lt"/>
                <a:ea typeface="+mj-ea"/>
                <a:cs typeface="Calibri" panose="020F0502020204030204" pitchFamily="34" charset="0"/>
              </a:defRPr>
            </a:lvl1pPr>
          </a:lstStyle>
          <a:p>
            <a:pPr algn="ctr"/>
            <a:r>
              <a:rPr lang="en-US" sz="9600" dirty="0"/>
              <a:t>Letter–sound review</a:t>
            </a:r>
          </a:p>
        </p:txBody>
      </p:sp>
    </p:spTree>
    <p:extLst>
      <p:ext uri="{BB962C8B-B14F-4D97-AF65-F5344CB8AC3E}">
        <p14:creationId xmlns:p14="http://schemas.microsoft.com/office/powerpoint/2010/main" val="3105381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CC4FE-D704-4A1F-B769-B65661FC3C00}"/>
              </a:ext>
            </a:extLst>
          </p:cNvPr>
          <p:cNvSpPr>
            <a:spLocks noGrp="1"/>
          </p:cNvSpPr>
          <p:nvPr>
            <p:ph type="title"/>
          </p:nvPr>
        </p:nvSpPr>
        <p:spPr/>
        <p:txBody>
          <a:bodyPr/>
          <a:lstStyle/>
          <a:p>
            <a:r>
              <a:rPr lang="en-US" dirty="0"/>
              <a:t>What sound?</a:t>
            </a:r>
            <a:endParaRPr lang="en-AU" dirty="0"/>
          </a:p>
        </p:txBody>
      </p:sp>
      <p:sp>
        <p:nvSpPr>
          <p:cNvPr id="7" name="Content Placeholder 2">
            <a:extLst>
              <a:ext uri="{FF2B5EF4-FFF2-40B4-BE49-F238E27FC236}">
                <a16:creationId xmlns:a16="http://schemas.microsoft.com/office/drawing/2014/main" id="{BA1B2F3A-F350-42DD-AA02-27C241E08D60}"/>
              </a:ext>
            </a:extLst>
          </p:cNvPr>
          <p:cNvSpPr txBox="1">
            <a:spLocks/>
          </p:cNvSpPr>
          <p:nvPr/>
        </p:nvSpPr>
        <p:spPr>
          <a:xfrm>
            <a:off x="1683657" y="868248"/>
            <a:ext cx="8824686" cy="4247317"/>
          </a:xfrm>
          <a:prstGeom prst="rect">
            <a:avLst/>
          </a:prstGeom>
          <a:noFill/>
          <a:ln>
            <a:noFill/>
          </a:ln>
        </p:spPr>
        <p:txBody>
          <a:bodyPr vert="horz" wrap="square" lIns="91440" tIns="45720" rIns="91440" bIns="45720" rtlCol="0" anchor="t">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30000" b="1">
                <a:solidFill>
                  <a:srgbClr val="4557AD"/>
                </a:solidFill>
                <a:latin typeface="Arial"/>
                <a:cs typeface="Arial"/>
              </a:rPr>
              <a:t>p</a:t>
            </a:r>
            <a:endParaRPr lang="en-US" sz="30000" b="1" dirty="0">
              <a:solidFill>
                <a:srgbClr val="4557AD"/>
              </a:solidFill>
              <a:latin typeface="Arial"/>
              <a:cs typeface="Arial"/>
            </a:endParaRPr>
          </a:p>
        </p:txBody>
      </p:sp>
    </p:spTree>
    <p:extLst>
      <p:ext uri="{BB962C8B-B14F-4D97-AF65-F5344CB8AC3E}">
        <p14:creationId xmlns:p14="http://schemas.microsoft.com/office/powerpoint/2010/main" val="3572543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2.xml><?xml version="1.0" encoding="utf-8"?>
<ds:datastoreItem xmlns:ds="http://schemas.openxmlformats.org/officeDocument/2006/customXml" ds:itemID="{C5C45803-A51E-4425-B0C8-70F1F52792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TotalTime>
  <Words>3503</Words>
  <Application>Microsoft Office PowerPoint</Application>
  <PresentationFormat>Widescreen</PresentationFormat>
  <Paragraphs>323</Paragraphs>
  <Slides>58</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Arial</vt:lpstr>
      <vt:lpstr>Arial,Sans-Serif</vt:lpstr>
      <vt:lpstr>Calibri</vt:lpstr>
      <vt:lpstr>Calibri Light</vt:lpstr>
      <vt:lpstr>Times New Roman</vt:lpstr>
      <vt:lpstr>Office Theme</vt:lpstr>
      <vt:lpstr>PowerPoint Presentation</vt:lpstr>
      <vt:lpstr>PowerPoint Presentation</vt:lpstr>
      <vt:lpstr>PowerPoint Presentation</vt:lpstr>
      <vt:lpstr>Do they rhyme?</vt:lpstr>
      <vt:lpstr>Clap it out! </vt:lpstr>
      <vt:lpstr>PowerPoint Presentation</vt:lpstr>
      <vt:lpstr>PowerPoint Presentation</vt:lpstr>
      <vt:lpstr>PowerPoint Presentation</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What sound?</vt:lpstr>
      <vt:lpstr>PowerPoint Presentation</vt:lpstr>
      <vt:lpstr>PowerPoint Presentation</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Say these sounds with me. What’s the word? Your turn. Say the sounds. What word?</vt:lpstr>
      <vt:lpstr>PowerPoint Presentation</vt:lpstr>
      <vt:lpstr>Let's read with fluency.</vt:lpstr>
      <vt:lpstr>Let's read with fluency.</vt:lpstr>
      <vt:lpstr>Let's read with fluency.</vt:lpstr>
      <vt:lpstr>Let's read with fluency.</vt:lpstr>
      <vt:lpstr>Let's read with fluency.</vt:lpstr>
      <vt:lpstr>Let's read with fluency.</vt:lpstr>
      <vt:lpstr>Let's read with fluency.</vt:lpstr>
      <vt:lpstr>Let's read with fluency.</vt:lpstr>
      <vt:lpstr>PowerPoint Presentation</vt:lpstr>
      <vt:lpstr>PowerPoint Presentation</vt:lpstr>
      <vt:lpstr>Say the sounds … What is the word?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Liz Heynes</cp:lastModifiedBy>
  <cp:revision>1</cp:revision>
  <dcterms:created xsi:type="dcterms:W3CDTF">2021-01-11T06:19:08Z</dcterms:created>
  <dcterms:modified xsi:type="dcterms:W3CDTF">2023-10-30T00:42:18Z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y fmtid="{D5CDD505-2E9C-101B-9397-08002B2CF9AE}" pid="4" name="MSIP_Label_79d889eb-932f-4752-8739-64d25806ef64_Enabled">
    <vt:lpwstr>true</vt:lpwstr>
  </property>
  <property fmtid="{D5CDD505-2E9C-101B-9397-08002B2CF9AE}" pid="5" name="MSIP_Label_79d889eb-932f-4752-8739-64d25806ef64_SetDate">
    <vt:lpwstr>2023-03-02T01:17:45Z</vt:lpwstr>
  </property>
  <property fmtid="{D5CDD505-2E9C-101B-9397-08002B2CF9AE}" pid="6" name="MSIP_Label_79d889eb-932f-4752-8739-64d25806ef64_Method">
    <vt:lpwstr>Privileged</vt:lpwstr>
  </property>
  <property fmtid="{D5CDD505-2E9C-101B-9397-08002B2CF9AE}" pid="7" name="MSIP_Label_79d889eb-932f-4752-8739-64d25806ef64_Name">
    <vt:lpwstr>79d889eb-932f-4752-8739-64d25806ef64</vt:lpwstr>
  </property>
  <property fmtid="{D5CDD505-2E9C-101B-9397-08002B2CF9AE}" pid="8" name="MSIP_Label_79d889eb-932f-4752-8739-64d25806ef64_SiteId">
    <vt:lpwstr>dd0cfd15-4558-4b12-8bad-ea26984fc417</vt:lpwstr>
  </property>
  <property fmtid="{D5CDD505-2E9C-101B-9397-08002B2CF9AE}" pid="9" name="MSIP_Label_79d889eb-932f-4752-8739-64d25806ef64_ActionId">
    <vt:lpwstr>23d21b40-a3b6-4e44-ab5f-32dd2b9784b9</vt:lpwstr>
  </property>
  <property fmtid="{D5CDD505-2E9C-101B-9397-08002B2CF9AE}" pid="10" name="MSIP_Label_79d889eb-932f-4752-8739-64d25806ef64_ContentBits">
    <vt:lpwstr>0</vt:lpwstr>
  </property>
</Properties>
</file>