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5"/>
  </p:notesMasterIdLst>
  <p:handoutMasterIdLst>
    <p:handoutMasterId r:id="rId106"/>
  </p:handoutMasterIdLst>
  <p:sldIdLst>
    <p:sldId id="374" r:id="rId5"/>
    <p:sldId id="375" r:id="rId6"/>
    <p:sldId id="371" r:id="rId7"/>
    <p:sldId id="372" r:id="rId8"/>
    <p:sldId id="387" r:id="rId9"/>
    <p:sldId id="388" r:id="rId10"/>
    <p:sldId id="329" r:id="rId11"/>
    <p:sldId id="330" r:id="rId12"/>
    <p:sldId id="373" r:id="rId13"/>
    <p:sldId id="331" r:id="rId14"/>
    <p:sldId id="389" r:id="rId15"/>
    <p:sldId id="390" r:id="rId16"/>
    <p:sldId id="391" r:id="rId17"/>
    <p:sldId id="264" r:id="rId18"/>
    <p:sldId id="333" r:id="rId19"/>
    <p:sldId id="332" r:id="rId20"/>
    <p:sldId id="392" r:id="rId21"/>
    <p:sldId id="393" r:id="rId22"/>
    <p:sldId id="335" r:id="rId23"/>
    <p:sldId id="334" r:id="rId24"/>
    <p:sldId id="342" r:id="rId25"/>
    <p:sldId id="394" r:id="rId26"/>
    <p:sldId id="338" r:id="rId27"/>
    <p:sldId id="343" r:id="rId28"/>
    <p:sldId id="279" r:id="rId29"/>
    <p:sldId id="339" r:id="rId30"/>
    <p:sldId id="340" r:id="rId31"/>
    <p:sldId id="291" r:id="rId32"/>
    <p:sldId id="344" r:id="rId33"/>
    <p:sldId id="287" r:id="rId34"/>
    <p:sldId id="341" r:id="rId35"/>
    <p:sldId id="346" r:id="rId36"/>
    <p:sldId id="345" r:id="rId37"/>
    <p:sldId id="295" r:id="rId38"/>
    <p:sldId id="299" r:id="rId39"/>
    <p:sldId id="356" r:id="rId40"/>
    <p:sldId id="395" r:id="rId41"/>
    <p:sldId id="349" r:id="rId42"/>
    <p:sldId id="396" r:id="rId43"/>
    <p:sldId id="350" r:id="rId44"/>
    <p:sldId id="351" r:id="rId45"/>
    <p:sldId id="352" r:id="rId46"/>
    <p:sldId id="357" r:id="rId47"/>
    <p:sldId id="368" r:id="rId48"/>
    <p:sldId id="397" r:id="rId49"/>
    <p:sldId id="353" r:id="rId50"/>
    <p:sldId id="354" r:id="rId51"/>
    <p:sldId id="355" r:id="rId52"/>
    <p:sldId id="398" r:id="rId53"/>
    <p:sldId id="361" r:id="rId54"/>
    <p:sldId id="307" r:id="rId55"/>
    <p:sldId id="311" r:id="rId56"/>
    <p:sldId id="360" r:id="rId57"/>
    <p:sldId id="362" r:id="rId58"/>
    <p:sldId id="363" r:id="rId59"/>
    <p:sldId id="399" r:id="rId60"/>
    <p:sldId id="400" r:id="rId61"/>
    <p:sldId id="364" r:id="rId62"/>
    <p:sldId id="319" r:id="rId63"/>
    <p:sldId id="365" r:id="rId64"/>
    <p:sldId id="367" r:id="rId65"/>
    <p:sldId id="370" r:id="rId66"/>
    <p:sldId id="327" r:id="rId67"/>
    <p:sldId id="378" r:id="rId68"/>
    <p:sldId id="379" r:id="rId69"/>
    <p:sldId id="380" r:id="rId70"/>
    <p:sldId id="382" r:id="rId71"/>
    <p:sldId id="383" r:id="rId72"/>
    <p:sldId id="384" r:id="rId73"/>
    <p:sldId id="401" r:id="rId74"/>
    <p:sldId id="403" r:id="rId75"/>
    <p:sldId id="404" r:id="rId76"/>
    <p:sldId id="402" r:id="rId77"/>
    <p:sldId id="405" r:id="rId78"/>
    <p:sldId id="406" r:id="rId79"/>
    <p:sldId id="407" r:id="rId80"/>
    <p:sldId id="408" r:id="rId81"/>
    <p:sldId id="409" r:id="rId82"/>
    <p:sldId id="410" r:id="rId83"/>
    <p:sldId id="411" r:id="rId84"/>
    <p:sldId id="412" r:id="rId85"/>
    <p:sldId id="413" r:id="rId86"/>
    <p:sldId id="414" r:id="rId87"/>
    <p:sldId id="415" r:id="rId88"/>
    <p:sldId id="416" r:id="rId89"/>
    <p:sldId id="417" r:id="rId90"/>
    <p:sldId id="418" r:id="rId91"/>
    <p:sldId id="381" r:id="rId92"/>
    <p:sldId id="427" r:id="rId93"/>
    <p:sldId id="385" r:id="rId94"/>
    <p:sldId id="419" r:id="rId95"/>
    <p:sldId id="386" r:id="rId96"/>
    <p:sldId id="420" r:id="rId97"/>
    <p:sldId id="421" r:id="rId98"/>
    <p:sldId id="422" r:id="rId99"/>
    <p:sldId id="423" r:id="rId100"/>
    <p:sldId id="424" r:id="rId101"/>
    <p:sldId id="425" r:id="rId102"/>
    <p:sldId id="426" r:id="rId103"/>
    <p:sldId id="428" r:id="rId10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D7FAEE-8B1B-4C59-8649-0AA66612569C}" v="5" dt="2023-10-16T01:00:09.8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421" autoAdjust="0"/>
  </p:normalViewPr>
  <p:slideViewPr>
    <p:cSldViewPr snapToGrid="0">
      <p:cViewPr varScale="1">
        <p:scale>
          <a:sx n="89" d="100"/>
          <a:sy n="89" d="100"/>
        </p:scale>
        <p:origin x="792" y="66"/>
      </p:cViewPr>
      <p:guideLst>
        <p:guide orient="horz" pos="2160"/>
        <p:guide pos="3840"/>
      </p:guideLst>
    </p:cSldViewPr>
  </p:slideViewPr>
  <p:notesTextViewPr>
    <p:cViewPr>
      <p:scale>
        <a:sx n="1" d="1"/>
        <a:sy n="1" d="1"/>
      </p:scale>
      <p:origin x="0" y="0"/>
    </p:cViewPr>
  </p:notesTextViewPr>
  <p:notesViewPr>
    <p:cSldViewPr snapToGrid="0">
      <p:cViewPr varScale="1">
        <p:scale>
          <a:sx n="56" d="100"/>
          <a:sy n="56" d="100"/>
        </p:scale>
        <p:origin x="2033" y="24"/>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07" Type="http://schemas.openxmlformats.org/officeDocument/2006/relationships/presProps" Target="presProps.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slide" Target="slides/slide83.xml"/><Relationship Id="rId102" Type="http://schemas.openxmlformats.org/officeDocument/2006/relationships/slide" Target="slides/slide98.xml"/><Relationship Id="rId110"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slide" Target="slides/slide86.xml"/><Relationship Id="rId95" Type="http://schemas.openxmlformats.org/officeDocument/2006/relationships/slide" Target="slides/slide9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103" Type="http://schemas.openxmlformats.org/officeDocument/2006/relationships/slide" Target="slides/slide99.xml"/><Relationship Id="rId108"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slide" Target="slides/slide92.xml"/><Relationship Id="rId11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handoutMaster" Target="handoutMasters/handout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theme" Target="theme/theme1.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aine Stanley" userId="9dfc5ab9-b876-4d2e-b928-2720deac3464" providerId="ADAL" clId="{A1A4F324-AA39-46E8-83BD-7C87AA375FF7}"/>
    <pc:docChg chg="modSld">
      <pc:chgData name="Elaine Stanley" userId="9dfc5ab9-b876-4d2e-b928-2720deac3464" providerId="ADAL" clId="{A1A4F324-AA39-46E8-83BD-7C87AA375FF7}" dt="2023-03-21T05:52:29.081" v="1" actId="14100"/>
      <pc:docMkLst>
        <pc:docMk/>
      </pc:docMkLst>
      <pc:sldChg chg="modSp mod">
        <pc:chgData name="Elaine Stanley" userId="9dfc5ab9-b876-4d2e-b928-2720deac3464" providerId="ADAL" clId="{A1A4F324-AA39-46E8-83BD-7C87AA375FF7}" dt="2023-03-21T05:52:29.081" v="1" actId="14100"/>
        <pc:sldMkLst>
          <pc:docMk/>
          <pc:sldMk cId="754278577" sldId="371"/>
        </pc:sldMkLst>
        <pc:spChg chg="mod">
          <ac:chgData name="Elaine Stanley" userId="9dfc5ab9-b876-4d2e-b928-2720deac3464" providerId="ADAL" clId="{A1A4F324-AA39-46E8-83BD-7C87AA375FF7}" dt="2023-03-21T05:52:29.081" v="1" actId="14100"/>
          <ac:spMkLst>
            <pc:docMk/>
            <pc:sldMk cId="754278577" sldId="371"/>
            <ac:spMk id="13" creationId="{EC2C5880-EEF2-4BF7-8C3E-E95649D01C24}"/>
          </ac:spMkLst>
        </pc:spChg>
      </pc:sldChg>
    </pc:docChg>
  </pc:docChgLst>
  <pc:docChgLst>
    <pc:chgData name="Liz Heynes" userId="e5ff50d5-f39a-42f6-9e9f-e790bcc8c38d" providerId="ADAL" clId="{038DDA0B-C3CD-46FD-82D2-BD6389EFD1D7}"/>
    <pc:docChg chg="undo custSel modSld">
      <pc:chgData name="Liz Heynes" userId="e5ff50d5-f39a-42f6-9e9f-e790bcc8c38d" providerId="ADAL" clId="{038DDA0B-C3CD-46FD-82D2-BD6389EFD1D7}" dt="2023-03-23T00:29:23.528" v="215" actId="20577"/>
      <pc:docMkLst>
        <pc:docMk/>
      </pc:docMkLst>
      <pc:sldChg chg="delSp modSp mod">
        <pc:chgData name="Liz Heynes" userId="e5ff50d5-f39a-42f6-9e9f-e790bcc8c38d" providerId="ADAL" clId="{038DDA0B-C3CD-46FD-82D2-BD6389EFD1D7}" dt="2023-03-23T00:29:23.528" v="215" actId="20577"/>
        <pc:sldMkLst>
          <pc:docMk/>
          <pc:sldMk cId="754278577" sldId="371"/>
        </pc:sldMkLst>
        <pc:spChg chg="mod">
          <ac:chgData name="Liz Heynes" userId="e5ff50d5-f39a-42f6-9e9f-e790bcc8c38d" providerId="ADAL" clId="{038DDA0B-C3CD-46FD-82D2-BD6389EFD1D7}" dt="2023-03-23T00:27:40.582" v="163" actId="1036"/>
          <ac:spMkLst>
            <pc:docMk/>
            <pc:sldMk cId="754278577" sldId="371"/>
            <ac:spMk id="2" creationId="{174AD1E5-8C11-B3BF-4DD3-C72995F37849}"/>
          </ac:spMkLst>
        </pc:spChg>
        <pc:spChg chg="mod">
          <ac:chgData name="Liz Heynes" userId="e5ff50d5-f39a-42f6-9e9f-e790bcc8c38d" providerId="ADAL" clId="{038DDA0B-C3CD-46FD-82D2-BD6389EFD1D7}" dt="2023-03-23T00:29:23.528" v="215" actId="20577"/>
          <ac:spMkLst>
            <pc:docMk/>
            <pc:sldMk cId="754278577" sldId="371"/>
            <ac:spMk id="11" creationId="{9835DDC1-7CDE-4028-AC36-226288D71BD5}"/>
          </ac:spMkLst>
        </pc:spChg>
        <pc:spChg chg="del">
          <ac:chgData name="Liz Heynes" userId="e5ff50d5-f39a-42f6-9e9f-e790bcc8c38d" providerId="ADAL" clId="{038DDA0B-C3CD-46FD-82D2-BD6389EFD1D7}" dt="2023-03-23T00:25:27.408" v="61" actId="478"/>
          <ac:spMkLst>
            <pc:docMk/>
            <pc:sldMk cId="754278577" sldId="371"/>
            <ac:spMk id="13" creationId="{EC2C5880-EEF2-4BF7-8C3E-E95649D01C24}"/>
          </ac:spMkLst>
        </pc:spChg>
      </pc:sldChg>
      <pc:sldChg chg="delSp modSp mod">
        <pc:chgData name="Liz Heynes" userId="e5ff50d5-f39a-42f6-9e9f-e790bcc8c38d" providerId="ADAL" clId="{038DDA0B-C3CD-46FD-82D2-BD6389EFD1D7}" dt="2023-03-23T00:21:02.209" v="32" actId="20577"/>
        <pc:sldMkLst>
          <pc:docMk/>
          <pc:sldMk cId="4149691006" sldId="374"/>
        </pc:sldMkLst>
        <pc:spChg chg="mod">
          <ac:chgData name="Liz Heynes" userId="e5ff50d5-f39a-42f6-9e9f-e790bcc8c38d" providerId="ADAL" clId="{038DDA0B-C3CD-46FD-82D2-BD6389EFD1D7}" dt="2023-03-23T00:21:02.209" v="32" actId="20577"/>
          <ac:spMkLst>
            <pc:docMk/>
            <pc:sldMk cId="4149691006" sldId="374"/>
            <ac:spMk id="9" creationId="{3F7816D8-B975-4310-A6B5-2148A2E5C215}"/>
          </ac:spMkLst>
        </pc:spChg>
        <pc:spChg chg="del">
          <ac:chgData name="Liz Heynes" userId="e5ff50d5-f39a-42f6-9e9f-e790bcc8c38d" providerId="ADAL" clId="{038DDA0B-C3CD-46FD-82D2-BD6389EFD1D7}" dt="2023-03-08T04:30:20.746" v="0" actId="478"/>
          <ac:spMkLst>
            <pc:docMk/>
            <pc:sldMk cId="4149691006" sldId="374"/>
            <ac:spMk id="10" creationId="{1693786C-A94F-4EC8-9669-BD6BDAB6D022}"/>
          </ac:spMkLst>
        </pc:spChg>
        <pc:spChg chg="del">
          <ac:chgData name="Liz Heynes" userId="e5ff50d5-f39a-42f6-9e9f-e790bcc8c38d" providerId="ADAL" clId="{038DDA0B-C3CD-46FD-82D2-BD6389EFD1D7}" dt="2023-03-08T04:30:21.546" v="1" actId="478"/>
          <ac:spMkLst>
            <pc:docMk/>
            <pc:sldMk cId="4149691006" sldId="374"/>
            <ac:spMk id="11" creationId="{8BCBAE71-88AB-4F7B-992D-17CADBDE78CF}"/>
          </ac:spMkLst>
        </pc:spChg>
        <pc:spChg chg="del">
          <ac:chgData name="Liz Heynes" userId="e5ff50d5-f39a-42f6-9e9f-e790bcc8c38d" providerId="ADAL" clId="{038DDA0B-C3CD-46FD-82D2-BD6389EFD1D7}" dt="2023-03-08T04:30:22.724" v="2" actId="478"/>
          <ac:spMkLst>
            <pc:docMk/>
            <pc:sldMk cId="4149691006" sldId="374"/>
            <ac:spMk id="12" creationId="{B1CCDC64-BBE2-4CA2-840D-17BDCFD3F13A}"/>
          </ac:spMkLst>
        </pc:spChg>
        <pc:spChg chg="del">
          <ac:chgData name="Liz Heynes" userId="e5ff50d5-f39a-42f6-9e9f-e790bcc8c38d" providerId="ADAL" clId="{038DDA0B-C3CD-46FD-82D2-BD6389EFD1D7}" dt="2023-03-08T04:30:23.889" v="3" actId="478"/>
          <ac:spMkLst>
            <pc:docMk/>
            <pc:sldMk cId="4149691006" sldId="374"/>
            <ac:spMk id="13" creationId="{CF24A87D-3AEA-4D2F-B347-364E17643DD5}"/>
          </ac:spMkLst>
        </pc:spChg>
      </pc:sldChg>
      <pc:sldChg chg="modSp mod">
        <pc:chgData name="Liz Heynes" userId="e5ff50d5-f39a-42f6-9e9f-e790bcc8c38d" providerId="ADAL" clId="{038DDA0B-C3CD-46FD-82D2-BD6389EFD1D7}" dt="2023-03-23T00:23:22" v="48" actId="20577"/>
        <pc:sldMkLst>
          <pc:docMk/>
          <pc:sldMk cId="578313213" sldId="375"/>
        </pc:sldMkLst>
        <pc:spChg chg="mod">
          <ac:chgData name="Liz Heynes" userId="e5ff50d5-f39a-42f6-9e9f-e790bcc8c38d" providerId="ADAL" clId="{038DDA0B-C3CD-46FD-82D2-BD6389EFD1D7}" dt="2023-03-23T00:23:22" v="48" actId="20577"/>
          <ac:spMkLst>
            <pc:docMk/>
            <pc:sldMk cId="578313213" sldId="375"/>
            <ac:spMk id="12" creationId="{DAFAE527-3610-4950-8AD1-3CDAB7D45AE4}"/>
          </ac:spMkLst>
        </pc:spChg>
        <pc:spChg chg="mod">
          <ac:chgData name="Liz Heynes" userId="e5ff50d5-f39a-42f6-9e9f-e790bcc8c38d" providerId="ADAL" clId="{038DDA0B-C3CD-46FD-82D2-BD6389EFD1D7}" dt="2023-03-23T00:21:54.223" v="35"/>
          <ac:spMkLst>
            <pc:docMk/>
            <pc:sldMk cId="578313213" sldId="375"/>
            <ac:spMk id="14" creationId="{ACF240A3-978A-4B35-BD35-EA692FE71D29}"/>
          </ac:spMkLst>
        </pc:spChg>
      </pc:sldChg>
    </pc:docChg>
  </pc:docChgLst>
  <pc:docChgLst>
    <pc:chgData name="Liz Heynes" userId="e5ff50d5-f39a-42f6-9e9f-e790bcc8c38d" providerId="ADAL" clId="{53D7FAEE-8B1B-4C59-8649-0AA66612569C}"/>
    <pc:docChg chg="custSel modSld">
      <pc:chgData name="Liz Heynes" userId="e5ff50d5-f39a-42f6-9e9f-e790bcc8c38d" providerId="ADAL" clId="{53D7FAEE-8B1B-4C59-8649-0AA66612569C}" dt="2023-10-16T01:01:55.285" v="223" actId="1076"/>
      <pc:docMkLst>
        <pc:docMk/>
      </pc:docMkLst>
      <pc:sldChg chg="addSp delSp modSp mod">
        <pc:chgData name="Liz Heynes" userId="e5ff50d5-f39a-42f6-9e9f-e790bcc8c38d" providerId="ADAL" clId="{53D7FAEE-8B1B-4C59-8649-0AA66612569C}" dt="2023-10-16T01:01:55.285" v="223" actId="1076"/>
        <pc:sldMkLst>
          <pc:docMk/>
          <pc:sldMk cId="754278577" sldId="371"/>
        </pc:sldMkLst>
        <pc:spChg chg="mod">
          <ac:chgData name="Liz Heynes" userId="e5ff50d5-f39a-42f6-9e9f-e790bcc8c38d" providerId="ADAL" clId="{53D7FAEE-8B1B-4C59-8649-0AA66612569C}" dt="2023-10-16T01:01:55.285" v="223" actId="1076"/>
          <ac:spMkLst>
            <pc:docMk/>
            <pc:sldMk cId="754278577" sldId="371"/>
            <ac:spMk id="2" creationId="{174AD1E5-8C11-B3BF-4DD3-C72995F37849}"/>
          </ac:spMkLst>
        </pc:spChg>
        <pc:spChg chg="add mod">
          <ac:chgData name="Liz Heynes" userId="e5ff50d5-f39a-42f6-9e9f-e790bcc8c38d" providerId="ADAL" clId="{53D7FAEE-8B1B-4C59-8649-0AA66612569C}" dt="2023-10-16T01:00:09.826" v="211"/>
          <ac:spMkLst>
            <pc:docMk/>
            <pc:sldMk cId="754278577" sldId="371"/>
            <ac:spMk id="3" creationId="{66E92124-F7EF-5728-6E5C-594A339C3B53}"/>
          </ac:spMkLst>
        </pc:spChg>
        <pc:spChg chg="del mod">
          <ac:chgData name="Liz Heynes" userId="e5ff50d5-f39a-42f6-9e9f-e790bcc8c38d" providerId="ADAL" clId="{53D7FAEE-8B1B-4C59-8649-0AA66612569C}" dt="2023-10-16T01:00:09.421" v="210" actId="478"/>
          <ac:spMkLst>
            <pc:docMk/>
            <pc:sldMk cId="754278577" sldId="371"/>
            <ac:spMk id="10" creationId="{E115DA93-3BF7-42B2-AAEB-CDBA2F806141}"/>
          </ac:spMkLst>
        </pc:spChg>
        <pc:spChg chg="mod">
          <ac:chgData name="Liz Heynes" userId="e5ff50d5-f39a-42f6-9e9f-e790bcc8c38d" providerId="ADAL" clId="{53D7FAEE-8B1B-4C59-8649-0AA66612569C}" dt="2023-10-16T01:01:41.343" v="220" actId="207"/>
          <ac:spMkLst>
            <pc:docMk/>
            <pc:sldMk cId="754278577" sldId="371"/>
            <ac:spMk id="11" creationId="{9835DDC1-7CDE-4028-AC36-226288D71BD5}"/>
          </ac:spMkLst>
        </pc:spChg>
      </pc:sldChg>
      <pc:sldChg chg="addSp modSp mod">
        <pc:chgData name="Liz Heynes" userId="e5ff50d5-f39a-42f6-9e9f-e790bcc8c38d" providerId="ADAL" clId="{53D7FAEE-8B1B-4C59-8649-0AA66612569C}" dt="2023-10-13T00:22:56.457" v="207" actId="1076"/>
        <pc:sldMkLst>
          <pc:docMk/>
          <pc:sldMk cId="4149691006" sldId="374"/>
        </pc:sldMkLst>
        <pc:spChg chg="add mod">
          <ac:chgData name="Liz Heynes" userId="e5ff50d5-f39a-42f6-9e9f-e790bcc8c38d" providerId="ADAL" clId="{53D7FAEE-8B1B-4C59-8649-0AA66612569C}" dt="2023-10-13T00:22:56.457" v="207" actId="1076"/>
          <ac:spMkLst>
            <pc:docMk/>
            <pc:sldMk cId="4149691006" sldId="374"/>
            <ac:spMk id="4" creationId="{32BF442A-AB6F-8BA2-F15A-9DCCF93C80F9}"/>
          </ac:spMkLst>
        </pc:spChg>
      </pc:sldChg>
      <pc:sldChg chg="addSp delSp modSp mod">
        <pc:chgData name="Liz Heynes" userId="e5ff50d5-f39a-42f6-9e9f-e790bcc8c38d" providerId="ADAL" clId="{53D7FAEE-8B1B-4C59-8649-0AA66612569C}" dt="2023-10-16T01:01:35.080" v="219" actId="207"/>
        <pc:sldMkLst>
          <pc:docMk/>
          <pc:sldMk cId="578313213" sldId="375"/>
        </pc:sldMkLst>
        <pc:spChg chg="add mod">
          <ac:chgData name="Liz Heynes" userId="e5ff50d5-f39a-42f6-9e9f-e790bcc8c38d" providerId="ADAL" clId="{53D7FAEE-8B1B-4C59-8649-0AA66612569C}" dt="2023-10-16T00:59:50.726" v="209"/>
          <ac:spMkLst>
            <pc:docMk/>
            <pc:sldMk cId="578313213" sldId="375"/>
            <ac:spMk id="2" creationId="{8AB10464-3539-C2D9-3783-80659F39D9D2}"/>
          </ac:spMkLst>
        </pc:spChg>
        <pc:spChg chg="del">
          <ac:chgData name="Liz Heynes" userId="e5ff50d5-f39a-42f6-9e9f-e790bcc8c38d" providerId="ADAL" clId="{53D7FAEE-8B1B-4C59-8649-0AA66612569C}" dt="2023-10-16T00:59:50.407" v="208" actId="478"/>
          <ac:spMkLst>
            <pc:docMk/>
            <pc:sldMk cId="578313213" sldId="375"/>
            <ac:spMk id="10" creationId="{D93F0F43-8F1E-44DA-B436-89F51A668AE8}"/>
          </ac:spMkLst>
        </pc:spChg>
        <pc:spChg chg="mod">
          <ac:chgData name="Liz Heynes" userId="e5ff50d5-f39a-42f6-9e9f-e790bcc8c38d" providerId="ADAL" clId="{53D7FAEE-8B1B-4C59-8649-0AA66612569C}" dt="2023-10-16T01:01:35.080" v="219" actId="207"/>
          <ac:spMkLst>
            <pc:docMk/>
            <pc:sldMk cId="578313213" sldId="375"/>
            <ac:spMk id="12" creationId="{DAFAE527-3610-4950-8AD1-3CDAB7D45AE4}"/>
          </ac:spMkLst>
        </pc:spChg>
        <pc:spChg chg="mod">
          <ac:chgData name="Liz Heynes" userId="e5ff50d5-f39a-42f6-9e9f-e790bcc8c38d" providerId="ADAL" clId="{53D7FAEE-8B1B-4C59-8649-0AA66612569C}" dt="2023-10-16T01:01:26.360" v="217" actId="207"/>
          <ac:spMkLst>
            <pc:docMk/>
            <pc:sldMk cId="578313213" sldId="375"/>
            <ac:spMk id="14" creationId="{ACF240A3-978A-4B35-BD35-EA692FE71D29}"/>
          </ac:spMkLst>
        </pc:spChg>
      </pc:sldChg>
    </pc:docChg>
  </pc:docChgLst>
  <pc:docChgLst>
    <pc:chgData name="Katie Edwards" userId="43829014-7c9f-466b-a8d2-53186a146c56" providerId="ADAL" clId="{C039B029-9AF2-4269-A3CE-1A66E0C8A236}"/>
    <pc:docChg chg="undo custSel modSld">
      <pc:chgData name="Katie Edwards" userId="43829014-7c9f-466b-a8d2-53186a146c56" providerId="ADAL" clId="{C039B029-9AF2-4269-A3CE-1A66E0C8A236}" dt="2022-11-02T04:42:29.974" v="68" actId="108"/>
      <pc:docMkLst>
        <pc:docMk/>
      </pc:docMkLst>
      <pc:sldChg chg="modSp mod">
        <pc:chgData name="Katie Edwards" userId="43829014-7c9f-466b-a8d2-53186a146c56" providerId="ADAL" clId="{C039B029-9AF2-4269-A3CE-1A66E0C8A236}" dt="2022-11-02T04:42:29.974" v="68" actId="108"/>
        <pc:sldMkLst>
          <pc:docMk/>
          <pc:sldMk cId="578313213" sldId="375"/>
        </pc:sldMkLst>
        <pc:spChg chg="mod">
          <ac:chgData name="Katie Edwards" userId="43829014-7c9f-466b-a8d2-53186a146c56" providerId="ADAL" clId="{C039B029-9AF2-4269-A3CE-1A66E0C8A236}" dt="2022-11-02T04:42:29.974" v="68" actId="108"/>
          <ac:spMkLst>
            <pc:docMk/>
            <pc:sldMk cId="578313213" sldId="375"/>
            <ac:spMk id="14" creationId="{ACF240A3-978A-4B35-BD35-EA692FE71D29}"/>
          </ac:spMkLst>
        </pc:spChg>
      </pc:sldChg>
    </pc:docChg>
  </pc:docChgLst>
  <pc:docChgLst>
    <pc:chgData name="Liz Heynes" userId="e5ff50d5-f39a-42f6-9e9f-e790bcc8c38d" providerId="ADAL" clId="{6432C7D0-9492-4491-9EDE-1043F7F2DD4E}"/>
    <pc:docChg chg="custSel addSld delSld modSld">
      <pc:chgData name="Liz Heynes" userId="e5ff50d5-f39a-42f6-9e9f-e790bcc8c38d" providerId="ADAL" clId="{6432C7D0-9492-4491-9EDE-1043F7F2DD4E}" dt="2022-12-05T22:58:37.565" v="736"/>
      <pc:docMkLst>
        <pc:docMk/>
      </pc:docMkLst>
      <pc:sldChg chg="modSp mod">
        <pc:chgData name="Liz Heynes" userId="e5ff50d5-f39a-42f6-9e9f-e790bcc8c38d" providerId="ADAL" clId="{6432C7D0-9492-4491-9EDE-1043F7F2DD4E}" dt="2022-11-01T23:38:52.471" v="2" actId="27107"/>
        <pc:sldMkLst>
          <pc:docMk/>
          <pc:sldMk cId="2854380548" sldId="333"/>
        </pc:sldMkLst>
        <pc:spChg chg="mod">
          <ac:chgData name="Liz Heynes" userId="e5ff50d5-f39a-42f6-9e9f-e790bcc8c38d" providerId="ADAL" clId="{6432C7D0-9492-4491-9EDE-1043F7F2DD4E}" dt="2022-11-01T23:38:52.471" v="2" actId="27107"/>
          <ac:spMkLst>
            <pc:docMk/>
            <pc:sldMk cId="2854380548" sldId="333"/>
            <ac:spMk id="6" creationId="{E396B89A-3AAE-475B-8016-A3A0F6990CE7}"/>
          </ac:spMkLst>
        </pc:spChg>
      </pc:sldChg>
      <pc:sldChg chg="addSp modSp mod">
        <pc:chgData name="Liz Heynes" userId="e5ff50d5-f39a-42f6-9e9f-e790bcc8c38d" providerId="ADAL" clId="{6432C7D0-9492-4491-9EDE-1043F7F2DD4E}" dt="2022-11-07T03:59:55.725" v="733" actId="790"/>
        <pc:sldMkLst>
          <pc:docMk/>
          <pc:sldMk cId="754278577" sldId="371"/>
        </pc:sldMkLst>
        <pc:spChg chg="add mod">
          <ac:chgData name="Liz Heynes" userId="e5ff50d5-f39a-42f6-9e9f-e790bcc8c38d" providerId="ADAL" clId="{6432C7D0-9492-4491-9EDE-1043F7F2DD4E}" dt="2022-11-01T23:56:18.733" v="711" actId="1076"/>
          <ac:spMkLst>
            <pc:docMk/>
            <pc:sldMk cId="754278577" sldId="371"/>
            <ac:spMk id="2" creationId="{174AD1E5-8C11-B3BF-4DD3-C72995F37849}"/>
          </ac:spMkLst>
        </pc:spChg>
        <pc:spChg chg="mod">
          <ac:chgData name="Liz Heynes" userId="e5ff50d5-f39a-42f6-9e9f-e790bcc8c38d" providerId="ADAL" clId="{6432C7D0-9492-4491-9EDE-1043F7F2DD4E}" dt="2022-11-01T23:55:17.751" v="693" actId="113"/>
          <ac:spMkLst>
            <pc:docMk/>
            <pc:sldMk cId="754278577" sldId="371"/>
            <ac:spMk id="10" creationId="{E115DA93-3BF7-42B2-AAEB-CDBA2F806141}"/>
          </ac:spMkLst>
        </pc:spChg>
        <pc:spChg chg="mod">
          <ac:chgData name="Liz Heynes" userId="e5ff50d5-f39a-42f6-9e9f-e790bcc8c38d" providerId="ADAL" clId="{6432C7D0-9492-4491-9EDE-1043F7F2DD4E}" dt="2022-11-07T03:59:55.725" v="733" actId="790"/>
          <ac:spMkLst>
            <pc:docMk/>
            <pc:sldMk cId="754278577" sldId="371"/>
            <ac:spMk id="11" creationId="{9835DDC1-7CDE-4028-AC36-226288D71BD5}"/>
          </ac:spMkLst>
        </pc:spChg>
        <pc:spChg chg="mod">
          <ac:chgData name="Liz Heynes" userId="e5ff50d5-f39a-42f6-9e9f-e790bcc8c38d" providerId="ADAL" clId="{6432C7D0-9492-4491-9EDE-1043F7F2DD4E}" dt="2022-11-01T23:38:22.180" v="1" actId="108"/>
          <ac:spMkLst>
            <pc:docMk/>
            <pc:sldMk cId="754278577" sldId="371"/>
            <ac:spMk id="13" creationId="{EC2C5880-EEF2-4BF7-8C3E-E95649D01C24}"/>
          </ac:spMkLst>
        </pc:spChg>
      </pc:sldChg>
      <pc:sldChg chg="addSp modSp mod">
        <pc:chgData name="Liz Heynes" userId="e5ff50d5-f39a-42f6-9e9f-e790bcc8c38d" providerId="ADAL" clId="{6432C7D0-9492-4491-9EDE-1043F7F2DD4E}" dt="2022-12-01T04:03:07.358" v="735" actId="1076"/>
        <pc:sldMkLst>
          <pc:docMk/>
          <pc:sldMk cId="4149691006" sldId="374"/>
        </pc:sldMkLst>
        <pc:spChg chg="add mod">
          <ac:chgData name="Liz Heynes" userId="e5ff50d5-f39a-42f6-9e9f-e790bcc8c38d" providerId="ADAL" clId="{6432C7D0-9492-4491-9EDE-1043F7F2DD4E}" dt="2022-12-01T04:03:07.358" v="735" actId="1076"/>
          <ac:spMkLst>
            <pc:docMk/>
            <pc:sldMk cId="4149691006" sldId="374"/>
            <ac:spMk id="2" creationId="{42526771-BC90-AAB4-8F28-8CB116642E21}"/>
          </ac:spMkLst>
        </pc:spChg>
        <pc:picChg chg="add mod">
          <ac:chgData name="Liz Heynes" userId="e5ff50d5-f39a-42f6-9e9f-e790bcc8c38d" providerId="ADAL" clId="{6432C7D0-9492-4491-9EDE-1043F7F2DD4E}" dt="2022-12-01T04:03:07.358" v="735" actId="1076"/>
          <ac:picMkLst>
            <pc:docMk/>
            <pc:sldMk cId="4149691006" sldId="374"/>
            <ac:picMk id="3" creationId="{5C2C1436-2068-9E68-C559-F09DC11EB66C}"/>
          </ac:picMkLst>
        </pc:picChg>
      </pc:sldChg>
      <pc:sldChg chg="modSp mod">
        <pc:chgData name="Liz Heynes" userId="e5ff50d5-f39a-42f6-9e9f-e790bcc8c38d" providerId="ADAL" clId="{6432C7D0-9492-4491-9EDE-1043F7F2DD4E}" dt="2022-11-02T05:05:03.522" v="732" actId="14100"/>
        <pc:sldMkLst>
          <pc:docMk/>
          <pc:sldMk cId="578313213" sldId="375"/>
        </pc:sldMkLst>
        <pc:spChg chg="mod">
          <ac:chgData name="Liz Heynes" userId="e5ff50d5-f39a-42f6-9e9f-e790bcc8c38d" providerId="ADAL" clId="{6432C7D0-9492-4491-9EDE-1043F7F2DD4E}" dt="2022-11-02T05:04:59.154" v="731" actId="14100"/>
          <ac:spMkLst>
            <pc:docMk/>
            <pc:sldMk cId="578313213" sldId="375"/>
            <ac:spMk id="12" creationId="{DAFAE527-3610-4950-8AD1-3CDAB7D45AE4}"/>
          </ac:spMkLst>
        </pc:spChg>
        <pc:spChg chg="mod">
          <ac:chgData name="Liz Heynes" userId="e5ff50d5-f39a-42f6-9e9f-e790bcc8c38d" providerId="ADAL" clId="{6432C7D0-9492-4491-9EDE-1043F7F2DD4E}" dt="2022-11-02T05:05:03.522" v="732" actId="14100"/>
          <ac:spMkLst>
            <pc:docMk/>
            <pc:sldMk cId="578313213" sldId="375"/>
            <ac:spMk id="14" creationId="{ACF240A3-978A-4B35-BD35-EA692FE71D29}"/>
          </ac:spMkLst>
        </pc:spChg>
      </pc:sldChg>
      <pc:sldChg chg="add">
        <pc:chgData name="Liz Heynes" userId="e5ff50d5-f39a-42f6-9e9f-e790bcc8c38d" providerId="ADAL" clId="{6432C7D0-9492-4491-9EDE-1043F7F2DD4E}" dt="2022-12-05T22:58:37.565" v="736"/>
        <pc:sldMkLst>
          <pc:docMk/>
          <pc:sldMk cId="1601217834" sldId="428"/>
        </pc:sldMkLst>
      </pc:sldChg>
      <pc:sldChg chg="delSp modSp add del mod">
        <pc:chgData name="Liz Heynes" userId="e5ff50d5-f39a-42f6-9e9f-e790bcc8c38d" providerId="ADAL" clId="{6432C7D0-9492-4491-9EDE-1043F7F2DD4E}" dt="2022-11-01T23:56:25.161" v="712" actId="47"/>
        <pc:sldMkLst>
          <pc:docMk/>
          <pc:sldMk cId="3829904746" sldId="428"/>
        </pc:sldMkLst>
        <pc:spChg chg="mod">
          <ac:chgData name="Liz Heynes" userId="e5ff50d5-f39a-42f6-9e9f-e790bcc8c38d" providerId="ADAL" clId="{6432C7D0-9492-4491-9EDE-1043F7F2DD4E}" dt="2022-11-01T23:46:11.867" v="29" actId="20577"/>
          <ac:spMkLst>
            <pc:docMk/>
            <pc:sldMk cId="3829904746" sldId="428"/>
            <ac:spMk id="10" creationId="{E115DA93-3BF7-42B2-AAEB-CDBA2F806141}"/>
          </ac:spMkLst>
        </pc:spChg>
        <pc:spChg chg="del mod">
          <ac:chgData name="Liz Heynes" userId="e5ff50d5-f39a-42f6-9e9f-e790bcc8c38d" providerId="ADAL" clId="{6432C7D0-9492-4491-9EDE-1043F7F2DD4E}" dt="2022-11-01T23:53:32.404" v="606" actId="21"/>
          <ac:spMkLst>
            <pc:docMk/>
            <pc:sldMk cId="3829904746" sldId="428"/>
            <ac:spMk id="11" creationId="{9835DDC1-7CDE-4028-AC36-226288D71BD5}"/>
          </ac:spMkLst>
        </pc:spChg>
        <pc:spChg chg="del">
          <ac:chgData name="Liz Heynes" userId="e5ff50d5-f39a-42f6-9e9f-e790bcc8c38d" providerId="ADAL" clId="{6432C7D0-9492-4491-9EDE-1043F7F2DD4E}" dt="2022-11-01T23:47:49.858" v="354" actId="478"/>
          <ac:spMkLst>
            <pc:docMk/>
            <pc:sldMk cId="3829904746" sldId="428"/>
            <ac:spMk id="13" creationId="{EC2C5880-EEF2-4BF7-8C3E-E95649D01C24}"/>
          </ac:spMkLst>
        </pc:spChg>
      </pc:sldChg>
    </pc:docChg>
  </pc:docChgLst>
  <pc:docChgLst>
    <pc:chgData name="Katie Edwards" userId="S::katie.edwards@esa.edu.au::43829014-7c9f-466b-a8d2-53186a146c56" providerId="AD" clId="Web-{34B7687E-8A62-232A-3BBA-E49C4C2FD212}"/>
    <pc:docChg chg="addSld delSld modSld sldOrd">
      <pc:chgData name="Katie Edwards" userId="S::katie.edwards@esa.edu.au::43829014-7c9f-466b-a8d2-53186a146c56" providerId="AD" clId="Web-{34B7687E-8A62-232A-3BBA-E49C4C2FD212}" dt="2022-10-13T03:25:38.919" v="432" actId="20577"/>
      <pc:docMkLst>
        <pc:docMk/>
      </pc:docMkLst>
      <pc:sldChg chg="ord">
        <pc:chgData name="Katie Edwards" userId="S::katie.edwards@esa.edu.au::43829014-7c9f-466b-a8d2-53186a146c56" providerId="AD" clId="Web-{34B7687E-8A62-232A-3BBA-E49C4C2FD212}" dt="2022-10-13T03:16:29.906" v="295"/>
        <pc:sldMkLst>
          <pc:docMk/>
          <pc:sldMk cId="455989217" sldId="279"/>
        </pc:sldMkLst>
      </pc:sldChg>
      <pc:sldChg chg="del">
        <pc:chgData name="Katie Edwards" userId="S::katie.edwards@esa.edu.au::43829014-7c9f-466b-a8d2-53186a146c56" providerId="AD" clId="Web-{34B7687E-8A62-232A-3BBA-E49C4C2FD212}" dt="2022-10-13T03:16:13.312" v="290"/>
        <pc:sldMkLst>
          <pc:docMk/>
          <pc:sldMk cId="1605541315" sldId="283"/>
        </pc:sldMkLst>
      </pc:sldChg>
      <pc:sldChg chg="modSp">
        <pc:chgData name="Katie Edwards" userId="S::katie.edwards@esa.edu.au::43829014-7c9f-466b-a8d2-53186a146c56" providerId="AD" clId="Web-{34B7687E-8A62-232A-3BBA-E49C4C2FD212}" dt="2022-10-13T03:16:49.704" v="300" actId="20577"/>
        <pc:sldMkLst>
          <pc:docMk/>
          <pc:sldMk cId="3771035802" sldId="287"/>
        </pc:sldMkLst>
        <pc:spChg chg="mod">
          <ac:chgData name="Katie Edwards" userId="S::katie.edwards@esa.edu.au::43829014-7c9f-466b-a8d2-53186a146c56" providerId="AD" clId="Web-{34B7687E-8A62-232A-3BBA-E49C4C2FD212}" dt="2022-10-13T03:16:49.704" v="300" actId="20577"/>
          <ac:spMkLst>
            <pc:docMk/>
            <pc:sldMk cId="3771035802" sldId="287"/>
            <ac:spMk id="6" creationId="{E396B89A-3AAE-475B-8016-A3A0F6990CE7}"/>
          </ac:spMkLst>
        </pc:spChg>
      </pc:sldChg>
      <pc:sldChg chg="ord">
        <pc:chgData name="Katie Edwards" userId="S::katie.edwards@esa.edu.au::43829014-7c9f-466b-a8d2-53186a146c56" providerId="AD" clId="Web-{34B7687E-8A62-232A-3BBA-E49C4C2FD212}" dt="2022-10-13T03:16:39.532" v="297"/>
        <pc:sldMkLst>
          <pc:docMk/>
          <pc:sldMk cId="4256862491" sldId="291"/>
        </pc:sldMkLst>
      </pc:sldChg>
      <pc:sldChg chg="modSp">
        <pc:chgData name="Katie Edwards" userId="S::katie.edwards@esa.edu.au::43829014-7c9f-466b-a8d2-53186a146c56" providerId="AD" clId="Web-{34B7687E-8A62-232A-3BBA-E49C4C2FD212}" dt="2022-10-13T03:17:00.376" v="302" actId="20577"/>
        <pc:sldMkLst>
          <pc:docMk/>
          <pc:sldMk cId="2464316529" sldId="295"/>
        </pc:sldMkLst>
        <pc:spChg chg="mod">
          <ac:chgData name="Katie Edwards" userId="S::katie.edwards@esa.edu.au::43829014-7c9f-466b-a8d2-53186a146c56" providerId="AD" clId="Web-{34B7687E-8A62-232A-3BBA-E49C4C2FD212}" dt="2022-10-13T03:17:00.376" v="302" actId="20577"/>
          <ac:spMkLst>
            <pc:docMk/>
            <pc:sldMk cId="2464316529" sldId="295"/>
            <ac:spMk id="6" creationId="{E396B89A-3AAE-475B-8016-A3A0F6990CE7}"/>
          </ac:spMkLst>
        </pc:spChg>
      </pc:sldChg>
      <pc:sldChg chg="del">
        <pc:chgData name="Katie Edwards" userId="S::katie.edwards@esa.edu.au::43829014-7c9f-466b-a8d2-53186a146c56" providerId="AD" clId="Web-{34B7687E-8A62-232A-3BBA-E49C4C2FD212}" dt="2022-10-13T03:17:41.861" v="316"/>
        <pc:sldMkLst>
          <pc:docMk/>
          <pc:sldMk cId="3942004407" sldId="303"/>
        </pc:sldMkLst>
      </pc:sldChg>
      <pc:sldChg chg="modSp">
        <pc:chgData name="Katie Edwards" userId="S::katie.edwards@esa.edu.au::43829014-7c9f-466b-a8d2-53186a146c56" providerId="AD" clId="Web-{34B7687E-8A62-232A-3BBA-E49C4C2FD212}" dt="2022-10-13T03:18:17.878" v="327" actId="20577"/>
        <pc:sldMkLst>
          <pc:docMk/>
          <pc:sldMk cId="2551938606" sldId="307"/>
        </pc:sldMkLst>
        <pc:spChg chg="mod">
          <ac:chgData name="Katie Edwards" userId="S::katie.edwards@esa.edu.au::43829014-7c9f-466b-a8d2-53186a146c56" providerId="AD" clId="Web-{34B7687E-8A62-232A-3BBA-E49C4C2FD212}" dt="2022-10-13T03:18:17.878" v="327" actId="20577"/>
          <ac:spMkLst>
            <pc:docMk/>
            <pc:sldMk cId="2551938606" sldId="307"/>
            <ac:spMk id="6" creationId="{E396B89A-3AAE-475B-8016-A3A0F6990CE7}"/>
          </ac:spMkLst>
        </pc:spChg>
      </pc:sldChg>
      <pc:sldChg chg="del">
        <pc:chgData name="Katie Edwards" userId="S::katie.edwards@esa.edu.au::43829014-7c9f-466b-a8d2-53186a146c56" providerId="AD" clId="Web-{34B7687E-8A62-232A-3BBA-E49C4C2FD212}" dt="2022-10-13T03:18:24.159" v="329"/>
        <pc:sldMkLst>
          <pc:docMk/>
          <pc:sldMk cId="1586101168" sldId="315"/>
        </pc:sldMkLst>
      </pc:sldChg>
      <pc:sldChg chg="del">
        <pc:chgData name="Katie Edwards" userId="S::katie.edwards@esa.edu.au::43829014-7c9f-466b-a8d2-53186a146c56" providerId="AD" clId="Web-{34B7687E-8A62-232A-3BBA-E49C4C2FD212}" dt="2022-10-13T03:18:42.519" v="335"/>
        <pc:sldMkLst>
          <pc:docMk/>
          <pc:sldMk cId="3193756179" sldId="323"/>
        </pc:sldMkLst>
      </pc:sldChg>
      <pc:sldChg chg="addSp delSp modSp">
        <pc:chgData name="Katie Edwards" userId="S::katie.edwards@esa.edu.au::43829014-7c9f-466b-a8d2-53186a146c56" providerId="AD" clId="Web-{34B7687E-8A62-232A-3BBA-E49C4C2FD212}" dt="2022-10-13T03:13:36.965" v="1"/>
        <pc:sldMkLst>
          <pc:docMk/>
          <pc:sldMk cId="3012782852" sldId="329"/>
        </pc:sldMkLst>
        <pc:picChg chg="add del mod">
          <ac:chgData name="Katie Edwards" userId="S::katie.edwards@esa.edu.au::43829014-7c9f-466b-a8d2-53186a146c56" providerId="AD" clId="Web-{34B7687E-8A62-232A-3BBA-E49C4C2FD212}" dt="2022-10-13T03:13:36.965" v="1"/>
          <ac:picMkLst>
            <pc:docMk/>
            <pc:sldMk cId="3012782852" sldId="329"/>
            <ac:picMk id="2" creationId="{D2886FC6-C905-41A8-8022-E9D8A53ABBF3}"/>
          </ac:picMkLst>
        </pc:picChg>
      </pc:sldChg>
      <pc:sldChg chg="ord">
        <pc:chgData name="Katie Edwards" userId="S::katie.edwards@esa.edu.au::43829014-7c9f-466b-a8d2-53186a146c56" providerId="AD" clId="Web-{34B7687E-8A62-232A-3BBA-E49C4C2FD212}" dt="2022-10-13T03:15:39.858" v="280"/>
        <pc:sldMkLst>
          <pc:docMk/>
          <pc:sldMk cId="2854380548" sldId="333"/>
        </pc:sldMkLst>
      </pc:sldChg>
      <pc:sldChg chg="ord">
        <pc:chgData name="Katie Edwards" userId="S::katie.edwards@esa.edu.au::43829014-7c9f-466b-a8d2-53186a146c56" providerId="AD" clId="Web-{34B7687E-8A62-232A-3BBA-E49C4C2FD212}" dt="2022-10-13T03:16:03.640" v="287"/>
        <pc:sldMkLst>
          <pc:docMk/>
          <pc:sldMk cId="2366016493" sldId="335"/>
        </pc:sldMkLst>
      </pc:sldChg>
      <pc:sldChg chg="del">
        <pc:chgData name="Katie Edwards" userId="S::katie.edwards@esa.edu.au::43829014-7c9f-466b-a8d2-53186a146c56" providerId="AD" clId="Web-{34B7687E-8A62-232A-3BBA-E49C4C2FD212}" dt="2022-10-13T03:16:11.312" v="288"/>
        <pc:sldMkLst>
          <pc:docMk/>
          <pc:sldMk cId="2173181355" sldId="336"/>
        </pc:sldMkLst>
      </pc:sldChg>
      <pc:sldChg chg="del">
        <pc:chgData name="Katie Edwards" userId="S::katie.edwards@esa.edu.au::43829014-7c9f-466b-a8d2-53186a146c56" providerId="AD" clId="Web-{34B7687E-8A62-232A-3BBA-E49C4C2FD212}" dt="2022-10-13T03:16:12.390" v="289"/>
        <pc:sldMkLst>
          <pc:docMk/>
          <pc:sldMk cId="35882001" sldId="337"/>
        </pc:sldMkLst>
      </pc:sldChg>
      <pc:sldChg chg="ord">
        <pc:chgData name="Katie Edwards" userId="S::katie.edwards@esa.edu.au::43829014-7c9f-466b-a8d2-53186a146c56" providerId="AD" clId="Web-{34B7687E-8A62-232A-3BBA-E49C4C2FD212}" dt="2022-10-13T03:16:19.047" v="291"/>
        <pc:sldMkLst>
          <pc:docMk/>
          <pc:sldMk cId="1460018966" sldId="342"/>
        </pc:sldMkLst>
      </pc:sldChg>
      <pc:sldChg chg="ord">
        <pc:chgData name="Katie Edwards" userId="S::katie.edwards@esa.edu.au::43829014-7c9f-466b-a8d2-53186a146c56" providerId="AD" clId="Web-{34B7687E-8A62-232A-3BBA-E49C4C2FD212}" dt="2022-10-13T03:16:34.625" v="296"/>
        <pc:sldMkLst>
          <pc:docMk/>
          <pc:sldMk cId="642169200" sldId="343"/>
        </pc:sldMkLst>
      </pc:sldChg>
      <pc:sldChg chg="ord">
        <pc:chgData name="Katie Edwards" userId="S::katie.edwards@esa.edu.au::43829014-7c9f-466b-a8d2-53186a146c56" providerId="AD" clId="Web-{34B7687E-8A62-232A-3BBA-E49C4C2FD212}" dt="2022-10-13T03:16:42.376" v="298"/>
        <pc:sldMkLst>
          <pc:docMk/>
          <pc:sldMk cId="1083197645" sldId="344"/>
        </pc:sldMkLst>
      </pc:sldChg>
      <pc:sldChg chg="ord">
        <pc:chgData name="Katie Edwards" userId="S::katie.edwards@esa.edu.au::43829014-7c9f-466b-a8d2-53186a146c56" providerId="AD" clId="Web-{34B7687E-8A62-232A-3BBA-E49C4C2FD212}" dt="2022-10-13T03:16:54.501" v="301"/>
        <pc:sldMkLst>
          <pc:docMk/>
          <pc:sldMk cId="3095923958" sldId="346"/>
        </pc:sldMkLst>
      </pc:sldChg>
      <pc:sldChg chg="del">
        <pc:chgData name="Katie Edwards" userId="S::katie.edwards@esa.edu.au::43829014-7c9f-466b-a8d2-53186a146c56" providerId="AD" clId="Web-{34B7687E-8A62-232A-3BBA-E49C4C2FD212}" dt="2022-10-13T03:17:01.876" v="303"/>
        <pc:sldMkLst>
          <pc:docMk/>
          <pc:sldMk cId="3488403379" sldId="347"/>
        </pc:sldMkLst>
      </pc:sldChg>
      <pc:sldChg chg="del">
        <pc:chgData name="Katie Edwards" userId="S::katie.edwards@esa.edu.au::43829014-7c9f-466b-a8d2-53186a146c56" providerId="AD" clId="Web-{34B7687E-8A62-232A-3BBA-E49C4C2FD212}" dt="2022-10-13T03:17:03.376" v="304"/>
        <pc:sldMkLst>
          <pc:docMk/>
          <pc:sldMk cId="3228590727" sldId="348"/>
        </pc:sldMkLst>
      </pc:sldChg>
      <pc:sldChg chg="ord">
        <pc:chgData name="Katie Edwards" userId="S::katie.edwards@esa.edu.au::43829014-7c9f-466b-a8d2-53186a146c56" providerId="AD" clId="Web-{34B7687E-8A62-232A-3BBA-E49C4C2FD212}" dt="2022-10-13T03:17:05.439" v="305"/>
        <pc:sldMkLst>
          <pc:docMk/>
          <pc:sldMk cId="528631804" sldId="349"/>
        </pc:sldMkLst>
      </pc:sldChg>
      <pc:sldChg chg="modSp">
        <pc:chgData name="Katie Edwards" userId="S::katie.edwards@esa.edu.au::43829014-7c9f-466b-a8d2-53186a146c56" providerId="AD" clId="Web-{34B7687E-8A62-232A-3BBA-E49C4C2FD212}" dt="2022-10-13T03:17:38.705" v="314" actId="20577"/>
        <pc:sldMkLst>
          <pc:docMk/>
          <pc:sldMk cId="281303405" sldId="352"/>
        </pc:sldMkLst>
        <pc:spChg chg="mod">
          <ac:chgData name="Katie Edwards" userId="S::katie.edwards@esa.edu.au::43829014-7c9f-466b-a8d2-53186a146c56" providerId="AD" clId="Web-{34B7687E-8A62-232A-3BBA-E49C4C2FD212}" dt="2022-10-13T03:17:38.705" v="314" actId="20577"/>
          <ac:spMkLst>
            <pc:docMk/>
            <pc:sldMk cId="281303405" sldId="352"/>
            <ac:spMk id="6" creationId="{E396B89A-3AAE-475B-8016-A3A0F6990CE7}"/>
          </ac:spMkLst>
        </pc:spChg>
      </pc:sldChg>
      <pc:sldChg chg="ord">
        <pc:chgData name="Katie Edwards" userId="S::katie.edwards@esa.edu.au::43829014-7c9f-466b-a8d2-53186a146c56" providerId="AD" clId="Web-{34B7687E-8A62-232A-3BBA-E49C4C2FD212}" dt="2022-10-13T03:17:15.439" v="306"/>
        <pc:sldMkLst>
          <pc:docMk/>
          <pc:sldMk cId="3586220674" sldId="356"/>
        </pc:sldMkLst>
      </pc:sldChg>
      <pc:sldChg chg="ord">
        <pc:chgData name="Katie Edwards" userId="S::katie.edwards@esa.edu.au::43829014-7c9f-466b-a8d2-53186a146c56" providerId="AD" clId="Web-{34B7687E-8A62-232A-3BBA-E49C4C2FD212}" dt="2022-10-13T03:17:40.408" v="315"/>
        <pc:sldMkLst>
          <pc:docMk/>
          <pc:sldMk cId="2343463616" sldId="357"/>
        </pc:sldMkLst>
      </pc:sldChg>
      <pc:sldChg chg="del">
        <pc:chgData name="Katie Edwards" userId="S::katie.edwards@esa.edu.au::43829014-7c9f-466b-a8d2-53186a146c56" providerId="AD" clId="Web-{34B7687E-8A62-232A-3BBA-E49C4C2FD212}" dt="2022-10-13T03:18:20.862" v="328"/>
        <pc:sldMkLst>
          <pc:docMk/>
          <pc:sldMk cId="2608394882" sldId="358"/>
        </pc:sldMkLst>
      </pc:sldChg>
      <pc:sldChg chg="ord">
        <pc:chgData name="Katie Edwards" userId="S::katie.edwards@esa.edu.au::43829014-7c9f-466b-a8d2-53186a146c56" providerId="AD" clId="Web-{34B7687E-8A62-232A-3BBA-E49C4C2FD212}" dt="2022-10-13T03:18:12.909" v="325"/>
        <pc:sldMkLst>
          <pc:docMk/>
          <pc:sldMk cId="818112565" sldId="361"/>
        </pc:sldMkLst>
      </pc:sldChg>
      <pc:sldChg chg="del">
        <pc:chgData name="Katie Edwards" userId="S::katie.edwards@esa.edu.au::43829014-7c9f-466b-a8d2-53186a146c56" providerId="AD" clId="Web-{34B7687E-8A62-232A-3BBA-E49C4C2FD212}" dt="2022-10-13T03:18:49.410" v="336"/>
        <pc:sldMkLst>
          <pc:docMk/>
          <pc:sldMk cId="506462291" sldId="366"/>
        </pc:sldMkLst>
      </pc:sldChg>
      <pc:sldChg chg="ord">
        <pc:chgData name="Katie Edwards" userId="S::katie.edwards@esa.edu.au::43829014-7c9f-466b-a8d2-53186a146c56" providerId="AD" clId="Web-{34B7687E-8A62-232A-3BBA-E49C4C2FD212}" dt="2022-10-13T03:18:40.238" v="334"/>
        <pc:sldMkLst>
          <pc:docMk/>
          <pc:sldMk cId="1313430544" sldId="367"/>
        </pc:sldMkLst>
      </pc:sldChg>
      <pc:sldChg chg="ord">
        <pc:chgData name="Katie Edwards" userId="S::katie.edwards@esa.edu.au::43829014-7c9f-466b-a8d2-53186a146c56" providerId="AD" clId="Web-{34B7687E-8A62-232A-3BBA-E49C4C2FD212}" dt="2022-10-13T03:17:52.799" v="317"/>
        <pc:sldMkLst>
          <pc:docMk/>
          <pc:sldMk cId="1171731801" sldId="368"/>
        </pc:sldMkLst>
      </pc:sldChg>
      <pc:sldChg chg="del">
        <pc:chgData name="Katie Edwards" userId="S::katie.edwards@esa.edu.au::43829014-7c9f-466b-a8d2-53186a146c56" providerId="AD" clId="Web-{34B7687E-8A62-232A-3BBA-E49C4C2FD212}" dt="2022-10-13T03:18:55.144" v="337"/>
        <pc:sldMkLst>
          <pc:docMk/>
          <pc:sldMk cId="191895433" sldId="369"/>
        </pc:sldMkLst>
      </pc:sldChg>
      <pc:sldChg chg="ord">
        <pc:chgData name="Katie Edwards" userId="S::katie.edwards@esa.edu.au::43829014-7c9f-466b-a8d2-53186a146c56" providerId="AD" clId="Web-{34B7687E-8A62-232A-3BBA-E49C4C2FD212}" dt="2022-10-13T03:15:02.420" v="266"/>
        <pc:sldMkLst>
          <pc:docMk/>
          <pc:sldMk cId="349529762" sldId="372"/>
        </pc:sldMkLst>
      </pc:sldChg>
      <pc:sldChg chg="ord">
        <pc:chgData name="Katie Edwards" userId="S::katie.edwards@esa.edu.au::43829014-7c9f-466b-a8d2-53186a146c56" providerId="AD" clId="Web-{34B7687E-8A62-232A-3BBA-E49C4C2FD212}" dt="2022-10-13T03:15:18.983" v="273"/>
        <pc:sldMkLst>
          <pc:docMk/>
          <pc:sldMk cId="2389586965" sldId="373"/>
        </pc:sldMkLst>
      </pc:sldChg>
      <pc:sldChg chg="del">
        <pc:chgData name="Katie Edwards" userId="S::katie.edwards@esa.edu.au::43829014-7c9f-466b-a8d2-53186a146c56" providerId="AD" clId="Web-{34B7687E-8A62-232A-3BBA-E49C4C2FD212}" dt="2022-10-13T03:19:03.426" v="338"/>
        <pc:sldMkLst>
          <pc:docMk/>
          <pc:sldMk cId="2437014353" sldId="376"/>
        </pc:sldMkLst>
      </pc:sldChg>
      <pc:sldChg chg="del">
        <pc:chgData name="Katie Edwards" userId="S::katie.edwards@esa.edu.au::43829014-7c9f-466b-a8d2-53186a146c56" providerId="AD" clId="Web-{34B7687E-8A62-232A-3BBA-E49C4C2FD212}" dt="2022-10-13T03:19:03.910" v="339"/>
        <pc:sldMkLst>
          <pc:docMk/>
          <pc:sldMk cId="2521356547" sldId="377"/>
        </pc:sldMkLst>
      </pc:sldChg>
      <pc:sldChg chg="ord">
        <pc:chgData name="Katie Edwards" userId="S::katie.edwards@esa.edu.au::43829014-7c9f-466b-a8d2-53186a146c56" providerId="AD" clId="Web-{34B7687E-8A62-232A-3BBA-E49C4C2FD212}" dt="2022-10-13T03:23:35.213" v="402"/>
        <pc:sldMkLst>
          <pc:docMk/>
          <pc:sldMk cId="1302945710" sldId="381"/>
        </pc:sldMkLst>
      </pc:sldChg>
      <pc:sldChg chg="modSp">
        <pc:chgData name="Katie Edwards" userId="S::katie.edwards@esa.edu.au::43829014-7c9f-466b-a8d2-53186a146c56" providerId="AD" clId="Web-{34B7687E-8A62-232A-3BBA-E49C4C2FD212}" dt="2022-10-13T03:23:41.604" v="403" actId="20577"/>
        <pc:sldMkLst>
          <pc:docMk/>
          <pc:sldMk cId="1577793021" sldId="385"/>
        </pc:sldMkLst>
        <pc:spChg chg="mod">
          <ac:chgData name="Katie Edwards" userId="S::katie.edwards@esa.edu.au::43829014-7c9f-466b-a8d2-53186a146c56" providerId="AD" clId="Web-{34B7687E-8A62-232A-3BBA-E49C4C2FD212}" dt="2022-10-13T03:23:41.604" v="403" actId="20577"/>
          <ac:spMkLst>
            <pc:docMk/>
            <pc:sldMk cId="1577793021" sldId="385"/>
            <ac:spMk id="6" creationId="{E396B89A-3AAE-475B-8016-A3A0F6990CE7}"/>
          </ac:spMkLst>
        </pc:spChg>
      </pc:sldChg>
      <pc:sldChg chg="add del">
        <pc:chgData name="Katie Edwards" userId="S::katie.edwards@esa.edu.au::43829014-7c9f-466b-a8d2-53186a146c56" providerId="AD" clId="Web-{34B7687E-8A62-232A-3BBA-E49C4C2FD212}" dt="2022-10-13T03:14:06.591" v="133"/>
        <pc:sldMkLst>
          <pc:docMk/>
          <pc:sldMk cId="107985394" sldId="387"/>
        </pc:sldMkLst>
      </pc:sldChg>
      <pc:sldChg chg="modSp add replId">
        <pc:chgData name="Katie Edwards" userId="S::katie.edwards@esa.edu.au::43829014-7c9f-466b-a8d2-53186a146c56" providerId="AD" clId="Web-{34B7687E-8A62-232A-3BBA-E49C4C2FD212}" dt="2022-10-13T03:15:10.045" v="269" actId="20577"/>
        <pc:sldMkLst>
          <pc:docMk/>
          <pc:sldMk cId="1288691566" sldId="387"/>
        </pc:sldMkLst>
        <pc:spChg chg="mod">
          <ac:chgData name="Katie Edwards" userId="S::katie.edwards@esa.edu.au::43829014-7c9f-466b-a8d2-53186a146c56" providerId="AD" clId="Web-{34B7687E-8A62-232A-3BBA-E49C4C2FD212}" dt="2022-10-13T03:15:10.045" v="269" actId="20577"/>
          <ac:spMkLst>
            <pc:docMk/>
            <pc:sldMk cId="1288691566" sldId="387"/>
            <ac:spMk id="6" creationId="{E396B89A-3AAE-475B-8016-A3A0F6990CE7}"/>
          </ac:spMkLst>
        </pc:spChg>
      </pc:sldChg>
      <pc:sldChg chg="add del">
        <pc:chgData name="Katie Edwards" userId="S::katie.edwards@esa.edu.au::43829014-7c9f-466b-a8d2-53186a146c56" providerId="AD" clId="Web-{34B7687E-8A62-232A-3BBA-E49C4C2FD212}" dt="2022-10-13T03:14:32.872" v="265"/>
        <pc:sldMkLst>
          <pc:docMk/>
          <pc:sldMk cId="3977449819" sldId="387"/>
        </pc:sldMkLst>
      </pc:sldChg>
      <pc:sldChg chg="add del">
        <pc:chgData name="Katie Edwards" userId="S::katie.edwards@esa.edu.au::43829014-7c9f-466b-a8d2-53186a146c56" providerId="AD" clId="Web-{34B7687E-8A62-232A-3BBA-E49C4C2FD212}" dt="2022-10-13T03:14:06.575" v="132"/>
        <pc:sldMkLst>
          <pc:docMk/>
          <pc:sldMk cId="1797099928" sldId="388"/>
        </pc:sldMkLst>
      </pc:sldChg>
      <pc:sldChg chg="modSp add replId">
        <pc:chgData name="Katie Edwards" userId="S::katie.edwards@esa.edu.au::43829014-7c9f-466b-a8d2-53186a146c56" providerId="AD" clId="Web-{34B7687E-8A62-232A-3BBA-E49C4C2FD212}" dt="2022-10-13T03:15:14.889" v="272" actId="20577"/>
        <pc:sldMkLst>
          <pc:docMk/>
          <pc:sldMk cId="3517349965" sldId="388"/>
        </pc:sldMkLst>
        <pc:spChg chg="mod">
          <ac:chgData name="Katie Edwards" userId="S::katie.edwards@esa.edu.au::43829014-7c9f-466b-a8d2-53186a146c56" providerId="AD" clId="Web-{34B7687E-8A62-232A-3BBA-E49C4C2FD212}" dt="2022-10-13T03:15:14.889" v="272" actId="20577"/>
          <ac:spMkLst>
            <pc:docMk/>
            <pc:sldMk cId="3517349965" sldId="388"/>
            <ac:spMk id="6" creationId="{E396B89A-3AAE-475B-8016-A3A0F6990CE7}"/>
          </ac:spMkLst>
        </pc:spChg>
      </pc:sldChg>
      <pc:sldChg chg="add del">
        <pc:chgData name="Katie Edwards" userId="S::katie.edwards@esa.edu.au::43829014-7c9f-466b-a8d2-53186a146c56" providerId="AD" clId="Web-{34B7687E-8A62-232A-3BBA-E49C4C2FD212}" dt="2022-10-13T03:14:32.872" v="264"/>
        <pc:sldMkLst>
          <pc:docMk/>
          <pc:sldMk cId="3605345311" sldId="388"/>
        </pc:sldMkLst>
      </pc:sldChg>
      <pc:sldChg chg="add del">
        <pc:chgData name="Katie Edwards" userId="S::katie.edwards@esa.edu.au::43829014-7c9f-466b-a8d2-53186a146c56" providerId="AD" clId="Web-{34B7687E-8A62-232A-3BBA-E49C4C2FD212}" dt="2022-10-13T03:14:32.872" v="263"/>
        <pc:sldMkLst>
          <pc:docMk/>
          <pc:sldMk cId="1883300464" sldId="389"/>
        </pc:sldMkLst>
      </pc:sldChg>
      <pc:sldChg chg="add del">
        <pc:chgData name="Katie Edwards" userId="S::katie.edwards@esa.edu.au::43829014-7c9f-466b-a8d2-53186a146c56" providerId="AD" clId="Web-{34B7687E-8A62-232A-3BBA-E49C4C2FD212}" dt="2022-10-13T03:14:06.575" v="131"/>
        <pc:sldMkLst>
          <pc:docMk/>
          <pc:sldMk cId="4120764850" sldId="389"/>
        </pc:sldMkLst>
      </pc:sldChg>
      <pc:sldChg chg="modSp add replId">
        <pc:chgData name="Katie Edwards" userId="S::katie.edwards@esa.edu.au::43829014-7c9f-466b-a8d2-53186a146c56" providerId="AD" clId="Web-{34B7687E-8A62-232A-3BBA-E49C4C2FD212}" dt="2022-10-13T03:15:24.217" v="275" actId="20577"/>
        <pc:sldMkLst>
          <pc:docMk/>
          <pc:sldMk cId="4248087818" sldId="389"/>
        </pc:sldMkLst>
        <pc:spChg chg="mod">
          <ac:chgData name="Katie Edwards" userId="S::katie.edwards@esa.edu.au::43829014-7c9f-466b-a8d2-53186a146c56" providerId="AD" clId="Web-{34B7687E-8A62-232A-3BBA-E49C4C2FD212}" dt="2022-10-13T03:15:24.217" v="275" actId="20577"/>
          <ac:spMkLst>
            <pc:docMk/>
            <pc:sldMk cId="4248087818" sldId="389"/>
            <ac:spMk id="6" creationId="{E396B89A-3AAE-475B-8016-A3A0F6990CE7}"/>
          </ac:spMkLst>
        </pc:spChg>
      </pc:sldChg>
      <pc:sldChg chg="add del">
        <pc:chgData name="Katie Edwards" userId="S::katie.edwards@esa.edu.au::43829014-7c9f-466b-a8d2-53186a146c56" providerId="AD" clId="Web-{34B7687E-8A62-232A-3BBA-E49C4C2FD212}" dt="2022-10-13T03:14:06.575" v="130"/>
        <pc:sldMkLst>
          <pc:docMk/>
          <pc:sldMk cId="3506009094" sldId="390"/>
        </pc:sldMkLst>
      </pc:sldChg>
      <pc:sldChg chg="add del">
        <pc:chgData name="Katie Edwards" userId="S::katie.edwards@esa.edu.au::43829014-7c9f-466b-a8d2-53186a146c56" providerId="AD" clId="Web-{34B7687E-8A62-232A-3BBA-E49C4C2FD212}" dt="2022-10-13T03:14:32.872" v="262"/>
        <pc:sldMkLst>
          <pc:docMk/>
          <pc:sldMk cId="3764612668" sldId="390"/>
        </pc:sldMkLst>
      </pc:sldChg>
      <pc:sldChg chg="modSp add replId">
        <pc:chgData name="Katie Edwards" userId="S::katie.edwards@esa.edu.au::43829014-7c9f-466b-a8d2-53186a146c56" providerId="AD" clId="Web-{34B7687E-8A62-232A-3BBA-E49C4C2FD212}" dt="2022-10-13T03:15:33.655" v="278" actId="20577"/>
        <pc:sldMkLst>
          <pc:docMk/>
          <pc:sldMk cId="4075059903" sldId="390"/>
        </pc:sldMkLst>
        <pc:spChg chg="mod">
          <ac:chgData name="Katie Edwards" userId="S::katie.edwards@esa.edu.au::43829014-7c9f-466b-a8d2-53186a146c56" providerId="AD" clId="Web-{34B7687E-8A62-232A-3BBA-E49C4C2FD212}" dt="2022-10-13T03:15:33.655" v="278" actId="20577"/>
          <ac:spMkLst>
            <pc:docMk/>
            <pc:sldMk cId="4075059903" sldId="390"/>
            <ac:spMk id="6" creationId="{E396B89A-3AAE-475B-8016-A3A0F6990CE7}"/>
          </ac:spMkLst>
        </pc:spChg>
      </pc:sldChg>
      <pc:sldChg chg="add del">
        <pc:chgData name="Katie Edwards" userId="S::katie.edwards@esa.edu.au::43829014-7c9f-466b-a8d2-53186a146c56" providerId="AD" clId="Web-{34B7687E-8A62-232A-3BBA-E49C4C2FD212}" dt="2022-10-13T03:14:32.872" v="261"/>
        <pc:sldMkLst>
          <pc:docMk/>
          <pc:sldMk cId="460227345" sldId="391"/>
        </pc:sldMkLst>
      </pc:sldChg>
      <pc:sldChg chg="modSp add replId">
        <pc:chgData name="Katie Edwards" userId="S::katie.edwards@esa.edu.au::43829014-7c9f-466b-a8d2-53186a146c56" providerId="AD" clId="Web-{34B7687E-8A62-232A-3BBA-E49C4C2FD212}" dt="2022-10-13T03:15:36.499" v="279" actId="20577"/>
        <pc:sldMkLst>
          <pc:docMk/>
          <pc:sldMk cId="1784637275" sldId="391"/>
        </pc:sldMkLst>
        <pc:spChg chg="mod">
          <ac:chgData name="Katie Edwards" userId="S::katie.edwards@esa.edu.au::43829014-7c9f-466b-a8d2-53186a146c56" providerId="AD" clId="Web-{34B7687E-8A62-232A-3BBA-E49C4C2FD212}" dt="2022-10-13T03:15:36.499" v="279" actId="20577"/>
          <ac:spMkLst>
            <pc:docMk/>
            <pc:sldMk cId="1784637275" sldId="391"/>
            <ac:spMk id="6" creationId="{E396B89A-3AAE-475B-8016-A3A0F6990CE7}"/>
          </ac:spMkLst>
        </pc:spChg>
      </pc:sldChg>
      <pc:sldChg chg="add del">
        <pc:chgData name="Katie Edwards" userId="S::katie.edwards@esa.edu.au::43829014-7c9f-466b-a8d2-53186a146c56" providerId="AD" clId="Web-{34B7687E-8A62-232A-3BBA-E49C4C2FD212}" dt="2022-10-13T03:14:06.575" v="129"/>
        <pc:sldMkLst>
          <pc:docMk/>
          <pc:sldMk cId="2371314004" sldId="391"/>
        </pc:sldMkLst>
      </pc:sldChg>
      <pc:sldChg chg="modSp add ord replId">
        <pc:chgData name="Katie Edwards" userId="S::katie.edwards@esa.edu.au::43829014-7c9f-466b-a8d2-53186a146c56" providerId="AD" clId="Web-{34B7687E-8A62-232A-3BBA-E49C4C2FD212}" dt="2022-10-13T03:15:50.156" v="283" actId="20577"/>
        <pc:sldMkLst>
          <pc:docMk/>
          <pc:sldMk cId="3194129027" sldId="392"/>
        </pc:sldMkLst>
        <pc:spChg chg="mod">
          <ac:chgData name="Katie Edwards" userId="S::katie.edwards@esa.edu.au::43829014-7c9f-466b-a8d2-53186a146c56" providerId="AD" clId="Web-{34B7687E-8A62-232A-3BBA-E49C4C2FD212}" dt="2022-10-13T03:15:50.156" v="283" actId="20577"/>
          <ac:spMkLst>
            <pc:docMk/>
            <pc:sldMk cId="3194129027" sldId="392"/>
            <ac:spMk id="6" creationId="{E396B89A-3AAE-475B-8016-A3A0F6990CE7}"/>
          </ac:spMkLst>
        </pc:spChg>
      </pc:sldChg>
      <pc:sldChg chg="add del">
        <pc:chgData name="Katie Edwards" userId="S::katie.edwards@esa.edu.au::43829014-7c9f-466b-a8d2-53186a146c56" providerId="AD" clId="Web-{34B7687E-8A62-232A-3BBA-E49C4C2FD212}" dt="2022-10-13T03:14:32.872" v="260"/>
        <pc:sldMkLst>
          <pc:docMk/>
          <pc:sldMk cId="3228021836" sldId="392"/>
        </pc:sldMkLst>
      </pc:sldChg>
      <pc:sldChg chg="add del">
        <pc:chgData name="Katie Edwards" userId="S::katie.edwards@esa.edu.au::43829014-7c9f-466b-a8d2-53186a146c56" providerId="AD" clId="Web-{34B7687E-8A62-232A-3BBA-E49C4C2FD212}" dt="2022-10-13T03:14:06.575" v="128"/>
        <pc:sldMkLst>
          <pc:docMk/>
          <pc:sldMk cId="3653286893" sldId="392"/>
        </pc:sldMkLst>
      </pc:sldChg>
      <pc:sldChg chg="add del">
        <pc:chgData name="Katie Edwards" userId="S::katie.edwards@esa.edu.au::43829014-7c9f-466b-a8d2-53186a146c56" providerId="AD" clId="Web-{34B7687E-8A62-232A-3BBA-E49C4C2FD212}" dt="2022-10-13T03:14:06.575" v="127"/>
        <pc:sldMkLst>
          <pc:docMk/>
          <pc:sldMk cId="2428447265" sldId="393"/>
        </pc:sldMkLst>
      </pc:sldChg>
      <pc:sldChg chg="add del">
        <pc:chgData name="Katie Edwards" userId="S::katie.edwards@esa.edu.au::43829014-7c9f-466b-a8d2-53186a146c56" providerId="AD" clId="Web-{34B7687E-8A62-232A-3BBA-E49C4C2FD212}" dt="2022-10-13T03:14:32.872" v="259"/>
        <pc:sldMkLst>
          <pc:docMk/>
          <pc:sldMk cId="2943881432" sldId="393"/>
        </pc:sldMkLst>
      </pc:sldChg>
      <pc:sldChg chg="modSp add replId">
        <pc:chgData name="Katie Edwards" userId="S::katie.edwards@esa.edu.au::43829014-7c9f-466b-a8d2-53186a146c56" providerId="AD" clId="Web-{34B7687E-8A62-232A-3BBA-E49C4C2FD212}" dt="2022-10-13T03:15:59.609" v="285" actId="20577"/>
        <pc:sldMkLst>
          <pc:docMk/>
          <pc:sldMk cId="3027504121" sldId="393"/>
        </pc:sldMkLst>
        <pc:spChg chg="mod">
          <ac:chgData name="Katie Edwards" userId="S::katie.edwards@esa.edu.au::43829014-7c9f-466b-a8d2-53186a146c56" providerId="AD" clId="Web-{34B7687E-8A62-232A-3BBA-E49C4C2FD212}" dt="2022-10-13T03:15:59.609" v="285" actId="20577"/>
          <ac:spMkLst>
            <pc:docMk/>
            <pc:sldMk cId="3027504121" sldId="393"/>
            <ac:spMk id="6" creationId="{E396B89A-3AAE-475B-8016-A3A0F6990CE7}"/>
          </ac:spMkLst>
        </pc:spChg>
      </pc:sldChg>
      <pc:sldChg chg="add del">
        <pc:chgData name="Katie Edwards" userId="S::katie.edwards@esa.edu.au::43829014-7c9f-466b-a8d2-53186a146c56" providerId="AD" clId="Web-{34B7687E-8A62-232A-3BBA-E49C4C2FD212}" dt="2022-10-13T03:14:06.575" v="126"/>
        <pc:sldMkLst>
          <pc:docMk/>
          <pc:sldMk cId="536615411" sldId="394"/>
        </pc:sldMkLst>
      </pc:sldChg>
      <pc:sldChg chg="modSp add replId">
        <pc:chgData name="Katie Edwards" userId="S::katie.edwards@esa.edu.au::43829014-7c9f-466b-a8d2-53186a146c56" providerId="AD" clId="Web-{34B7687E-8A62-232A-3BBA-E49C4C2FD212}" dt="2022-10-13T03:16:26.360" v="294" actId="20577"/>
        <pc:sldMkLst>
          <pc:docMk/>
          <pc:sldMk cId="727465394" sldId="394"/>
        </pc:sldMkLst>
        <pc:spChg chg="mod">
          <ac:chgData name="Katie Edwards" userId="S::katie.edwards@esa.edu.au::43829014-7c9f-466b-a8d2-53186a146c56" providerId="AD" clId="Web-{34B7687E-8A62-232A-3BBA-E49C4C2FD212}" dt="2022-10-13T03:16:26.360" v="294" actId="20577"/>
          <ac:spMkLst>
            <pc:docMk/>
            <pc:sldMk cId="727465394" sldId="394"/>
            <ac:spMk id="6" creationId="{E396B89A-3AAE-475B-8016-A3A0F6990CE7}"/>
          </ac:spMkLst>
        </pc:spChg>
      </pc:sldChg>
      <pc:sldChg chg="add del">
        <pc:chgData name="Katie Edwards" userId="S::katie.edwards@esa.edu.au::43829014-7c9f-466b-a8d2-53186a146c56" providerId="AD" clId="Web-{34B7687E-8A62-232A-3BBA-E49C4C2FD212}" dt="2022-10-13T03:14:32.872" v="258"/>
        <pc:sldMkLst>
          <pc:docMk/>
          <pc:sldMk cId="4068923738" sldId="394"/>
        </pc:sldMkLst>
      </pc:sldChg>
      <pc:sldChg chg="add del">
        <pc:chgData name="Katie Edwards" userId="S::katie.edwards@esa.edu.au::43829014-7c9f-466b-a8d2-53186a146c56" providerId="AD" clId="Web-{34B7687E-8A62-232A-3BBA-E49C4C2FD212}" dt="2022-10-13T03:14:06.575" v="125"/>
        <pc:sldMkLst>
          <pc:docMk/>
          <pc:sldMk cId="1885632726" sldId="395"/>
        </pc:sldMkLst>
      </pc:sldChg>
      <pc:sldChg chg="add del">
        <pc:chgData name="Katie Edwards" userId="S::katie.edwards@esa.edu.au::43829014-7c9f-466b-a8d2-53186a146c56" providerId="AD" clId="Web-{34B7687E-8A62-232A-3BBA-E49C4C2FD212}" dt="2022-10-13T03:14:32.872" v="257"/>
        <pc:sldMkLst>
          <pc:docMk/>
          <pc:sldMk cId="2362334599" sldId="395"/>
        </pc:sldMkLst>
      </pc:sldChg>
      <pc:sldChg chg="modSp add replId">
        <pc:chgData name="Katie Edwards" userId="S::katie.edwards@esa.edu.au::43829014-7c9f-466b-a8d2-53186a146c56" providerId="AD" clId="Web-{34B7687E-8A62-232A-3BBA-E49C4C2FD212}" dt="2022-10-13T03:17:21.970" v="310" actId="20577"/>
        <pc:sldMkLst>
          <pc:docMk/>
          <pc:sldMk cId="2689077305" sldId="395"/>
        </pc:sldMkLst>
        <pc:spChg chg="mod">
          <ac:chgData name="Katie Edwards" userId="S::katie.edwards@esa.edu.au::43829014-7c9f-466b-a8d2-53186a146c56" providerId="AD" clId="Web-{34B7687E-8A62-232A-3BBA-E49C4C2FD212}" dt="2022-10-13T03:17:21.970" v="310" actId="20577"/>
          <ac:spMkLst>
            <pc:docMk/>
            <pc:sldMk cId="2689077305" sldId="395"/>
            <ac:spMk id="6" creationId="{E396B89A-3AAE-475B-8016-A3A0F6990CE7}"/>
          </ac:spMkLst>
        </pc:spChg>
      </pc:sldChg>
      <pc:sldChg chg="add del">
        <pc:chgData name="Katie Edwards" userId="S::katie.edwards@esa.edu.au::43829014-7c9f-466b-a8d2-53186a146c56" providerId="AD" clId="Web-{34B7687E-8A62-232A-3BBA-E49C4C2FD212}" dt="2022-10-13T03:14:32.872" v="256"/>
        <pc:sldMkLst>
          <pc:docMk/>
          <pc:sldMk cId="3417809670" sldId="396"/>
        </pc:sldMkLst>
      </pc:sldChg>
      <pc:sldChg chg="add del">
        <pc:chgData name="Katie Edwards" userId="S::katie.edwards@esa.edu.au::43829014-7c9f-466b-a8d2-53186a146c56" providerId="AD" clId="Web-{34B7687E-8A62-232A-3BBA-E49C4C2FD212}" dt="2022-10-13T03:14:06.575" v="124"/>
        <pc:sldMkLst>
          <pc:docMk/>
          <pc:sldMk cId="3685282915" sldId="396"/>
        </pc:sldMkLst>
      </pc:sldChg>
      <pc:sldChg chg="modSp add replId">
        <pc:chgData name="Katie Edwards" userId="S::katie.edwards@esa.edu.au::43829014-7c9f-466b-a8d2-53186a146c56" providerId="AD" clId="Web-{34B7687E-8A62-232A-3BBA-E49C4C2FD212}" dt="2022-10-13T03:17:27.408" v="312" actId="20577"/>
        <pc:sldMkLst>
          <pc:docMk/>
          <pc:sldMk cId="3855526077" sldId="396"/>
        </pc:sldMkLst>
        <pc:spChg chg="mod">
          <ac:chgData name="Katie Edwards" userId="S::katie.edwards@esa.edu.au::43829014-7c9f-466b-a8d2-53186a146c56" providerId="AD" clId="Web-{34B7687E-8A62-232A-3BBA-E49C4C2FD212}" dt="2022-10-13T03:17:27.408" v="312" actId="20577"/>
          <ac:spMkLst>
            <pc:docMk/>
            <pc:sldMk cId="3855526077" sldId="396"/>
            <ac:spMk id="6" creationId="{E396B89A-3AAE-475B-8016-A3A0F6990CE7}"/>
          </ac:spMkLst>
        </pc:spChg>
      </pc:sldChg>
      <pc:sldChg chg="add del">
        <pc:chgData name="Katie Edwards" userId="S::katie.edwards@esa.edu.au::43829014-7c9f-466b-a8d2-53186a146c56" providerId="AD" clId="Web-{34B7687E-8A62-232A-3BBA-E49C4C2FD212}" dt="2022-10-13T03:14:32.872" v="255"/>
        <pc:sldMkLst>
          <pc:docMk/>
          <pc:sldMk cId="740853137" sldId="397"/>
        </pc:sldMkLst>
      </pc:sldChg>
      <pc:sldChg chg="modSp add replId">
        <pc:chgData name="Katie Edwards" userId="S::katie.edwards@esa.edu.au::43829014-7c9f-466b-a8d2-53186a146c56" providerId="AD" clId="Web-{34B7687E-8A62-232A-3BBA-E49C4C2FD212}" dt="2022-10-13T03:18:04.034" v="320" actId="20577"/>
        <pc:sldMkLst>
          <pc:docMk/>
          <pc:sldMk cId="2866989233" sldId="397"/>
        </pc:sldMkLst>
        <pc:spChg chg="mod">
          <ac:chgData name="Katie Edwards" userId="S::katie.edwards@esa.edu.au::43829014-7c9f-466b-a8d2-53186a146c56" providerId="AD" clId="Web-{34B7687E-8A62-232A-3BBA-E49C4C2FD212}" dt="2022-10-13T03:18:04.034" v="320" actId="20577"/>
          <ac:spMkLst>
            <pc:docMk/>
            <pc:sldMk cId="2866989233" sldId="397"/>
            <ac:spMk id="6" creationId="{E396B89A-3AAE-475B-8016-A3A0F6990CE7}"/>
          </ac:spMkLst>
        </pc:spChg>
      </pc:sldChg>
      <pc:sldChg chg="add del">
        <pc:chgData name="Katie Edwards" userId="S::katie.edwards@esa.edu.au::43829014-7c9f-466b-a8d2-53186a146c56" providerId="AD" clId="Web-{34B7687E-8A62-232A-3BBA-E49C4C2FD212}" dt="2022-10-13T03:14:06.575" v="123"/>
        <pc:sldMkLst>
          <pc:docMk/>
          <pc:sldMk cId="4266053236" sldId="397"/>
        </pc:sldMkLst>
      </pc:sldChg>
      <pc:sldChg chg="add del">
        <pc:chgData name="Katie Edwards" userId="S::katie.edwards@esa.edu.au::43829014-7c9f-466b-a8d2-53186a146c56" providerId="AD" clId="Web-{34B7687E-8A62-232A-3BBA-E49C4C2FD212}" dt="2022-10-13T03:14:32.872" v="254"/>
        <pc:sldMkLst>
          <pc:docMk/>
          <pc:sldMk cId="1158139607" sldId="398"/>
        </pc:sldMkLst>
      </pc:sldChg>
      <pc:sldChg chg="add del">
        <pc:chgData name="Katie Edwards" userId="S::katie.edwards@esa.edu.au::43829014-7c9f-466b-a8d2-53186a146c56" providerId="AD" clId="Web-{34B7687E-8A62-232A-3BBA-E49C4C2FD212}" dt="2022-10-13T03:14:06.575" v="122"/>
        <pc:sldMkLst>
          <pc:docMk/>
          <pc:sldMk cId="2428812835" sldId="398"/>
        </pc:sldMkLst>
      </pc:sldChg>
      <pc:sldChg chg="modSp add replId">
        <pc:chgData name="Katie Edwards" userId="S::katie.edwards@esa.edu.au::43829014-7c9f-466b-a8d2-53186a146c56" providerId="AD" clId="Web-{34B7687E-8A62-232A-3BBA-E49C4C2FD212}" dt="2022-10-13T03:18:07.753" v="324" actId="20577"/>
        <pc:sldMkLst>
          <pc:docMk/>
          <pc:sldMk cId="2820018595" sldId="398"/>
        </pc:sldMkLst>
        <pc:spChg chg="mod">
          <ac:chgData name="Katie Edwards" userId="S::katie.edwards@esa.edu.au::43829014-7c9f-466b-a8d2-53186a146c56" providerId="AD" clId="Web-{34B7687E-8A62-232A-3BBA-E49C4C2FD212}" dt="2022-10-13T03:18:07.753" v="324" actId="20577"/>
          <ac:spMkLst>
            <pc:docMk/>
            <pc:sldMk cId="2820018595" sldId="398"/>
            <ac:spMk id="6" creationId="{E396B89A-3AAE-475B-8016-A3A0F6990CE7}"/>
          </ac:spMkLst>
        </pc:spChg>
      </pc:sldChg>
      <pc:sldChg chg="modSp add replId">
        <pc:chgData name="Katie Edwards" userId="S::katie.edwards@esa.edu.au::43829014-7c9f-466b-a8d2-53186a146c56" providerId="AD" clId="Web-{34B7687E-8A62-232A-3BBA-E49C4C2FD212}" dt="2022-10-13T03:18:30.487" v="331" actId="20577"/>
        <pc:sldMkLst>
          <pc:docMk/>
          <pc:sldMk cId="13854414" sldId="399"/>
        </pc:sldMkLst>
        <pc:spChg chg="mod">
          <ac:chgData name="Katie Edwards" userId="S::katie.edwards@esa.edu.au::43829014-7c9f-466b-a8d2-53186a146c56" providerId="AD" clId="Web-{34B7687E-8A62-232A-3BBA-E49C4C2FD212}" dt="2022-10-13T03:18:30.487" v="331" actId="20577"/>
          <ac:spMkLst>
            <pc:docMk/>
            <pc:sldMk cId="13854414" sldId="399"/>
            <ac:spMk id="6" creationId="{E396B89A-3AAE-475B-8016-A3A0F6990CE7}"/>
          </ac:spMkLst>
        </pc:spChg>
      </pc:sldChg>
      <pc:sldChg chg="add del">
        <pc:chgData name="Katie Edwards" userId="S::katie.edwards@esa.edu.au::43829014-7c9f-466b-a8d2-53186a146c56" providerId="AD" clId="Web-{34B7687E-8A62-232A-3BBA-E49C4C2FD212}" dt="2022-10-13T03:14:32.857" v="253"/>
        <pc:sldMkLst>
          <pc:docMk/>
          <pc:sldMk cId="1430109537" sldId="399"/>
        </pc:sldMkLst>
      </pc:sldChg>
      <pc:sldChg chg="add del">
        <pc:chgData name="Katie Edwards" userId="S::katie.edwards@esa.edu.au::43829014-7c9f-466b-a8d2-53186a146c56" providerId="AD" clId="Web-{34B7687E-8A62-232A-3BBA-E49C4C2FD212}" dt="2022-10-13T03:14:06.575" v="121"/>
        <pc:sldMkLst>
          <pc:docMk/>
          <pc:sldMk cId="2785734701" sldId="399"/>
        </pc:sldMkLst>
      </pc:sldChg>
      <pc:sldChg chg="modSp add replId">
        <pc:chgData name="Katie Edwards" userId="S::katie.edwards@esa.edu.au::43829014-7c9f-466b-a8d2-53186a146c56" providerId="AD" clId="Web-{34B7687E-8A62-232A-3BBA-E49C4C2FD212}" dt="2022-10-13T03:18:34.300" v="333" actId="20577"/>
        <pc:sldMkLst>
          <pc:docMk/>
          <pc:sldMk cId="1554492430" sldId="400"/>
        </pc:sldMkLst>
        <pc:spChg chg="mod">
          <ac:chgData name="Katie Edwards" userId="S::katie.edwards@esa.edu.au::43829014-7c9f-466b-a8d2-53186a146c56" providerId="AD" clId="Web-{34B7687E-8A62-232A-3BBA-E49C4C2FD212}" dt="2022-10-13T03:18:34.300" v="333" actId="20577"/>
          <ac:spMkLst>
            <pc:docMk/>
            <pc:sldMk cId="1554492430" sldId="400"/>
            <ac:spMk id="6" creationId="{E396B89A-3AAE-475B-8016-A3A0F6990CE7}"/>
          </ac:spMkLst>
        </pc:spChg>
      </pc:sldChg>
      <pc:sldChg chg="add del">
        <pc:chgData name="Katie Edwards" userId="S::katie.edwards@esa.edu.au::43829014-7c9f-466b-a8d2-53186a146c56" providerId="AD" clId="Web-{34B7687E-8A62-232A-3BBA-E49C4C2FD212}" dt="2022-10-13T03:14:06.575" v="120"/>
        <pc:sldMkLst>
          <pc:docMk/>
          <pc:sldMk cId="2834455223" sldId="400"/>
        </pc:sldMkLst>
      </pc:sldChg>
      <pc:sldChg chg="add del">
        <pc:chgData name="Katie Edwards" userId="S::katie.edwards@esa.edu.au::43829014-7c9f-466b-a8d2-53186a146c56" providerId="AD" clId="Web-{34B7687E-8A62-232A-3BBA-E49C4C2FD212}" dt="2022-10-13T03:14:32.857" v="252"/>
        <pc:sldMkLst>
          <pc:docMk/>
          <pc:sldMk cId="3816781662" sldId="400"/>
        </pc:sldMkLst>
      </pc:sldChg>
      <pc:sldChg chg="modSp add replId">
        <pc:chgData name="Katie Edwards" userId="S::katie.edwards@esa.edu.au::43829014-7c9f-466b-a8d2-53186a146c56" providerId="AD" clId="Web-{34B7687E-8A62-232A-3BBA-E49C4C2FD212}" dt="2022-10-13T03:21:41.742" v="346" actId="20577"/>
        <pc:sldMkLst>
          <pc:docMk/>
          <pc:sldMk cId="1311165936" sldId="401"/>
        </pc:sldMkLst>
        <pc:spChg chg="mod">
          <ac:chgData name="Katie Edwards" userId="S::katie.edwards@esa.edu.au::43829014-7c9f-466b-a8d2-53186a146c56" providerId="AD" clId="Web-{34B7687E-8A62-232A-3BBA-E49C4C2FD212}" dt="2022-10-13T03:21:41.742" v="346" actId="20577"/>
          <ac:spMkLst>
            <pc:docMk/>
            <pc:sldMk cId="1311165936" sldId="401"/>
            <ac:spMk id="6" creationId="{E396B89A-3AAE-475B-8016-A3A0F6990CE7}"/>
          </ac:spMkLst>
        </pc:spChg>
      </pc:sldChg>
      <pc:sldChg chg="add del">
        <pc:chgData name="Katie Edwards" userId="S::katie.edwards@esa.edu.au::43829014-7c9f-466b-a8d2-53186a146c56" providerId="AD" clId="Web-{34B7687E-8A62-232A-3BBA-E49C4C2FD212}" dt="2022-10-13T03:14:32.857" v="251"/>
        <pc:sldMkLst>
          <pc:docMk/>
          <pc:sldMk cId="2520966819" sldId="401"/>
        </pc:sldMkLst>
      </pc:sldChg>
      <pc:sldChg chg="add del">
        <pc:chgData name="Katie Edwards" userId="S::katie.edwards@esa.edu.au::43829014-7c9f-466b-a8d2-53186a146c56" providerId="AD" clId="Web-{34B7687E-8A62-232A-3BBA-E49C4C2FD212}" dt="2022-10-13T03:14:06.575" v="119"/>
        <pc:sldMkLst>
          <pc:docMk/>
          <pc:sldMk cId="4157640782" sldId="401"/>
        </pc:sldMkLst>
      </pc:sldChg>
      <pc:sldChg chg="add del">
        <pc:chgData name="Katie Edwards" userId="S::katie.edwards@esa.edu.au::43829014-7c9f-466b-a8d2-53186a146c56" providerId="AD" clId="Web-{34B7687E-8A62-232A-3BBA-E49C4C2FD212}" dt="2022-10-13T03:14:32.857" v="250"/>
        <pc:sldMkLst>
          <pc:docMk/>
          <pc:sldMk cId="476305214" sldId="402"/>
        </pc:sldMkLst>
      </pc:sldChg>
      <pc:sldChg chg="modSp add replId">
        <pc:chgData name="Katie Edwards" userId="S::katie.edwards@esa.edu.au::43829014-7c9f-466b-a8d2-53186a146c56" providerId="AD" clId="Web-{34B7687E-8A62-232A-3BBA-E49C4C2FD212}" dt="2022-10-13T03:21:45.008" v="350" actId="20577"/>
        <pc:sldMkLst>
          <pc:docMk/>
          <pc:sldMk cId="1114129768" sldId="402"/>
        </pc:sldMkLst>
        <pc:spChg chg="mod">
          <ac:chgData name="Katie Edwards" userId="S::katie.edwards@esa.edu.au::43829014-7c9f-466b-a8d2-53186a146c56" providerId="AD" clId="Web-{34B7687E-8A62-232A-3BBA-E49C4C2FD212}" dt="2022-10-13T03:21:45.008" v="350" actId="20577"/>
          <ac:spMkLst>
            <pc:docMk/>
            <pc:sldMk cId="1114129768" sldId="402"/>
            <ac:spMk id="6" creationId="{E396B89A-3AAE-475B-8016-A3A0F6990CE7}"/>
          </ac:spMkLst>
        </pc:spChg>
      </pc:sldChg>
      <pc:sldChg chg="add del">
        <pc:chgData name="Katie Edwards" userId="S::katie.edwards@esa.edu.au::43829014-7c9f-466b-a8d2-53186a146c56" providerId="AD" clId="Web-{34B7687E-8A62-232A-3BBA-E49C4C2FD212}" dt="2022-10-13T03:14:06.575" v="118"/>
        <pc:sldMkLst>
          <pc:docMk/>
          <pc:sldMk cId="1644052139" sldId="402"/>
        </pc:sldMkLst>
      </pc:sldChg>
      <pc:sldChg chg="modSp add replId">
        <pc:chgData name="Katie Edwards" userId="S::katie.edwards@esa.edu.au::43829014-7c9f-466b-a8d2-53186a146c56" providerId="AD" clId="Web-{34B7687E-8A62-232A-3BBA-E49C4C2FD212}" dt="2022-10-13T03:21:49.461" v="353" actId="20577"/>
        <pc:sldMkLst>
          <pc:docMk/>
          <pc:sldMk cId="738993001" sldId="403"/>
        </pc:sldMkLst>
        <pc:spChg chg="mod">
          <ac:chgData name="Katie Edwards" userId="S::katie.edwards@esa.edu.au::43829014-7c9f-466b-a8d2-53186a146c56" providerId="AD" clId="Web-{34B7687E-8A62-232A-3BBA-E49C4C2FD212}" dt="2022-10-13T03:21:49.461" v="353" actId="20577"/>
          <ac:spMkLst>
            <pc:docMk/>
            <pc:sldMk cId="738993001" sldId="403"/>
            <ac:spMk id="6" creationId="{E396B89A-3AAE-475B-8016-A3A0F6990CE7}"/>
          </ac:spMkLst>
        </pc:spChg>
      </pc:sldChg>
      <pc:sldChg chg="add del">
        <pc:chgData name="Katie Edwards" userId="S::katie.edwards@esa.edu.au::43829014-7c9f-466b-a8d2-53186a146c56" providerId="AD" clId="Web-{34B7687E-8A62-232A-3BBA-E49C4C2FD212}" dt="2022-10-13T03:14:32.857" v="249"/>
        <pc:sldMkLst>
          <pc:docMk/>
          <pc:sldMk cId="801732938" sldId="403"/>
        </pc:sldMkLst>
      </pc:sldChg>
      <pc:sldChg chg="add del">
        <pc:chgData name="Katie Edwards" userId="S::katie.edwards@esa.edu.au::43829014-7c9f-466b-a8d2-53186a146c56" providerId="AD" clId="Web-{34B7687E-8A62-232A-3BBA-E49C4C2FD212}" dt="2022-10-13T03:14:06.575" v="117"/>
        <pc:sldMkLst>
          <pc:docMk/>
          <pc:sldMk cId="3195477846" sldId="403"/>
        </pc:sldMkLst>
      </pc:sldChg>
      <pc:sldChg chg="add del">
        <pc:chgData name="Katie Edwards" userId="S::katie.edwards@esa.edu.au::43829014-7c9f-466b-a8d2-53186a146c56" providerId="AD" clId="Web-{34B7687E-8A62-232A-3BBA-E49C4C2FD212}" dt="2022-10-13T03:14:32.857" v="248"/>
        <pc:sldMkLst>
          <pc:docMk/>
          <pc:sldMk cId="506044006" sldId="404"/>
        </pc:sldMkLst>
      </pc:sldChg>
      <pc:sldChg chg="add del">
        <pc:chgData name="Katie Edwards" userId="S::katie.edwards@esa.edu.au::43829014-7c9f-466b-a8d2-53186a146c56" providerId="AD" clId="Web-{34B7687E-8A62-232A-3BBA-E49C4C2FD212}" dt="2022-10-13T03:14:06.575" v="116"/>
        <pc:sldMkLst>
          <pc:docMk/>
          <pc:sldMk cId="1213721972" sldId="404"/>
        </pc:sldMkLst>
      </pc:sldChg>
      <pc:sldChg chg="modSp add replId">
        <pc:chgData name="Katie Edwards" userId="S::katie.edwards@esa.edu.au::43829014-7c9f-466b-a8d2-53186a146c56" providerId="AD" clId="Web-{34B7687E-8A62-232A-3BBA-E49C4C2FD212}" dt="2022-10-13T03:21:54.352" v="356" actId="20577"/>
        <pc:sldMkLst>
          <pc:docMk/>
          <pc:sldMk cId="2294242655" sldId="404"/>
        </pc:sldMkLst>
        <pc:spChg chg="mod">
          <ac:chgData name="Katie Edwards" userId="S::katie.edwards@esa.edu.au::43829014-7c9f-466b-a8d2-53186a146c56" providerId="AD" clId="Web-{34B7687E-8A62-232A-3BBA-E49C4C2FD212}" dt="2022-10-13T03:21:54.352" v="356" actId="20577"/>
          <ac:spMkLst>
            <pc:docMk/>
            <pc:sldMk cId="2294242655" sldId="404"/>
            <ac:spMk id="6" creationId="{E396B89A-3AAE-475B-8016-A3A0F6990CE7}"/>
          </ac:spMkLst>
        </pc:spChg>
      </pc:sldChg>
      <pc:sldChg chg="add del">
        <pc:chgData name="Katie Edwards" userId="S::katie.edwards@esa.edu.au::43829014-7c9f-466b-a8d2-53186a146c56" providerId="AD" clId="Web-{34B7687E-8A62-232A-3BBA-E49C4C2FD212}" dt="2022-10-13T03:14:32.857" v="247"/>
        <pc:sldMkLst>
          <pc:docMk/>
          <pc:sldMk cId="1694402345" sldId="405"/>
        </pc:sldMkLst>
      </pc:sldChg>
      <pc:sldChg chg="modSp add replId">
        <pc:chgData name="Katie Edwards" userId="S::katie.edwards@esa.edu.au::43829014-7c9f-466b-a8d2-53186a146c56" providerId="AD" clId="Web-{34B7687E-8A62-232A-3BBA-E49C4C2FD212}" dt="2022-10-13T03:22:01.977" v="361" actId="20577"/>
        <pc:sldMkLst>
          <pc:docMk/>
          <pc:sldMk cId="2756493826" sldId="405"/>
        </pc:sldMkLst>
        <pc:spChg chg="mod">
          <ac:chgData name="Katie Edwards" userId="S::katie.edwards@esa.edu.au::43829014-7c9f-466b-a8d2-53186a146c56" providerId="AD" clId="Web-{34B7687E-8A62-232A-3BBA-E49C4C2FD212}" dt="2022-10-13T03:22:01.977" v="361" actId="20577"/>
          <ac:spMkLst>
            <pc:docMk/>
            <pc:sldMk cId="2756493826" sldId="405"/>
            <ac:spMk id="6" creationId="{E396B89A-3AAE-475B-8016-A3A0F6990CE7}"/>
          </ac:spMkLst>
        </pc:spChg>
      </pc:sldChg>
      <pc:sldChg chg="add del">
        <pc:chgData name="Katie Edwards" userId="S::katie.edwards@esa.edu.au::43829014-7c9f-466b-a8d2-53186a146c56" providerId="AD" clId="Web-{34B7687E-8A62-232A-3BBA-E49C4C2FD212}" dt="2022-10-13T03:14:06.575" v="115"/>
        <pc:sldMkLst>
          <pc:docMk/>
          <pc:sldMk cId="3575772949" sldId="405"/>
        </pc:sldMkLst>
      </pc:sldChg>
      <pc:sldChg chg="modSp add replId">
        <pc:chgData name="Katie Edwards" userId="S::katie.edwards@esa.edu.au::43829014-7c9f-466b-a8d2-53186a146c56" providerId="AD" clId="Web-{34B7687E-8A62-232A-3BBA-E49C4C2FD212}" dt="2022-10-13T03:22:07.477" v="363" actId="20577"/>
        <pc:sldMkLst>
          <pc:docMk/>
          <pc:sldMk cId="951101370" sldId="406"/>
        </pc:sldMkLst>
        <pc:spChg chg="mod">
          <ac:chgData name="Katie Edwards" userId="S::katie.edwards@esa.edu.au::43829014-7c9f-466b-a8d2-53186a146c56" providerId="AD" clId="Web-{34B7687E-8A62-232A-3BBA-E49C4C2FD212}" dt="2022-10-13T03:22:07.477" v="363" actId="20577"/>
          <ac:spMkLst>
            <pc:docMk/>
            <pc:sldMk cId="951101370" sldId="406"/>
            <ac:spMk id="6" creationId="{E396B89A-3AAE-475B-8016-A3A0F6990CE7}"/>
          </ac:spMkLst>
        </pc:spChg>
      </pc:sldChg>
      <pc:sldChg chg="add del">
        <pc:chgData name="Katie Edwards" userId="S::katie.edwards@esa.edu.au::43829014-7c9f-466b-a8d2-53186a146c56" providerId="AD" clId="Web-{34B7687E-8A62-232A-3BBA-E49C4C2FD212}" dt="2022-10-13T03:14:06.575" v="114"/>
        <pc:sldMkLst>
          <pc:docMk/>
          <pc:sldMk cId="1395331206" sldId="406"/>
        </pc:sldMkLst>
      </pc:sldChg>
      <pc:sldChg chg="add del">
        <pc:chgData name="Katie Edwards" userId="S::katie.edwards@esa.edu.au::43829014-7c9f-466b-a8d2-53186a146c56" providerId="AD" clId="Web-{34B7687E-8A62-232A-3BBA-E49C4C2FD212}" dt="2022-10-13T03:14:32.857" v="246"/>
        <pc:sldMkLst>
          <pc:docMk/>
          <pc:sldMk cId="3699252047" sldId="406"/>
        </pc:sldMkLst>
      </pc:sldChg>
      <pc:sldChg chg="add del">
        <pc:chgData name="Katie Edwards" userId="S::katie.edwards@esa.edu.au::43829014-7c9f-466b-a8d2-53186a146c56" providerId="AD" clId="Web-{34B7687E-8A62-232A-3BBA-E49C4C2FD212}" dt="2022-10-13T03:14:32.857" v="245"/>
        <pc:sldMkLst>
          <pc:docMk/>
          <pc:sldMk cId="1527149786" sldId="407"/>
        </pc:sldMkLst>
      </pc:sldChg>
      <pc:sldChg chg="add del">
        <pc:chgData name="Katie Edwards" userId="S::katie.edwards@esa.edu.au::43829014-7c9f-466b-a8d2-53186a146c56" providerId="AD" clId="Web-{34B7687E-8A62-232A-3BBA-E49C4C2FD212}" dt="2022-10-13T03:14:06.575" v="113"/>
        <pc:sldMkLst>
          <pc:docMk/>
          <pc:sldMk cId="2381321331" sldId="407"/>
        </pc:sldMkLst>
      </pc:sldChg>
      <pc:sldChg chg="modSp add replId">
        <pc:chgData name="Katie Edwards" userId="S::katie.edwards@esa.edu.au::43829014-7c9f-466b-a8d2-53186a146c56" providerId="AD" clId="Web-{34B7687E-8A62-232A-3BBA-E49C4C2FD212}" dt="2022-10-13T03:22:15.649" v="365" actId="20577"/>
        <pc:sldMkLst>
          <pc:docMk/>
          <pc:sldMk cId="2942253775" sldId="407"/>
        </pc:sldMkLst>
        <pc:spChg chg="mod">
          <ac:chgData name="Katie Edwards" userId="S::katie.edwards@esa.edu.au::43829014-7c9f-466b-a8d2-53186a146c56" providerId="AD" clId="Web-{34B7687E-8A62-232A-3BBA-E49C4C2FD212}" dt="2022-10-13T03:22:15.649" v="365" actId="20577"/>
          <ac:spMkLst>
            <pc:docMk/>
            <pc:sldMk cId="2942253775" sldId="407"/>
            <ac:spMk id="6" creationId="{E396B89A-3AAE-475B-8016-A3A0F6990CE7}"/>
          </ac:spMkLst>
        </pc:spChg>
      </pc:sldChg>
      <pc:sldChg chg="add del">
        <pc:chgData name="Katie Edwards" userId="S::katie.edwards@esa.edu.au::43829014-7c9f-466b-a8d2-53186a146c56" providerId="AD" clId="Web-{34B7687E-8A62-232A-3BBA-E49C4C2FD212}" dt="2022-10-13T03:14:06.575" v="112"/>
        <pc:sldMkLst>
          <pc:docMk/>
          <pc:sldMk cId="402679764" sldId="408"/>
        </pc:sldMkLst>
      </pc:sldChg>
      <pc:sldChg chg="modSp add replId">
        <pc:chgData name="Katie Edwards" userId="S::katie.edwards@esa.edu.au::43829014-7c9f-466b-a8d2-53186a146c56" providerId="AD" clId="Web-{34B7687E-8A62-232A-3BBA-E49C4C2FD212}" dt="2022-10-13T03:22:21.946" v="371" actId="20577"/>
        <pc:sldMkLst>
          <pc:docMk/>
          <pc:sldMk cId="962530641" sldId="408"/>
        </pc:sldMkLst>
        <pc:spChg chg="mod">
          <ac:chgData name="Katie Edwards" userId="S::katie.edwards@esa.edu.au::43829014-7c9f-466b-a8d2-53186a146c56" providerId="AD" clId="Web-{34B7687E-8A62-232A-3BBA-E49C4C2FD212}" dt="2022-10-13T03:22:21.946" v="371" actId="20577"/>
          <ac:spMkLst>
            <pc:docMk/>
            <pc:sldMk cId="962530641" sldId="408"/>
            <ac:spMk id="6" creationId="{E396B89A-3AAE-475B-8016-A3A0F6990CE7}"/>
          </ac:spMkLst>
        </pc:spChg>
      </pc:sldChg>
      <pc:sldChg chg="add del">
        <pc:chgData name="Katie Edwards" userId="S::katie.edwards@esa.edu.au::43829014-7c9f-466b-a8d2-53186a146c56" providerId="AD" clId="Web-{34B7687E-8A62-232A-3BBA-E49C4C2FD212}" dt="2022-10-13T03:14:32.857" v="244"/>
        <pc:sldMkLst>
          <pc:docMk/>
          <pc:sldMk cId="1765571289" sldId="408"/>
        </pc:sldMkLst>
      </pc:sldChg>
      <pc:sldChg chg="add del">
        <pc:chgData name="Katie Edwards" userId="S::katie.edwards@esa.edu.au::43829014-7c9f-466b-a8d2-53186a146c56" providerId="AD" clId="Web-{34B7687E-8A62-232A-3BBA-E49C4C2FD212}" dt="2022-10-13T03:14:06.575" v="111"/>
        <pc:sldMkLst>
          <pc:docMk/>
          <pc:sldMk cId="763998896" sldId="409"/>
        </pc:sldMkLst>
      </pc:sldChg>
      <pc:sldChg chg="add del">
        <pc:chgData name="Katie Edwards" userId="S::katie.edwards@esa.edu.au::43829014-7c9f-466b-a8d2-53186a146c56" providerId="AD" clId="Web-{34B7687E-8A62-232A-3BBA-E49C4C2FD212}" dt="2022-10-13T03:14:32.857" v="243"/>
        <pc:sldMkLst>
          <pc:docMk/>
          <pc:sldMk cId="2989385196" sldId="409"/>
        </pc:sldMkLst>
      </pc:sldChg>
      <pc:sldChg chg="modSp add replId">
        <pc:chgData name="Katie Edwards" userId="S::katie.edwards@esa.edu.au::43829014-7c9f-466b-a8d2-53186a146c56" providerId="AD" clId="Web-{34B7687E-8A62-232A-3BBA-E49C4C2FD212}" dt="2022-10-13T03:22:35.337" v="375" actId="20577"/>
        <pc:sldMkLst>
          <pc:docMk/>
          <pc:sldMk cId="4217576676" sldId="409"/>
        </pc:sldMkLst>
        <pc:spChg chg="mod">
          <ac:chgData name="Katie Edwards" userId="S::katie.edwards@esa.edu.au::43829014-7c9f-466b-a8d2-53186a146c56" providerId="AD" clId="Web-{34B7687E-8A62-232A-3BBA-E49C4C2FD212}" dt="2022-10-13T03:22:35.337" v="375" actId="20577"/>
          <ac:spMkLst>
            <pc:docMk/>
            <pc:sldMk cId="4217576676" sldId="409"/>
            <ac:spMk id="6" creationId="{E396B89A-3AAE-475B-8016-A3A0F6990CE7}"/>
          </ac:spMkLst>
        </pc:spChg>
      </pc:sldChg>
      <pc:sldChg chg="add del">
        <pc:chgData name="Katie Edwards" userId="S::katie.edwards@esa.edu.au::43829014-7c9f-466b-a8d2-53186a146c56" providerId="AD" clId="Web-{34B7687E-8A62-232A-3BBA-E49C4C2FD212}" dt="2022-10-13T03:14:06.575" v="110"/>
        <pc:sldMkLst>
          <pc:docMk/>
          <pc:sldMk cId="534159121" sldId="410"/>
        </pc:sldMkLst>
      </pc:sldChg>
      <pc:sldChg chg="modSp add replId">
        <pc:chgData name="Katie Edwards" userId="S::katie.edwards@esa.edu.au::43829014-7c9f-466b-a8d2-53186a146c56" providerId="AD" clId="Web-{34B7687E-8A62-232A-3BBA-E49C4C2FD212}" dt="2022-10-13T03:22:39.025" v="377" actId="20577"/>
        <pc:sldMkLst>
          <pc:docMk/>
          <pc:sldMk cId="3511646584" sldId="410"/>
        </pc:sldMkLst>
        <pc:spChg chg="mod">
          <ac:chgData name="Katie Edwards" userId="S::katie.edwards@esa.edu.au::43829014-7c9f-466b-a8d2-53186a146c56" providerId="AD" clId="Web-{34B7687E-8A62-232A-3BBA-E49C4C2FD212}" dt="2022-10-13T03:22:39.025" v="377" actId="20577"/>
          <ac:spMkLst>
            <pc:docMk/>
            <pc:sldMk cId="3511646584" sldId="410"/>
            <ac:spMk id="6" creationId="{E396B89A-3AAE-475B-8016-A3A0F6990CE7}"/>
          </ac:spMkLst>
        </pc:spChg>
      </pc:sldChg>
      <pc:sldChg chg="add del">
        <pc:chgData name="Katie Edwards" userId="S::katie.edwards@esa.edu.au::43829014-7c9f-466b-a8d2-53186a146c56" providerId="AD" clId="Web-{34B7687E-8A62-232A-3BBA-E49C4C2FD212}" dt="2022-10-13T03:14:32.857" v="242"/>
        <pc:sldMkLst>
          <pc:docMk/>
          <pc:sldMk cId="3771551190" sldId="410"/>
        </pc:sldMkLst>
      </pc:sldChg>
      <pc:sldChg chg="modSp add replId">
        <pc:chgData name="Katie Edwards" userId="S::katie.edwards@esa.edu.au::43829014-7c9f-466b-a8d2-53186a146c56" providerId="AD" clId="Web-{34B7687E-8A62-232A-3BBA-E49C4C2FD212}" dt="2022-10-13T03:22:47.431" v="379" actId="20577"/>
        <pc:sldMkLst>
          <pc:docMk/>
          <pc:sldMk cId="2028253001" sldId="411"/>
        </pc:sldMkLst>
        <pc:spChg chg="mod">
          <ac:chgData name="Katie Edwards" userId="S::katie.edwards@esa.edu.au::43829014-7c9f-466b-a8d2-53186a146c56" providerId="AD" clId="Web-{34B7687E-8A62-232A-3BBA-E49C4C2FD212}" dt="2022-10-13T03:22:47.431" v="379" actId="20577"/>
          <ac:spMkLst>
            <pc:docMk/>
            <pc:sldMk cId="2028253001" sldId="411"/>
            <ac:spMk id="6" creationId="{E396B89A-3AAE-475B-8016-A3A0F6990CE7}"/>
          </ac:spMkLst>
        </pc:spChg>
      </pc:sldChg>
      <pc:sldChg chg="add del">
        <pc:chgData name="Katie Edwards" userId="S::katie.edwards@esa.edu.au::43829014-7c9f-466b-a8d2-53186a146c56" providerId="AD" clId="Web-{34B7687E-8A62-232A-3BBA-E49C4C2FD212}" dt="2022-10-13T03:14:06.575" v="109"/>
        <pc:sldMkLst>
          <pc:docMk/>
          <pc:sldMk cId="2672562423" sldId="411"/>
        </pc:sldMkLst>
      </pc:sldChg>
      <pc:sldChg chg="add del">
        <pc:chgData name="Katie Edwards" userId="S::katie.edwards@esa.edu.au::43829014-7c9f-466b-a8d2-53186a146c56" providerId="AD" clId="Web-{34B7687E-8A62-232A-3BBA-E49C4C2FD212}" dt="2022-10-13T03:14:32.857" v="241"/>
        <pc:sldMkLst>
          <pc:docMk/>
          <pc:sldMk cId="2878364019" sldId="411"/>
        </pc:sldMkLst>
      </pc:sldChg>
      <pc:sldChg chg="modSp add replId">
        <pc:chgData name="Katie Edwards" userId="S::katie.edwards@esa.edu.au::43829014-7c9f-466b-a8d2-53186a146c56" providerId="AD" clId="Web-{34B7687E-8A62-232A-3BBA-E49C4C2FD212}" dt="2022-10-13T03:22:50.400" v="383" actId="20577"/>
        <pc:sldMkLst>
          <pc:docMk/>
          <pc:sldMk cId="40056014" sldId="412"/>
        </pc:sldMkLst>
        <pc:spChg chg="mod">
          <ac:chgData name="Katie Edwards" userId="S::katie.edwards@esa.edu.au::43829014-7c9f-466b-a8d2-53186a146c56" providerId="AD" clId="Web-{34B7687E-8A62-232A-3BBA-E49C4C2FD212}" dt="2022-10-13T03:22:50.400" v="383" actId="20577"/>
          <ac:spMkLst>
            <pc:docMk/>
            <pc:sldMk cId="40056014" sldId="412"/>
            <ac:spMk id="6" creationId="{E396B89A-3AAE-475B-8016-A3A0F6990CE7}"/>
          </ac:spMkLst>
        </pc:spChg>
      </pc:sldChg>
      <pc:sldChg chg="add del">
        <pc:chgData name="Katie Edwards" userId="S::katie.edwards@esa.edu.au::43829014-7c9f-466b-a8d2-53186a146c56" providerId="AD" clId="Web-{34B7687E-8A62-232A-3BBA-E49C4C2FD212}" dt="2022-10-13T03:14:32.857" v="240"/>
        <pc:sldMkLst>
          <pc:docMk/>
          <pc:sldMk cId="2017535860" sldId="412"/>
        </pc:sldMkLst>
      </pc:sldChg>
      <pc:sldChg chg="add del">
        <pc:chgData name="Katie Edwards" userId="S::katie.edwards@esa.edu.au::43829014-7c9f-466b-a8d2-53186a146c56" providerId="AD" clId="Web-{34B7687E-8A62-232A-3BBA-E49C4C2FD212}" dt="2022-10-13T03:14:06.575" v="108"/>
        <pc:sldMkLst>
          <pc:docMk/>
          <pc:sldMk cId="2198488670" sldId="412"/>
        </pc:sldMkLst>
      </pc:sldChg>
      <pc:sldChg chg="add del">
        <pc:chgData name="Katie Edwards" userId="S::katie.edwards@esa.edu.au::43829014-7c9f-466b-a8d2-53186a146c56" providerId="AD" clId="Web-{34B7687E-8A62-232A-3BBA-E49C4C2FD212}" dt="2022-10-13T03:14:06.575" v="107"/>
        <pc:sldMkLst>
          <pc:docMk/>
          <pc:sldMk cId="2289030900" sldId="413"/>
        </pc:sldMkLst>
      </pc:sldChg>
      <pc:sldChg chg="add del">
        <pc:chgData name="Katie Edwards" userId="S::katie.edwards@esa.edu.au::43829014-7c9f-466b-a8d2-53186a146c56" providerId="AD" clId="Web-{34B7687E-8A62-232A-3BBA-E49C4C2FD212}" dt="2022-10-13T03:14:32.857" v="239"/>
        <pc:sldMkLst>
          <pc:docMk/>
          <pc:sldMk cId="2370440727" sldId="413"/>
        </pc:sldMkLst>
      </pc:sldChg>
      <pc:sldChg chg="modSp add replId">
        <pc:chgData name="Katie Edwards" userId="S::katie.edwards@esa.edu.au::43829014-7c9f-466b-a8d2-53186a146c56" providerId="AD" clId="Web-{34B7687E-8A62-232A-3BBA-E49C4C2FD212}" dt="2022-10-13T03:22:58.338" v="387" actId="20577"/>
        <pc:sldMkLst>
          <pc:docMk/>
          <pc:sldMk cId="4181382254" sldId="413"/>
        </pc:sldMkLst>
        <pc:spChg chg="mod">
          <ac:chgData name="Katie Edwards" userId="S::katie.edwards@esa.edu.au::43829014-7c9f-466b-a8d2-53186a146c56" providerId="AD" clId="Web-{34B7687E-8A62-232A-3BBA-E49C4C2FD212}" dt="2022-10-13T03:22:58.338" v="387" actId="20577"/>
          <ac:spMkLst>
            <pc:docMk/>
            <pc:sldMk cId="4181382254" sldId="413"/>
            <ac:spMk id="6" creationId="{E396B89A-3AAE-475B-8016-A3A0F6990CE7}"/>
          </ac:spMkLst>
        </pc:spChg>
      </pc:sldChg>
      <pc:sldChg chg="add del">
        <pc:chgData name="Katie Edwards" userId="S::katie.edwards@esa.edu.au::43829014-7c9f-466b-a8d2-53186a146c56" providerId="AD" clId="Web-{34B7687E-8A62-232A-3BBA-E49C4C2FD212}" dt="2022-10-13T03:14:06.575" v="106"/>
        <pc:sldMkLst>
          <pc:docMk/>
          <pc:sldMk cId="1173773211" sldId="414"/>
        </pc:sldMkLst>
      </pc:sldChg>
      <pc:sldChg chg="add del">
        <pc:chgData name="Katie Edwards" userId="S::katie.edwards@esa.edu.au::43829014-7c9f-466b-a8d2-53186a146c56" providerId="AD" clId="Web-{34B7687E-8A62-232A-3BBA-E49C4C2FD212}" dt="2022-10-13T03:14:32.857" v="238"/>
        <pc:sldMkLst>
          <pc:docMk/>
          <pc:sldMk cId="3020942487" sldId="414"/>
        </pc:sldMkLst>
      </pc:sldChg>
      <pc:sldChg chg="modSp add replId">
        <pc:chgData name="Katie Edwards" userId="S::katie.edwards@esa.edu.au::43829014-7c9f-466b-a8d2-53186a146c56" providerId="AD" clId="Web-{34B7687E-8A62-232A-3BBA-E49C4C2FD212}" dt="2022-10-13T03:23:03.931" v="389" actId="20577"/>
        <pc:sldMkLst>
          <pc:docMk/>
          <pc:sldMk cId="4134390412" sldId="414"/>
        </pc:sldMkLst>
        <pc:spChg chg="mod">
          <ac:chgData name="Katie Edwards" userId="S::katie.edwards@esa.edu.au::43829014-7c9f-466b-a8d2-53186a146c56" providerId="AD" clId="Web-{34B7687E-8A62-232A-3BBA-E49C4C2FD212}" dt="2022-10-13T03:23:03.931" v="389" actId="20577"/>
          <ac:spMkLst>
            <pc:docMk/>
            <pc:sldMk cId="4134390412" sldId="414"/>
            <ac:spMk id="6" creationId="{E396B89A-3AAE-475B-8016-A3A0F6990CE7}"/>
          </ac:spMkLst>
        </pc:spChg>
      </pc:sldChg>
      <pc:sldChg chg="add del">
        <pc:chgData name="Katie Edwards" userId="S::katie.edwards@esa.edu.au::43829014-7c9f-466b-a8d2-53186a146c56" providerId="AD" clId="Web-{34B7687E-8A62-232A-3BBA-E49C4C2FD212}" dt="2022-10-13T03:14:32.857" v="237"/>
        <pc:sldMkLst>
          <pc:docMk/>
          <pc:sldMk cId="147142996" sldId="415"/>
        </pc:sldMkLst>
      </pc:sldChg>
      <pc:sldChg chg="modSp add replId">
        <pc:chgData name="Katie Edwards" userId="S::katie.edwards@esa.edu.au::43829014-7c9f-466b-a8d2-53186a146c56" providerId="AD" clId="Web-{34B7687E-8A62-232A-3BBA-E49C4C2FD212}" dt="2022-10-13T03:23:09.697" v="391" actId="20577"/>
        <pc:sldMkLst>
          <pc:docMk/>
          <pc:sldMk cId="2130834134" sldId="415"/>
        </pc:sldMkLst>
        <pc:spChg chg="mod">
          <ac:chgData name="Katie Edwards" userId="S::katie.edwards@esa.edu.au::43829014-7c9f-466b-a8d2-53186a146c56" providerId="AD" clId="Web-{34B7687E-8A62-232A-3BBA-E49C4C2FD212}" dt="2022-10-13T03:23:09.697" v="391" actId="20577"/>
          <ac:spMkLst>
            <pc:docMk/>
            <pc:sldMk cId="2130834134" sldId="415"/>
            <ac:spMk id="6" creationId="{E396B89A-3AAE-475B-8016-A3A0F6990CE7}"/>
          </ac:spMkLst>
        </pc:spChg>
      </pc:sldChg>
      <pc:sldChg chg="add del">
        <pc:chgData name="Katie Edwards" userId="S::katie.edwards@esa.edu.au::43829014-7c9f-466b-a8d2-53186a146c56" providerId="AD" clId="Web-{34B7687E-8A62-232A-3BBA-E49C4C2FD212}" dt="2022-10-13T03:14:06.575" v="105"/>
        <pc:sldMkLst>
          <pc:docMk/>
          <pc:sldMk cId="3944664481" sldId="415"/>
        </pc:sldMkLst>
      </pc:sldChg>
      <pc:sldChg chg="modSp add replId">
        <pc:chgData name="Katie Edwards" userId="S::katie.edwards@esa.edu.au::43829014-7c9f-466b-a8d2-53186a146c56" providerId="AD" clId="Web-{34B7687E-8A62-232A-3BBA-E49C4C2FD212}" dt="2022-10-13T03:23:16.291" v="394" actId="20577"/>
        <pc:sldMkLst>
          <pc:docMk/>
          <pc:sldMk cId="2396979012" sldId="416"/>
        </pc:sldMkLst>
        <pc:spChg chg="mod">
          <ac:chgData name="Katie Edwards" userId="S::katie.edwards@esa.edu.au::43829014-7c9f-466b-a8d2-53186a146c56" providerId="AD" clId="Web-{34B7687E-8A62-232A-3BBA-E49C4C2FD212}" dt="2022-10-13T03:23:16.291" v="394" actId="20577"/>
          <ac:spMkLst>
            <pc:docMk/>
            <pc:sldMk cId="2396979012" sldId="416"/>
            <ac:spMk id="6" creationId="{E396B89A-3AAE-475B-8016-A3A0F6990CE7}"/>
          </ac:spMkLst>
        </pc:spChg>
      </pc:sldChg>
      <pc:sldChg chg="add del">
        <pc:chgData name="Katie Edwards" userId="S::katie.edwards@esa.edu.au::43829014-7c9f-466b-a8d2-53186a146c56" providerId="AD" clId="Web-{34B7687E-8A62-232A-3BBA-E49C4C2FD212}" dt="2022-10-13T03:14:06.575" v="104"/>
        <pc:sldMkLst>
          <pc:docMk/>
          <pc:sldMk cId="2560137778" sldId="416"/>
        </pc:sldMkLst>
      </pc:sldChg>
      <pc:sldChg chg="add del">
        <pc:chgData name="Katie Edwards" userId="S::katie.edwards@esa.edu.au::43829014-7c9f-466b-a8d2-53186a146c56" providerId="AD" clId="Web-{34B7687E-8A62-232A-3BBA-E49C4C2FD212}" dt="2022-10-13T03:14:32.857" v="236"/>
        <pc:sldMkLst>
          <pc:docMk/>
          <pc:sldMk cId="3880827664" sldId="416"/>
        </pc:sldMkLst>
      </pc:sldChg>
      <pc:sldChg chg="add del">
        <pc:chgData name="Katie Edwards" userId="S::katie.edwards@esa.edu.au::43829014-7c9f-466b-a8d2-53186a146c56" providerId="AD" clId="Web-{34B7687E-8A62-232A-3BBA-E49C4C2FD212}" dt="2022-10-13T03:14:06.559" v="103"/>
        <pc:sldMkLst>
          <pc:docMk/>
          <pc:sldMk cId="2439561857" sldId="417"/>
        </pc:sldMkLst>
      </pc:sldChg>
      <pc:sldChg chg="add del">
        <pc:chgData name="Katie Edwards" userId="S::katie.edwards@esa.edu.au::43829014-7c9f-466b-a8d2-53186a146c56" providerId="AD" clId="Web-{34B7687E-8A62-232A-3BBA-E49C4C2FD212}" dt="2022-10-13T03:14:32.857" v="235"/>
        <pc:sldMkLst>
          <pc:docMk/>
          <pc:sldMk cId="4165491292" sldId="417"/>
        </pc:sldMkLst>
      </pc:sldChg>
      <pc:sldChg chg="modSp add replId">
        <pc:chgData name="Katie Edwards" userId="S::katie.edwards@esa.edu.au::43829014-7c9f-466b-a8d2-53186a146c56" providerId="AD" clId="Web-{34B7687E-8A62-232A-3BBA-E49C4C2FD212}" dt="2022-10-13T03:23:26.791" v="399" actId="20577"/>
        <pc:sldMkLst>
          <pc:docMk/>
          <pc:sldMk cId="4247351355" sldId="417"/>
        </pc:sldMkLst>
        <pc:spChg chg="mod">
          <ac:chgData name="Katie Edwards" userId="S::katie.edwards@esa.edu.au::43829014-7c9f-466b-a8d2-53186a146c56" providerId="AD" clId="Web-{34B7687E-8A62-232A-3BBA-E49C4C2FD212}" dt="2022-10-13T03:23:26.791" v="399" actId="20577"/>
          <ac:spMkLst>
            <pc:docMk/>
            <pc:sldMk cId="4247351355" sldId="417"/>
            <ac:spMk id="6" creationId="{E396B89A-3AAE-475B-8016-A3A0F6990CE7}"/>
          </ac:spMkLst>
        </pc:spChg>
      </pc:sldChg>
      <pc:sldChg chg="add del">
        <pc:chgData name="Katie Edwards" userId="S::katie.edwards@esa.edu.au::43829014-7c9f-466b-a8d2-53186a146c56" providerId="AD" clId="Web-{34B7687E-8A62-232A-3BBA-E49C4C2FD212}" dt="2022-10-13T03:14:06.559" v="102"/>
        <pc:sldMkLst>
          <pc:docMk/>
          <pc:sldMk cId="250794253" sldId="418"/>
        </pc:sldMkLst>
      </pc:sldChg>
      <pc:sldChg chg="modSp add replId">
        <pc:chgData name="Katie Edwards" userId="S::katie.edwards@esa.edu.au::43829014-7c9f-466b-a8d2-53186a146c56" providerId="AD" clId="Web-{34B7687E-8A62-232A-3BBA-E49C4C2FD212}" dt="2022-10-13T03:23:31.198" v="401" actId="20577"/>
        <pc:sldMkLst>
          <pc:docMk/>
          <pc:sldMk cId="463026739" sldId="418"/>
        </pc:sldMkLst>
        <pc:spChg chg="mod">
          <ac:chgData name="Katie Edwards" userId="S::katie.edwards@esa.edu.au::43829014-7c9f-466b-a8d2-53186a146c56" providerId="AD" clId="Web-{34B7687E-8A62-232A-3BBA-E49C4C2FD212}" dt="2022-10-13T03:23:31.198" v="401" actId="20577"/>
          <ac:spMkLst>
            <pc:docMk/>
            <pc:sldMk cId="463026739" sldId="418"/>
            <ac:spMk id="6" creationId="{E396B89A-3AAE-475B-8016-A3A0F6990CE7}"/>
          </ac:spMkLst>
        </pc:spChg>
      </pc:sldChg>
      <pc:sldChg chg="add del">
        <pc:chgData name="Katie Edwards" userId="S::katie.edwards@esa.edu.au::43829014-7c9f-466b-a8d2-53186a146c56" providerId="AD" clId="Web-{34B7687E-8A62-232A-3BBA-E49C4C2FD212}" dt="2022-10-13T03:14:32.857" v="234"/>
        <pc:sldMkLst>
          <pc:docMk/>
          <pc:sldMk cId="1962610031" sldId="418"/>
        </pc:sldMkLst>
      </pc:sldChg>
      <pc:sldChg chg="add del">
        <pc:chgData name="Katie Edwards" userId="S::katie.edwards@esa.edu.au::43829014-7c9f-466b-a8d2-53186a146c56" providerId="AD" clId="Web-{34B7687E-8A62-232A-3BBA-E49C4C2FD212}" dt="2022-10-13T03:14:32.857" v="233"/>
        <pc:sldMkLst>
          <pc:docMk/>
          <pc:sldMk cId="1749741888" sldId="419"/>
        </pc:sldMkLst>
      </pc:sldChg>
      <pc:sldChg chg="modSp add replId">
        <pc:chgData name="Katie Edwards" userId="S::katie.edwards@esa.edu.au::43829014-7c9f-466b-a8d2-53186a146c56" providerId="AD" clId="Web-{34B7687E-8A62-232A-3BBA-E49C4C2FD212}" dt="2022-10-13T03:23:46.214" v="405" actId="20577"/>
        <pc:sldMkLst>
          <pc:docMk/>
          <pc:sldMk cId="2877244510" sldId="419"/>
        </pc:sldMkLst>
        <pc:spChg chg="mod">
          <ac:chgData name="Katie Edwards" userId="S::katie.edwards@esa.edu.au::43829014-7c9f-466b-a8d2-53186a146c56" providerId="AD" clId="Web-{34B7687E-8A62-232A-3BBA-E49C4C2FD212}" dt="2022-10-13T03:23:46.214" v="405" actId="20577"/>
          <ac:spMkLst>
            <pc:docMk/>
            <pc:sldMk cId="2877244510" sldId="419"/>
            <ac:spMk id="6" creationId="{E396B89A-3AAE-475B-8016-A3A0F6990CE7}"/>
          </ac:spMkLst>
        </pc:spChg>
      </pc:sldChg>
      <pc:sldChg chg="add del">
        <pc:chgData name="Katie Edwards" userId="S::katie.edwards@esa.edu.au::43829014-7c9f-466b-a8d2-53186a146c56" providerId="AD" clId="Web-{34B7687E-8A62-232A-3BBA-E49C4C2FD212}" dt="2022-10-13T03:14:06.559" v="101"/>
        <pc:sldMkLst>
          <pc:docMk/>
          <pc:sldMk cId="3289205917" sldId="419"/>
        </pc:sldMkLst>
      </pc:sldChg>
      <pc:sldChg chg="add del">
        <pc:chgData name="Katie Edwards" userId="S::katie.edwards@esa.edu.au::43829014-7c9f-466b-a8d2-53186a146c56" providerId="AD" clId="Web-{34B7687E-8A62-232A-3BBA-E49C4C2FD212}" dt="2022-10-13T03:14:06.559" v="100"/>
        <pc:sldMkLst>
          <pc:docMk/>
          <pc:sldMk cId="48548583" sldId="420"/>
        </pc:sldMkLst>
      </pc:sldChg>
      <pc:sldChg chg="modSp add ord replId">
        <pc:chgData name="Katie Edwards" userId="S::katie.edwards@esa.edu.au::43829014-7c9f-466b-a8d2-53186a146c56" providerId="AD" clId="Web-{34B7687E-8A62-232A-3BBA-E49C4C2FD212}" dt="2022-10-13T03:23:55.386" v="408" actId="20577"/>
        <pc:sldMkLst>
          <pc:docMk/>
          <pc:sldMk cId="3088658282" sldId="420"/>
        </pc:sldMkLst>
        <pc:spChg chg="mod">
          <ac:chgData name="Katie Edwards" userId="S::katie.edwards@esa.edu.au::43829014-7c9f-466b-a8d2-53186a146c56" providerId="AD" clId="Web-{34B7687E-8A62-232A-3BBA-E49C4C2FD212}" dt="2022-10-13T03:23:55.386" v="408" actId="20577"/>
          <ac:spMkLst>
            <pc:docMk/>
            <pc:sldMk cId="3088658282" sldId="420"/>
            <ac:spMk id="6" creationId="{E396B89A-3AAE-475B-8016-A3A0F6990CE7}"/>
          </ac:spMkLst>
        </pc:spChg>
      </pc:sldChg>
      <pc:sldChg chg="add del">
        <pc:chgData name="Katie Edwards" userId="S::katie.edwards@esa.edu.au::43829014-7c9f-466b-a8d2-53186a146c56" providerId="AD" clId="Web-{34B7687E-8A62-232A-3BBA-E49C4C2FD212}" dt="2022-10-13T03:14:32.857" v="232"/>
        <pc:sldMkLst>
          <pc:docMk/>
          <pc:sldMk cId="3094651391" sldId="420"/>
        </pc:sldMkLst>
      </pc:sldChg>
      <pc:sldChg chg="add del">
        <pc:chgData name="Katie Edwards" userId="S::katie.edwards@esa.edu.au::43829014-7c9f-466b-a8d2-53186a146c56" providerId="AD" clId="Web-{34B7687E-8A62-232A-3BBA-E49C4C2FD212}" dt="2022-10-13T03:14:06.559" v="99"/>
        <pc:sldMkLst>
          <pc:docMk/>
          <pc:sldMk cId="169175845" sldId="421"/>
        </pc:sldMkLst>
      </pc:sldChg>
      <pc:sldChg chg="modSp add replId">
        <pc:chgData name="Katie Edwards" userId="S::katie.edwards@esa.edu.au::43829014-7c9f-466b-a8d2-53186a146c56" providerId="AD" clId="Web-{34B7687E-8A62-232A-3BBA-E49C4C2FD212}" dt="2022-10-13T03:24:11.417" v="412" actId="20577"/>
        <pc:sldMkLst>
          <pc:docMk/>
          <pc:sldMk cId="660056954" sldId="421"/>
        </pc:sldMkLst>
        <pc:spChg chg="mod">
          <ac:chgData name="Katie Edwards" userId="S::katie.edwards@esa.edu.au::43829014-7c9f-466b-a8d2-53186a146c56" providerId="AD" clId="Web-{34B7687E-8A62-232A-3BBA-E49C4C2FD212}" dt="2022-10-13T03:24:11.417" v="412" actId="20577"/>
          <ac:spMkLst>
            <pc:docMk/>
            <pc:sldMk cId="660056954" sldId="421"/>
            <ac:spMk id="6" creationId="{E396B89A-3AAE-475B-8016-A3A0F6990CE7}"/>
          </ac:spMkLst>
        </pc:spChg>
      </pc:sldChg>
      <pc:sldChg chg="add del">
        <pc:chgData name="Katie Edwards" userId="S::katie.edwards@esa.edu.au::43829014-7c9f-466b-a8d2-53186a146c56" providerId="AD" clId="Web-{34B7687E-8A62-232A-3BBA-E49C4C2FD212}" dt="2022-10-13T03:14:32.841" v="231"/>
        <pc:sldMkLst>
          <pc:docMk/>
          <pc:sldMk cId="2728651413" sldId="421"/>
        </pc:sldMkLst>
      </pc:sldChg>
      <pc:sldChg chg="modSp add replId">
        <pc:chgData name="Katie Edwards" userId="S::katie.edwards@esa.edu.au::43829014-7c9f-466b-a8d2-53186a146c56" providerId="AD" clId="Web-{34B7687E-8A62-232A-3BBA-E49C4C2FD212}" dt="2022-10-13T03:24:17.839" v="416" actId="20577"/>
        <pc:sldMkLst>
          <pc:docMk/>
          <pc:sldMk cId="734318702" sldId="422"/>
        </pc:sldMkLst>
        <pc:spChg chg="mod">
          <ac:chgData name="Katie Edwards" userId="S::katie.edwards@esa.edu.au::43829014-7c9f-466b-a8d2-53186a146c56" providerId="AD" clId="Web-{34B7687E-8A62-232A-3BBA-E49C4C2FD212}" dt="2022-10-13T03:24:17.839" v="416" actId="20577"/>
          <ac:spMkLst>
            <pc:docMk/>
            <pc:sldMk cId="734318702" sldId="422"/>
            <ac:spMk id="6" creationId="{E396B89A-3AAE-475B-8016-A3A0F6990CE7}"/>
          </ac:spMkLst>
        </pc:spChg>
      </pc:sldChg>
      <pc:sldChg chg="add del">
        <pc:chgData name="Katie Edwards" userId="S::katie.edwards@esa.edu.au::43829014-7c9f-466b-a8d2-53186a146c56" providerId="AD" clId="Web-{34B7687E-8A62-232A-3BBA-E49C4C2FD212}" dt="2022-10-13T03:14:32.841" v="230"/>
        <pc:sldMkLst>
          <pc:docMk/>
          <pc:sldMk cId="2361202059" sldId="422"/>
        </pc:sldMkLst>
      </pc:sldChg>
      <pc:sldChg chg="add del">
        <pc:chgData name="Katie Edwards" userId="S::katie.edwards@esa.edu.au::43829014-7c9f-466b-a8d2-53186a146c56" providerId="AD" clId="Web-{34B7687E-8A62-232A-3BBA-E49C4C2FD212}" dt="2022-10-13T03:14:06.559" v="98"/>
        <pc:sldMkLst>
          <pc:docMk/>
          <pc:sldMk cId="3341752037" sldId="422"/>
        </pc:sldMkLst>
      </pc:sldChg>
      <pc:sldChg chg="modSp add replId">
        <pc:chgData name="Katie Edwards" userId="S::katie.edwards@esa.edu.au::43829014-7c9f-466b-a8d2-53186a146c56" providerId="AD" clId="Web-{34B7687E-8A62-232A-3BBA-E49C4C2FD212}" dt="2022-10-13T03:24:27.199" v="422" actId="20577"/>
        <pc:sldMkLst>
          <pc:docMk/>
          <pc:sldMk cId="823037202" sldId="423"/>
        </pc:sldMkLst>
        <pc:spChg chg="mod">
          <ac:chgData name="Katie Edwards" userId="S::katie.edwards@esa.edu.au::43829014-7c9f-466b-a8d2-53186a146c56" providerId="AD" clId="Web-{34B7687E-8A62-232A-3BBA-E49C4C2FD212}" dt="2022-10-13T03:24:27.199" v="422" actId="20577"/>
          <ac:spMkLst>
            <pc:docMk/>
            <pc:sldMk cId="823037202" sldId="423"/>
            <ac:spMk id="6" creationId="{E396B89A-3AAE-475B-8016-A3A0F6990CE7}"/>
          </ac:spMkLst>
        </pc:spChg>
      </pc:sldChg>
      <pc:sldChg chg="add del">
        <pc:chgData name="Katie Edwards" userId="S::katie.edwards@esa.edu.au::43829014-7c9f-466b-a8d2-53186a146c56" providerId="AD" clId="Web-{34B7687E-8A62-232A-3BBA-E49C4C2FD212}" dt="2022-10-13T03:14:06.559" v="97"/>
        <pc:sldMkLst>
          <pc:docMk/>
          <pc:sldMk cId="3955134054" sldId="423"/>
        </pc:sldMkLst>
      </pc:sldChg>
      <pc:sldChg chg="add del">
        <pc:chgData name="Katie Edwards" userId="S::katie.edwards@esa.edu.au::43829014-7c9f-466b-a8d2-53186a146c56" providerId="AD" clId="Web-{34B7687E-8A62-232A-3BBA-E49C4C2FD212}" dt="2022-10-13T03:14:32.841" v="229"/>
        <pc:sldMkLst>
          <pc:docMk/>
          <pc:sldMk cId="4198937247" sldId="423"/>
        </pc:sldMkLst>
      </pc:sldChg>
      <pc:sldChg chg="add del">
        <pc:chgData name="Katie Edwards" userId="S::katie.edwards@esa.edu.au::43829014-7c9f-466b-a8d2-53186a146c56" providerId="AD" clId="Web-{34B7687E-8A62-232A-3BBA-E49C4C2FD212}" dt="2022-10-13T03:14:32.841" v="228"/>
        <pc:sldMkLst>
          <pc:docMk/>
          <pc:sldMk cId="311855787" sldId="424"/>
        </pc:sldMkLst>
      </pc:sldChg>
      <pc:sldChg chg="modSp add replId">
        <pc:chgData name="Katie Edwards" userId="S::katie.edwards@esa.edu.au::43829014-7c9f-466b-a8d2-53186a146c56" providerId="AD" clId="Web-{34B7687E-8A62-232A-3BBA-E49C4C2FD212}" dt="2022-10-13T03:24:32.418" v="424" actId="20577"/>
        <pc:sldMkLst>
          <pc:docMk/>
          <pc:sldMk cId="3061980973" sldId="424"/>
        </pc:sldMkLst>
        <pc:spChg chg="mod">
          <ac:chgData name="Katie Edwards" userId="S::katie.edwards@esa.edu.au::43829014-7c9f-466b-a8d2-53186a146c56" providerId="AD" clId="Web-{34B7687E-8A62-232A-3BBA-E49C4C2FD212}" dt="2022-10-13T03:24:32.418" v="424" actId="20577"/>
          <ac:spMkLst>
            <pc:docMk/>
            <pc:sldMk cId="3061980973" sldId="424"/>
            <ac:spMk id="6" creationId="{E396B89A-3AAE-475B-8016-A3A0F6990CE7}"/>
          </ac:spMkLst>
        </pc:spChg>
      </pc:sldChg>
      <pc:sldChg chg="add del">
        <pc:chgData name="Katie Edwards" userId="S::katie.edwards@esa.edu.au::43829014-7c9f-466b-a8d2-53186a146c56" providerId="AD" clId="Web-{34B7687E-8A62-232A-3BBA-E49C4C2FD212}" dt="2022-10-13T03:14:06.559" v="96"/>
        <pc:sldMkLst>
          <pc:docMk/>
          <pc:sldMk cId="3221012965" sldId="424"/>
        </pc:sldMkLst>
      </pc:sldChg>
      <pc:sldChg chg="add del">
        <pc:chgData name="Katie Edwards" userId="S::katie.edwards@esa.edu.au::43829014-7c9f-466b-a8d2-53186a146c56" providerId="AD" clId="Web-{34B7687E-8A62-232A-3BBA-E49C4C2FD212}" dt="2022-10-13T03:14:06.559" v="95"/>
        <pc:sldMkLst>
          <pc:docMk/>
          <pc:sldMk cId="516224665" sldId="425"/>
        </pc:sldMkLst>
      </pc:sldChg>
      <pc:sldChg chg="modSp add replId">
        <pc:chgData name="Katie Edwards" userId="S::katie.edwards@esa.edu.au::43829014-7c9f-466b-a8d2-53186a146c56" providerId="AD" clId="Web-{34B7687E-8A62-232A-3BBA-E49C4C2FD212}" dt="2022-10-13T03:24:36.824" v="426" actId="20577"/>
        <pc:sldMkLst>
          <pc:docMk/>
          <pc:sldMk cId="1307889405" sldId="425"/>
        </pc:sldMkLst>
        <pc:spChg chg="mod">
          <ac:chgData name="Katie Edwards" userId="S::katie.edwards@esa.edu.au::43829014-7c9f-466b-a8d2-53186a146c56" providerId="AD" clId="Web-{34B7687E-8A62-232A-3BBA-E49C4C2FD212}" dt="2022-10-13T03:24:36.824" v="426" actId="20577"/>
          <ac:spMkLst>
            <pc:docMk/>
            <pc:sldMk cId="1307889405" sldId="425"/>
            <ac:spMk id="6" creationId="{E396B89A-3AAE-475B-8016-A3A0F6990CE7}"/>
          </ac:spMkLst>
        </pc:spChg>
      </pc:sldChg>
      <pc:sldChg chg="add del">
        <pc:chgData name="Katie Edwards" userId="S::katie.edwards@esa.edu.au::43829014-7c9f-466b-a8d2-53186a146c56" providerId="AD" clId="Web-{34B7687E-8A62-232A-3BBA-E49C4C2FD212}" dt="2022-10-13T03:14:32.841" v="227"/>
        <pc:sldMkLst>
          <pc:docMk/>
          <pc:sldMk cId="3711214726" sldId="425"/>
        </pc:sldMkLst>
      </pc:sldChg>
      <pc:sldChg chg="modSp add replId">
        <pc:chgData name="Katie Edwards" userId="S::katie.edwards@esa.edu.au::43829014-7c9f-466b-a8d2-53186a146c56" providerId="AD" clId="Web-{34B7687E-8A62-232A-3BBA-E49C4C2FD212}" dt="2022-10-13T03:25:01.840" v="430" actId="20577"/>
        <pc:sldMkLst>
          <pc:docMk/>
          <pc:sldMk cId="1099583111" sldId="426"/>
        </pc:sldMkLst>
        <pc:spChg chg="mod">
          <ac:chgData name="Katie Edwards" userId="S::katie.edwards@esa.edu.au::43829014-7c9f-466b-a8d2-53186a146c56" providerId="AD" clId="Web-{34B7687E-8A62-232A-3BBA-E49C4C2FD212}" dt="2022-10-13T03:25:01.840" v="430" actId="20577"/>
          <ac:spMkLst>
            <pc:docMk/>
            <pc:sldMk cId="1099583111" sldId="426"/>
            <ac:spMk id="6" creationId="{E396B89A-3AAE-475B-8016-A3A0F6990CE7}"/>
          </ac:spMkLst>
        </pc:spChg>
      </pc:sldChg>
      <pc:sldChg chg="add del">
        <pc:chgData name="Katie Edwards" userId="S::katie.edwards@esa.edu.au::43829014-7c9f-466b-a8d2-53186a146c56" providerId="AD" clId="Web-{34B7687E-8A62-232A-3BBA-E49C4C2FD212}" dt="2022-10-13T03:14:06.559" v="94"/>
        <pc:sldMkLst>
          <pc:docMk/>
          <pc:sldMk cId="1783603347" sldId="426"/>
        </pc:sldMkLst>
      </pc:sldChg>
      <pc:sldChg chg="add del">
        <pc:chgData name="Katie Edwards" userId="S::katie.edwards@esa.edu.au::43829014-7c9f-466b-a8d2-53186a146c56" providerId="AD" clId="Web-{34B7687E-8A62-232A-3BBA-E49C4C2FD212}" dt="2022-10-13T03:14:32.841" v="226"/>
        <pc:sldMkLst>
          <pc:docMk/>
          <pc:sldMk cId="2192895543" sldId="426"/>
        </pc:sldMkLst>
      </pc:sldChg>
      <pc:sldChg chg="add del">
        <pc:chgData name="Katie Edwards" userId="S::katie.edwards@esa.edu.au::43829014-7c9f-466b-a8d2-53186a146c56" providerId="AD" clId="Web-{34B7687E-8A62-232A-3BBA-E49C4C2FD212}" dt="2022-10-13T03:14:06.559" v="93"/>
        <pc:sldMkLst>
          <pc:docMk/>
          <pc:sldMk cId="671689821" sldId="427"/>
        </pc:sldMkLst>
      </pc:sldChg>
      <pc:sldChg chg="modSp add replId">
        <pc:chgData name="Katie Edwards" userId="S::katie.edwards@esa.edu.au::43829014-7c9f-466b-a8d2-53186a146c56" providerId="AD" clId="Web-{34B7687E-8A62-232A-3BBA-E49C4C2FD212}" dt="2022-10-13T03:25:38.919" v="432" actId="20577"/>
        <pc:sldMkLst>
          <pc:docMk/>
          <pc:sldMk cId="1654425507" sldId="427"/>
        </pc:sldMkLst>
        <pc:spChg chg="mod">
          <ac:chgData name="Katie Edwards" userId="S::katie.edwards@esa.edu.au::43829014-7c9f-466b-a8d2-53186a146c56" providerId="AD" clId="Web-{34B7687E-8A62-232A-3BBA-E49C4C2FD212}" dt="2022-10-13T03:25:38.919" v="432" actId="20577"/>
          <ac:spMkLst>
            <pc:docMk/>
            <pc:sldMk cId="1654425507" sldId="427"/>
            <ac:spMk id="6" creationId="{E396B89A-3AAE-475B-8016-A3A0F6990CE7}"/>
          </ac:spMkLst>
        </pc:spChg>
      </pc:sldChg>
      <pc:sldChg chg="add del">
        <pc:chgData name="Katie Edwards" userId="S::katie.edwards@esa.edu.au::43829014-7c9f-466b-a8d2-53186a146c56" providerId="AD" clId="Web-{34B7687E-8A62-232A-3BBA-E49C4C2FD212}" dt="2022-10-13T03:14:32.841" v="225"/>
        <pc:sldMkLst>
          <pc:docMk/>
          <pc:sldMk cId="2582997603" sldId="427"/>
        </pc:sldMkLst>
      </pc:sldChg>
      <pc:sldChg chg="add del">
        <pc:chgData name="Katie Edwards" userId="S::katie.edwards@esa.edu.au::43829014-7c9f-466b-a8d2-53186a146c56" providerId="AD" clId="Web-{34B7687E-8A62-232A-3BBA-E49C4C2FD212}" dt="2022-10-13T03:14:32.841" v="224"/>
        <pc:sldMkLst>
          <pc:docMk/>
          <pc:sldMk cId="1872636302" sldId="428"/>
        </pc:sldMkLst>
      </pc:sldChg>
      <pc:sldChg chg="add del">
        <pc:chgData name="Katie Edwards" userId="S::katie.edwards@esa.edu.au::43829014-7c9f-466b-a8d2-53186a146c56" providerId="AD" clId="Web-{34B7687E-8A62-232A-3BBA-E49C4C2FD212}" dt="2022-10-13T03:14:06.559" v="92"/>
        <pc:sldMkLst>
          <pc:docMk/>
          <pc:sldMk cId="2283998236" sldId="428"/>
        </pc:sldMkLst>
      </pc:sldChg>
      <pc:sldChg chg="add del">
        <pc:chgData name="Katie Edwards" userId="S::katie.edwards@esa.edu.au::43829014-7c9f-466b-a8d2-53186a146c56" providerId="AD" clId="Web-{34B7687E-8A62-232A-3BBA-E49C4C2FD212}" dt="2022-10-13T03:14:06.559" v="91"/>
        <pc:sldMkLst>
          <pc:docMk/>
          <pc:sldMk cId="1394136576" sldId="429"/>
        </pc:sldMkLst>
      </pc:sldChg>
      <pc:sldChg chg="add del">
        <pc:chgData name="Katie Edwards" userId="S::katie.edwards@esa.edu.au::43829014-7c9f-466b-a8d2-53186a146c56" providerId="AD" clId="Web-{34B7687E-8A62-232A-3BBA-E49C4C2FD212}" dt="2022-10-13T03:14:32.841" v="223"/>
        <pc:sldMkLst>
          <pc:docMk/>
          <pc:sldMk cId="1977431635" sldId="429"/>
        </pc:sldMkLst>
      </pc:sldChg>
      <pc:sldChg chg="add del">
        <pc:chgData name="Katie Edwards" userId="S::katie.edwards@esa.edu.au::43829014-7c9f-466b-a8d2-53186a146c56" providerId="AD" clId="Web-{34B7687E-8A62-232A-3BBA-E49C4C2FD212}" dt="2022-10-13T03:14:32.841" v="222"/>
        <pc:sldMkLst>
          <pc:docMk/>
          <pc:sldMk cId="919231485" sldId="430"/>
        </pc:sldMkLst>
      </pc:sldChg>
      <pc:sldChg chg="add del">
        <pc:chgData name="Katie Edwards" userId="S::katie.edwards@esa.edu.au::43829014-7c9f-466b-a8d2-53186a146c56" providerId="AD" clId="Web-{34B7687E-8A62-232A-3BBA-E49C4C2FD212}" dt="2022-10-13T03:14:06.559" v="90"/>
        <pc:sldMkLst>
          <pc:docMk/>
          <pc:sldMk cId="2674065385" sldId="430"/>
        </pc:sldMkLst>
      </pc:sldChg>
      <pc:sldChg chg="add del">
        <pc:chgData name="Katie Edwards" userId="S::katie.edwards@esa.edu.au::43829014-7c9f-466b-a8d2-53186a146c56" providerId="AD" clId="Web-{34B7687E-8A62-232A-3BBA-E49C4C2FD212}" dt="2022-10-13T03:14:06.559" v="89"/>
        <pc:sldMkLst>
          <pc:docMk/>
          <pc:sldMk cId="3932735955" sldId="431"/>
        </pc:sldMkLst>
      </pc:sldChg>
      <pc:sldChg chg="add del">
        <pc:chgData name="Katie Edwards" userId="S::katie.edwards@esa.edu.au::43829014-7c9f-466b-a8d2-53186a146c56" providerId="AD" clId="Web-{34B7687E-8A62-232A-3BBA-E49C4C2FD212}" dt="2022-10-13T03:14:32.841" v="221"/>
        <pc:sldMkLst>
          <pc:docMk/>
          <pc:sldMk cId="4029217587" sldId="431"/>
        </pc:sldMkLst>
      </pc:sldChg>
      <pc:sldChg chg="add del">
        <pc:chgData name="Katie Edwards" userId="S::katie.edwards@esa.edu.au::43829014-7c9f-466b-a8d2-53186a146c56" providerId="AD" clId="Web-{34B7687E-8A62-232A-3BBA-E49C4C2FD212}" dt="2022-10-13T03:14:06.559" v="88"/>
        <pc:sldMkLst>
          <pc:docMk/>
          <pc:sldMk cId="1370852255" sldId="432"/>
        </pc:sldMkLst>
      </pc:sldChg>
      <pc:sldChg chg="add del">
        <pc:chgData name="Katie Edwards" userId="S::katie.edwards@esa.edu.au::43829014-7c9f-466b-a8d2-53186a146c56" providerId="AD" clId="Web-{34B7687E-8A62-232A-3BBA-E49C4C2FD212}" dt="2022-10-13T03:14:32.841" v="220"/>
        <pc:sldMkLst>
          <pc:docMk/>
          <pc:sldMk cId="2427315488" sldId="432"/>
        </pc:sldMkLst>
      </pc:sldChg>
      <pc:sldChg chg="add del">
        <pc:chgData name="Katie Edwards" userId="S::katie.edwards@esa.edu.au::43829014-7c9f-466b-a8d2-53186a146c56" providerId="AD" clId="Web-{34B7687E-8A62-232A-3BBA-E49C4C2FD212}" dt="2022-10-13T03:14:06.559" v="87"/>
        <pc:sldMkLst>
          <pc:docMk/>
          <pc:sldMk cId="316304383" sldId="433"/>
        </pc:sldMkLst>
      </pc:sldChg>
      <pc:sldChg chg="add del">
        <pc:chgData name="Katie Edwards" userId="S::katie.edwards@esa.edu.au::43829014-7c9f-466b-a8d2-53186a146c56" providerId="AD" clId="Web-{34B7687E-8A62-232A-3BBA-E49C4C2FD212}" dt="2022-10-13T03:14:32.841" v="219"/>
        <pc:sldMkLst>
          <pc:docMk/>
          <pc:sldMk cId="1006454919" sldId="433"/>
        </pc:sldMkLst>
      </pc:sldChg>
      <pc:sldChg chg="add del">
        <pc:chgData name="Katie Edwards" userId="S::katie.edwards@esa.edu.au::43829014-7c9f-466b-a8d2-53186a146c56" providerId="AD" clId="Web-{34B7687E-8A62-232A-3BBA-E49C4C2FD212}" dt="2022-10-13T03:14:06.559" v="86"/>
        <pc:sldMkLst>
          <pc:docMk/>
          <pc:sldMk cId="2990914554" sldId="434"/>
        </pc:sldMkLst>
      </pc:sldChg>
      <pc:sldChg chg="add del">
        <pc:chgData name="Katie Edwards" userId="S::katie.edwards@esa.edu.au::43829014-7c9f-466b-a8d2-53186a146c56" providerId="AD" clId="Web-{34B7687E-8A62-232A-3BBA-E49C4C2FD212}" dt="2022-10-13T03:14:32.841" v="218"/>
        <pc:sldMkLst>
          <pc:docMk/>
          <pc:sldMk cId="3343690651" sldId="434"/>
        </pc:sldMkLst>
      </pc:sldChg>
      <pc:sldChg chg="add del">
        <pc:chgData name="Katie Edwards" userId="S::katie.edwards@esa.edu.au::43829014-7c9f-466b-a8d2-53186a146c56" providerId="AD" clId="Web-{34B7687E-8A62-232A-3BBA-E49C4C2FD212}" dt="2022-10-13T03:14:06.559" v="85"/>
        <pc:sldMkLst>
          <pc:docMk/>
          <pc:sldMk cId="227427925" sldId="435"/>
        </pc:sldMkLst>
      </pc:sldChg>
      <pc:sldChg chg="add del">
        <pc:chgData name="Katie Edwards" userId="S::katie.edwards@esa.edu.au::43829014-7c9f-466b-a8d2-53186a146c56" providerId="AD" clId="Web-{34B7687E-8A62-232A-3BBA-E49C4C2FD212}" dt="2022-10-13T03:14:32.841" v="217"/>
        <pc:sldMkLst>
          <pc:docMk/>
          <pc:sldMk cId="811355940" sldId="435"/>
        </pc:sldMkLst>
      </pc:sldChg>
      <pc:sldChg chg="add del">
        <pc:chgData name="Katie Edwards" userId="S::katie.edwards@esa.edu.au::43829014-7c9f-466b-a8d2-53186a146c56" providerId="AD" clId="Web-{34B7687E-8A62-232A-3BBA-E49C4C2FD212}" dt="2022-10-13T03:14:32.841" v="216"/>
        <pc:sldMkLst>
          <pc:docMk/>
          <pc:sldMk cId="1184520199" sldId="436"/>
        </pc:sldMkLst>
      </pc:sldChg>
      <pc:sldChg chg="add del">
        <pc:chgData name="Katie Edwards" userId="S::katie.edwards@esa.edu.au::43829014-7c9f-466b-a8d2-53186a146c56" providerId="AD" clId="Web-{34B7687E-8A62-232A-3BBA-E49C4C2FD212}" dt="2022-10-13T03:14:06.559" v="84"/>
        <pc:sldMkLst>
          <pc:docMk/>
          <pc:sldMk cId="3948398928" sldId="436"/>
        </pc:sldMkLst>
      </pc:sldChg>
      <pc:sldChg chg="add del">
        <pc:chgData name="Katie Edwards" userId="S::katie.edwards@esa.edu.au::43829014-7c9f-466b-a8d2-53186a146c56" providerId="AD" clId="Web-{34B7687E-8A62-232A-3BBA-E49C4C2FD212}" dt="2022-10-13T03:14:32.841" v="215"/>
        <pc:sldMkLst>
          <pc:docMk/>
          <pc:sldMk cId="835228778" sldId="437"/>
        </pc:sldMkLst>
      </pc:sldChg>
      <pc:sldChg chg="add del">
        <pc:chgData name="Katie Edwards" userId="S::katie.edwards@esa.edu.au::43829014-7c9f-466b-a8d2-53186a146c56" providerId="AD" clId="Web-{34B7687E-8A62-232A-3BBA-E49C4C2FD212}" dt="2022-10-13T03:14:06.559" v="83"/>
        <pc:sldMkLst>
          <pc:docMk/>
          <pc:sldMk cId="3043351557" sldId="437"/>
        </pc:sldMkLst>
      </pc:sldChg>
      <pc:sldChg chg="add del">
        <pc:chgData name="Katie Edwards" userId="S::katie.edwards@esa.edu.au::43829014-7c9f-466b-a8d2-53186a146c56" providerId="AD" clId="Web-{34B7687E-8A62-232A-3BBA-E49C4C2FD212}" dt="2022-10-13T03:14:06.559" v="82"/>
        <pc:sldMkLst>
          <pc:docMk/>
          <pc:sldMk cId="3595739822" sldId="438"/>
        </pc:sldMkLst>
      </pc:sldChg>
      <pc:sldChg chg="add del">
        <pc:chgData name="Katie Edwards" userId="S::katie.edwards@esa.edu.au::43829014-7c9f-466b-a8d2-53186a146c56" providerId="AD" clId="Web-{34B7687E-8A62-232A-3BBA-E49C4C2FD212}" dt="2022-10-13T03:14:32.841" v="214"/>
        <pc:sldMkLst>
          <pc:docMk/>
          <pc:sldMk cId="4261827229" sldId="438"/>
        </pc:sldMkLst>
      </pc:sldChg>
      <pc:sldChg chg="add del">
        <pc:chgData name="Katie Edwards" userId="S::katie.edwards@esa.edu.au::43829014-7c9f-466b-a8d2-53186a146c56" providerId="AD" clId="Web-{34B7687E-8A62-232A-3BBA-E49C4C2FD212}" dt="2022-10-13T03:14:32.841" v="213"/>
        <pc:sldMkLst>
          <pc:docMk/>
          <pc:sldMk cId="3611227849" sldId="439"/>
        </pc:sldMkLst>
      </pc:sldChg>
      <pc:sldChg chg="add del">
        <pc:chgData name="Katie Edwards" userId="S::katie.edwards@esa.edu.au::43829014-7c9f-466b-a8d2-53186a146c56" providerId="AD" clId="Web-{34B7687E-8A62-232A-3BBA-E49C4C2FD212}" dt="2022-10-13T03:14:06.559" v="81"/>
        <pc:sldMkLst>
          <pc:docMk/>
          <pc:sldMk cId="3988248362" sldId="439"/>
        </pc:sldMkLst>
      </pc:sldChg>
      <pc:sldChg chg="add del">
        <pc:chgData name="Katie Edwards" userId="S::katie.edwards@esa.edu.au::43829014-7c9f-466b-a8d2-53186a146c56" providerId="AD" clId="Web-{34B7687E-8A62-232A-3BBA-E49C4C2FD212}" dt="2022-10-13T03:14:06.559" v="80"/>
        <pc:sldMkLst>
          <pc:docMk/>
          <pc:sldMk cId="473417848" sldId="440"/>
        </pc:sldMkLst>
      </pc:sldChg>
      <pc:sldChg chg="add del">
        <pc:chgData name="Katie Edwards" userId="S::katie.edwards@esa.edu.au::43829014-7c9f-466b-a8d2-53186a146c56" providerId="AD" clId="Web-{34B7687E-8A62-232A-3BBA-E49C4C2FD212}" dt="2022-10-13T03:14:32.841" v="212"/>
        <pc:sldMkLst>
          <pc:docMk/>
          <pc:sldMk cId="1839091504" sldId="440"/>
        </pc:sldMkLst>
      </pc:sldChg>
      <pc:sldChg chg="add del">
        <pc:chgData name="Katie Edwards" userId="S::katie.edwards@esa.edu.au::43829014-7c9f-466b-a8d2-53186a146c56" providerId="AD" clId="Web-{34B7687E-8A62-232A-3BBA-E49C4C2FD212}" dt="2022-10-13T03:14:06.559" v="79"/>
        <pc:sldMkLst>
          <pc:docMk/>
          <pc:sldMk cId="2605257232" sldId="441"/>
        </pc:sldMkLst>
      </pc:sldChg>
      <pc:sldChg chg="add del">
        <pc:chgData name="Katie Edwards" userId="S::katie.edwards@esa.edu.au::43829014-7c9f-466b-a8d2-53186a146c56" providerId="AD" clId="Web-{34B7687E-8A62-232A-3BBA-E49C4C2FD212}" dt="2022-10-13T03:14:32.841" v="211"/>
        <pc:sldMkLst>
          <pc:docMk/>
          <pc:sldMk cId="3112473567" sldId="441"/>
        </pc:sldMkLst>
      </pc:sldChg>
      <pc:sldChg chg="add del">
        <pc:chgData name="Katie Edwards" userId="S::katie.edwards@esa.edu.au::43829014-7c9f-466b-a8d2-53186a146c56" providerId="AD" clId="Web-{34B7687E-8A62-232A-3BBA-E49C4C2FD212}" dt="2022-10-13T03:14:32.826" v="210"/>
        <pc:sldMkLst>
          <pc:docMk/>
          <pc:sldMk cId="834923098" sldId="442"/>
        </pc:sldMkLst>
      </pc:sldChg>
      <pc:sldChg chg="add del">
        <pc:chgData name="Katie Edwards" userId="S::katie.edwards@esa.edu.au::43829014-7c9f-466b-a8d2-53186a146c56" providerId="AD" clId="Web-{34B7687E-8A62-232A-3BBA-E49C4C2FD212}" dt="2022-10-13T03:14:06.559" v="78"/>
        <pc:sldMkLst>
          <pc:docMk/>
          <pc:sldMk cId="2473139978" sldId="442"/>
        </pc:sldMkLst>
      </pc:sldChg>
      <pc:sldChg chg="add del">
        <pc:chgData name="Katie Edwards" userId="S::katie.edwards@esa.edu.au::43829014-7c9f-466b-a8d2-53186a146c56" providerId="AD" clId="Web-{34B7687E-8A62-232A-3BBA-E49C4C2FD212}" dt="2022-10-13T03:14:32.826" v="209"/>
        <pc:sldMkLst>
          <pc:docMk/>
          <pc:sldMk cId="95065105" sldId="443"/>
        </pc:sldMkLst>
      </pc:sldChg>
      <pc:sldChg chg="add del">
        <pc:chgData name="Katie Edwards" userId="S::katie.edwards@esa.edu.au::43829014-7c9f-466b-a8d2-53186a146c56" providerId="AD" clId="Web-{34B7687E-8A62-232A-3BBA-E49C4C2FD212}" dt="2022-10-13T03:14:06.559" v="77"/>
        <pc:sldMkLst>
          <pc:docMk/>
          <pc:sldMk cId="2269082283" sldId="443"/>
        </pc:sldMkLst>
      </pc:sldChg>
      <pc:sldChg chg="add del">
        <pc:chgData name="Katie Edwards" userId="S::katie.edwards@esa.edu.au::43829014-7c9f-466b-a8d2-53186a146c56" providerId="AD" clId="Web-{34B7687E-8A62-232A-3BBA-E49C4C2FD212}" dt="2022-10-13T03:14:06.544" v="76"/>
        <pc:sldMkLst>
          <pc:docMk/>
          <pc:sldMk cId="2525947740" sldId="444"/>
        </pc:sldMkLst>
      </pc:sldChg>
      <pc:sldChg chg="add del">
        <pc:chgData name="Katie Edwards" userId="S::katie.edwards@esa.edu.au::43829014-7c9f-466b-a8d2-53186a146c56" providerId="AD" clId="Web-{34B7687E-8A62-232A-3BBA-E49C4C2FD212}" dt="2022-10-13T03:14:32.826" v="208"/>
        <pc:sldMkLst>
          <pc:docMk/>
          <pc:sldMk cId="4114644353" sldId="444"/>
        </pc:sldMkLst>
      </pc:sldChg>
      <pc:sldChg chg="add del">
        <pc:chgData name="Katie Edwards" userId="S::katie.edwards@esa.edu.au::43829014-7c9f-466b-a8d2-53186a146c56" providerId="AD" clId="Web-{34B7687E-8A62-232A-3BBA-E49C4C2FD212}" dt="2022-10-13T03:14:32.826" v="207"/>
        <pc:sldMkLst>
          <pc:docMk/>
          <pc:sldMk cId="3188318815" sldId="445"/>
        </pc:sldMkLst>
      </pc:sldChg>
      <pc:sldChg chg="add del">
        <pc:chgData name="Katie Edwards" userId="S::katie.edwards@esa.edu.au::43829014-7c9f-466b-a8d2-53186a146c56" providerId="AD" clId="Web-{34B7687E-8A62-232A-3BBA-E49C4C2FD212}" dt="2022-10-13T03:14:06.544" v="75"/>
        <pc:sldMkLst>
          <pc:docMk/>
          <pc:sldMk cId="3965718384" sldId="445"/>
        </pc:sldMkLst>
      </pc:sldChg>
      <pc:sldChg chg="add del">
        <pc:chgData name="Katie Edwards" userId="S::katie.edwards@esa.edu.au::43829014-7c9f-466b-a8d2-53186a146c56" providerId="AD" clId="Web-{34B7687E-8A62-232A-3BBA-E49C4C2FD212}" dt="2022-10-13T03:14:06.544" v="74"/>
        <pc:sldMkLst>
          <pc:docMk/>
          <pc:sldMk cId="2275603035" sldId="446"/>
        </pc:sldMkLst>
      </pc:sldChg>
      <pc:sldChg chg="add del">
        <pc:chgData name="Katie Edwards" userId="S::katie.edwards@esa.edu.au::43829014-7c9f-466b-a8d2-53186a146c56" providerId="AD" clId="Web-{34B7687E-8A62-232A-3BBA-E49C4C2FD212}" dt="2022-10-13T03:14:32.826" v="206"/>
        <pc:sldMkLst>
          <pc:docMk/>
          <pc:sldMk cId="2690851252" sldId="446"/>
        </pc:sldMkLst>
      </pc:sldChg>
      <pc:sldChg chg="add del">
        <pc:chgData name="Katie Edwards" userId="S::katie.edwards@esa.edu.au::43829014-7c9f-466b-a8d2-53186a146c56" providerId="AD" clId="Web-{34B7687E-8A62-232A-3BBA-E49C4C2FD212}" dt="2022-10-13T03:14:06.544" v="73"/>
        <pc:sldMkLst>
          <pc:docMk/>
          <pc:sldMk cId="194524740" sldId="447"/>
        </pc:sldMkLst>
      </pc:sldChg>
      <pc:sldChg chg="add del">
        <pc:chgData name="Katie Edwards" userId="S::katie.edwards@esa.edu.au::43829014-7c9f-466b-a8d2-53186a146c56" providerId="AD" clId="Web-{34B7687E-8A62-232A-3BBA-E49C4C2FD212}" dt="2022-10-13T03:14:32.826" v="205"/>
        <pc:sldMkLst>
          <pc:docMk/>
          <pc:sldMk cId="3860834430" sldId="447"/>
        </pc:sldMkLst>
      </pc:sldChg>
      <pc:sldChg chg="add del">
        <pc:chgData name="Katie Edwards" userId="S::katie.edwards@esa.edu.au::43829014-7c9f-466b-a8d2-53186a146c56" providerId="AD" clId="Web-{34B7687E-8A62-232A-3BBA-E49C4C2FD212}" dt="2022-10-13T03:14:06.544" v="72"/>
        <pc:sldMkLst>
          <pc:docMk/>
          <pc:sldMk cId="466430525" sldId="448"/>
        </pc:sldMkLst>
      </pc:sldChg>
      <pc:sldChg chg="add del">
        <pc:chgData name="Katie Edwards" userId="S::katie.edwards@esa.edu.au::43829014-7c9f-466b-a8d2-53186a146c56" providerId="AD" clId="Web-{34B7687E-8A62-232A-3BBA-E49C4C2FD212}" dt="2022-10-13T03:14:32.826" v="204"/>
        <pc:sldMkLst>
          <pc:docMk/>
          <pc:sldMk cId="3105620500" sldId="448"/>
        </pc:sldMkLst>
      </pc:sldChg>
      <pc:sldChg chg="add del">
        <pc:chgData name="Katie Edwards" userId="S::katie.edwards@esa.edu.au::43829014-7c9f-466b-a8d2-53186a146c56" providerId="AD" clId="Web-{34B7687E-8A62-232A-3BBA-E49C4C2FD212}" dt="2022-10-13T03:14:32.826" v="203"/>
        <pc:sldMkLst>
          <pc:docMk/>
          <pc:sldMk cId="743534586" sldId="449"/>
        </pc:sldMkLst>
      </pc:sldChg>
      <pc:sldChg chg="add del">
        <pc:chgData name="Katie Edwards" userId="S::katie.edwards@esa.edu.au::43829014-7c9f-466b-a8d2-53186a146c56" providerId="AD" clId="Web-{34B7687E-8A62-232A-3BBA-E49C4C2FD212}" dt="2022-10-13T03:14:06.544" v="71"/>
        <pc:sldMkLst>
          <pc:docMk/>
          <pc:sldMk cId="2749919982" sldId="449"/>
        </pc:sldMkLst>
      </pc:sldChg>
      <pc:sldChg chg="add del">
        <pc:chgData name="Katie Edwards" userId="S::katie.edwards@esa.edu.au::43829014-7c9f-466b-a8d2-53186a146c56" providerId="AD" clId="Web-{34B7687E-8A62-232A-3BBA-E49C4C2FD212}" dt="2022-10-13T03:14:06.544" v="70"/>
        <pc:sldMkLst>
          <pc:docMk/>
          <pc:sldMk cId="921900211" sldId="450"/>
        </pc:sldMkLst>
      </pc:sldChg>
      <pc:sldChg chg="add del">
        <pc:chgData name="Katie Edwards" userId="S::katie.edwards@esa.edu.au::43829014-7c9f-466b-a8d2-53186a146c56" providerId="AD" clId="Web-{34B7687E-8A62-232A-3BBA-E49C4C2FD212}" dt="2022-10-13T03:14:32.826" v="202"/>
        <pc:sldMkLst>
          <pc:docMk/>
          <pc:sldMk cId="1477405803" sldId="450"/>
        </pc:sldMkLst>
      </pc:sldChg>
      <pc:sldChg chg="add del">
        <pc:chgData name="Katie Edwards" userId="S::katie.edwards@esa.edu.au::43829014-7c9f-466b-a8d2-53186a146c56" providerId="AD" clId="Web-{34B7687E-8A62-232A-3BBA-E49C4C2FD212}" dt="2022-10-13T03:14:32.826" v="201"/>
        <pc:sldMkLst>
          <pc:docMk/>
          <pc:sldMk cId="859862069" sldId="451"/>
        </pc:sldMkLst>
      </pc:sldChg>
      <pc:sldChg chg="add del">
        <pc:chgData name="Katie Edwards" userId="S::katie.edwards@esa.edu.au::43829014-7c9f-466b-a8d2-53186a146c56" providerId="AD" clId="Web-{34B7687E-8A62-232A-3BBA-E49C4C2FD212}" dt="2022-10-13T03:14:06.544" v="69"/>
        <pc:sldMkLst>
          <pc:docMk/>
          <pc:sldMk cId="892196289" sldId="451"/>
        </pc:sldMkLst>
      </pc:sldChg>
      <pc:sldChg chg="add del">
        <pc:chgData name="Katie Edwards" userId="S::katie.edwards@esa.edu.au::43829014-7c9f-466b-a8d2-53186a146c56" providerId="AD" clId="Web-{34B7687E-8A62-232A-3BBA-E49C4C2FD212}" dt="2022-10-13T03:14:06.544" v="68"/>
        <pc:sldMkLst>
          <pc:docMk/>
          <pc:sldMk cId="2394125852" sldId="452"/>
        </pc:sldMkLst>
      </pc:sldChg>
      <pc:sldChg chg="add del">
        <pc:chgData name="Katie Edwards" userId="S::katie.edwards@esa.edu.au::43829014-7c9f-466b-a8d2-53186a146c56" providerId="AD" clId="Web-{34B7687E-8A62-232A-3BBA-E49C4C2FD212}" dt="2022-10-13T03:14:32.826" v="200"/>
        <pc:sldMkLst>
          <pc:docMk/>
          <pc:sldMk cId="3311226461" sldId="452"/>
        </pc:sldMkLst>
      </pc:sldChg>
      <pc:sldMasterChg chg="addSldLayout delSldLayout">
        <pc:chgData name="Katie Edwards" userId="S::katie.edwards@esa.edu.au::43829014-7c9f-466b-a8d2-53186a146c56" providerId="AD" clId="Web-{34B7687E-8A62-232A-3BBA-E49C4C2FD212}" dt="2022-10-13T03:14:06.591" v="133"/>
        <pc:sldMasterMkLst>
          <pc:docMk/>
          <pc:sldMasterMk cId="1034081160" sldId="2147483648"/>
        </pc:sldMasterMkLst>
        <pc:sldLayoutChg chg="add del">
          <pc:chgData name="Katie Edwards" userId="S::katie.edwards@esa.edu.au::43829014-7c9f-466b-a8d2-53186a146c56" providerId="AD" clId="Web-{34B7687E-8A62-232A-3BBA-E49C4C2FD212}" dt="2022-10-13T03:14:06.591" v="133"/>
          <pc:sldLayoutMkLst>
            <pc:docMk/>
            <pc:sldMasterMk cId="1034081160" sldId="2147483648"/>
            <pc:sldLayoutMk cId="2132320762" sldId="2147483673"/>
          </pc:sldLayoutMkLst>
        </pc:sldLayoutChg>
      </pc:sldMasterChg>
    </pc:docChg>
  </pc:docChgLst>
  <pc:docChgLst>
    <pc:chgData name="Liz Heynes" userId="e5ff50d5-f39a-42f6-9e9f-e790bcc8c38d" providerId="ADAL" clId="{E145F339-7793-4E88-BE8C-DA9FD5FF8C02}"/>
    <pc:docChg chg="undo custSel modSld modMainMaster">
      <pc:chgData name="Liz Heynes" userId="e5ff50d5-f39a-42f6-9e9f-e790bcc8c38d" providerId="ADAL" clId="{E145F339-7793-4E88-BE8C-DA9FD5FF8C02}" dt="2023-02-23T03:53:59.151" v="134" actId="20577"/>
      <pc:docMkLst>
        <pc:docMk/>
      </pc:docMkLst>
      <pc:sldChg chg="modSp mod">
        <pc:chgData name="Liz Heynes" userId="e5ff50d5-f39a-42f6-9e9f-e790bcc8c38d" providerId="ADAL" clId="{E145F339-7793-4E88-BE8C-DA9FD5FF8C02}" dt="2023-02-23T03:53:33.577" v="131" actId="20577"/>
        <pc:sldMkLst>
          <pc:docMk/>
          <pc:sldMk cId="4149691006" sldId="374"/>
        </pc:sldMkLst>
        <pc:spChg chg="mod">
          <ac:chgData name="Liz Heynes" userId="e5ff50d5-f39a-42f6-9e9f-e790bcc8c38d" providerId="ADAL" clId="{E145F339-7793-4E88-BE8C-DA9FD5FF8C02}" dt="2023-02-23T03:53:33.577" v="131" actId="20577"/>
          <ac:spMkLst>
            <pc:docMk/>
            <pc:sldMk cId="4149691006" sldId="374"/>
            <ac:spMk id="9" creationId="{3F7816D8-B975-4310-A6B5-2148A2E5C215}"/>
          </ac:spMkLst>
        </pc:spChg>
      </pc:sldChg>
      <pc:sldChg chg="modSp mod modNotesTx">
        <pc:chgData name="Liz Heynes" userId="e5ff50d5-f39a-42f6-9e9f-e790bcc8c38d" providerId="ADAL" clId="{E145F339-7793-4E88-BE8C-DA9FD5FF8C02}" dt="2023-02-23T03:53:59.151" v="134" actId="20577"/>
        <pc:sldMkLst>
          <pc:docMk/>
          <pc:sldMk cId="3517349965" sldId="388"/>
        </pc:sldMkLst>
        <pc:spChg chg="mod">
          <ac:chgData name="Liz Heynes" userId="e5ff50d5-f39a-42f6-9e9f-e790bcc8c38d" providerId="ADAL" clId="{E145F339-7793-4E88-BE8C-DA9FD5FF8C02}" dt="2023-02-23T00:53:25.021" v="11" actId="2711"/>
          <ac:spMkLst>
            <pc:docMk/>
            <pc:sldMk cId="3517349965" sldId="388"/>
            <ac:spMk id="6" creationId="{E396B89A-3AAE-475B-8016-A3A0F6990CE7}"/>
          </ac:spMkLst>
        </pc:spChg>
      </pc:sldChg>
      <pc:sldMasterChg chg="modSldLayout">
        <pc:chgData name="Liz Heynes" userId="e5ff50d5-f39a-42f6-9e9f-e790bcc8c38d" providerId="ADAL" clId="{E145F339-7793-4E88-BE8C-DA9FD5FF8C02}" dt="2023-02-23T00:52:28.354" v="9" actId="20577"/>
        <pc:sldMasterMkLst>
          <pc:docMk/>
          <pc:sldMasterMk cId="1034081160" sldId="2147483648"/>
        </pc:sldMasterMkLst>
        <pc:sldLayoutChg chg="modSp mod">
          <pc:chgData name="Liz Heynes" userId="e5ff50d5-f39a-42f6-9e9f-e790bcc8c38d" providerId="ADAL" clId="{E145F339-7793-4E88-BE8C-DA9FD5FF8C02}" dt="2023-02-23T00:50:44.420" v="3" actId="20577"/>
          <pc:sldLayoutMkLst>
            <pc:docMk/>
            <pc:sldMasterMk cId="1034081160" sldId="2147483648"/>
            <pc:sldLayoutMk cId="2132320762" sldId="2147483649"/>
          </pc:sldLayoutMkLst>
          <pc:spChg chg="mod">
            <ac:chgData name="Liz Heynes" userId="e5ff50d5-f39a-42f6-9e9f-e790bcc8c38d" providerId="ADAL" clId="{E145F339-7793-4E88-BE8C-DA9FD5FF8C02}" dt="2023-02-23T00:50:44.420" v="3" actId="20577"/>
            <ac:spMkLst>
              <pc:docMk/>
              <pc:sldMasterMk cId="1034081160" sldId="2147483648"/>
              <pc:sldLayoutMk cId="2132320762" sldId="2147483649"/>
              <ac:spMk id="12" creationId="{3A528A48-49ED-48F8-918D-2755113F17DF}"/>
            </ac:spMkLst>
          </pc:spChg>
        </pc:sldLayoutChg>
        <pc:sldLayoutChg chg="modSp mod">
          <pc:chgData name="Liz Heynes" userId="e5ff50d5-f39a-42f6-9e9f-e790bcc8c38d" providerId="ADAL" clId="{E145F339-7793-4E88-BE8C-DA9FD5FF8C02}" dt="2023-02-23T00:51:01.140" v="5" actId="20577"/>
          <pc:sldLayoutMkLst>
            <pc:docMk/>
            <pc:sldMasterMk cId="1034081160" sldId="2147483648"/>
            <pc:sldLayoutMk cId="185713244" sldId="2147483671"/>
          </pc:sldLayoutMkLst>
          <pc:spChg chg="mod">
            <ac:chgData name="Liz Heynes" userId="e5ff50d5-f39a-42f6-9e9f-e790bcc8c38d" providerId="ADAL" clId="{E145F339-7793-4E88-BE8C-DA9FD5FF8C02}" dt="2023-02-23T00:51:01.140" v="5" actId="20577"/>
            <ac:spMkLst>
              <pc:docMk/>
              <pc:sldMasterMk cId="1034081160" sldId="2147483648"/>
              <pc:sldLayoutMk cId="185713244" sldId="2147483671"/>
              <ac:spMk id="19" creationId="{B9B4F90D-D00C-4195-8A72-1262F238D4A6}"/>
            </ac:spMkLst>
          </pc:spChg>
        </pc:sldLayoutChg>
        <pc:sldLayoutChg chg="modSp mod">
          <pc:chgData name="Liz Heynes" userId="e5ff50d5-f39a-42f6-9e9f-e790bcc8c38d" providerId="ADAL" clId="{E145F339-7793-4E88-BE8C-DA9FD5FF8C02}" dt="2023-02-23T00:51:27.972" v="7" actId="20577"/>
          <pc:sldLayoutMkLst>
            <pc:docMk/>
            <pc:sldMasterMk cId="1034081160" sldId="2147483648"/>
            <pc:sldLayoutMk cId="3381488406" sldId="2147483672"/>
          </pc:sldLayoutMkLst>
          <pc:spChg chg="mod">
            <ac:chgData name="Liz Heynes" userId="e5ff50d5-f39a-42f6-9e9f-e790bcc8c38d" providerId="ADAL" clId="{E145F339-7793-4E88-BE8C-DA9FD5FF8C02}" dt="2023-02-23T00:51:27.972" v="7" actId="20577"/>
            <ac:spMkLst>
              <pc:docMk/>
              <pc:sldMasterMk cId="1034081160" sldId="2147483648"/>
              <pc:sldLayoutMk cId="3381488406" sldId="2147483672"/>
              <ac:spMk id="19" creationId="{B9B4F90D-D00C-4195-8A72-1262F238D4A6}"/>
            </ac:spMkLst>
          </pc:spChg>
        </pc:sldLayoutChg>
        <pc:sldLayoutChg chg="modSp mod">
          <pc:chgData name="Liz Heynes" userId="e5ff50d5-f39a-42f6-9e9f-e790bcc8c38d" providerId="ADAL" clId="{E145F339-7793-4E88-BE8C-DA9FD5FF8C02}" dt="2023-02-23T00:52:28.354" v="9" actId="20577"/>
          <pc:sldLayoutMkLst>
            <pc:docMk/>
            <pc:sldMasterMk cId="1034081160" sldId="2147483648"/>
            <pc:sldLayoutMk cId="1388136877" sldId="2147483673"/>
          </pc:sldLayoutMkLst>
          <pc:spChg chg="mod">
            <ac:chgData name="Liz Heynes" userId="e5ff50d5-f39a-42f6-9e9f-e790bcc8c38d" providerId="ADAL" clId="{E145F339-7793-4E88-BE8C-DA9FD5FF8C02}" dt="2023-02-23T00:52:28.354" v="9" actId="20577"/>
            <ac:spMkLst>
              <pc:docMk/>
              <pc:sldMasterMk cId="1034081160" sldId="2147483648"/>
              <pc:sldLayoutMk cId="1388136877" sldId="2147483673"/>
              <ac:spMk id="13" creationId="{2EA1F991-183C-3009-0C1A-7B29C644FEFD}"/>
            </ac:spMkLst>
          </pc:spChg>
        </pc:sldLayoutChg>
      </pc:sldMasterChg>
    </pc:docChg>
  </pc:docChgLst>
  <pc:docChgLst>
    <pc:chgData name="Liz Heynes" userId="e5ff50d5-f39a-42f6-9e9f-e790bcc8c38d" providerId="ADAL" clId="{A0546E9B-017A-4DF4-84A3-285E23505565}"/>
    <pc:docChg chg="modSld sldOrd">
      <pc:chgData name="Liz Heynes" userId="e5ff50d5-f39a-42f6-9e9f-e790bcc8c38d" providerId="ADAL" clId="{A0546E9B-017A-4DF4-84A3-285E23505565}" dt="2023-01-18T23:13:15.148" v="12"/>
      <pc:docMkLst>
        <pc:docMk/>
      </pc:docMkLst>
      <pc:sldChg chg="ord">
        <pc:chgData name="Liz Heynes" userId="e5ff50d5-f39a-42f6-9e9f-e790bcc8c38d" providerId="ADAL" clId="{A0546E9B-017A-4DF4-84A3-285E23505565}" dt="2023-01-18T23:13:13.085" v="10"/>
        <pc:sldMkLst>
          <pc:docMk/>
          <pc:sldMk cId="738993001" sldId="403"/>
        </pc:sldMkLst>
      </pc:sldChg>
      <pc:sldChg chg="ord">
        <pc:chgData name="Liz Heynes" userId="e5ff50d5-f39a-42f6-9e9f-e790bcc8c38d" providerId="ADAL" clId="{A0546E9B-017A-4DF4-84A3-285E23505565}" dt="2023-01-18T23:13:15.148" v="12"/>
        <pc:sldMkLst>
          <pc:docMk/>
          <pc:sldMk cId="2294242655" sldId="404"/>
        </pc:sldMkLst>
      </pc:sldChg>
      <pc:sldChg chg="modSp mod">
        <pc:chgData name="Liz Heynes" userId="e5ff50d5-f39a-42f6-9e9f-e790bcc8c38d" providerId="ADAL" clId="{A0546E9B-017A-4DF4-84A3-285E23505565}" dt="2023-01-18T23:12:52.034" v="8" actId="6549"/>
        <pc:sldMkLst>
          <pc:docMk/>
          <pc:sldMk cId="4247351355" sldId="417"/>
        </pc:sldMkLst>
        <pc:spChg chg="mod">
          <ac:chgData name="Liz Heynes" userId="e5ff50d5-f39a-42f6-9e9f-e790bcc8c38d" providerId="ADAL" clId="{A0546E9B-017A-4DF4-84A3-285E23505565}" dt="2023-01-18T23:12:52.034" v="8" actId="6549"/>
          <ac:spMkLst>
            <pc:docMk/>
            <pc:sldMk cId="4247351355" sldId="417"/>
            <ac:spMk id="6" creationId="{E396B89A-3AAE-475B-8016-A3A0F6990CE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64F4B7-307B-460A-9216-CC21E96F22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a:extLst>
              <a:ext uri="{FF2B5EF4-FFF2-40B4-BE49-F238E27FC236}">
                <a16:creationId xmlns:a16="http://schemas.microsoft.com/office/drawing/2014/main" id="{E3897C1B-43FC-4D09-8B0C-C5FC5D8B1A5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0C8173-52BC-4F8E-A1DB-073827CA7B9E}" type="datetimeFigureOut">
              <a:rPr lang="en-AU" smtClean="0"/>
              <a:t>16/10/2023</a:t>
            </a:fld>
            <a:endParaRPr lang="en-AU" dirty="0"/>
          </a:p>
        </p:txBody>
      </p:sp>
      <p:sp>
        <p:nvSpPr>
          <p:cNvPr id="4" name="Footer Placeholder 3">
            <a:extLst>
              <a:ext uri="{FF2B5EF4-FFF2-40B4-BE49-F238E27FC236}">
                <a16:creationId xmlns:a16="http://schemas.microsoft.com/office/drawing/2014/main" id="{485A003B-9AFC-40BD-9E27-3767AF8D2B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a:extLst>
              <a:ext uri="{FF2B5EF4-FFF2-40B4-BE49-F238E27FC236}">
                <a16:creationId xmlns:a16="http://schemas.microsoft.com/office/drawing/2014/main" id="{C818DC3A-9E06-4EC9-94DD-1749B9ECC6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0E9432-9770-41A6-ACDC-B313F45D28CF}" type="slidenum">
              <a:rPr lang="en-AU" smtClean="0"/>
              <a:t>‹#›</a:t>
            </a:fld>
            <a:endParaRPr lang="en-AU" dirty="0"/>
          </a:p>
        </p:txBody>
      </p:sp>
    </p:spTree>
    <p:extLst>
      <p:ext uri="{BB962C8B-B14F-4D97-AF65-F5344CB8AC3E}">
        <p14:creationId xmlns:p14="http://schemas.microsoft.com/office/powerpoint/2010/main" val="2407067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0731DB-4C4E-4B48-B6B5-4DEC0571E81D}" type="datetimeFigureOut">
              <a:rPr lang="en-AU" smtClean="0"/>
              <a:t>16/10/2023</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369A4C-E775-450A-87EB-D92EC7762740}" type="slidenum">
              <a:rPr lang="en-AU" smtClean="0"/>
              <a:t>‹#›</a:t>
            </a:fld>
            <a:endParaRPr lang="en-AU" dirty="0"/>
          </a:p>
        </p:txBody>
      </p:sp>
    </p:spTree>
    <p:extLst>
      <p:ext uri="{BB962C8B-B14F-4D97-AF65-F5344CB8AC3E}">
        <p14:creationId xmlns:p14="http://schemas.microsoft.com/office/powerpoint/2010/main" val="2072007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is the first-person subject pronoun ‘I’, rather than lowercase letter ‘L’.</a:t>
            </a:r>
          </a:p>
        </p:txBody>
      </p:sp>
      <p:sp>
        <p:nvSpPr>
          <p:cNvPr id="4" name="Slide Number Placeholder 3"/>
          <p:cNvSpPr>
            <a:spLocks noGrp="1"/>
          </p:cNvSpPr>
          <p:nvPr>
            <p:ph type="sldNum" sz="quarter" idx="5"/>
          </p:nvPr>
        </p:nvSpPr>
        <p:spPr/>
        <p:txBody>
          <a:bodyPr/>
          <a:lstStyle/>
          <a:p>
            <a:fld id="{00369A4C-E775-450A-87EB-D92EC7762740}" type="slidenum">
              <a:rPr lang="en-AU" smtClean="0"/>
              <a:t>6</a:t>
            </a:fld>
            <a:endParaRPr lang="en-AU" dirty="0"/>
          </a:p>
        </p:txBody>
      </p:sp>
    </p:spTree>
    <p:extLst>
      <p:ext uri="{BB962C8B-B14F-4D97-AF65-F5344CB8AC3E}">
        <p14:creationId xmlns:p14="http://schemas.microsoft.com/office/powerpoint/2010/main" val="2221145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CC31577-97A4-4887-8789-CF06B159749B}" type="slidenum">
              <a:rPr lang="en-AU" smtClean="0"/>
              <a:t>100</a:t>
            </a:fld>
            <a:endParaRPr lang="en-AU" dirty="0"/>
          </a:p>
        </p:txBody>
      </p:sp>
    </p:spTree>
    <p:extLst>
      <p:ext uri="{BB962C8B-B14F-4D97-AF65-F5344CB8AC3E}">
        <p14:creationId xmlns:p14="http://schemas.microsoft.com/office/powerpoint/2010/main" val="21418380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ABAD9611-BAE9-41B5-A5BB-C4BD7654842D}"/>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1FEAAEF2-04AF-4CD5-96DF-3DB684B39445}"/>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lide Number Placeholder 4">
            <a:extLst>
              <a:ext uri="{FF2B5EF4-FFF2-40B4-BE49-F238E27FC236}">
                <a16:creationId xmlns:a16="http://schemas.microsoft.com/office/drawing/2014/main" id="{E2965837-64C1-4A04-8B7E-6AFF4AB631B7}"/>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2" name="Footer Placeholder 4">
            <a:extLst>
              <a:ext uri="{FF2B5EF4-FFF2-40B4-BE49-F238E27FC236}">
                <a16:creationId xmlns:a16="http://schemas.microsoft.com/office/drawing/2014/main" id="{3A528A48-49ED-48F8-918D-2755113F17DF}"/>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3" name="Picture 12">
            <a:extLst>
              <a:ext uri="{FF2B5EF4-FFF2-40B4-BE49-F238E27FC236}">
                <a16:creationId xmlns:a16="http://schemas.microsoft.com/office/drawing/2014/main" id="{CB1F9BE1-C531-4B5B-8AD8-D2C50284DA8E}"/>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pic>
        <p:nvPicPr>
          <p:cNvPr id="14" name="Graphic 37">
            <a:extLst>
              <a:ext uri="{FF2B5EF4-FFF2-40B4-BE49-F238E27FC236}">
                <a16:creationId xmlns:a16="http://schemas.microsoft.com/office/drawing/2014/main" id="{B52EFC28-ABCA-46BE-B11D-2A591963B97D}"/>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4326" y="288390"/>
            <a:ext cx="2535555" cy="705865"/>
          </a:xfrm>
          <a:prstGeom prst="rect">
            <a:avLst/>
          </a:prstGeom>
        </p:spPr>
      </p:pic>
      <p:sp>
        <p:nvSpPr>
          <p:cNvPr id="15" name="Rectangle: Rounded Corners 14">
            <a:extLst>
              <a:ext uri="{FF2B5EF4-FFF2-40B4-BE49-F238E27FC236}">
                <a16:creationId xmlns:a16="http://schemas.microsoft.com/office/drawing/2014/main" id="{D54FF40E-1899-4532-A362-CB41782B1A7E}"/>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132320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8182957-047A-4364-9E4F-9EE0B5BE37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4">
            <a:extLst>
              <a:ext uri="{FF2B5EF4-FFF2-40B4-BE49-F238E27FC236}">
                <a16:creationId xmlns:a16="http://schemas.microsoft.com/office/drawing/2014/main" id="{C98E8B6F-7A73-4901-942C-1A4DF40B7039}"/>
              </a:ext>
            </a:extLst>
          </p:cNvPr>
          <p:cNvSpPr>
            <a:spLocks noGrp="1"/>
          </p:cNvSpPr>
          <p:nvPr>
            <p:ph type="ftr" sz="quarter" idx="11"/>
          </p:nvPr>
        </p:nvSpPr>
        <p:spPr>
          <a:xfrm>
            <a:off x="4038600" y="6356350"/>
            <a:ext cx="4114800" cy="365125"/>
          </a:xfrm>
        </p:spPr>
        <p:txBody>
          <a:bodyPr/>
          <a:lstStyle/>
          <a:p>
            <a:endParaRPr lang="en-AU" dirty="0"/>
          </a:p>
        </p:txBody>
      </p:sp>
      <p:sp>
        <p:nvSpPr>
          <p:cNvPr id="11" name="Slide Number Placeholder 5">
            <a:extLst>
              <a:ext uri="{FF2B5EF4-FFF2-40B4-BE49-F238E27FC236}">
                <a16:creationId xmlns:a16="http://schemas.microsoft.com/office/drawing/2014/main" id="{23CB34FF-D338-4E0F-B7EA-A08B2BB60D8A}"/>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232789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3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4D37DA-C34A-4166-B5C2-316902D67C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1903480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2F08234-8EB3-4EA8-B4C4-2DAB6256F1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035B2FE8-866F-4C62-9E92-B728C82F113B}"/>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778084E7-D6B7-40A7-BEC9-535774869523}"/>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5" name="Slide Number Placeholder 4">
            <a:extLst>
              <a:ext uri="{FF2B5EF4-FFF2-40B4-BE49-F238E27FC236}">
                <a16:creationId xmlns:a16="http://schemas.microsoft.com/office/drawing/2014/main" id="{1891CAE0-DA0C-461C-9D64-C54BEE9D4E36}"/>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A90F5BED-8BAD-407D-A8F5-63568D88850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Content Placeholder 3">
            <a:extLst>
              <a:ext uri="{FF2B5EF4-FFF2-40B4-BE49-F238E27FC236}">
                <a16:creationId xmlns:a16="http://schemas.microsoft.com/office/drawing/2014/main" id="{EA8FD315-0047-4427-B40B-57FEDF63F19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325410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5D294C5-08BE-4D51-8498-FCC11B09BA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5649" cy="6858000"/>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874427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A085A-F675-448C-BA16-A6B0AA4C7EC1}"/>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849CB2C-A91C-482F-AA77-2A0A63C5C5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060FFA0-9B70-41C3-977B-02071B2AFE2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E408C7C-FF23-4BCE-8CB8-8094AF2C08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48E2C8-E34A-419E-A59E-3DC8FF73F77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E94558A-8AFF-4109-B9D4-649AD17D3862}"/>
              </a:ext>
            </a:extLst>
          </p:cNvPr>
          <p:cNvSpPr>
            <a:spLocks noGrp="1"/>
          </p:cNvSpPr>
          <p:nvPr>
            <p:ph type="dt" sz="half" idx="10"/>
          </p:nvPr>
        </p:nvSpPr>
        <p:spPr/>
        <p:txBody>
          <a:bodyPr/>
          <a:lstStyle/>
          <a:p>
            <a:fld id="{E595DAE1-7B8B-4C7C-83FF-3DD6341096D6}" type="datetimeFigureOut">
              <a:rPr lang="en-AU" smtClean="0"/>
              <a:t>16/10/2023</a:t>
            </a:fld>
            <a:endParaRPr lang="en-AU" dirty="0"/>
          </a:p>
        </p:txBody>
      </p:sp>
      <p:sp>
        <p:nvSpPr>
          <p:cNvPr id="8" name="Footer Placeholder 7">
            <a:extLst>
              <a:ext uri="{FF2B5EF4-FFF2-40B4-BE49-F238E27FC236}">
                <a16:creationId xmlns:a16="http://schemas.microsoft.com/office/drawing/2014/main" id="{97575B91-8E5E-4A69-BC9F-5815423CAC8C}"/>
              </a:ext>
            </a:extLst>
          </p:cNvPr>
          <p:cNvSpPr>
            <a:spLocks noGrp="1"/>
          </p:cNvSpPr>
          <p:nvPr>
            <p:ph type="ftr" sz="quarter" idx="11"/>
          </p:nvPr>
        </p:nvSpPr>
        <p:spPr/>
        <p:txBody>
          <a:bodyPr/>
          <a:lstStyle/>
          <a:p>
            <a:endParaRPr lang="en-AU" dirty="0"/>
          </a:p>
        </p:txBody>
      </p:sp>
      <p:sp>
        <p:nvSpPr>
          <p:cNvPr id="9" name="Slide Number Placeholder 8">
            <a:extLst>
              <a:ext uri="{FF2B5EF4-FFF2-40B4-BE49-F238E27FC236}">
                <a16:creationId xmlns:a16="http://schemas.microsoft.com/office/drawing/2014/main" id="{B1DE3833-86B4-4338-A2E9-96029BB0273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3051599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3FD6D-6A63-4C70-92DB-08A9A48C488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5EB3569-7319-4ABB-B17F-9C21C00D5CA4}"/>
              </a:ext>
            </a:extLst>
          </p:cNvPr>
          <p:cNvSpPr>
            <a:spLocks noGrp="1"/>
          </p:cNvSpPr>
          <p:nvPr>
            <p:ph type="dt" sz="half" idx="10"/>
          </p:nvPr>
        </p:nvSpPr>
        <p:spPr/>
        <p:txBody>
          <a:bodyPr/>
          <a:lstStyle/>
          <a:p>
            <a:fld id="{E595DAE1-7B8B-4C7C-83FF-3DD6341096D6}" type="datetimeFigureOut">
              <a:rPr lang="en-AU" smtClean="0"/>
              <a:t>16/10/2023</a:t>
            </a:fld>
            <a:endParaRPr lang="en-AU" dirty="0"/>
          </a:p>
        </p:txBody>
      </p:sp>
      <p:sp>
        <p:nvSpPr>
          <p:cNvPr id="4" name="Footer Placeholder 3">
            <a:extLst>
              <a:ext uri="{FF2B5EF4-FFF2-40B4-BE49-F238E27FC236}">
                <a16:creationId xmlns:a16="http://schemas.microsoft.com/office/drawing/2014/main" id="{29DB46C7-D3A0-4205-907A-27F1974EDA54}"/>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FE99B6B-FA0B-4E74-B030-BF4FC637CB58}"/>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Content Placeholder 2">
            <a:extLst>
              <a:ext uri="{FF2B5EF4-FFF2-40B4-BE49-F238E27FC236}">
                <a16:creationId xmlns:a16="http://schemas.microsoft.com/office/drawing/2014/main" id="{F857540D-68A3-4396-BEB8-E8E4B0634E15}"/>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1615805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2B7C04-A10C-4037-93E5-3E543E5603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481"/>
            <a:ext cx="12192000" cy="6861574"/>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72028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0915AC2-E264-478E-B81E-320A6FF291A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1" y="0"/>
            <a:ext cx="12185649" cy="6858000"/>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2529903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6F2A050-8B86-4DEF-85D0-A649C0A70D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9" name="Content Placeholder 2">
            <a:extLst>
              <a:ext uri="{FF2B5EF4-FFF2-40B4-BE49-F238E27FC236}">
                <a16:creationId xmlns:a16="http://schemas.microsoft.com/office/drawing/2014/main" id="{455E446E-87CA-433F-AC2E-E50D7CC7DEA3}"/>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1013323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75DD409-11D5-4735-A70F-002418AEBE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5EED529D-EBC5-40CC-8E42-57C26105C13D}"/>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250726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E0A4BA8-68A9-47A2-B4AE-BDBC7EF566D4}"/>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6" name="Rectangle: Rounded Corners 15">
            <a:extLst>
              <a:ext uri="{FF2B5EF4-FFF2-40B4-BE49-F238E27FC236}">
                <a16:creationId xmlns:a16="http://schemas.microsoft.com/office/drawing/2014/main" id="{D29E85FB-3D56-4691-B571-A630F160EBF8}"/>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Rectangle: Rounded Corners 16">
            <a:extLst>
              <a:ext uri="{FF2B5EF4-FFF2-40B4-BE49-F238E27FC236}">
                <a16:creationId xmlns:a16="http://schemas.microsoft.com/office/drawing/2014/main" id="{BB728A98-0F4B-437C-93AD-E37A1FB7EA7D}"/>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Slide Number Placeholder 4">
            <a:extLst>
              <a:ext uri="{FF2B5EF4-FFF2-40B4-BE49-F238E27FC236}">
                <a16:creationId xmlns:a16="http://schemas.microsoft.com/office/drawing/2014/main" id="{40B0B374-B12B-42AD-A3BE-963F3FE0DA9B}"/>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9" name="Footer Placeholder 4">
            <a:extLst>
              <a:ext uri="{FF2B5EF4-FFF2-40B4-BE49-F238E27FC236}">
                <a16:creationId xmlns:a16="http://schemas.microsoft.com/office/drawing/2014/main" id="{B9B4F90D-D00C-4195-8A72-1262F238D4A6}"/>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20" name="Picture 19">
            <a:extLst>
              <a:ext uri="{FF2B5EF4-FFF2-40B4-BE49-F238E27FC236}">
                <a16:creationId xmlns:a16="http://schemas.microsoft.com/office/drawing/2014/main" id="{C24310B5-8399-4191-A3F1-F162D8C7CD1F}"/>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21" name="Rectangle: Rounded Corners 20">
            <a:extLst>
              <a:ext uri="{FF2B5EF4-FFF2-40B4-BE49-F238E27FC236}">
                <a16:creationId xmlns:a16="http://schemas.microsoft.com/office/drawing/2014/main" id="{45F46977-890E-4986-A692-EB081FCFE42A}"/>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2" name="Title 1">
            <a:extLst>
              <a:ext uri="{FF2B5EF4-FFF2-40B4-BE49-F238E27FC236}">
                <a16:creationId xmlns:a16="http://schemas.microsoft.com/office/drawing/2014/main" id="{149B3892-F4FA-491D-A415-94D6371016DE}"/>
              </a:ext>
            </a:extLst>
          </p:cNvPr>
          <p:cNvSpPr>
            <a:spLocks noGrp="1"/>
          </p:cNvSpPr>
          <p:nvPr>
            <p:ph type="title"/>
          </p:nvPr>
        </p:nvSpPr>
        <p:spPr>
          <a:xfrm>
            <a:off x="335280" y="365125"/>
            <a:ext cx="10515600" cy="1325563"/>
          </a:xfrm>
        </p:spPr>
        <p:txBody>
          <a:bodyP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Tree>
    <p:extLst>
      <p:ext uri="{BB962C8B-B14F-4D97-AF65-F5344CB8AC3E}">
        <p14:creationId xmlns:p14="http://schemas.microsoft.com/office/powerpoint/2010/main" val="1857132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6CCAC-BA8F-4322-A54B-C6069CC90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411616B-A691-4652-BC99-C4484DEB81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287085D-3AC4-4C18-9476-6E25201F1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53BAF2-F4E9-47B3-81B5-F5CB43412FFD}"/>
              </a:ext>
            </a:extLst>
          </p:cNvPr>
          <p:cNvSpPr>
            <a:spLocks noGrp="1"/>
          </p:cNvSpPr>
          <p:nvPr>
            <p:ph type="dt" sz="half" idx="10"/>
          </p:nvPr>
        </p:nvSpPr>
        <p:spPr/>
        <p:txBody>
          <a:bodyPr/>
          <a:lstStyle/>
          <a:p>
            <a:fld id="{E595DAE1-7B8B-4C7C-83FF-3DD6341096D6}" type="datetimeFigureOut">
              <a:rPr lang="en-AU" smtClean="0"/>
              <a:t>16/10/2023</a:t>
            </a:fld>
            <a:endParaRPr lang="en-AU" dirty="0"/>
          </a:p>
        </p:txBody>
      </p:sp>
      <p:sp>
        <p:nvSpPr>
          <p:cNvPr id="6" name="Footer Placeholder 5">
            <a:extLst>
              <a:ext uri="{FF2B5EF4-FFF2-40B4-BE49-F238E27FC236}">
                <a16:creationId xmlns:a16="http://schemas.microsoft.com/office/drawing/2014/main" id="{F7388018-EAC1-4C2D-AAE5-8B7BE607FF22}"/>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8BA84F6C-0C21-45E7-A020-98388C020AF7}"/>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888153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24A26-0751-4BAA-8A70-3327A0E4F4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A82BEA4-0DE5-4F3C-A27B-A696AA284C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a:extLst>
              <a:ext uri="{FF2B5EF4-FFF2-40B4-BE49-F238E27FC236}">
                <a16:creationId xmlns:a16="http://schemas.microsoft.com/office/drawing/2014/main" id="{9657B709-0C58-4B67-87E0-3D8A0D160B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49DD68-F58A-4226-B58B-AC6CE574B287}"/>
              </a:ext>
            </a:extLst>
          </p:cNvPr>
          <p:cNvSpPr>
            <a:spLocks noGrp="1"/>
          </p:cNvSpPr>
          <p:nvPr>
            <p:ph type="dt" sz="half" idx="10"/>
          </p:nvPr>
        </p:nvSpPr>
        <p:spPr/>
        <p:txBody>
          <a:bodyPr/>
          <a:lstStyle/>
          <a:p>
            <a:fld id="{E595DAE1-7B8B-4C7C-83FF-3DD6341096D6}" type="datetimeFigureOut">
              <a:rPr lang="en-AU" smtClean="0"/>
              <a:t>16/10/2023</a:t>
            </a:fld>
            <a:endParaRPr lang="en-AU" dirty="0"/>
          </a:p>
        </p:txBody>
      </p:sp>
      <p:sp>
        <p:nvSpPr>
          <p:cNvPr id="6" name="Footer Placeholder 5">
            <a:extLst>
              <a:ext uri="{FF2B5EF4-FFF2-40B4-BE49-F238E27FC236}">
                <a16:creationId xmlns:a16="http://schemas.microsoft.com/office/drawing/2014/main" id="{CA1FD2DE-ECC4-45D2-BB77-8A6EA9AC5D3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B40EFB28-E32D-4BCD-8D01-39DDA152AE8F}"/>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031003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1173-4B8F-45CA-BE72-795A728B130A}"/>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55B326E-DDDC-4832-A788-99A8CC70318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BFC5D84-3C8C-4DC9-9967-1D8C8E71B63F}"/>
              </a:ext>
            </a:extLst>
          </p:cNvPr>
          <p:cNvSpPr>
            <a:spLocks noGrp="1"/>
          </p:cNvSpPr>
          <p:nvPr>
            <p:ph type="dt" sz="half" idx="10"/>
          </p:nvPr>
        </p:nvSpPr>
        <p:spPr/>
        <p:txBody>
          <a:bodyPr/>
          <a:lstStyle/>
          <a:p>
            <a:fld id="{E595DAE1-7B8B-4C7C-83FF-3DD6341096D6}" type="datetimeFigureOut">
              <a:rPr lang="en-AU" smtClean="0"/>
              <a:t>16/10/2023</a:t>
            </a:fld>
            <a:endParaRPr lang="en-AU" dirty="0"/>
          </a:p>
        </p:txBody>
      </p:sp>
      <p:sp>
        <p:nvSpPr>
          <p:cNvPr id="5" name="Footer Placeholder 4">
            <a:extLst>
              <a:ext uri="{FF2B5EF4-FFF2-40B4-BE49-F238E27FC236}">
                <a16:creationId xmlns:a16="http://schemas.microsoft.com/office/drawing/2014/main" id="{66C2439E-860F-422A-95F5-098B84619B07}"/>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3E712F1F-1509-40E3-86BE-5203C8F96DA5}"/>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761782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D4FE89-1412-4EF2-96EB-52BA7DFCD4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79DCCE7-BD15-4998-8A38-56F92DB214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CBEFF8B-B7CD-4DCC-A167-15C1F9948BCE}"/>
              </a:ext>
            </a:extLst>
          </p:cNvPr>
          <p:cNvSpPr>
            <a:spLocks noGrp="1"/>
          </p:cNvSpPr>
          <p:nvPr>
            <p:ph type="dt" sz="half" idx="10"/>
          </p:nvPr>
        </p:nvSpPr>
        <p:spPr/>
        <p:txBody>
          <a:bodyPr/>
          <a:lstStyle/>
          <a:p>
            <a:fld id="{E595DAE1-7B8B-4C7C-83FF-3DD6341096D6}" type="datetimeFigureOut">
              <a:rPr lang="en-AU" smtClean="0"/>
              <a:t>16/10/2023</a:t>
            </a:fld>
            <a:endParaRPr lang="en-AU" dirty="0"/>
          </a:p>
        </p:txBody>
      </p:sp>
      <p:sp>
        <p:nvSpPr>
          <p:cNvPr id="5" name="Footer Placeholder 4">
            <a:extLst>
              <a:ext uri="{FF2B5EF4-FFF2-40B4-BE49-F238E27FC236}">
                <a16:creationId xmlns:a16="http://schemas.microsoft.com/office/drawing/2014/main" id="{185111DF-7830-47E4-8AE8-45C9392EA219}"/>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2DB3553-5613-4AAB-B18C-D0BEAD2E18D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1179546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6_Two Content">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5DD94739-AF8B-EFA4-AF09-86F8870577D8}"/>
              </a:ext>
            </a:extLst>
          </p:cNvPr>
          <p:cNvSpPr>
            <a:spLocks noGrp="1"/>
          </p:cNvSpPr>
          <p:nvPr>
            <p:ph type="title"/>
          </p:nvPr>
        </p:nvSpPr>
        <p:spPr>
          <a:xfrm>
            <a:off x="838199" y="365126"/>
            <a:ext cx="10515600" cy="1198744"/>
          </a:xfrm>
        </p:spPr>
        <p:txBody>
          <a:bodyPr>
            <a:normAutofit/>
          </a:bodyPr>
          <a:lstStyle>
            <a:lvl1pPr algn="ctr"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
        <p:nvSpPr>
          <p:cNvPr id="9" name="Rectangle 8">
            <a:extLst>
              <a:ext uri="{FF2B5EF4-FFF2-40B4-BE49-F238E27FC236}">
                <a16:creationId xmlns:a16="http://schemas.microsoft.com/office/drawing/2014/main" id="{14EB6B64-2E38-04BA-BDA1-9348D020C482}"/>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0C3B9433-C63E-7483-993F-C5CA614D26FC}"/>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Rectangle: Rounded Corners 10">
            <a:extLst>
              <a:ext uri="{FF2B5EF4-FFF2-40B4-BE49-F238E27FC236}">
                <a16:creationId xmlns:a16="http://schemas.microsoft.com/office/drawing/2014/main" id="{D0BE2EFD-1327-7826-C6D5-587834F60457}"/>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Slide Number Placeholder 4">
            <a:extLst>
              <a:ext uri="{FF2B5EF4-FFF2-40B4-BE49-F238E27FC236}">
                <a16:creationId xmlns:a16="http://schemas.microsoft.com/office/drawing/2014/main" id="{33085947-B258-0317-65DA-7DA497329823}"/>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3" name="Footer Placeholder 4">
            <a:extLst>
              <a:ext uri="{FF2B5EF4-FFF2-40B4-BE49-F238E27FC236}">
                <a16:creationId xmlns:a16="http://schemas.microsoft.com/office/drawing/2014/main" id="{2EA1F991-183C-3009-0C1A-7B29C644FEF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4" name="Picture 13">
            <a:extLst>
              <a:ext uri="{FF2B5EF4-FFF2-40B4-BE49-F238E27FC236}">
                <a16:creationId xmlns:a16="http://schemas.microsoft.com/office/drawing/2014/main" id="{F102738F-8824-7191-B3E4-5569E5C16A57}"/>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15" name="Rectangle: Rounded Corners 14">
            <a:extLst>
              <a:ext uri="{FF2B5EF4-FFF2-40B4-BE49-F238E27FC236}">
                <a16:creationId xmlns:a16="http://schemas.microsoft.com/office/drawing/2014/main" id="{7A5C77F5-23CB-0C59-DD6E-0C1D45F19D3B}"/>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1388136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E0A4BA8-68A9-47A2-B4AE-BDBC7EF566D4}"/>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6" name="Rectangle: Rounded Corners 15">
            <a:extLst>
              <a:ext uri="{FF2B5EF4-FFF2-40B4-BE49-F238E27FC236}">
                <a16:creationId xmlns:a16="http://schemas.microsoft.com/office/drawing/2014/main" id="{D29E85FB-3D56-4691-B571-A630F160EBF8}"/>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Rectangle: Rounded Corners 16">
            <a:extLst>
              <a:ext uri="{FF2B5EF4-FFF2-40B4-BE49-F238E27FC236}">
                <a16:creationId xmlns:a16="http://schemas.microsoft.com/office/drawing/2014/main" id="{BB728A98-0F4B-437C-93AD-E37A1FB7EA7D}"/>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Slide Number Placeholder 4">
            <a:extLst>
              <a:ext uri="{FF2B5EF4-FFF2-40B4-BE49-F238E27FC236}">
                <a16:creationId xmlns:a16="http://schemas.microsoft.com/office/drawing/2014/main" id="{40B0B374-B12B-42AD-A3BE-963F3FE0DA9B}"/>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9" name="Footer Placeholder 4">
            <a:extLst>
              <a:ext uri="{FF2B5EF4-FFF2-40B4-BE49-F238E27FC236}">
                <a16:creationId xmlns:a16="http://schemas.microsoft.com/office/drawing/2014/main" id="{B9B4F90D-D00C-4195-8A72-1262F238D4A6}"/>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20" name="Picture 19">
            <a:extLst>
              <a:ext uri="{FF2B5EF4-FFF2-40B4-BE49-F238E27FC236}">
                <a16:creationId xmlns:a16="http://schemas.microsoft.com/office/drawing/2014/main" id="{C24310B5-8399-4191-A3F1-F162D8C7CD1F}"/>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21" name="Rectangle: Rounded Corners 20">
            <a:extLst>
              <a:ext uri="{FF2B5EF4-FFF2-40B4-BE49-F238E27FC236}">
                <a16:creationId xmlns:a16="http://schemas.microsoft.com/office/drawing/2014/main" id="{45F46977-890E-4986-A692-EB081FCFE42A}"/>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2" name="Title 1">
            <a:extLst>
              <a:ext uri="{FF2B5EF4-FFF2-40B4-BE49-F238E27FC236}">
                <a16:creationId xmlns:a16="http://schemas.microsoft.com/office/drawing/2014/main" id="{149B3892-F4FA-491D-A415-94D6371016DE}"/>
              </a:ext>
            </a:extLst>
          </p:cNvPr>
          <p:cNvSpPr>
            <a:spLocks noGrp="1"/>
          </p:cNvSpPr>
          <p:nvPr>
            <p:ph type="title" hasCustomPrompt="1"/>
          </p:nvPr>
        </p:nvSpPr>
        <p:spPr>
          <a:xfrm>
            <a:off x="0" y="1371601"/>
            <a:ext cx="12192000" cy="3206820"/>
          </a:xfr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lang="en-AU" sz="20000" b="1" kern="1200">
                <a:solidFill>
                  <a:srgbClr val="4557AD"/>
                </a:solidFill>
                <a:latin typeface="Arial"/>
                <a:ea typeface="+mn-ea"/>
                <a:cs typeface="Arial"/>
              </a:defRPr>
            </a:lvl1pPr>
          </a:lstStyle>
          <a:p>
            <a:r>
              <a:rPr lang="en-US"/>
              <a:t>style</a:t>
            </a:r>
            <a:endParaRPr lang="en-AU"/>
          </a:p>
        </p:txBody>
      </p:sp>
    </p:spTree>
    <p:extLst>
      <p:ext uri="{BB962C8B-B14F-4D97-AF65-F5344CB8AC3E}">
        <p14:creationId xmlns:p14="http://schemas.microsoft.com/office/powerpoint/2010/main" val="3381488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18035B3-D866-4D0F-B8DD-C4AD2A7437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3" name="Date Placeholder 2">
            <a:extLst>
              <a:ext uri="{FF2B5EF4-FFF2-40B4-BE49-F238E27FC236}">
                <a16:creationId xmlns:a16="http://schemas.microsoft.com/office/drawing/2014/main" id="{A121491E-E5B1-4D28-A7CE-FE1125842499}"/>
              </a:ext>
            </a:extLst>
          </p:cNvPr>
          <p:cNvSpPr>
            <a:spLocks noGrp="1"/>
          </p:cNvSpPr>
          <p:nvPr>
            <p:ph type="dt" sz="half" idx="10"/>
          </p:nvPr>
        </p:nvSpPr>
        <p:spPr/>
        <p:txBody>
          <a:bodyPr/>
          <a:lstStyle>
            <a:lvl1pPr>
              <a:defRPr>
                <a:solidFill>
                  <a:schemeClr val="bg1"/>
                </a:solidFill>
              </a:defRPr>
            </a:lvl1pPr>
          </a:lstStyle>
          <a:p>
            <a:fld id="{E595DAE1-7B8B-4C7C-83FF-3DD6341096D6}" type="datetimeFigureOut">
              <a:rPr lang="en-AU" smtClean="0"/>
              <a:pPr/>
              <a:t>16/10/2023</a:t>
            </a:fld>
            <a:endParaRPr lang="en-AU" dirty="0"/>
          </a:p>
        </p:txBody>
      </p:sp>
      <p:sp>
        <p:nvSpPr>
          <p:cNvPr id="4" name="Footer Placeholder 3">
            <a:extLst>
              <a:ext uri="{FF2B5EF4-FFF2-40B4-BE49-F238E27FC236}">
                <a16:creationId xmlns:a16="http://schemas.microsoft.com/office/drawing/2014/main" id="{84BC8ED4-F856-4816-88C2-97FF58DD6480}"/>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5" name="Slide Number Placeholder 4">
            <a:extLst>
              <a:ext uri="{FF2B5EF4-FFF2-40B4-BE49-F238E27FC236}">
                <a16:creationId xmlns:a16="http://schemas.microsoft.com/office/drawing/2014/main" id="{66B0C4E3-657D-41B2-80E9-18BEC91D5CC8}"/>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Title 1">
            <a:extLst>
              <a:ext uri="{FF2B5EF4-FFF2-40B4-BE49-F238E27FC236}">
                <a16:creationId xmlns:a16="http://schemas.microsoft.com/office/drawing/2014/main" id="{957E2338-9A27-4BFC-A72C-BEDE1FBFC218}"/>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a:t>Click to edit Master title style</a:t>
            </a:r>
            <a:endParaRPr lang="en-AU"/>
          </a:p>
        </p:txBody>
      </p:sp>
      <p:sp>
        <p:nvSpPr>
          <p:cNvPr id="9" name="Subtitle 2">
            <a:extLst>
              <a:ext uri="{FF2B5EF4-FFF2-40B4-BE49-F238E27FC236}">
                <a16:creationId xmlns:a16="http://schemas.microsoft.com/office/drawing/2014/main" id="{D617FF8B-957B-4063-A554-027BC0C89E9D}"/>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Tree>
    <p:extLst>
      <p:ext uri="{BB962C8B-B14F-4D97-AF65-F5344CB8AC3E}">
        <p14:creationId xmlns:p14="http://schemas.microsoft.com/office/powerpoint/2010/main" val="3379875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4401674-083B-4F98-A6C2-8F426076A3B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900417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1DB9A95-5C8A-40EA-A9BB-0CDFAF21EC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14"/>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031348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CDB7A80-ABB3-4E86-9F95-D66BE3ADAB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11" name="Text Placeholder 2">
            <a:extLst>
              <a:ext uri="{FF2B5EF4-FFF2-40B4-BE49-F238E27FC236}">
                <a16:creationId xmlns:a16="http://schemas.microsoft.com/office/drawing/2014/main" id="{6EFA8E5F-4E41-43A5-B099-24E6A526D6F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91031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1959DBA-8239-4403-8D71-43594E683B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573"/>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5">
            <a:extLst>
              <a:ext uri="{FF2B5EF4-FFF2-40B4-BE49-F238E27FC236}">
                <a16:creationId xmlns:a16="http://schemas.microsoft.com/office/drawing/2014/main" id="{14493DB2-B38F-47A3-80A4-465C8C925E09}"/>
              </a:ext>
            </a:extLst>
          </p:cNvPr>
          <p:cNvSpPr>
            <a:spLocks noGrp="1"/>
          </p:cNvSpPr>
          <p:nvPr>
            <p:ph type="ftr" sz="quarter" idx="11"/>
          </p:nvPr>
        </p:nvSpPr>
        <p:spPr>
          <a:xfrm>
            <a:off x="4038600" y="6356350"/>
            <a:ext cx="4114800" cy="365125"/>
          </a:xfrm>
        </p:spPr>
        <p:txBody>
          <a:bodyPr/>
          <a:lstStyle/>
          <a:p>
            <a:endParaRPr lang="en-AU" dirty="0"/>
          </a:p>
        </p:txBody>
      </p:sp>
      <p:sp>
        <p:nvSpPr>
          <p:cNvPr id="11" name="Slide Number Placeholder 6">
            <a:extLst>
              <a:ext uri="{FF2B5EF4-FFF2-40B4-BE49-F238E27FC236}">
                <a16:creationId xmlns:a16="http://schemas.microsoft.com/office/drawing/2014/main" id="{ADCAB1B0-5A79-4388-B40D-C9D3879FB8BC}"/>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3365495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5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24A44F9-63C4-4E8C-869C-C27DE3E162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172980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E8AE92-0213-437C-B940-E546331FD9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19BF950-B261-4035-8EDE-B2D5DCADC8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0F18C0A-A42C-4D0E-94B9-3FDF9E1FE5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5DAE1-7B8B-4C7C-83FF-3DD6341096D6}" type="datetimeFigureOut">
              <a:rPr lang="en-AU" smtClean="0"/>
              <a:t>16/10/2023</a:t>
            </a:fld>
            <a:endParaRPr lang="en-AU" dirty="0"/>
          </a:p>
        </p:txBody>
      </p:sp>
      <p:sp>
        <p:nvSpPr>
          <p:cNvPr id="5" name="Footer Placeholder 4">
            <a:extLst>
              <a:ext uri="{FF2B5EF4-FFF2-40B4-BE49-F238E27FC236}">
                <a16:creationId xmlns:a16="http://schemas.microsoft.com/office/drawing/2014/main" id="{A1F79769-F158-4776-B700-9935E348B1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2021 Commonwealth of Australia, unless otherwise indicated. Creative Commons Attribution 4.0, unless otherwise indicated.</a:t>
            </a:r>
            <a:endParaRPr lang="en-AU" dirty="0"/>
          </a:p>
        </p:txBody>
      </p:sp>
      <p:sp>
        <p:nvSpPr>
          <p:cNvPr id="6" name="Slide Number Placeholder 5">
            <a:extLst>
              <a:ext uri="{FF2B5EF4-FFF2-40B4-BE49-F238E27FC236}">
                <a16:creationId xmlns:a16="http://schemas.microsoft.com/office/drawing/2014/main" id="{BD6AE215-8FC2-4F79-B2ED-DF41FC3171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0705A-9875-450F-9AE0-9789426F280F}" type="slidenum">
              <a:rPr lang="en-AU" smtClean="0"/>
              <a:t>‹#›</a:t>
            </a:fld>
            <a:endParaRPr lang="en-AU" dirty="0"/>
          </a:p>
        </p:txBody>
      </p:sp>
    </p:spTree>
    <p:extLst>
      <p:ext uri="{BB962C8B-B14F-4D97-AF65-F5344CB8AC3E}">
        <p14:creationId xmlns:p14="http://schemas.microsoft.com/office/powerpoint/2010/main" val="1034081160"/>
      </p:ext>
    </p:extLst>
  </p:cSld>
  <p:clrMap bg1="lt1" tx1="dk1" bg2="lt2" tx2="dk2" accent1="accent1" accent2="accent2" accent3="accent3" accent4="accent4" accent5="accent5" accent6="accent6" hlink="hlink" folHlink="folHlink"/>
  <p:sldLayoutIdLst>
    <p:sldLayoutId id="2147483649" r:id="rId1"/>
    <p:sldLayoutId id="2147483671" r:id="rId2"/>
    <p:sldLayoutId id="2147483672" r:id="rId3"/>
    <p:sldLayoutId id="2147483661" r:id="rId4"/>
    <p:sldLayoutId id="2147483650" r:id="rId5"/>
    <p:sldLayoutId id="2147483662" r:id="rId6"/>
    <p:sldLayoutId id="2147483652" r:id="rId7"/>
    <p:sldLayoutId id="2147483663" r:id="rId8"/>
    <p:sldLayoutId id="2147483670" r:id="rId9"/>
    <p:sldLayoutId id="2147483668" r:id="rId10"/>
    <p:sldLayoutId id="2147483667" r:id="rId11"/>
    <p:sldLayoutId id="2147483666" r:id="rId12"/>
    <p:sldLayoutId id="2147483665" r:id="rId13"/>
    <p:sldLayoutId id="2147483653" r:id="rId14"/>
    <p:sldLayoutId id="2147483654" r:id="rId15"/>
    <p:sldLayoutId id="2147483655" r:id="rId16"/>
    <p:sldLayoutId id="2147483669" r:id="rId17"/>
    <p:sldLayoutId id="2147483660" r:id="rId18"/>
    <p:sldLayoutId id="2147483664" r:id="rId19"/>
    <p:sldLayoutId id="2147483656" r:id="rId20"/>
    <p:sldLayoutId id="2147483657" r:id="rId21"/>
    <p:sldLayoutId id="2147483658" r:id="rId22"/>
    <p:sldLayoutId id="2147483659" r:id="rId23"/>
    <p:sldLayoutId id="2147483673" r:id="rId2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3" Type="http://schemas.openxmlformats.org/officeDocument/2006/relationships/hyperlink" Target="http://www.literacyhub.edu.au/" TargetMode="External"/><Relationship Id="rId2" Type="http://schemas.openxmlformats.org/officeDocument/2006/relationships/notesSlide" Target="../notesSlides/notesSlide2.xml"/><Relationship Id="rId1" Type="http://schemas.openxmlformats.org/officeDocument/2006/relationships/slideLayout" Target="../slideLayouts/slideLayout24.xml"/><Relationship Id="rId4" Type="http://schemas.openxmlformats.org/officeDocument/2006/relationships/image" Target="../media/image2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literacyhub.edu.au/search/phonics-instructional-model-for-reading-and-spelling/" TargetMode="External"/><Relationship Id="rId2" Type="http://schemas.openxmlformats.org/officeDocument/2006/relationships/hyperlink" Target="https://www.literacyhub.edu.au/search/literacy-hub-phonics-progression/" TargetMode="External"/><Relationship Id="rId1" Type="http://schemas.openxmlformats.org/officeDocument/2006/relationships/slideLayout" Target="../slideLayouts/slideLayout2.xml"/><Relationship Id="rId4" Type="http://schemas.openxmlformats.org/officeDocument/2006/relationships/hyperlink" Target="https://www.literacyhub.edu.au/professional-learning/implementing-a-systematic-synthetic-phonics-approach/"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80DA4AE-81AD-4F7E-9E8F-48C07D9496C5}"/>
              </a:ext>
            </a:extLst>
          </p:cNvPr>
          <p:cNvSpPr txBox="1">
            <a:spLocks/>
          </p:cNvSpPr>
          <p:nvPr/>
        </p:nvSpPr>
        <p:spPr>
          <a:xfrm>
            <a:off x="350519" y="2272675"/>
            <a:ext cx="11264538" cy="1246495"/>
          </a:xfrm>
          <a:prstGeom prst="rect">
            <a:avLst/>
          </a:prstGeom>
        </p:spPr>
        <p:txBody>
          <a:bodyPr vert="horz" wrap="square" lIns="0" tIns="0" rIns="0" bIns="0" rtlCol="0" anchor="b">
            <a:sp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pPr algn="l"/>
            <a:r>
              <a:rPr lang="en-AU" sz="9000" b="1" dirty="0">
                <a:solidFill>
                  <a:srgbClr val="0E1E42"/>
                </a:solidFill>
                <a:latin typeface="+mn-lt"/>
              </a:rPr>
              <a:t>Irregular words review </a:t>
            </a:r>
          </a:p>
        </p:txBody>
      </p:sp>
      <p:sp>
        <p:nvSpPr>
          <p:cNvPr id="9" name="Subtitle 2">
            <a:extLst>
              <a:ext uri="{FF2B5EF4-FFF2-40B4-BE49-F238E27FC236}">
                <a16:creationId xmlns:a16="http://schemas.microsoft.com/office/drawing/2014/main" id="{3F7816D8-B975-4310-A6B5-2148A2E5C215}"/>
              </a:ext>
            </a:extLst>
          </p:cNvPr>
          <p:cNvSpPr txBox="1">
            <a:spLocks/>
          </p:cNvSpPr>
          <p:nvPr/>
        </p:nvSpPr>
        <p:spPr>
          <a:xfrm>
            <a:off x="350518" y="3602038"/>
            <a:ext cx="8915945" cy="1291636"/>
          </a:xfrm>
          <a:prstGeom prst="rect">
            <a:avLst/>
          </a:prstGeom>
        </p:spPr>
        <p:txBody>
          <a:bodyPr vert="horz" wrap="square" lIns="0" tIns="0"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solidFill>
                  <a:srgbClr val="002060"/>
                </a:solidFill>
                <a:latin typeface="+mj-lt"/>
              </a:rPr>
              <a:t>Irregular words are words containing letter–sound correspondences that students have not yet learned.</a:t>
            </a:r>
            <a:endParaRPr lang="en-US" dirty="0">
              <a:solidFill>
                <a:srgbClr val="002060"/>
              </a:solidFill>
              <a:latin typeface="+mj-lt"/>
            </a:endParaRPr>
          </a:p>
          <a:p>
            <a:pPr marL="0" indent="0">
              <a:buFont typeface="Arial" panose="020B0604020202020204" pitchFamily="34" charset="0"/>
              <a:buNone/>
            </a:pPr>
            <a:endParaRPr lang="en-US" dirty="0">
              <a:solidFill>
                <a:srgbClr val="00BA6F"/>
              </a:solidFill>
              <a:latin typeface="+mj-lt"/>
            </a:endParaRPr>
          </a:p>
        </p:txBody>
      </p:sp>
      <p:sp>
        <p:nvSpPr>
          <p:cNvPr id="2" name="TextBox 1">
            <a:extLst>
              <a:ext uri="{FF2B5EF4-FFF2-40B4-BE49-F238E27FC236}">
                <a16:creationId xmlns:a16="http://schemas.microsoft.com/office/drawing/2014/main" id="{42526771-BC90-AAB4-8F28-8CB116642E21}"/>
              </a:ext>
            </a:extLst>
          </p:cNvPr>
          <p:cNvSpPr txBox="1"/>
          <p:nvPr/>
        </p:nvSpPr>
        <p:spPr>
          <a:xfrm>
            <a:off x="1005547" y="5528995"/>
            <a:ext cx="3821751" cy="64633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cs typeface="Calibri"/>
              </a:rPr>
              <a:t>Instructions for teachers are included in the ‘notes’ section under each slide.</a:t>
            </a:r>
          </a:p>
        </p:txBody>
      </p:sp>
      <p:pic>
        <p:nvPicPr>
          <p:cNvPr id="3" name="Graphic 2" descr="Circle with left arrow outline">
            <a:extLst>
              <a:ext uri="{FF2B5EF4-FFF2-40B4-BE49-F238E27FC236}">
                <a16:creationId xmlns:a16="http://schemas.microsoft.com/office/drawing/2014/main" id="{5C2C1436-2068-9E68-C559-F09DC11EB66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350519" y="5528995"/>
            <a:ext cx="624548" cy="624548"/>
          </a:xfrm>
          <a:prstGeom prst="rect">
            <a:avLst/>
          </a:prstGeom>
        </p:spPr>
      </p:pic>
      <p:sp>
        <p:nvSpPr>
          <p:cNvPr id="4" name="TextBox 3">
            <a:extLst>
              <a:ext uri="{FF2B5EF4-FFF2-40B4-BE49-F238E27FC236}">
                <a16:creationId xmlns:a16="http://schemas.microsoft.com/office/drawing/2014/main" id="{32BF442A-AB6F-8BA2-F15A-9DCCF93C80F9}"/>
              </a:ext>
            </a:extLst>
          </p:cNvPr>
          <p:cNvSpPr txBox="1"/>
          <p:nvPr/>
        </p:nvSpPr>
        <p:spPr>
          <a:xfrm>
            <a:off x="11019418" y="96818"/>
            <a:ext cx="1172582" cy="215444"/>
          </a:xfrm>
          <a:prstGeom prst="rect">
            <a:avLst/>
          </a:prstGeom>
          <a:noFill/>
        </p:spPr>
        <p:txBody>
          <a:bodyPr wrap="square" rtlCol="0">
            <a:spAutoFit/>
          </a:bodyPr>
          <a:lstStyle/>
          <a:p>
            <a:r>
              <a:rPr lang="en-AU" sz="800" dirty="0">
                <a:solidFill>
                  <a:schemeClr val="bg1">
                    <a:lumMod val="75000"/>
                  </a:schemeClr>
                </a:solidFill>
              </a:rPr>
              <a:t>Version 2, Oct 2023</a:t>
            </a:r>
          </a:p>
        </p:txBody>
      </p:sp>
    </p:spTree>
    <p:extLst>
      <p:ext uri="{BB962C8B-B14F-4D97-AF65-F5344CB8AC3E}">
        <p14:creationId xmlns:p14="http://schemas.microsoft.com/office/powerpoint/2010/main" val="4149691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to</a:t>
            </a:r>
          </a:p>
        </p:txBody>
      </p:sp>
    </p:spTree>
    <p:extLst>
      <p:ext uri="{BB962C8B-B14F-4D97-AF65-F5344CB8AC3E}">
        <p14:creationId xmlns:p14="http://schemas.microsoft.com/office/powerpoint/2010/main" val="194940137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raphical user interface, application, Teams&#10;&#10;Description automatically generated">
            <a:hlinkClick r:id="rId3"/>
            <a:extLst>
              <a:ext uri="{FF2B5EF4-FFF2-40B4-BE49-F238E27FC236}">
                <a16:creationId xmlns:a16="http://schemas.microsoft.com/office/drawing/2014/main" id="{AA752E93-8F96-BE70-0F83-59DC3E7528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5131" y="2220676"/>
            <a:ext cx="10501737" cy="1826389"/>
          </a:xfrm>
          <a:prstGeom prst="rect">
            <a:avLst/>
          </a:prstGeom>
        </p:spPr>
      </p:pic>
    </p:spTree>
    <p:extLst>
      <p:ext uri="{BB962C8B-B14F-4D97-AF65-F5344CB8AC3E}">
        <p14:creationId xmlns:p14="http://schemas.microsoft.com/office/powerpoint/2010/main" val="1601217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do</a:t>
            </a:r>
            <a:endParaRPr lang="en-AU" sz="20000" dirty="0"/>
          </a:p>
        </p:txBody>
      </p:sp>
    </p:spTree>
    <p:extLst>
      <p:ext uri="{BB962C8B-B14F-4D97-AF65-F5344CB8AC3E}">
        <p14:creationId xmlns:p14="http://schemas.microsoft.com/office/powerpoint/2010/main" val="4248087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he</a:t>
            </a:r>
            <a:endParaRPr lang="en-AU" sz="20000" dirty="0"/>
          </a:p>
        </p:txBody>
      </p:sp>
    </p:spTree>
    <p:extLst>
      <p:ext uri="{BB962C8B-B14F-4D97-AF65-F5344CB8AC3E}">
        <p14:creationId xmlns:p14="http://schemas.microsoft.com/office/powerpoint/2010/main" val="4075059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me</a:t>
            </a:r>
            <a:endParaRPr lang="en-AU" sz="20000" dirty="0"/>
          </a:p>
        </p:txBody>
      </p:sp>
    </p:spTree>
    <p:extLst>
      <p:ext uri="{BB962C8B-B14F-4D97-AF65-F5344CB8AC3E}">
        <p14:creationId xmlns:p14="http://schemas.microsoft.com/office/powerpoint/2010/main" val="1784637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was</a:t>
            </a:r>
          </a:p>
        </p:txBody>
      </p:sp>
    </p:spTree>
    <p:extLst>
      <p:ext uri="{BB962C8B-B14F-4D97-AF65-F5344CB8AC3E}">
        <p14:creationId xmlns:p14="http://schemas.microsoft.com/office/powerpoint/2010/main" val="3572543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said</a:t>
            </a:r>
          </a:p>
        </p:txBody>
      </p:sp>
    </p:spTree>
    <p:extLst>
      <p:ext uri="{BB962C8B-B14F-4D97-AF65-F5344CB8AC3E}">
        <p14:creationId xmlns:p14="http://schemas.microsoft.com/office/powerpoint/2010/main" val="28543805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of</a:t>
            </a:r>
          </a:p>
        </p:txBody>
      </p:sp>
    </p:spTree>
    <p:extLst>
      <p:ext uri="{BB962C8B-B14F-4D97-AF65-F5344CB8AC3E}">
        <p14:creationId xmlns:p14="http://schemas.microsoft.com/office/powerpoint/2010/main" val="2374342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love</a:t>
            </a:r>
            <a:endParaRPr lang="en-AU" sz="20000" dirty="0"/>
          </a:p>
        </p:txBody>
      </p:sp>
    </p:spTree>
    <p:extLst>
      <p:ext uri="{BB962C8B-B14F-4D97-AF65-F5344CB8AC3E}">
        <p14:creationId xmlns:p14="http://schemas.microsoft.com/office/powerpoint/2010/main" val="3194129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like</a:t>
            </a:r>
            <a:endParaRPr lang="en-AU" sz="20000" dirty="0"/>
          </a:p>
        </p:txBody>
      </p:sp>
    </p:spTree>
    <p:extLst>
      <p:ext uri="{BB962C8B-B14F-4D97-AF65-F5344CB8AC3E}">
        <p14:creationId xmlns:p14="http://schemas.microsoft.com/office/powerpoint/2010/main" val="3027504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they</a:t>
            </a:r>
          </a:p>
        </p:txBody>
      </p:sp>
    </p:spTree>
    <p:extLst>
      <p:ext uri="{BB962C8B-B14F-4D97-AF65-F5344CB8AC3E}">
        <p14:creationId xmlns:p14="http://schemas.microsoft.com/office/powerpoint/2010/main" val="2366016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DAFAE527-3610-4950-8AD1-3CDAB7D45AE4}"/>
              </a:ext>
            </a:extLst>
          </p:cNvPr>
          <p:cNvSpPr txBox="1">
            <a:spLocks/>
          </p:cNvSpPr>
          <p:nvPr/>
        </p:nvSpPr>
        <p:spPr>
          <a:xfrm>
            <a:off x="6553200" y="1443210"/>
            <a:ext cx="4600576" cy="3706062"/>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a:latin typeface="+mj-lt"/>
                <a:ea typeface="+mn-lt"/>
                <a:cs typeface="+mn-lt"/>
              </a:rPr>
              <a:t>Advice for using this presentation</a:t>
            </a:r>
            <a:endParaRPr lang="en-US" sz="2000" dirty="0">
              <a:latin typeface="+mj-lt"/>
              <a:cs typeface="Calibri"/>
            </a:endParaRPr>
          </a:p>
          <a:p>
            <a:pPr marL="457200" indent="-457200"/>
            <a:r>
              <a:rPr lang="en-GB" sz="1600" dirty="0">
                <a:cs typeface="Calibri"/>
              </a:rPr>
              <a:t>Introduce irregular words as part of your regular phonics lesson, then use this PowerPoint as part of a review of previously learned concepts.</a:t>
            </a:r>
          </a:p>
          <a:p>
            <a:pPr marL="457200" indent="-457200"/>
            <a:r>
              <a:rPr lang="en-GB" sz="1600" dirty="0">
                <a:cs typeface="Calibri"/>
              </a:rPr>
              <a:t>Stop at the last word taught in class. </a:t>
            </a:r>
          </a:p>
          <a:p>
            <a:pPr marL="457200" indent="-457200"/>
            <a:r>
              <a:rPr lang="en-GB" sz="1600" dirty="0">
                <a:cs typeface="Calibri"/>
              </a:rPr>
              <a:t>Jumble words periodically, so that students do not memorise the words in order, but instead read each word as it appears.</a:t>
            </a:r>
          </a:p>
          <a:p>
            <a:pPr marL="457200" indent="-457200"/>
            <a:endParaRPr lang="en-US" sz="1600" dirty="0">
              <a:solidFill>
                <a:srgbClr val="002060"/>
              </a:solidFill>
              <a:cs typeface="Calibri"/>
            </a:endParaRPr>
          </a:p>
        </p:txBody>
      </p:sp>
      <p:sp>
        <p:nvSpPr>
          <p:cNvPr id="14" name="Content Placeholder 2">
            <a:extLst>
              <a:ext uri="{FF2B5EF4-FFF2-40B4-BE49-F238E27FC236}">
                <a16:creationId xmlns:a16="http://schemas.microsoft.com/office/drawing/2014/main" id="{ACF240A3-978A-4B35-BD35-EA692FE71D29}"/>
              </a:ext>
            </a:extLst>
          </p:cNvPr>
          <p:cNvSpPr txBox="1">
            <a:spLocks/>
          </p:cNvSpPr>
          <p:nvPr/>
        </p:nvSpPr>
        <p:spPr>
          <a:xfrm>
            <a:off x="657225" y="1443210"/>
            <a:ext cx="5438775" cy="3706062"/>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cs typeface="Calibri"/>
              </a:rPr>
              <a:t>These slides have been developed to help students review the irregular words they have already learned. </a:t>
            </a:r>
          </a:p>
          <a:p>
            <a:pPr marL="0" indent="0">
              <a:buNone/>
            </a:pPr>
            <a:r>
              <a:rPr lang="en-US" sz="1600" dirty="0">
                <a:cs typeface="Calibri"/>
              </a:rPr>
              <a:t>The order of irregular words in this PowerPoint follows the Literacy Hub phonics progression.</a:t>
            </a:r>
            <a:r>
              <a:rPr lang="en-AU" sz="1600" dirty="0">
                <a:latin typeface="Calibri" panose="020F0502020204030204" pitchFamily="34" charset="0"/>
                <a:ea typeface="Yu Mincho" panose="02020400000000000000" pitchFamily="18" charset="-128"/>
                <a:cs typeface="Arial" panose="020B0604020202020204" pitchFamily="34" charset="0"/>
              </a:rPr>
              <a:t> </a:t>
            </a:r>
            <a:r>
              <a:rPr lang="en-AU" sz="1600" dirty="0">
                <a:cs typeface="Calibri"/>
              </a:rPr>
              <a:t>This progression introduces words that are considered high frequency (occurring often and early for reading and writing) and irregular.</a:t>
            </a:r>
          </a:p>
          <a:p>
            <a:pPr marL="0" indent="0">
              <a:buNone/>
            </a:pPr>
            <a:r>
              <a:rPr lang="en-US" sz="2000" dirty="0">
                <a:latin typeface="+mj-lt"/>
                <a:ea typeface="+mn-lt"/>
                <a:cs typeface="+mn-lt"/>
              </a:rPr>
              <a:t>Defining irregular words</a:t>
            </a:r>
          </a:p>
          <a:p>
            <a:pPr marL="0" indent="0">
              <a:buNone/>
            </a:pPr>
            <a:r>
              <a:rPr lang="en-GB" sz="1600" dirty="0">
                <a:cs typeface="Calibri"/>
              </a:rPr>
              <a:t>Irregular words are those words that students encounter early in their reading and writing journey, containing letter–sound correspondences that students have not yet been taught. For example, ‘the’ is a word novice readers will encounter in reading and need to spell for writing before the digraph ‘th’ and e as a schwa are taught.</a:t>
            </a:r>
            <a:endParaRPr lang="en-AU" sz="1600" dirty="0">
              <a:cs typeface="Calibri"/>
            </a:endParaRPr>
          </a:p>
          <a:p>
            <a:pPr marL="0" indent="0">
              <a:buNone/>
            </a:pPr>
            <a:endParaRPr lang="en-US" sz="1600" dirty="0">
              <a:solidFill>
                <a:srgbClr val="002060"/>
              </a:solidFill>
              <a:cs typeface="Calibri"/>
            </a:endParaRPr>
          </a:p>
        </p:txBody>
      </p:sp>
      <p:sp>
        <p:nvSpPr>
          <p:cNvPr id="2" name="Title 1">
            <a:extLst>
              <a:ext uri="{FF2B5EF4-FFF2-40B4-BE49-F238E27FC236}">
                <a16:creationId xmlns:a16="http://schemas.microsoft.com/office/drawing/2014/main" id="{8AB10464-3539-C2D9-3783-80659F39D9D2}"/>
              </a:ext>
            </a:extLst>
          </p:cNvPr>
          <p:cNvSpPr txBox="1">
            <a:spLocks/>
          </p:cNvSpPr>
          <p:nvPr/>
        </p:nvSpPr>
        <p:spPr>
          <a:xfrm>
            <a:off x="638176" y="273140"/>
            <a:ext cx="10515600" cy="1325563"/>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E1E42"/>
                </a:solidFill>
                <a:latin typeface="+mn-lt"/>
                <a:ea typeface="+mj-lt"/>
                <a:cs typeface="+mj-lt"/>
              </a:rPr>
              <a:t>Notes for teachers</a:t>
            </a:r>
            <a:endParaRPr lang="en-US" sz="3600" dirty="0">
              <a:solidFill>
                <a:srgbClr val="00BA6F"/>
              </a:solidFill>
            </a:endParaRPr>
          </a:p>
        </p:txBody>
      </p:sp>
    </p:spTree>
    <p:extLst>
      <p:ext uri="{BB962C8B-B14F-4D97-AF65-F5344CB8AC3E}">
        <p14:creationId xmlns:p14="http://schemas.microsoft.com/office/powerpoint/2010/main" val="5783132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are</a:t>
            </a:r>
          </a:p>
        </p:txBody>
      </p:sp>
    </p:spTree>
    <p:extLst>
      <p:ext uri="{BB962C8B-B14F-4D97-AF65-F5344CB8AC3E}">
        <p14:creationId xmlns:p14="http://schemas.microsoft.com/office/powerpoint/2010/main" val="1631267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you</a:t>
            </a:r>
          </a:p>
        </p:txBody>
      </p:sp>
    </p:spTree>
    <p:extLst>
      <p:ext uri="{BB962C8B-B14F-4D97-AF65-F5344CB8AC3E}">
        <p14:creationId xmlns:p14="http://schemas.microsoft.com/office/powerpoint/2010/main" val="1460018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she</a:t>
            </a:r>
            <a:endParaRPr lang="en-AU" sz="20000" dirty="0"/>
          </a:p>
        </p:txBody>
      </p:sp>
    </p:spTree>
    <p:extLst>
      <p:ext uri="{BB962C8B-B14F-4D97-AF65-F5344CB8AC3E}">
        <p14:creationId xmlns:p14="http://schemas.microsoft.com/office/powerpoint/2010/main" val="727465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what</a:t>
            </a:r>
          </a:p>
        </p:txBody>
      </p:sp>
    </p:spTree>
    <p:extLst>
      <p:ext uri="{BB962C8B-B14F-4D97-AF65-F5344CB8AC3E}">
        <p14:creationId xmlns:p14="http://schemas.microsoft.com/office/powerpoint/2010/main" val="10055704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your</a:t>
            </a:r>
          </a:p>
        </p:txBody>
      </p:sp>
    </p:spTree>
    <p:extLst>
      <p:ext uri="{BB962C8B-B14F-4D97-AF65-F5344CB8AC3E}">
        <p14:creationId xmlns:p14="http://schemas.microsoft.com/office/powerpoint/2010/main" val="642169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one</a:t>
            </a:r>
          </a:p>
        </p:txBody>
      </p:sp>
    </p:spTree>
    <p:extLst>
      <p:ext uri="{BB962C8B-B14F-4D97-AF65-F5344CB8AC3E}">
        <p14:creationId xmlns:p14="http://schemas.microsoft.com/office/powerpoint/2010/main" val="4559892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where</a:t>
            </a:r>
          </a:p>
        </p:txBody>
      </p:sp>
    </p:spTree>
    <p:extLst>
      <p:ext uri="{BB962C8B-B14F-4D97-AF65-F5344CB8AC3E}">
        <p14:creationId xmlns:p14="http://schemas.microsoft.com/office/powerpoint/2010/main" val="22861940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there</a:t>
            </a:r>
          </a:p>
        </p:txBody>
      </p:sp>
    </p:spTree>
    <p:extLst>
      <p:ext uri="{BB962C8B-B14F-4D97-AF65-F5344CB8AC3E}">
        <p14:creationId xmlns:p14="http://schemas.microsoft.com/office/powerpoint/2010/main" val="2958482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here</a:t>
            </a:r>
          </a:p>
        </p:txBody>
      </p:sp>
    </p:spTree>
    <p:extLst>
      <p:ext uri="{BB962C8B-B14F-4D97-AF65-F5344CB8AC3E}">
        <p14:creationId xmlns:p14="http://schemas.microsoft.com/office/powerpoint/2010/main" val="42568624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saw</a:t>
            </a:r>
          </a:p>
        </p:txBody>
      </p:sp>
    </p:spTree>
    <p:extLst>
      <p:ext uri="{BB962C8B-B14F-4D97-AF65-F5344CB8AC3E}">
        <p14:creationId xmlns:p14="http://schemas.microsoft.com/office/powerpoint/2010/main" val="1083197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9835DDC1-7CDE-4028-AC36-226288D71BD5}"/>
              </a:ext>
            </a:extLst>
          </p:cNvPr>
          <p:cNvSpPr txBox="1">
            <a:spLocks/>
          </p:cNvSpPr>
          <p:nvPr/>
        </p:nvSpPr>
        <p:spPr>
          <a:xfrm>
            <a:off x="638176" y="1430257"/>
            <a:ext cx="10515600" cy="3201777"/>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600" dirty="0">
                <a:cs typeface="Calibri"/>
              </a:rPr>
              <a:t>An irregular word is a word with letter–sound correspondences that students haven’t learned yet.</a:t>
            </a:r>
          </a:p>
          <a:p>
            <a:pPr marL="0" indent="0">
              <a:buNone/>
            </a:pPr>
            <a:r>
              <a:rPr lang="en-GB" sz="1600" dirty="0">
                <a:cs typeface="Calibri"/>
              </a:rPr>
              <a:t>As each word is shown, students read the word to build fluency. To draw students’ attention to the internal structure of the word, teachers should regularly ask students to:</a:t>
            </a:r>
          </a:p>
          <a:p>
            <a:pPr marL="0" indent="0">
              <a:buNone/>
            </a:pPr>
            <a:r>
              <a:rPr lang="en-GB" sz="1600" dirty="0">
                <a:cs typeface="Calibri"/>
              </a:rPr>
              <a:t>•	identify the letter–sound correspondences in a word, e.g. ‘What sound does the letter s represent in “is”?’</a:t>
            </a:r>
          </a:p>
          <a:p>
            <a:pPr marL="0" indent="0">
              <a:buNone/>
            </a:pPr>
            <a:r>
              <a:rPr lang="en-GB" sz="1600" dirty="0">
                <a:cs typeface="Calibri"/>
              </a:rPr>
              <a:t>•	identify the part of the word that is irregular, e.g. ‘The letter s is irregular in the word “is” because it says /z/ not /s/.’</a:t>
            </a:r>
          </a:p>
          <a:p>
            <a:pPr marL="0" indent="0">
              <a:buNone/>
            </a:pPr>
            <a:r>
              <a:rPr lang="en-GB" sz="1600" dirty="0">
                <a:cs typeface="Calibri"/>
              </a:rPr>
              <a:t>•	segment the sounds then, on a mini-whiteboard or paper or equivalent, draw a short horizontal line for each sound </a:t>
            </a:r>
            <a:br>
              <a:rPr lang="en-GB" sz="1600" dirty="0">
                <a:cs typeface="Calibri"/>
              </a:rPr>
            </a:br>
            <a:r>
              <a:rPr lang="en-GB" sz="1600" dirty="0">
                <a:cs typeface="Calibri"/>
              </a:rPr>
              <a:t>	in the word. Write the corresponding letters on the lines and circle the part of the word that makes it irregular. </a:t>
            </a:r>
          </a:p>
          <a:p>
            <a:pPr marL="0" indent="0">
              <a:buNone/>
            </a:pPr>
            <a:r>
              <a:rPr lang="en-GB" sz="1600" dirty="0">
                <a:cs typeface="Calibri"/>
              </a:rPr>
              <a:t>Note: As students’ knowledge of code develops, words can be revisited to explain they are no longer irregular once the code for them has been learned. These words can then be removed from the slide set.</a:t>
            </a:r>
            <a:endParaRPr lang="en-US" sz="1600" dirty="0">
              <a:cs typeface="Calibri"/>
            </a:endParaRPr>
          </a:p>
        </p:txBody>
      </p:sp>
      <p:sp>
        <p:nvSpPr>
          <p:cNvPr id="2" name="Content Placeholder 2">
            <a:extLst>
              <a:ext uri="{FF2B5EF4-FFF2-40B4-BE49-F238E27FC236}">
                <a16:creationId xmlns:a16="http://schemas.microsoft.com/office/drawing/2014/main" id="{174AD1E5-8C11-B3BF-4DD3-C72995F37849}"/>
              </a:ext>
            </a:extLst>
          </p:cNvPr>
          <p:cNvSpPr txBox="1">
            <a:spLocks/>
          </p:cNvSpPr>
          <p:nvPr/>
        </p:nvSpPr>
        <p:spPr>
          <a:xfrm>
            <a:off x="638176" y="4337235"/>
            <a:ext cx="10115551" cy="1458162"/>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latin typeface="+mj-lt"/>
                <a:ea typeface="+mn-lt"/>
                <a:cs typeface="+mn-lt"/>
              </a:rPr>
              <a:t>Links and further reading</a:t>
            </a:r>
          </a:p>
          <a:p>
            <a:pPr marL="0" indent="0">
              <a:buNone/>
            </a:pPr>
            <a:r>
              <a:rPr lang="en-US" sz="1600" dirty="0">
                <a:solidFill>
                  <a:srgbClr val="002060"/>
                </a:solidFill>
                <a:cs typeface="Calibri"/>
                <a:hlinkClick r:id="rId2"/>
              </a:rPr>
              <a:t>Literacy Hub phonics progression</a:t>
            </a:r>
            <a:r>
              <a:rPr lang="en-US" sz="1600" dirty="0">
                <a:solidFill>
                  <a:srgbClr val="002060"/>
                </a:solidFill>
                <a:cs typeface="Calibri"/>
              </a:rPr>
              <a:t>				</a:t>
            </a:r>
            <a:r>
              <a:rPr lang="en-US" sz="1600" dirty="0">
                <a:solidFill>
                  <a:srgbClr val="002060"/>
                </a:solidFill>
                <a:cs typeface="Calibri"/>
                <a:hlinkClick r:id="rId3"/>
              </a:rPr>
              <a:t>Phonics instructional model for reading and spelling</a:t>
            </a:r>
            <a:r>
              <a:rPr lang="en-US" sz="1600" dirty="0">
                <a:solidFill>
                  <a:srgbClr val="002060"/>
                </a:solidFill>
                <a:cs typeface="Calibri"/>
              </a:rPr>
              <a:t> </a:t>
            </a:r>
            <a:br>
              <a:rPr lang="en-US" sz="1600" dirty="0">
                <a:solidFill>
                  <a:srgbClr val="002060"/>
                </a:solidFill>
                <a:cs typeface="Calibri"/>
              </a:rPr>
            </a:br>
            <a:r>
              <a:rPr lang="en-US" sz="1600" dirty="0">
                <a:solidFill>
                  <a:srgbClr val="002060"/>
                </a:solidFill>
                <a:cs typeface="Calibri"/>
                <a:hlinkClick r:id="rId4"/>
              </a:rPr>
              <a:t>Literacy Hub professional learning:</a:t>
            </a:r>
            <a:r>
              <a:rPr lang="en-US" sz="1600" dirty="0">
                <a:solidFill>
                  <a:srgbClr val="002060"/>
                </a:solidFill>
                <a:cs typeface="Calibri"/>
              </a:rPr>
              <a:t> 			(including irregular words as part of each lesson)</a:t>
            </a:r>
            <a:br>
              <a:rPr lang="en-US" sz="1600" dirty="0">
                <a:solidFill>
                  <a:srgbClr val="002060"/>
                </a:solidFill>
                <a:cs typeface="Calibri"/>
              </a:rPr>
            </a:br>
            <a:r>
              <a:rPr lang="en-US" sz="1600" dirty="0">
                <a:solidFill>
                  <a:srgbClr val="002060"/>
                </a:solidFill>
                <a:cs typeface="Calibri"/>
                <a:hlinkClick r:id="rId4"/>
              </a:rPr>
              <a:t>Implementing a systematic synthetic phonics approach</a:t>
            </a:r>
            <a:r>
              <a:rPr lang="en-US" sz="1600" dirty="0">
                <a:solidFill>
                  <a:srgbClr val="002060"/>
                </a:solidFill>
                <a:cs typeface="Calibri"/>
              </a:rPr>
              <a:t>		</a:t>
            </a:r>
          </a:p>
          <a:p>
            <a:pPr marL="0" indent="0">
              <a:buNone/>
            </a:pPr>
            <a:endParaRPr lang="en-US" sz="1600" dirty="0">
              <a:solidFill>
                <a:srgbClr val="002060"/>
              </a:solidFill>
              <a:cs typeface="Calibri"/>
            </a:endParaRPr>
          </a:p>
        </p:txBody>
      </p:sp>
      <p:sp>
        <p:nvSpPr>
          <p:cNvPr id="3" name="Title 1">
            <a:extLst>
              <a:ext uri="{FF2B5EF4-FFF2-40B4-BE49-F238E27FC236}">
                <a16:creationId xmlns:a16="http://schemas.microsoft.com/office/drawing/2014/main" id="{66E92124-F7EF-5728-6E5C-594A339C3B53}"/>
              </a:ext>
            </a:extLst>
          </p:cNvPr>
          <p:cNvSpPr txBox="1">
            <a:spLocks/>
          </p:cNvSpPr>
          <p:nvPr/>
        </p:nvSpPr>
        <p:spPr>
          <a:xfrm>
            <a:off x="638176" y="273140"/>
            <a:ext cx="10515600" cy="1325563"/>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E1E42"/>
                </a:solidFill>
                <a:latin typeface="+mn-lt"/>
                <a:ea typeface="+mj-lt"/>
                <a:cs typeface="+mj-lt"/>
              </a:rPr>
              <a:t>Notes for teachers </a:t>
            </a:r>
            <a:r>
              <a:rPr lang="en-US" b="1" i="1" dirty="0">
                <a:solidFill>
                  <a:srgbClr val="0E1E42"/>
                </a:solidFill>
                <a:latin typeface="+mn-lt"/>
                <a:ea typeface="+mj-lt"/>
                <a:cs typeface="+mj-lt"/>
              </a:rPr>
              <a:t>(cont.)</a:t>
            </a:r>
            <a:endParaRPr lang="en-US" sz="3600" i="1" dirty="0">
              <a:solidFill>
                <a:srgbClr val="00BA6F"/>
              </a:solidFill>
            </a:endParaRPr>
          </a:p>
        </p:txBody>
      </p:sp>
    </p:spTree>
    <p:extLst>
      <p:ext uri="{BB962C8B-B14F-4D97-AF65-F5344CB8AC3E}">
        <p14:creationId xmlns:p14="http://schemas.microsoft.com/office/powerpoint/2010/main" val="7542785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put</a:t>
            </a:r>
            <a:endParaRPr lang="en-AU" sz="20000" dirty="0"/>
          </a:p>
        </p:txBody>
      </p:sp>
    </p:spTree>
    <p:extLst>
      <p:ext uri="{BB962C8B-B14F-4D97-AF65-F5344CB8AC3E}">
        <p14:creationId xmlns:p14="http://schemas.microsoft.com/office/powerpoint/2010/main" val="37710358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because</a:t>
            </a:r>
          </a:p>
        </p:txBody>
      </p:sp>
    </p:spTree>
    <p:extLst>
      <p:ext uri="{BB962C8B-B14F-4D97-AF65-F5344CB8AC3E}">
        <p14:creationId xmlns:p14="http://schemas.microsoft.com/office/powerpoint/2010/main" val="1371781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once</a:t>
            </a:r>
          </a:p>
        </p:txBody>
      </p:sp>
    </p:spTree>
    <p:extLst>
      <p:ext uri="{BB962C8B-B14F-4D97-AF65-F5344CB8AC3E}">
        <p14:creationId xmlns:p14="http://schemas.microsoft.com/office/powerpoint/2010/main" val="30959239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want</a:t>
            </a:r>
          </a:p>
        </p:txBody>
      </p:sp>
    </p:spTree>
    <p:extLst>
      <p:ext uri="{BB962C8B-B14F-4D97-AF65-F5344CB8AC3E}">
        <p14:creationId xmlns:p14="http://schemas.microsoft.com/office/powerpoint/2010/main" val="39597973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were</a:t>
            </a:r>
            <a:endParaRPr lang="en-AU" sz="20000" dirty="0"/>
          </a:p>
        </p:txBody>
      </p:sp>
    </p:spTree>
    <p:extLst>
      <p:ext uri="{BB962C8B-B14F-4D97-AF65-F5344CB8AC3E}">
        <p14:creationId xmlns:p14="http://schemas.microsoft.com/office/powerpoint/2010/main" val="24643165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who</a:t>
            </a:r>
          </a:p>
        </p:txBody>
      </p:sp>
    </p:spTree>
    <p:extLst>
      <p:ext uri="{BB962C8B-B14F-4D97-AF65-F5344CB8AC3E}">
        <p14:creationId xmlns:p14="http://schemas.microsoft.com/office/powerpoint/2010/main" val="21948045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school</a:t>
            </a:r>
          </a:p>
        </p:txBody>
      </p:sp>
    </p:spTree>
    <p:extLst>
      <p:ext uri="{BB962C8B-B14F-4D97-AF65-F5344CB8AC3E}">
        <p14:creationId xmlns:p14="http://schemas.microsoft.com/office/powerpoint/2010/main" val="35862206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write</a:t>
            </a:r>
            <a:endParaRPr lang="en-AU" sz="20000" dirty="0"/>
          </a:p>
        </p:txBody>
      </p:sp>
    </p:spTree>
    <p:extLst>
      <p:ext uri="{BB962C8B-B14F-4D97-AF65-F5344CB8AC3E}">
        <p14:creationId xmlns:p14="http://schemas.microsoft.com/office/powerpoint/2010/main" val="26890773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walk</a:t>
            </a:r>
          </a:p>
        </p:txBody>
      </p:sp>
    </p:spTree>
    <p:extLst>
      <p:ext uri="{BB962C8B-B14F-4D97-AF65-F5344CB8AC3E}">
        <p14:creationId xmlns:p14="http://schemas.microsoft.com/office/powerpoint/2010/main" val="5286318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talk</a:t>
            </a:r>
            <a:endParaRPr lang="en-AU" sz="20000" dirty="0"/>
          </a:p>
        </p:txBody>
      </p:sp>
    </p:spTree>
    <p:extLst>
      <p:ext uri="{BB962C8B-B14F-4D97-AF65-F5344CB8AC3E}">
        <p14:creationId xmlns:p14="http://schemas.microsoft.com/office/powerpoint/2010/main" val="3855526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is</a:t>
            </a:r>
          </a:p>
        </p:txBody>
      </p:sp>
    </p:spTree>
    <p:extLst>
      <p:ext uri="{BB962C8B-B14F-4D97-AF65-F5344CB8AC3E}">
        <p14:creationId xmlns:p14="http://schemas.microsoft.com/office/powerpoint/2010/main" val="3495297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come</a:t>
            </a:r>
          </a:p>
        </p:txBody>
      </p:sp>
    </p:spTree>
    <p:extLst>
      <p:ext uri="{BB962C8B-B14F-4D97-AF65-F5344CB8AC3E}">
        <p14:creationId xmlns:p14="http://schemas.microsoft.com/office/powerpoint/2010/main" val="715470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some</a:t>
            </a:r>
          </a:p>
        </p:txBody>
      </p:sp>
    </p:spTree>
    <p:extLst>
      <p:ext uri="{BB962C8B-B14F-4D97-AF65-F5344CB8AC3E}">
        <p14:creationId xmlns:p14="http://schemas.microsoft.com/office/powerpoint/2010/main" val="25945168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their</a:t>
            </a:r>
            <a:endParaRPr lang="en-AU" sz="20000" dirty="0"/>
          </a:p>
        </p:txBody>
      </p:sp>
    </p:spTree>
    <p:extLst>
      <p:ext uri="{BB962C8B-B14F-4D97-AF65-F5344CB8AC3E}">
        <p14:creationId xmlns:p14="http://schemas.microsoft.com/office/powerpoint/2010/main" val="2813034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all</a:t>
            </a:r>
          </a:p>
        </p:txBody>
      </p:sp>
    </p:spTree>
    <p:extLst>
      <p:ext uri="{BB962C8B-B14F-4D97-AF65-F5344CB8AC3E}">
        <p14:creationId xmlns:p14="http://schemas.microsoft.com/office/powerpoint/2010/main" val="23434636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does</a:t>
            </a:r>
          </a:p>
        </p:txBody>
      </p:sp>
    </p:spTree>
    <p:extLst>
      <p:ext uri="{BB962C8B-B14F-4D97-AF65-F5344CB8AC3E}">
        <p14:creationId xmlns:p14="http://schemas.microsoft.com/office/powerpoint/2010/main" val="11717318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goes</a:t>
            </a:r>
            <a:endParaRPr lang="en-AU" sz="20000" dirty="0"/>
          </a:p>
        </p:txBody>
      </p:sp>
    </p:spTree>
    <p:extLst>
      <p:ext uri="{BB962C8B-B14F-4D97-AF65-F5344CB8AC3E}">
        <p14:creationId xmlns:p14="http://schemas.microsoft.com/office/powerpoint/2010/main" val="28669892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could</a:t>
            </a:r>
          </a:p>
        </p:txBody>
      </p:sp>
    </p:spTree>
    <p:extLst>
      <p:ext uri="{BB962C8B-B14F-4D97-AF65-F5344CB8AC3E}">
        <p14:creationId xmlns:p14="http://schemas.microsoft.com/office/powerpoint/2010/main" val="32107540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should</a:t>
            </a:r>
          </a:p>
        </p:txBody>
      </p:sp>
    </p:spTree>
    <p:extLst>
      <p:ext uri="{BB962C8B-B14F-4D97-AF65-F5344CB8AC3E}">
        <p14:creationId xmlns:p14="http://schemas.microsoft.com/office/powerpoint/2010/main" val="33776537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would</a:t>
            </a:r>
          </a:p>
        </p:txBody>
      </p:sp>
    </p:spTree>
    <p:extLst>
      <p:ext uri="{BB962C8B-B14F-4D97-AF65-F5344CB8AC3E}">
        <p14:creationId xmlns:p14="http://schemas.microsoft.com/office/powerpoint/2010/main" val="23190132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two</a:t>
            </a:r>
            <a:endParaRPr lang="en-AU" sz="20000" dirty="0"/>
          </a:p>
        </p:txBody>
      </p:sp>
    </p:spTree>
    <p:extLst>
      <p:ext uri="{BB962C8B-B14F-4D97-AF65-F5344CB8AC3E}">
        <p14:creationId xmlns:p14="http://schemas.microsoft.com/office/powerpoint/2010/main" val="2820018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a</a:t>
            </a:r>
            <a:endParaRPr lang="en-AU" sz="20000" dirty="0"/>
          </a:p>
        </p:txBody>
      </p:sp>
    </p:spTree>
    <p:extLst>
      <p:ext uri="{BB962C8B-B14F-4D97-AF65-F5344CB8AC3E}">
        <p14:creationId xmlns:p14="http://schemas.microsoft.com/office/powerpoint/2010/main" val="12886915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work</a:t>
            </a:r>
          </a:p>
        </p:txBody>
      </p:sp>
    </p:spTree>
    <p:extLst>
      <p:ext uri="{BB962C8B-B14F-4D97-AF65-F5344CB8AC3E}">
        <p14:creationId xmlns:p14="http://schemas.microsoft.com/office/powerpoint/2010/main" val="8181125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word</a:t>
            </a:r>
            <a:endParaRPr lang="en-AU" sz="20000" dirty="0"/>
          </a:p>
        </p:txBody>
      </p:sp>
    </p:spTree>
    <p:extLst>
      <p:ext uri="{BB962C8B-B14F-4D97-AF65-F5344CB8AC3E}">
        <p14:creationId xmlns:p14="http://schemas.microsoft.com/office/powerpoint/2010/main" val="25519386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any</a:t>
            </a:r>
          </a:p>
        </p:txBody>
      </p:sp>
    </p:spTree>
    <p:extLst>
      <p:ext uri="{BB962C8B-B14F-4D97-AF65-F5344CB8AC3E}">
        <p14:creationId xmlns:p14="http://schemas.microsoft.com/office/powerpoint/2010/main" val="22514821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many</a:t>
            </a:r>
          </a:p>
        </p:txBody>
      </p:sp>
    </p:spTree>
    <p:extLst>
      <p:ext uri="{BB962C8B-B14F-4D97-AF65-F5344CB8AC3E}">
        <p14:creationId xmlns:p14="http://schemas.microsoft.com/office/powerpoint/2010/main" val="22556327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father</a:t>
            </a:r>
          </a:p>
        </p:txBody>
      </p:sp>
    </p:spTree>
    <p:extLst>
      <p:ext uri="{BB962C8B-B14F-4D97-AF65-F5344CB8AC3E}">
        <p14:creationId xmlns:p14="http://schemas.microsoft.com/office/powerpoint/2010/main" val="124169393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mother</a:t>
            </a:r>
          </a:p>
        </p:txBody>
      </p:sp>
    </p:spTree>
    <p:extLst>
      <p:ext uri="{BB962C8B-B14F-4D97-AF65-F5344CB8AC3E}">
        <p14:creationId xmlns:p14="http://schemas.microsoft.com/office/powerpoint/2010/main" val="11199685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brother</a:t>
            </a:r>
            <a:endParaRPr lang="en-AU" sz="20000" dirty="0"/>
          </a:p>
        </p:txBody>
      </p:sp>
    </p:spTree>
    <p:extLst>
      <p:ext uri="{BB962C8B-B14F-4D97-AF65-F5344CB8AC3E}">
        <p14:creationId xmlns:p14="http://schemas.microsoft.com/office/powerpoint/2010/main" val="1385441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other</a:t>
            </a:r>
            <a:endParaRPr lang="en-AU" sz="20000" dirty="0"/>
          </a:p>
        </p:txBody>
      </p:sp>
    </p:spTree>
    <p:extLst>
      <p:ext uri="{BB962C8B-B14F-4D97-AF65-F5344CB8AC3E}">
        <p14:creationId xmlns:p14="http://schemas.microsoft.com/office/powerpoint/2010/main" val="155449243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last</a:t>
            </a:r>
          </a:p>
        </p:txBody>
      </p:sp>
    </p:spTree>
    <p:extLst>
      <p:ext uri="{BB962C8B-B14F-4D97-AF65-F5344CB8AC3E}">
        <p14:creationId xmlns:p14="http://schemas.microsoft.com/office/powerpoint/2010/main" val="224192003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after</a:t>
            </a:r>
          </a:p>
        </p:txBody>
      </p:sp>
    </p:spTree>
    <p:extLst>
      <p:ext uri="{BB962C8B-B14F-4D97-AF65-F5344CB8AC3E}">
        <p14:creationId xmlns:p14="http://schemas.microsoft.com/office/powerpoint/2010/main" val="2265014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I</a:t>
            </a:r>
            <a:endParaRPr lang="en-AU" sz="20000" dirty="0"/>
          </a:p>
        </p:txBody>
      </p:sp>
    </p:spTree>
    <p:extLst>
      <p:ext uri="{BB962C8B-B14F-4D97-AF65-F5344CB8AC3E}">
        <p14:creationId xmlns:p14="http://schemas.microsoft.com/office/powerpoint/2010/main" val="35173499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says</a:t>
            </a:r>
          </a:p>
        </p:txBody>
      </p:sp>
    </p:spTree>
    <p:extLst>
      <p:ext uri="{BB962C8B-B14F-4D97-AF65-F5344CB8AC3E}">
        <p14:creationId xmlns:p14="http://schemas.microsoft.com/office/powerpoint/2010/main" val="152627980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laugh</a:t>
            </a:r>
          </a:p>
        </p:txBody>
      </p:sp>
    </p:spTree>
    <p:extLst>
      <p:ext uri="{BB962C8B-B14F-4D97-AF65-F5344CB8AC3E}">
        <p14:creationId xmlns:p14="http://schemas.microsoft.com/office/powerpoint/2010/main" val="131343054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friend</a:t>
            </a:r>
          </a:p>
        </p:txBody>
      </p:sp>
    </p:spTree>
    <p:extLst>
      <p:ext uri="{BB962C8B-B14F-4D97-AF65-F5344CB8AC3E}">
        <p14:creationId xmlns:p14="http://schemas.microsoft.com/office/powerpoint/2010/main" val="17449368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water</a:t>
            </a:r>
          </a:p>
        </p:txBody>
      </p:sp>
    </p:spTree>
    <p:extLst>
      <p:ext uri="{BB962C8B-B14F-4D97-AF65-F5344CB8AC3E}">
        <p14:creationId xmlns:p14="http://schemas.microsoft.com/office/powerpoint/2010/main" val="19637277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eyes</a:t>
            </a:r>
          </a:p>
        </p:txBody>
      </p:sp>
    </p:spTree>
    <p:extLst>
      <p:ext uri="{BB962C8B-B14F-4D97-AF65-F5344CB8AC3E}">
        <p14:creationId xmlns:p14="http://schemas.microsoft.com/office/powerpoint/2010/main" val="40848963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always</a:t>
            </a:r>
          </a:p>
        </p:txBody>
      </p:sp>
    </p:spTree>
    <p:extLst>
      <p:ext uri="{BB962C8B-B14F-4D97-AF65-F5344CB8AC3E}">
        <p14:creationId xmlns:p14="http://schemas.microsoft.com/office/powerpoint/2010/main" val="202749121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half</a:t>
            </a:r>
          </a:p>
        </p:txBody>
      </p:sp>
    </p:spTree>
    <p:extLst>
      <p:ext uri="{BB962C8B-B14F-4D97-AF65-F5344CB8AC3E}">
        <p14:creationId xmlns:p14="http://schemas.microsoft.com/office/powerpoint/2010/main" val="232748888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move</a:t>
            </a:r>
          </a:p>
        </p:txBody>
      </p:sp>
    </p:spTree>
    <p:extLst>
      <p:ext uri="{BB962C8B-B14F-4D97-AF65-F5344CB8AC3E}">
        <p14:creationId xmlns:p14="http://schemas.microsoft.com/office/powerpoint/2010/main" val="53655755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gone</a:t>
            </a:r>
          </a:p>
        </p:txBody>
      </p:sp>
    </p:spTree>
    <p:extLst>
      <p:ext uri="{BB962C8B-B14F-4D97-AF65-F5344CB8AC3E}">
        <p14:creationId xmlns:p14="http://schemas.microsoft.com/office/powerpoint/2010/main" val="271998770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both</a:t>
            </a:r>
          </a:p>
        </p:txBody>
      </p:sp>
    </p:spTree>
    <p:extLst>
      <p:ext uri="{BB962C8B-B14F-4D97-AF65-F5344CB8AC3E}">
        <p14:creationId xmlns:p14="http://schemas.microsoft.com/office/powerpoint/2010/main" val="2098218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the</a:t>
            </a:r>
          </a:p>
        </p:txBody>
      </p:sp>
    </p:spTree>
    <p:extLst>
      <p:ext uri="{BB962C8B-B14F-4D97-AF65-F5344CB8AC3E}">
        <p14:creationId xmlns:p14="http://schemas.microsoft.com/office/powerpoint/2010/main" val="301278285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straight</a:t>
            </a:r>
            <a:endParaRPr lang="en-US" dirty="0"/>
          </a:p>
        </p:txBody>
      </p:sp>
    </p:spTree>
    <p:extLst>
      <p:ext uri="{BB962C8B-B14F-4D97-AF65-F5344CB8AC3E}">
        <p14:creationId xmlns:p14="http://schemas.microsoft.com/office/powerpoint/2010/main" val="131116593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height</a:t>
            </a:r>
            <a:endParaRPr lang="en-US" dirty="0"/>
          </a:p>
        </p:txBody>
      </p:sp>
    </p:spTree>
    <p:extLst>
      <p:ext uri="{BB962C8B-B14F-4D97-AF65-F5344CB8AC3E}">
        <p14:creationId xmlns:p14="http://schemas.microsoft.com/office/powerpoint/2010/main" val="7389930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only</a:t>
            </a:r>
            <a:endParaRPr lang="en-US" dirty="0"/>
          </a:p>
        </p:txBody>
      </p:sp>
    </p:spTree>
    <p:extLst>
      <p:ext uri="{BB962C8B-B14F-4D97-AF65-F5344CB8AC3E}">
        <p14:creationId xmlns:p14="http://schemas.microsoft.com/office/powerpoint/2010/main" val="229424265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people</a:t>
            </a:r>
            <a:endParaRPr lang="en-US" dirty="0"/>
          </a:p>
        </p:txBody>
      </p:sp>
    </p:spTree>
    <p:extLst>
      <p:ext uri="{BB962C8B-B14F-4D97-AF65-F5344CB8AC3E}">
        <p14:creationId xmlns:p14="http://schemas.microsoft.com/office/powerpoint/2010/main" val="11141297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caught</a:t>
            </a:r>
            <a:endParaRPr lang="en-US" dirty="0"/>
          </a:p>
        </p:txBody>
      </p:sp>
    </p:spTree>
    <p:extLst>
      <p:ext uri="{BB962C8B-B14F-4D97-AF65-F5344CB8AC3E}">
        <p14:creationId xmlns:p14="http://schemas.microsoft.com/office/powerpoint/2010/main" val="275649382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taught</a:t>
            </a:r>
            <a:endParaRPr lang="en-US" dirty="0"/>
          </a:p>
        </p:txBody>
      </p:sp>
    </p:spTree>
    <p:extLst>
      <p:ext uri="{BB962C8B-B14F-4D97-AF65-F5344CB8AC3E}">
        <p14:creationId xmlns:p14="http://schemas.microsoft.com/office/powerpoint/2010/main" val="95110137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beautiful</a:t>
            </a:r>
            <a:endParaRPr lang="en-US" dirty="0"/>
          </a:p>
        </p:txBody>
      </p:sp>
    </p:spTree>
    <p:extLst>
      <p:ext uri="{BB962C8B-B14F-4D97-AF65-F5344CB8AC3E}">
        <p14:creationId xmlns:p14="http://schemas.microsoft.com/office/powerpoint/2010/main" val="294225377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favourite</a:t>
            </a:r>
            <a:endParaRPr lang="en-US" dirty="0"/>
          </a:p>
        </p:txBody>
      </p:sp>
    </p:spTree>
    <p:extLst>
      <p:ext uri="{BB962C8B-B14F-4D97-AF65-F5344CB8AC3E}">
        <p14:creationId xmlns:p14="http://schemas.microsoft.com/office/powerpoint/2010/main" val="96253064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blood</a:t>
            </a:r>
            <a:endParaRPr lang="en-US" dirty="0"/>
          </a:p>
        </p:txBody>
      </p:sp>
    </p:spTree>
    <p:extLst>
      <p:ext uri="{BB962C8B-B14F-4D97-AF65-F5344CB8AC3E}">
        <p14:creationId xmlns:p14="http://schemas.microsoft.com/office/powerpoint/2010/main" val="421757667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flood</a:t>
            </a:r>
            <a:endParaRPr lang="en-US" dirty="0"/>
          </a:p>
        </p:txBody>
      </p:sp>
    </p:spTree>
    <p:extLst>
      <p:ext uri="{BB962C8B-B14F-4D97-AF65-F5344CB8AC3E}">
        <p14:creationId xmlns:p14="http://schemas.microsoft.com/office/powerpoint/2010/main" val="3511646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my</a:t>
            </a:r>
          </a:p>
        </p:txBody>
      </p:sp>
    </p:spTree>
    <p:extLst>
      <p:ext uri="{BB962C8B-B14F-4D97-AF65-F5344CB8AC3E}">
        <p14:creationId xmlns:p14="http://schemas.microsoft.com/office/powerpoint/2010/main" val="92045478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country</a:t>
            </a:r>
            <a:endParaRPr lang="en-US" dirty="0"/>
          </a:p>
        </p:txBody>
      </p:sp>
    </p:spTree>
    <p:extLst>
      <p:ext uri="{BB962C8B-B14F-4D97-AF65-F5344CB8AC3E}">
        <p14:creationId xmlns:p14="http://schemas.microsoft.com/office/powerpoint/2010/main" val="20282530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awesome</a:t>
            </a:r>
            <a:endParaRPr lang="en-US" dirty="0"/>
          </a:p>
        </p:txBody>
      </p:sp>
    </p:spTree>
    <p:extLst>
      <p:ext uri="{BB962C8B-B14F-4D97-AF65-F5344CB8AC3E}">
        <p14:creationId xmlns:p14="http://schemas.microsoft.com/office/powerpoint/2010/main" val="4005601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thought</a:t>
            </a:r>
            <a:endParaRPr lang="en-US" dirty="0"/>
          </a:p>
        </p:txBody>
      </p:sp>
    </p:spTree>
    <p:extLst>
      <p:ext uri="{BB962C8B-B14F-4D97-AF65-F5344CB8AC3E}">
        <p14:creationId xmlns:p14="http://schemas.microsoft.com/office/powerpoint/2010/main" val="418138225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sugar</a:t>
            </a:r>
            <a:endParaRPr lang="en-US" dirty="0"/>
          </a:p>
        </p:txBody>
      </p:sp>
    </p:spTree>
    <p:extLst>
      <p:ext uri="{BB962C8B-B14F-4D97-AF65-F5344CB8AC3E}">
        <p14:creationId xmlns:p14="http://schemas.microsoft.com/office/powerpoint/2010/main" val="413439041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sure</a:t>
            </a:r>
            <a:endParaRPr lang="en-US" dirty="0"/>
          </a:p>
        </p:txBody>
      </p:sp>
    </p:spTree>
    <p:extLst>
      <p:ext uri="{BB962C8B-B14F-4D97-AF65-F5344CB8AC3E}">
        <p14:creationId xmlns:p14="http://schemas.microsoft.com/office/powerpoint/2010/main" val="213083413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listen</a:t>
            </a:r>
            <a:endParaRPr lang="en-US" dirty="0"/>
          </a:p>
        </p:txBody>
      </p:sp>
    </p:spTree>
    <p:extLst>
      <p:ext uri="{BB962C8B-B14F-4D97-AF65-F5344CB8AC3E}">
        <p14:creationId xmlns:p14="http://schemas.microsoft.com/office/powerpoint/2010/main" val="239697901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busy</a:t>
            </a:r>
            <a:endParaRPr lang="en-US" dirty="0"/>
          </a:p>
        </p:txBody>
      </p:sp>
    </p:spTree>
    <p:extLst>
      <p:ext uri="{BB962C8B-B14F-4D97-AF65-F5344CB8AC3E}">
        <p14:creationId xmlns:p14="http://schemas.microsoft.com/office/powerpoint/2010/main" val="424735135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colour</a:t>
            </a:r>
            <a:endParaRPr lang="en-US" dirty="0"/>
          </a:p>
        </p:txBody>
      </p:sp>
    </p:spTree>
    <p:extLst>
      <p:ext uri="{BB962C8B-B14F-4D97-AF65-F5344CB8AC3E}">
        <p14:creationId xmlns:p14="http://schemas.microsoft.com/office/powerpoint/2010/main" val="46302673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sz="20000" dirty="0"/>
              <a:t>young</a:t>
            </a:r>
          </a:p>
        </p:txBody>
      </p:sp>
    </p:spTree>
    <p:extLst>
      <p:ext uri="{BB962C8B-B14F-4D97-AF65-F5344CB8AC3E}">
        <p14:creationId xmlns:p14="http://schemas.microsoft.com/office/powerpoint/2010/main" val="130294571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journey</a:t>
            </a:r>
            <a:endParaRPr lang="en-AU" sz="20000" dirty="0"/>
          </a:p>
        </p:txBody>
      </p:sp>
    </p:spTree>
    <p:extLst>
      <p:ext uri="{BB962C8B-B14F-4D97-AF65-F5344CB8AC3E}">
        <p14:creationId xmlns:p14="http://schemas.microsoft.com/office/powerpoint/2010/main" val="1654425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US" sz="20000" dirty="0"/>
              <a:t>h</a:t>
            </a:r>
            <a:r>
              <a:rPr lang="en-AU" sz="20000" dirty="0"/>
              <a:t>as</a:t>
            </a:r>
          </a:p>
        </p:txBody>
      </p:sp>
    </p:spTree>
    <p:extLst>
      <p:ext uri="{BB962C8B-B14F-4D97-AF65-F5344CB8AC3E}">
        <p14:creationId xmlns:p14="http://schemas.microsoft.com/office/powerpoint/2010/main" val="238958696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field</a:t>
            </a:r>
            <a:endParaRPr lang="en-AU" sz="20000" dirty="0"/>
          </a:p>
        </p:txBody>
      </p:sp>
    </p:spTree>
    <p:extLst>
      <p:ext uri="{BB962C8B-B14F-4D97-AF65-F5344CB8AC3E}">
        <p14:creationId xmlns:p14="http://schemas.microsoft.com/office/powerpoint/2010/main" val="157779302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build</a:t>
            </a:r>
            <a:endParaRPr lang="en-AU" sz="20000" dirty="0"/>
          </a:p>
        </p:txBody>
      </p:sp>
    </p:spTree>
    <p:extLst>
      <p:ext uri="{BB962C8B-B14F-4D97-AF65-F5344CB8AC3E}">
        <p14:creationId xmlns:p14="http://schemas.microsoft.com/office/powerpoint/2010/main" val="287724451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during</a:t>
            </a:r>
            <a:endParaRPr lang="en-AU" sz="20000" dirty="0"/>
          </a:p>
        </p:txBody>
      </p:sp>
    </p:spTree>
    <p:extLst>
      <p:ext uri="{BB962C8B-B14F-4D97-AF65-F5344CB8AC3E}">
        <p14:creationId xmlns:p14="http://schemas.microsoft.com/office/powerpoint/2010/main" val="317325165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answer</a:t>
            </a:r>
            <a:endParaRPr lang="en-AU" sz="20000" dirty="0"/>
          </a:p>
        </p:txBody>
      </p:sp>
    </p:spTree>
    <p:extLst>
      <p:ext uri="{BB962C8B-B14F-4D97-AF65-F5344CB8AC3E}">
        <p14:creationId xmlns:p14="http://schemas.microsoft.com/office/powerpoint/2010/main" val="308865828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ocean</a:t>
            </a:r>
            <a:endParaRPr lang="en-US" dirty="0"/>
          </a:p>
        </p:txBody>
      </p:sp>
    </p:spTree>
    <p:extLst>
      <p:ext uri="{BB962C8B-B14F-4D97-AF65-F5344CB8AC3E}">
        <p14:creationId xmlns:p14="http://schemas.microsoft.com/office/powerpoint/2010/main" val="66005695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double</a:t>
            </a:r>
            <a:endParaRPr lang="en-US" dirty="0"/>
          </a:p>
        </p:txBody>
      </p:sp>
    </p:spTree>
    <p:extLst>
      <p:ext uri="{BB962C8B-B14F-4D97-AF65-F5344CB8AC3E}">
        <p14:creationId xmlns:p14="http://schemas.microsoft.com/office/powerpoint/2010/main" val="73431870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honest</a:t>
            </a:r>
          </a:p>
        </p:txBody>
      </p:sp>
    </p:spTree>
    <p:extLst>
      <p:ext uri="{BB962C8B-B14F-4D97-AF65-F5344CB8AC3E}">
        <p14:creationId xmlns:p14="http://schemas.microsoft.com/office/powerpoint/2010/main" val="82303720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guess</a:t>
            </a:r>
          </a:p>
        </p:txBody>
      </p:sp>
    </p:spTree>
    <p:extLst>
      <p:ext uri="{BB962C8B-B14F-4D97-AF65-F5344CB8AC3E}">
        <p14:creationId xmlns:p14="http://schemas.microsoft.com/office/powerpoint/2010/main" val="306198097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island</a:t>
            </a:r>
          </a:p>
        </p:txBody>
      </p:sp>
    </p:spTree>
    <p:extLst>
      <p:ext uri="{BB962C8B-B14F-4D97-AF65-F5344CB8AC3E}">
        <p14:creationId xmlns:p14="http://schemas.microsoft.com/office/powerpoint/2010/main" val="130788940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396B89A-3AAE-475B-8016-A3A0F6990CE7}"/>
              </a:ext>
            </a:extLst>
          </p:cNvPr>
          <p:cNvSpPr>
            <a:spLocks noGrp="1"/>
          </p:cNvSpPr>
          <p:nvPr>
            <p:ph type="title"/>
          </p:nvPr>
        </p:nvSpPr>
        <p:spPr/>
        <p:txBody>
          <a:bodyPr>
            <a:noAutofit/>
          </a:bodyPr>
          <a:lstStyle/>
          <a:p>
            <a:pPr algn="ctr"/>
            <a:r>
              <a:rPr lang="en-AU" dirty="0"/>
              <a:t>ancient</a:t>
            </a:r>
          </a:p>
        </p:txBody>
      </p:sp>
    </p:spTree>
    <p:extLst>
      <p:ext uri="{BB962C8B-B14F-4D97-AF65-F5344CB8AC3E}">
        <p14:creationId xmlns:p14="http://schemas.microsoft.com/office/powerpoint/2010/main" val="1099583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8" ma:contentTypeDescription="Create a new document." ma:contentTypeScope="" ma:versionID="b680b4b856be39f608b7ceb587a17530">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14ca5e140cd97ac881496bb03f21dd89"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B6B44C-FE25-47D4-AD61-028CF4DE9483}">
  <ds:schemaRefs>
    <ds:schemaRef ds:uri="64eff3df-e3d6-48ed-978f-45ff25640900"/>
    <ds:schemaRef ds:uri="ff236c08-9611-4854-a4bb-16d44b7327b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8D2FF6D-0E7C-45C2-87F9-BD1C136D3F00}">
  <ds:schemaRefs>
    <ds:schemaRef ds:uri="http://schemas.microsoft.com/sharepoint/v3/contenttype/forms"/>
  </ds:schemaRefs>
</ds:datastoreItem>
</file>

<file path=customXml/itemProps3.xml><?xml version="1.0" encoding="utf-8"?>
<ds:datastoreItem xmlns:ds="http://schemas.openxmlformats.org/officeDocument/2006/customXml" ds:itemID="{6E1D5C3A-4B65-4A45-8D70-A0E3CD9FB8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eff3df-e3d6-48ed-978f-45ff25640900"/>
    <ds:schemaRef ds:uri="ff236c08-9611-4854-a4bb-16d44b7327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107</TotalTime>
  <Words>600</Words>
  <Application>Microsoft Office PowerPoint</Application>
  <PresentationFormat>Widescreen</PresentationFormat>
  <Paragraphs>121</Paragraphs>
  <Slides>100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100</vt:i4>
      </vt:variant>
    </vt:vector>
  </HeadingPairs>
  <TitlesOfParts>
    <vt:vector size="104" baseType="lpstr">
      <vt:lpstr>Arial</vt:lpstr>
      <vt:lpstr>Calibri</vt:lpstr>
      <vt:lpstr>Calibri Light</vt:lpstr>
      <vt:lpstr>Office Theme</vt:lpstr>
      <vt:lpstr>PowerPoint Presentation</vt:lpstr>
      <vt:lpstr>PowerPoint Presentation</vt:lpstr>
      <vt:lpstr>PowerPoint Presentation</vt:lpstr>
      <vt:lpstr>is</vt:lpstr>
      <vt:lpstr>a</vt:lpstr>
      <vt:lpstr>I</vt:lpstr>
      <vt:lpstr>the</vt:lpstr>
      <vt:lpstr>my</vt:lpstr>
      <vt:lpstr>has</vt:lpstr>
      <vt:lpstr>to</vt:lpstr>
      <vt:lpstr>do</vt:lpstr>
      <vt:lpstr>he</vt:lpstr>
      <vt:lpstr>me</vt:lpstr>
      <vt:lpstr>was</vt:lpstr>
      <vt:lpstr>said</vt:lpstr>
      <vt:lpstr>of</vt:lpstr>
      <vt:lpstr>love</vt:lpstr>
      <vt:lpstr>like</vt:lpstr>
      <vt:lpstr>they</vt:lpstr>
      <vt:lpstr>are</vt:lpstr>
      <vt:lpstr>you</vt:lpstr>
      <vt:lpstr>she</vt:lpstr>
      <vt:lpstr>what</vt:lpstr>
      <vt:lpstr>your</vt:lpstr>
      <vt:lpstr>one</vt:lpstr>
      <vt:lpstr>where</vt:lpstr>
      <vt:lpstr>there</vt:lpstr>
      <vt:lpstr>here</vt:lpstr>
      <vt:lpstr>saw</vt:lpstr>
      <vt:lpstr>put</vt:lpstr>
      <vt:lpstr>because</vt:lpstr>
      <vt:lpstr>once</vt:lpstr>
      <vt:lpstr>want</vt:lpstr>
      <vt:lpstr>were</vt:lpstr>
      <vt:lpstr>who</vt:lpstr>
      <vt:lpstr>school</vt:lpstr>
      <vt:lpstr>write</vt:lpstr>
      <vt:lpstr>walk</vt:lpstr>
      <vt:lpstr>talk</vt:lpstr>
      <vt:lpstr>come</vt:lpstr>
      <vt:lpstr>some</vt:lpstr>
      <vt:lpstr>their</vt:lpstr>
      <vt:lpstr>all</vt:lpstr>
      <vt:lpstr>does</vt:lpstr>
      <vt:lpstr>goes</vt:lpstr>
      <vt:lpstr>could</vt:lpstr>
      <vt:lpstr>should</vt:lpstr>
      <vt:lpstr>would</vt:lpstr>
      <vt:lpstr>two</vt:lpstr>
      <vt:lpstr>work</vt:lpstr>
      <vt:lpstr>word</vt:lpstr>
      <vt:lpstr>any</vt:lpstr>
      <vt:lpstr>many</vt:lpstr>
      <vt:lpstr>father</vt:lpstr>
      <vt:lpstr>mother</vt:lpstr>
      <vt:lpstr>brother</vt:lpstr>
      <vt:lpstr>other</vt:lpstr>
      <vt:lpstr>last</vt:lpstr>
      <vt:lpstr>after</vt:lpstr>
      <vt:lpstr>says</vt:lpstr>
      <vt:lpstr>laugh</vt:lpstr>
      <vt:lpstr>friend</vt:lpstr>
      <vt:lpstr>water</vt:lpstr>
      <vt:lpstr>eyes</vt:lpstr>
      <vt:lpstr>always</vt:lpstr>
      <vt:lpstr>half</vt:lpstr>
      <vt:lpstr>move</vt:lpstr>
      <vt:lpstr>gone</vt:lpstr>
      <vt:lpstr>both</vt:lpstr>
      <vt:lpstr>straight</vt:lpstr>
      <vt:lpstr>height</vt:lpstr>
      <vt:lpstr>only</vt:lpstr>
      <vt:lpstr>people</vt:lpstr>
      <vt:lpstr>caught</vt:lpstr>
      <vt:lpstr>taught</vt:lpstr>
      <vt:lpstr>beautiful</vt:lpstr>
      <vt:lpstr>favourite</vt:lpstr>
      <vt:lpstr>blood</vt:lpstr>
      <vt:lpstr>flood</vt:lpstr>
      <vt:lpstr>country</vt:lpstr>
      <vt:lpstr>awesome</vt:lpstr>
      <vt:lpstr>thought</vt:lpstr>
      <vt:lpstr>sugar</vt:lpstr>
      <vt:lpstr>sure</vt:lpstr>
      <vt:lpstr>listen</vt:lpstr>
      <vt:lpstr>busy</vt:lpstr>
      <vt:lpstr>colour</vt:lpstr>
      <vt:lpstr>young</vt:lpstr>
      <vt:lpstr>journey</vt:lpstr>
      <vt:lpstr>field</vt:lpstr>
      <vt:lpstr>build</vt:lpstr>
      <vt:lpstr>during</vt:lpstr>
      <vt:lpstr>answer</vt:lpstr>
      <vt:lpstr>ocean</vt:lpstr>
      <vt:lpstr>double</vt:lpstr>
      <vt:lpstr>honest</vt:lpstr>
      <vt:lpstr>guess</vt:lpstr>
      <vt:lpstr>island</vt:lpstr>
      <vt:lpstr>ancient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Aimee Bloom</dc:creator>
  <cp:lastModifiedBy>Liz Heynes</cp:lastModifiedBy>
  <cp:revision>1</cp:revision>
  <dcterms:created xsi:type="dcterms:W3CDTF">2021-01-11T06:19:08Z</dcterms:created>
  <dcterms:modified xsi:type="dcterms:W3CDTF">2023-10-16T01:02:01Z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MediaServiceImageTags">
    <vt:lpwstr/>
  </property>
</Properties>
</file>