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3.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4.xml" ContentType="application/vnd.openxmlformats-officedocument.presentationml.tags+xml"/>
  <Override PartName="/ppt/notesSlides/notesSlide17.xml" ContentType="application/vnd.openxmlformats-officedocument.presentationml.notesSlide+xml"/>
  <Override PartName="/ppt/tags/tag15.xml" ContentType="application/vnd.openxmlformats-officedocument.presentationml.tags+xml"/>
  <Override PartName="/ppt/notesSlides/notesSlide18.xml" ContentType="application/vnd.openxmlformats-officedocument.presentationml.notesSlide+xml"/>
  <Override PartName="/ppt/tags/tag16.xml" ContentType="application/vnd.openxmlformats-officedocument.presentationml.tags+xml"/>
  <Override PartName="/ppt/notesSlides/notesSlide19.xml" ContentType="application/vnd.openxmlformats-officedocument.presentationml.notesSlide+xml"/>
  <Override PartName="/ppt/tags/tag17.xml" ContentType="application/vnd.openxmlformats-officedocument.presentationml.tags+xml"/>
  <Override PartName="/ppt/notesSlides/notesSlide20.xml" ContentType="application/vnd.openxmlformats-officedocument.presentationml.notesSlide+xml"/>
  <Override PartName="/ppt/tags/tag18.xml" ContentType="application/vnd.openxmlformats-officedocument.presentationml.tags+xml"/>
  <Override PartName="/ppt/notesSlides/notesSlide21.xml" ContentType="application/vnd.openxmlformats-officedocument.presentationml.notesSlide+xml"/>
  <Override PartName="/ppt/tags/tag19.xml" ContentType="application/vnd.openxmlformats-officedocument.presentationml.tags+xml"/>
  <Override PartName="/ppt/notesSlides/notesSlide22.xml" ContentType="application/vnd.openxmlformats-officedocument.presentationml.notesSlide+xml"/>
  <Override PartName="/ppt/tags/tag20.xml" ContentType="application/vnd.openxmlformats-officedocument.presentationml.tags+xml"/>
  <Override PartName="/ppt/notesSlides/notesSlide23.xml" ContentType="application/vnd.openxmlformats-officedocument.presentationml.notesSlide+xml"/>
  <Override PartName="/ppt/tags/tag21.xml" ContentType="application/vnd.openxmlformats-officedocument.presentationml.tags+xml"/>
  <Override PartName="/ppt/notesSlides/notesSlide24.xml" ContentType="application/vnd.openxmlformats-officedocument.presentationml.notesSlide+xml"/>
  <Override PartName="/ppt/tags/tag22.xml" ContentType="application/vnd.openxmlformats-officedocument.presentationml.tags+xml"/>
  <Override PartName="/ppt/notesSlides/notesSlide25.xml" ContentType="application/vnd.openxmlformats-officedocument.presentationml.notesSlide+xml"/>
  <Override PartName="/ppt/tags/tag23.xml" ContentType="application/vnd.openxmlformats-officedocument.presentationml.tags+xml"/>
  <Override PartName="/ppt/notesSlides/notesSlide26.xml" ContentType="application/vnd.openxmlformats-officedocument.presentationml.notesSlide+xml"/>
  <Override PartName="/ppt/tags/tag24.xml" ContentType="application/vnd.openxmlformats-officedocument.presentationml.tags+xml"/>
  <Override PartName="/ppt/notesSlides/notesSlide27.xml" ContentType="application/vnd.openxmlformats-officedocument.presentationml.notesSlide+xml"/>
  <Override PartName="/ppt/tags/tag25.xml" ContentType="application/vnd.openxmlformats-officedocument.presentationml.tags+xml"/>
  <Override PartName="/ppt/notesSlides/notesSlide28.xml" ContentType="application/vnd.openxmlformats-officedocument.presentationml.notesSlide+xml"/>
  <Override PartName="/ppt/tags/tag26.xml" ContentType="application/vnd.openxmlformats-officedocument.presentationml.tags+xml"/>
  <Override PartName="/ppt/notesSlides/notesSlide29.xml" ContentType="application/vnd.openxmlformats-officedocument.presentationml.notesSlide+xml"/>
  <Override PartName="/ppt/tags/tag27.xml" ContentType="application/vnd.openxmlformats-officedocument.presentationml.tags+xml"/>
  <Override PartName="/ppt/notesSlides/notesSlide30.xml" ContentType="application/vnd.openxmlformats-officedocument.presentationml.notesSlide+xml"/>
  <Override PartName="/ppt/tags/tag28.xml" ContentType="application/vnd.openxmlformats-officedocument.presentationml.tags+xml"/>
  <Override PartName="/ppt/notesSlides/notesSlide31.xml" ContentType="application/vnd.openxmlformats-officedocument.presentationml.notesSlide+xml"/>
  <Override PartName="/ppt/tags/tag29.xml" ContentType="application/vnd.openxmlformats-officedocument.presentationml.tags+xml"/>
  <Override PartName="/ppt/notesSlides/notesSlide32.xml" ContentType="application/vnd.openxmlformats-officedocument.presentationml.notesSlide+xml"/>
  <Override PartName="/ppt/tags/tag30.xml" ContentType="application/vnd.openxmlformats-officedocument.presentationml.tags+xml"/>
  <Override PartName="/ppt/notesSlides/notesSlide33.xml" ContentType="application/vnd.openxmlformats-officedocument.presentationml.notesSlide+xml"/>
  <Override PartName="/ppt/tags/tag31.xml" ContentType="application/vnd.openxmlformats-officedocument.presentationml.tags+xml"/>
  <Override PartName="/ppt/notesSlides/notesSlide34.xml" ContentType="application/vnd.openxmlformats-officedocument.presentationml.notesSlide+xml"/>
  <Override PartName="/ppt/tags/tag32.xml" ContentType="application/vnd.openxmlformats-officedocument.presentationml.tags+xml"/>
  <Override PartName="/ppt/notesSlides/notesSlide35.xml" ContentType="application/vnd.openxmlformats-officedocument.presentationml.notesSlide+xml"/>
  <Override PartName="/ppt/tags/tag33.xml" ContentType="application/vnd.openxmlformats-officedocument.presentationml.tags+xml"/>
  <Override PartName="/ppt/notesSlides/notesSlide36.xml" ContentType="application/vnd.openxmlformats-officedocument.presentationml.notesSlide+xml"/>
  <Override PartName="/ppt/tags/tag34.xml" ContentType="application/vnd.openxmlformats-officedocument.presentationml.tags+xml"/>
  <Override PartName="/ppt/notesSlides/notesSlide37.xml" ContentType="application/vnd.openxmlformats-officedocument.presentationml.notesSlide+xml"/>
  <Override PartName="/ppt/tags/tag35.xml" ContentType="application/vnd.openxmlformats-officedocument.presentationml.tags+xml"/>
  <Override PartName="/ppt/notesSlides/notesSlide38.xml" ContentType="application/vnd.openxmlformats-officedocument.presentationml.notesSlide+xml"/>
  <Override PartName="/ppt/tags/tag36.xml" ContentType="application/vnd.openxmlformats-officedocument.presentationml.tags+xml"/>
  <Override PartName="/ppt/notesSlides/notesSlide39.xml" ContentType="application/vnd.openxmlformats-officedocument.presentationml.notesSlide+xml"/>
  <Override PartName="/ppt/tags/tag37.xml" ContentType="application/vnd.openxmlformats-officedocument.presentationml.tags+xml"/>
  <Override PartName="/ppt/notesSlides/notesSlide40.xml" ContentType="application/vnd.openxmlformats-officedocument.presentationml.notesSlide+xml"/>
  <Override PartName="/ppt/tags/tag38.xml" ContentType="application/vnd.openxmlformats-officedocument.presentationml.tags+xml"/>
  <Override PartName="/ppt/notesSlides/notesSlide41.xml" ContentType="application/vnd.openxmlformats-officedocument.presentationml.notesSlide+xml"/>
  <Override PartName="/ppt/tags/tag39.xml" ContentType="application/vnd.openxmlformats-officedocument.presentationml.tags+xml"/>
  <Override PartName="/ppt/notesSlides/notesSlide42.xml" ContentType="application/vnd.openxmlformats-officedocument.presentationml.notesSlide+xml"/>
  <Override PartName="/ppt/tags/tag40.xml" ContentType="application/vnd.openxmlformats-officedocument.presentationml.tags+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9"/>
  </p:notesMasterIdLst>
  <p:handoutMasterIdLst>
    <p:handoutMasterId r:id="rId50"/>
  </p:handoutMasterIdLst>
  <p:sldIdLst>
    <p:sldId id="514" r:id="rId5"/>
    <p:sldId id="516" r:id="rId6"/>
    <p:sldId id="535" r:id="rId7"/>
    <p:sldId id="518" r:id="rId8"/>
    <p:sldId id="519" r:id="rId9"/>
    <p:sldId id="520" r:id="rId10"/>
    <p:sldId id="521" r:id="rId11"/>
    <p:sldId id="522" r:id="rId12"/>
    <p:sldId id="523" r:id="rId13"/>
    <p:sldId id="524" r:id="rId14"/>
    <p:sldId id="515" r:id="rId15"/>
    <p:sldId id="525" r:id="rId16"/>
    <p:sldId id="526" r:id="rId17"/>
    <p:sldId id="492" r:id="rId18"/>
    <p:sldId id="256" r:id="rId19"/>
    <p:sldId id="540" r:id="rId20"/>
    <p:sldId id="534" r:id="rId21"/>
    <p:sldId id="538" r:id="rId22"/>
    <p:sldId id="537" r:id="rId23"/>
    <p:sldId id="543" r:id="rId24"/>
    <p:sldId id="496" r:id="rId25"/>
    <p:sldId id="468" r:id="rId26"/>
    <p:sldId id="502" r:id="rId27"/>
    <p:sldId id="469" r:id="rId28"/>
    <p:sldId id="470" r:id="rId29"/>
    <p:sldId id="471" r:id="rId30"/>
    <p:sldId id="473" r:id="rId31"/>
    <p:sldId id="474" r:id="rId32"/>
    <p:sldId id="472" r:id="rId33"/>
    <p:sldId id="475" r:id="rId34"/>
    <p:sldId id="476" r:id="rId35"/>
    <p:sldId id="503" r:id="rId36"/>
    <p:sldId id="478" r:id="rId37"/>
    <p:sldId id="479" r:id="rId38"/>
    <p:sldId id="541" r:id="rId39"/>
    <p:sldId id="542" r:id="rId40"/>
    <p:sldId id="480" r:id="rId41"/>
    <p:sldId id="483" r:id="rId42"/>
    <p:sldId id="481" r:id="rId43"/>
    <p:sldId id="482" r:id="rId44"/>
    <p:sldId id="493" r:id="rId45"/>
    <p:sldId id="485" r:id="rId46"/>
    <p:sldId id="486" r:id="rId47"/>
    <p:sldId id="494" r:id="rId48"/>
  </p:sldIdLst>
  <p:sldSz cx="12192000" cy="6858000"/>
  <p:notesSz cx="6858000" cy="9144000"/>
  <p:custDataLst>
    <p:tags r:id="rId5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1E42"/>
    <a:srgbClr val="80DDB8"/>
    <a:srgbClr val="00858D"/>
    <a:srgbClr val="33C88D"/>
    <a:srgbClr val="776AAA"/>
    <a:srgbClr val="7568A9"/>
    <a:srgbClr val="9799CC"/>
    <a:srgbClr val="E2E8E9"/>
    <a:srgbClr val="D9EDEE"/>
    <a:srgbClr val="4557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2" autoAdjust="0"/>
    <p:restoredTop sz="84140" autoAdjust="0"/>
  </p:normalViewPr>
  <p:slideViewPr>
    <p:cSldViewPr snapToGrid="0">
      <p:cViewPr varScale="1">
        <p:scale>
          <a:sx n="93" d="100"/>
          <a:sy n="93" d="100"/>
        </p:scale>
        <p:origin x="192" y="84"/>
      </p:cViewPr>
      <p:guideLst>
        <p:guide orient="horz" pos="2160"/>
        <p:guide pos="3840"/>
      </p:guideLst>
    </p:cSldViewPr>
  </p:slideViewPr>
  <p:outlineViewPr>
    <p:cViewPr>
      <p:scale>
        <a:sx n="33" d="100"/>
        <a:sy n="33" d="100"/>
      </p:scale>
      <p:origin x="0" y="-2310"/>
    </p:cViewPr>
  </p:outlineViewPr>
  <p:notesTextViewPr>
    <p:cViewPr>
      <p:scale>
        <a:sx n="1" d="1"/>
        <a:sy n="1" d="1"/>
      </p:scale>
      <p:origin x="0" y="-426"/>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tags" Target="tags/tag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 Id="rId57" Type="http://schemas.microsoft.com/office/2018/10/relationships/authors" Target="author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z Heynes" userId="e5ff50d5-f39a-42f6-9e9f-e790bcc8c38d" providerId="ADAL" clId="{747061FD-4A29-4640-AC8A-765A1EA4D77D}"/>
    <pc:docChg chg="custSel modSld">
      <pc:chgData name="Liz Heynes" userId="e5ff50d5-f39a-42f6-9e9f-e790bcc8c38d" providerId="ADAL" clId="{747061FD-4A29-4640-AC8A-765A1EA4D77D}" dt="2025-02-26T03:01:49.758" v="239" actId="20577"/>
      <pc:docMkLst>
        <pc:docMk/>
      </pc:docMkLst>
      <pc:sldChg chg="modNotesTx">
        <pc:chgData name="Liz Heynes" userId="e5ff50d5-f39a-42f6-9e9f-e790bcc8c38d" providerId="ADAL" clId="{747061FD-4A29-4640-AC8A-765A1EA4D77D}" dt="2025-02-24T03:21:24.323" v="29" actId="20577"/>
        <pc:sldMkLst>
          <pc:docMk/>
          <pc:sldMk cId="235585708" sldId="256"/>
        </pc:sldMkLst>
      </pc:sldChg>
      <pc:sldChg chg="modNotesTx">
        <pc:chgData name="Liz Heynes" userId="e5ff50d5-f39a-42f6-9e9f-e790bcc8c38d" providerId="ADAL" clId="{747061FD-4A29-4640-AC8A-765A1EA4D77D}" dt="2025-02-24T03:59:29.338" v="215" actId="20577"/>
        <pc:sldMkLst>
          <pc:docMk/>
          <pc:sldMk cId="3096463887" sldId="468"/>
        </pc:sldMkLst>
      </pc:sldChg>
      <pc:sldChg chg="modNotesTx">
        <pc:chgData name="Liz Heynes" userId="e5ff50d5-f39a-42f6-9e9f-e790bcc8c38d" providerId="ADAL" clId="{747061FD-4A29-4640-AC8A-765A1EA4D77D}" dt="2025-02-24T03:25:57.142" v="64" actId="20577"/>
        <pc:sldMkLst>
          <pc:docMk/>
          <pc:sldMk cId="3461911102" sldId="469"/>
        </pc:sldMkLst>
      </pc:sldChg>
      <pc:sldChg chg="modNotesTx">
        <pc:chgData name="Liz Heynes" userId="e5ff50d5-f39a-42f6-9e9f-e790bcc8c38d" providerId="ADAL" clId="{747061FD-4A29-4640-AC8A-765A1EA4D77D}" dt="2025-02-24T03:26:22.260" v="69" actId="20577"/>
        <pc:sldMkLst>
          <pc:docMk/>
          <pc:sldMk cId="3868218024" sldId="470"/>
        </pc:sldMkLst>
      </pc:sldChg>
      <pc:sldChg chg="modNotesTx">
        <pc:chgData name="Liz Heynes" userId="e5ff50d5-f39a-42f6-9e9f-e790bcc8c38d" providerId="ADAL" clId="{747061FD-4A29-4640-AC8A-765A1EA4D77D}" dt="2025-02-24T03:26:41.017" v="74" actId="20577"/>
        <pc:sldMkLst>
          <pc:docMk/>
          <pc:sldMk cId="2325795097" sldId="471"/>
        </pc:sldMkLst>
      </pc:sldChg>
      <pc:sldChg chg="modNotesTx">
        <pc:chgData name="Liz Heynes" userId="e5ff50d5-f39a-42f6-9e9f-e790bcc8c38d" providerId="ADAL" clId="{747061FD-4A29-4640-AC8A-765A1EA4D77D}" dt="2025-02-24T03:28:19.646" v="97" actId="20577"/>
        <pc:sldMkLst>
          <pc:docMk/>
          <pc:sldMk cId="2806691242" sldId="472"/>
        </pc:sldMkLst>
      </pc:sldChg>
      <pc:sldChg chg="modNotesTx">
        <pc:chgData name="Liz Heynes" userId="e5ff50d5-f39a-42f6-9e9f-e790bcc8c38d" providerId="ADAL" clId="{747061FD-4A29-4640-AC8A-765A1EA4D77D}" dt="2025-02-24T03:27:24.230" v="82" actId="20577"/>
        <pc:sldMkLst>
          <pc:docMk/>
          <pc:sldMk cId="2667868244" sldId="473"/>
        </pc:sldMkLst>
      </pc:sldChg>
      <pc:sldChg chg="modNotesTx">
        <pc:chgData name="Liz Heynes" userId="e5ff50d5-f39a-42f6-9e9f-e790bcc8c38d" providerId="ADAL" clId="{747061FD-4A29-4640-AC8A-765A1EA4D77D}" dt="2025-02-24T03:27:52.885" v="90" actId="20577"/>
        <pc:sldMkLst>
          <pc:docMk/>
          <pc:sldMk cId="1436218551" sldId="474"/>
        </pc:sldMkLst>
      </pc:sldChg>
      <pc:sldChg chg="modNotesTx">
        <pc:chgData name="Liz Heynes" userId="e5ff50d5-f39a-42f6-9e9f-e790bcc8c38d" providerId="ADAL" clId="{747061FD-4A29-4640-AC8A-765A1EA4D77D}" dt="2025-02-24T03:44:51.032" v="107" actId="20577"/>
        <pc:sldMkLst>
          <pc:docMk/>
          <pc:sldMk cId="2664320030" sldId="478"/>
        </pc:sldMkLst>
      </pc:sldChg>
      <pc:sldChg chg="modNotesTx">
        <pc:chgData name="Liz Heynes" userId="e5ff50d5-f39a-42f6-9e9f-e790bcc8c38d" providerId="ADAL" clId="{747061FD-4A29-4640-AC8A-765A1EA4D77D}" dt="2025-02-24T03:49:46.469" v="115" actId="114"/>
        <pc:sldMkLst>
          <pc:docMk/>
          <pc:sldMk cId="1611399072" sldId="479"/>
        </pc:sldMkLst>
      </pc:sldChg>
      <pc:sldChg chg="modNotesTx">
        <pc:chgData name="Liz Heynes" userId="e5ff50d5-f39a-42f6-9e9f-e790bcc8c38d" providerId="ADAL" clId="{747061FD-4A29-4640-AC8A-765A1EA4D77D}" dt="2025-02-24T03:48:20.417" v="113" actId="113"/>
        <pc:sldMkLst>
          <pc:docMk/>
          <pc:sldMk cId="3005270447" sldId="480"/>
        </pc:sldMkLst>
      </pc:sldChg>
      <pc:sldChg chg="modNotesTx">
        <pc:chgData name="Liz Heynes" userId="e5ff50d5-f39a-42f6-9e9f-e790bcc8c38d" providerId="ADAL" clId="{747061FD-4A29-4640-AC8A-765A1EA4D77D}" dt="2025-02-24T03:34:30.644" v="102" actId="20577"/>
        <pc:sldMkLst>
          <pc:docMk/>
          <pc:sldMk cId="43502053" sldId="482"/>
        </pc:sldMkLst>
      </pc:sldChg>
      <pc:sldChg chg="modNotesTx">
        <pc:chgData name="Liz Heynes" userId="e5ff50d5-f39a-42f6-9e9f-e790bcc8c38d" providerId="ADAL" clId="{747061FD-4A29-4640-AC8A-765A1EA4D77D}" dt="2025-02-26T03:01:49.758" v="239" actId="20577"/>
        <pc:sldMkLst>
          <pc:docMk/>
          <pc:sldMk cId="437983971" sldId="492"/>
        </pc:sldMkLst>
      </pc:sldChg>
      <pc:sldChg chg="modNotesTx">
        <pc:chgData name="Liz Heynes" userId="e5ff50d5-f39a-42f6-9e9f-e790bcc8c38d" providerId="ADAL" clId="{747061FD-4A29-4640-AC8A-765A1EA4D77D}" dt="2025-02-24T03:24:40.484" v="55" actId="20577"/>
        <pc:sldMkLst>
          <pc:docMk/>
          <pc:sldMk cId="4152176365" sldId="496"/>
        </pc:sldMkLst>
      </pc:sldChg>
      <pc:sldChg chg="modNotesTx">
        <pc:chgData name="Liz Heynes" userId="e5ff50d5-f39a-42f6-9e9f-e790bcc8c38d" providerId="ADAL" clId="{747061FD-4A29-4640-AC8A-765A1EA4D77D}" dt="2025-02-24T03:25:09.047" v="59" actId="20577"/>
        <pc:sldMkLst>
          <pc:docMk/>
          <pc:sldMk cId="1512518187" sldId="502"/>
        </pc:sldMkLst>
      </pc:sldChg>
      <pc:sldChg chg="modNotesTx">
        <pc:chgData name="Liz Heynes" userId="e5ff50d5-f39a-42f6-9e9f-e790bcc8c38d" providerId="ADAL" clId="{747061FD-4A29-4640-AC8A-765A1EA4D77D}" dt="2025-02-24T03:15:24.313" v="25" actId="20577"/>
        <pc:sldMkLst>
          <pc:docMk/>
          <pc:sldMk cId="409148390" sldId="514"/>
        </pc:sldMkLst>
      </pc:sldChg>
      <pc:sldChg chg="modNotesTx">
        <pc:chgData name="Liz Heynes" userId="e5ff50d5-f39a-42f6-9e9f-e790bcc8c38d" providerId="ADAL" clId="{747061FD-4A29-4640-AC8A-765A1EA4D77D}" dt="2025-02-24T01:49:32.336" v="13" actId="20577"/>
        <pc:sldMkLst>
          <pc:docMk/>
          <pc:sldMk cId="2250366819" sldId="515"/>
        </pc:sldMkLst>
      </pc:sldChg>
      <pc:sldChg chg="modNotesTx">
        <pc:chgData name="Liz Heynes" userId="e5ff50d5-f39a-42f6-9e9f-e790bcc8c38d" providerId="ADAL" clId="{747061FD-4A29-4640-AC8A-765A1EA4D77D}" dt="2025-02-24T01:46:09.424" v="9" actId="20577"/>
        <pc:sldMkLst>
          <pc:docMk/>
          <pc:sldMk cId="3749618830" sldId="516"/>
        </pc:sldMkLst>
      </pc:sldChg>
      <pc:sldChg chg="modNotesTx">
        <pc:chgData name="Liz Heynes" userId="e5ff50d5-f39a-42f6-9e9f-e790bcc8c38d" providerId="ADAL" clId="{747061FD-4A29-4640-AC8A-765A1EA4D77D}" dt="2025-02-24T03:21:59.669" v="44" actId="20577"/>
        <pc:sldMkLst>
          <pc:docMk/>
          <pc:sldMk cId="3215483838" sldId="534"/>
        </pc:sldMkLst>
      </pc:sldChg>
      <pc:sldChg chg="modNotesTx">
        <pc:chgData name="Liz Heynes" userId="e5ff50d5-f39a-42f6-9e9f-e790bcc8c38d" providerId="ADAL" clId="{747061FD-4A29-4640-AC8A-765A1EA4D77D}" dt="2025-02-24T03:59:14.393" v="203" actId="6549"/>
        <pc:sldMkLst>
          <pc:docMk/>
          <pc:sldMk cId="3270006202" sldId="537"/>
        </pc:sldMkLst>
      </pc:sldChg>
      <pc:sldChg chg="modNotesTx">
        <pc:chgData name="Liz Heynes" userId="e5ff50d5-f39a-42f6-9e9f-e790bcc8c38d" providerId="ADAL" clId="{747061FD-4A29-4640-AC8A-765A1EA4D77D}" dt="2025-02-24T03:21:03.797" v="27" actId="20577"/>
        <pc:sldMkLst>
          <pc:docMk/>
          <pc:sldMk cId="3896019172" sldId="540"/>
        </pc:sldMkLst>
      </pc:sldChg>
      <pc:sldChg chg="modNotesTx">
        <pc:chgData name="Liz Heynes" userId="e5ff50d5-f39a-42f6-9e9f-e790bcc8c38d" providerId="ADAL" clId="{747061FD-4A29-4640-AC8A-765A1EA4D77D}" dt="2025-02-24T03:45:09.997" v="110" actId="20577"/>
        <pc:sldMkLst>
          <pc:docMk/>
          <pc:sldMk cId="845618479" sldId="541"/>
        </pc:sldMkLst>
      </pc:sldChg>
      <pc:sldChg chg="modNotesTx">
        <pc:chgData name="Liz Heynes" userId="e5ff50d5-f39a-42f6-9e9f-e790bcc8c38d" providerId="ADAL" clId="{747061FD-4A29-4640-AC8A-765A1EA4D77D}" dt="2025-02-24T03:48:47.254" v="114" actId="114"/>
        <pc:sldMkLst>
          <pc:docMk/>
          <pc:sldMk cId="1652091826" sldId="542"/>
        </pc:sldMkLst>
      </pc:sldChg>
      <pc:sldChg chg="modNotesTx">
        <pc:chgData name="Liz Heynes" userId="e5ff50d5-f39a-42f6-9e9f-e790bcc8c38d" providerId="ADAL" clId="{747061FD-4A29-4640-AC8A-765A1EA4D77D}" dt="2025-02-24T03:59:23.159" v="211" actId="6549"/>
        <pc:sldMkLst>
          <pc:docMk/>
          <pc:sldMk cId="1261740550" sldId="543"/>
        </pc:sldMkLst>
      </pc:sldChg>
    </pc:docChg>
  </pc:docChgLst>
  <pc:docChgLst>
    <pc:chgData name="Emma Durbridge" userId="fa194594-074f-43bd-8de7-d322108f10cf" providerId="ADAL" clId="{5E404B5A-F088-4D29-91F9-F94D4B40F746}"/>
    <pc:docChg chg="modSld">
      <pc:chgData name="Emma Durbridge" userId="fa194594-074f-43bd-8de7-d322108f10cf" providerId="ADAL" clId="{5E404B5A-F088-4D29-91F9-F94D4B40F746}" dt="2025-02-25T02:30:50.314" v="3" actId="120"/>
      <pc:docMkLst>
        <pc:docMk/>
      </pc:docMkLst>
      <pc:sldChg chg="modSp mod">
        <pc:chgData name="Emma Durbridge" userId="fa194594-074f-43bd-8de7-d322108f10cf" providerId="ADAL" clId="{5E404B5A-F088-4D29-91F9-F94D4B40F746}" dt="2025-02-25T02:30:39.315" v="0" actId="120"/>
        <pc:sldMkLst>
          <pc:docMk/>
          <pc:sldMk cId="2664320030" sldId="478"/>
        </pc:sldMkLst>
        <pc:spChg chg="mod">
          <ac:chgData name="Emma Durbridge" userId="fa194594-074f-43bd-8de7-d322108f10cf" providerId="ADAL" clId="{5E404B5A-F088-4D29-91F9-F94D4B40F746}" dt="2025-02-25T02:30:39.315" v="0" actId="120"/>
          <ac:spMkLst>
            <pc:docMk/>
            <pc:sldMk cId="2664320030" sldId="478"/>
            <ac:spMk id="4" creationId="{0D0279DB-C4F0-188F-14A7-6B4DDAF5C529}"/>
          </ac:spMkLst>
        </pc:spChg>
      </pc:sldChg>
      <pc:sldChg chg="modSp mod">
        <pc:chgData name="Emma Durbridge" userId="fa194594-074f-43bd-8de7-d322108f10cf" providerId="ADAL" clId="{5E404B5A-F088-4D29-91F9-F94D4B40F746}" dt="2025-02-25T02:30:42.672" v="1" actId="120"/>
        <pc:sldMkLst>
          <pc:docMk/>
          <pc:sldMk cId="1611399072" sldId="479"/>
        </pc:sldMkLst>
        <pc:spChg chg="mod">
          <ac:chgData name="Emma Durbridge" userId="fa194594-074f-43bd-8de7-d322108f10cf" providerId="ADAL" clId="{5E404B5A-F088-4D29-91F9-F94D4B40F746}" dt="2025-02-25T02:30:42.672" v="1" actId="120"/>
          <ac:spMkLst>
            <pc:docMk/>
            <pc:sldMk cId="1611399072" sldId="479"/>
            <ac:spMk id="2" creationId="{9070CDF2-27BA-8E6B-03B8-8508AA42B544}"/>
          </ac:spMkLst>
        </pc:spChg>
      </pc:sldChg>
      <pc:sldChg chg="modSp mod">
        <pc:chgData name="Emma Durbridge" userId="fa194594-074f-43bd-8de7-d322108f10cf" providerId="ADAL" clId="{5E404B5A-F088-4D29-91F9-F94D4B40F746}" dt="2025-02-25T02:30:46.740" v="2" actId="120"/>
        <pc:sldMkLst>
          <pc:docMk/>
          <pc:sldMk cId="845618479" sldId="541"/>
        </pc:sldMkLst>
        <pc:spChg chg="mod">
          <ac:chgData name="Emma Durbridge" userId="fa194594-074f-43bd-8de7-d322108f10cf" providerId="ADAL" clId="{5E404B5A-F088-4D29-91F9-F94D4B40F746}" dt="2025-02-25T02:30:46.740" v="2" actId="120"/>
          <ac:spMkLst>
            <pc:docMk/>
            <pc:sldMk cId="845618479" sldId="541"/>
            <ac:spMk id="4" creationId="{0D0279DB-C4F0-188F-14A7-6B4DDAF5C529}"/>
          </ac:spMkLst>
        </pc:spChg>
      </pc:sldChg>
      <pc:sldChg chg="modSp mod">
        <pc:chgData name="Emma Durbridge" userId="fa194594-074f-43bd-8de7-d322108f10cf" providerId="ADAL" clId="{5E404B5A-F088-4D29-91F9-F94D4B40F746}" dt="2025-02-25T02:30:50.314" v="3" actId="120"/>
        <pc:sldMkLst>
          <pc:docMk/>
          <pc:sldMk cId="1652091826" sldId="542"/>
        </pc:sldMkLst>
        <pc:spChg chg="mod">
          <ac:chgData name="Emma Durbridge" userId="fa194594-074f-43bd-8de7-d322108f10cf" providerId="ADAL" clId="{5E404B5A-F088-4D29-91F9-F94D4B40F746}" dt="2025-02-25T02:30:50.314" v="3" actId="120"/>
          <ac:spMkLst>
            <pc:docMk/>
            <pc:sldMk cId="1652091826" sldId="542"/>
            <ac:spMk id="4" creationId="{D40B42A7-652D-5EFA-7BA3-3DE8768D6278}"/>
          </ac:spMkLst>
        </pc:spChg>
      </pc:sldChg>
    </pc:docChg>
  </pc:docChgLst>
  <pc:docChgLst>
    <pc:chgData name="Kerrie Shanahan" userId="ae473d9f-76e9-476f-892f-2674ea963afc" providerId="ADAL" clId="{C3AC6AA5-30A1-4350-89FE-829A94EFD482}"/>
    <pc:docChg chg="undo custSel addSld modSld">
      <pc:chgData name="Kerrie Shanahan" userId="ae473d9f-76e9-476f-892f-2674ea963afc" providerId="ADAL" clId="{C3AC6AA5-30A1-4350-89FE-829A94EFD482}" dt="2025-02-25T23:53:27.768" v="2077" actId="20577"/>
      <pc:docMkLst>
        <pc:docMk/>
      </pc:docMkLst>
      <pc:sldChg chg="addSp modSp mod">
        <pc:chgData name="Kerrie Shanahan" userId="ae473d9f-76e9-476f-892f-2674ea963afc" providerId="ADAL" clId="{C3AC6AA5-30A1-4350-89FE-829A94EFD482}" dt="2025-02-18T05:33:48.842" v="269" actId="13244"/>
        <pc:sldMkLst>
          <pc:docMk/>
          <pc:sldMk cId="235585708" sldId="256"/>
        </pc:sldMkLst>
        <pc:spChg chg="add mod ord">
          <ac:chgData name="Kerrie Shanahan" userId="ae473d9f-76e9-476f-892f-2674ea963afc" providerId="ADAL" clId="{C3AC6AA5-30A1-4350-89FE-829A94EFD482}" dt="2025-02-18T05:32:45.754" v="266"/>
          <ac:spMkLst>
            <pc:docMk/>
            <pc:sldMk cId="235585708" sldId="256"/>
            <ac:spMk id="2" creationId="{A75CD57D-C7D1-C1D5-E157-2FF7F6117ECC}"/>
          </ac:spMkLst>
        </pc:spChg>
        <pc:grpChg chg="mod">
          <ac:chgData name="Kerrie Shanahan" userId="ae473d9f-76e9-476f-892f-2674ea963afc" providerId="ADAL" clId="{C3AC6AA5-30A1-4350-89FE-829A94EFD482}" dt="2025-02-18T05:33:14.515" v="267" actId="962"/>
          <ac:grpSpMkLst>
            <pc:docMk/>
            <pc:sldMk cId="235585708" sldId="256"/>
            <ac:grpSpMk id="20" creationId="{6AA33990-2C75-0F56-F8FD-62B05B387865}"/>
          </ac:grpSpMkLst>
        </pc:grpChg>
        <pc:picChg chg="mod ord">
          <ac:chgData name="Kerrie Shanahan" userId="ae473d9f-76e9-476f-892f-2674ea963afc" providerId="ADAL" clId="{C3AC6AA5-30A1-4350-89FE-829A94EFD482}" dt="2025-02-18T05:33:48.842" v="269" actId="13244"/>
          <ac:picMkLst>
            <pc:docMk/>
            <pc:sldMk cId="235585708" sldId="256"/>
            <ac:picMk id="21" creationId="{8A07D7D0-E71F-1511-9AA7-F79F5B1767D0}"/>
          </ac:picMkLst>
        </pc:picChg>
      </pc:sldChg>
      <pc:sldChg chg="modSp mod">
        <pc:chgData name="Kerrie Shanahan" userId="ae473d9f-76e9-476f-892f-2674ea963afc" providerId="ADAL" clId="{C3AC6AA5-30A1-4350-89FE-829A94EFD482}" dt="2025-02-18T05:53:42.983" v="1762" actId="962"/>
        <pc:sldMkLst>
          <pc:docMk/>
          <pc:sldMk cId="3096463887" sldId="468"/>
        </pc:sldMkLst>
        <pc:spChg chg="mod">
          <ac:chgData name="Kerrie Shanahan" userId="ae473d9f-76e9-476f-892f-2674ea963afc" providerId="ADAL" clId="{C3AC6AA5-30A1-4350-89FE-829A94EFD482}" dt="2025-02-18T05:23:43.679" v="184" actId="20577"/>
          <ac:spMkLst>
            <pc:docMk/>
            <pc:sldMk cId="3096463887" sldId="468"/>
            <ac:spMk id="3" creationId="{FD1E8E2A-C0E2-AF61-DA0B-212D0084F30C}"/>
          </ac:spMkLst>
        </pc:spChg>
        <pc:grpChg chg="mod">
          <ac:chgData name="Kerrie Shanahan" userId="ae473d9f-76e9-476f-892f-2674ea963afc" providerId="ADAL" clId="{C3AC6AA5-30A1-4350-89FE-829A94EFD482}" dt="2025-02-18T05:53:42.983" v="1762" actId="962"/>
          <ac:grpSpMkLst>
            <pc:docMk/>
            <pc:sldMk cId="3096463887" sldId="468"/>
            <ac:grpSpMk id="2" creationId="{D6A27797-5877-5B96-37BA-48E238DBB7E9}"/>
          </ac:grpSpMkLst>
        </pc:grpChg>
        <pc:grpChg chg="mod">
          <ac:chgData name="Kerrie Shanahan" userId="ae473d9f-76e9-476f-892f-2674ea963afc" providerId="ADAL" clId="{C3AC6AA5-30A1-4350-89FE-829A94EFD482}" dt="2025-02-18T05:53:39.397" v="1761" actId="962"/>
          <ac:grpSpMkLst>
            <pc:docMk/>
            <pc:sldMk cId="3096463887" sldId="468"/>
            <ac:grpSpMk id="10" creationId="{589954F5-C491-8099-9219-CAD22A0097A6}"/>
          </ac:grpSpMkLst>
        </pc:grpChg>
      </pc:sldChg>
      <pc:sldChg chg="modSp mod">
        <pc:chgData name="Kerrie Shanahan" userId="ae473d9f-76e9-476f-892f-2674ea963afc" providerId="ADAL" clId="{C3AC6AA5-30A1-4350-89FE-829A94EFD482}" dt="2025-02-18T05:53:55.838" v="1766" actId="962"/>
        <pc:sldMkLst>
          <pc:docMk/>
          <pc:sldMk cId="3461911102" sldId="469"/>
        </pc:sldMkLst>
        <pc:spChg chg="mod">
          <ac:chgData name="Kerrie Shanahan" userId="ae473d9f-76e9-476f-892f-2674ea963afc" providerId="ADAL" clId="{C3AC6AA5-30A1-4350-89FE-829A94EFD482}" dt="2025-02-18T05:23:50.267" v="188" actId="20577"/>
          <ac:spMkLst>
            <pc:docMk/>
            <pc:sldMk cId="3461911102" sldId="469"/>
            <ac:spMk id="2" creationId="{1BE36B5E-75BA-32BA-F69D-E717B63836DE}"/>
          </ac:spMkLst>
        </pc:spChg>
        <pc:grpChg chg="mod">
          <ac:chgData name="Kerrie Shanahan" userId="ae473d9f-76e9-476f-892f-2674ea963afc" providerId="ADAL" clId="{C3AC6AA5-30A1-4350-89FE-829A94EFD482}" dt="2025-02-18T05:53:55.838" v="1766" actId="962"/>
          <ac:grpSpMkLst>
            <pc:docMk/>
            <pc:sldMk cId="3461911102" sldId="469"/>
            <ac:grpSpMk id="4" creationId="{4814B135-91DD-6852-F3BC-0C5A303BBC14}"/>
          </ac:grpSpMkLst>
        </pc:grpChg>
      </pc:sldChg>
      <pc:sldChg chg="modSp mod">
        <pc:chgData name="Kerrie Shanahan" userId="ae473d9f-76e9-476f-892f-2674ea963afc" providerId="ADAL" clId="{C3AC6AA5-30A1-4350-89FE-829A94EFD482}" dt="2025-02-18T05:41:00.408" v="279" actId="962"/>
        <pc:sldMkLst>
          <pc:docMk/>
          <pc:sldMk cId="3868218024" sldId="470"/>
        </pc:sldMkLst>
        <pc:spChg chg="mod">
          <ac:chgData name="Kerrie Shanahan" userId="ae473d9f-76e9-476f-892f-2674ea963afc" providerId="ADAL" clId="{C3AC6AA5-30A1-4350-89FE-829A94EFD482}" dt="2025-02-18T05:23:53.229" v="190" actId="20577"/>
          <ac:spMkLst>
            <pc:docMk/>
            <pc:sldMk cId="3868218024" sldId="470"/>
            <ac:spMk id="2" creationId="{1988368E-2F03-0F16-45E5-708666478D86}"/>
          </ac:spMkLst>
        </pc:spChg>
        <pc:grpChg chg="mod">
          <ac:chgData name="Kerrie Shanahan" userId="ae473d9f-76e9-476f-892f-2674ea963afc" providerId="ADAL" clId="{C3AC6AA5-30A1-4350-89FE-829A94EFD482}" dt="2025-02-18T05:41:00.408" v="279" actId="962"/>
          <ac:grpSpMkLst>
            <pc:docMk/>
            <pc:sldMk cId="3868218024" sldId="470"/>
            <ac:grpSpMk id="6" creationId="{3A5032C4-7895-73F2-7C52-3870375189B0}"/>
          </ac:grpSpMkLst>
        </pc:grpChg>
        <pc:grpChg chg="mod">
          <ac:chgData name="Kerrie Shanahan" userId="ae473d9f-76e9-476f-892f-2674ea963afc" providerId="ADAL" clId="{C3AC6AA5-30A1-4350-89FE-829A94EFD482}" dt="2025-02-18T05:40:57.013" v="278" actId="962"/>
          <ac:grpSpMkLst>
            <pc:docMk/>
            <pc:sldMk cId="3868218024" sldId="470"/>
            <ac:grpSpMk id="10" creationId="{2E0F6833-0F03-2D94-A2DD-24262F1C319A}"/>
          </ac:grpSpMkLst>
        </pc:grpChg>
      </pc:sldChg>
      <pc:sldChg chg="modSp mod">
        <pc:chgData name="Kerrie Shanahan" userId="ae473d9f-76e9-476f-892f-2674ea963afc" providerId="ADAL" clId="{C3AC6AA5-30A1-4350-89FE-829A94EFD482}" dt="2025-02-18T05:41:21.399" v="286" actId="13244"/>
        <pc:sldMkLst>
          <pc:docMk/>
          <pc:sldMk cId="2325795097" sldId="471"/>
        </pc:sldMkLst>
        <pc:spChg chg="mod ord">
          <ac:chgData name="Kerrie Shanahan" userId="ae473d9f-76e9-476f-892f-2674ea963afc" providerId="ADAL" clId="{C3AC6AA5-30A1-4350-89FE-829A94EFD482}" dt="2025-02-18T05:41:21.399" v="286" actId="13244"/>
          <ac:spMkLst>
            <pc:docMk/>
            <pc:sldMk cId="2325795097" sldId="471"/>
            <ac:spMk id="2" creationId="{F24D420C-8F89-1FBF-79C7-7B14EC8D1A39}"/>
          </ac:spMkLst>
        </pc:spChg>
        <pc:grpChg chg="mod">
          <ac:chgData name="Kerrie Shanahan" userId="ae473d9f-76e9-476f-892f-2674ea963afc" providerId="ADAL" clId="{C3AC6AA5-30A1-4350-89FE-829A94EFD482}" dt="2025-02-18T05:41:17.136" v="285" actId="962"/>
          <ac:grpSpMkLst>
            <pc:docMk/>
            <pc:sldMk cId="2325795097" sldId="471"/>
            <ac:grpSpMk id="7" creationId="{A3787FBE-E5E8-B229-E146-CE5188FE8DF1}"/>
          </ac:grpSpMkLst>
        </pc:grpChg>
        <pc:grpChg chg="mod">
          <ac:chgData name="Kerrie Shanahan" userId="ae473d9f-76e9-476f-892f-2674ea963afc" providerId="ADAL" clId="{C3AC6AA5-30A1-4350-89FE-829A94EFD482}" dt="2025-02-18T05:41:14.363" v="284" actId="962"/>
          <ac:grpSpMkLst>
            <pc:docMk/>
            <pc:sldMk cId="2325795097" sldId="471"/>
            <ac:grpSpMk id="10" creationId="{375E03B7-44C3-B904-C1C1-EE2ADA46ED9B}"/>
          </ac:grpSpMkLst>
        </pc:grpChg>
        <pc:grpChg chg="mod">
          <ac:chgData name="Kerrie Shanahan" userId="ae473d9f-76e9-476f-892f-2674ea963afc" providerId="ADAL" clId="{C3AC6AA5-30A1-4350-89FE-829A94EFD482}" dt="2025-02-18T05:41:09.536" v="280" actId="962"/>
          <ac:grpSpMkLst>
            <pc:docMk/>
            <pc:sldMk cId="2325795097" sldId="471"/>
            <ac:grpSpMk id="13" creationId="{B09288DB-27A2-8091-D1DC-6996C9F4DEB9}"/>
          </ac:grpSpMkLst>
        </pc:grpChg>
      </pc:sldChg>
      <pc:sldChg chg="delSp modSp mod">
        <pc:chgData name="Kerrie Shanahan" userId="ae473d9f-76e9-476f-892f-2674ea963afc" providerId="ADAL" clId="{C3AC6AA5-30A1-4350-89FE-829A94EFD482}" dt="2025-02-18T05:55:31.107" v="1828" actId="13244"/>
        <pc:sldMkLst>
          <pc:docMk/>
          <pc:sldMk cId="2806691242" sldId="472"/>
        </pc:sldMkLst>
        <pc:spChg chg="mod">
          <ac:chgData name="Kerrie Shanahan" userId="ae473d9f-76e9-476f-892f-2674ea963afc" providerId="ADAL" clId="{C3AC6AA5-30A1-4350-89FE-829A94EFD482}" dt="2025-02-18T05:24:10.993" v="198" actId="20577"/>
          <ac:spMkLst>
            <pc:docMk/>
            <pc:sldMk cId="2806691242" sldId="472"/>
            <ac:spMk id="3" creationId="{0FCABDBD-1364-4318-7D85-679A97FA2F54}"/>
          </ac:spMkLst>
        </pc:spChg>
        <pc:picChg chg="mod topLvl">
          <ac:chgData name="Kerrie Shanahan" userId="ae473d9f-76e9-476f-892f-2674ea963afc" providerId="ADAL" clId="{C3AC6AA5-30A1-4350-89FE-829A94EFD482}" dt="2025-02-18T05:54:49.015" v="1800" actId="962"/>
          <ac:picMkLst>
            <pc:docMk/>
            <pc:sldMk cId="2806691242" sldId="472"/>
            <ac:picMk id="2" creationId="{45B12F9F-5B41-0CE7-CAD9-A483C1DF785F}"/>
          </ac:picMkLst>
        </pc:picChg>
        <pc:picChg chg="mod topLvl">
          <ac:chgData name="Kerrie Shanahan" userId="ae473d9f-76e9-476f-892f-2674ea963afc" providerId="ADAL" clId="{C3AC6AA5-30A1-4350-89FE-829A94EFD482}" dt="2025-02-18T05:54:53.870" v="1808" actId="962"/>
          <ac:picMkLst>
            <pc:docMk/>
            <pc:sldMk cId="2806691242" sldId="472"/>
            <ac:picMk id="4" creationId="{8C8EFA9B-FE37-F5CC-4416-66B91727C37D}"/>
          </ac:picMkLst>
        </pc:picChg>
        <pc:picChg chg="mod ord topLvl">
          <ac:chgData name="Kerrie Shanahan" userId="ae473d9f-76e9-476f-892f-2674ea963afc" providerId="ADAL" clId="{C3AC6AA5-30A1-4350-89FE-829A94EFD482}" dt="2025-02-18T05:55:31.107" v="1828" actId="13244"/>
          <ac:picMkLst>
            <pc:docMk/>
            <pc:sldMk cId="2806691242" sldId="472"/>
            <ac:picMk id="10" creationId="{62FCA057-CE2B-8851-329A-E412458B616C}"/>
          </ac:picMkLst>
        </pc:picChg>
      </pc:sldChg>
      <pc:sldChg chg="modSp mod">
        <pc:chgData name="Kerrie Shanahan" userId="ae473d9f-76e9-476f-892f-2674ea963afc" providerId="ADAL" clId="{C3AC6AA5-30A1-4350-89FE-829A94EFD482}" dt="2025-02-18T05:53:59.713" v="1772" actId="962"/>
        <pc:sldMkLst>
          <pc:docMk/>
          <pc:sldMk cId="2667868244" sldId="473"/>
        </pc:sldMkLst>
        <pc:spChg chg="mod">
          <ac:chgData name="Kerrie Shanahan" userId="ae473d9f-76e9-476f-892f-2674ea963afc" providerId="ADAL" clId="{C3AC6AA5-30A1-4350-89FE-829A94EFD482}" dt="2025-02-18T05:24:02.692" v="194" actId="20577"/>
          <ac:spMkLst>
            <pc:docMk/>
            <pc:sldMk cId="2667868244" sldId="473"/>
            <ac:spMk id="2" creationId="{5F055C93-EF49-321C-4745-5829316D7656}"/>
          </ac:spMkLst>
        </pc:spChg>
        <pc:picChg chg="mod">
          <ac:chgData name="Kerrie Shanahan" userId="ae473d9f-76e9-476f-892f-2674ea963afc" providerId="ADAL" clId="{C3AC6AA5-30A1-4350-89FE-829A94EFD482}" dt="2025-02-18T05:53:59.713" v="1772" actId="962"/>
          <ac:picMkLst>
            <pc:docMk/>
            <pc:sldMk cId="2667868244" sldId="473"/>
            <ac:picMk id="6" creationId="{51894CBA-3AEF-993A-3018-6A1C70ED610C}"/>
          </ac:picMkLst>
        </pc:picChg>
      </pc:sldChg>
      <pc:sldChg chg="delSp modSp mod">
        <pc:chgData name="Kerrie Shanahan" userId="ae473d9f-76e9-476f-892f-2674ea963afc" providerId="ADAL" clId="{C3AC6AA5-30A1-4350-89FE-829A94EFD482}" dt="2025-02-18T05:54:23.469" v="1787" actId="962"/>
        <pc:sldMkLst>
          <pc:docMk/>
          <pc:sldMk cId="1436218551" sldId="474"/>
        </pc:sldMkLst>
        <pc:spChg chg="mod">
          <ac:chgData name="Kerrie Shanahan" userId="ae473d9f-76e9-476f-892f-2674ea963afc" providerId="ADAL" clId="{C3AC6AA5-30A1-4350-89FE-829A94EFD482}" dt="2025-02-18T05:24:07.741" v="196" actId="20577"/>
          <ac:spMkLst>
            <pc:docMk/>
            <pc:sldMk cId="1436218551" sldId="474"/>
            <ac:spMk id="3" creationId="{27702879-ADED-CEAF-AEA5-BC72AA2958F5}"/>
          </ac:spMkLst>
        </pc:spChg>
        <pc:picChg chg="mod topLvl">
          <ac:chgData name="Kerrie Shanahan" userId="ae473d9f-76e9-476f-892f-2674ea963afc" providerId="ADAL" clId="{C3AC6AA5-30A1-4350-89FE-829A94EFD482}" dt="2025-02-18T05:54:18.545" v="1779" actId="962"/>
          <ac:picMkLst>
            <pc:docMk/>
            <pc:sldMk cId="1436218551" sldId="474"/>
            <ac:picMk id="6" creationId="{28301B89-13C1-70BE-CE5E-16B3BAF5CBD1}"/>
          </ac:picMkLst>
        </pc:picChg>
        <pc:picChg chg="mod topLvl">
          <ac:chgData name="Kerrie Shanahan" userId="ae473d9f-76e9-476f-892f-2674ea963afc" providerId="ADAL" clId="{C3AC6AA5-30A1-4350-89FE-829A94EFD482}" dt="2025-02-18T05:54:23.469" v="1787" actId="962"/>
          <ac:picMkLst>
            <pc:docMk/>
            <pc:sldMk cId="1436218551" sldId="474"/>
            <ac:picMk id="9" creationId="{8077E311-2B3C-8804-2C6A-3AF68331DBCC}"/>
          </ac:picMkLst>
        </pc:picChg>
      </pc:sldChg>
      <pc:sldChg chg="modSp mod">
        <pc:chgData name="Kerrie Shanahan" userId="ae473d9f-76e9-476f-892f-2674ea963afc" providerId="ADAL" clId="{C3AC6AA5-30A1-4350-89FE-829A94EFD482}" dt="2025-02-18T05:54:59.094" v="1814" actId="962"/>
        <pc:sldMkLst>
          <pc:docMk/>
          <pc:sldMk cId="908412850" sldId="475"/>
        </pc:sldMkLst>
        <pc:spChg chg="mod">
          <ac:chgData name="Kerrie Shanahan" userId="ae473d9f-76e9-476f-892f-2674ea963afc" providerId="ADAL" clId="{C3AC6AA5-30A1-4350-89FE-829A94EFD482}" dt="2025-02-18T05:24:14.420" v="200" actId="20577"/>
          <ac:spMkLst>
            <pc:docMk/>
            <pc:sldMk cId="908412850" sldId="475"/>
            <ac:spMk id="2" creationId="{998B0516-BFA3-89C2-E828-68E7EF35BEE9}"/>
          </ac:spMkLst>
        </pc:spChg>
        <pc:picChg chg="mod">
          <ac:chgData name="Kerrie Shanahan" userId="ae473d9f-76e9-476f-892f-2674ea963afc" providerId="ADAL" clId="{C3AC6AA5-30A1-4350-89FE-829A94EFD482}" dt="2025-02-18T05:54:59.094" v="1814" actId="962"/>
          <ac:picMkLst>
            <pc:docMk/>
            <pc:sldMk cId="908412850" sldId="475"/>
            <ac:picMk id="4" creationId="{AA422A7A-1A86-CF2A-66D6-ADA801CFC07E}"/>
          </ac:picMkLst>
        </pc:picChg>
      </pc:sldChg>
      <pc:sldChg chg="delSp modSp mod">
        <pc:chgData name="Kerrie Shanahan" userId="ae473d9f-76e9-476f-892f-2674ea963afc" providerId="ADAL" clId="{C3AC6AA5-30A1-4350-89FE-829A94EFD482}" dt="2025-02-18T05:55:21.849" v="1827" actId="962"/>
        <pc:sldMkLst>
          <pc:docMk/>
          <pc:sldMk cId="1716554648" sldId="476"/>
        </pc:sldMkLst>
        <pc:spChg chg="mod">
          <ac:chgData name="Kerrie Shanahan" userId="ae473d9f-76e9-476f-892f-2674ea963afc" providerId="ADAL" clId="{C3AC6AA5-30A1-4350-89FE-829A94EFD482}" dt="2025-02-18T05:24:17.613" v="204" actId="20577"/>
          <ac:spMkLst>
            <pc:docMk/>
            <pc:sldMk cId="1716554648" sldId="476"/>
            <ac:spMk id="2" creationId="{2B9DBDC8-94F4-1886-22FC-CB4317025FE9}"/>
          </ac:spMkLst>
        </pc:spChg>
        <pc:picChg chg="mod topLvl">
          <ac:chgData name="Kerrie Shanahan" userId="ae473d9f-76e9-476f-892f-2674ea963afc" providerId="ADAL" clId="{C3AC6AA5-30A1-4350-89FE-829A94EFD482}" dt="2025-02-18T05:55:15.596" v="1821" actId="962"/>
          <ac:picMkLst>
            <pc:docMk/>
            <pc:sldMk cId="1716554648" sldId="476"/>
            <ac:picMk id="5" creationId="{B0C8F9B6-FA1A-2A98-B685-809777A46DD3}"/>
          </ac:picMkLst>
        </pc:picChg>
        <pc:picChg chg="mod topLvl">
          <ac:chgData name="Kerrie Shanahan" userId="ae473d9f-76e9-476f-892f-2674ea963afc" providerId="ADAL" clId="{C3AC6AA5-30A1-4350-89FE-829A94EFD482}" dt="2025-02-18T05:55:21.849" v="1827" actId="962"/>
          <ac:picMkLst>
            <pc:docMk/>
            <pc:sldMk cId="1716554648" sldId="476"/>
            <ac:picMk id="7" creationId="{A5B4360A-28A9-2C92-4DBB-52207549ACCB}"/>
          </ac:picMkLst>
        </pc:picChg>
      </pc:sldChg>
      <pc:sldChg chg="modSp mod modNotesTx">
        <pc:chgData name="Kerrie Shanahan" userId="ae473d9f-76e9-476f-892f-2674ea963afc" providerId="ADAL" clId="{C3AC6AA5-30A1-4350-89FE-829A94EFD482}" dt="2025-02-18T05:42:03.468" v="293"/>
        <pc:sldMkLst>
          <pc:docMk/>
          <pc:sldMk cId="2664320030" sldId="478"/>
        </pc:sldMkLst>
        <pc:spChg chg="mod ord">
          <ac:chgData name="Kerrie Shanahan" userId="ae473d9f-76e9-476f-892f-2674ea963afc" providerId="ADAL" clId="{C3AC6AA5-30A1-4350-89FE-829A94EFD482}" dt="2025-02-18T05:42:03.468" v="293"/>
          <ac:spMkLst>
            <pc:docMk/>
            <pc:sldMk cId="2664320030" sldId="478"/>
            <ac:spMk id="2" creationId="{F72020D5-BC65-F247-A84A-90C6C9DF75C7}"/>
          </ac:spMkLst>
        </pc:spChg>
      </pc:sldChg>
      <pc:sldChg chg="modSp mod modNotesTx">
        <pc:chgData name="Kerrie Shanahan" userId="ae473d9f-76e9-476f-892f-2674ea963afc" providerId="ADAL" clId="{C3AC6AA5-30A1-4350-89FE-829A94EFD482}" dt="2025-02-18T05:42:07.424" v="294"/>
        <pc:sldMkLst>
          <pc:docMk/>
          <pc:sldMk cId="1611399072" sldId="479"/>
        </pc:sldMkLst>
        <pc:spChg chg="mod ord">
          <ac:chgData name="Kerrie Shanahan" userId="ae473d9f-76e9-476f-892f-2674ea963afc" providerId="ADAL" clId="{C3AC6AA5-30A1-4350-89FE-829A94EFD482}" dt="2025-02-18T05:42:07.424" v="294"/>
          <ac:spMkLst>
            <pc:docMk/>
            <pc:sldMk cId="1611399072" sldId="479"/>
            <ac:spMk id="3" creationId="{8BECF971-36CD-FCCB-6BA6-8EFFDE67F866}"/>
          </ac:spMkLst>
        </pc:spChg>
      </pc:sldChg>
      <pc:sldChg chg="modSp mod">
        <pc:chgData name="Kerrie Shanahan" userId="ae473d9f-76e9-476f-892f-2674ea963afc" providerId="ADAL" clId="{C3AC6AA5-30A1-4350-89FE-829A94EFD482}" dt="2025-02-18T05:42:15.740" v="296"/>
        <pc:sldMkLst>
          <pc:docMk/>
          <pc:sldMk cId="3005270447" sldId="480"/>
        </pc:sldMkLst>
        <pc:spChg chg="mod ord">
          <ac:chgData name="Kerrie Shanahan" userId="ae473d9f-76e9-476f-892f-2674ea963afc" providerId="ADAL" clId="{C3AC6AA5-30A1-4350-89FE-829A94EFD482}" dt="2025-02-18T05:42:15.740" v="296"/>
          <ac:spMkLst>
            <pc:docMk/>
            <pc:sldMk cId="3005270447" sldId="480"/>
            <ac:spMk id="3" creationId="{9D1BDE1A-4999-C86D-BC0C-A39F03EF6106}"/>
          </ac:spMkLst>
        </pc:spChg>
      </pc:sldChg>
      <pc:sldChg chg="modSp mod">
        <pc:chgData name="Kerrie Shanahan" userId="ae473d9f-76e9-476f-892f-2674ea963afc" providerId="ADAL" clId="{C3AC6AA5-30A1-4350-89FE-829A94EFD482}" dt="2025-02-18T05:42:24.880" v="298"/>
        <pc:sldMkLst>
          <pc:docMk/>
          <pc:sldMk cId="4046771955" sldId="481"/>
        </pc:sldMkLst>
        <pc:spChg chg="mod ord">
          <ac:chgData name="Kerrie Shanahan" userId="ae473d9f-76e9-476f-892f-2674ea963afc" providerId="ADAL" clId="{C3AC6AA5-30A1-4350-89FE-829A94EFD482}" dt="2025-02-18T05:42:24.880" v="298"/>
          <ac:spMkLst>
            <pc:docMk/>
            <pc:sldMk cId="4046771955" sldId="481"/>
            <ac:spMk id="3" creationId="{C12916A5-3719-DB1A-A8B7-626899E9898B}"/>
          </ac:spMkLst>
        </pc:spChg>
      </pc:sldChg>
      <pc:sldChg chg="modSp mod">
        <pc:chgData name="Kerrie Shanahan" userId="ae473d9f-76e9-476f-892f-2674ea963afc" providerId="ADAL" clId="{C3AC6AA5-30A1-4350-89FE-829A94EFD482}" dt="2025-02-18T05:42:28.624" v="299"/>
        <pc:sldMkLst>
          <pc:docMk/>
          <pc:sldMk cId="43502053" sldId="482"/>
        </pc:sldMkLst>
        <pc:spChg chg="mod ord">
          <ac:chgData name="Kerrie Shanahan" userId="ae473d9f-76e9-476f-892f-2674ea963afc" providerId="ADAL" clId="{C3AC6AA5-30A1-4350-89FE-829A94EFD482}" dt="2025-02-18T05:42:28.624" v="299"/>
          <ac:spMkLst>
            <pc:docMk/>
            <pc:sldMk cId="43502053" sldId="482"/>
            <ac:spMk id="3" creationId="{E92BC580-CCAA-EFF1-BAD6-BDBCF9D58CE4}"/>
          </ac:spMkLst>
        </pc:spChg>
      </pc:sldChg>
      <pc:sldChg chg="modSp mod">
        <pc:chgData name="Kerrie Shanahan" userId="ae473d9f-76e9-476f-892f-2674ea963afc" providerId="ADAL" clId="{C3AC6AA5-30A1-4350-89FE-829A94EFD482}" dt="2025-02-18T05:42:20.779" v="297"/>
        <pc:sldMkLst>
          <pc:docMk/>
          <pc:sldMk cId="1436297680" sldId="483"/>
        </pc:sldMkLst>
        <pc:spChg chg="mod ord">
          <ac:chgData name="Kerrie Shanahan" userId="ae473d9f-76e9-476f-892f-2674ea963afc" providerId="ADAL" clId="{C3AC6AA5-30A1-4350-89FE-829A94EFD482}" dt="2025-02-18T05:42:20.779" v="297"/>
          <ac:spMkLst>
            <pc:docMk/>
            <pc:sldMk cId="1436297680" sldId="483"/>
            <ac:spMk id="3" creationId="{52A82B59-95BF-B39F-F110-DCF65E231F99}"/>
          </ac:spMkLst>
        </pc:spChg>
      </pc:sldChg>
      <pc:sldChg chg="modSp mod">
        <pc:chgData name="Kerrie Shanahan" userId="ae473d9f-76e9-476f-892f-2674ea963afc" providerId="ADAL" clId="{C3AC6AA5-30A1-4350-89FE-829A94EFD482}" dt="2025-02-24T00:06:18.916" v="2032" actId="14826"/>
        <pc:sldMkLst>
          <pc:docMk/>
          <pc:sldMk cId="202420733" sldId="485"/>
        </pc:sldMkLst>
        <pc:spChg chg="mod ord">
          <ac:chgData name="Kerrie Shanahan" userId="ae473d9f-76e9-476f-892f-2674ea963afc" providerId="ADAL" clId="{C3AC6AA5-30A1-4350-89FE-829A94EFD482}" dt="2025-02-18T05:45:50.453" v="321"/>
          <ac:spMkLst>
            <pc:docMk/>
            <pc:sldMk cId="202420733" sldId="485"/>
            <ac:spMk id="3" creationId="{82813CB2-AFBB-9F54-EE63-176662AFDEA2}"/>
          </ac:spMkLst>
        </pc:spChg>
        <pc:picChg chg="mod">
          <ac:chgData name="Kerrie Shanahan" userId="ae473d9f-76e9-476f-892f-2674ea963afc" providerId="ADAL" clId="{C3AC6AA5-30A1-4350-89FE-829A94EFD482}" dt="2025-02-24T00:06:18.916" v="2032" actId="14826"/>
          <ac:picMkLst>
            <pc:docMk/>
            <pc:sldMk cId="202420733" sldId="485"/>
            <ac:picMk id="2" creationId="{15ECFB37-D6C5-F34F-AFD3-233779850918}"/>
          </ac:picMkLst>
        </pc:picChg>
      </pc:sldChg>
      <pc:sldChg chg="modSp mod">
        <pc:chgData name="Kerrie Shanahan" userId="ae473d9f-76e9-476f-892f-2674ea963afc" providerId="ADAL" clId="{C3AC6AA5-30A1-4350-89FE-829A94EFD482}" dt="2025-02-18T05:46:21.616" v="324" actId="13244"/>
        <pc:sldMkLst>
          <pc:docMk/>
          <pc:sldMk cId="2252570692" sldId="486"/>
        </pc:sldMkLst>
        <pc:spChg chg="mod ord">
          <ac:chgData name="Kerrie Shanahan" userId="ae473d9f-76e9-476f-892f-2674ea963afc" providerId="ADAL" clId="{C3AC6AA5-30A1-4350-89FE-829A94EFD482}" dt="2025-02-18T05:46:16.902" v="323" actId="13244"/>
          <ac:spMkLst>
            <pc:docMk/>
            <pc:sldMk cId="2252570692" sldId="486"/>
            <ac:spMk id="4" creationId="{D2B05D3C-D2BB-8F9E-23BF-45075E78164F}"/>
          </ac:spMkLst>
        </pc:spChg>
        <pc:spChg chg="ord">
          <ac:chgData name="Kerrie Shanahan" userId="ae473d9f-76e9-476f-892f-2674ea963afc" providerId="ADAL" clId="{C3AC6AA5-30A1-4350-89FE-829A94EFD482}" dt="2025-02-18T05:46:21.616" v="324" actId="13244"/>
          <ac:spMkLst>
            <pc:docMk/>
            <pc:sldMk cId="2252570692" sldId="486"/>
            <ac:spMk id="6" creationId="{4776FC3F-18EA-E243-A2B5-B6E1F6F87C04}"/>
          </ac:spMkLst>
        </pc:spChg>
      </pc:sldChg>
      <pc:sldChg chg="modNotesTx">
        <pc:chgData name="Kerrie Shanahan" userId="ae473d9f-76e9-476f-892f-2674ea963afc" providerId="ADAL" clId="{C3AC6AA5-30A1-4350-89FE-829A94EFD482}" dt="2025-02-25T23:53:27.768" v="2077" actId="20577"/>
        <pc:sldMkLst>
          <pc:docMk/>
          <pc:sldMk cId="437983971" sldId="492"/>
        </pc:sldMkLst>
      </pc:sldChg>
      <pc:sldChg chg="delSp modSp mod">
        <pc:chgData name="Kerrie Shanahan" userId="ae473d9f-76e9-476f-892f-2674ea963afc" providerId="ADAL" clId="{C3AC6AA5-30A1-4350-89FE-829A94EFD482}" dt="2025-02-18T05:45:42.837" v="320" actId="13244"/>
        <pc:sldMkLst>
          <pc:docMk/>
          <pc:sldMk cId="3539524888" sldId="493"/>
        </pc:sldMkLst>
        <pc:spChg chg="mod ord topLvl">
          <ac:chgData name="Kerrie Shanahan" userId="ae473d9f-76e9-476f-892f-2674ea963afc" providerId="ADAL" clId="{C3AC6AA5-30A1-4350-89FE-829A94EFD482}" dt="2025-02-18T05:43:17.666" v="304" actId="13244"/>
          <ac:spMkLst>
            <pc:docMk/>
            <pc:sldMk cId="3539524888" sldId="493"/>
            <ac:spMk id="2" creationId="{CAE4F499-B371-82FA-E734-A9617B242A4E}"/>
          </ac:spMkLst>
        </pc:spChg>
        <pc:spChg chg="ord">
          <ac:chgData name="Kerrie Shanahan" userId="ae473d9f-76e9-476f-892f-2674ea963afc" providerId="ADAL" clId="{C3AC6AA5-30A1-4350-89FE-829A94EFD482}" dt="2025-02-18T05:43:23.420" v="305" actId="13244"/>
          <ac:spMkLst>
            <pc:docMk/>
            <pc:sldMk cId="3539524888" sldId="493"/>
            <ac:spMk id="9" creationId="{BC7298B1-25B6-24C9-6E07-D8DF256646A1}"/>
          </ac:spMkLst>
        </pc:spChg>
        <pc:spChg chg="mod ord">
          <ac:chgData name="Kerrie Shanahan" userId="ae473d9f-76e9-476f-892f-2674ea963afc" providerId="ADAL" clId="{C3AC6AA5-30A1-4350-89FE-829A94EFD482}" dt="2025-02-18T05:42:37.021" v="300" actId="13244"/>
          <ac:spMkLst>
            <pc:docMk/>
            <pc:sldMk cId="3539524888" sldId="493"/>
            <ac:spMk id="16" creationId="{6E50D7FC-9741-5E02-D297-E7BA7FECB27A}"/>
          </ac:spMkLst>
        </pc:spChg>
        <pc:spChg chg="mod ord topLvl">
          <ac:chgData name="Kerrie Shanahan" userId="ae473d9f-76e9-476f-892f-2674ea963afc" providerId="ADAL" clId="{C3AC6AA5-30A1-4350-89FE-829A94EFD482}" dt="2025-02-18T05:43:34.987" v="306" actId="13244"/>
          <ac:spMkLst>
            <pc:docMk/>
            <pc:sldMk cId="3539524888" sldId="493"/>
            <ac:spMk id="20" creationId="{72A61D4C-12FB-CB45-94B1-D926DD62123A}"/>
          </ac:spMkLst>
        </pc:spChg>
        <pc:spChg chg="mod ord topLvl">
          <ac:chgData name="Kerrie Shanahan" userId="ae473d9f-76e9-476f-892f-2674ea963afc" providerId="ADAL" clId="{C3AC6AA5-30A1-4350-89FE-829A94EFD482}" dt="2025-02-18T05:43:47.039" v="307" actId="13244"/>
          <ac:spMkLst>
            <pc:docMk/>
            <pc:sldMk cId="3539524888" sldId="493"/>
            <ac:spMk id="21" creationId="{1FBEC4BF-C8A8-4E41-A7B5-A806F55A7670}"/>
          </ac:spMkLst>
        </pc:spChg>
        <pc:spChg chg="mod">
          <ac:chgData name="Kerrie Shanahan" userId="ae473d9f-76e9-476f-892f-2674ea963afc" providerId="ADAL" clId="{C3AC6AA5-30A1-4350-89FE-829A94EFD482}" dt="2025-02-18T05:43:04.463" v="303" actId="165"/>
          <ac:spMkLst>
            <pc:docMk/>
            <pc:sldMk cId="3539524888" sldId="493"/>
            <ac:spMk id="23" creationId="{340F8334-8658-CE4B-90F2-585D85B93D0A}"/>
          </ac:spMkLst>
        </pc:spChg>
        <pc:spChg chg="mod">
          <ac:chgData name="Kerrie Shanahan" userId="ae473d9f-76e9-476f-892f-2674ea963afc" providerId="ADAL" clId="{C3AC6AA5-30A1-4350-89FE-829A94EFD482}" dt="2025-02-18T05:43:04.463" v="303" actId="165"/>
          <ac:spMkLst>
            <pc:docMk/>
            <pc:sldMk cId="3539524888" sldId="493"/>
            <ac:spMk id="26" creationId="{D1776D6C-CB5A-5248-A6F9-D1C2C6C99B2B}"/>
          </ac:spMkLst>
        </pc:spChg>
        <pc:grpChg chg="mod ord topLvl">
          <ac:chgData name="Kerrie Shanahan" userId="ae473d9f-76e9-476f-892f-2674ea963afc" providerId="ADAL" clId="{C3AC6AA5-30A1-4350-89FE-829A94EFD482}" dt="2025-02-18T05:45:13.744" v="317" actId="13244"/>
          <ac:grpSpMkLst>
            <pc:docMk/>
            <pc:sldMk cId="3539524888" sldId="493"/>
            <ac:grpSpMk id="28" creationId="{62B91A53-16C4-A679-B692-B93371D64F91}"/>
          </ac:grpSpMkLst>
        </pc:grpChg>
        <pc:grpChg chg="mod topLvl">
          <ac:chgData name="Kerrie Shanahan" userId="ae473d9f-76e9-476f-892f-2674ea963afc" providerId="ADAL" clId="{C3AC6AA5-30A1-4350-89FE-829A94EFD482}" dt="2025-02-18T05:44:05.496" v="311" actId="962"/>
          <ac:grpSpMkLst>
            <pc:docMk/>
            <pc:sldMk cId="3539524888" sldId="493"/>
            <ac:grpSpMk id="30" creationId="{6F19B1FA-C516-CF73-720D-3DF9B138F0EA}"/>
          </ac:grpSpMkLst>
        </pc:grpChg>
        <pc:picChg chg="mod">
          <ac:chgData name="Kerrie Shanahan" userId="ae473d9f-76e9-476f-892f-2674ea963afc" providerId="ADAL" clId="{C3AC6AA5-30A1-4350-89FE-829A94EFD482}" dt="2025-02-18T05:42:44.776" v="301" actId="962"/>
          <ac:picMkLst>
            <pc:docMk/>
            <pc:sldMk cId="3539524888" sldId="493"/>
            <ac:picMk id="3" creationId="{9CED66DD-2405-5243-8046-2F5CA8A8798C}"/>
          </ac:picMkLst>
        </pc:picChg>
        <pc:picChg chg="mod ord topLvl">
          <ac:chgData name="Kerrie Shanahan" userId="ae473d9f-76e9-476f-892f-2674ea963afc" providerId="ADAL" clId="{C3AC6AA5-30A1-4350-89FE-829A94EFD482}" dt="2025-02-18T05:44:38.657" v="313" actId="13244"/>
          <ac:picMkLst>
            <pc:docMk/>
            <pc:sldMk cId="3539524888" sldId="493"/>
            <ac:picMk id="17" creationId="{5D031246-F45A-7503-41A2-EE36E36AB20E}"/>
          </ac:picMkLst>
        </pc:picChg>
        <pc:picChg chg="mod topLvl">
          <ac:chgData name="Kerrie Shanahan" userId="ae473d9f-76e9-476f-892f-2674ea963afc" providerId="ADAL" clId="{C3AC6AA5-30A1-4350-89FE-829A94EFD482}" dt="2025-02-18T05:45:24.300" v="318" actId="962"/>
          <ac:picMkLst>
            <pc:docMk/>
            <pc:sldMk cId="3539524888" sldId="493"/>
            <ac:picMk id="18" creationId="{64451CB9-1EF1-5054-E955-E0DE87476142}"/>
          </ac:picMkLst>
        </pc:picChg>
        <pc:picChg chg="mod">
          <ac:chgData name="Kerrie Shanahan" userId="ae473d9f-76e9-476f-892f-2674ea963afc" providerId="ADAL" clId="{C3AC6AA5-30A1-4350-89FE-829A94EFD482}" dt="2025-02-18T05:43:04.463" v="303" actId="165"/>
          <ac:picMkLst>
            <pc:docMk/>
            <pc:sldMk cId="3539524888" sldId="493"/>
            <ac:picMk id="24" creationId="{A9A07C20-F140-C944-9547-9680FEE973DB}"/>
          </ac:picMkLst>
        </pc:picChg>
        <pc:picChg chg="mod ord topLvl">
          <ac:chgData name="Kerrie Shanahan" userId="ae473d9f-76e9-476f-892f-2674ea963afc" providerId="ADAL" clId="{C3AC6AA5-30A1-4350-89FE-829A94EFD482}" dt="2025-02-18T05:45:40.498" v="319" actId="13244"/>
          <ac:picMkLst>
            <pc:docMk/>
            <pc:sldMk cId="3539524888" sldId="493"/>
            <ac:picMk id="25" creationId="{0CC97337-2AC3-1F82-F535-976273E2E450}"/>
          </ac:picMkLst>
        </pc:picChg>
        <pc:picChg chg="mod">
          <ac:chgData name="Kerrie Shanahan" userId="ae473d9f-76e9-476f-892f-2674ea963afc" providerId="ADAL" clId="{C3AC6AA5-30A1-4350-89FE-829A94EFD482}" dt="2025-02-18T05:43:04.463" v="303" actId="165"/>
          <ac:picMkLst>
            <pc:docMk/>
            <pc:sldMk cId="3539524888" sldId="493"/>
            <ac:picMk id="27" creationId="{AF11A6D7-F3DB-A545-83F8-5AF1FD4398F7}"/>
          </ac:picMkLst>
        </pc:picChg>
        <pc:picChg chg="mod ord topLvl">
          <ac:chgData name="Kerrie Shanahan" userId="ae473d9f-76e9-476f-892f-2674ea963afc" providerId="ADAL" clId="{C3AC6AA5-30A1-4350-89FE-829A94EFD482}" dt="2025-02-18T05:45:42.837" v="320" actId="13244"/>
          <ac:picMkLst>
            <pc:docMk/>
            <pc:sldMk cId="3539524888" sldId="493"/>
            <ac:picMk id="29" creationId="{58312F43-D133-B259-EAC7-FC4D98468DDC}"/>
          </ac:picMkLst>
        </pc:picChg>
      </pc:sldChg>
      <pc:sldChg chg="modSp">
        <pc:chgData name="Kerrie Shanahan" userId="ae473d9f-76e9-476f-892f-2674ea963afc" providerId="ADAL" clId="{C3AC6AA5-30A1-4350-89FE-829A94EFD482}" dt="2025-02-18T05:25:11.544" v="236" actId="20577"/>
        <pc:sldMkLst>
          <pc:docMk/>
          <pc:sldMk cId="2732659057" sldId="494"/>
        </pc:sldMkLst>
        <pc:spChg chg="mod">
          <ac:chgData name="Kerrie Shanahan" userId="ae473d9f-76e9-476f-892f-2674ea963afc" providerId="ADAL" clId="{C3AC6AA5-30A1-4350-89FE-829A94EFD482}" dt="2025-02-18T05:25:11.544" v="236" actId="20577"/>
          <ac:spMkLst>
            <pc:docMk/>
            <pc:sldMk cId="2732659057" sldId="494"/>
            <ac:spMk id="2" creationId="{F0B81CA4-955B-BF09-3D19-B3115E1044A8}"/>
          </ac:spMkLst>
        </pc:spChg>
      </pc:sldChg>
      <pc:sldChg chg="modSp mod">
        <pc:chgData name="Kerrie Shanahan" userId="ae473d9f-76e9-476f-892f-2674ea963afc" providerId="ADAL" clId="{C3AC6AA5-30A1-4350-89FE-829A94EFD482}" dt="2025-02-18T05:53:35.164" v="1760" actId="962"/>
        <pc:sldMkLst>
          <pc:docMk/>
          <pc:sldMk cId="4152176365" sldId="496"/>
        </pc:sldMkLst>
        <pc:spChg chg="mod">
          <ac:chgData name="Kerrie Shanahan" userId="ae473d9f-76e9-476f-892f-2674ea963afc" providerId="ADAL" clId="{C3AC6AA5-30A1-4350-89FE-829A94EFD482}" dt="2025-02-18T05:23:37.825" v="182" actId="20577"/>
          <ac:spMkLst>
            <pc:docMk/>
            <pc:sldMk cId="4152176365" sldId="496"/>
            <ac:spMk id="2" creationId="{183A8915-84C8-99E8-687E-344CE08A653B}"/>
          </ac:spMkLst>
        </pc:spChg>
        <pc:grpChg chg="mod">
          <ac:chgData name="Kerrie Shanahan" userId="ae473d9f-76e9-476f-892f-2674ea963afc" providerId="ADAL" clId="{C3AC6AA5-30A1-4350-89FE-829A94EFD482}" dt="2025-02-18T05:53:35.164" v="1760" actId="962"/>
          <ac:grpSpMkLst>
            <pc:docMk/>
            <pc:sldMk cId="4152176365" sldId="496"/>
            <ac:grpSpMk id="8" creationId="{F76DC91A-A1D3-69F4-533A-07DBAABD80F4}"/>
          </ac:grpSpMkLst>
        </pc:grpChg>
      </pc:sldChg>
      <pc:sldChg chg="modSp mod">
        <pc:chgData name="Kerrie Shanahan" userId="ae473d9f-76e9-476f-892f-2674ea963afc" providerId="ADAL" clId="{C3AC6AA5-30A1-4350-89FE-829A94EFD482}" dt="2025-02-18T05:53:53.123" v="1765" actId="962"/>
        <pc:sldMkLst>
          <pc:docMk/>
          <pc:sldMk cId="1512518187" sldId="502"/>
        </pc:sldMkLst>
        <pc:spChg chg="mod">
          <ac:chgData name="Kerrie Shanahan" userId="ae473d9f-76e9-476f-892f-2674ea963afc" providerId="ADAL" clId="{C3AC6AA5-30A1-4350-89FE-829A94EFD482}" dt="2025-02-18T05:23:47.299" v="186" actId="20577"/>
          <ac:spMkLst>
            <pc:docMk/>
            <pc:sldMk cId="1512518187" sldId="502"/>
            <ac:spMk id="3" creationId="{92457AE1-D499-BD18-A6B2-69F3E4739C54}"/>
          </ac:spMkLst>
        </pc:spChg>
        <pc:grpChg chg="mod">
          <ac:chgData name="Kerrie Shanahan" userId="ae473d9f-76e9-476f-892f-2674ea963afc" providerId="ADAL" clId="{C3AC6AA5-30A1-4350-89FE-829A94EFD482}" dt="2025-02-18T05:53:47.220" v="1763" actId="962"/>
          <ac:grpSpMkLst>
            <pc:docMk/>
            <pc:sldMk cId="1512518187" sldId="502"/>
            <ac:grpSpMk id="9" creationId="{116244C7-D90B-C0CC-223E-BD57F5FC83C1}"/>
          </ac:grpSpMkLst>
        </pc:grpChg>
        <pc:grpChg chg="mod">
          <ac:chgData name="Kerrie Shanahan" userId="ae473d9f-76e9-476f-892f-2674ea963afc" providerId="ADAL" clId="{C3AC6AA5-30A1-4350-89FE-829A94EFD482}" dt="2025-02-18T05:53:50.691" v="1764" actId="962"/>
          <ac:grpSpMkLst>
            <pc:docMk/>
            <pc:sldMk cId="1512518187" sldId="502"/>
            <ac:grpSpMk id="12" creationId="{27198A8F-706A-BDE1-AF5E-9C7C4A7D9BFB}"/>
          </ac:grpSpMkLst>
        </pc:grpChg>
        <pc:grpChg chg="mod">
          <ac:chgData name="Kerrie Shanahan" userId="ae473d9f-76e9-476f-892f-2674ea963afc" providerId="ADAL" clId="{C3AC6AA5-30A1-4350-89FE-829A94EFD482}" dt="2025-02-18T05:53:53.123" v="1765" actId="962"/>
          <ac:grpSpMkLst>
            <pc:docMk/>
            <pc:sldMk cId="1512518187" sldId="502"/>
            <ac:grpSpMk id="15" creationId="{D0221C2D-49C8-65F3-0E9C-1D4CB676A252}"/>
          </ac:grpSpMkLst>
        </pc:grpChg>
      </pc:sldChg>
      <pc:sldChg chg="delSp modSp mod">
        <pc:chgData name="Kerrie Shanahan" userId="ae473d9f-76e9-476f-892f-2674ea963afc" providerId="ADAL" clId="{C3AC6AA5-30A1-4350-89FE-829A94EFD482}" dt="2025-02-18T05:41:57.709" v="292" actId="962"/>
        <pc:sldMkLst>
          <pc:docMk/>
          <pc:sldMk cId="3038693354" sldId="503"/>
        </pc:sldMkLst>
        <pc:spChg chg="mod ord">
          <ac:chgData name="Kerrie Shanahan" userId="ae473d9f-76e9-476f-892f-2674ea963afc" providerId="ADAL" clId="{C3AC6AA5-30A1-4350-89FE-829A94EFD482}" dt="2025-02-18T05:41:27.832" v="287" actId="13244"/>
          <ac:spMkLst>
            <pc:docMk/>
            <pc:sldMk cId="3038693354" sldId="503"/>
            <ac:spMk id="2" creationId="{BF15A0FE-A206-A28E-2AD9-D7A2046E806D}"/>
          </ac:spMkLst>
        </pc:spChg>
        <pc:picChg chg="mod topLvl">
          <ac:chgData name="Kerrie Shanahan" userId="ae473d9f-76e9-476f-892f-2674ea963afc" providerId="ADAL" clId="{C3AC6AA5-30A1-4350-89FE-829A94EFD482}" dt="2025-02-18T05:41:45.843" v="290" actId="962"/>
          <ac:picMkLst>
            <pc:docMk/>
            <pc:sldMk cId="3038693354" sldId="503"/>
            <ac:picMk id="4" creationId="{DED6CE86-8C41-E34F-1E5D-7A741C3FA29C}"/>
          </ac:picMkLst>
        </pc:picChg>
        <pc:picChg chg="mod topLvl">
          <ac:chgData name="Kerrie Shanahan" userId="ae473d9f-76e9-476f-892f-2674ea963afc" providerId="ADAL" clId="{C3AC6AA5-30A1-4350-89FE-829A94EFD482}" dt="2025-02-18T05:41:52.997" v="291" actId="962"/>
          <ac:picMkLst>
            <pc:docMk/>
            <pc:sldMk cId="3038693354" sldId="503"/>
            <ac:picMk id="6" creationId="{759AFD67-2580-2EC4-9387-5BE53E820D81}"/>
          </ac:picMkLst>
        </pc:picChg>
        <pc:picChg chg="mod topLvl">
          <ac:chgData name="Kerrie Shanahan" userId="ae473d9f-76e9-476f-892f-2674ea963afc" providerId="ADAL" clId="{C3AC6AA5-30A1-4350-89FE-829A94EFD482}" dt="2025-02-18T05:41:57.709" v="292" actId="962"/>
          <ac:picMkLst>
            <pc:docMk/>
            <pc:sldMk cId="3038693354" sldId="503"/>
            <ac:picMk id="8" creationId="{4C1F4EC2-8B79-8F19-F96B-E63E134F8C89}"/>
          </ac:picMkLst>
        </pc:picChg>
      </pc:sldChg>
      <pc:sldChg chg="modSp mod modNotesTx">
        <pc:chgData name="Kerrie Shanahan" userId="ae473d9f-76e9-476f-892f-2674ea963afc" providerId="ADAL" clId="{C3AC6AA5-30A1-4350-89FE-829A94EFD482}" dt="2025-02-24T00:02:36.356" v="2031" actId="20577"/>
        <pc:sldMkLst>
          <pc:docMk/>
          <pc:sldMk cId="409148390" sldId="514"/>
        </pc:sldMkLst>
        <pc:spChg chg="ord">
          <ac:chgData name="Kerrie Shanahan" userId="ae473d9f-76e9-476f-892f-2674ea963afc" providerId="ADAL" clId="{C3AC6AA5-30A1-4350-89FE-829A94EFD482}" dt="2025-02-18T05:29:04.994" v="237"/>
          <ac:spMkLst>
            <pc:docMk/>
            <pc:sldMk cId="409148390" sldId="514"/>
            <ac:spMk id="7" creationId="{728960F8-5738-6290-7753-8B2097266C19}"/>
          </ac:spMkLst>
        </pc:spChg>
      </pc:sldChg>
      <pc:sldChg chg="modSp mod">
        <pc:chgData name="Kerrie Shanahan" userId="ae473d9f-76e9-476f-892f-2674ea963afc" providerId="ADAL" clId="{C3AC6AA5-30A1-4350-89FE-829A94EFD482}" dt="2025-02-18T05:49:16.878" v="729" actId="962"/>
        <pc:sldMkLst>
          <pc:docMk/>
          <pc:sldMk cId="3749618830" sldId="516"/>
        </pc:sldMkLst>
        <pc:spChg chg="mod">
          <ac:chgData name="Kerrie Shanahan" userId="ae473d9f-76e9-476f-892f-2674ea963afc" providerId="ADAL" clId="{C3AC6AA5-30A1-4350-89FE-829A94EFD482}" dt="2025-02-18T05:46:54.753" v="325" actId="962"/>
          <ac:spMkLst>
            <pc:docMk/>
            <pc:sldMk cId="3749618830" sldId="516"/>
            <ac:spMk id="27" creationId="{62E91EB0-5827-667E-6FBA-7351C7A18286}"/>
          </ac:spMkLst>
        </pc:spChg>
        <pc:grpChg chg="mod">
          <ac:chgData name="Kerrie Shanahan" userId="ae473d9f-76e9-476f-892f-2674ea963afc" providerId="ADAL" clId="{C3AC6AA5-30A1-4350-89FE-829A94EFD482}" dt="2025-02-18T05:49:16.878" v="729" actId="962"/>
          <ac:grpSpMkLst>
            <pc:docMk/>
            <pc:sldMk cId="3749618830" sldId="516"/>
            <ac:grpSpMk id="28" creationId="{2A013BBE-19C3-DE54-6653-C373B76DFCF1}"/>
          </ac:grpSpMkLst>
        </pc:grpChg>
      </pc:sldChg>
      <pc:sldChg chg="modSp mod">
        <pc:chgData name="Kerrie Shanahan" userId="ae473d9f-76e9-476f-892f-2674ea963afc" providerId="ADAL" clId="{C3AC6AA5-30A1-4350-89FE-829A94EFD482}" dt="2025-02-18T05:49:31.710" v="751" actId="962"/>
        <pc:sldMkLst>
          <pc:docMk/>
          <pc:sldMk cId="956826876" sldId="518"/>
        </pc:sldMkLst>
        <pc:spChg chg="ord">
          <ac:chgData name="Kerrie Shanahan" userId="ae473d9f-76e9-476f-892f-2674ea963afc" providerId="ADAL" clId="{C3AC6AA5-30A1-4350-89FE-829A94EFD482}" dt="2025-02-18T05:29:10.619" v="238"/>
          <ac:spMkLst>
            <pc:docMk/>
            <pc:sldMk cId="956826876" sldId="518"/>
            <ac:spMk id="9" creationId="{24AD9EB2-8832-9E05-C496-52D971E38633}"/>
          </ac:spMkLst>
        </pc:spChg>
        <pc:grpChg chg="mod">
          <ac:chgData name="Kerrie Shanahan" userId="ae473d9f-76e9-476f-892f-2674ea963afc" providerId="ADAL" clId="{C3AC6AA5-30A1-4350-89FE-829A94EFD482}" dt="2025-02-18T05:49:31.710" v="751" actId="962"/>
          <ac:grpSpMkLst>
            <pc:docMk/>
            <pc:sldMk cId="956826876" sldId="518"/>
            <ac:grpSpMk id="2" creationId="{A29CB6C6-33DA-D38C-A3D5-152188F0BF7B}"/>
          </ac:grpSpMkLst>
        </pc:grpChg>
      </pc:sldChg>
      <pc:sldChg chg="modSp mod">
        <pc:chgData name="Kerrie Shanahan" userId="ae473d9f-76e9-476f-892f-2674ea963afc" providerId="ADAL" clId="{C3AC6AA5-30A1-4350-89FE-829A94EFD482}" dt="2025-02-18T05:29:16.625" v="239"/>
        <pc:sldMkLst>
          <pc:docMk/>
          <pc:sldMk cId="3980014215" sldId="519"/>
        </pc:sldMkLst>
        <pc:spChg chg="ord">
          <ac:chgData name="Kerrie Shanahan" userId="ae473d9f-76e9-476f-892f-2674ea963afc" providerId="ADAL" clId="{C3AC6AA5-30A1-4350-89FE-829A94EFD482}" dt="2025-02-18T05:29:16.625" v="239"/>
          <ac:spMkLst>
            <pc:docMk/>
            <pc:sldMk cId="3980014215" sldId="519"/>
            <ac:spMk id="2" creationId="{5CA57C28-FFF1-87BF-3497-1176C6DBB8AB}"/>
          </ac:spMkLst>
        </pc:spChg>
      </pc:sldChg>
      <pc:sldChg chg="modSp mod">
        <pc:chgData name="Kerrie Shanahan" userId="ae473d9f-76e9-476f-892f-2674ea963afc" providerId="ADAL" clId="{C3AC6AA5-30A1-4350-89FE-829A94EFD482}" dt="2025-02-18T05:29:21.306" v="240"/>
        <pc:sldMkLst>
          <pc:docMk/>
          <pc:sldMk cId="2567982470" sldId="520"/>
        </pc:sldMkLst>
        <pc:spChg chg="ord">
          <ac:chgData name="Kerrie Shanahan" userId="ae473d9f-76e9-476f-892f-2674ea963afc" providerId="ADAL" clId="{C3AC6AA5-30A1-4350-89FE-829A94EFD482}" dt="2025-02-18T05:29:21.306" v="240"/>
          <ac:spMkLst>
            <pc:docMk/>
            <pc:sldMk cId="2567982470" sldId="520"/>
            <ac:spMk id="3" creationId="{5BB57498-D2BD-07C4-77A1-8DBB0DD72115}"/>
          </ac:spMkLst>
        </pc:spChg>
      </pc:sldChg>
      <pc:sldChg chg="addSp delSp modSp mod">
        <pc:chgData name="Kerrie Shanahan" userId="ae473d9f-76e9-476f-892f-2674ea963afc" providerId="ADAL" clId="{C3AC6AA5-30A1-4350-89FE-829A94EFD482}" dt="2025-02-18T05:32:26.122" v="261" actId="962"/>
        <pc:sldMkLst>
          <pc:docMk/>
          <pc:sldMk cId="3021334392" sldId="521"/>
        </pc:sldMkLst>
        <pc:spChg chg="ord">
          <ac:chgData name="Kerrie Shanahan" userId="ae473d9f-76e9-476f-892f-2674ea963afc" providerId="ADAL" clId="{C3AC6AA5-30A1-4350-89FE-829A94EFD482}" dt="2025-02-18T05:29:26.565" v="242"/>
          <ac:spMkLst>
            <pc:docMk/>
            <pc:sldMk cId="3021334392" sldId="521"/>
            <ac:spMk id="2" creationId="{0A3A6EC7-BA1A-D17A-C5A0-F47B808B9AF0}"/>
          </ac:spMkLst>
        </pc:spChg>
        <pc:picChg chg="add del mod">
          <ac:chgData name="Kerrie Shanahan" userId="ae473d9f-76e9-476f-892f-2674ea963afc" providerId="ADAL" clId="{C3AC6AA5-30A1-4350-89FE-829A94EFD482}" dt="2025-02-18T05:32:02.386" v="257" actId="962"/>
          <ac:picMkLst>
            <pc:docMk/>
            <pc:sldMk cId="3021334392" sldId="521"/>
            <ac:picMk id="4" creationId="{CBA2EAF2-BAC7-A3D4-F85F-3610D589E3EC}"/>
          </ac:picMkLst>
        </pc:picChg>
        <pc:picChg chg="mod ord">
          <ac:chgData name="Kerrie Shanahan" userId="ae473d9f-76e9-476f-892f-2674ea963afc" providerId="ADAL" clId="{C3AC6AA5-30A1-4350-89FE-829A94EFD482}" dt="2025-02-18T05:32:19.193" v="259" actId="13244"/>
          <ac:picMkLst>
            <pc:docMk/>
            <pc:sldMk cId="3021334392" sldId="521"/>
            <ac:picMk id="5" creationId="{972CCA67-1B70-0A37-2F2A-FAC9653EEC5D}"/>
          </ac:picMkLst>
        </pc:picChg>
        <pc:picChg chg="mod ord">
          <ac:chgData name="Kerrie Shanahan" userId="ae473d9f-76e9-476f-892f-2674ea963afc" providerId="ADAL" clId="{C3AC6AA5-30A1-4350-89FE-829A94EFD482}" dt="2025-02-18T05:32:26.122" v="261" actId="962"/>
          <ac:picMkLst>
            <pc:docMk/>
            <pc:sldMk cId="3021334392" sldId="521"/>
            <ac:picMk id="6" creationId="{DB410DF3-3D97-204D-75CB-D0EFE2A3533F}"/>
          </ac:picMkLst>
        </pc:picChg>
      </pc:sldChg>
      <pc:sldChg chg="modSp mod">
        <pc:chgData name="Kerrie Shanahan" userId="ae473d9f-76e9-476f-892f-2674ea963afc" providerId="ADAL" clId="{C3AC6AA5-30A1-4350-89FE-829A94EFD482}" dt="2025-02-18T05:32:31.119" v="262"/>
        <pc:sldMkLst>
          <pc:docMk/>
          <pc:sldMk cId="3177197192" sldId="522"/>
        </pc:sldMkLst>
        <pc:spChg chg="ord">
          <ac:chgData name="Kerrie Shanahan" userId="ae473d9f-76e9-476f-892f-2674ea963afc" providerId="ADAL" clId="{C3AC6AA5-30A1-4350-89FE-829A94EFD482}" dt="2025-02-18T05:32:31.119" v="262"/>
          <ac:spMkLst>
            <pc:docMk/>
            <pc:sldMk cId="3177197192" sldId="522"/>
            <ac:spMk id="3" creationId="{7B03047B-5861-FAF8-CC76-2C901FCEEEED}"/>
          </ac:spMkLst>
        </pc:spChg>
      </pc:sldChg>
      <pc:sldChg chg="modSp mod">
        <pc:chgData name="Kerrie Shanahan" userId="ae473d9f-76e9-476f-892f-2674ea963afc" providerId="ADAL" clId="{C3AC6AA5-30A1-4350-89FE-829A94EFD482}" dt="2025-02-18T05:32:36.026" v="263"/>
        <pc:sldMkLst>
          <pc:docMk/>
          <pc:sldMk cId="36868995" sldId="523"/>
        </pc:sldMkLst>
        <pc:spChg chg="ord">
          <ac:chgData name="Kerrie Shanahan" userId="ae473d9f-76e9-476f-892f-2674ea963afc" providerId="ADAL" clId="{C3AC6AA5-30A1-4350-89FE-829A94EFD482}" dt="2025-02-18T05:32:36.026" v="263"/>
          <ac:spMkLst>
            <pc:docMk/>
            <pc:sldMk cId="36868995" sldId="523"/>
            <ac:spMk id="2" creationId="{120E1DC3-BCBA-7087-4AD1-9A3F6E0852AB}"/>
          </ac:spMkLst>
        </pc:spChg>
      </pc:sldChg>
      <pc:sldChg chg="modSp mod">
        <pc:chgData name="Kerrie Shanahan" userId="ae473d9f-76e9-476f-892f-2674ea963afc" providerId="ADAL" clId="{C3AC6AA5-30A1-4350-89FE-829A94EFD482}" dt="2025-02-18T05:32:39.908" v="264"/>
        <pc:sldMkLst>
          <pc:docMk/>
          <pc:sldMk cId="450225183" sldId="524"/>
        </pc:sldMkLst>
        <pc:spChg chg="ord">
          <ac:chgData name="Kerrie Shanahan" userId="ae473d9f-76e9-476f-892f-2674ea963afc" providerId="ADAL" clId="{C3AC6AA5-30A1-4350-89FE-829A94EFD482}" dt="2025-02-18T05:32:39.908" v="264"/>
          <ac:spMkLst>
            <pc:docMk/>
            <pc:sldMk cId="450225183" sldId="524"/>
            <ac:spMk id="2" creationId="{F9A67704-510A-6BD0-99BF-FF78B284AB8D}"/>
          </ac:spMkLst>
        </pc:spChg>
      </pc:sldChg>
      <pc:sldChg chg="addSp delSp modSp mod modNotesTx">
        <pc:chgData name="Kerrie Shanahan" userId="ae473d9f-76e9-476f-892f-2674ea963afc" providerId="ADAL" clId="{C3AC6AA5-30A1-4350-89FE-829A94EFD482}" dt="2025-02-23T23:52:59.493" v="1987" actId="478"/>
        <pc:sldMkLst>
          <pc:docMk/>
          <pc:sldMk cId="3539928300" sldId="525"/>
        </pc:sldMkLst>
        <pc:spChg chg="add mod">
          <ac:chgData name="Kerrie Shanahan" userId="ae473d9f-76e9-476f-892f-2674ea963afc" providerId="ADAL" clId="{C3AC6AA5-30A1-4350-89FE-829A94EFD482}" dt="2025-02-23T23:52:51.087" v="1983"/>
          <ac:spMkLst>
            <pc:docMk/>
            <pc:sldMk cId="3539928300" sldId="525"/>
            <ac:spMk id="3" creationId="{947B518E-A6D3-7FB6-3D5E-E17FAB41F1BF}"/>
          </ac:spMkLst>
        </pc:spChg>
        <pc:spChg chg="add mod">
          <ac:chgData name="Kerrie Shanahan" userId="ae473d9f-76e9-476f-892f-2674ea963afc" providerId="ADAL" clId="{C3AC6AA5-30A1-4350-89FE-829A94EFD482}" dt="2025-02-23T23:52:55.290" v="1985" actId="20577"/>
          <ac:spMkLst>
            <pc:docMk/>
            <pc:sldMk cId="3539928300" sldId="525"/>
            <ac:spMk id="4" creationId="{951EB172-F6E1-5279-C144-8610E3EFA039}"/>
          </ac:spMkLst>
        </pc:spChg>
        <pc:spChg chg="mod">
          <ac:chgData name="Kerrie Shanahan" userId="ae473d9f-76e9-476f-892f-2674ea963afc" providerId="ADAL" clId="{C3AC6AA5-30A1-4350-89FE-829A94EFD482}" dt="2025-02-23T23:15:17.620" v="1854" actId="20577"/>
          <ac:spMkLst>
            <pc:docMk/>
            <pc:sldMk cId="3539928300" sldId="525"/>
            <ac:spMk id="32" creationId="{15FD5FC0-C161-7987-CF39-063300B07289}"/>
          </ac:spMkLst>
        </pc:spChg>
        <pc:spChg chg="mod">
          <ac:chgData name="Kerrie Shanahan" userId="ae473d9f-76e9-476f-892f-2674ea963afc" providerId="ADAL" clId="{C3AC6AA5-30A1-4350-89FE-829A94EFD482}" dt="2025-02-23T23:13:59.857" v="1852" actId="20577"/>
          <ac:spMkLst>
            <pc:docMk/>
            <pc:sldMk cId="3539928300" sldId="525"/>
            <ac:spMk id="34" creationId="{267075DD-8385-C35C-04F9-9AF110FB31B9}"/>
          </ac:spMkLst>
        </pc:spChg>
        <pc:grpChg chg="add del mod">
          <ac:chgData name="Kerrie Shanahan" userId="ae473d9f-76e9-476f-892f-2674ea963afc" providerId="ADAL" clId="{C3AC6AA5-30A1-4350-89FE-829A94EFD482}" dt="2025-02-23T23:10:18.198" v="1840" actId="1076"/>
          <ac:grpSpMkLst>
            <pc:docMk/>
            <pc:sldMk cId="3539928300" sldId="525"/>
            <ac:grpSpMk id="6" creationId="{3A52F39B-917A-E033-85E9-BA7CF3D274A8}"/>
          </ac:grpSpMkLst>
        </pc:grpChg>
      </pc:sldChg>
      <pc:sldChg chg="addSp delSp modSp mod modNotesTx">
        <pc:chgData name="Kerrie Shanahan" userId="ae473d9f-76e9-476f-892f-2674ea963afc" providerId="ADAL" clId="{C3AC6AA5-30A1-4350-89FE-829A94EFD482}" dt="2025-02-23T23:54:12.252" v="2003" actId="20577"/>
        <pc:sldMkLst>
          <pc:docMk/>
          <pc:sldMk cId="2922507473" sldId="526"/>
        </pc:sldMkLst>
        <pc:spChg chg="add del mod">
          <ac:chgData name="Kerrie Shanahan" userId="ae473d9f-76e9-476f-892f-2674ea963afc" providerId="ADAL" clId="{C3AC6AA5-30A1-4350-89FE-829A94EFD482}" dt="2025-02-23T23:52:22.526" v="1979" actId="14100"/>
          <ac:spMkLst>
            <pc:docMk/>
            <pc:sldMk cId="2922507473" sldId="526"/>
            <ac:spMk id="19" creationId="{7A1C7925-0EC3-6CE2-A43D-D2D190073E86}"/>
          </ac:spMkLst>
        </pc:spChg>
        <pc:spChg chg="add del mod">
          <ac:chgData name="Kerrie Shanahan" userId="ae473d9f-76e9-476f-892f-2674ea963afc" providerId="ADAL" clId="{C3AC6AA5-30A1-4350-89FE-829A94EFD482}" dt="2025-02-23T23:52:27.846" v="1980" actId="1076"/>
          <ac:spMkLst>
            <pc:docMk/>
            <pc:sldMk cId="2922507473" sldId="526"/>
            <ac:spMk id="20" creationId="{A3E4CA66-1302-120A-50B4-DB56B0D6F659}"/>
          </ac:spMkLst>
        </pc:spChg>
        <pc:spChg chg="mod">
          <ac:chgData name="Kerrie Shanahan" userId="ae473d9f-76e9-476f-892f-2674ea963afc" providerId="ADAL" clId="{C3AC6AA5-30A1-4350-89FE-829A94EFD482}" dt="2025-02-23T23:13:01.446" v="1850" actId="20577"/>
          <ac:spMkLst>
            <pc:docMk/>
            <pc:sldMk cId="2922507473" sldId="526"/>
            <ac:spMk id="26" creationId="{F2836FE0-3542-2F6F-AE84-354E32CB70FC}"/>
          </ac:spMkLst>
        </pc:spChg>
        <pc:spChg chg="mod">
          <ac:chgData name="Kerrie Shanahan" userId="ae473d9f-76e9-476f-892f-2674ea963afc" providerId="ADAL" clId="{C3AC6AA5-30A1-4350-89FE-829A94EFD482}" dt="2025-02-23T23:12:58.040" v="1848" actId="20577"/>
          <ac:spMkLst>
            <pc:docMk/>
            <pc:sldMk cId="2922507473" sldId="526"/>
            <ac:spMk id="32" creationId="{17C0E120-451B-CDAA-F110-F180AE8AB042}"/>
          </ac:spMkLst>
        </pc:spChg>
        <pc:grpChg chg="add del mod">
          <ac:chgData name="Kerrie Shanahan" userId="ae473d9f-76e9-476f-892f-2674ea963afc" providerId="ADAL" clId="{C3AC6AA5-30A1-4350-89FE-829A94EFD482}" dt="2025-02-23T23:50:38.368" v="1953" actId="1076"/>
          <ac:grpSpMkLst>
            <pc:docMk/>
            <pc:sldMk cId="2922507473" sldId="526"/>
            <ac:grpSpMk id="4" creationId="{27EF5274-53B2-1CAA-7643-051F2F566732}"/>
          </ac:grpSpMkLst>
        </pc:grpChg>
        <pc:grpChg chg="add del">
          <ac:chgData name="Kerrie Shanahan" userId="ae473d9f-76e9-476f-892f-2674ea963afc" providerId="ADAL" clId="{C3AC6AA5-30A1-4350-89FE-829A94EFD482}" dt="2025-02-23T23:49:54.719" v="1941" actId="478"/>
          <ac:grpSpMkLst>
            <pc:docMk/>
            <pc:sldMk cId="2922507473" sldId="526"/>
            <ac:grpSpMk id="11" creationId="{4C0ECF6E-E8EA-1D13-177E-80100997D4E2}"/>
          </ac:grpSpMkLst>
        </pc:grpChg>
      </pc:sldChg>
      <pc:sldChg chg="modSp">
        <pc:chgData name="Kerrie Shanahan" userId="ae473d9f-76e9-476f-892f-2674ea963afc" providerId="ADAL" clId="{C3AC6AA5-30A1-4350-89FE-829A94EFD482}" dt="2025-02-18T05:23:05.191" v="158" actId="20577"/>
        <pc:sldMkLst>
          <pc:docMk/>
          <pc:sldMk cId="3215483838" sldId="534"/>
        </pc:sldMkLst>
        <pc:spChg chg="mod">
          <ac:chgData name="Kerrie Shanahan" userId="ae473d9f-76e9-476f-892f-2674ea963afc" providerId="ADAL" clId="{C3AC6AA5-30A1-4350-89FE-829A94EFD482}" dt="2025-02-18T05:23:05.191" v="158" actId="20577"/>
          <ac:spMkLst>
            <pc:docMk/>
            <pc:sldMk cId="3215483838" sldId="534"/>
            <ac:spMk id="11" creationId="{F7562B9E-5F06-30F9-D4A0-58D09B46211B}"/>
          </ac:spMkLst>
        </pc:spChg>
      </pc:sldChg>
      <pc:sldChg chg="addSp modSp">
        <pc:chgData name="Kerrie Shanahan" userId="ae473d9f-76e9-476f-892f-2674ea963afc" providerId="ADAL" clId="{C3AC6AA5-30A1-4350-89FE-829A94EFD482}" dt="2025-02-18T05:22:33.048" v="127" actId="255"/>
        <pc:sldMkLst>
          <pc:docMk/>
          <pc:sldMk cId="1289388618" sldId="535"/>
        </pc:sldMkLst>
        <pc:spChg chg="add mod">
          <ac:chgData name="Kerrie Shanahan" userId="ae473d9f-76e9-476f-892f-2674ea963afc" providerId="ADAL" clId="{C3AC6AA5-30A1-4350-89FE-829A94EFD482}" dt="2025-02-18T05:22:33.048" v="127" actId="255"/>
          <ac:spMkLst>
            <pc:docMk/>
            <pc:sldMk cId="1289388618" sldId="535"/>
            <ac:spMk id="2" creationId="{1F1BD9E9-7992-5CB1-2E0F-10A359CF8A07}"/>
          </ac:spMkLst>
        </pc:spChg>
      </pc:sldChg>
      <pc:sldChg chg="addSp delSp modSp mod modNotesTx">
        <pc:chgData name="Kerrie Shanahan" userId="ae473d9f-76e9-476f-892f-2674ea963afc" providerId="ADAL" clId="{C3AC6AA5-30A1-4350-89FE-829A94EFD482}" dt="2025-02-23T23:55:33.067" v="2016" actId="20577"/>
        <pc:sldMkLst>
          <pc:docMk/>
          <pc:sldMk cId="3270006202" sldId="537"/>
        </pc:sldMkLst>
        <pc:spChg chg="mod">
          <ac:chgData name="Kerrie Shanahan" userId="ae473d9f-76e9-476f-892f-2674ea963afc" providerId="ADAL" clId="{C3AC6AA5-30A1-4350-89FE-829A94EFD482}" dt="2025-02-18T05:38:14.729" v="275" actId="164"/>
          <ac:spMkLst>
            <pc:docMk/>
            <pc:sldMk cId="3270006202" sldId="537"/>
            <ac:spMk id="6" creationId="{D2F06E7B-32A7-CD23-DD26-D2E7DC1F701E}"/>
          </ac:spMkLst>
        </pc:spChg>
        <pc:spChg chg="mod">
          <ac:chgData name="Kerrie Shanahan" userId="ae473d9f-76e9-476f-892f-2674ea963afc" providerId="ADAL" clId="{C3AC6AA5-30A1-4350-89FE-829A94EFD482}" dt="2025-02-18T05:38:14.729" v="275" actId="164"/>
          <ac:spMkLst>
            <pc:docMk/>
            <pc:sldMk cId="3270006202" sldId="537"/>
            <ac:spMk id="7" creationId="{FE9F1340-00D6-6F38-2322-2771C31E6B83}"/>
          </ac:spMkLst>
        </pc:spChg>
        <pc:spChg chg="mod">
          <ac:chgData name="Kerrie Shanahan" userId="ae473d9f-76e9-476f-892f-2674ea963afc" providerId="ADAL" clId="{C3AC6AA5-30A1-4350-89FE-829A94EFD482}" dt="2025-02-18T05:38:14.729" v="275" actId="164"/>
          <ac:spMkLst>
            <pc:docMk/>
            <pc:sldMk cId="3270006202" sldId="537"/>
            <ac:spMk id="9" creationId="{C40FD30C-F967-1FD3-3E5B-23A67C44001B}"/>
          </ac:spMkLst>
        </pc:spChg>
        <pc:spChg chg="mod">
          <ac:chgData name="Kerrie Shanahan" userId="ae473d9f-76e9-476f-892f-2674ea963afc" providerId="ADAL" clId="{C3AC6AA5-30A1-4350-89FE-829A94EFD482}" dt="2025-02-18T05:23:31.053" v="178" actId="20577"/>
          <ac:spMkLst>
            <pc:docMk/>
            <pc:sldMk cId="3270006202" sldId="537"/>
            <ac:spMk id="11" creationId="{E3551850-4CC8-BE5E-4E47-D3F8BE73CC99}"/>
          </ac:spMkLst>
        </pc:spChg>
        <pc:grpChg chg="add mod">
          <ac:chgData name="Kerrie Shanahan" userId="ae473d9f-76e9-476f-892f-2674ea963afc" providerId="ADAL" clId="{C3AC6AA5-30A1-4350-89FE-829A94EFD482}" dt="2025-02-23T23:26:56.559" v="1882" actId="1076"/>
          <ac:grpSpMkLst>
            <pc:docMk/>
            <pc:sldMk cId="3270006202" sldId="537"/>
            <ac:grpSpMk id="2" creationId="{F3A1CE1E-D090-99F2-C3A1-6CD9DFD37930}"/>
          </ac:grpSpMkLst>
        </pc:grpChg>
        <pc:grpChg chg="mod">
          <ac:chgData name="Kerrie Shanahan" userId="ae473d9f-76e9-476f-892f-2674ea963afc" providerId="ADAL" clId="{C3AC6AA5-30A1-4350-89FE-829A94EFD482}" dt="2025-02-18T05:38:14.729" v="275" actId="164"/>
          <ac:grpSpMkLst>
            <pc:docMk/>
            <pc:sldMk cId="3270006202" sldId="537"/>
            <ac:grpSpMk id="19" creationId="{96E1F5F3-EDD4-6921-642B-944AAF6C791B}"/>
          </ac:grpSpMkLst>
        </pc:grpChg>
      </pc:sldChg>
      <pc:sldChg chg="modSp mod">
        <pc:chgData name="Kerrie Shanahan" userId="ae473d9f-76e9-476f-892f-2674ea963afc" providerId="ADAL" clId="{C3AC6AA5-30A1-4350-89FE-829A94EFD482}" dt="2025-02-18T05:53:30.065" v="1759" actId="962"/>
        <pc:sldMkLst>
          <pc:docMk/>
          <pc:sldMk cId="1963787052" sldId="538"/>
        </pc:sldMkLst>
        <pc:spChg chg="mod">
          <ac:chgData name="Kerrie Shanahan" userId="ae473d9f-76e9-476f-892f-2674ea963afc" providerId="ADAL" clId="{C3AC6AA5-30A1-4350-89FE-829A94EFD482}" dt="2025-02-18T05:23:26.229" v="176" actId="20577"/>
          <ac:spMkLst>
            <pc:docMk/>
            <pc:sldMk cId="1963787052" sldId="538"/>
            <ac:spMk id="11" creationId="{10D256DE-331A-E70E-67B4-11C33C79655C}"/>
          </ac:spMkLst>
        </pc:spChg>
        <pc:grpChg chg="mod">
          <ac:chgData name="Kerrie Shanahan" userId="ae473d9f-76e9-476f-892f-2674ea963afc" providerId="ADAL" clId="{C3AC6AA5-30A1-4350-89FE-829A94EFD482}" dt="2025-02-18T05:53:30.065" v="1759" actId="962"/>
          <ac:grpSpMkLst>
            <pc:docMk/>
            <pc:sldMk cId="1963787052" sldId="538"/>
            <ac:grpSpMk id="3" creationId="{D7D1DD9F-6ECF-F5F9-1520-FFE3314A44AD}"/>
          </ac:grpSpMkLst>
        </pc:grpChg>
      </pc:sldChg>
      <pc:sldChg chg="addSp modSp mod">
        <pc:chgData name="Kerrie Shanahan" userId="ae473d9f-76e9-476f-892f-2674ea963afc" providerId="ADAL" clId="{C3AC6AA5-30A1-4350-89FE-829A94EFD482}" dt="2025-02-18T05:37:36.358" v="274" actId="13244"/>
        <pc:sldMkLst>
          <pc:docMk/>
          <pc:sldMk cId="3896019172" sldId="540"/>
        </pc:sldMkLst>
        <pc:spChg chg="add mod ord">
          <ac:chgData name="Kerrie Shanahan" userId="ae473d9f-76e9-476f-892f-2674ea963afc" providerId="ADAL" clId="{C3AC6AA5-30A1-4350-89FE-829A94EFD482}" dt="2025-02-18T05:34:03.394" v="270" actId="13244"/>
          <ac:spMkLst>
            <pc:docMk/>
            <pc:sldMk cId="3896019172" sldId="540"/>
            <ac:spMk id="2" creationId="{A7A61FA0-0F3D-6456-DB55-082416ACFBBE}"/>
          </ac:spMkLst>
        </pc:spChg>
        <pc:grpChg chg="mod">
          <ac:chgData name="Kerrie Shanahan" userId="ae473d9f-76e9-476f-892f-2674ea963afc" providerId="ADAL" clId="{C3AC6AA5-30A1-4350-89FE-829A94EFD482}" dt="2025-02-18T05:34:14.081" v="271" actId="962"/>
          <ac:grpSpMkLst>
            <pc:docMk/>
            <pc:sldMk cId="3896019172" sldId="540"/>
            <ac:grpSpMk id="20" creationId="{6AA33990-2C75-0F56-F8FD-62B05B387865}"/>
          </ac:grpSpMkLst>
        </pc:grpChg>
        <pc:picChg chg="mod ord">
          <ac:chgData name="Kerrie Shanahan" userId="ae473d9f-76e9-476f-892f-2674ea963afc" providerId="ADAL" clId="{C3AC6AA5-30A1-4350-89FE-829A94EFD482}" dt="2025-02-18T05:37:36.358" v="274" actId="13244"/>
          <ac:picMkLst>
            <pc:docMk/>
            <pc:sldMk cId="3896019172" sldId="540"/>
            <ac:picMk id="21" creationId="{8A07D7D0-E71F-1511-9AA7-F79F5B1767D0}"/>
          </ac:picMkLst>
        </pc:picChg>
      </pc:sldChg>
      <pc:sldChg chg="modSp mod">
        <pc:chgData name="Kerrie Shanahan" userId="ae473d9f-76e9-476f-892f-2674ea963afc" providerId="ADAL" clId="{C3AC6AA5-30A1-4350-89FE-829A94EFD482}" dt="2025-02-18T05:42:11.639" v="295"/>
        <pc:sldMkLst>
          <pc:docMk/>
          <pc:sldMk cId="845618479" sldId="541"/>
        </pc:sldMkLst>
        <pc:spChg chg="mod ord">
          <ac:chgData name="Kerrie Shanahan" userId="ae473d9f-76e9-476f-892f-2674ea963afc" providerId="ADAL" clId="{C3AC6AA5-30A1-4350-89FE-829A94EFD482}" dt="2025-02-18T05:42:11.639" v="295"/>
          <ac:spMkLst>
            <pc:docMk/>
            <pc:sldMk cId="845618479" sldId="541"/>
            <ac:spMk id="2" creationId="{F72020D5-BC65-F247-A84A-90C6C9DF75C7}"/>
          </ac:spMkLst>
        </pc:spChg>
      </pc:sldChg>
      <pc:sldChg chg="modSp">
        <pc:chgData name="Kerrie Shanahan" userId="ae473d9f-76e9-476f-892f-2674ea963afc" providerId="ADAL" clId="{C3AC6AA5-30A1-4350-89FE-829A94EFD482}" dt="2025-02-18T05:24:41.394" v="214" actId="20577"/>
        <pc:sldMkLst>
          <pc:docMk/>
          <pc:sldMk cId="1652091826" sldId="542"/>
        </pc:sldMkLst>
        <pc:spChg chg="mod">
          <ac:chgData name="Kerrie Shanahan" userId="ae473d9f-76e9-476f-892f-2674ea963afc" providerId="ADAL" clId="{C3AC6AA5-30A1-4350-89FE-829A94EFD482}" dt="2025-02-18T05:24:41.394" v="214" actId="20577"/>
          <ac:spMkLst>
            <pc:docMk/>
            <pc:sldMk cId="1652091826" sldId="542"/>
            <ac:spMk id="3" creationId="{8BECF971-36CD-FCCB-6BA6-8EFFDE67F866}"/>
          </ac:spMkLst>
        </pc:spChg>
      </pc:sldChg>
      <pc:sldChg chg="add modNotesTx">
        <pc:chgData name="Kerrie Shanahan" userId="ae473d9f-76e9-476f-892f-2674ea963afc" providerId="ADAL" clId="{C3AC6AA5-30A1-4350-89FE-829A94EFD482}" dt="2025-02-23T23:27:51.381" v="1885" actId="6549"/>
        <pc:sldMkLst>
          <pc:docMk/>
          <pc:sldMk cId="1261740550" sldId="543"/>
        </pc:sldMkLst>
      </pc:sldChg>
    </pc:docChg>
  </pc:docChgLst>
  <pc:docChgLst>
    <pc:chgData name="Liz Heynes" userId="e5ff50d5-f39a-42f6-9e9f-e790bcc8c38d" providerId="ADAL" clId="{8B48BCF7-B48A-499F-8DB1-3BFE5DC35FFB}"/>
    <pc:docChg chg="modSld">
      <pc:chgData name="Liz Heynes" userId="e5ff50d5-f39a-42f6-9e9f-e790bcc8c38d" providerId="ADAL" clId="{8B48BCF7-B48A-499F-8DB1-3BFE5DC35FFB}" dt="2025-03-13T00:31:16.307" v="33" actId="20577"/>
      <pc:docMkLst>
        <pc:docMk/>
      </pc:docMkLst>
      <pc:sldChg chg="modNotesTx">
        <pc:chgData name="Liz Heynes" userId="e5ff50d5-f39a-42f6-9e9f-e790bcc8c38d" providerId="ADAL" clId="{8B48BCF7-B48A-499F-8DB1-3BFE5DC35FFB}" dt="2025-03-13T00:29:33.124" v="7" actId="20577"/>
        <pc:sldMkLst>
          <pc:docMk/>
          <pc:sldMk cId="3749618830" sldId="516"/>
        </pc:sldMkLst>
      </pc:sldChg>
      <pc:sldChg chg="modNotesTx">
        <pc:chgData name="Liz Heynes" userId="e5ff50d5-f39a-42f6-9e9f-e790bcc8c38d" providerId="ADAL" clId="{8B48BCF7-B48A-499F-8DB1-3BFE5DC35FFB}" dt="2025-03-12T22:25:40.220" v="6" actId="20577"/>
        <pc:sldMkLst>
          <pc:docMk/>
          <pc:sldMk cId="3177197192" sldId="522"/>
        </pc:sldMkLst>
      </pc:sldChg>
      <pc:sldChg chg="modNotesTx">
        <pc:chgData name="Liz Heynes" userId="e5ff50d5-f39a-42f6-9e9f-e790bcc8c38d" providerId="ADAL" clId="{8B48BCF7-B48A-499F-8DB1-3BFE5DC35FFB}" dt="2025-03-13T00:31:16.307" v="33" actId="20577"/>
        <pc:sldMkLst>
          <pc:docMk/>
          <pc:sldMk cId="3539928300" sldId="525"/>
        </pc:sldMkLst>
      </pc:sldChg>
      <pc:sldChg chg="modSp mod">
        <pc:chgData name="Liz Heynes" userId="e5ff50d5-f39a-42f6-9e9f-e790bcc8c38d" providerId="ADAL" clId="{8B48BCF7-B48A-499F-8DB1-3BFE5DC35FFB}" dt="2025-03-12T22:18:41.589" v="3" actId="1035"/>
        <pc:sldMkLst>
          <pc:docMk/>
          <pc:sldMk cId="2922507473" sldId="526"/>
        </pc:sldMkLst>
        <pc:spChg chg="mod">
          <ac:chgData name="Liz Heynes" userId="e5ff50d5-f39a-42f6-9e9f-e790bcc8c38d" providerId="ADAL" clId="{8B48BCF7-B48A-499F-8DB1-3BFE5DC35FFB}" dt="2025-03-12T22:18:41.589" v="3" actId="1035"/>
          <ac:spMkLst>
            <pc:docMk/>
            <pc:sldMk cId="2922507473" sldId="526"/>
            <ac:spMk id="20" creationId="{A3E4CA66-1302-120A-50B4-DB56B0D6F659}"/>
          </ac:spMkLst>
        </pc:spChg>
      </pc:sldChg>
      <pc:sldChg chg="modSp mod modNotesTx">
        <pc:chgData name="Liz Heynes" userId="e5ff50d5-f39a-42f6-9e9f-e790bcc8c38d" providerId="ADAL" clId="{8B48BCF7-B48A-499F-8DB1-3BFE5DC35FFB}" dt="2025-03-13T00:29:59.539" v="20" actId="20577"/>
        <pc:sldMkLst>
          <pc:docMk/>
          <pc:sldMk cId="3215483838" sldId="534"/>
        </pc:sldMkLst>
        <pc:picChg chg="mod">
          <ac:chgData name="Liz Heynes" userId="e5ff50d5-f39a-42f6-9e9f-e790bcc8c38d" providerId="ADAL" clId="{8B48BCF7-B48A-499F-8DB1-3BFE5DC35FFB}" dt="2025-03-12T22:20:50.180" v="4" actId="962"/>
          <ac:picMkLst>
            <pc:docMk/>
            <pc:sldMk cId="3215483838" sldId="534"/>
            <ac:picMk id="2" creationId="{2E679E32-846E-053E-5D34-19E07574E127}"/>
          </ac:picMkLst>
        </pc:picChg>
      </pc:sldChg>
      <pc:sldChg chg="modNotesTx">
        <pc:chgData name="Liz Heynes" userId="e5ff50d5-f39a-42f6-9e9f-e790bcc8c38d" providerId="ADAL" clId="{8B48BCF7-B48A-499F-8DB1-3BFE5DC35FFB}" dt="2025-03-13T00:29:42.306" v="14" actId="20577"/>
        <pc:sldMkLst>
          <pc:docMk/>
          <pc:sldMk cId="1652091826" sldId="542"/>
        </pc:sldMkLst>
      </pc:sldChg>
    </pc:docChg>
  </pc:docChgLst>
  <pc:docChgLst>
    <pc:chgData name="Trish Wilson" userId="1a8d7cc3620296f7" providerId="LiveId" clId="{C9F99473-1852-4A32-BA7C-B713BD2FF61A}"/>
    <pc:docChg chg="undo custSel modSld">
      <pc:chgData name="Trish Wilson" userId="1a8d7cc3620296f7" providerId="LiveId" clId="{C9F99473-1852-4A32-BA7C-B713BD2FF61A}" dt="2025-02-13T21:33:21.023" v="482" actId="20577"/>
      <pc:docMkLst>
        <pc:docMk/>
      </pc:docMkLst>
      <pc:sldChg chg="addCm delCm modCm modNotesTx">
        <pc:chgData name="Trish Wilson" userId="1a8d7cc3620296f7" providerId="LiveId" clId="{C9F99473-1852-4A32-BA7C-B713BD2FF61A}" dt="2025-02-13T20:37:43.454" v="393"/>
        <pc:sldMkLst>
          <pc:docMk/>
          <pc:sldMk cId="235585708" sldId="256"/>
        </pc:sldMkLst>
      </pc:sldChg>
      <pc:sldChg chg="modNotesTx">
        <pc:chgData name="Trish Wilson" userId="1a8d7cc3620296f7" providerId="LiveId" clId="{C9F99473-1852-4A32-BA7C-B713BD2FF61A}" dt="2025-02-12T23:20:42.469" v="236" actId="6549"/>
        <pc:sldMkLst>
          <pc:docMk/>
          <pc:sldMk cId="3096463887" sldId="468"/>
        </pc:sldMkLst>
      </pc:sldChg>
      <pc:sldChg chg="modNotesTx">
        <pc:chgData name="Trish Wilson" userId="1a8d7cc3620296f7" providerId="LiveId" clId="{C9F99473-1852-4A32-BA7C-B713BD2FF61A}" dt="2025-02-12T23:22:42.057" v="248" actId="20577"/>
        <pc:sldMkLst>
          <pc:docMk/>
          <pc:sldMk cId="3461911102" sldId="469"/>
        </pc:sldMkLst>
      </pc:sldChg>
      <pc:sldChg chg="modNotesTx">
        <pc:chgData name="Trish Wilson" userId="1a8d7cc3620296f7" providerId="LiveId" clId="{C9F99473-1852-4A32-BA7C-B713BD2FF61A}" dt="2025-02-12T23:23:26.477" v="254" actId="20577"/>
        <pc:sldMkLst>
          <pc:docMk/>
          <pc:sldMk cId="3868218024" sldId="470"/>
        </pc:sldMkLst>
      </pc:sldChg>
      <pc:sldChg chg="modNotesTx">
        <pc:chgData name="Trish Wilson" userId="1a8d7cc3620296f7" providerId="LiveId" clId="{C9F99473-1852-4A32-BA7C-B713BD2FF61A}" dt="2025-02-12T23:23:22.861" v="253" actId="20577"/>
        <pc:sldMkLst>
          <pc:docMk/>
          <pc:sldMk cId="2325795097" sldId="471"/>
        </pc:sldMkLst>
      </pc:sldChg>
      <pc:sldChg chg="modNotesTx">
        <pc:chgData name="Trish Wilson" userId="1a8d7cc3620296f7" providerId="LiveId" clId="{C9F99473-1852-4A32-BA7C-B713BD2FF61A}" dt="2025-02-12T23:27:00.346" v="297" actId="20577"/>
        <pc:sldMkLst>
          <pc:docMk/>
          <pc:sldMk cId="2806691242" sldId="472"/>
        </pc:sldMkLst>
      </pc:sldChg>
      <pc:sldChg chg="modNotesTx">
        <pc:chgData name="Trish Wilson" userId="1a8d7cc3620296f7" providerId="LiveId" clId="{C9F99473-1852-4A32-BA7C-B713BD2FF61A}" dt="2025-02-12T23:25:35.766" v="272" actId="20577"/>
        <pc:sldMkLst>
          <pc:docMk/>
          <pc:sldMk cId="2667868244" sldId="473"/>
        </pc:sldMkLst>
      </pc:sldChg>
      <pc:sldChg chg="modNotesTx">
        <pc:chgData name="Trish Wilson" userId="1a8d7cc3620296f7" providerId="LiveId" clId="{C9F99473-1852-4A32-BA7C-B713BD2FF61A}" dt="2025-02-12T23:26:13.079" v="289" actId="20577"/>
        <pc:sldMkLst>
          <pc:docMk/>
          <pc:sldMk cId="1436218551" sldId="474"/>
        </pc:sldMkLst>
      </pc:sldChg>
      <pc:sldChg chg="modNotesTx">
        <pc:chgData name="Trish Wilson" userId="1a8d7cc3620296f7" providerId="LiveId" clId="{C9F99473-1852-4A32-BA7C-B713BD2FF61A}" dt="2025-02-12T23:27:38.651" v="301" actId="20577"/>
        <pc:sldMkLst>
          <pc:docMk/>
          <pc:sldMk cId="908412850" sldId="475"/>
        </pc:sldMkLst>
      </pc:sldChg>
      <pc:sldChg chg="modNotesTx">
        <pc:chgData name="Trish Wilson" userId="1a8d7cc3620296f7" providerId="LiveId" clId="{C9F99473-1852-4A32-BA7C-B713BD2FF61A}" dt="2025-02-12T23:28:14.621" v="302" actId="113"/>
        <pc:sldMkLst>
          <pc:docMk/>
          <pc:sldMk cId="1716554648" sldId="476"/>
        </pc:sldMkLst>
      </pc:sldChg>
      <pc:sldChg chg="modNotesTx">
        <pc:chgData name="Trish Wilson" userId="1a8d7cc3620296f7" providerId="LiveId" clId="{C9F99473-1852-4A32-BA7C-B713BD2FF61A}" dt="2025-02-13T21:30:13.831" v="475" actId="6549"/>
        <pc:sldMkLst>
          <pc:docMk/>
          <pc:sldMk cId="2664320030" sldId="478"/>
        </pc:sldMkLst>
      </pc:sldChg>
      <pc:sldChg chg="addCm delCm modCm modNotesTx">
        <pc:chgData name="Trish Wilson" userId="1a8d7cc3620296f7" providerId="LiveId" clId="{C9F99473-1852-4A32-BA7C-B713BD2FF61A}" dt="2025-02-13T21:31:21.365" v="478" actId="113"/>
        <pc:sldMkLst>
          <pc:docMk/>
          <pc:sldMk cId="1611399072" sldId="479"/>
        </pc:sldMkLst>
      </pc:sldChg>
      <pc:sldChg chg="modNotesTx">
        <pc:chgData name="Trish Wilson" userId="1a8d7cc3620296f7" providerId="LiveId" clId="{C9F99473-1852-4A32-BA7C-B713BD2FF61A}" dt="2025-02-12T23:40:47.726" v="360" actId="20577"/>
        <pc:sldMkLst>
          <pc:docMk/>
          <pc:sldMk cId="3005270447" sldId="480"/>
        </pc:sldMkLst>
      </pc:sldChg>
      <pc:sldChg chg="modNotesTx">
        <pc:chgData name="Trish Wilson" userId="1a8d7cc3620296f7" providerId="LiveId" clId="{C9F99473-1852-4A32-BA7C-B713BD2FF61A}" dt="2025-02-12T23:41:23.550" v="362" actId="20577"/>
        <pc:sldMkLst>
          <pc:docMk/>
          <pc:sldMk cId="4046771955" sldId="481"/>
        </pc:sldMkLst>
      </pc:sldChg>
      <pc:sldChg chg="modNotesTx">
        <pc:chgData name="Trish Wilson" userId="1a8d7cc3620296f7" providerId="LiveId" clId="{C9F99473-1852-4A32-BA7C-B713BD2FF61A}" dt="2025-02-13T21:33:21.023" v="482" actId="20577"/>
        <pc:sldMkLst>
          <pc:docMk/>
          <pc:sldMk cId="1436297680" sldId="483"/>
        </pc:sldMkLst>
      </pc:sldChg>
      <pc:sldChg chg="modNotesTx">
        <pc:chgData name="Trish Wilson" userId="1a8d7cc3620296f7" providerId="LiveId" clId="{C9F99473-1852-4A32-BA7C-B713BD2FF61A}" dt="2025-02-12T23:45:52.357" v="375"/>
        <pc:sldMkLst>
          <pc:docMk/>
          <pc:sldMk cId="202420733" sldId="485"/>
        </pc:sldMkLst>
      </pc:sldChg>
      <pc:sldChg chg="modNotesTx">
        <pc:chgData name="Trish Wilson" userId="1a8d7cc3620296f7" providerId="LiveId" clId="{C9F99473-1852-4A32-BA7C-B713BD2FF61A}" dt="2025-02-12T22:51:57.163" v="130" actId="113"/>
        <pc:sldMkLst>
          <pc:docMk/>
          <pc:sldMk cId="437983971" sldId="492"/>
        </pc:sldMkLst>
      </pc:sldChg>
      <pc:sldChg chg="modNotesTx">
        <pc:chgData name="Trish Wilson" userId="1a8d7cc3620296f7" providerId="LiveId" clId="{C9F99473-1852-4A32-BA7C-B713BD2FF61A}" dt="2025-02-12T23:42:18.566" v="364" actId="113"/>
        <pc:sldMkLst>
          <pc:docMk/>
          <pc:sldMk cId="3539524888" sldId="493"/>
        </pc:sldMkLst>
      </pc:sldChg>
      <pc:sldChg chg="modNotesTx">
        <pc:chgData name="Trish Wilson" userId="1a8d7cc3620296f7" providerId="LiveId" clId="{C9F99473-1852-4A32-BA7C-B713BD2FF61A}" dt="2025-02-12T23:20:06.330" v="234" actId="20577"/>
        <pc:sldMkLst>
          <pc:docMk/>
          <pc:sldMk cId="4152176365" sldId="496"/>
        </pc:sldMkLst>
      </pc:sldChg>
      <pc:sldChg chg="modNotesTx">
        <pc:chgData name="Trish Wilson" userId="1a8d7cc3620296f7" providerId="LiveId" clId="{C9F99473-1852-4A32-BA7C-B713BD2FF61A}" dt="2025-02-12T23:21:06.213" v="238" actId="20577"/>
        <pc:sldMkLst>
          <pc:docMk/>
          <pc:sldMk cId="1512518187" sldId="502"/>
        </pc:sldMkLst>
      </pc:sldChg>
      <pc:sldChg chg="modNotesTx">
        <pc:chgData name="Trish Wilson" userId="1a8d7cc3620296f7" providerId="LiveId" clId="{C9F99473-1852-4A32-BA7C-B713BD2FF61A}" dt="2025-02-12T23:28:53.492" v="304" actId="113"/>
        <pc:sldMkLst>
          <pc:docMk/>
          <pc:sldMk cId="3038693354" sldId="503"/>
        </pc:sldMkLst>
      </pc:sldChg>
      <pc:sldChg chg="addCm modCm modNotesTx">
        <pc:chgData name="Trish Wilson" userId="1a8d7cc3620296f7" providerId="LiveId" clId="{C9F99473-1852-4A32-BA7C-B713BD2FF61A}" dt="2025-02-12T22:59:40.110" v="167"/>
        <pc:sldMkLst>
          <pc:docMk/>
          <pc:sldMk cId="409148390" sldId="514"/>
        </pc:sldMkLst>
      </pc:sldChg>
      <pc:sldChg chg="modNotesTx">
        <pc:chgData name="Trish Wilson" userId="1a8d7cc3620296f7" providerId="LiveId" clId="{C9F99473-1852-4A32-BA7C-B713BD2FF61A}" dt="2025-02-12T22:21:16.384" v="15" actId="2711"/>
        <pc:sldMkLst>
          <pc:docMk/>
          <pc:sldMk cId="956826876" sldId="518"/>
        </pc:sldMkLst>
      </pc:sldChg>
      <pc:sldChg chg="modNotesTx">
        <pc:chgData name="Trish Wilson" userId="1a8d7cc3620296f7" providerId="LiveId" clId="{C9F99473-1852-4A32-BA7C-B713BD2FF61A}" dt="2025-02-12T22:22:45.566" v="18" actId="20577"/>
        <pc:sldMkLst>
          <pc:docMk/>
          <pc:sldMk cId="2567982470" sldId="520"/>
        </pc:sldMkLst>
      </pc:sldChg>
      <pc:sldChg chg="modNotesTx">
        <pc:chgData name="Trish Wilson" userId="1a8d7cc3620296f7" providerId="LiveId" clId="{C9F99473-1852-4A32-BA7C-B713BD2FF61A}" dt="2025-02-12T22:26:01.865" v="29" actId="20577"/>
        <pc:sldMkLst>
          <pc:docMk/>
          <pc:sldMk cId="3021334392" sldId="521"/>
        </pc:sldMkLst>
      </pc:sldChg>
      <pc:sldChg chg="modNotesTx">
        <pc:chgData name="Trish Wilson" userId="1a8d7cc3620296f7" providerId="LiveId" clId="{C9F99473-1852-4A32-BA7C-B713BD2FF61A}" dt="2025-02-12T22:25:29.133" v="28" actId="20577"/>
        <pc:sldMkLst>
          <pc:docMk/>
          <pc:sldMk cId="3177197192" sldId="522"/>
        </pc:sldMkLst>
      </pc:sldChg>
      <pc:sldChg chg="modNotesTx">
        <pc:chgData name="Trish Wilson" userId="1a8d7cc3620296f7" providerId="LiveId" clId="{C9F99473-1852-4A32-BA7C-B713BD2FF61A}" dt="2025-02-12T22:29:37.702" v="37" actId="20577"/>
        <pc:sldMkLst>
          <pc:docMk/>
          <pc:sldMk cId="450225183" sldId="524"/>
        </pc:sldMkLst>
      </pc:sldChg>
      <pc:sldChg chg="modNotesTx">
        <pc:chgData name="Trish Wilson" userId="1a8d7cc3620296f7" providerId="LiveId" clId="{C9F99473-1852-4A32-BA7C-B713BD2FF61A}" dt="2025-02-12T23:04:33.237" v="201" actId="20577"/>
        <pc:sldMkLst>
          <pc:docMk/>
          <pc:sldMk cId="3539928300" sldId="525"/>
        </pc:sldMkLst>
      </pc:sldChg>
      <pc:sldChg chg="modNotesTx">
        <pc:chgData name="Trish Wilson" userId="1a8d7cc3620296f7" providerId="LiveId" clId="{C9F99473-1852-4A32-BA7C-B713BD2FF61A}" dt="2025-02-12T22:50:12.927" v="121" actId="113"/>
        <pc:sldMkLst>
          <pc:docMk/>
          <pc:sldMk cId="2922507473" sldId="526"/>
        </pc:sldMkLst>
      </pc:sldChg>
      <pc:sldChg chg="modNotesTx">
        <pc:chgData name="Trish Wilson" userId="1a8d7cc3620296f7" providerId="LiveId" clId="{C9F99473-1852-4A32-BA7C-B713BD2FF61A}" dt="2025-02-12T22:56:43.909" v="160" actId="20577"/>
        <pc:sldMkLst>
          <pc:docMk/>
          <pc:sldMk cId="3215483838" sldId="534"/>
        </pc:sldMkLst>
      </pc:sldChg>
      <pc:sldChg chg="addCm modNotesTx">
        <pc:chgData name="Trish Wilson" userId="1a8d7cc3620296f7" providerId="LiveId" clId="{C9F99473-1852-4A32-BA7C-B713BD2FF61A}" dt="2025-02-12T23:18:49.560" v="230"/>
        <pc:sldMkLst>
          <pc:docMk/>
          <pc:sldMk cId="3270006202" sldId="537"/>
        </pc:sldMkLst>
      </pc:sldChg>
      <pc:sldChg chg="modNotesTx">
        <pc:chgData name="Trish Wilson" userId="1a8d7cc3620296f7" providerId="LiveId" clId="{C9F99473-1852-4A32-BA7C-B713BD2FF61A}" dt="2025-02-13T03:17:59.625" v="392" actId="313"/>
        <pc:sldMkLst>
          <pc:docMk/>
          <pc:sldMk cId="1963787052" sldId="538"/>
        </pc:sldMkLst>
      </pc:sldChg>
      <pc:sldChg chg="addCm">
        <pc:chgData name="Trish Wilson" userId="1a8d7cc3620296f7" providerId="LiveId" clId="{C9F99473-1852-4A32-BA7C-B713BD2FF61A}" dt="2025-02-12T22:57:40.900" v="161"/>
        <pc:sldMkLst>
          <pc:docMk/>
          <pc:sldMk cId="3896019172" sldId="540"/>
        </pc:sldMkLst>
      </pc:sldChg>
      <pc:sldChg chg="addCm delCm modNotesTx">
        <pc:chgData name="Trish Wilson" userId="1a8d7cc3620296f7" providerId="LiveId" clId="{C9F99473-1852-4A32-BA7C-B713BD2FF61A}" dt="2025-02-13T20:43:26.494" v="457" actId="114"/>
        <pc:sldMkLst>
          <pc:docMk/>
          <pc:sldMk cId="845618479" sldId="541"/>
        </pc:sldMkLst>
      </pc:sldChg>
      <pc:sldChg chg="addCm delCm modNotesTx">
        <pc:chgData name="Trish Wilson" userId="1a8d7cc3620296f7" providerId="LiveId" clId="{C9F99473-1852-4A32-BA7C-B713BD2FF61A}" dt="2025-02-13T20:42:24.257" v="452"/>
        <pc:sldMkLst>
          <pc:docMk/>
          <pc:sldMk cId="1652091826" sldId="542"/>
        </pc:sldMkLst>
      </pc:sldChg>
    </pc:docChg>
  </pc:docChgLst>
  <pc:docChgLst>
    <pc:chgData name="Kerrie Shanahan" userId="ae473d9f-76e9-476f-892f-2674ea963afc" providerId="ADAL" clId="{04EDA993-373A-461E-8A80-5DDE2A1A864C}"/>
    <pc:docChg chg="undo custSel modSld">
      <pc:chgData name="Kerrie Shanahan" userId="ae473d9f-76e9-476f-892f-2674ea963afc" providerId="ADAL" clId="{04EDA993-373A-461E-8A80-5DDE2A1A864C}" dt="2025-03-11T03:52:59.366" v="682" actId="113"/>
      <pc:docMkLst>
        <pc:docMk/>
      </pc:docMkLst>
      <pc:sldChg chg="modSp modNotesTx">
        <pc:chgData name="Kerrie Shanahan" userId="ae473d9f-76e9-476f-892f-2674ea963afc" providerId="ADAL" clId="{04EDA993-373A-461E-8A80-5DDE2A1A864C}" dt="2025-03-11T01:04:15.190" v="296" actId="20577"/>
        <pc:sldMkLst>
          <pc:docMk/>
          <pc:sldMk cId="3096463887" sldId="468"/>
        </pc:sldMkLst>
        <pc:spChg chg="mod">
          <ac:chgData name="Kerrie Shanahan" userId="ae473d9f-76e9-476f-892f-2674ea963afc" providerId="ADAL" clId="{04EDA993-373A-461E-8A80-5DDE2A1A864C}" dt="2025-03-03T01:31:20.602" v="7" actId="20577"/>
          <ac:spMkLst>
            <pc:docMk/>
            <pc:sldMk cId="3096463887" sldId="468"/>
            <ac:spMk id="3" creationId="{FD1E8E2A-C0E2-AF61-DA0B-212D0084F30C}"/>
          </ac:spMkLst>
        </pc:spChg>
      </pc:sldChg>
      <pc:sldChg chg="modSp modNotesTx">
        <pc:chgData name="Kerrie Shanahan" userId="ae473d9f-76e9-476f-892f-2674ea963afc" providerId="ADAL" clId="{04EDA993-373A-461E-8A80-5DDE2A1A864C}" dt="2025-03-11T03:09:51.377" v="671" actId="20577"/>
        <pc:sldMkLst>
          <pc:docMk/>
          <pc:sldMk cId="3461911102" sldId="469"/>
        </pc:sldMkLst>
        <pc:spChg chg="mod">
          <ac:chgData name="Kerrie Shanahan" userId="ae473d9f-76e9-476f-892f-2674ea963afc" providerId="ADAL" clId="{04EDA993-373A-461E-8A80-5DDE2A1A864C}" dt="2025-03-03T01:31:25.576" v="11" actId="20577"/>
          <ac:spMkLst>
            <pc:docMk/>
            <pc:sldMk cId="3461911102" sldId="469"/>
            <ac:spMk id="2" creationId="{1BE36B5E-75BA-32BA-F69D-E717B63836DE}"/>
          </ac:spMkLst>
        </pc:spChg>
      </pc:sldChg>
      <pc:sldChg chg="modSp modNotesTx">
        <pc:chgData name="Kerrie Shanahan" userId="ae473d9f-76e9-476f-892f-2674ea963afc" providerId="ADAL" clId="{04EDA993-373A-461E-8A80-5DDE2A1A864C}" dt="2025-03-11T03:08:56.278" v="658" actId="20577"/>
        <pc:sldMkLst>
          <pc:docMk/>
          <pc:sldMk cId="3868218024" sldId="470"/>
        </pc:sldMkLst>
        <pc:spChg chg="mod">
          <ac:chgData name="Kerrie Shanahan" userId="ae473d9f-76e9-476f-892f-2674ea963afc" providerId="ADAL" clId="{04EDA993-373A-461E-8A80-5DDE2A1A864C}" dt="2025-03-03T01:31:28.705" v="13" actId="20577"/>
          <ac:spMkLst>
            <pc:docMk/>
            <pc:sldMk cId="3868218024" sldId="470"/>
            <ac:spMk id="2" creationId="{1988368E-2F03-0F16-45E5-708666478D86}"/>
          </ac:spMkLst>
        </pc:spChg>
      </pc:sldChg>
      <pc:sldChg chg="modSp modNotesTx">
        <pc:chgData name="Kerrie Shanahan" userId="ae473d9f-76e9-476f-892f-2674ea963afc" providerId="ADAL" clId="{04EDA993-373A-461E-8A80-5DDE2A1A864C}" dt="2025-03-11T03:09:45.263" v="669" actId="20577"/>
        <pc:sldMkLst>
          <pc:docMk/>
          <pc:sldMk cId="2325795097" sldId="471"/>
        </pc:sldMkLst>
        <pc:spChg chg="mod">
          <ac:chgData name="Kerrie Shanahan" userId="ae473d9f-76e9-476f-892f-2674ea963afc" providerId="ADAL" clId="{04EDA993-373A-461E-8A80-5DDE2A1A864C}" dt="2025-03-03T01:31:31.472" v="15" actId="20577"/>
          <ac:spMkLst>
            <pc:docMk/>
            <pc:sldMk cId="2325795097" sldId="471"/>
            <ac:spMk id="2" creationId="{F24D420C-8F89-1FBF-79C7-7B14EC8D1A39}"/>
          </ac:spMkLst>
        </pc:spChg>
      </pc:sldChg>
      <pc:sldChg chg="modSp mod">
        <pc:chgData name="Kerrie Shanahan" userId="ae473d9f-76e9-476f-892f-2674ea963afc" providerId="ADAL" clId="{04EDA993-373A-461E-8A80-5DDE2A1A864C}" dt="2025-03-11T01:20:58.553" v="462" actId="962"/>
        <pc:sldMkLst>
          <pc:docMk/>
          <pc:sldMk cId="2806691242" sldId="472"/>
        </pc:sldMkLst>
        <pc:spChg chg="mod">
          <ac:chgData name="Kerrie Shanahan" userId="ae473d9f-76e9-476f-892f-2674ea963afc" providerId="ADAL" clId="{04EDA993-373A-461E-8A80-5DDE2A1A864C}" dt="2025-03-03T01:31:40.953" v="21" actId="20577"/>
          <ac:spMkLst>
            <pc:docMk/>
            <pc:sldMk cId="2806691242" sldId="472"/>
            <ac:spMk id="3" creationId="{0FCABDBD-1364-4318-7D85-679A97FA2F54}"/>
          </ac:spMkLst>
        </pc:spChg>
        <pc:picChg chg="mod">
          <ac:chgData name="Kerrie Shanahan" userId="ae473d9f-76e9-476f-892f-2674ea963afc" providerId="ADAL" clId="{04EDA993-373A-461E-8A80-5DDE2A1A864C}" dt="2025-03-11T01:20:58.553" v="462" actId="962"/>
          <ac:picMkLst>
            <pc:docMk/>
            <pc:sldMk cId="2806691242" sldId="472"/>
            <ac:picMk id="10" creationId="{62FCA057-CE2B-8851-329A-E412458B616C}"/>
          </ac:picMkLst>
        </pc:picChg>
      </pc:sldChg>
      <pc:sldChg chg="modSp">
        <pc:chgData name="Kerrie Shanahan" userId="ae473d9f-76e9-476f-892f-2674ea963afc" providerId="ADAL" clId="{04EDA993-373A-461E-8A80-5DDE2A1A864C}" dt="2025-03-03T01:31:35.449" v="17" actId="20577"/>
        <pc:sldMkLst>
          <pc:docMk/>
          <pc:sldMk cId="2667868244" sldId="473"/>
        </pc:sldMkLst>
        <pc:spChg chg="mod">
          <ac:chgData name="Kerrie Shanahan" userId="ae473d9f-76e9-476f-892f-2674ea963afc" providerId="ADAL" clId="{04EDA993-373A-461E-8A80-5DDE2A1A864C}" dt="2025-03-03T01:31:35.449" v="17" actId="20577"/>
          <ac:spMkLst>
            <pc:docMk/>
            <pc:sldMk cId="2667868244" sldId="473"/>
            <ac:spMk id="2" creationId="{5F055C93-EF49-321C-4745-5829316D7656}"/>
          </ac:spMkLst>
        </pc:spChg>
      </pc:sldChg>
      <pc:sldChg chg="modSp">
        <pc:chgData name="Kerrie Shanahan" userId="ae473d9f-76e9-476f-892f-2674ea963afc" providerId="ADAL" clId="{04EDA993-373A-461E-8A80-5DDE2A1A864C}" dt="2025-03-03T01:31:38.444" v="19" actId="20577"/>
        <pc:sldMkLst>
          <pc:docMk/>
          <pc:sldMk cId="1436218551" sldId="474"/>
        </pc:sldMkLst>
        <pc:spChg chg="mod">
          <ac:chgData name="Kerrie Shanahan" userId="ae473d9f-76e9-476f-892f-2674ea963afc" providerId="ADAL" clId="{04EDA993-373A-461E-8A80-5DDE2A1A864C}" dt="2025-03-03T01:31:38.444" v="19" actId="20577"/>
          <ac:spMkLst>
            <pc:docMk/>
            <pc:sldMk cId="1436218551" sldId="474"/>
            <ac:spMk id="3" creationId="{27702879-ADED-CEAF-AEA5-BC72AA2958F5}"/>
          </ac:spMkLst>
        </pc:spChg>
      </pc:sldChg>
      <pc:sldChg chg="modSp">
        <pc:chgData name="Kerrie Shanahan" userId="ae473d9f-76e9-476f-892f-2674ea963afc" providerId="ADAL" clId="{04EDA993-373A-461E-8A80-5DDE2A1A864C}" dt="2025-03-03T01:31:45.213" v="25" actId="20577"/>
        <pc:sldMkLst>
          <pc:docMk/>
          <pc:sldMk cId="908412850" sldId="475"/>
        </pc:sldMkLst>
        <pc:spChg chg="mod">
          <ac:chgData name="Kerrie Shanahan" userId="ae473d9f-76e9-476f-892f-2674ea963afc" providerId="ADAL" clId="{04EDA993-373A-461E-8A80-5DDE2A1A864C}" dt="2025-03-03T01:31:45.213" v="25" actId="20577"/>
          <ac:spMkLst>
            <pc:docMk/>
            <pc:sldMk cId="908412850" sldId="475"/>
            <ac:spMk id="2" creationId="{998B0516-BFA3-89C2-E828-68E7EF35BEE9}"/>
          </ac:spMkLst>
        </pc:spChg>
      </pc:sldChg>
      <pc:sldChg chg="modSp">
        <pc:chgData name="Kerrie Shanahan" userId="ae473d9f-76e9-476f-892f-2674ea963afc" providerId="ADAL" clId="{04EDA993-373A-461E-8A80-5DDE2A1A864C}" dt="2025-03-03T01:31:48.625" v="27" actId="20577"/>
        <pc:sldMkLst>
          <pc:docMk/>
          <pc:sldMk cId="1716554648" sldId="476"/>
        </pc:sldMkLst>
        <pc:spChg chg="mod">
          <ac:chgData name="Kerrie Shanahan" userId="ae473d9f-76e9-476f-892f-2674ea963afc" providerId="ADAL" clId="{04EDA993-373A-461E-8A80-5DDE2A1A864C}" dt="2025-03-03T01:31:48.625" v="27" actId="20577"/>
          <ac:spMkLst>
            <pc:docMk/>
            <pc:sldMk cId="1716554648" sldId="476"/>
            <ac:spMk id="2" creationId="{2B9DBDC8-94F4-1886-22FC-CB4317025FE9}"/>
          </ac:spMkLst>
        </pc:spChg>
      </pc:sldChg>
      <pc:sldChg chg="modSp">
        <pc:chgData name="Kerrie Shanahan" userId="ae473d9f-76e9-476f-892f-2674ea963afc" providerId="ADAL" clId="{04EDA993-373A-461E-8A80-5DDE2A1A864C}" dt="2025-03-03T01:31:54.502" v="31" actId="20577"/>
        <pc:sldMkLst>
          <pc:docMk/>
          <pc:sldMk cId="2664320030" sldId="478"/>
        </pc:sldMkLst>
        <pc:spChg chg="mod">
          <ac:chgData name="Kerrie Shanahan" userId="ae473d9f-76e9-476f-892f-2674ea963afc" providerId="ADAL" clId="{04EDA993-373A-461E-8A80-5DDE2A1A864C}" dt="2025-03-03T01:31:54.502" v="31" actId="20577"/>
          <ac:spMkLst>
            <pc:docMk/>
            <pc:sldMk cId="2664320030" sldId="478"/>
            <ac:spMk id="2" creationId="{F72020D5-BC65-F247-A84A-90C6C9DF75C7}"/>
          </ac:spMkLst>
        </pc:spChg>
      </pc:sldChg>
      <pc:sldChg chg="modSp">
        <pc:chgData name="Kerrie Shanahan" userId="ae473d9f-76e9-476f-892f-2674ea963afc" providerId="ADAL" clId="{04EDA993-373A-461E-8A80-5DDE2A1A864C}" dt="2025-03-03T01:31:58.118" v="33" actId="20577"/>
        <pc:sldMkLst>
          <pc:docMk/>
          <pc:sldMk cId="1611399072" sldId="479"/>
        </pc:sldMkLst>
        <pc:spChg chg="mod">
          <ac:chgData name="Kerrie Shanahan" userId="ae473d9f-76e9-476f-892f-2674ea963afc" providerId="ADAL" clId="{04EDA993-373A-461E-8A80-5DDE2A1A864C}" dt="2025-03-03T01:31:58.118" v="33" actId="20577"/>
          <ac:spMkLst>
            <pc:docMk/>
            <pc:sldMk cId="1611399072" sldId="479"/>
            <ac:spMk id="3" creationId="{8BECF971-36CD-FCCB-6BA6-8EFFDE67F866}"/>
          </ac:spMkLst>
        </pc:spChg>
      </pc:sldChg>
      <pc:sldChg chg="modSp">
        <pc:chgData name="Kerrie Shanahan" userId="ae473d9f-76e9-476f-892f-2674ea963afc" providerId="ADAL" clId="{04EDA993-373A-461E-8A80-5DDE2A1A864C}" dt="2025-03-03T01:32:08.042" v="39" actId="20577"/>
        <pc:sldMkLst>
          <pc:docMk/>
          <pc:sldMk cId="3005270447" sldId="480"/>
        </pc:sldMkLst>
        <pc:spChg chg="mod">
          <ac:chgData name="Kerrie Shanahan" userId="ae473d9f-76e9-476f-892f-2674ea963afc" providerId="ADAL" clId="{04EDA993-373A-461E-8A80-5DDE2A1A864C}" dt="2025-03-03T01:32:08.042" v="39" actId="20577"/>
          <ac:spMkLst>
            <pc:docMk/>
            <pc:sldMk cId="3005270447" sldId="480"/>
            <ac:spMk id="3" creationId="{9D1BDE1A-4999-C86D-BC0C-A39F03EF6106}"/>
          </ac:spMkLst>
        </pc:spChg>
      </pc:sldChg>
      <pc:sldChg chg="modSp">
        <pc:chgData name="Kerrie Shanahan" userId="ae473d9f-76e9-476f-892f-2674ea963afc" providerId="ADAL" clId="{04EDA993-373A-461E-8A80-5DDE2A1A864C}" dt="2025-03-03T01:32:15.450" v="43" actId="20577"/>
        <pc:sldMkLst>
          <pc:docMk/>
          <pc:sldMk cId="4046771955" sldId="481"/>
        </pc:sldMkLst>
        <pc:spChg chg="mod">
          <ac:chgData name="Kerrie Shanahan" userId="ae473d9f-76e9-476f-892f-2674ea963afc" providerId="ADAL" clId="{04EDA993-373A-461E-8A80-5DDE2A1A864C}" dt="2025-03-03T01:32:15.450" v="43" actId="20577"/>
          <ac:spMkLst>
            <pc:docMk/>
            <pc:sldMk cId="4046771955" sldId="481"/>
            <ac:spMk id="3" creationId="{C12916A5-3719-DB1A-A8B7-626899E9898B}"/>
          </ac:spMkLst>
        </pc:spChg>
      </pc:sldChg>
      <pc:sldChg chg="modSp">
        <pc:chgData name="Kerrie Shanahan" userId="ae473d9f-76e9-476f-892f-2674ea963afc" providerId="ADAL" clId="{04EDA993-373A-461E-8A80-5DDE2A1A864C}" dt="2025-03-03T01:32:19.960" v="47" actId="20577"/>
        <pc:sldMkLst>
          <pc:docMk/>
          <pc:sldMk cId="43502053" sldId="482"/>
        </pc:sldMkLst>
        <pc:spChg chg="mod">
          <ac:chgData name="Kerrie Shanahan" userId="ae473d9f-76e9-476f-892f-2674ea963afc" providerId="ADAL" clId="{04EDA993-373A-461E-8A80-5DDE2A1A864C}" dt="2025-03-03T01:32:19.960" v="47" actId="20577"/>
          <ac:spMkLst>
            <pc:docMk/>
            <pc:sldMk cId="43502053" sldId="482"/>
            <ac:spMk id="3" creationId="{E92BC580-CCAA-EFF1-BAD6-BDBCF9D58CE4}"/>
          </ac:spMkLst>
        </pc:spChg>
      </pc:sldChg>
      <pc:sldChg chg="modSp">
        <pc:chgData name="Kerrie Shanahan" userId="ae473d9f-76e9-476f-892f-2674ea963afc" providerId="ADAL" clId="{04EDA993-373A-461E-8A80-5DDE2A1A864C}" dt="2025-03-03T01:32:11.722" v="41" actId="20577"/>
        <pc:sldMkLst>
          <pc:docMk/>
          <pc:sldMk cId="1436297680" sldId="483"/>
        </pc:sldMkLst>
        <pc:spChg chg="mod">
          <ac:chgData name="Kerrie Shanahan" userId="ae473d9f-76e9-476f-892f-2674ea963afc" providerId="ADAL" clId="{04EDA993-373A-461E-8A80-5DDE2A1A864C}" dt="2025-03-03T01:32:11.722" v="41" actId="20577"/>
          <ac:spMkLst>
            <pc:docMk/>
            <pc:sldMk cId="1436297680" sldId="483"/>
            <ac:spMk id="3" creationId="{52A82B59-95BF-B39F-F110-DCF65E231F99}"/>
          </ac:spMkLst>
        </pc:spChg>
      </pc:sldChg>
      <pc:sldChg chg="modSp mod modNotesTx">
        <pc:chgData name="Kerrie Shanahan" userId="ae473d9f-76e9-476f-892f-2674ea963afc" providerId="ADAL" clId="{04EDA993-373A-461E-8A80-5DDE2A1A864C}" dt="2025-03-11T01:21:12.939" v="540" actId="962"/>
        <pc:sldMkLst>
          <pc:docMk/>
          <pc:sldMk cId="202420733" sldId="485"/>
        </pc:sldMkLst>
        <pc:spChg chg="mod">
          <ac:chgData name="Kerrie Shanahan" userId="ae473d9f-76e9-476f-892f-2674ea963afc" providerId="ADAL" clId="{04EDA993-373A-461E-8A80-5DDE2A1A864C}" dt="2025-03-03T01:32:27.473" v="51" actId="20577"/>
          <ac:spMkLst>
            <pc:docMk/>
            <pc:sldMk cId="202420733" sldId="485"/>
            <ac:spMk id="3" creationId="{82813CB2-AFBB-9F54-EE63-176662AFDEA2}"/>
          </ac:spMkLst>
        </pc:spChg>
        <pc:picChg chg="mod">
          <ac:chgData name="Kerrie Shanahan" userId="ae473d9f-76e9-476f-892f-2674ea963afc" providerId="ADAL" clId="{04EDA993-373A-461E-8A80-5DDE2A1A864C}" dt="2025-03-11T01:21:12.939" v="540" actId="962"/>
          <ac:picMkLst>
            <pc:docMk/>
            <pc:sldMk cId="202420733" sldId="485"/>
            <ac:picMk id="2" creationId="{15ECFB37-D6C5-F34F-AFD3-233779850918}"/>
          </ac:picMkLst>
        </pc:picChg>
      </pc:sldChg>
      <pc:sldChg chg="modSp">
        <pc:chgData name="Kerrie Shanahan" userId="ae473d9f-76e9-476f-892f-2674ea963afc" providerId="ADAL" clId="{04EDA993-373A-461E-8A80-5DDE2A1A864C}" dt="2025-03-03T01:32:31.715" v="53" actId="20577"/>
        <pc:sldMkLst>
          <pc:docMk/>
          <pc:sldMk cId="2252570692" sldId="486"/>
        </pc:sldMkLst>
        <pc:spChg chg="mod">
          <ac:chgData name="Kerrie Shanahan" userId="ae473d9f-76e9-476f-892f-2674ea963afc" providerId="ADAL" clId="{04EDA993-373A-461E-8A80-5DDE2A1A864C}" dt="2025-03-03T01:32:31.715" v="53" actId="20577"/>
          <ac:spMkLst>
            <pc:docMk/>
            <pc:sldMk cId="2252570692" sldId="486"/>
            <ac:spMk id="4" creationId="{D2B05D3C-D2BB-8F9E-23BF-45075E78164F}"/>
          </ac:spMkLst>
        </pc:spChg>
      </pc:sldChg>
      <pc:sldChg chg="modSp">
        <pc:chgData name="Kerrie Shanahan" userId="ae473d9f-76e9-476f-892f-2674ea963afc" providerId="ADAL" clId="{04EDA993-373A-461E-8A80-5DDE2A1A864C}" dt="2025-03-03T01:32:23.202" v="49" actId="20577"/>
        <pc:sldMkLst>
          <pc:docMk/>
          <pc:sldMk cId="3539524888" sldId="493"/>
        </pc:sldMkLst>
        <pc:spChg chg="mod">
          <ac:chgData name="Kerrie Shanahan" userId="ae473d9f-76e9-476f-892f-2674ea963afc" providerId="ADAL" clId="{04EDA993-373A-461E-8A80-5DDE2A1A864C}" dt="2025-03-03T01:32:23.202" v="49" actId="20577"/>
          <ac:spMkLst>
            <pc:docMk/>
            <pc:sldMk cId="3539524888" sldId="493"/>
            <ac:spMk id="16" creationId="{6E50D7FC-9741-5E02-D297-E7BA7FECB27A}"/>
          </ac:spMkLst>
        </pc:spChg>
      </pc:sldChg>
      <pc:sldChg chg="modSp">
        <pc:chgData name="Kerrie Shanahan" userId="ae473d9f-76e9-476f-892f-2674ea963afc" providerId="ADAL" clId="{04EDA993-373A-461E-8A80-5DDE2A1A864C}" dt="2025-03-03T01:32:35.505" v="55" actId="20577"/>
        <pc:sldMkLst>
          <pc:docMk/>
          <pc:sldMk cId="2732659057" sldId="494"/>
        </pc:sldMkLst>
        <pc:spChg chg="mod">
          <ac:chgData name="Kerrie Shanahan" userId="ae473d9f-76e9-476f-892f-2674ea963afc" providerId="ADAL" clId="{04EDA993-373A-461E-8A80-5DDE2A1A864C}" dt="2025-03-03T01:32:35.505" v="55" actId="20577"/>
          <ac:spMkLst>
            <pc:docMk/>
            <pc:sldMk cId="2732659057" sldId="494"/>
            <ac:spMk id="2" creationId="{F0B81CA4-955B-BF09-3D19-B3115E1044A8}"/>
          </ac:spMkLst>
        </pc:spChg>
      </pc:sldChg>
      <pc:sldChg chg="modSp modNotesTx">
        <pc:chgData name="Kerrie Shanahan" userId="ae473d9f-76e9-476f-892f-2674ea963afc" providerId="ADAL" clId="{04EDA993-373A-461E-8A80-5DDE2A1A864C}" dt="2025-03-11T00:58:26.375" v="149" actId="20577"/>
        <pc:sldMkLst>
          <pc:docMk/>
          <pc:sldMk cId="4152176365" sldId="496"/>
        </pc:sldMkLst>
        <pc:spChg chg="mod">
          <ac:chgData name="Kerrie Shanahan" userId="ae473d9f-76e9-476f-892f-2674ea963afc" providerId="ADAL" clId="{04EDA993-373A-461E-8A80-5DDE2A1A864C}" dt="2025-03-03T01:31:17.315" v="5" actId="20577"/>
          <ac:spMkLst>
            <pc:docMk/>
            <pc:sldMk cId="4152176365" sldId="496"/>
            <ac:spMk id="2" creationId="{183A8915-84C8-99E8-687E-344CE08A653B}"/>
          </ac:spMkLst>
        </pc:spChg>
      </pc:sldChg>
      <pc:sldChg chg="modSp modNotesTx">
        <pc:chgData name="Kerrie Shanahan" userId="ae473d9f-76e9-476f-892f-2674ea963afc" providerId="ADAL" clId="{04EDA993-373A-461E-8A80-5DDE2A1A864C}" dt="2025-03-11T01:04:20.076" v="302" actId="20577"/>
        <pc:sldMkLst>
          <pc:docMk/>
          <pc:sldMk cId="1512518187" sldId="502"/>
        </pc:sldMkLst>
        <pc:spChg chg="mod">
          <ac:chgData name="Kerrie Shanahan" userId="ae473d9f-76e9-476f-892f-2674ea963afc" providerId="ADAL" clId="{04EDA993-373A-461E-8A80-5DDE2A1A864C}" dt="2025-03-03T01:31:23.083" v="9" actId="20577"/>
          <ac:spMkLst>
            <pc:docMk/>
            <pc:sldMk cId="1512518187" sldId="502"/>
            <ac:spMk id="3" creationId="{92457AE1-D499-BD18-A6B2-69F3E4739C54}"/>
          </ac:spMkLst>
        </pc:spChg>
      </pc:sldChg>
      <pc:sldChg chg="modSp">
        <pc:chgData name="Kerrie Shanahan" userId="ae473d9f-76e9-476f-892f-2674ea963afc" providerId="ADAL" clId="{04EDA993-373A-461E-8A80-5DDE2A1A864C}" dt="2025-03-03T01:31:51.360" v="29" actId="20577"/>
        <pc:sldMkLst>
          <pc:docMk/>
          <pc:sldMk cId="3038693354" sldId="503"/>
        </pc:sldMkLst>
        <pc:spChg chg="mod">
          <ac:chgData name="Kerrie Shanahan" userId="ae473d9f-76e9-476f-892f-2674ea963afc" providerId="ADAL" clId="{04EDA993-373A-461E-8A80-5DDE2A1A864C}" dt="2025-03-03T01:31:51.360" v="29" actId="20577"/>
          <ac:spMkLst>
            <pc:docMk/>
            <pc:sldMk cId="3038693354" sldId="503"/>
            <ac:spMk id="2" creationId="{BF15A0FE-A206-A28E-2AD9-D7A2046E806D}"/>
          </ac:spMkLst>
        </pc:spChg>
      </pc:sldChg>
      <pc:sldChg chg="modNotesTx">
        <pc:chgData name="Kerrie Shanahan" userId="ae473d9f-76e9-476f-892f-2674ea963afc" providerId="ADAL" clId="{04EDA993-373A-461E-8A80-5DDE2A1A864C}" dt="2025-03-11T03:52:59.366" v="682" actId="113"/>
        <pc:sldMkLst>
          <pc:docMk/>
          <pc:sldMk cId="3980014215" sldId="519"/>
        </pc:sldMkLst>
      </pc:sldChg>
      <pc:sldChg chg="modSp mod">
        <pc:chgData name="Kerrie Shanahan" userId="ae473d9f-76e9-476f-892f-2674ea963afc" providerId="ADAL" clId="{04EDA993-373A-461E-8A80-5DDE2A1A864C}" dt="2025-03-03T01:33:04.561" v="57" actId="962"/>
        <pc:sldMkLst>
          <pc:docMk/>
          <pc:sldMk cId="3539928300" sldId="525"/>
        </pc:sldMkLst>
        <pc:spChg chg="mod">
          <ac:chgData name="Kerrie Shanahan" userId="ae473d9f-76e9-476f-892f-2674ea963afc" providerId="ADAL" clId="{04EDA993-373A-461E-8A80-5DDE2A1A864C}" dt="2025-03-03T01:33:04.561" v="57" actId="962"/>
          <ac:spMkLst>
            <pc:docMk/>
            <pc:sldMk cId="3539928300" sldId="525"/>
            <ac:spMk id="3" creationId="{947B518E-A6D3-7FB6-3D5E-E17FAB41F1BF}"/>
          </ac:spMkLst>
        </pc:spChg>
      </pc:sldChg>
      <pc:sldChg chg="modSp">
        <pc:chgData name="Kerrie Shanahan" userId="ae473d9f-76e9-476f-892f-2674ea963afc" providerId="ADAL" clId="{04EDA993-373A-461E-8A80-5DDE2A1A864C}" dt="2025-03-03T01:32:01.502" v="35" actId="20577"/>
        <pc:sldMkLst>
          <pc:docMk/>
          <pc:sldMk cId="845618479" sldId="541"/>
        </pc:sldMkLst>
        <pc:spChg chg="mod">
          <ac:chgData name="Kerrie Shanahan" userId="ae473d9f-76e9-476f-892f-2674ea963afc" providerId="ADAL" clId="{04EDA993-373A-461E-8A80-5DDE2A1A864C}" dt="2025-03-03T01:32:01.502" v="35" actId="20577"/>
          <ac:spMkLst>
            <pc:docMk/>
            <pc:sldMk cId="845618479" sldId="541"/>
            <ac:spMk id="2" creationId="{F72020D5-BC65-F247-A84A-90C6C9DF75C7}"/>
          </ac:spMkLst>
        </pc:spChg>
      </pc:sldChg>
      <pc:sldChg chg="modSp">
        <pc:chgData name="Kerrie Shanahan" userId="ae473d9f-76e9-476f-892f-2674ea963afc" providerId="ADAL" clId="{04EDA993-373A-461E-8A80-5DDE2A1A864C}" dt="2025-03-03T01:32:05.222" v="37" actId="20577"/>
        <pc:sldMkLst>
          <pc:docMk/>
          <pc:sldMk cId="1652091826" sldId="542"/>
        </pc:sldMkLst>
        <pc:spChg chg="mod">
          <ac:chgData name="Kerrie Shanahan" userId="ae473d9f-76e9-476f-892f-2674ea963afc" providerId="ADAL" clId="{04EDA993-373A-461E-8A80-5DDE2A1A864C}" dt="2025-03-03T01:32:05.222" v="37" actId="20577"/>
          <ac:spMkLst>
            <pc:docMk/>
            <pc:sldMk cId="1652091826" sldId="542"/>
            <ac:spMk id="3" creationId="{8BECF971-36CD-FCCB-6BA6-8EFFDE67F866}"/>
          </ac:spMkLst>
        </pc:spChg>
      </pc:sldChg>
      <pc:sldChg chg="modSp">
        <pc:chgData name="Kerrie Shanahan" userId="ae473d9f-76e9-476f-892f-2674ea963afc" providerId="ADAL" clId="{04EDA993-373A-461E-8A80-5DDE2A1A864C}" dt="2025-03-03T01:31:14.123" v="3" actId="20577"/>
        <pc:sldMkLst>
          <pc:docMk/>
          <pc:sldMk cId="1261740550" sldId="543"/>
        </pc:sldMkLst>
        <pc:spChg chg="mod">
          <ac:chgData name="Kerrie Shanahan" userId="ae473d9f-76e9-476f-892f-2674ea963afc" providerId="ADAL" clId="{04EDA993-373A-461E-8A80-5DDE2A1A864C}" dt="2025-03-03T01:31:14.123" v="3" actId="20577"/>
          <ac:spMkLst>
            <pc:docMk/>
            <pc:sldMk cId="1261740550" sldId="543"/>
            <ac:spMk id="11" creationId="{E3551850-4CC8-BE5E-4E47-D3F8BE73CC9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25/03/2025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25/03/2025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a:defRPr/>
            </a:pPr>
            <a:r>
              <a:rPr lang="en-AU" dirty="0"/>
              <a:t>Review of previously learned content (slides 2 to 11) takes approximately 10 minutes. </a:t>
            </a:r>
            <a:endParaRPr lang="en-AU" dirty="0">
              <a:cs typeface="Calibri"/>
            </a:endParaRPr>
          </a:p>
          <a:p>
            <a:pPr>
              <a:defRPr/>
            </a:pPr>
            <a:endParaRPr lang="en-AU" dirty="0"/>
          </a:p>
          <a:p>
            <a:pPr>
              <a:defRPr/>
            </a:pPr>
            <a:r>
              <a:rPr lang="en-AU" dirty="0"/>
              <a:t>Explicit teaching of:</a:t>
            </a:r>
          </a:p>
          <a:p>
            <a:pPr marL="171450" indent="-171450">
              <a:buFont typeface="Arial" panose="020B0604020202020204" pitchFamily="34" charset="0"/>
              <a:buChar char="•"/>
              <a:defRPr/>
            </a:pPr>
            <a:r>
              <a:rPr lang="en-AU" dirty="0"/>
              <a:t>new phonemic awareness skills (slides 12 and 13) </a:t>
            </a:r>
          </a:p>
          <a:p>
            <a:pPr marL="171450" indent="-171450">
              <a:buFont typeface="Arial" panose="020B0604020202020204" pitchFamily="34" charset="0"/>
              <a:buChar char="•"/>
              <a:defRPr/>
            </a:pPr>
            <a:r>
              <a:rPr lang="en-AU" dirty="0"/>
              <a:t>short vowel sounds and closed syllables (slides 14 to 43)</a:t>
            </a:r>
          </a:p>
          <a:p>
            <a:pPr marL="171450" indent="-171450">
              <a:buFont typeface="Arial" panose="020B0604020202020204" pitchFamily="34" charset="0"/>
              <a:buChar char="•"/>
              <a:defRPr/>
            </a:pPr>
            <a:r>
              <a:rPr lang="en-AU" dirty="0"/>
              <a:t>the new irregular words </a:t>
            </a:r>
            <a:r>
              <a:rPr lang="en-AU" b="1" dirty="0"/>
              <a:t>one </a:t>
            </a:r>
            <a:r>
              <a:rPr lang="en-AU" b="0" dirty="0"/>
              <a:t>and </a:t>
            </a:r>
            <a:r>
              <a:rPr lang="en-AU" b="1" dirty="0"/>
              <a:t>your</a:t>
            </a:r>
            <a:r>
              <a:rPr lang="en-AU" b="0" dirty="0"/>
              <a:t> (slides 33 to 36).</a:t>
            </a:r>
          </a:p>
          <a:p>
            <a:pPr>
              <a:defRPr/>
            </a:pPr>
            <a:r>
              <a:rPr lang="en-AU" b="0" dirty="0"/>
              <a:t>T</a:t>
            </a:r>
            <a:r>
              <a:rPr lang="en-AU" dirty="0"/>
              <a:t>akes approximately 30 minutes. </a:t>
            </a:r>
          </a:p>
          <a:p>
            <a:pPr>
              <a:defRPr/>
            </a:pPr>
            <a:endParaRPr lang="en-AU" dirty="0">
              <a:cs typeface="Calibri"/>
            </a:endParaRPr>
          </a:p>
          <a:p>
            <a:pPr>
              <a:defRPr/>
            </a:pPr>
            <a:r>
              <a:rPr lang="en-AU" dirty="0">
                <a:cs typeface="Calibri"/>
              </a:rPr>
              <a:t>Note: </a:t>
            </a:r>
          </a:p>
          <a:p>
            <a:pPr marL="171450" indent="-171450">
              <a:buFont typeface="Arial" panose="020B0604020202020204" pitchFamily="34" charset="0"/>
              <a:buChar char="•"/>
              <a:defRPr/>
            </a:pPr>
            <a:r>
              <a:rPr lang="en-AU" dirty="0">
                <a:cs typeface="Calibri"/>
              </a:rPr>
              <a:t>The lessons in Phase 6 may take up to 40 minutes. </a:t>
            </a:r>
          </a:p>
          <a:p>
            <a:pPr marL="171450" indent="-171450">
              <a:buFont typeface="Arial" panose="020B0604020202020204" pitchFamily="34" charset="0"/>
              <a:buChar char="•"/>
              <a:defRPr/>
            </a:pPr>
            <a:r>
              <a:rPr lang="en-AU" dirty="0">
                <a:cs typeface="Calibri"/>
              </a:rPr>
              <a:t>New concepts are introduced and so the structure is slightly different to Phases 1 to 5. </a:t>
            </a:r>
          </a:p>
          <a:p>
            <a:pPr marL="171450" indent="-171450">
              <a:buFont typeface="Arial" panose="020B0604020202020204" pitchFamily="34" charset="0"/>
              <a:buChar char="•"/>
              <a:defRPr/>
            </a:pPr>
            <a:r>
              <a:rPr lang="en-AU" dirty="0">
                <a:cs typeface="Calibri"/>
              </a:rPr>
              <a:t>You may like to take some extra time to preview this lesson before teaching.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r>
              <a:rPr lang="en-US" b="1" dirty="0"/>
              <a:t>Lesson preparation</a:t>
            </a:r>
          </a:p>
          <a:p>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Go to the download folder for this phase; it includes a Word file for the student sheet for this lesson. </a:t>
            </a:r>
            <a:r>
              <a:rPr lang="en-US" dirty="0">
                <a:effectLst/>
              </a:rPr>
              <a:t>Print one student sheet for each student </a:t>
            </a:r>
            <a:r>
              <a:rPr lang="en-AU" u="none" dirty="0"/>
              <a:t>(to be used with slide 42).</a:t>
            </a:r>
            <a:endParaRPr lang="en-AU" u="none"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Prepare application tasks for independent practice (slide 43). For example, you could use the Phonics pair-game templates found on the Literacy Hub (https://www.literacyhub.edu.au/search/phonics-pair-game-templates/) and add words containing letter</a:t>
            </a:r>
            <a:r>
              <a:rPr lang="en-AU" sz="1800" dirty="0">
                <a:effectLst/>
                <a:latin typeface="Calibri" panose="020F0502020204030204" pitchFamily="34" charset="0"/>
                <a:ea typeface="Calibri" panose="020F0502020204030204" pitchFamily="34" charset="0"/>
              </a:rPr>
              <a:t>–</a:t>
            </a:r>
            <a:r>
              <a:rPr lang="en-AU" dirty="0"/>
              <a:t>sound correspondences students have already learned. </a:t>
            </a:r>
          </a:p>
          <a:p>
            <a:endParaRPr lang="en-US" b="1"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a:t>
            </a:fld>
            <a:endParaRPr lang="en-AU"/>
          </a:p>
        </p:txBody>
      </p:sp>
    </p:spTree>
    <p:extLst>
      <p:ext uri="{BB962C8B-B14F-4D97-AF65-F5344CB8AC3E}">
        <p14:creationId xmlns:p14="http://schemas.microsoft.com/office/powerpoint/2010/main" val="31295171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B938A-501C-C8AB-D5C0-18731AE90E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64D3B4-7670-DE92-E8A5-2B4F5FB6D6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B261F7-EB0F-AA5F-76CA-EA6DCC29754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Tell students the sentence they are going to write: </a:t>
            </a:r>
            <a:r>
              <a:rPr lang="en-US" b="1" dirty="0"/>
              <a:t>They like to wag and jig on a box.</a:t>
            </a:r>
            <a:r>
              <a:rPr lang="en-US" dirty="0"/>
              <a:t> Then have students repeat the sentence to you.</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Ask students to write the sentence on their mini-whiteboard or on paper.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the sentence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a:extLst>
              <a:ext uri="{FF2B5EF4-FFF2-40B4-BE49-F238E27FC236}">
                <a16:creationId xmlns:a16="http://schemas.microsoft.com/office/drawing/2014/main" id="{0C4AB218-12F6-4589-80D2-01E4A0B9970B}"/>
              </a:ext>
            </a:extLst>
          </p:cNvPr>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14570497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2115D1-AFA6-DBA4-8287-041350BF82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CAB06A-E665-FDC6-31CE-DC7B797FB8A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6CCC10-AA2A-CCEE-1ED8-886D244BEB74}"/>
              </a:ext>
            </a:extLst>
          </p:cNvPr>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dirty="0"/>
              <a:t>You might like to give students a short break before starting the explicit teaching section.</a:t>
            </a:r>
          </a:p>
          <a:p>
            <a:endParaRPr lang="en-US" dirty="0"/>
          </a:p>
        </p:txBody>
      </p:sp>
      <p:sp>
        <p:nvSpPr>
          <p:cNvPr id="4" name="Slide Number Placeholder 3">
            <a:extLst>
              <a:ext uri="{FF2B5EF4-FFF2-40B4-BE49-F238E27FC236}">
                <a16:creationId xmlns:a16="http://schemas.microsoft.com/office/drawing/2014/main" id="{F91CFA23-30CB-6AE1-6A9A-C4ECAF9492A0}"/>
              </a:ext>
            </a:extLst>
          </p:cNvPr>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4967823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b="1" dirty="0"/>
          </a:p>
          <a:p>
            <a:r>
              <a:rPr lang="en-US" b="1" dirty="0"/>
              <a:t>Build it, swap it: </a:t>
            </a:r>
            <a:r>
              <a:rPr lang="en-US" b="0" dirty="0"/>
              <a:t>substitution of initial and final sounds in written CVC words</a:t>
            </a: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Note: </a:t>
            </a:r>
            <a:endParaRPr lang="en-US" b="0"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This phonemic awareness activity incorporates the use of already taught letter</a:t>
            </a:r>
            <a:r>
              <a:rPr lang="en-AU" sz="1800" dirty="0">
                <a:effectLst/>
                <a:latin typeface="Calibri" panose="020F0502020204030204" pitchFamily="34" charset="0"/>
                <a:ea typeface="Calibri" panose="020F0502020204030204" pitchFamily="34" charset="0"/>
              </a:rPr>
              <a:t>–</a:t>
            </a:r>
            <a:r>
              <a:rPr lang="en-US" b="0" dirty="0"/>
              <a:t>sound correspondences. </a:t>
            </a:r>
            <a:endParaRPr lang="en-US" b="0"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Students should continue to be given other opportunities to practise phonemic awareness skills orally with </a:t>
            </a:r>
            <a:r>
              <a:rPr lang="en-US" b="0" i="0" dirty="0"/>
              <a:t>all</a:t>
            </a:r>
            <a:r>
              <a:rPr lang="en-US" b="0" dirty="0"/>
              <a:t> English speech sounds and varied word types. </a:t>
            </a:r>
            <a:endParaRPr lang="en-US" b="0" dirty="0">
              <a:ea typeface="Calibri"/>
              <a:cs typeface="Calibri"/>
            </a:endParaRPr>
          </a:p>
          <a:p>
            <a:endParaRPr lang="en-US" b="0" dirty="0"/>
          </a:p>
          <a:p>
            <a:r>
              <a:rPr lang="en-US" b="0" dirty="0"/>
              <a:t>Say:</a:t>
            </a:r>
            <a:r>
              <a:rPr lang="en-US" b="0" i="1" dirty="0"/>
              <a:t> I’ll use letters and sounds we know to build and change some words. Let’s go!</a:t>
            </a:r>
            <a:endParaRPr lang="en-US" b="0" i="1" dirty="0">
              <a:ea typeface="Calibri"/>
              <a:cs typeface="Calibri"/>
            </a:endParaRPr>
          </a:p>
          <a:p>
            <a:endParaRPr lang="en-US" b="0" dirty="0"/>
          </a:p>
          <a:p>
            <a:r>
              <a:rPr lang="en-US" b="0" dirty="0"/>
              <a:t>Explain that you will use the consonants and the vowel on the slide to build a CVC word. Then you will change the word, one letter at a time to build new words.</a:t>
            </a:r>
            <a:endParaRPr lang="en-US" b="0" dirty="0">
              <a:ea typeface="Calibri"/>
              <a:cs typeface="Calibri"/>
            </a:endParaRPr>
          </a:p>
          <a:p>
            <a:endParaRPr lang="en-US" b="0" dirty="0"/>
          </a:p>
          <a:p>
            <a:r>
              <a:rPr lang="en-US" b="0" dirty="0"/>
              <a:t>Refer to the letters you use on the slide as you write them on the class whiteboard.</a:t>
            </a:r>
            <a:endParaRPr lang="en-US" b="0"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Say: </a:t>
            </a:r>
            <a:r>
              <a:rPr lang="en-US" b="0" i="1" dirty="0"/>
              <a:t>I’ll start by building the word </a:t>
            </a:r>
            <a:r>
              <a:rPr lang="en-US" b="1" i="1" dirty="0"/>
              <a:t>kip</a:t>
            </a:r>
            <a:r>
              <a:rPr lang="en-US" b="0" i="1" dirty="0"/>
              <a:t>.</a:t>
            </a:r>
            <a:r>
              <a:rPr lang="en-US" b="1" i="0" dirty="0"/>
              <a:t> </a:t>
            </a:r>
            <a:r>
              <a:rPr lang="en-US" b="0" i="1" dirty="0"/>
              <a:t>First, I need the consonant, </a:t>
            </a:r>
            <a:r>
              <a:rPr lang="en-US" b="1" i="1" dirty="0"/>
              <a:t>k</a:t>
            </a:r>
            <a:r>
              <a:rPr lang="en-US" b="0" i="1" dirty="0"/>
              <a:t>.</a:t>
            </a:r>
            <a:br>
              <a:rPr lang="en-US" b="0" i="1" dirty="0">
                <a:ea typeface="Calibri"/>
                <a:cs typeface="Calibri"/>
              </a:rPr>
            </a:br>
            <a:r>
              <a:rPr lang="en-US" b="0" i="0" dirty="0"/>
              <a:t>Write </a:t>
            </a:r>
            <a:r>
              <a:rPr lang="en-US" b="1" i="0" dirty="0"/>
              <a:t>k</a:t>
            </a:r>
            <a:r>
              <a:rPr lang="en-US" b="0" i="0" dirty="0"/>
              <a:t> on your board as you say: </a:t>
            </a:r>
            <a:r>
              <a:rPr lang="en-US" b="0" i="1" dirty="0"/>
              <a:t>/k/.</a:t>
            </a:r>
            <a:endParaRPr lang="en-US" b="0" i="1" dirty="0">
              <a:ea typeface="Calibri"/>
              <a:cs typeface="Calibri"/>
            </a:endParaRPr>
          </a:p>
          <a:p>
            <a:pPr marL="171450" indent="-171450">
              <a:buFont typeface="Arial" panose="020B0604020202020204" pitchFamily="34" charset="0"/>
              <a:buChar char="•"/>
              <a:defRPr/>
            </a:pPr>
            <a:r>
              <a:rPr lang="en-US" b="0" i="1" dirty="0"/>
              <a:t>Now I’ll add</a:t>
            </a:r>
            <a:r>
              <a:rPr lang="en-US" b="1" i="1" dirty="0"/>
              <a:t> </a:t>
            </a:r>
            <a:r>
              <a:rPr lang="en-US" b="1" i="1" dirty="0" err="1"/>
              <a:t>i</a:t>
            </a:r>
            <a:r>
              <a:rPr lang="en-US" b="1" i="1" dirty="0"/>
              <a:t> </a:t>
            </a:r>
            <a:r>
              <a:rPr lang="en-US" b="0" i="1" dirty="0"/>
              <a:t>as my vowel.</a:t>
            </a:r>
            <a:br>
              <a:rPr lang="en-US" b="0" i="1" dirty="0">
                <a:ea typeface="Calibri"/>
                <a:cs typeface="Calibri"/>
              </a:rPr>
            </a:br>
            <a:r>
              <a:rPr lang="en-US" b="0" i="0" dirty="0"/>
              <a:t>Say </a:t>
            </a:r>
            <a:r>
              <a:rPr lang="en-US" b="0" i="1" dirty="0"/>
              <a:t>/</a:t>
            </a:r>
            <a:r>
              <a:rPr lang="en-US" b="0" i="1" dirty="0" err="1"/>
              <a:t>i</a:t>
            </a:r>
            <a:r>
              <a:rPr lang="en-US" b="0" i="1" dirty="0"/>
              <a:t>/ </a:t>
            </a:r>
            <a:r>
              <a:rPr lang="en-US" b="0" i="0" dirty="0"/>
              <a:t>as you write an</a:t>
            </a:r>
            <a:r>
              <a:rPr lang="en-US" b="1" i="0" dirty="0"/>
              <a:t> </a:t>
            </a:r>
            <a:r>
              <a:rPr lang="en-US" b="1" i="0" dirty="0" err="1"/>
              <a:t>i</a:t>
            </a:r>
            <a:r>
              <a:rPr lang="en-US" b="1" i="0" dirty="0"/>
              <a:t> </a:t>
            </a:r>
            <a:r>
              <a:rPr lang="en-US" b="0" i="0" dirty="0"/>
              <a:t>on your board.</a:t>
            </a:r>
            <a:endParaRPr lang="en-US" b="0" i="1" dirty="0"/>
          </a:p>
          <a:p>
            <a:pPr marL="171450" indent="-171450">
              <a:buFont typeface="Arial" panose="020B0604020202020204" pitchFamily="34" charset="0"/>
              <a:buChar char="•"/>
              <a:defRPr/>
            </a:pPr>
            <a:r>
              <a:rPr lang="en-US" b="0" i="1" dirty="0"/>
              <a:t>Now I will add another consonant, </a:t>
            </a:r>
            <a:r>
              <a:rPr lang="en-US" b="1" i="1" dirty="0"/>
              <a:t>p</a:t>
            </a:r>
            <a:r>
              <a:rPr lang="en-US" b="0" i="1" dirty="0"/>
              <a:t>.</a:t>
            </a:r>
            <a:br>
              <a:rPr lang="en-US" b="0" i="1" dirty="0">
                <a:ea typeface="Calibri"/>
                <a:cs typeface="Calibri"/>
              </a:rPr>
            </a:br>
            <a:r>
              <a:rPr lang="en-US" b="0" i="0" dirty="0"/>
              <a:t>Write </a:t>
            </a:r>
            <a:r>
              <a:rPr lang="en-US" b="1" i="0" dirty="0"/>
              <a:t>p</a:t>
            </a:r>
            <a:r>
              <a:rPr lang="en-US" b="0" i="0" dirty="0"/>
              <a:t> on your board as you say: </a:t>
            </a:r>
            <a:r>
              <a:rPr lang="en-US" b="0" i="1" dirty="0"/>
              <a:t>/p/</a:t>
            </a:r>
            <a:r>
              <a:rPr lang="en-US" b="0" i="0" dirty="0"/>
              <a:t>.</a:t>
            </a:r>
            <a:endParaRPr lang="en-US" b="0" i="0" dirty="0">
              <a:ea typeface="Calibri"/>
              <a:cs typeface="Calibri"/>
            </a:endParaRPr>
          </a:p>
          <a:p>
            <a:pPr marL="171450" indent="-171450">
              <a:buFont typeface="Arial" panose="020B0604020202020204" pitchFamily="34" charset="0"/>
              <a:buChar char="•"/>
              <a:defRPr/>
            </a:pPr>
            <a:r>
              <a:rPr lang="en-US" b="0" i="0" dirty="0"/>
              <a:t>Say: </a:t>
            </a:r>
            <a:r>
              <a:rPr lang="en-US" b="0" i="1" dirty="0"/>
              <a:t>/k/, /</a:t>
            </a:r>
            <a:r>
              <a:rPr lang="en-US" b="0" i="1" dirty="0" err="1"/>
              <a:t>i</a:t>
            </a:r>
            <a:r>
              <a:rPr lang="en-US" b="0" i="1" dirty="0"/>
              <a:t>/, /p/, </a:t>
            </a:r>
            <a:r>
              <a:rPr lang="en-US" b="1" i="1" dirty="0"/>
              <a:t>kip</a:t>
            </a:r>
            <a:r>
              <a:rPr lang="en-US" b="0" i="1" dirty="0"/>
              <a:t>. </a:t>
            </a:r>
            <a:endParaRPr lang="en-US" b="0" i="1" dirty="0">
              <a:ea typeface="Calibri"/>
              <a:cs typeface="Calibri"/>
            </a:endParaRPr>
          </a:p>
          <a:p>
            <a:pPr marL="171450" indent="-171450">
              <a:buFont typeface="Arial" panose="020B0604020202020204" pitchFamily="34" charset="0"/>
              <a:buChar char="•"/>
              <a:defRPr/>
            </a:pPr>
            <a:r>
              <a:rPr lang="en-US" b="0" i="1" dirty="0"/>
              <a:t>Now I’ll swap the last letter and sound to change </a:t>
            </a:r>
            <a:r>
              <a:rPr lang="en-US" b="1" i="1" dirty="0"/>
              <a:t>kip</a:t>
            </a:r>
            <a:r>
              <a:rPr lang="en-US" b="0" i="1" dirty="0"/>
              <a:t> to </a:t>
            </a:r>
            <a:r>
              <a:rPr lang="en-US" b="1" i="1" dirty="0"/>
              <a:t>kid</a:t>
            </a:r>
            <a:r>
              <a:rPr lang="en-US" b="0" i="1" dirty="0"/>
              <a:t>.</a:t>
            </a:r>
            <a:br>
              <a:rPr lang="en-US" b="1" i="1" dirty="0"/>
            </a:br>
            <a:r>
              <a:rPr lang="en-US" b="0" i="0" dirty="0"/>
              <a:t>Replace the </a:t>
            </a:r>
            <a:r>
              <a:rPr lang="en-US" b="1" i="0" dirty="0"/>
              <a:t>p</a:t>
            </a:r>
            <a:r>
              <a:rPr lang="en-US" b="0" i="0" dirty="0"/>
              <a:t> with a </a:t>
            </a:r>
            <a:r>
              <a:rPr lang="en-US" b="1" i="0" dirty="0"/>
              <a:t>d</a:t>
            </a:r>
            <a:r>
              <a:rPr lang="en-US" b="0" i="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t>This says, /k/, /</a:t>
            </a:r>
            <a:r>
              <a:rPr lang="en-US" b="0" i="1" dirty="0" err="1"/>
              <a:t>i</a:t>
            </a:r>
            <a:r>
              <a:rPr lang="en-US" b="0" i="1" dirty="0"/>
              <a:t>/, /d/, </a:t>
            </a:r>
            <a:r>
              <a:rPr lang="en-US" b="1" i="1" dirty="0"/>
              <a:t>kid</a:t>
            </a:r>
            <a:r>
              <a:rPr lang="en-US" b="0" i="1" dirty="0"/>
              <a:t>.</a:t>
            </a:r>
            <a:endParaRPr lang="en-US" b="0" i="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1" dirty="0"/>
          </a:p>
          <a:p>
            <a:pPr marL="0" indent="0">
              <a:buFont typeface="Arial" panose="020B0604020202020204" pitchFamily="34" charset="0"/>
              <a:buNone/>
              <a:defRPr/>
            </a:pPr>
            <a:r>
              <a:rPr lang="en-US" b="0" i="0" dirty="0"/>
              <a:t>Now continue to make changes, one letter at a time using the following list:</a:t>
            </a:r>
            <a:endParaRPr lang="en-US" b="0" i="0" dirty="0">
              <a:ea typeface="Calibri"/>
              <a:cs typeface="Calibri"/>
            </a:endParaRPr>
          </a:p>
          <a:p>
            <a:pPr marL="171450" indent="-171450">
              <a:buFont typeface="Arial" panose="020B0604020202020204" pitchFamily="34" charset="0"/>
              <a:buChar char="•"/>
              <a:defRPr/>
            </a:pPr>
            <a:r>
              <a:rPr lang="en-US" b="1" dirty="0"/>
              <a:t>kid </a:t>
            </a:r>
            <a:r>
              <a:rPr lang="en-US" b="0" dirty="0"/>
              <a:t>to</a:t>
            </a:r>
            <a:r>
              <a:rPr lang="en-US" b="1" dirty="0"/>
              <a:t> lid</a:t>
            </a:r>
            <a:r>
              <a:rPr lang="en-US" b="1" i="0" dirty="0"/>
              <a:t> </a:t>
            </a:r>
            <a:r>
              <a:rPr lang="en-US" b="0" i="0" dirty="0"/>
              <a:t>(change /k/ to /l/)</a:t>
            </a:r>
            <a:endParaRPr lang="en-US" b="0" i="0" dirty="0">
              <a:ea typeface="Calibri"/>
              <a:cs typeface="Calibri"/>
            </a:endParaRPr>
          </a:p>
          <a:p>
            <a:pPr marL="171450" indent="-171450">
              <a:buFont typeface="Arial" panose="020B0604020202020204" pitchFamily="34" charset="0"/>
              <a:buChar char="•"/>
              <a:defRPr/>
            </a:pPr>
            <a:r>
              <a:rPr lang="en-US" b="1" dirty="0"/>
              <a:t>lid</a:t>
            </a:r>
            <a:r>
              <a:rPr lang="en-US" b="0" dirty="0"/>
              <a:t> to </a:t>
            </a:r>
            <a:r>
              <a:rPr lang="en-US" b="1" dirty="0"/>
              <a:t>lit</a:t>
            </a:r>
            <a:r>
              <a:rPr lang="en-US" b="0" i="0" dirty="0"/>
              <a:t> (change /d/ to /t/)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lit</a:t>
            </a:r>
            <a:r>
              <a:rPr lang="en-US" b="0" dirty="0"/>
              <a:t> to </a:t>
            </a:r>
            <a:r>
              <a:rPr lang="en-US" b="1" dirty="0"/>
              <a:t>fit</a:t>
            </a:r>
            <a:r>
              <a:rPr lang="en-US" b="0" i="0" dirty="0"/>
              <a:t> (change /l/ to /f/)</a:t>
            </a:r>
          </a:p>
          <a:p>
            <a:pPr marL="171450" indent="-171450">
              <a:buFont typeface="Arial" panose="020B0604020202020204" pitchFamily="34" charset="0"/>
              <a:buChar char="•"/>
              <a:defRPr/>
            </a:pPr>
            <a:endParaRPr lang="en-US" b="0" i="0" dirty="0"/>
          </a:p>
          <a:p>
            <a:pPr marL="171450" indent="-171450">
              <a:buFont typeface="Arial" panose="020B0604020202020204" pitchFamily="34" charset="0"/>
              <a:buChar char="•"/>
              <a:defRPr/>
            </a:pPr>
            <a:endParaRPr lang="en-US" b="0" i="0" dirty="0">
              <a:ea typeface="Calibri"/>
              <a:cs typeface="Calibri"/>
            </a:endParaRPr>
          </a:p>
          <a:p>
            <a:pPr marL="0" indent="0">
              <a:buFontTx/>
              <a:buNone/>
            </a:pPr>
            <a:endParaRPr lang="en-US" b="1" dirty="0">
              <a:ea typeface="Calibri"/>
              <a:cs typeface="Calibri"/>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7971290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b="1" dirty="0"/>
          </a:p>
          <a:p>
            <a:r>
              <a:rPr lang="en-US" b="1" dirty="0"/>
              <a:t>Build it, swap it: </a:t>
            </a:r>
            <a:r>
              <a:rPr lang="en-US" b="0" dirty="0"/>
              <a:t>substitution of initial and final sounds in written CVC words</a:t>
            </a: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r>
              <a:rPr lang="en-US" b="0" dirty="0"/>
              <a:t>Say:</a:t>
            </a:r>
            <a:r>
              <a:rPr lang="en-US" b="0" i="1" dirty="0"/>
              <a:t> Let’s do some together. </a:t>
            </a:r>
          </a:p>
          <a:p>
            <a:endParaRPr lang="en-US" b="0" dirty="0"/>
          </a:p>
          <a:p>
            <a:r>
              <a:rPr lang="en-US" b="0" dirty="0"/>
              <a:t>Start with the word </a:t>
            </a:r>
            <a:r>
              <a:rPr lang="en-US" b="1" dirty="0"/>
              <a:t>dog</a:t>
            </a:r>
            <a:r>
              <a:rPr lang="en-US" b="0" dirty="0"/>
              <a:t>. Support students to:</a:t>
            </a:r>
          </a:p>
          <a:p>
            <a:pPr marL="171450" indent="-171450">
              <a:buFont typeface="Arial" panose="020B0604020202020204" pitchFamily="34" charset="0"/>
              <a:buChar char="•"/>
            </a:pPr>
            <a:r>
              <a:rPr lang="en-US" b="0" dirty="0"/>
              <a:t>identify the consonants and vowel they will need from the slide </a:t>
            </a:r>
          </a:p>
          <a:p>
            <a:pPr marL="171450" indent="-171450">
              <a:buFont typeface="Arial" panose="020B0604020202020204" pitchFamily="34" charset="0"/>
              <a:buChar char="•"/>
            </a:pPr>
            <a:r>
              <a:rPr lang="en-US" b="0" dirty="0"/>
              <a:t>write them on their mini-whiteboard to spell </a:t>
            </a:r>
            <a:r>
              <a:rPr lang="en-US" b="1" dirty="0"/>
              <a:t>dog</a:t>
            </a:r>
            <a:r>
              <a:rPr lang="en-US" b="0" dirty="0"/>
              <a:t>.</a:t>
            </a:r>
          </a:p>
          <a:p>
            <a:endParaRPr lang="en-US" b="0" dirty="0"/>
          </a:p>
          <a:p>
            <a:r>
              <a:rPr lang="en-US" b="0" dirty="0"/>
              <a:t>Say: </a:t>
            </a:r>
            <a:r>
              <a:rPr lang="en-US" b="0" i="1" dirty="0"/>
              <a:t>Now let’s change </a:t>
            </a:r>
            <a:r>
              <a:rPr lang="en-US" b="1" i="1" dirty="0"/>
              <a:t>dog</a:t>
            </a:r>
            <a:r>
              <a:rPr lang="en-US" b="0" i="1" dirty="0"/>
              <a:t> into </a:t>
            </a:r>
            <a:r>
              <a:rPr lang="en-US" b="1" i="1" dirty="0"/>
              <a:t>dot</a:t>
            </a:r>
            <a:r>
              <a:rPr lang="en-US" b="0" i="1" dirty="0"/>
              <a:t>.</a:t>
            </a:r>
            <a:endParaRPr lang="en-US" b="1" i="1" dirty="0"/>
          </a:p>
          <a:p>
            <a:endParaRPr lang="en-US" b="0" dirty="0"/>
          </a:p>
          <a:p>
            <a:r>
              <a:rPr lang="en-US" b="0" dirty="0"/>
              <a:t>Support students to:</a:t>
            </a:r>
          </a:p>
          <a:p>
            <a:pPr marL="171450" indent="-171450">
              <a:buFont typeface="Arial" panose="020B0604020202020204" pitchFamily="34" charset="0"/>
              <a:buChar char="•"/>
            </a:pPr>
            <a:r>
              <a:rPr lang="en-US" b="0" dirty="0"/>
              <a:t>identify which letter and sound needs to change</a:t>
            </a:r>
          </a:p>
          <a:p>
            <a:pPr marL="171450" indent="-171450">
              <a:buFont typeface="Arial" panose="020B0604020202020204" pitchFamily="34" charset="0"/>
              <a:buChar char="•"/>
            </a:pPr>
            <a:r>
              <a:rPr lang="en-US" b="0" dirty="0"/>
              <a:t>replace the relevant letter on their mini-whiteboard</a:t>
            </a:r>
          </a:p>
          <a:p>
            <a:pPr marL="171450" indent="-171450">
              <a:buFont typeface="Arial" panose="020B0604020202020204" pitchFamily="34" charset="0"/>
              <a:buChar char="•"/>
            </a:pPr>
            <a:r>
              <a:rPr lang="en-US" b="0" dirty="0"/>
              <a:t>read the new word aloud.</a:t>
            </a:r>
          </a:p>
          <a:p>
            <a:endParaRPr lang="en-US" b="0" dirty="0"/>
          </a:p>
          <a:p>
            <a:pPr marL="0" indent="0">
              <a:buFont typeface="Arial" panose="020B0604020202020204" pitchFamily="34" charset="0"/>
              <a:buNone/>
              <a:defRPr/>
            </a:pPr>
            <a:r>
              <a:rPr lang="en-US" b="0" i="0" dirty="0"/>
              <a:t>Continue to support students to make changes, one letter at a time using the following list:</a:t>
            </a:r>
          </a:p>
          <a:p>
            <a:pPr marL="171450" indent="-171450">
              <a:buFont typeface="Arial" panose="020B0604020202020204" pitchFamily="34" charset="0"/>
              <a:buChar char="•"/>
              <a:defRPr/>
            </a:pPr>
            <a:r>
              <a:rPr lang="en-US" b="1" i="0" dirty="0"/>
              <a:t>dot </a:t>
            </a:r>
            <a:r>
              <a:rPr lang="en-US" b="0" i="0" dirty="0"/>
              <a:t>to</a:t>
            </a:r>
            <a:r>
              <a:rPr lang="en-US" b="1" i="0" dirty="0"/>
              <a:t> lot </a:t>
            </a:r>
            <a:r>
              <a:rPr lang="en-US" b="0" i="0" dirty="0"/>
              <a:t>(change /d/ to /l/)</a:t>
            </a:r>
          </a:p>
          <a:p>
            <a:pPr marL="171450" indent="-171450">
              <a:buFont typeface="Arial" panose="020B0604020202020204" pitchFamily="34" charset="0"/>
              <a:buChar char="•"/>
              <a:defRPr/>
            </a:pPr>
            <a:r>
              <a:rPr lang="en-US" b="1" i="0" dirty="0"/>
              <a:t>lot </a:t>
            </a:r>
            <a:r>
              <a:rPr lang="en-US" b="0" i="0" dirty="0"/>
              <a:t>to</a:t>
            </a:r>
            <a:r>
              <a:rPr lang="en-US" b="1" i="0" dirty="0"/>
              <a:t> hot </a:t>
            </a:r>
            <a:r>
              <a:rPr lang="en-US" b="0" i="0" dirty="0"/>
              <a:t>(change /l/ to /h/)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dirty="0"/>
              <a:t>hot </a:t>
            </a:r>
            <a:r>
              <a:rPr lang="en-US" b="0" i="0" dirty="0"/>
              <a:t>to</a:t>
            </a:r>
            <a:r>
              <a:rPr lang="en-US" b="1" i="0" dirty="0"/>
              <a:t> hop </a:t>
            </a:r>
            <a:r>
              <a:rPr lang="en-US" b="0" i="0" dirty="0"/>
              <a:t>(change /t/ to /p/)</a:t>
            </a:r>
          </a:p>
          <a:p>
            <a:pPr marL="0" indent="0">
              <a:buFont typeface="Arial" panose="020B0604020202020204" pitchFamily="34" charset="0"/>
              <a:buNone/>
              <a:defRPr/>
            </a:pPr>
            <a:endParaRPr lang="en-US" b="0" i="0" dirty="0"/>
          </a:p>
          <a:p>
            <a:r>
              <a:rPr lang="en-US" b="0" dirty="0"/>
              <a:t>Note: depending on how quickly your students work, you may choose to support them to work through all the words on the list or just some of the words.</a:t>
            </a:r>
            <a:endParaRPr lang="en-AU" b="0" dirty="0"/>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8547986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effectLst/>
                <a:latin typeface="+mn-lt"/>
                <a:ea typeface="Times New Roman" panose="02020603050405020304" pitchFamily="18" charset="0"/>
              </a:rPr>
              <a:t>Set learning intention and success criteria</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In this lesson, students will learn that:</a:t>
            </a:r>
          </a:p>
          <a:p>
            <a:pPr marL="171450" indent="-171450">
              <a:buFont typeface="Arial" panose="020B0604020202020204" pitchFamily="34" charset="0"/>
              <a:buChar char="•"/>
            </a:pPr>
            <a:r>
              <a:rPr lang="en-AU" sz="1200" kern="1200" dirty="0">
                <a:effectLst/>
                <a:latin typeface="+mn-lt"/>
                <a:ea typeface="Times New Roman" panose="02020603050405020304" pitchFamily="18" charset="0"/>
              </a:rPr>
              <a:t>the vowel sounds they have learned for </a:t>
            </a:r>
            <a:r>
              <a:rPr lang="en-AU" sz="1200" b="1" kern="1200" dirty="0">
                <a:effectLst/>
                <a:latin typeface="+mn-lt"/>
                <a:ea typeface="Times New Roman" panose="02020603050405020304" pitchFamily="18" charset="0"/>
              </a:rPr>
              <a:t>a</a:t>
            </a:r>
            <a:r>
              <a:rPr lang="en-AU" sz="1200" b="0" kern="1200" dirty="0">
                <a:effectLst/>
                <a:latin typeface="+mn-lt"/>
                <a:ea typeface="Times New Roman" panose="02020603050405020304" pitchFamily="18" charset="0"/>
              </a:rPr>
              <a:t>,</a:t>
            </a:r>
            <a:r>
              <a:rPr lang="en-AU" sz="1200" b="1" kern="1200" dirty="0">
                <a:effectLst/>
                <a:latin typeface="+mn-lt"/>
                <a:ea typeface="Times New Roman" panose="02020603050405020304" pitchFamily="18" charset="0"/>
              </a:rPr>
              <a:t> e</a:t>
            </a:r>
            <a:r>
              <a:rPr lang="en-AU" sz="1200" b="0" kern="1200" dirty="0">
                <a:effectLst/>
                <a:latin typeface="+mn-lt"/>
                <a:ea typeface="Times New Roman" panose="02020603050405020304" pitchFamily="18" charset="0"/>
              </a:rPr>
              <a:t>,</a:t>
            </a:r>
            <a:r>
              <a:rPr lang="en-AU" sz="1200" b="1" kern="1200" dirty="0">
                <a:effectLst/>
                <a:latin typeface="+mn-lt"/>
                <a:ea typeface="Times New Roman" panose="02020603050405020304" pitchFamily="18" charset="0"/>
              </a:rPr>
              <a:t> </a:t>
            </a:r>
            <a:r>
              <a:rPr lang="en-AU" sz="1200" b="1" kern="1200" dirty="0" err="1">
                <a:effectLst/>
                <a:latin typeface="+mn-lt"/>
                <a:ea typeface="Times New Roman" panose="02020603050405020304" pitchFamily="18" charset="0"/>
              </a:rPr>
              <a:t>i</a:t>
            </a:r>
            <a:r>
              <a:rPr lang="en-AU" sz="1200" b="0" kern="1200" dirty="0">
                <a:effectLst/>
                <a:latin typeface="+mn-lt"/>
                <a:ea typeface="Times New Roman" panose="02020603050405020304" pitchFamily="18" charset="0"/>
              </a:rPr>
              <a:t>,</a:t>
            </a:r>
            <a:r>
              <a:rPr lang="en-AU" sz="1200" b="1" kern="1200" dirty="0">
                <a:effectLst/>
                <a:latin typeface="+mn-lt"/>
                <a:ea typeface="Times New Roman" panose="02020603050405020304" pitchFamily="18" charset="0"/>
              </a:rPr>
              <a:t> o </a:t>
            </a:r>
            <a:r>
              <a:rPr lang="en-AU" sz="1200" kern="1200" dirty="0">
                <a:effectLst/>
                <a:latin typeface="+mn-lt"/>
                <a:ea typeface="Times New Roman" panose="02020603050405020304" pitchFamily="18" charset="0"/>
              </a:rPr>
              <a:t>and </a:t>
            </a:r>
            <a:r>
              <a:rPr lang="en-AU" sz="1200" b="1" kern="1200" dirty="0">
                <a:effectLst/>
                <a:latin typeface="+mn-lt"/>
                <a:ea typeface="Times New Roman" panose="02020603050405020304" pitchFamily="18" charset="0"/>
              </a:rPr>
              <a:t>u</a:t>
            </a:r>
            <a:r>
              <a:rPr lang="en-AU" sz="1200" kern="1200" dirty="0">
                <a:effectLst/>
                <a:latin typeface="+mn-lt"/>
                <a:ea typeface="Times New Roman" panose="02020603050405020304" pitchFamily="18" charset="0"/>
              </a:rPr>
              <a:t> are called short vowel sounds. </a:t>
            </a:r>
          </a:p>
          <a:p>
            <a:pPr marL="171450" indent="-171450">
              <a:buFont typeface="Arial" panose="020B0604020202020204" pitchFamily="34" charset="0"/>
              <a:buChar char="•"/>
            </a:pPr>
            <a:r>
              <a:rPr lang="en-GB" dirty="0">
                <a:latin typeface="+mn-lt"/>
              </a:rPr>
              <a:t>in a closed syllable, the vowel is followed by one or more consonants, and makes its short sound. </a:t>
            </a:r>
            <a:endParaRPr lang="en-AU" sz="1200" kern="1200" dirty="0">
              <a:effectLst/>
              <a:latin typeface="+mn-lt"/>
              <a:ea typeface="Times New Roman" panose="02020603050405020304" pitchFamily="18" charset="0"/>
            </a:endParaRPr>
          </a:p>
          <a:p>
            <a:endParaRPr lang="en-AU" sz="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irregular words* in this lesson are ‘</a:t>
            </a:r>
            <a:r>
              <a:rPr lang="en-AU" sz="1200" b="1" kern="1200" dirty="0">
                <a:effectLst/>
                <a:latin typeface="+mn-lt"/>
                <a:ea typeface="Times New Roman" panose="02020603050405020304" pitchFamily="18" charset="0"/>
              </a:rPr>
              <a:t>one</a:t>
            </a:r>
            <a:r>
              <a:rPr lang="en-AU" sz="1200" kern="1200" dirty="0">
                <a:effectLst/>
                <a:latin typeface="+mn-lt"/>
                <a:ea typeface="Times New Roman" panose="02020603050405020304" pitchFamily="18" charset="0"/>
              </a:rPr>
              <a:t>’ and ‘</a:t>
            </a:r>
            <a:r>
              <a:rPr lang="en-AU" sz="1200" b="1" kern="1200" dirty="0">
                <a:effectLst/>
                <a:latin typeface="+mn-lt"/>
                <a:ea typeface="Times New Roman" panose="02020603050405020304" pitchFamily="18" charset="0"/>
              </a:rPr>
              <a:t>your</a:t>
            </a:r>
            <a:r>
              <a:rPr lang="en-AU" sz="1200" kern="1200" dirty="0">
                <a:effectLst/>
                <a:latin typeface="+mn-lt"/>
                <a:ea typeface="Times New Roman" panose="02020603050405020304" pitchFamily="18" charset="0"/>
              </a:rPr>
              <a:t>’. </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a:t>
            </a:r>
            <a:r>
              <a:rPr lang="en-US" sz="1200" dirty="0">
                <a:effectLst/>
                <a:latin typeface="+mn-lt"/>
                <a:ea typeface="Times New Roman" panose="02020603050405020304" pitchFamily="18" charset="0"/>
              </a:rPr>
              <a:t>Irregular words are words containing letter–sound correspondences that students have not yet learned. </a:t>
            </a:r>
            <a:r>
              <a:rPr lang="en-US" sz="1200" kern="1200" dirty="0">
                <a:effectLst/>
                <a:latin typeface="+mn-lt"/>
                <a:ea typeface="Times New Roman" panose="02020603050405020304" pitchFamily="18" charset="0"/>
              </a:rPr>
              <a:t>These </a:t>
            </a:r>
            <a:r>
              <a:rPr lang="en-AU" sz="1200" kern="1200" dirty="0">
                <a:effectLst/>
                <a:latin typeface="+mn-lt"/>
                <a:ea typeface="Times New Roman" panose="02020603050405020304" pitchFamily="18" charset="0"/>
              </a:rPr>
              <a:t>should be included as part of lessons, as students will need them early in their reading and writing development. The reading and spelling of irregular words is not the main focus for this lesson, so is not included in the success criteria.</a:t>
            </a:r>
          </a:p>
          <a:p>
            <a:endParaRPr lang="en-AU" sz="1200" kern="1200" dirty="0">
              <a:effectLst/>
              <a:latin typeface="+mn-lt"/>
            </a:endParaRPr>
          </a:p>
          <a:p>
            <a:r>
              <a:rPr lang="en-US" dirty="0"/>
              <a:t>Note: When spelling an irregular word orally, say the letter names aloud, grouping the letter names together according to the sounds in the word, e.g. ‘</a:t>
            </a:r>
            <a:r>
              <a:rPr lang="en-US" b="1" dirty="0"/>
              <a:t>o-ne</a:t>
            </a:r>
            <a:r>
              <a:rPr lang="en-US" dirty="0"/>
              <a:t> spells </a:t>
            </a:r>
            <a:r>
              <a:rPr lang="en-US" b="1" dirty="0"/>
              <a:t>one</a:t>
            </a:r>
            <a:r>
              <a:rPr lang="en-US" b="0" dirty="0"/>
              <a:t>’, ‘</a:t>
            </a:r>
            <a:r>
              <a:rPr lang="en-US" b="1" dirty="0"/>
              <a:t>y-our </a:t>
            </a:r>
            <a:r>
              <a:rPr lang="en-US" b="0" dirty="0"/>
              <a:t>spells </a:t>
            </a:r>
            <a:r>
              <a:rPr lang="en-US" b="1" dirty="0"/>
              <a:t>your</a:t>
            </a:r>
            <a:r>
              <a:rPr lang="en-US" b="0" dirty="0"/>
              <a:t>’.</a:t>
            </a:r>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556255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Teach students what short vowel sounds are.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Note: A hand gesture* can be used throughout the lesson when you </a:t>
            </a:r>
            <a:r>
              <a:rPr lang="en-US" dirty="0"/>
              <a:t>say a short vowel sound such as /a/ or /e/, or when you use the words ‘short vowel 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Explain to students that the vowel sounds they have learned so far are short vowel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The sounds we have learned for the vowels are /a/, /e/, /</a:t>
            </a:r>
            <a:r>
              <a:rPr lang="en-US" i="1" dirty="0" err="1"/>
              <a:t>i</a:t>
            </a:r>
            <a:r>
              <a:rPr lang="en-US" i="1" dirty="0"/>
              <a:t>/, /o/ and /u/. </a:t>
            </a:r>
            <a:r>
              <a:rPr lang="en-US" i="0" dirty="0"/>
              <a:t>Use the </a:t>
            </a:r>
            <a:r>
              <a:rPr lang="en-US" b="0" i="0" dirty="0"/>
              <a:t>hand gesture* as you say each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These sounds are </a:t>
            </a:r>
            <a:r>
              <a:rPr lang="en-US" b="0" i="1" dirty="0"/>
              <a:t>called short vowel sounds. </a:t>
            </a:r>
            <a:r>
              <a:rPr lang="en-US" b="0" i="0" dirty="0"/>
              <a:t>Use the hand gesture.*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They are called short vowel sounds because we say them in a short amount of time, quite quickly.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Say each sound </a:t>
            </a:r>
            <a:r>
              <a:rPr lang="en-US" i="1" dirty="0"/>
              <a:t>(/a/, /e/, /</a:t>
            </a:r>
            <a:r>
              <a:rPr lang="en-US" i="1" dirty="0" err="1"/>
              <a:t>i</a:t>
            </a:r>
            <a:r>
              <a:rPr lang="en-US" i="1" dirty="0"/>
              <a:t>/, /o/, /u/) </a:t>
            </a:r>
            <a:r>
              <a:rPr lang="en-US" i="0" dirty="0"/>
              <a:t>in a short, sharp way as you use the hand gesture*.</a:t>
            </a:r>
          </a:p>
          <a:p>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Hold hands close together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Move them closer together without touching.</a:t>
            </a:r>
            <a:endParaRPr lang="en-US" i="0"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5213246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dirty="0">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dirty="0">
                <a:latin typeface="+mn-lt"/>
                <a:cs typeface="Arial" panose="020B0604020202020204" pitchFamily="34" charset="0"/>
              </a:rPr>
              <a:t>Support students to join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latin typeface="+mn-lt"/>
                <a:cs typeface="Arial" panose="020B0604020202020204" pitchFamily="34" charset="0"/>
              </a:rPr>
              <a:t>Point to each vowel in random order.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latin typeface="+mn-lt"/>
                <a:cs typeface="Arial" panose="020B0604020202020204" pitchFamily="34" charset="0"/>
              </a:rPr>
              <a:t>Have students say the corresponding sound while using the hand gesture.*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latin typeface="+mn-lt"/>
              </a:rPr>
              <a:t>Repeat so each vowel is covered at least twice.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latin typeface="+mn-lt"/>
              </a:rPr>
              <a:t>Ask: </a:t>
            </a:r>
            <a:r>
              <a:rPr lang="en-US" i="1" dirty="0">
                <a:latin typeface="+mn-lt"/>
              </a:rPr>
              <a:t>Which vowel sounds are these?</a:t>
            </a:r>
            <a:r>
              <a:rPr lang="en-US" i="0"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latin typeface="+mn-lt"/>
              </a:rPr>
              <a:t>Students use the hand gesture* and respond: </a:t>
            </a:r>
            <a:r>
              <a:rPr lang="en-US" i="1" dirty="0">
                <a:latin typeface="+mn-lt"/>
              </a:rPr>
              <a:t>Short vowel sounds</a:t>
            </a:r>
            <a:r>
              <a:rPr lang="en-US" i="0" dirty="0">
                <a:latin typeface="+mn-lt"/>
              </a:rPr>
              <a:t>.</a:t>
            </a:r>
          </a:p>
          <a:p>
            <a:endParaRPr lang="en-US" i="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Hold hands close together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Move them closer together without touching.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8658239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1A803C-B94B-E2FB-9C1C-ECDDFECBB6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76DD00-52FB-8C08-BA6E-8B27FB9B14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EA7C61-107F-34BD-08D5-79C52FAF8E2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Say:</a:t>
            </a:r>
          </a:p>
          <a:p>
            <a:pPr marL="171450" indent="-171450">
              <a:buFont typeface="Arial" panose="020B0604020202020204" pitchFamily="34" charset="0"/>
              <a:buChar char="•"/>
            </a:pPr>
            <a:r>
              <a:rPr lang="en-US" i="1" dirty="0"/>
              <a:t>We have learned how to write the vowels for the short vowel sounds.*</a:t>
            </a:r>
          </a:p>
          <a:p>
            <a:pPr marL="171450" indent="-171450">
              <a:buFont typeface="Arial" panose="020B0604020202020204" pitchFamily="34" charset="0"/>
              <a:buChar char="•"/>
            </a:pPr>
            <a:r>
              <a:rPr lang="en-US" i="1" dirty="0"/>
              <a:t>As I say each short vowel sound* write the matching vowel on your mini-whiteboard.</a:t>
            </a:r>
          </a:p>
          <a:p>
            <a:r>
              <a:rPr lang="en-US" i="0" dirty="0"/>
              <a:t>Say each short vowel sound in random order as students write the corresponding vowel on their mini-whiteboard. </a:t>
            </a:r>
          </a:p>
          <a:p>
            <a:endParaRPr lang="en-US" i="0" dirty="0"/>
          </a:p>
          <a:p>
            <a:r>
              <a:rPr lang="en-US" i="0" dirty="0"/>
              <a:t>Ask: </a:t>
            </a:r>
            <a:r>
              <a:rPr lang="en-US" i="1" dirty="0"/>
              <a:t>What type of vowel sounds are these? </a:t>
            </a:r>
          </a:p>
          <a:p>
            <a:r>
              <a:rPr lang="en-US" i="1" dirty="0"/>
              <a:t>S</a:t>
            </a:r>
            <a:r>
              <a:rPr lang="en-US" i="0" dirty="0"/>
              <a:t>tudents respond: </a:t>
            </a:r>
            <a:r>
              <a:rPr lang="en-US" i="1" dirty="0"/>
              <a:t>Short vowel sounds.*</a:t>
            </a:r>
          </a:p>
          <a:p>
            <a:endParaRPr lang="en-US" i="0" dirty="0"/>
          </a:p>
          <a:p>
            <a:r>
              <a:rPr lang="en-US" i="0" dirty="0"/>
              <a:t>Note: you may choose to say each short vowel sound twice according to student need. </a:t>
            </a:r>
          </a:p>
          <a:p>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t>
            </a:r>
            <a:r>
              <a:rPr lang="en-US" dirty="0"/>
              <a:t>Make 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Hold hands close together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Move them closer together without touching. </a:t>
            </a:r>
          </a:p>
          <a:p>
            <a:endParaRPr lang="en-US" i="0" dirty="0"/>
          </a:p>
        </p:txBody>
      </p:sp>
      <p:sp>
        <p:nvSpPr>
          <p:cNvPr id="4" name="Slide Number Placeholder 3">
            <a:extLst>
              <a:ext uri="{FF2B5EF4-FFF2-40B4-BE49-F238E27FC236}">
                <a16:creationId xmlns:a16="http://schemas.microsoft.com/office/drawing/2014/main" id="{FE3E20FB-7175-1932-BD92-78517D0989F8}"/>
              </a:ext>
            </a:extLst>
          </p:cNvPr>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658533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F5FA9D-5D78-B873-4D0D-8250AE2C06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D3B48D-CEB8-3E5C-0647-95C1DC7860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C721BC-4B95-5E3A-A780-D02D308E41F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 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Note: </a:t>
            </a:r>
            <a:r>
              <a:rPr lang="en-US" sz="1200" b="0" dirty="0">
                <a:latin typeface="+mn-lt"/>
              </a:rPr>
              <a:t>syllabification and identifying the number of </a:t>
            </a:r>
            <a:r>
              <a:rPr lang="en-US" sz="1200" dirty="0">
                <a:latin typeface="+mn-lt"/>
              </a:rPr>
              <a:t>syllables in a word are early phonological awareness skills usually taught to pre- or early readers. </a:t>
            </a:r>
            <a:r>
              <a:rPr lang="en-GB" sz="1800" dirty="0">
                <a:effectLst/>
                <a:latin typeface="+mn-lt"/>
              </a:rPr>
              <a:t>If your students have not been taught these skills, this should be done using explicit instruction.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Explain to students that in this lesson they will be reading and spelling words called closed-syllable words and that closed-syllable words use short vowel sounds.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Say:</a:t>
            </a:r>
            <a:endParaRPr lang="en-US" sz="1200" i="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dirty="0">
                <a:latin typeface="+mn-lt"/>
              </a:rPr>
              <a:t>We have learned about syllables before. Remember, the syllables in a word are like the beats in a word </a:t>
            </a:r>
            <a:r>
              <a:rPr lang="en-US" sz="1200" i="0" dirty="0">
                <a:latin typeface="+mn-lt"/>
              </a:rPr>
              <a:t>(give examples as needed).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dirty="0">
                <a:latin typeface="+mn-lt"/>
              </a:rPr>
              <a:t>In today’s lesson we will read and spell one-syllable words that </a:t>
            </a:r>
            <a:r>
              <a:rPr lang="en-US" sz="1200" i="1">
                <a:latin typeface="+mn-lt"/>
              </a:rPr>
              <a:t>are called ‘</a:t>
            </a:r>
            <a:r>
              <a:rPr lang="en-US" sz="1200" b="0" i="1">
                <a:latin typeface="+mn-lt"/>
              </a:rPr>
              <a:t>closed syllables’. </a:t>
            </a:r>
            <a:endParaRPr lang="en-US" sz="1200" b="0" i="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1" dirty="0">
                <a:latin typeface="+mn-lt"/>
              </a:rPr>
              <a:t>In a closed syllable, </a:t>
            </a:r>
            <a:r>
              <a:rPr lang="en-GB" i="1" dirty="0">
                <a:latin typeface="+mn-lt"/>
              </a:rPr>
              <a:t>the vowel is followed by one or more consonants. The vowel is closed in by the consonants so it says its short sound.</a:t>
            </a:r>
            <a:endParaRPr lang="en-US" sz="1200" b="0" i="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dirty="0">
                <a:latin typeface="+mn-lt"/>
              </a:rPr>
              <a:t>We can call a one-syllable word that is a closed syllable, a closed-syllable word. We use short vowel sounds in closed-syllable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i="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dirty="0">
                <a:latin typeface="+mn-lt"/>
              </a:rPr>
              <a:t>Support students to respond using the following sequence.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latin typeface="+mn-lt"/>
              </a:rPr>
              <a:t>What type of words will we read and spell today?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latin typeface="+mn-lt"/>
              </a:rPr>
              <a:t>S</a:t>
            </a:r>
            <a:r>
              <a:rPr lang="en-US" b="0" i="0" dirty="0">
                <a:latin typeface="+mn-lt"/>
              </a:rPr>
              <a:t>tudents: </a:t>
            </a:r>
            <a:r>
              <a:rPr lang="en-US" b="0" i="1" dirty="0">
                <a:latin typeface="+mn-lt"/>
              </a:rPr>
              <a:t>Closed-syllable words</a:t>
            </a:r>
            <a:r>
              <a:rPr lang="en-US" b="0"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latin typeface="+mn-lt"/>
              </a:rPr>
              <a:t>Say: </a:t>
            </a:r>
            <a:r>
              <a:rPr lang="en-US" b="0" i="1" dirty="0">
                <a:latin typeface="+mn-lt"/>
              </a:rPr>
              <a:t>In a closed syllable word, the vowel is followed by a …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latin typeface="+mn-lt"/>
              </a:rPr>
              <a:t>S</a:t>
            </a:r>
            <a:r>
              <a:rPr lang="en-US" b="0" i="0" dirty="0">
                <a:latin typeface="+mn-lt"/>
              </a:rPr>
              <a:t>tudents: </a:t>
            </a:r>
            <a:r>
              <a:rPr lang="en-US" b="0" i="1" dirty="0">
                <a:latin typeface="+mn-lt"/>
              </a:rPr>
              <a:t>consonant.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latin typeface="+mn-lt"/>
              </a:rPr>
              <a:t>Say:</a:t>
            </a:r>
            <a:r>
              <a:rPr lang="en-US" b="0" i="1" dirty="0">
                <a:latin typeface="+mn-lt"/>
              </a:rPr>
              <a:t> … or consonants.</a:t>
            </a:r>
            <a:br>
              <a:rPr lang="en-US" b="0" i="1" dirty="0">
                <a:latin typeface="+mn-lt"/>
              </a:rPr>
            </a:br>
            <a:r>
              <a:rPr lang="en-US" b="0" i="1" dirty="0">
                <a:latin typeface="+mn-lt"/>
              </a:rPr>
              <a:t>What type of vowel sounds are used in closed syllables and closed-syllable words? </a:t>
            </a:r>
            <a:endParaRPr lang="en-US" b="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latin typeface="+mn-lt"/>
              </a:rPr>
              <a:t>Students: </a:t>
            </a:r>
            <a:r>
              <a:rPr lang="en-US" b="0" i="1" dirty="0">
                <a:latin typeface="+mn-lt"/>
              </a:rPr>
              <a:t>Short vowel sounds</a:t>
            </a:r>
            <a:r>
              <a:rPr lang="en-US" b="0" dirty="0">
                <a:latin typeface="+mn-lt"/>
              </a:rPr>
              <a:t>.</a:t>
            </a:r>
            <a:endParaRPr lang="en-US" sz="1200" b="0" i="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i="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1" dirty="0">
              <a:latin typeface="+mn-lt"/>
            </a:endParaRPr>
          </a:p>
        </p:txBody>
      </p:sp>
      <p:sp>
        <p:nvSpPr>
          <p:cNvPr id="4" name="Slide Number Placeholder 3">
            <a:extLst>
              <a:ext uri="{FF2B5EF4-FFF2-40B4-BE49-F238E27FC236}">
                <a16:creationId xmlns:a16="http://schemas.microsoft.com/office/drawing/2014/main" id="{478B36A9-2E34-0FB0-2012-5467FF05FFEF}"/>
              </a:ext>
            </a:extLst>
          </p:cNvPr>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7139648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5CDC7A-06A5-5885-6112-528CF5A8FB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A891F5-235F-C6C6-25E6-E9B7D70595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FD06A2A-EE7D-9FB9-5F9C-5C9745EC124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Say:</a:t>
            </a:r>
            <a:r>
              <a:rPr lang="en-US" b="1" dirty="0"/>
              <a:t> </a:t>
            </a:r>
            <a:r>
              <a:rPr lang="en-US" b="0" i="1" dirty="0"/>
              <a:t>Let’s look at some closed-syllable word types. These are words where the vowel says its short sound because it is closed in by a consonant.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t>Refer to the letter tiles on the slide, and 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These letter tiles show the consonant-vowel-consonant pattern of a CVC word.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CVC words are closed-syllable words because they are one-syllable words and the vowel is always followed by a consonant. The vowel is ‘closed in’.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That is why we say the short vowel sound* when we read CVC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The arrow and line show us that the vowel is closed in by the consonant that follows it. It’s like the vowel has to say its sound quickly so the consonant can take its turn.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The arrow and line are there to help us remember that the vowel says its short vowel sound </a:t>
            </a:r>
            <a:r>
              <a:rPr lang="en-US" i="0" dirty="0"/>
              <a:t>* </a:t>
            </a:r>
            <a:r>
              <a:rPr lang="en-US" i="1" dirty="0"/>
              <a:t>when it is followed by a consonant.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t>
            </a:r>
            <a:r>
              <a:rPr lang="en-US" dirty="0"/>
              <a:t>Make 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Hold hands close together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Move them closer together without touching.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Slide Number Placeholder 3">
            <a:extLst>
              <a:ext uri="{FF2B5EF4-FFF2-40B4-BE49-F238E27FC236}">
                <a16:creationId xmlns:a16="http://schemas.microsoft.com/office/drawing/2014/main" id="{61EA4555-C094-63CD-BF96-211B3A637841}"/>
              </a:ext>
            </a:extLst>
          </p:cNvPr>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649311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Phonemic awareness review</a:t>
            </a:r>
          </a:p>
          <a:p>
            <a:endParaRPr lang="en-US" b="1" dirty="0"/>
          </a:p>
          <a:p>
            <a:r>
              <a:rPr lang="en-US" b="1" dirty="0"/>
              <a:t>Swap it (middle letters/sounds): </a:t>
            </a:r>
            <a:r>
              <a:rPr lang="en-US" dirty="0"/>
              <a:t>substitution</a:t>
            </a:r>
            <a:r>
              <a:rPr lang="en-US" b="0" dirty="0"/>
              <a:t> of medial sounds and letters in written CVC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t>I will give you some CVC words to spell.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t>Then I will ask you to swap the middle vowel sound and letter and read the new word.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t>Remind students how this works using the letter tiles shown on the slides as needed.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t>Say:</a:t>
            </a:r>
            <a:r>
              <a:rPr lang="en-US" b="0" i="1" dirty="0"/>
              <a:t> Your first word is </a:t>
            </a:r>
            <a:r>
              <a:rPr lang="en-US" b="1" i="1" dirty="0"/>
              <a:t>lug</a:t>
            </a:r>
            <a:r>
              <a:rPr lang="en-US" b="0" i="1" dirty="0"/>
              <a:t>.</a:t>
            </a:r>
            <a:r>
              <a:rPr lang="en-US" b="1" i="1" dirty="0"/>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indent="0">
              <a:buFont typeface="Arial"/>
              <a:buNone/>
            </a:pPr>
            <a:r>
              <a:rPr lang="en-US" b="0" dirty="0"/>
              <a:t>Students should:</a:t>
            </a:r>
          </a:p>
          <a:p>
            <a:pPr marL="171450" indent="-171450">
              <a:buFont typeface="Arial" panose="020B0604020202020204" pitchFamily="34" charset="0"/>
              <a:buChar char="•"/>
            </a:pPr>
            <a:r>
              <a:rPr lang="en-US" b="0" dirty="0"/>
              <a:t>segment the sounds in the word</a:t>
            </a:r>
          </a:p>
          <a:p>
            <a:pPr marL="171450" indent="-171450">
              <a:buFont typeface="Arial" panose="020B0604020202020204" pitchFamily="34" charset="0"/>
              <a:buChar char="•"/>
            </a:pPr>
            <a:r>
              <a:rPr lang="en-US" dirty="0">
                <a:ea typeface="Calibri"/>
                <a:cs typeface="Calibri"/>
              </a:rPr>
              <a:t>write the word</a:t>
            </a:r>
            <a:r>
              <a:rPr lang="en-US" b="1" dirty="0">
                <a:ea typeface="Calibri"/>
                <a:cs typeface="Calibri"/>
              </a:rPr>
              <a:t> </a:t>
            </a:r>
            <a:r>
              <a:rPr lang="en-US" dirty="0">
                <a:ea typeface="Calibri"/>
                <a:cs typeface="Calibri"/>
              </a:rPr>
              <a:t>on their mini-whiteboard</a:t>
            </a:r>
          </a:p>
          <a:p>
            <a:pPr marL="171450" indent="-171450">
              <a:buFont typeface="Arial" panose="020B0604020202020204" pitchFamily="34" charset="0"/>
              <a:buChar char="•"/>
            </a:pPr>
            <a:r>
              <a:rPr lang="en-US" dirty="0">
                <a:ea typeface="Calibri"/>
                <a:cs typeface="Calibri"/>
              </a:rPr>
              <a:t>read the word.</a:t>
            </a:r>
          </a:p>
          <a:p>
            <a:pPr marL="171450" indent="-171450">
              <a:buFont typeface="Arial" panose="020B0604020202020204" pitchFamily="34" charset="0"/>
              <a:buChar char="•"/>
            </a:pPr>
            <a:endParaRPr lang="en-US" dirty="0">
              <a:ea typeface="Calibri"/>
              <a:cs typeface="Calibri"/>
            </a:endParaRPr>
          </a:p>
          <a:p>
            <a:pPr marL="0" indent="0">
              <a:buFont typeface="Arial" panose="020B0604020202020204" pitchFamily="34" charset="0"/>
              <a:buNone/>
            </a:pPr>
            <a:r>
              <a:rPr lang="en-US" dirty="0">
                <a:ea typeface="Calibri"/>
                <a:cs typeface="Calibri"/>
              </a:rPr>
              <a:t>Say: </a:t>
            </a:r>
            <a:r>
              <a:rPr lang="en-US" i="1" dirty="0">
                <a:ea typeface="Calibri"/>
                <a:cs typeface="Calibri"/>
              </a:rPr>
              <a:t>Now swap the middle vowel to change /u/ to /a/. Then read the new word.</a:t>
            </a:r>
          </a:p>
          <a:p>
            <a:pPr marL="171450" indent="-171450">
              <a:buFont typeface="Arial" panose="020B0604020202020204" pitchFamily="34" charset="0"/>
              <a:buChar char="•"/>
            </a:pPr>
            <a:endParaRPr lang="en-US" dirty="0">
              <a:ea typeface="Calibri"/>
              <a:cs typeface="Calibri"/>
            </a:endParaRPr>
          </a:p>
          <a:p>
            <a:pPr marL="0" indent="0">
              <a:buFont typeface="Arial" panose="020B0604020202020204" pitchFamily="34" charset="0"/>
              <a:buNone/>
            </a:pPr>
            <a:r>
              <a:rPr lang="en-US" dirty="0">
                <a:ea typeface="Calibri"/>
                <a:cs typeface="Calibri"/>
              </a:rPr>
              <a:t>Students should:</a:t>
            </a:r>
          </a:p>
          <a:p>
            <a:pPr marL="171450" indent="-171450">
              <a:buFont typeface="Arial" panose="020B0604020202020204" pitchFamily="34" charset="0"/>
              <a:buChar char="•"/>
            </a:pPr>
            <a:r>
              <a:rPr lang="en-US" dirty="0">
                <a:ea typeface="Calibri"/>
                <a:cs typeface="Calibri"/>
              </a:rPr>
              <a:t>rub out the middle vowel from the word on their mini-whiteboard</a:t>
            </a:r>
          </a:p>
          <a:p>
            <a:pPr marL="171450" indent="-171450">
              <a:buFont typeface="Arial" panose="020B0604020202020204" pitchFamily="34" charset="0"/>
              <a:buChar char="•"/>
            </a:pPr>
            <a:r>
              <a:rPr lang="en-US" dirty="0">
                <a:ea typeface="Calibri"/>
                <a:cs typeface="Calibri"/>
              </a:rPr>
              <a:t>write the new corresponding vowel</a:t>
            </a:r>
          </a:p>
          <a:p>
            <a:pPr marL="171450" indent="-171450">
              <a:buFont typeface="Arial" panose="020B0604020202020204" pitchFamily="34" charset="0"/>
              <a:buChar char="•"/>
            </a:pPr>
            <a:r>
              <a:rPr lang="en-US" dirty="0">
                <a:ea typeface="Calibri"/>
                <a:cs typeface="Calibri"/>
              </a:rPr>
              <a:t>read the new word on their mini-whiteboard.</a:t>
            </a:r>
          </a:p>
          <a:p>
            <a:pPr marL="171450" indent="-171450">
              <a:buFont typeface="Arial" panose="020B0604020202020204" pitchFamily="34" charset="0"/>
              <a:buChar char="•"/>
            </a:pPr>
            <a:endParaRPr lang="en-US" dirty="0">
              <a:ea typeface="Calibri"/>
              <a:cs typeface="Calibri"/>
            </a:endParaRPr>
          </a:p>
          <a:p>
            <a:pPr>
              <a:defRPr/>
            </a:pPr>
            <a:r>
              <a:rPr lang="en-US" dirty="0"/>
              <a:t>Continue with the following examples:</a:t>
            </a:r>
            <a:endParaRPr lang="en-US"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pen </a:t>
            </a:r>
            <a:r>
              <a:rPr lang="en-US" b="0" dirty="0"/>
              <a:t>(swap /e/ to /</a:t>
            </a:r>
            <a:r>
              <a:rPr lang="en-US" b="0" dirty="0" err="1"/>
              <a:t>i</a:t>
            </a:r>
            <a:r>
              <a:rPr lang="en-US" b="0" dirty="0"/>
              <a:t>/: </a:t>
            </a:r>
            <a:r>
              <a:rPr lang="en-US" b="1" dirty="0"/>
              <a:t>pin</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wig</a:t>
            </a:r>
            <a:r>
              <a:rPr lang="en-US" b="0" dirty="0"/>
              <a:t> (swap /</a:t>
            </a:r>
            <a:r>
              <a:rPr lang="en-US" b="0" dirty="0" err="1"/>
              <a:t>i</a:t>
            </a:r>
            <a:r>
              <a:rPr lang="en-US" b="0" dirty="0"/>
              <a:t>/ to /a/: </a:t>
            </a:r>
            <a:r>
              <a:rPr lang="en-US" b="1" dirty="0"/>
              <a:t>wag</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fat</a:t>
            </a:r>
            <a:r>
              <a:rPr lang="en-US" b="0" dirty="0"/>
              <a:t> (swap /a/ to /</a:t>
            </a:r>
            <a:r>
              <a:rPr lang="en-US" b="0" dirty="0" err="1"/>
              <a:t>i</a:t>
            </a:r>
            <a:r>
              <a:rPr lang="en-US" b="0" dirty="0"/>
              <a:t>/: </a:t>
            </a:r>
            <a:r>
              <a:rPr lang="en-US" b="1" dirty="0"/>
              <a:t>fit</a:t>
            </a:r>
            <a:r>
              <a:rPr lang="en-US" b="0" dirty="0"/>
              <a:t>)</a:t>
            </a:r>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manipulating the words, model the process then support students to try again.</a:t>
            </a:r>
            <a:endParaRPr lang="en-US" b="1" dirty="0"/>
          </a:p>
          <a:p>
            <a:pPr marL="171450" indent="-171450">
              <a:buFont typeface="Arial" panose="020B0604020202020204" pitchFamily="34" charset="0"/>
              <a:buChar char="•"/>
            </a:pPr>
            <a:endParaRPr lang="en-US" dirty="0">
              <a:ea typeface="Calibri"/>
              <a:cs typeface="Calibri"/>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10304365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5CDC7A-06A5-5885-6112-528CF5A8FB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A891F5-235F-C6C6-25E6-E9B7D70595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FD06A2A-EE7D-9FB9-5F9C-5C9745EC124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Say:</a:t>
            </a:r>
            <a:r>
              <a:rPr lang="en-US" b="1" dirty="0"/>
              <a:t> </a:t>
            </a:r>
            <a:r>
              <a:rPr lang="en-US" b="0" i="1" dirty="0"/>
              <a:t>Let’s look at another closed-syllable word type.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t>Refer to the letter tiles on the slide.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t>Point to the second row and say:</a:t>
            </a:r>
            <a:endParaRPr lang="en-US"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These letter tiles show the vowel, consonant pattern of a VC word.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VC words are closed-syllable words because the vowel is always followed by a consonant. The vowel is ‘closed in’.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When we read VC words, we say the short vowel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The arrow and line show us that the vowel is closed in by the consonant that follows it. It’s like the vowel has to say its sound quickly so the consonant can take its turn.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The arrow and line are there to help us remember that the vowel says its short vowel sound</a:t>
            </a:r>
            <a:r>
              <a:rPr lang="en-US" i="0" dirty="0"/>
              <a:t>* </a:t>
            </a:r>
            <a:r>
              <a:rPr lang="en-US" i="1" dirty="0"/>
              <a:t>when it is followed by a consonant.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t>
            </a:r>
            <a:r>
              <a:rPr lang="en-US" dirty="0"/>
              <a:t>Make 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Hold hands close together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Move them closer together without touching.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Slide Number Placeholder 3">
            <a:extLst>
              <a:ext uri="{FF2B5EF4-FFF2-40B4-BE49-F238E27FC236}">
                <a16:creationId xmlns:a16="http://schemas.microsoft.com/office/drawing/2014/main" id="{61EA4555-C094-63CD-BF96-211B3A637841}"/>
              </a:ext>
            </a:extLst>
          </p:cNvPr>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36696007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Demonstrate how to read closed-syllable words with short vowel sounds. </a:t>
            </a:r>
          </a:p>
          <a:p>
            <a:endParaRPr lang="en-US" dirty="0"/>
          </a:p>
          <a:p>
            <a:r>
              <a:rPr lang="en-US" dirty="0"/>
              <a:t>Say: </a:t>
            </a:r>
          </a:p>
          <a:p>
            <a:pPr marL="171450" indent="-171450">
              <a:buFont typeface="Arial" panose="020B0604020202020204" pitchFamily="34" charset="0"/>
              <a:buChar char="•"/>
            </a:pPr>
            <a:r>
              <a:rPr lang="en-US" i="1" dirty="0"/>
              <a:t>This is a CVC word. It is a closed-syllable word.</a:t>
            </a:r>
          </a:p>
          <a:p>
            <a:pPr marL="171450" indent="-171450">
              <a:buFont typeface="Arial" panose="020B0604020202020204" pitchFamily="34" charset="0"/>
              <a:buChar char="•"/>
            </a:pPr>
            <a:r>
              <a:rPr lang="en-US" i="1" dirty="0"/>
              <a:t>The vowel is followed by a consonant so I will say the short vowel sound, /o/.* The arrow reminds me of this.</a:t>
            </a:r>
          </a:p>
          <a:p>
            <a:pPr marL="171450" indent="-171450">
              <a:buFont typeface="Arial" panose="020B0604020202020204" pitchFamily="34" charset="0"/>
              <a:buChar cha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saying each letter</a:t>
            </a:r>
            <a:r>
              <a:rPr lang="en-AU" sz="1200" dirty="0">
                <a:effectLst/>
                <a:latin typeface="+mn-lt"/>
                <a:ea typeface="Calibri" panose="020F0502020204030204" pitchFamily="34" charset="0"/>
              </a:rPr>
              <a:t>–</a:t>
            </a:r>
            <a:r>
              <a:rPr lang="en-US" dirty="0"/>
              <a:t>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t>
            </a:r>
            <a:r>
              <a:rPr lang="en-US" dirty="0"/>
              <a:t>Make 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Hold hands close together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Move them closer together without touching.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35343253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Re-read the first word.</a:t>
            </a:r>
          </a:p>
          <a:p>
            <a:endParaRPr lang="en-US" dirty="0"/>
          </a:p>
          <a:p>
            <a:r>
              <a:rPr lang="en-US" dirty="0"/>
              <a:t>Point to the second word and say: </a:t>
            </a:r>
          </a:p>
          <a:p>
            <a:pPr marL="171450" indent="-171450">
              <a:buFont typeface="Arial" panose="020B0604020202020204" pitchFamily="34" charset="0"/>
              <a:buChar char="•"/>
            </a:pPr>
            <a:r>
              <a:rPr lang="en-US" i="1" dirty="0"/>
              <a:t>This is a VC word. It is a closed-syllable word.</a:t>
            </a:r>
          </a:p>
          <a:p>
            <a:pPr marL="171450" indent="-171450">
              <a:buFont typeface="Arial" panose="020B0604020202020204" pitchFamily="34" charset="0"/>
              <a:buChar char="•"/>
            </a:pPr>
            <a:r>
              <a:rPr lang="en-US" i="1" dirty="0"/>
              <a:t>The vowel is followed by a consonant so I will say the short vowel sound, /</a:t>
            </a:r>
            <a:r>
              <a:rPr lang="en-US" i="1" dirty="0" err="1"/>
              <a:t>i</a:t>
            </a:r>
            <a:r>
              <a:rPr lang="en-US" i="1" dirty="0"/>
              <a:t>/.* The arrow and line remind me of this.</a:t>
            </a:r>
          </a:p>
          <a:p>
            <a:pPr marL="0" indent="0">
              <a:buFont typeface="Arial" panose="020B0604020202020204" pitchFamily="34" charset="0"/>
              <a:buNone/>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a:t>
            </a:r>
            <a:r>
              <a:rPr lang="en-AU" sz="1200" dirty="0">
                <a:effectLst/>
                <a:latin typeface="+mn-lt"/>
                <a:ea typeface="Calibri" panose="020F0502020204030204" pitchFamily="34" charset="0"/>
              </a:rPr>
              <a:t>–</a:t>
            </a:r>
            <a:r>
              <a:rPr lang="en-US" dirty="0"/>
              <a:t>sound correspondence then blend these sounds to read the word.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t>
            </a:r>
            <a:r>
              <a:rPr lang="en-US" dirty="0"/>
              <a:t>Make 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Hold hands close together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Move them closer together without touching.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Re-read the first two words.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Point to the new word and 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This is a CVC word. It is a closed-syllable word.</a:t>
            </a:r>
          </a:p>
          <a:p>
            <a:pPr marL="171450" indent="-171450">
              <a:buFont typeface="Arial" panose="020B0604020202020204" pitchFamily="34" charset="0"/>
              <a:buChar char="•"/>
            </a:pPr>
            <a:r>
              <a:rPr lang="en-US" i="1" dirty="0"/>
              <a:t>The vowel is followed by a consonant so I will say the short vowel sound, /e/.*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a:t>
            </a:r>
            <a:r>
              <a:rPr lang="en-AU" sz="1200" dirty="0">
                <a:effectLst/>
                <a:latin typeface="+mn-lt"/>
                <a:ea typeface="Calibri" panose="020F0502020204030204" pitchFamily="34" charset="0"/>
              </a:rPr>
              <a:t>–</a:t>
            </a:r>
            <a:r>
              <a:rPr lang="en-US" dirty="0"/>
              <a:t>sound correspondence then blend these sounds to read the word.</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t>
            </a:r>
            <a:r>
              <a:rPr lang="en-US" dirty="0"/>
              <a:t>Make 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Hold hands close together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Move them closer together without touching.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2051327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Most students should be able to read these CVC words fluently.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It is still important to step out the thinking process with them.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This will support students’ understanding and application of short vowel sounds to prepare them for later lessons and spelling </a:t>
            </a:r>
            <a:r>
              <a:rPr lang="en-US" b="0" i="0" dirty="0" err="1"/>
              <a:t>generalisations</a:t>
            </a:r>
            <a:r>
              <a:rPr lang="en-US" b="0" i="0" dirty="0"/>
              <a:t>. </a:t>
            </a:r>
            <a:endParaRPr lang="en-US" b="1" dirty="0"/>
          </a:p>
          <a:p>
            <a:endParaRPr lang="en-US" dirty="0"/>
          </a:p>
          <a:p>
            <a:r>
              <a:rPr lang="en-US" dirty="0"/>
              <a:t>Before students read the new word, support them by asking:</a:t>
            </a:r>
          </a:p>
          <a:p>
            <a:pPr marL="171450" indent="-171450">
              <a:buFont typeface="Arial" panose="020B0604020202020204" pitchFamily="34" charset="0"/>
              <a:buChar char="•"/>
            </a:pPr>
            <a:r>
              <a:rPr lang="en-US" i="1" dirty="0"/>
              <a:t>Is the vowel followed by a consonant?</a:t>
            </a:r>
          </a:p>
          <a:p>
            <a:pPr marL="0" indent="0">
              <a:buFont typeface="Arial" panose="020B0604020202020204" pitchFamily="34" charset="0"/>
              <a:buNone/>
            </a:pPr>
            <a:r>
              <a:rPr lang="en-US" i="0" dirty="0"/>
              <a:t>     Students respond: </a:t>
            </a:r>
            <a:r>
              <a:rPr lang="en-US" i="1" dirty="0"/>
              <a:t>Yes.</a:t>
            </a:r>
            <a:r>
              <a:rPr lang="en-US" i="0" dirty="0"/>
              <a:t> Say: </a:t>
            </a:r>
            <a:r>
              <a:rPr lang="en-US" i="1" dirty="0"/>
              <a:t>That’s right, it’s a closed-syllable word. </a:t>
            </a:r>
          </a:p>
          <a:p>
            <a:pPr marL="171450" indent="-171450">
              <a:buFont typeface="Arial" panose="020B0604020202020204" pitchFamily="34" charset="0"/>
              <a:buChar char="•"/>
            </a:pPr>
            <a:r>
              <a:rPr lang="en-US" i="1" dirty="0"/>
              <a:t>What sound will you say for the vowel?</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     Students should reply with the </a:t>
            </a:r>
            <a:r>
              <a:rPr lang="en-US" i="0" dirty="0"/>
              <a:t>matching short vowel sound for example: </a:t>
            </a:r>
            <a:r>
              <a:rPr lang="en-US" i="1" dirty="0"/>
              <a:t>the short vowel sound, /e/</a:t>
            </a:r>
            <a:r>
              <a:rPr lang="en-US" i="0" dirty="0"/>
              <a:t>.*</a:t>
            </a:r>
          </a:p>
          <a:p>
            <a:pPr marL="0" indent="0">
              <a:buFont typeface="Arial" panose="020B0604020202020204" pitchFamily="34" charset="0"/>
              <a:buNone/>
            </a:pP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Then students should say each letter</a:t>
            </a:r>
            <a:r>
              <a:rPr lang="en-AU" sz="1200" dirty="0">
                <a:effectLst/>
                <a:latin typeface="+mn-lt"/>
                <a:ea typeface="Calibri" panose="020F0502020204030204" pitchFamily="34" charset="0"/>
              </a:rPr>
              <a:t>–</a:t>
            </a:r>
            <a:r>
              <a:rPr lang="en-US" dirty="0"/>
              <a:t>sound correspondence and blend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t>
            </a:r>
            <a:r>
              <a:rPr lang="en-US" dirty="0"/>
              <a:t>Make 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Hold hands close together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Move them closer together without touching.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Before students read the new word, support them by asking:</a:t>
            </a:r>
          </a:p>
          <a:p>
            <a:pPr marL="171450" indent="-171450">
              <a:buFont typeface="Arial" panose="020B0604020202020204" pitchFamily="34" charset="0"/>
              <a:buChar char="•"/>
            </a:pPr>
            <a:r>
              <a:rPr lang="en-US" i="1" dirty="0"/>
              <a:t>Is the vowel followed by a consonant?</a:t>
            </a:r>
          </a:p>
          <a:p>
            <a:pPr marL="0" indent="0">
              <a:buFont typeface="Arial" panose="020B0604020202020204" pitchFamily="34" charset="0"/>
              <a:buNone/>
            </a:pPr>
            <a:r>
              <a:rPr lang="en-US" i="0" dirty="0"/>
              <a:t>     Students respond: </a:t>
            </a:r>
            <a:r>
              <a:rPr lang="en-US" i="1" dirty="0"/>
              <a:t>Yes.</a:t>
            </a:r>
            <a:r>
              <a:rPr lang="en-US" i="0" dirty="0"/>
              <a:t> Say: </a:t>
            </a:r>
            <a:r>
              <a:rPr lang="en-US" i="1" dirty="0"/>
              <a:t>That’s right, it’s a closed-syllable word. </a:t>
            </a:r>
          </a:p>
          <a:p>
            <a:pPr marL="171450" indent="-171450">
              <a:buFont typeface="Arial" panose="020B0604020202020204" pitchFamily="34" charset="0"/>
              <a:buChar char="•"/>
            </a:pPr>
            <a:r>
              <a:rPr lang="en-US" i="1" dirty="0"/>
              <a:t>What sound will you say for the vowel?</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     Students should reply with the </a:t>
            </a:r>
            <a:r>
              <a:rPr lang="en-US" i="0" dirty="0"/>
              <a:t>matching short vowel sound for example: </a:t>
            </a:r>
            <a:r>
              <a:rPr lang="en-US" i="1" dirty="0"/>
              <a:t>the short vowel sound, /</a:t>
            </a:r>
            <a:r>
              <a:rPr lang="en-US" i="1" dirty="0" err="1"/>
              <a:t>i</a:t>
            </a:r>
            <a:r>
              <a:rPr lang="en-US" i="1" dirty="0"/>
              <a:t>/</a:t>
            </a:r>
            <a:r>
              <a:rPr lang="en-US" i="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Then students should say each letter</a:t>
            </a:r>
            <a:r>
              <a:rPr lang="en-AU" sz="1200" dirty="0">
                <a:effectLst/>
                <a:latin typeface="+mn-lt"/>
                <a:ea typeface="Calibri" panose="020F0502020204030204" pitchFamily="34" charset="0"/>
              </a:rPr>
              <a:t>–</a:t>
            </a:r>
            <a:r>
              <a:rPr lang="en-US" dirty="0"/>
              <a:t>sound correspondence and blend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t>
            </a:r>
            <a:r>
              <a:rPr lang="en-US" dirty="0"/>
              <a:t>Make 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Hold hands close together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Move them closer together without touching.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17977845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Before students read the new word, support them by asking:</a:t>
            </a:r>
          </a:p>
          <a:p>
            <a:pPr marL="171450" indent="-171450">
              <a:buFont typeface="Arial" panose="020B0604020202020204" pitchFamily="34" charset="0"/>
              <a:buChar char="•"/>
            </a:pPr>
            <a:r>
              <a:rPr lang="en-US" i="1" dirty="0"/>
              <a:t>Is the vowel followed by a consonant?</a:t>
            </a:r>
          </a:p>
          <a:p>
            <a:pPr marL="0" indent="0">
              <a:buFont typeface="Arial" panose="020B0604020202020204" pitchFamily="34" charset="0"/>
              <a:buNone/>
            </a:pPr>
            <a:r>
              <a:rPr lang="en-US" i="0" dirty="0"/>
              <a:t>     Students respond: </a:t>
            </a:r>
            <a:r>
              <a:rPr lang="en-US" i="1" dirty="0"/>
              <a:t>Yes.</a:t>
            </a:r>
            <a:r>
              <a:rPr lang="en-US" i="0" dirty="0"/>
              <a:t> Say: </a:t>
            </a:r>
            <a:r>
              <a:rPr lang="en-US" i="1" dirty="0"/>
              <a:t>That’s right, it’s a closed-syllable word. </a:t>
            </a:r>
          </a:p>
          <a:p>
            <a:pPr marL="171450" indent="-171450">
              <a:buFont typeface="Arial" panose="020B0604020202020204" pitchFamily="34" charset="0"/>
              <a:buChar char="•"/>
            </a:pPr>
            <a:r>
              <a:rPr lang="en-US" i="1" dirty="0"/>
              <a:t>What sound will you say for the vowel?</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     Students should reply with the </a:t>
            </a:r>
            <a:r>
              <a:rPr lang="en-US" i="0" dirty="0"/>
              <a:t>matching short vowel sound for example: </a:t>
            </a:r>
            <a:r>
              <a:rPr lang="en-US" i="1" dirty="0"/>
              <a:t>the short vowel sound, /a/</a:t>
            </a:r>
            <a:r>
              <a:rPr lang="en-US" i="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Then students should say each letter</a:t>
            </a:r>
            <a:r>
              <a:rPr lang="en-AU" sz="1200" dirty="0">
                <a:effectLst/>
                <a:latin typeface="+mn-lt"/>
                <a:ea typeface="Calibri" panose="020F0502020204030204" pitchFamily="34" charset="0"/>
              </a:rPr>
              <a:t>–</a:t>
            </a:r>
            <a:r>
              <a:rPr lang="en-US" dirty="0"/>
              <a:t>sound correspondence and blend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t>
            </a:r>
            <a:r>
              <a:rPr lang="en-US" dirty="0"/>
              <a:t>Make 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Hold hands close together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Move them closer together without touching.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US" b="1" dirty="0"/>
              <a:t>cot</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r>
              <a:rPr lang="en-US" dirty="0"/>
              <a:t>Demonstrate:</a:t>
            </a:r>
          </a:p>
          <a:p>
            <a:pPr marL="171450" indent="-171450">
              <a:buFont typeface="Arial" panose="020B0604020202020204" pitchFamily="34" charset="0"/>
              <a:buChar char="•"/>
            </a:pPr>
            <a:r>
              <a:rPr lang="en-US" dirty="0"/>
              <a:t>saying the word aloud </a:t>
            </a:r>
          </a:p>
          <a:p>
            <a:pPr marL="171450" indent="-171450">
              <a:buFont typeface="Arial" panose="020B0604020202020204" pitchFamily="34" charset="0"/>
              <a:buChar char="•"/>
            </a:pPr>
            <a:r>
              <a:rPr lang="en-US" dirty="0"/>
              <a:t>segmenting individual sounds</a:t>
            </a:r>
          </a:p>
          <a:p>
            <a:pPr marL="171450" indent="-171450">
              <a:buFont typeface="Arial" panose="020B0604020202020204" pitchFamily="34" charset="0"/>
              <a:buChar char="•"/>
            </a:pPr>
            <a:r>
              <a:rPr lang="en-US" dirty="0"/>
              <a:t>saying: </a:t>
            </a:r>
            <a:r>
              <a:rPr lang="en-US" i="1" dirty="0"/>
              <a:t>I hear the short vowel sound /o/* followed by the consonant sound /t/</a:t>
            </a:r>
            <a:r>
              <a:rPr lang="en-US" dirty="0"/>
              <a:t>. </a:t>
            </a:r>
            <a:r>
              <a:rPr lang="en-US" i="1" dirty="0"/>
              <a:t>This is a closed-syllable word. </a:t>
            </a:r>
          </a:p>
          <a:p>
            <a:pPr marL="171450" indent="-171450">
              <a:buFont typeface="Arial" panose="020B0604020202020204" pitchFamily="34" charset="0"/>
              <a:buChar char="•"/>
            </a:pPr>
            <a:r>
              <a:rPr lang="en-US" dirty="0"/>
              <a:t>recording the relevant letters to spell the word.</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re-reading the word, making sure it is correct </a:t>
            </a:r>
            <a:r>
              <a:rPr lang="en-US" sz="1200" dirty="0">
                <a:latin typeface="+mn-lt"/>
              </a:rPr>
              <a:t>by</a:t>
            </a:r>
            <a:r>
              <a:rPr lang="en-US" dirty="0"/>
              <a:t> saying the individual sounds, blending them together, then saying the complete word.</a:t>
            </a:r>
          </a:p>
          <a:p>
            <a:endParaRPr lang="en-US" dirty="0"/>
          </a:p>
          <a:p>
            <a:r>
              <a:rPr lang="en-US" dirty="0"/>
              <a:t>Note: you may choose to draw the arrow and line representing the short vowel sound under the vowel on your class whiteboard.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t>
            </a:r>
            <a:r>
              <a:rPr lang="en-US" dirty="0"/>
              <a:t>Make 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Hold hands close together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Move them closer together without touching.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cot</a:t>
            </a:r>
            <a:r>
              <a:rPr lang="en-US" b="0" dirty="0"/>
              <a:t>,</a:t>
            </a:r>
            <a:r>
              <a:rPr lang="en-US" b="1" dirty="0"/>
              <a:t> quiz</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r>
              <a:rPr lang="en-US" dirty="0"/>
              <a:t>Demonstrate:</a:t>
            </a:r>
          </a:p>
          <a:p>
            <a:pPr marL="171450" indent="-171450">
              <a:buFont typeface="Arial" panose="020B0604020202020204" pitchFamily="34" charset="0"/>
              <a:buChar char="•"/>
            </a:pPr>
            <a:r>
              <a:rPr lang="en-US" dirty="0"/>
              <a:t>saying the word aloud </a:t>
            </a:r>
          </a:p>
          <a:p>
            <a:pPr marL="171450" indent="-171450">
              <a:buFont typeface="Arial" panose="020B0604020202020204" pitchFamily="34" charset="0"/>
              <a:buChar char="•"/>
            </a:pPr>
            <a:r>
              <a:rPr lang="en-US" dirty="0"/>
              <a:t>segmenting individual sounds</a:t>
            </a:r>
          </a:p>
          <a:p>
            <a:pPr marL="171450" indent="-171450">
              <a:buFont typeface="Arial" panose="020B0604020202020204" pitchFamily="34" charset="0"/>
              <a:buChar char="•"/>
            </a:pPr>
            <a:r>
              <a:rPr lang="en-US" dirty="0"/>
              <a:t>saying: </a:t>
            </a:r>
            <a:r>
              <a:rPr lang="en-US" i="1" dirty="0"/>
              <a:t>I hear the short vowel sound /</a:t>
            </a:r>
            <a:r>
              <a:rPr lang="en-US" i="1" dirty="0" err="1"/>
              <a:t>i</a:t>
            </a:r>
            <a:r>
              <a:rPr lang="en-US" i="1" dirty="0"/>
              <a:t>/* followed by the consonant sound /z/. This is a closed-syllable word.  </a:t>
            </a:r>
          </a:p>
          <a:p>
            <a:pPr marL="171450" indent="-171450">
              <a:buFont typeface="Arial" panose="020B0604020202020204" pitchFamily="34" charset="0"/>
              <a:buChar char="•"/>
            </a:pPr>
            <a:r>
              <a:rPr lang="en-US" dirty="0"/>
              <a:t>recording the relevant letters to spell the word.</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re-reading the word, making sure it is correct </a:t>
            </a:r>
            <a:r>
              <a:rPr lang="en-US" sz="1200" dirty="0">
                <a:latin typeface="+mn-lt"/>
              </a:rPr>
              <a:t>by</a:t>
            </a:r>
            <a:r>
              <a:rPr lang="en-US" dirty="0"/>
              <a:t> saying the individual sounds, blending them together, then saying the complete word.</a:t>
            </a:r>
          </a:p>
          <a:p>
            <a:endParaRPr lang="en-US" dirty="0"/>
          </a:p>
          <a:p>
            <a:r>
              <a:rPr lang="en-US" dirty="0"/>
              <a:t>Note: you may choose to draw the arrow and line representing the short vowel sound under the vowel on your class whiteboard. </a:t>
            </a: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t>
            </a:r>
            <a:r>
              <a:rPr lang="en-US" dirty="0"/>
              <a:t>Make 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Hold hands close together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Move them closer together without touching.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5271739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cot</a:t>
            </a:r>
            <a:r>
              <a:rPr lang="en-US" b="0" dirty="0"/>
              <a:t>,</a:t>
            </a:r>
            <a:r>
              <a:rPr lang="en-US" b="1" dirty="0"/>
              <a:t> quiz</a:t>
            </a:r>
            <a:r>
              <a:rPr lang="en-US" b="0" dirty="0"/>
              <a:t>,</a:t>
            </a:r>
            <a:r>
              <a:rPr lang="en-US" b="1" dirty="0"/>
              <a:t> sob</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r>
              <a:rPr lang="en-US" dirty="0"/>
              <a:t>Demonstrate:</a:t>
            </a:r>
          </a:p>
          <a:p>
            <a:pPr marL="171450" indent="-171450">
              <a:buFont typeface="Arial" panose="020B0604020202020204" pitchFamily="34" charset="0"/>
              <a:buChar char="•"/>
            </a:pPr>
            <a:r>
              <a:rPr lang="en-US" dirty="0"/>
              <a:t>saying the word aloud </a:t>
            </a:r>
          </a:p>
          <a:p>
            <a:pPr marL="171450" indent="-171450">
              <a:buFont typeface="Arial" panose="020B0604020202020204" pitchFamily="34" charset="0"/>
              <a:buChar char="•"/>
            </a:pPr>
            <a:r>
              <a:rPr lang="en-US" dirty="0"/>
              <a:t>segmenting individual sounds</a:t>
            </a:r>
          </a:p>
          <a:p>
            <a:pPr marL="171450" indent="-171450">
              <a:buFont typeface="Arial" panose="020B0604020202020204" pitchFamily="34" charset="0"/>
              <a:buChar char="•"/>
            </a:pPr>
            <a:r>
              <a:rPr lang="en-US" dirty="0"/>
              <a:t>saying: </a:t>
            </a:r>
            <a:r>
              <a:rPr lang="en-US" i="1" dirty="0"/>
              <a:t>I hear the short vowel sound /o/* followed by the consonant sound /b/. This is a closed-syllable word</a:t>
            </a:r>
            <a:r>
              <a:rPr lang="en-US" dirty="0"/>
              <a:t>.  </a:t>
            </a:r>
          </a:p>
          <a:p>
            <a:pPr marL="171450" indent="-171450">
              <a:buFont typeface="Arial" panose="020B0604020202020204" pitchFamily="34" charset="0"/>
              <a:buChar char="•"/>
            </a:pPr>
            <a:r>
              <a:rPr lang="en-US" dirty="0"/>
              <a:t>recording the relevant letters to spell the word.</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re-reading the word, making sure it is correct </a:t>
            </a:r>
            <a:r>
              <a:rPr lang="en-US" sz="1200" dirty="0">
                <a:latin typeface="+mn-lt"/>
              </a:rPr>
              <a:t>by</a:t>
            </a:r>
            <a:r>
              <a:rPr lang="en-US" dirty="0"/>
              <a:t> saying the individual sounds, blending them together, then saying the complete word.</a:t>
            </a:r>
          </a:p>
          <a:p>
            <a:endParaRPr lang="en-US" dirty="0"/>
          </a:p>
          <a:p>
            <a:r>
              <a:rPr lang="en-US" dirty="0"/>
              <a:t>Note: you may choose to draw the arrow and line representing the short vowel sound under the vowel on your class whiteboard.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t>
            </a:r>
            <a:r>
              <a:rPr lang="en-US" dirty="0"/>
              <a:t>Make 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Hold hands close together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Move them closer together without touching.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Vowels and consonants review</a:t>
            </a:r>
            <a:endParaRPr lang="en-US" b="1" i="1" dirty="0"/>
          </a:p>
          <a:p>
            <a:pPr marL="171450" indent="-171450">
              <a:buFont typeface="Arial" panose="020B0604020202020204" pitchFamily="34" charset="0"/>
              <a:buChar char="•"/>
            </a:pPr>
            <a:endParaRPr lang="en-US" i="1" dirty="0"/>
          </a:p>
          <a:p>
            <a:pPr marL="0" indent="0">
              <a:buFont typeface="Arial" panose="020B0604020202020204" pitchFamily="34" charset="0"/>
              <a:buNone/>
            </a:pPr>
            <a:r>
              <a:rPr lang="en-US" i="0" dirty="0"/>
              <a:t>Point to some letters. Have students say:</a:t>
            </a:r>
          </a:p>
          <a:p>
            <a:pPr marL="171450" indent="-171450">
              <a:buFont typeface="Arial" panose="020B0604020202020204" pitchFamily="34" charset="0"/>
              <a:buChar char="•"/>
            </a:pPr>
            <a:r>
              <a:rPr lang="en-US" i="0" dirty="0"/>
              <a:t>the letter name</a:t>
            </a:r>
          </a:p>
          <a:p>
            <a:pPr marL="171450" indent="-171450">
              <a:buFont typeface="Arial" panose="020B0604020202020204" pitchFamily="34" charset="0"/>
              <a:buChar char="•"/>
            </a:pPr>
            <a:r>
              <a:rPr lang="en-US" i="0" dirty="0"/>
              <a:t>the matching sound they know</a:t>
            </a:r>
          </a:p>
          <a:p>
            <a:pPr marL="171450" indent="-171450">
              <a:buFont typeface="Arial" panose="020B0604020202020204" pitchFamily="34" charset="0"/>
              <a:buChar char="•"/>
            </a:pPr>
            <a:r>
              <a:rPr lang="en-US" i="0" dirty="0"/>
              <a:t>if the letter is a vowel or a consonant.</a:t>
            </a:r>
          </a:p>
          <a:p>
            <a:pPr marL="171450" indent="-171450">
              <a:buFont typeface="Arial" panose="020B0604020202020204" pitchFamily="34" charset="0"/>
              <a:buChar char="•"/>
            </a:pPr>
            <a:endParaRPr lang="en-US" i="0" dirty="0"/>
          </a:p>
          <a:p>
            <a:pPr marL="0" indent="0">
              <a:buFont typeface="Arial" panose="020B0604020202020204" pitchFamily="34" charset="0"/>
              <a:buNone/>
            </a:pPr>
            <a:r>
              <a:rPr lang="en-US" i="0" dirty="0"/>
              <a:t>You could also choose to say a letter and sound and have students call out or gesture to show whether it is a vowel or a consonant. </a:t>
            </a:r>
          </a:p>
          <a:p>
            <a:pPr marL="0" indent="0">
              <a:buFont typeface="Arial" panose="020B0604020202020204" pitchFamily="34" charset="0"/>
              <a:buNone/>
            </a:pPr>
            <a:endParaRPr lang="en-US" i="1" dirty="0"/>
          </a:p>
          <a:p>
            <a:pPr marL="0" indent="0">
              <a:buFont typeface="Arial" panose="020B0604020202020204" pitchFamily="34" charset="0"/>
              <a:buNone/>
            </a:pPr>
            <a:endParaRPr lang="en-US" b="1" i="0"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301534897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Most students should be able to spell these CVC words fluently.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It is still important to step out the thinking process with them.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This will support students’ understanding and application of short vowel sounds to prepare them for later lessons and spelling </a:t>
            </a:r>
            <a:r>
              <a:rPr lang="en-US" b="0" i="0" dirty="0" err="1"/>
              <a:t>generalisations</a:t>
            </a:r>
            <a:r>
              <a:rPr lang="en-US" b="0" i="0" dirty="0"/>
              <a:t>. </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US" b="1" dirty="0"/>
              <a:t>mug</a:t>
            </a:r>
            <a:r>
              <a:rPr lang="en-US" b="0" dirty="0"/>
              <a:t>.</a:t>
            </a:r>
            <a:endParaRPr lang="en-AU"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answer the questions: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What is the short vowel sound in the word? </a:t>
            </a:r>
            <a:endParaRPr lang="en-US" i="0" dirty="0"/>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What consonant sound is it followed by?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segment the sounds and write the corresponding letters to write the word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by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you may ask students to draw the arrow and line representing the short vowel sound under the vowel on their boards.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mug</a:t>
            </a:r>
            <a:r>
              <a:rPr lang="en-US" b="0" dirty="0"/>
              <a:t>,</a:t>
            </a:r>
            <a:r>
              <a:rPr lang="en-US" b="1" dirty="0"/>
              <a:t> zip</a:t>
            </a:r>
            <a:r>
              <a:rPr lang="en-US" b="0" dirty="0"/>
              <a:t>.</a:t>
            </a:r>
            <a:endParaRPr lang="en-AU"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answer the questions: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What is the short vowel sound in the word? </a:t>
            </a:r>
            <a:endParaRPr lang="en-US" i="0" dirty="0"/>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What consonant sound is it followed by?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segment the sounds and write the corresponding letters to write the word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by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you may ask students to draw the arrow and line representing the short vowel sound under the vowel on their boards.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mug</a:t>
            </a:r>
            <a:r>
              <a:rPr lang="en-US" b="0" dirty="0"/>
              <a:t>,</a:t>
            </a:r>
            <a:r>
              <a:rPr lang="en-US" b="1" dirty="0"/>
              <a:t> zip</a:t>
            </a:r>
            <a:r>
              <a:rPr lang="en-US" b="0" dirty="0"/>
              <a:t>,</a:t>
            </a:r>
            <a:r>
              <a:rPr lang="en-US" b="1" dirty="0"/>
              <a:t> jet</a:t>
            </a:r>
            <a:r>
              <a:rPr lang="en-US" b="0" dirty="0"/>
              <a:t>.</a:t>
            </a:r>
            <a:endParaRPr lang="en-AU"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answer the questions: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What is the short vowel sound in the word? </a:t>
            </a:r>
            <a:endParaRPr lang="en-US" i="0" dirty="0"/>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What consonant sound is it followed by?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segment the sounds and write the corresponding letters to write the word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by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you may ask students to draw the arrow and line representing the short vowel sound under the vowel on their boards.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186248020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effectLst/>
                <a:latin typeface="+mn-lt"/>
                <a:ea typeface="Times New Roman" panose="02020603050405020304" pitchFamily="18" charset="0"/>
              </a:rPr>
              <a:t>I do</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dirty="0">
              <a:effectLst/>
              <a:latin typeface="+mn-lt"/>
              <a:ea typeface="Times New Roman" panose="02020603050405020304" pitchFamily="18" charset="0"/>
            </a:endParaRPr>
          </a:p>
          <a:p>
            <a:pPr marL="342900" lvl="0" indent="-3429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 you are going to spell. </a:t>
            </a:r>
            <a:endParaRPr lang="en-AU" sz="1200" dirty="0">
              <a:effectLst/>
              <a:latin typeface="+mn-lt"/>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dirty="0">
                <a:effectLst/>
                <a:latin typeface="+mn-lt"/>
                <a:ea typeface="Times New Roman" panose="02020603050405020304" pitchFamily="18" charset="0"/>
              </a:rPr>
              <a:t>Use the word in a sentence for context, for example, </a:t>
            </a:r>
            <a:r>
              <a:rPr lang="en-US" sz="1200" b="0" kern="1200" dirty="0">
                <a:effectLst/>
                <a:latin typeface="+mn-lt"/>
                <a:ea typeface="Times New Roman" panose="02020603050405020304" pitchFamily="18" charset="0"/>
              </a:rPr>
              <a:t>‘</a:t>
            </a:r>
            <a:r>
              <a:rPr lang="en-US" sz="1200" b="1" kern="1200" dirty="0">
                <a:effectLst/>
                <a:latin typeface="+mn-lt"/>
                <a:ea typeface="Times New Roman" panose="02020603050405020304" pitchFamily="18" charset="0"/>
              </a:rPr>
              <a:t>I have one sister.</a:t>
            </a:r>
            <a:r>
              <a:rPr lang="en-US" sz="1200" b="0" kern="1200" dirty="0">
                <a:effectLst/>
                <a:latin typeface="+mn-lt"/>
                <a:ea typeface="Times New Roman" panose="02020603050405020304" pitchFamily="18" charset="0"/>
              </a:rPr>
              <a:t>’</a:t>
            </a: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Say the sounds in the word:</a:t>
            </a:r>
            <a:r>
              <a:rPr lang="en-AU" sz="1200" b="1" dirty="0">
                <a:effectLst/>
                <a:latin typeface="+mn-lt"/>
                <a:ea typeface="Times New Roman" panose="02020603050405020304" pitchFamily="18" charset="0"/>
                <a:cs typeface="Calibri" panose="020F0502020204030204" pitchFamily="34" charset="0"/>
              </a:rPr>
              <a:t> </a:t>
            </a:r>
            <a:r>
              <a:rPr lang="en-AU" sz="1200" b="1" i="1" dirty="0">
                <a:effectLst/>
                <a:latin typeface="+mn-lt"/>
                <a:ea typeface="Times New Roman" panose="02020603050405020304" pitchFamily="18" charset="0"/>
                <a:cs typeface="Calibri" panose="020F0502020204030204" pitchFamily="34" charset="0"/>
              </a:rPr>
              <a:t>w/u/n</a:t>
            </a:r>
            <a:r>
              <a:rPr lang="en-AU" sz="1200" b="0" dirty="0">
                <a:effectLst/>
                <a:latin typeface="+mn-lt"/>
                <a:ea typeface="Times New Roman" panose="02020603050405020304" pitchFamily="18" charset="0"/>
                <a:cs typeface="Calibri" panose="020F0502020204030204" pitchFamily="34" charset="0"/>
              </a:rPr>
              <a:t>.</a:t>
            </a: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US" sz="1200" b="0" kern="1200" dirty="0">
                <a:effectLst/>
                <a:latin typeface="+mn-lt"/>
                <a:ea typeface="Times New Roman" panose="02020603050405020304" pitchFamily="18" charset="0"/>
              </a:rPr>
              <a:t>Explain that the word </a:t>
            </a:r>
            <a:r>
              <a:rPr lang="en-US" sz="1200" b="1" kern="1200" dirty="0">
                <a:effectLst/>
                <a:latin typeface="+mn-lt"/>
                <a:ea typeface="Times New Roman" panose="02020603050405020304" pitchFamily="18" charset="0"/>
              </a:rPr>
              <a:t>one</a:t>
            </a:r>
            <a:r>
              <a:rPr lang="en-US" sz="1200" b="0" kern="1200" dirty="0">
                <a:effectLst/>
                <a:latin typeface="+mn-lt"/>
                <a:ea typeface="Times New Roman" panose="02020603050405020304" pitchFamily="18" charset="0"/>
              </a:rPr>
              <a:t> is irregular for us because the letter </a:t>
            </a:r>
            <a:r>
              <a:rPr lang="en-US" sz="1200" b="1" kern="1200" dirty="0">
                <a:effectLst/>
                <a:latin typeface="+mn-lt"/>
                <a:ea typeface="Times New Roman" panose="02020603050405020304" pitchFamily="18" charset="0"/>
              </a:rPr>
              <a:t>o </a:t>
            </a:r>
            <a:r>
              <a:rPr lang="en-US" sz="1200" b="0" kern="1200" dirty="0">
                <a:effectLst/>
                <a:latin typeface="+mn-lt"/>
                <a:ea typeface="Times New Roman" panose="02020603050405020304" pitchFamily="18" charset="0"/>
              </a:rPr>
              <a:t>represents two sounds, one quickly after the other: </a:t>
            </a:r>
            <a:r>
              <a:rPr lang="en-US" sz="1200" b="0" u="none" kern="1200" dirty="0">
                <a:effectLst/>
                <a:latin typeface="+mn-lt"/>
                <a:ea typeface="Times New Roman" panose="02020603050405020304" pitchFamily="18" charset="0"/>
              </a:rPr>
              <a:t>/</a:t>
            </a:r>
            <a:r>
              <a:rPr lang="en-US" sz="1200" b="0" kern="1200" dirty="0">
                <a:effectLst/>
                <a:latin typeface="+mn-lt"/>
                <a:ea typeface="Times New Roman" panose="02020603050405020304" pitchFamily="18" charset="0"/>
              </a:rPr>
              <a:t>w/ then /u/: /</a:t>
            </a:r>
            <a:r>
              <a:rPr lang="en-US" sz="1200" b="0" kern="1200" dirty="0" err="1">
                <a:effectLst/>
                <a:latin typeface="+mn-lt"/>
                <a:ea typeface="Times New Roman" panose="02020603050405020304" pitchFamily="18" charset="0"/>
              </a:rPr>
              <a:t>wu</a:t>
            </a:r>
            <a:r>
              <a:rPr lang="en-US" sz="1200" b="0" kern="1200" dirty="0">
                <a:effectLst/>
                <a:latin typeface="+mn-lt"/>
                <a:ea typeface="Times New Roman" panose="02020603050405020304" pitchFamily="18" charset="0"/>
              </a:rPr>
              <a:t>/ and the letters ‘</a:t>
            </a:r>
            <a:r>
              <a:rPr lang="en-US" sz="1200" b="1" kern="1200" dirty="0">
                <a:effectLst/>
                <a:latin typeface="+mn-lt"/>
                <a:ea typeface="Times New Roman" panose="02020603050405020304" pitchFamily="18" charset="0"/>
              </a:rPr>
              <a:t>ne</a:t>
            </a:r>
            <a:r>
              <a:rPr lang="en-US" sz="1200" b="0" kern="1200" dirty="0">
                <a:effectLst/>
                <a:latin typeface="+mn-lt"/>
                <a:ea typeface="Times New Roman" panose="02020603050405020304" pitchFamily="18" charset="0"/>
              </a:rPr>
              <a:t>’</a:t>
            </a:r>
            <a:r>
              <a:rPr lang="en-US" sz="1200" b="1" kern="1200" dirty="0">
                <a:effectLst/>
                <a:latin typeface="+mn-lt"/>
                <a:ea typeface="Times New Roman" panose="02020603050405020304" pitchFamily="18" charset="0"/>
              </a:rPr>
              <a:t> </a:t>
            </a:r>
            <a:r>
              <a:rPr lang="en-US" sz="1200" b="0" kern="1200" dirty="0">
                <a:effectLst/>
                <a:latin typeface="+mn-lt"/>
                <a:ea typeface="Times New Roman" panose="02020603050405020304" pitchFamily="18" charset="0"/>
              </a:rPr>
              <a:t>represent one sound: /n/.</a:t>
            </a: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US" sz="1200" b="0" kern="1200" dirty="0">
                <a:effectLst/>
                <a:latin typeface="+mn-lt"/>
                <a:ea typeface="Times New Roman" panose="02020603050405020304" pitchFamily="18" charset="0"/>
              </a:rPr>
              <a:t>Write the word ‘</a:t>
            </a:r>
            <a:r>
              <a:rPr lang="en-US" sz="1200" b="1" kern="1200" dirty="0">
                <a:effectLst/>
                <a:latin typeface="+mn-lt"/>
                <a:ea typeface="Times New Roman" panose="02020603050405020304" pitchFamily="18" charset="0"/>
              </a:rPr>
              <a:t>one</a:t>
            </a:r>
            <a:r>
              <a:rPr lang="en-US" sz="1200" b="0" kern="1200" dirty="0">
                <a:effectLst/>
                <a:latin typeface="+mn-lt"/>
                <a:ea typeface="Times New Roman" panose="02020603050405020304" pitchFamily="18" charset="0"/>
              </a:rPr>
              <a:t>’</a:t>
            </a:r>
            <a:r>
              <a:rPr lang="en-US" sz="1200" b="1" kern="1200" dirty="0">
                <a:effectLst/>
                <a:latin typeface="+mn-lt"/>
                <a:ea typeface="Times New Roman" panose="02020603050405020304" pitchFamily="18" charset="0"/>
              </a:rPr>
              <a:t> </a:t>
            </a:r>
            <a:r>
              <a:rPr lang="en-US" sz="1200" b="0" kern="1200" dirty="0">
                <a:effectLst/>
                <a:latin typeface="+mn-lt"/>
                <a:ea typeface="Times New Roman" panose="02020603050405020304" pitchFamily="18" charset="0"/>
              </a:rPr>
              <a:t>on the class whiteboard while saying the sounds.</a:t>
            </a:r>
            <a:endParaRPr lang="en-AU" sz="1200" b="0" dirty="0">
              <a:effectLst/>
              <a:latin typeface="+mn-lt"/>
              <a:ea typeface="Times New Roman" panose="02020603050405020304" pitchFamily="18" charset="0"/>
            </a:endParaRP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Circle the irregular parts of the word: </a:t>
            </a:r>
            <a:r>
              <a:rPr lang="en-AU" sz="1200" b="1" dirty="0">
                <a:effectLst/>
                <a:latin typeface="+mn-lt"/>
                <a:ea typeface="Times New Roman" panose="02020603050405020304" pitchFamily="18" charset="0"/>
                <a:cs typeface="Calibri" panose="020F0502020204030204" pitchFamily="34" charset="0"/>
              </a:rPr>
              <a:t>o </a:t>
            </a:r>
            <a:r>
              <a:rPr lang="en-AU" sz="1200" b="0" dirty="0">
                <a:effectLst/>
                <a:latin typeface="+mn-lt"/>
                <a:ea typeface="Times New Roman" panose="02020603050405020304" pitchFamily="18" charset="0"/>
                <a:cs typeface="Calibri" panose="020F0502020204030204" pitchFamily="34" charset="0"/>
              </a:rPr>
              <a:t>and</a:t>
            </a:r>
            <a:r>
              <a:rPr lang="en-AU" sz="1200" b="1" dirty="0">
                <a:effectLst/>
                <a:latin typeface="+mn-lt"/>
                <a:ea typeface="Times New Roman" panose="02020603050405020304" pitchFamily="18" charset="0"/>
                <a:cs typeface="Calibri" panose="020F0502020204030204" pitchFamily="34" charset="0"/>
              </a:rPr>
              <a:t> ne</a:t>
            </a:r>
            <a:r>
              <a:rPr lang="en-AU" sz="1200" dirty="0">
                <a:effectLst/>
                <a:latin typeface="+mn-lt"/>
                <a:ea typeface="Times New Roman" panose="02020603050405020304" pitchFamily="18" charset="0"/>
                <a:cs typeface="Calibri" panose="020F0502020204030204" pitchFamily="34" charset="0"/>
              </a:rPr>
              <a:t> in ‘</a:t>
            </a:r>
            <a:r>
              <a:rPr lang="en-AU" sz="1200" b="1" dirty="0">
                <a:effectLst/>
                <a:latin typeface="+mn-lt"/>
                <a:ea typeface="Times New Roman" panose="02020603050405020304" pitchFamily="18" charset="0"/>
                <a:cs typeface="Calibri" panose="020F0502020204030204" pitchFamily="34" charset="0"/>
              </a:rPr>
              <a:t>one</a:t>
            </a:r>
            <a:r>
              <a:rPr lang="en-AU" sz="1200" dirty="0">
                <a:effectLst/>
                <a:latin typeface="+mn-lt"/>
                <a:ea typeface="Times New Roman" panose="02020603050405020304" pitchFamily="18" charset="0"/>
                <a:cs typeface="Calibri" panose="020F0502020204030204" pitchFamily="34" charset="0"/>
              </a:rPr>
              <a:t>’.</a:t>
            </a:r>
            <a:endParaRPr lang="en-AU" sz="1200" kern="1200" dirty="0">
              <a:effectLst/>
              <a:latin typeface="+mn-lt"/>
              <a:ea typeface="Times New Roman" panose="02020603050405020304" pitchFamily="18" charset="0"/>
              <a:cs typeface="Times New Roman" panose="02020603050405020304" pitchFamily="18" charset="0"/>
            </a:endParaRPr>
          </a:p>
          <a:p>
            <a:pPr marL="342900" lvl="0" indent="-3429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a:t>
            </a:r>
            <a:r>
              <a:rPr lang="en-AU" sz="1200" b="1" i="1" kern="0" dirty="0">
                <a:effectLst/>
                <a:latin typeface="+mn-lt"/>
                <a:ea typeface="Times New Roman" panose="02020603050405020304" pitchFamily="18" charset="0"/>
              </a:rPr>
              <a:t>o-ne </a:t>
            </a:r>
            <a:r>
              <a:rPr lang="en-AU" sz="1200" b="0" i="1" kern="0" dirty="0">
                <a:effectLst/>
                <a:latin typeface="+mn-lt"/>
                <a:ea typeface="Times New Roman" panose="02020603050405020304" pitchFamily="18" charset="0"/>
              </a:rPr>
              <a:t>spells</a:t>
            </a:r>
            <a:r>
              <a:rPr lang="en-AU" sz="1200" b="1" i="1" kern="0" dirty="0">
                <a:effectLst/>
                <a:latin typeface="+mn-lt"/>
                <a:ea typeface="Times New Roman" panose="02020603050405020304" pitchFamily="18" charset="0"/>
              </a:rPr>
              <a:t> </a:t>
            </a:r>
            <a:r>
              <a:rPr lang="en-AU" sz="1200" b="0" i="1" kern="0" dirty="0">
                <a:effectLst/>
                <a:latin typeface="+mn-lt"/>
                <a:ea typeface="Times New Roman" panose="02020603050405020304" pitchFamily="18" charset="0"/>
              </a:rPr>
              <a:t>‘</a:t>
            </a:r>
            <a:r>
              <a:rPr lang="en-AU" sz="1200" b="1" i="1" kern="0" dirty="0">
                <a:effectLst/>
                <a:latin typeface="+mn-lt"/>
                <a:ea typeface="Times New Roman" panose="02020603050405020304" pitchFamily="18" charset="0"/>
              </a:rPr>
              <a:t>one</a:t>
            </a:r>
            <a:r>
              <a:rPr lang="en-AU" sz="1200" b="0" i="1" kern="0" dirty="0">
                <a:effectLst/>
                <a:latin typeface="+mn-lt"/>
                <a:ea typeface="Times New Roman" panose="02020603050405020304" pitchFamily="18" charset="0"/>
              </a:rPr>
              <a:t>’.</a:t>
            </a:r>
            <a:r>
              <a:rPr lang="en-AU" sz="1200" b="1" i="1" kern="0" dirty="0">
                <a:effectLst/>
                <a:latin typeface="+mn-lt"/>
                <a:ea typeface="Times New Roman" panose="02020603050405020304" pitchFamily="18" charset="0"/>
              </a:rPr>
              <a:t> </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rPr>
              <a:t>Write the word two more times while spelling it aloud.</a:t>
            </a:r>
            <a:endParaRPr lang="en-AU" dirty="0">
              <a:latin typeface="+mn-lt"/>
            </a:endParaRPr>
          </a:p>
          <a:p>
            <a:pPr marL="342900" lvl="0" indent="-342900">
              <a:lnSpc>
                <a:spcPct val="106000"/>
              </a:lnSpc>
              <a:spcAft>
                <a:spcPts val="800"/>
              </a:spcAft>
              <a:buFont typeface="+mj-lt"/>
              <a:buAutoNum type="arabicPeriod"/>
            </a:pPr>
            <a:endParaRPr lang="en-AU" sz="1200" b="1" i="1" kern="0" dirty="0">
              <a:effectLst/>
              <a:latin typeface="+mn-lt"/>
              <a:ea typeface="Times New Roman" panose="02020603050405020304" pitchFamily="18" charset="0"/>
            </a:endParaRPr>
          </a:p>
          <a:p>
            <a:pPr marL="342900" lvl="0" indent="-342900">
              <a:lnSpc>
                <a:spcPct val="106000"/>
              </a:lnSpc>
              <a:spcAft>
                <a:spcPts val="800"/>
              </a:spcAft>
              <a:buFont typeface="+mj-lt"/>
              <a:buAutoNum type="arabicPeriod"/>
            </a:pPr>
            <a:endParaRPr lang="en-AU" sz="1200" b="1" kern="0" dirty="0">
              <a:effectLst/>
              <a:latin typeface="+mn-lt"/>
            </a:endParaRPr>
          </a:p>
          <a:p>
            <a:pPr marL="0" lvl="0" indent="0">
              <a:lnSpc>
                <a:spcPct val="106000"/>
              </a:lnSpc>
              <a:spcAft>
                <a:spcPts val="800"/>
              </a:spcAft>
              <a:buFont typeface="+mj-lt"/>
              <a:buNone/>
            </a:pPr>
            <a:endParaRPr lang="en-AU" b="1" dirty="0"/>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Aft>
                <a:spcPts val="800"/>
              </a:spcAft>
            </a:pPr>
            <a:r>
              <a:rPr lang="en-AU" sz="1200" b="1" dirty="0">
                <a:effectLst/>
                <a:latin typeface="+mn-lt"/>
                <a:ea typeface="Calibri" panose="020F0502020204030204" pitchFamily="34" charset="0"/>
                <a:cs typeface="Calibri" panose="020F0502020204030204" pitchFamily="34" charset="0"/>
              </a:rPr>
              <a:t>We do</a:t>
            </a:r>
          </a:p>
          <a:p>
            <a:pPr>
              <a:lnSpc>
                <a:spcPct val="106000"/>
              </a:lnSpc>
              <a:spcAft>
                <a:spcPts val="800"/>
              </a:spcAft>
            </a:pPr>
            <a:endParaRPr lang="en-AU" sz="1200" dirty="0">
              <a:effectLst/>
              <a:latin typeface="+mn-lt"/>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6000"/>
              </a:lnSpc>
              <a:spcBef>
                <a:spcPts val="0"/>
              </a:spcBef>
              <a:spcAft>
                <a:spcPts val="800"/>
              </a:spcAft>
              <a:buClrTx/>
              <a:buSzTx/>
              <a:buFontTx/>
              <a:buNone/>
              <a:tabLst/>
              <a:defRPr/>
            </a:pPr>
            <a:r>
              <a:rPr lang="en-AU" sz="1200" dirty="0">
                <a:effectLst/>
                <a:latin typeface="+mn-lt"/>
                <a:ea typeface="Calibri" panose="020F0502020204030204" pitchFamily="34" charset="0"/>
                <a:cs typeface="Calibri" panose="020F0502020204030204" pitchFamily="34" charset="0"/>
              </a:rPr>
              <a:t>Prompt students to complete the process with you on their mini-whiteboard or on a piece of paper.</a:t>
            </a:r>
          </a:p>
          <a:p>
            <a:pPr marL="0" lvl="0" indent="0">
              <a:lnSpc>
                <a:spcPct val="106000"/>
              </a:lnSpc>
              <a:spcAft>
                <a:spcPts val="800"/>
              </a:spcAft>
              <a:buFont typeface="+mj-lt"/>
              <a:buNone/>
            </a:pPr>
            <a:endParaRPr lang="en-AU" sz="1200" dirty="0">
              <a:effectLst/>
              <a:latin typeface="+mn-lt"/>
              <a:ea typeface="Calibri" panose="020F0502020204030204" pitchFamily="34" charset="0"/>
              <a:cs typeface="Calibri" panose="020F0502020204030204" pitchFamily="34"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which word they are going to spell.</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Say the sounds in the </a:t>
            </a:r>
            <a:r>
              <a:rPr lang="en-AU" sz="1200" b="0" dirty="0">
                <a:effectLst/>
                <a:latin typeface="+mn-lt"/>
                <a:ea typeface="Times New Roman" panose="02020603050405020304" pitchFamily="18" charset="0"/>
                <a:cs typeface="Calibri" panose="020F0502020204030204" pitchFamily="34" charset="0"/>
              </a:rPr>
              <a:t>word: </a:t>
            </a:r>
            <a:r>
              <a:rPr lang="en-AU" sz="1200" b="1" i="1" dirty="0">
                <a:effectLst/>
                <a:latin typeface="+mn-lt"/>
                <a:ea typeface="Times New Roman" panose="02020603050405020304" pitchFamily="18" charset="0"/>
                <a:cs typeface="Calibri" panose="020F0502020204030204" pitchFamily="34" charset="0"/>
              </a:rPr>
              <a:t>w/u/n</a:t>
            </a:r>
            <a:r>
              <a:rPr lang="en-AU" sz="1200" b="0" i="1" dirty="0">
                <a:effectLst/>
                <a:latin typeface="+mn-lt"/>
                <a:ea typeface="Times New Roman" panose="02020603050405020304" pitchFamily="18" charset="0"/>
                <a:cs typeface="Calibri" panose="020F0502020204030204" pitchFamily="34" charset="0"/>
              </a:rPr>
              <a:t>.</a:t>
            </a: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US" sz="1200" b="0" kern="1200" dirty="0">
                <a:effectLst/>
                <a:latin typeface="+mn-lt"/>
                <a:ea typeface="Times New Roman" panose="02020603050405020304" pitchFamily="18" charset="0"/>
              </a:rPr>
              <a:t>Write the word </a:t>
            </a:r>
            <a:r>
              <a:rPr lang="en-US" sz="1200" b="1" kern="1200" dirty="0">
                <a:effectLst/>
                <a:latin typeface="+mn-lt"/>
                <a:ea typeface="Times New Roman" panose="02020603050405020304" pitchFamily="18" charset="0"/>
              </a:rPr>
              <a:t>one </a:t>
            </a:r>
            <a:r>
              <a:rPr lang="en-US" sz="1200" b="0" kern="1200" dirty="0">
                <a:effectLst/>
                <a:latin typeface="+mn-lt"/>
                <a:ea typeface="Times New Roman" panose="02020603050405020304" pitchFamily="18" charset="0"/>
              </a:rPr>
              <a:t>on the class whiteboard while saying the sounds.</a:t>
            </a:r>
            <a:endParaRPr lang="en-AU" sz="1200" dirty="0">
              <a:effectLst/>
              <a:latin typeface="+mn-lt"/>
              <a:ea typeface="Times New Roman" panose="02020603050405020304" pitchFamily="18" charset="0"/>
              <a:cs typeface="Calibri" panose="020F0502020204030204" pitchFamily="34" charset="0"/>
            </a:endParaRP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Circle the irregular parts of the word: </a:t>
            </a:r>
            <a:r>
              <a:rPr lang="en-AU" sz="1200" b="1" dirty="0">
                <a:effectLst/>
                <a:latin typeface="+mn-lt"/>
                <a:ea typeface="Times New Roman" panose="02020603050405020304" pitchFamily="18" charset="0"/>
                <a:cs typeface="Calibri" panose="020F0502020204030204" pitchFamily="34" charset="0"/>
              </a:rPr>
              <a:t>o </a:t>
            </a:r>
            <a:r>
              <a:rPr lang="en-AU" sz="1200" b="0" dirty="0">
                <a:effectLst/>
                <a:latin typeface="+mn-lt"/>
                <a:ea typeface="Times New Roman" panose="02020603050405020304" pitchFamily="18" charset="0"/>
                <a:cs typeface="Calibri" panose="020F0502020204030204" pitchFamily="34" charset="0"/>
              </a:rPr>
              <a:t>and</a:t>
            </a:r>
            <a:r>
              <a:rPr lang="en-AU" sz="1200" b="1" dirty="0">
                <a:effectLst/>
                <a:latin typeface="+mn-lt"/>
                <a:ea typeface="Times New Roman" panose="02020603050405020304" pitchFamily="18" charset="0"/>
                <a:cs typeface="Calibri" panose="020F0502020204030204" pitchFamily="34" charset="0"/>
              </a:rPr>
              <a:t> ne</a:t>
            </a:r>
            <a:r>
              <a:rPr lang="en-AU" sz="1200" dirty="0">
                <a:effectLst/>
                <a:latin typeface="+mn-lt"/>
                <a:ea typeface="Times New Roman" panose="02020603050405020304" pitchFamily="18" charset="0"/>
                <a:cs typeface="Calibri" panose="020F0502020204030204" pitchFamily="34" charset="0"/>
              </a:rPr>
              <a:t> in ‘</a:t>
            </a:r>
            <a:r>
              <a:rPr lang="en-AU" sz="1200" b="1" dirty="0">
                <a:effectLst/>
                <a:latin typeface="+mn-lt"/>
                <a:ea typeface="Times New Roman" panose="02020603050405020304" pitchFamily="18" charset="0"/>
                <a:cs typeface="Calibri" panose="020F0502020204030204" pitchFamily="34" charset="0"/>
              </a:rPr>
              <a:t>one</a:t>
            </a:r>
            <a:r>
              <a:rPr lang="en-AU" sz="1200" dirty="0">
                <a:effectLst/>
                <a:latin typeface="+mn-lt"/>
                <a:ea typeface="Times New Roman" panose="02020603050405020304" pitchFamily="18" charset="0"/>
                <a:cs typeface="Calibri" panose="020F0502020204030204" pitchFamily="34" charset="0"/>
              </a:rPr>
              <a:t>’.</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a:t>
            </a:r>
            <a:r>
              <a:rPr lang="en-AU" sz="1200" b="1" i="1" kern="0" dirty="0">
                <a:effectLst/>
                <a:latin typeface="+mn-lt"/>
                <a:ea typeface="Times New Roman" panose="02020603050405020304" pitchFamily="18" charset="0"/>
              </a:rPr>
              <a:t>o-ne</a:t>
            </a:r>
            <a:r>
              <a:rPr lang="en-AU" sz="1200" i="1" kern="0" dirty="0">
                <a:effectLst/>
                <a:latin typeface="+mn-lt"/>
                <a:ea typeface="Times New Roman" panose="02020603050405020304" pitchFamily="18" charset="0"/>
              </a:rPr>
              <a:t> spells </a:t>
            </a:r>
            <a:r>
              <a:rPr lang="en-AU" sz="1200" b="0" i="1" kern="0" dirty="0">
                <a:effectLst/>
                <a:latin typeface="+mn-lt"/>
                <a:ea typeface="Times New Roman" panose="02020603050405020304" pitchFamily="18" charset="0"/>
              </a:rPr>
              <a:t>‘</a:t>
            </a:r>
            <a:r>
              <a:rPr lang="en-AU" sz="1200" b="1" i="1" kern="0" dirty="0">
                <a:effectLst/>
                <a:latin typeface="+mn-lt"/>
                <a:ea typeface="Times New Roman" panose="02020603050405020304" pitchFamily="18" charset="0"/>
              </a:rPr>
              <a:t>one</a:t>
            </a:r>
            <a:r>
              <a:rPr lang="en-AU" sz="1200" b="0" i="1" kern="0" dirty="0">
                <a:effectLst/>
                <a:latin typeface="+mn-lt"/>
                <a:ea typeface="Times New Roman" panose="02020603050405020304" pitchFamily="18" charset="0"/>
              </a:rPr>
              <a:t>’.</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rPr>
              <a:t>Write the word two more times while spelling it aloud.</a:t>
            </a:r>
            <a:endParaRPr lang="en-AU" dirty="0">
              <a:latin typeface="+mn-lt"/>
            </a:endParaRPr>
          </a:p>
          <a:p>
            <a:pPr marL="342900" lvl="0" indent="-342900">
              <a:lnSpc>
                <a:spcPct val="106000"/>
              </a:lnSpc>
              <a:spcAft>
                <a:spcPts val="800"/>
              </a:spcAft>
              <a:buFont typeface="+mj-lt"/>
              <a:buAutoNum type="arabicPeriod"/>
            </a:pPr>
            <a:endParaRPr lang="en-AU" i="1" dirty="0">
              <a:latin typeface="+mn-lt"/>
            </a:endParaRPr>
          </a:p>
          <a:p>
            <a:pPr marL="0" lvl="0" indent="0">
              <a:lnSpc>
                <a:spcPct val="106000"/>
              </a:lnSpc>
              <a:spcAft>
                <a:spcPts val="800"/>
              </a:spcAft>
              <a:buFont typeface="+mj-lt"/>
              <a:buNone/>
            </a:pP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9082098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effectLst/>
                <a:latin typeface="+mn-lt"/>
                <a:ea typeface="Times New Roman" panose="02020603050405020304" pitchFamily="18" charset="0"/>
              </a:rPr>
              <a:t>I do</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dirty="0">
              <a:effectLst/>
              <a:latin typeface="+mn-lt"/>
              <a:ea typeface="Times New Roman" panose="02020603050405020304" pitchFamily="18" charset="0"/>
            </a:endParaRPr>
          </a:p>
          <a:p>
            <a:pPr marL="342900" lvl="0" indent="-3429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 you are going to spell. </a:t>
            </a:r>
            <a:endParaRPr lang="en-AU" sz="1200" dirty="0">
              <a:effectLst/>
              <a:latin typeface="+mn-lt"/>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dirty="0">
                <a:effectLst/>
                <a:latin typeface="+mn-lt"/>
                <a:ea typeface="Times New Roman" panose="02020603050405020304" pitchFamily="18" charset="0"/>
              </a:rPr>
              <a:t>Use the word in a sentence for context, for example, </a:t>
            </a:r>
            <a:r>
              <a:rPr lang="en-US" sz="1200" b="0" kern="1200" dirty="0">
                <a:effectLst/>
                <a:latin typeface="+mn-lt"/>
                <a:ea typeface="Times New Roman" panose="02020603050405020304" pitchFamily="18" charset="0"/>
              </a:rPr>
              <a:t>‘</a:t>
            </a:r>
            <a:r>
              <a:rPr lang="en-US" sz="1200" b="1" kern="1200" dirty="0">
                <a:effectLst/>
                <a:latin typeface="+mn-lt"/>
                <a:ea typeface="Times New Roman" panose="02020603050405020304" pitchFamily="18" charset="0"/>
              </a:rPr>
              <a:t>This is your puppy.</a:t>
            </a:r>
            <a:r>
              <a:rPr lang="en-US" sz="1200" b="0" kern="1200" dirty="0">
                <a:effectLst/>
                <a:latin typeface="+mn-lt"/>
                <a:ea typeface="Times New Roman" panose="02020603050405020304" pitchFamily="18" charset="0"/>
              </a:rPr>
              <a:t>’</a:t>
            </a: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Say the sounds in the word: </a:t>
            </a:r>
            <a:r>
              <a:rPr lang="en-AU" sz="1200" b="1" i="1" dirty="0">
                <a:effectLst/>
                <a:latin typeface="+mn-lt"/>
                <a:ea typeface="Times New Roman" panose="02020603050405020304" pitchFamily="18" charset="0"/>
                <a:cs typeface="Calibri" panose="020F0502020204030204" pitchFamily="34" charset="0"/>
              </a:rPr>
              <a:t>y/our</a:t>
            </a:r>
            <a:r>
              <a:rPr lang="en-AU" sz="1200" b="0" dirty="0">
                <a:effectLst/>
                <a:latin typeface="+mn-lt"/>
                <a:ea typeface="Times New Roman" panose="02020603050405020304" pitchFamily="18" charset="0"/>
                <a:cs typeface="Calibri" panose="020F0502020204030204" pitchFamily="34" charset="0"/>
              </a:rPr>
              <a:t>.</a:t>
            </a: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On the class whiteboard, draw two short horizontal lines.</a:t>
            </a: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corresponding letter/s on each sound line. </a:t>
            </a: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 of the word, in this case the letters </a:t>
            </a:r>
            <a:r>
              <a:rPr lang="en-AU" sz="1200" b="1" dirty="0">
                <a:effectLst/>
                <a:latin typeface="+mn-lt"/>
                <a:ea typeface="Times New Roman" panose="02020603050405020304" pitchFamily="18" charset="0"/>
                <a:cs typeface="Calibri" panose="020F0502020204030204" pitchFamily="34" charset="0"/>
              </a:rPr>
              <a:t>our</a:t>
            </a:r>
            <a:r>
              <a:rPr lang="en-AU" sz="1200" dirty="0">
                <a:effectLst/>
                <a:latin typeface="+mn-lt"/>
                <a:ea typeface="Times New Roman" panose="02020603050405020304" pitchFamily="18" charset="0"/>
                <a:cs typeface="Calibri" panose="020F0502020204030204" pitchFamily="34" charset="0"/>
              </a:rPr>
              <a:t> in ‘</a:t>
            </a:r>
            <a:r>
              <a:rPr lang="en-AU" sz="1200" b="1" dirty="0">
                <a:effectLst/>
                <a:latin typeface="+mn-lt"/>
                <a:ea typeface="Times New Roman" panose="02020603050405020304" pitchFamily="18" charset="0"/>
                <a:cs typeface="Calibri" panose="020F0502020204030204" pitchFamily="34" charset="0"/>
              </a:rPr>
              <a:t>your</a:t>
            </a:r>
            <a:r>
              <a:rPr lang="en-AU" sz="1200" dirty="0">
                <a:effectLst/>
                <a:latin typeface="+mn-lt"/>
                <a:ea typeface="Times New Roman" panose="02020603050405020304" pitchFamily="18" charset="0"/>
                <a:cs typeface="Calibri" panose="020F0502020204030204" pitchFamily="34" charset="0"/>
              </a:rPr>
              <a:t>’.</a:t>
            </a:r>
            <a:endParaRPr lang="en-AU" sz="1200" kern="1200" dirty="0">
              <a:effectLst/>
              <a:latin typeface="+mn-lt"/>
              <a:ea typeface="Times New Roman" panose="02020603050405020304" pitchFamily="18" charset="0"/>
              <a:cs typeface="Times New Roman" panose="02020603050405020304" pitchFamily="18" charset="0"/>
            </a:endParaRPr>
          </a:p>
          <a:p>
            <a:pPr marL="342900" lvl="0" indent="-3429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a:t>
            </a:r>
            <a:r>
              <a:rPr lang="en-AU" sz="1200" b="1" i="1" kern="0" dirty="0">
                <a:effectLst/>
                <a:latin typeface="+mn-lt"/>
                <a:ea typeface="Times New Roman" panose="02020603050405020304" pitchFamily="18" charset="0"/>
              </a:rPr>
              <a:t>y-our</a:t>
            </a:r>
            <a:r>
              <a:rPr lang="en-AU" sz="1200" i="1" kern="0" dirty="0">
                <a:effectLst/>
                <a:latin typeface="+mn-lt"/>
                <a:ea typeface="Times New Roman" panose="02020603050405020304" pitchFamily="18" charset="0"/>
              </a:rPr>
              <a:t> spells</a:t>
            </a:r>
            <a:r>
              <a:rPr lang="en-AU" sz="1200" b="0" i="1" kern="0" dirty="0">
                <a:effectLst/>
                <a:latin typeface="+mn-lt"/>
                <a:ea typeface="Times New Roman" panose="02020603050405020304" pitchFamily="18" charset="0"/>
              </a:rPr>
              <a:t> ‘</a:t>
            </a:r>
            <a:r>
              <a:rPr lang="en-AU" sz="1200" b="1" i="1" kern="0" dirty="0">
                <a:effectLst/>
                <a:latin typeface="+mn-lt"/>
                <a:ea typeface="Times New Roman" panose="02020603050405020304" pitchFamily="18" charset="0"/>
              </a:rPr>
              <a:t>your</a:t>
            </a:r>
            <a:r>
              <a:rPr lang="en-AU" sz="1200" b="0" i="1" kern="0" dirty="0">
                <a:effectLst/>
                <a:latin typeface="+mn-lt"/>
                <a:ea typeface="Times New Roman" panose="02020603050405020304" pitchFamily="18" charset="0"/>
              </a:rPr>
              <a:t>’. </a:t>
            </a:r>
          </a:p>
          <a:p>
            <a:pPr marL="342900" lvl="0" indent="-342900">
              <a:lnSpc>
                <a:spcPct val="106000"/>
              </a:lnSpc>
              <a:spcAft>
                <a:spcPts val="800"/>
              </a:spcAft>
              <a:buFont typeface="+mj-lt"/>
              <a:buAutoNum type="arabicPeriod"/>
            </a:pPr>
            <a:r>
              <a:rPr lang="en-AU" sz="1200" kern="0" dirty="0">
                <a:effectLst/>
                <a:latin typeface="+mn-lt"/>
              </a:rPr>
              <a:t>Write the word two more times while spelling it aloud.</a:t>
            </a:r>
            <a:endParaRPr lang="en-AU" sz="1200" b="1" kern="0" dirty="0">
              <a:effectLst/>
              <a:latin typeface="+mn-lt"/>
            </a:endParaRPr>
          </a:p>
          <a:p>
            <a:pPr marL="0" lvl="0" indent="0">
              <a:lnSpc>
                <a:spcPct val="106000"/>
              </a:lnSpc>
              <a:spcAft>
                <a:spcPts val="800"/>
              </a:spcAft>
              <a:buFont typeface="+mj-lt"/>
              <a:buNone/>
            </a:pPr>
            <a:endParaRPr lang="en-AU" b="1" dirty="0"/>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35981850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Aft>
                <a:spcPts val="800"/>
              </a:spcAft>
            </a:pPr>
            <a:r>
              <a:rPr lang="en-AU" sz="1200" b="1" dirty="0">
                <a:effectLst/>
                <a:latin typeface="+mn-lt"/>
                <a:ea typeface="Calibri" panose="020F0502020204030204" pitchFamily="34" charset="0"/>
                <a:cs typeface="Calibri" panose="020F0502020204030204" pitchFamily="34" charset="0"/>
              </a:rPr>
              <a:t>We do</a:t>
            </a:r>
          </a:p>
          <a:p>
            <a:pPr>
              <a:lnSpc>
                <a:spcPct val="106000"/>
              </a:lnSpc>
              <a:spcAft>
                <a:spcPts val="800"/>
              </a:spcAft>
            </a:pPr>
            <a:endParaRPr lang="en-AU" sz="1200" dirty="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dirty="0">
                <a:effectLst/>
                <a:latin typeface="+mn-lt"/>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which word they are going to spell.</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dirty="0">
              <a:effectLst/>
              <a:latin typeface="+mn-lt"/>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Say the sounds in the word: </a:t>
            </a:r>
            <a:r>
              <a:rPr lang="en-AU" sz="1200" b="1" i="1" dirty="0">
                <a:effectLst/>
                <a:latin typeface="+mn-lt"/>
                <a:ea typeface="Times New Roman" panose="02020603050405020304" pitchFamily="18" charset="0"/>
                <a:cs typeface="Calibri" panose="020F0502020204030204" pitchFamily="34" charset="0"/>
              </a:rPr>
              <a:t>y/our</a:t>
            </a:r>
            <a:r>
              <a:rPr lang="en-AU" sz="1200" b="0" i="1" dirty="0">
                <a:effectLst/>
                <a:latin typeface="+mn-lt"/>
                <a:ea typeface="Times New Roman" panose="02020603050405020304" pitchFamily="18" charset="0"/>
                <a:cs typeface="Calibri" panose="020F0502020204030204" pitchFamily="34" charset="0"/>
              </a:rPr>
              <a:t>.</a:t>
            </a:r>
            <a:endParaRPr lang="en-AU" sz="1200" b="0" i="1"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Draw two sound lines.</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letters on the sound lines.</a:t>
            </a:r>
            <a:endParaRPr lang="en-AU" sz="1200" dirty="0">
              <a:effectLst/>
              <a:latin typeface="+mn-lt"/>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Circle the irregular part of the word: ‘</a:t>
            </a:r>
            <a:r>
              <a:rPr lang="en-AU" sz="1200" b="1" dirty="0">
                <a:effectLst/>
                <a:latin typeface="+mn-lt"/>
                <a:ea typeface="Times New Roman" panose="02020603050405020304" pitchFamily="18" charset="0"/>
                <a:cs typeface="Calibri" panose="020F0502020204030204" pitchFamily="34" charset="0"/>
              </a:rPr>
              <a:t>our</a:t>
            </a:r>
            <a:r>
              <a:rPr lang="en-AU" sz="1200" b="0" dirty="0">
                <a:effectLst/>
                <a:latin typeface="+mn-lt"/>
                <a:ea typeface="Times New Roman" panose="02020603050405020304" pitchFamily="18" charset="0"/>
                <a:cs typeface="Calibri" panose="020F0502020204030204" pitchFamily="34" charset="0"/>
              </a:rPr>
              <a:t>’ in</a:t>
            </a:r>
            <a:r>
              <a:rPr lang="en-AU" sz="1200" dirty="0">
                <a:effectLst/>
                <a:latin typeface="+mn-lt"/>
                <a:ea typeface="Times New Roman" panose="02020603050405020304" pitchFamily="18" charset="0"/>
                <a:cs typeface="Calibri" panose="020F0502020204030204" pitchFamily="34" charset="0"/>
              </a:rPr>
              <a:t> ‘</a:t>
            </a:r>
            <a:r>
              <a:rPr lang="en-AU" sz="1200" b="1" dirty="0">
                <a:effectLst/>
                <a:latin typeface="+mn-lt"/>
                <a:ea typeface="Times New Roman" panose="02020603050405020304" pitchFamily="18" charset="0"/>
                <a:cs typeface="Calibri" panose="020F0502020204030204" pitchFamily="34" charset="0"/>
              </a:rPr>
              <a:t>your</a:t>
            </a:r>
            <a:r>
              <a:rPr lang="en-AU" sz="1200" dirty="0">
                <a:effectLst/>
                <a:latin typeface="+mn-lt"/>
                <a:ea typeface="Times New Roman" panose="02020603050405020304" pitchFamily="18" charset="0"/>
                <a:cs typeface="Calibri" panose="020F0502020204030204" pitchFamily="34" charset="0"/>
              </a:rPr>
              <a:t>’.</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a:t>
            </a:r>
            <a:r>
              <a:rPr lang="en-AU" sz="1200" b="1" i="1" kern="0" dirty="0">
                <a:effectLst/>
                <a:latin typeface="+mn-lt"/>
                <a:ea typeface="Times New Roman" panose="02020603050405020304" pitchFamily="18" charset="0"/>
              </a:rPr>
              <a:t>y-our</a:t>
            </a:r>
            <a:r>
              <a:rPr lang="en-AU" sz="1200" i="1" kern="0" dirty="0">
                <a:effectLst/>
                <a:latin typeface="+mn-lt"/>
                <a:ea typeface="Times New Roman" panose="02020603050405020304" pitchFamily="18" charset="0"/>
              </a:rPr>
              <a:t> spells </a:t>
            </a:r>
            <a:r>
              <a:rPr lang="en-AU" sz="1200" b="0" i="1" kern="0" dirty="0">
                <a:effectLst/>
                <a:latin typeface="+mn-lt"/>
                <a:ea typeface="Times New Roman" panose="02020603050405020304" pitchFamily="18" charset="0"/>
              </a:rPr>
              <a:t>‘</a:t>
            </a:r>
            <a:r>
              <a:rPr lang="en-AU" sz="1200" b="1" i="1" kern="0" dirty="0">
                <a:effectLst/>
                <a:latin typeface="+mn-lt"/>
                <a:ea typeface="Times New Roman" panose="02020603050405020304" pitchFamily="18" charset="0"/>
              </a:rPr>
              <a:t>your</a:t>
            </a:r>
            <a:r>
              <a:rPr lang="en-AU" sz="1200" i="1" kern="0" dirty="0">
                <a:effectLst/>
                <a:latin typeface="+mn-lt"/>
                <a:ea typeface="Times New Roman" panose="02020603050405020304" pitchFamily="18" charset="0"/>
              </a:rPr>
              <a:t>’. </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rPr>
              <a:t>Write the word two more times while spelling it aloud.</a:t>
            </a:r>
            <a:endParaRPr lang="en-AU" sz="1200" dirty="0">
              <a:effectLst/>
              <a:latin typeface="+mn-l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8886577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dirty="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As you do so: </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a:t>
            </a:r>
            <a:r>
              <a:rPr lang="en-US" sz="1200" b="0" dirty="0">
                <a:effectLst/>
                <a:latin typeface="+mn-lt"/>
                <a:ea typeface="Aptos" panose="020B0004020202020204" pitchFamily="34" charset="0"/>
                <a:cs typeface="Times New Roman" panose="02020603050405020304" pitchFamily="18" charset="0"/>
              </a:rPr>
              <a:t>irregular words fluently</a:t>
            </a:r>
          </a:p>
          <a:p>
            <a:pPr marL="342900" marR="0" lvl="0"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b="0" dirty="0">
                <a:effectLst/>
                <a:latin typeface="+mn-lt"/>
                <a:ea typeface="Aptos" panose="020B0004020202020204" pitchFamily="34" charset="0"/>
                <a:cs typeface="Times New Roman" panose="02020603050405020304" pitchFamily="18" charset="0"/>
              </a:rPr>
              <a:t>draw students’ attention to ‘</a:t>
            </a:r>
            <a:r>
              <a:rPr lang="en-US" sz="1200" b="1" dirty="0">
                <a:effectLst/>
                <a:latin typeface="+mn-lt"/>
                <a:ea typeface="Aptos" panose="020B0004020202020204" pitchFamily="34" charset="0"/>
                <a:cs typeface="Times New Roman" panose="02020603050405020304" pitchFamily="18" charset="0"/>
              </a:rPr>
              <a:t>y-our</a:t>
            </a:r>
            <a:r>
              <a:rPr lang="en-US" sz="1200" dirty="0">
                <a:effectLst/>
                <a:latin typeface="+mn-lt"/>
                <a:ea typeface="Aptos" panose="020B0004020202020204" pitchFamily="34" charset="0"/>
                <a:cs typeface="Times New Roman" panose="02020603050405020304" pitchFamily="18" charset="0"/>
              </a:rPr>
              <a:t>’ spells </a:t>
            </a:r>
            <a:r>
              <a:rPr lang="en-US" sz="1200" b="0" dirty="0">
                <a:effectLst/>
                <a:latin typeface="+mn-lt"/>
                <a:ea typeface="Aptos" panose="020B0004020202020204" pitchFamily="34" charset="0"/>
                <a:cs typeface="Times New Roman" panose="02020603050405020304" pitchFamily="18" charset="0"/>
              </a:rPr>
              <a:t>‘</a:t>
            </a:r>
            <a:r>
              <a:rPr lang="en-US" sz="1200" b="1" dirty="0">
                <a:effectLst/>
                <a:latin typeface="+mn-lt"/>
                <a:ea typeface="Aptos" panose="020B0004020202020204" pitchFamily="34" charset="0"/>
                <a:cs typeface="Times New Roman" panose="02020603050405020304" pitchFamily="18" charset="0"/>
              </a:rPr>
              <a:t>your</a:t>
            </a:r>
            <a:r>
              <a:rPr lang="en-US" sz="1200" b="0" dirty="0">
                <a:effectLst/>
                <a:latin typeface="+mn-lt"/>
                <a:ea typeface="Aptos" panose="020B0004020202020204" pitchFamily="34" charset="0"/>
                <a:cs typeface="Times New Roman" panose="02020603050405020304" pitchFamily="18" charset="0"/>
              </a:rPr>
              <a:t>’</a:t>
            </a:r>
            <a:r>
              <a:rPr lang="en-US" sz="1200" dirty="0">
                <a:effectLst/>
                <a:latin typeface="+mn-lt"/>
                <a:ea typeface="Aptos" panose="020B0004020202020204" pitchFamily="34" charset="0"/>
                <a:cs typeface="Times New Roman" panose="02020603050405020304" pitchFamily="18" charset="0"/>
              </a:rPr>
              <a:t> and ‘</a:t>
            </a:r>
            <a:r>
              <a:rPr lang="en-US" sz="1200" b="1" dirty="0">
                <a:effectLst/>
                <a:latin typeface="+mn-lt"/>
                <a:ea typeface="Aptos" panose="020B0004020202020204" pitchFamily="34" charset="0"/>
                <a:cs typeface="Times New Roman" panose="02020603050405020304" pitchFamily="18" charset="0"/>
              </a:rPr>
              <a:t>o-ne</a:t>
            </a:r>
            <a:r>
              <a:rPr lang="en-US" sz="1200" b="0" dirty="0">
                <a:effectLst/>
                <a:latin typeface="+mn-lt"/>
                <a:ea typeface="Aptos" panose="020B0004020202020204" pitchFamily="34" charset="0"/>
                <a:cs typeface="Times New Roman" panose="02020603050405020304" pitchFamily="18" charset="0"/>
              </a:rPr>
              <a:t>’</a:t>
            </a:r>
            <a:r>
              <a:rPr lang="en-US" sz="1200" dirty="0">
                <a:effectLst/>
                <a:latin typeface="+mn-lt"/>
                <a:ea typeface="Aptos" panose="020B0004020202020204" pitchFamily="34" charset="0"/>
                <a:cs typeface="Times New Roman" panose="02020603050405020304" pitchFamily="18" charset="0"/>
              </a:rPr>
              <a:t> spells ‘</a:t>
            </a:r>
            <a:r>
              <a:rPr lang="en-US" sz="1200" b="1" dirty="0">
                <a:effectLst/>
                <a:latin typeface="+mn-lt"/>
                <a:ea typeface="Aptos" panose="020B0004020202020204" pitchFamily="34" charset="0"/>
                <a:cs typeface="Times New Roman" panose="02020603050405020304" pitchFamily="18" charset="0"/>
              </a:rPr>
              <a:t>one</a:t>
            </a:r>
            <a:r>
              <a:rPr lang="en-US" sz="1200" dirty="0">
                <a:effectLst/>
                <a:latin typeface="+mn-lt"/>
                <a:ea typeface="Aptos" panose="020B0004020202020204" pitchFamily="34" charset="0"/>
                <a:cs typeface="Times New Roman" panose="02020603050405020304" pitchFamily="18" charset="0"/>
              </a:rPr>
              <a:t>’.</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emphasise how you know to use the short vowel sounds because of the position of the vowel in the closed-syllable words. </a:t>
            </a:r>
            <a:endParaRPr lang="en-US" sz="1200" b="1" dirty="0">
              <a:effectLst/>
              <a:latin typeface="+mn-lt"/>
              <a:ea typeface="Aptos" panose="020B0004020202020204" pitchFamily="34" charset="0"/>
              <a:cs typeface="Times New Roman" panose="02020603050405020304" pitchFamily="18" charset="0"/>
            </a:endParaRPr>
          </a:p>
          <a:p>
            <a:endParaRPr lang="en-US" dirty="0">
              <a:latin typeface="+mn-lt"/>
            </a:endParaRPr>
          </a:p>
          <a:p>
            <a:r>
              <a:rPr lang="en-US" dirty="0">
                <a:latin typeface="+mn-lt"/>
              </a:rPr>
              <a:t>Model re-reading the sentence with fluency.</a:t>
            </a:r>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Students participate in reading the sentence. </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Prompt them to:</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342900" marR="0" lvl="0"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a:effectLst/>
                <a:latin typeface="+mn-lt"/>
                <a:ea typeface="Aptos" panose="020B0004020202020204" pitchFamily="34" charset="0"/>
                <a:cs typeface="Times New Roman" panose="02020603050405020304" pitchFamily="18" charset="0"/>
              </a:rPr>
              <a:t>say </a:t>
            </a:r>
            <a:r>
              <a:rPr lang="en-US" sz="1200" b="1">
                <a:effectLst/>
                <a:latin typeface="+mn-lt"/>
                <a:ea typeface="Aptos" panose="020B0004020202020204" pitchFamily="34" charset="0"/>
                <a:cs typeface="Times New Roman" panose="02020603050405020304" pitchFamily="18" charset="0"/>
              </a:rPr>
              <a:t>y-our</a:t>
            </a:r>
            <a:r>
              <a:rPr lang="en-US" sz="1200">
                <a:effectLst/>
                <a:latin typeface="+mn-lt"/>
                <a:ea typeface="Aptos" panose="020B0004020202020204" pitchFamily="34" charset="0"/>
                <a:cs typeface="Times New Roman" panose="02020603050405020304" pitchFamily="18" charset="0"/>
              </a:rPr>
              <a:t> </a:t>
            </a:r>
            <a:r>
              <a:rPr lang="en-US" sz="1200" dirty="0">
                <a:effectLst/>
                <a:latin typeface="+mn-lt"/>
                <a:ea typeface="Aptos" panose="020B0004020202020204" pitchFamily="34" charset="0"/>
                <a:cs typeface="Times New Roman" panose="02020603050405020304" pitchFamily="18" charset="0"/>
              </a:rPr>
              <a:t>spells </a:t>
            </a:r>
            <a:r>
              <a:rPr lang="en-US" sz="1200" b="0" dirty="0">
                <a:effectLst/>
                <a:latin typeface="+mn-lt"/>
                <a:ea typeface="Aptos" panose="020B0004020202020204" pitchFamily="34" charset="0"/>
                <a:cs typeface="Times New Roman" panose="02020603050405020304" pitchFamily="18" charset="0"/>
              </a:rPr>
              <a:t>‘</a:t>
            </a:r>
            <a:r>
              <a:rPr lang="en-US" sz="1200" b="1" dirty="0">
                <a:effectLst/>
                <a:latin typeface="+mn-lt"/>
                <a:ea typeface="Aptos" panose="020B0004020202020204" pitchFamily="34" charset="0"/>
                <a:cs typeface="Times New Roman" panose="02020603050405020304" pitchFamily="18" charset="0"/>
              </a:rPr>
              <a:t>your</a:t>
            </a:r>
            <a:r>
              <a:rPr lang="en-US" sz="1200" b="0" dirty="0">
                <a:effectLst/>
                <a:latin typeface="+mn-lt"/>
                <a:ea typeface="Aptos" panose="020B0004020202020204" pitchFamily="34" charset="0"/>
                <a:cs typeface="Times New Roman" panose="02020603050405020304" pitchFamily="18" charset="0"/>
              </a:rPr>
              <a:t>’</a:t>
            </a:r>
            <a:r>
              <a:rPr lang="en-US" sz="1200" dirty="0">
                <a:effectLst/>
                <a:latin typeface="+mn-lt"/>
                <a:ea typeface="Aptos" panose="020B0004020202020204" pitchFamily="34" charset="0"/>
                <a:cs typeface="Times New Roman" panose="02020603050405020304" pitchFamily="18" charset="0"/>
              </a:rPr>
              <a:t> </a:t>
            </a:r>
            <a:r>
              <a:rPr lang="en-US" sz="1200">
                <a:effectLst/>
                <a:latin typeface="+mn-lt"/>
                <a:ea typeface="Aptos" panose="020B0004020202020204" pitchFamily="34" charset="0"/>
                <a:cs typeface="Times New Roman" panose="02020603050405020304" pitchFamily="18" charset="0"/>
              </a:rPr>
              <a:t>and </a:t>
            </a:r>
            <a:r>
              <a:rPr lang="en-US" sz="1200" b="1">
                <a:effectLst/>
                <a:latin typeface="+mn-lt"/>
                <a:ea typeface="Aptos" panose="020B0004020202020204" pitchFamily="34" charset="0"/>
                <a:cs typeface="Times New Roman" panose="02020603050405020304" pitchFamily="18" charset="0"/>
              </a:rPr>
              <a:t>o-ne</a:t>
            </a:r>
            <a:r>
              <a:rPr lang="en-US" sz="1200">
                <a:effectLst/>
                <a:latin typeface="+mn-lt"/>
                <a:ea typeface="Aptos" panose="020B0004020202020204" pitchFamily="34" charset="0"/>
                <a:cs typeface="Times New Roman" panose="02020603050405020304" pitchFamily="18" charset="0"/>
              </a:rPr>
              <a:t> </a:t>
            </a:r>
            <a:r>
              <a:rPr lang="en-US" sz="1200" dirty="0">
                <a:effectLst/>
                <a:latin typeface="+mn-lt"/>
                <a:ea typeface="Aptos" panose="020B0004020202020204" pitchFamily="34" charset="0"/>
                <a:cs typeface="Times New Roman" panose="02020603050405020304" pitchFamily="18" charset="0"/>
              </a:rPr>
              <a:t>spells ‘</a:t>
            </a:r>
            <a:r>
              <a:rPr lang="en-US" sz="1200" b="1" dirty="0">
                <a:effectLst/>
                <a:latin typeface="+mn-lt"/>
                <a:ea typeface="Aptos" panose="020B0004020202020204" pitchFamily="34" charset="0"/>
                <a:cs typeface="Times New Roman" panose="02020603050405020304" pitchFamily="18" charset="0"/>
              </a:rPr>
              <a:t>one</a:t>
            </a:r>
            <a:r>
              <a:rPr lang="en-US" sz="1200" dirty="0">
                <a:effectLst/>
                <a:latin typeface="+mn-lt"/>
                <a:ea typeface="Aptos" panose="020B0004020202020204" pitchFamily="34" charset="0"/>
                <a:cs typeface="Times New Roman" panose="02020603050405020304" pitchFamily="18" charset="0"/>
              </a:rPr>
              <a:t>’.</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sound out and blend to read the other words, remembering to look for vowels followed by consonants in closed-syllable words. </a:t>
            </a:r>
          </a:p>
          <a:p>
            <a:pPr marL="0" lvl="0" indent="0">
              <a:lnSpc>
                <a:spcPct val="107000"/>
              </a:lnSpc>
              <a:buFont typeface="Symbol" panose="05050102010706020507" pitchFamily="18" charset="2"/>
              <a:buNone/>
              <a:tabLst>
                <a:tab pos="5731510" algn="r"/>
              </a:tabLst>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Students participate in re-reading the sentence with fluency.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35916122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Sentence dictation: </a:t>
            </a:r>
            <a:r>
              <a:rPr lang="en-US" b="1" dirty="0"/>
              <a:t>One fox had a nap and one sat on a log.</a:t>
            </a:r>
            <a:endParaRPr lang="en-US" b="0" dirty="0"/>
          </a:p>
          <a:p>
            <a:endParaRPr lang="en-US" dirty="0"/>
          </a:p>
          <a:p>
            <a:r>
              <a:rPr lang="en-US" dirty="0"/>
              <a:t>Demonstrate saying the sentence aloud.</a:t>
            </a:r>
          </a:p>
          <a:p>
            <a:endParaRPr lang="en-US" dirty="0"/>
          </a:p>
          <a:p>
            <a:r>
              <a:rPr lang="en-US" dirty="0"/>
              <a:t>Model recording the sentence word by word, focusing on:</a:t>
            </a:r>
          </a:p>
          <a:p>
            <a:pPr marL="171450" indent="-171450">
              <a:buFont typeface="Arial" panose="020B0604020202020204" pitchFamily="34" charset="0"/>
              <a:buChar char="•"/>
            </a:pPr>
            <a:r>
              <a:rPr lang="en-US" dirty="0"/>
              <a:t>short vowel sounds in closed-syllable words</a:t>
            </a:r>
          </a:p>
          <a:p>
            <a:pPr marL="171450" indent="-171450">
              <a:buFont typeface="Arial" panose="020B0604020202020204" pitchFamily="34" charset="0"/>
              <a:buChar char="•"/>
            </a:pPr>
            <a:r>
              <a:rPr lang="en-US" dirty="0"/>
              <a:t>known and new irregular words</a:t>
            </a:r>
          </a:p>
          <a:p>
            <a:pPr marL="171450" indent="-171450">
              <a:buFont typeface="Arial" panose="020B0604020202020204" pitchFamily="34" charset="0"/>
              <a:buChar char="•"/>
            </a:pPr>
            <a:r>
              <a:rPr lang="en-US" dirty="0"/>
              <a:t>checking for accuracy.</a:t>
            </a:r>
          </a:p>
          <a:p>
            <a:endParaRPr lang="en-US" dirty="0"/>
          </a:p>
          <a:p>
            <a:r>
              <a:rPr lang="en-US" dirty="0"/>
              <a:t>Model re-reading the whole sentence to check for accuracy or any editing required. </a:t>
            </a:r>
          </a:p>
          <a:p>
            <a:endParaRPr lang="en-US" dirty="0"/>
          </a:p>
          <a:p>
            <a:r>
              <a:rPr lang="en-US" dirty="0"/>
              <a:t>Note:</a:t>
            </a:r>
          </a:p>
          <a:p>
            <a:pPr marL="171450" indent="-171450">
              <a:buFont typeface="Arial" panose="020B0604020202020204" pitchFamily="34" charset="0"/>
              <a:buChar char="•"/>
            </a:pPr>
            <a:r>
              <a:rPr lang="en-US" dirty="0"/>
              <a:t>Use of correct punctuation and spaces between words should also be explicitly taught during sentence dictation. </a:t>
            </a:r>
          </a:p>
          <a:p>
            <a:pPr marL="171450" indent="-171450">
              <a:buFont typeface="Arial" panose="020B0604020202020204" pitchFamily="34" charset="0"/>
              <a:buChar char="•"/>
            </a:pPr>
            <a:r>
              <a:rPr lang="en-US" dirty="0"/>
              <a:t>Letter formation and placement can also be a focus here. </a:t>
            </a:r>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23801011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letter in random order. As you point, students say the sound that has been taught.</a:t>
            </a:r>
          </a:p>
          <a:p>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89101688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dirty="0"/>
          </a:p>
          <a:p>
            <a:r>
              <a:rPr lang="en-US" dirty="0"/>
              <a:t>Sentence dictation: </a:t>
            </a:r>
            <a:r>
              <a:rPr lang="en-US" b="1" dirty="0"/>
              <a:t>Your dog can hop on the wet dot</a:t>
            </a:r>
            <a:r>
              <a:rPr lang="en-US" b="0" dirty="0"/>
              <a:t>.</a:t>
            </a:r>
            <a:r>
              <a:rPr lang="en-US" b="1" dirty="0"/>
              <a:t> </a:t>
            </a:r>
          </a:p>
          <a:p>
            <a:endParaRPr lang="en-US" dirty="0"/>
          </a:p>
          <a:p>
            <a:r>
              <a:rPr lang="en-US" dirty="0"/>
              <a:t>Say the sentence aloud and have students repeat it after you. </a:t>
            </a:r>
          </a:p>
          <a:p>
            <a:endParaRPr lang="en-US" dirty="0"/>
          </a:p>
          <a:p>
            <a:r>
              <a:rPr lang="en-US" dirty="0"/>
              <a:t>Support students as much as needed to write the sentence on their mini-whiteboard.</a:t>
            </a:r>
          </a:p>
          <a:p>
            <a:endParaRPr lang="en-US" dirty="0"/>
          </a:p>
          <a:p>
            <a:r>
              <a:rPr lang="en-US" dirty="0"/>
              <a:t>Prompt students to:</a:t>
            </a:r>
          </a:p>
          <a:p>
            <a:pPr marL="171450" indent="-171450">
              <a:buFont typeface="Arial" panose="020B0604020202020204" pitchFamily="34" charset="0"/>
              <a:buChar char="•"/>
            </a:pPr>
            <a:r>
              <a:rPr lang="en-US" dirty="0"/>
              <a:t>listen for closed-syllable words with short vowel sounds</a:t>
            </a:r>
          </a:p>
          <a:p>
            <a:pPr marL="171450" indent="-171450">
              <a:buFont typeface="Arial" panose="020B0604020202020204" pitchFamily="34" charset="0"/>
              <a:buChar char="•"/>
            </a:pPr>
            <a:r>
              <a:rPr lang="en-US" dirty="0"/>
              <a:t>remember the sounds in known and new irregular words and how to spell them</a:t>
            </a:r>
          </a:p>
          <a:p>
            <a:pPr marL="171450" indent="-171450">
              <a:buFont typeface="Arial" panose="020B0604020202020204" pitchFamily="34" charset="0"/>
              <a:buChar char="•"/>
            </a:pPr>
            <a:r>
              <a:rPr lang="en-US" dirty="0"/>
              <a:t>use correct punctuation and spaces.</a:t>
            </a:r>
          </a:p>
          <a:p>
            <a:pPr marL="171450" indent="-171450">
              <a:buFont typeface="Arial" panose="020B0604020202020204" pitchFamily="34" charset="0"/>
              <a:buChar cha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the teacher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dirty="0"/>
          </a:p>
          <a:p>
            <a:r>
              <a:rPr lang="en-US" dirty="0"/>
              <a:t>Note: </a:t>
            </a:r>
          </a:p>
          <a:p>
            <a:pPr marL="171450" indent="-171450">
              <a:buFont typeface="Arial" panose="020B0604020202020204" pitchFamily="34" charset="0"/>
              <a:buChar char="•"/>
            </a:pPr>
            <a:r>
              <a:rPr lang="en-US" dirty="0"/>
              <a:t>If students need a high level of support, have them say the sounds they can hear and which letters to write for each word. Record this on the class whiteboard to complete the sentence.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If students are able they can extend the sentence or write additional sentences containing the target spelling for the lesson.</a:t>
            </a:r>
          </a:p>
          <a:p>
            <a:pPr marL="0" indent="0">
              <a:buFont typeface="Arial" panose="020B0604020202020204" pitchFamily="34" charset="0"/>
              <a:buNone/>
            </a:pP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67937404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rgbClr val="404040"/>
                </a:solidFill>
                <a:effectLst/>
              </a:rPr>
              <a:t>Check for understanding</a:t>
            </a:r>
            <a:endParaRPr lang="en-US" dirty="0"/>
          </a:p>
          <a:p>
            <a:endParaRPr lang="en-AU" sz="1200" b="1" dirty="0">
              <a:solidFill>
                <a:srgbClr val="404040"/>
              </a:solidFill>
              <a:effectLst/>
              <a:latin typeface="Verdana" panose="020B060403050404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AU" sz="1200" dirty="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say the target sounds</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lvl="0" indent="-171450">
              <a:spcBef>
                <a:spcPts val="100"/>
              </a:spcBef>
              <a:spcAft>
                <a:spcPts val="400"/>
              </a:spcAft>
              <a:buClr>
                <a:srgbClr val="4656AD"/>
              </a:buClr>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spell a word on </a:t>
            </a:r>
            <a:r>
              <a:rPr lang="en-US" sz="1200" dirty="0">
                <a:effectLst/>
                <a:latin typeface="+mn-lt"/>
                <a:cs typeface="Times New Roman" panose="02020603050405020304" pitchFamily="18" charset="0"/>
              </a:rPr>
              <a:t>their mini-whiteboard using the icons on the slide: </a:t>
            </a:r>
            <a:r>
              <a:rPr lang="en-US" sz="1200" b="1" dirty="0">
                <a:effectLst/>
                <a:latin typeface="+mn-lt"/>
                <a:cs typeface="Times New Roman" panose="02020603050405020304" pitchFamily="18" charset="0"/>
              </a:rPr>
              <a:t>jam</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log</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fan</a:t>
            </a:r>
            <a:endParaRPr lang="en-US" sz="1200" dirty="0">
              <a:effectLst/>
              <a:latin typeface="+mn-lt"/>
              <a:cs typeface="Times New Roman" panose="02020603050405020304" pitchFamily="18" charset="0"/>
            </a:endParaRPr>
          </a:p>
          <a:p>
            <a:pPr marL="171450" lvl="0" indent="-171450">
              <a:spcBef>
                <a:spcPts val="100"/>
              </a:spcBef>
              <a:spcAft>
                <a:spcPts val="400"/>
              </a:spcAft>
              <a:buClr>
                <a:srgbClr val="4656AD"/>
              </a:buClr>
              <a:buFont typeface="Arial" panose="020B0604020202020204" pitchFamily="34" charset="0"/>
              <a:buChar char="•"/>
            </a:pPr>
            <a:r>
              <a:rPr lang="en-US" sz="1200" dirty="0">
                <a:effectLst/>
                <a:latin typeface="+mn-lt"/>
                <a:cs typeface="Times New Roman" panose="02020603050405020304" pitchFamily="18" charset="0"/>
              </a:rPr>
              <a:t>show the words they have written by placing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effectLst/>
              <a:latin typeface="+mn-lt"/>
              <a:ea typeface="Calibri" panose="020F0502020204030204" pitchFamily="34" charset="0"/>
              <a:cs typeface="Times New Roman" panose="02020603050405020304" pitchFamily="18" charset="0"/>
            </a:endParaRPr>
          </a:p>
          <a:p>
            <a:r>
              <a:rPr lang="en-US" sz="1200" dirty="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289576080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US"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 practice</a:t>
            </a: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trace each letter while saying the target sound.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b="1" dirty="0">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peg</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bug</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net. </a:t>
            </a:r>
          </a:p>
          <a:p>
            <a:pPr marL="0" indent="0" algn="l">
              <a:spcBef>
                <a:spcPts val="100"/>
              </a:spcBef>
              <a:spcAft>
                <a:spcPts val="400"/>
              </a:spcAft>
              <a:buFontTx/>
              <a:buNone/>
            </a:pPr>
            <a:r>
              <a:rPr lang="en-US" sz="1200" b="0" u="none" dirty="0">
                <a:solidFill>
                  <a:srgbClr val="404040"/>
                </a:solidFill>
                <a:effectLst/>
                <a:latin typeface="+mn-lt"/>
                <a:ea typeface="Verdana"/>
                <a:cs typeface="Times New Roman" panose="02020603050405020304" pitchFamily="18" charset="0"/>
              </a:rPr>
              <a:t>For students who need support, dictate the words to them </a:t>
            </a:r>
            <a:r>
              <a:rPr lang="en-US" sz="1200" b="0" u="none" dirty="0" err="1">
                <a:solidFill>
                  <a:srgbClr val="404040"/>
                </a:solidFill>
                <a:effectLst/>
                <a:latin typeface="+mn-lt"/>
                <a:ea typeface="Verdana"/>
                <a:cs typeface="Times New Roman" panose="02020603050405020304" pitchFamily="18" charset="0"/>
              </a:rPr>
              <a:t>emphasising</a:t>
            </a:r>
            <a:r>
              <a:rPr lang="en-US" sz="1200" b="0" u="none" dirty="0">
                <a:solidFill>
                  <a:srgbClr val="404040"/>
                </a:solidFill>
                <a:effectLst/>
                <a:latin typeface="+mn-lt"/>
                <a:ea typeface="Verdana"/>
                <a:cs typeface="Times New Roman" panose="02020603050405020304" pitchFamily="18" charset="0"/>
              </a:rPr>
              <a:t> individual letter</a:t>
            </a:r>
            <a:r>
              <a:rPr lang="en-AU" sz="1200" dirty="0">
                <a:effectLst/>
                <a:latin typeface="+mn-lt"/>
                <a:ea typeface="Yu Mincho" panose="02020400000000000000" pitchFamily="18" charset="-128"/>
                <a:cs typeface="Arial" panose="020B0604020202020204" pitchFamily="34" charset="0"/>
              </a:rPr>
              <a:t>–</a:t>
            </a:r>
            <a:r>
              <a:rPr lang="en-US" sz="1200" b="0" u="none" dirty="0">
                <a:solidFill>
                  <a:srgbClr val="404040"/>
                </a:solidFill>
                <a:effectLst/>
                <a:latin typeface="+mn-lt"/>
                <a:ea typeface="Verdana"/>
                <a:cs typeface="Times New Roman" panose="02020603050405020304" pitchFamily="18" charset="0"/>
              </a:rPr>
              <a:t>sound correspondences and the blending process. (If many students need a high level of support, complete this section as a class with teacher modelling.)</a:t>
            </a:r>
          </a:p>
          <a:p>
            <a:pPr marL="0" indent="0" algn="l">
              <a:spcBef>
                <a:spcPts val="100"/>
              </a:spcBef>
              <a:spcAft>
                <a:spcPts val="400"/>
              </a:spcAft>
              <a:buFontTx/>
              <a:buNone/>
            </a:pPr>
            <a:endParaRPr lang="en-US" sz="1200" b="0" u="none"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1" dirty="0">
                <a:solidFill>
                  <a:srgbClr val="404040"/>
                </a:solidFill>
                <a:effectLst/>
                <a:latin typeface="+mn-lt"/>
                <a:ea typeface="Calibri" panose="020F0502020204030204" pitchFamily="34" charset="0"/>
                <a:cs typeface="Times New Roman" panose="02020603050405020304" pitchFamily="18" charset="0"/>
              </a:rPr>
              <a:t>Sentence dictation</a:t>
            </a: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US" sz="1200" b="0" u="none" dirty="0">
                <a:solidFill>
                  <a:srgbClr val="404040"/>
                </a:solidFill>
                <a:effectLst/>
                <a:latin typeface="+mn-lt"/>
                <a:ea typeface="Verdana"/>
                <a:cs typeface="Times New Roman" panose="02020603050405020304" pitchFamily="18" charset="0"/>
              </a:rPr>
              <a:t>Dictate the following sentence to students: </a:t>
            </a:r>
            <a:r>
              <a:rPr lang="en-US" sz="1200" b="1" u="none" dirty="0">
                <a:solidFill>
                  <a:srgbClr val="404040"/>
                </a:solidFill>
                <a:effectLst/>
                <a:latin typeface="+mn-lt"/>
                <a:ea typeface="Verdana"/>
                <a:cs typeface="Times New Roman" panose="02020603050405020304" pitchFamily="18" charset="0"/>
              </a:rPr>
              <a:t>Your cat can sit on one mat. </a:t>
            </a: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u="none" dirty="0">
                <a:solidFill>
                  <a:srgbClr val="404040"/>
                </a:solidFill>
                <a:effectLst/>
                <a:latin typeface="+mn-lt"/>
                <a:ea typeface="Verdana"/>
                <a:cs typeface="Times New Roman" panose="02020603050405020304" pitchFamily="18" charset="0"/>
              </a:rPr>
              <a:t>For students who need support, dictate the words slowly to them </a:t>
            </a:r>
            <a:r>
              <a:rPr lang="en-US" sz="1200" b="0" u="none" dirty="0" err="1">
                <a:solidFill>
                  <a:srgbClr val="404040"/>
                </a:solidFill>
                <a:effectLst/>
                <a:latin typeface="+mn-lt"/>
                <a:ea typeface="Verdana"/>
                <a:cs typeface="Times New Roman" panose="02020603050405020304" pitchFamily="18" charset="0"/>
              </a:rPr>
              <a:t>emphasising</a:t>
            </a:r>
            <a:r>
              <a:rPr lang="en-US" sz="1200" b="0" u="none" dirty="0">
                <a:solidFill>
                  <a:srgbClr val="404040"/>
                </a:solidFill>
                <a:effectLst/>
                <a:latin typeface="+mn-lt"/>
                <a:ea typeface="Verdana"/>
                <a:cs typeface="Times New Roman" panose="02020603050405020304" pitchFamily="18" charset="0"/>
              </a:rPr>
              <a:t> individual letter</a:t>
            </a:r>
            <a:r>
              <a:rPr lang="en-AU" sz="1200" dirty="0">
                <a:effectLst/>
                <a:latin typeface="+mn-lt"/>
                <a:ea typeface="Yu Mincho" panose="02020400000000000000" pitchFamily="18" charset="-128"/>
                <a:cs typeface="Arial" panose="020B0604020202020204" pitchFamily="34" charset="0"/>
              </a:rPr>
              <a:t>–</a:t>
            </a:r>
            <a:r>
              <a:rPr lang="en-US" sz="1200" b="0" u="none" dirty="0">
                <a:solidFill>
                  <a:srgbClr val="404040"/>
                </a:solidFill>
                <a:effectLst/>
                <a:latin typeface="+mn-lt"/>
                <a:ea typeface="Verdana"/>
                <a:cs typeface="Times New Roman" panose="02020603050405020304" pitchFamily="18" charset="0"/>
              </a:rPr>
              <a:t>sound correspondences and the blending process.</a:t>
            </a:r>
            <a:endParaRPr lang="en-US" sz="1200" b="0" dirty="0">
              <a:solidFill>
                <a:srgbClr val="404040"/>
              </a:solidFill>
              <a:effectLst/>
              <a:latin typeface="+mn-l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42</a:t>
            </a:fld>
            <a:endParaRPr lang="en-AU"/>
          </a:p>
        </p:txBody>
      </p:sp>
    </p:spTree>
    <p:extLst>
      <p:ext uri="{BB962C8B-B14F-4D97-AF65-F5344CB8AC3E}">
        <p14:creationId xmlns:p14="http://schemas.microsoft.com/office/powerpoint/2010/main" val="284797530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dirty="0"/>
              <a:t>You do</a:t>
            </a:r>
          </a:p>
          <a:p>
            <a:pPr marL="0" indent="0" algn="l">
              <a:spcBef>
                <a:spcPts val="100"/>
              </a:spcBef>
              <a:spcAft>
                <a:spcPts val="400"/>
              </a:spcAft>
              <a:buFont typeface="Arial"/>
              <a:buNone/>
            </a:pPr>
            <a:endParaRPr lang="en-US" b="0" dirty="0"/>
          </a:p>
          <a:p>
            <a:pPr marL="0" indent="0" algn="l">
              <a:spcBef>
                <a:spcPts val="100"/>
              </a:spcBef>
              <a:spcAft>
                <a:spcPts val="400"/>
              </a:spcAft>
              <a:buFont typeface="Arial"/>
              <a:buNone/>
            </a:pPr>
            <a:r>
              <a:rPr lang="en-US" b="0" dirty="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dirty="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dirty="0"/>
              <a:t>The remaining students continue independent practice with application tasks that have been taught previously and can be carried out independently.</a:t>
            </a:r>
            <a:r>
              <a:rPr lang="en-US" dirty="0"/>
              <a:t> </a:t>
            </a:r>
            <a:endParaRPr lang="en-AU" b="0" dirty="0">
              <a:cs typeface="Calibri" panose="020F0502020204030204"/>
            </a:endParaRPr>
          </a:p>
          <a:p>
            <a:pPr marL="0" indent="0" algn="l">
              <a:spcBef>
                <a:spcPts val="100"/>
              </a:spcBef>
              <a:spcAft>
                <a:spcPts val="400"/>
              </a:spcAft>
              <a:buFont typeface="Arial"/>
              <a:buNone/>
            </a:pPr>
            <a:endParaRPr lang="en-US" b="0" dirty="0"/>
          </a:p>
          <a:p>
            <a:pPr marL="374650" indent="-230505" algn="l">
              <a:spcBef>
                <a:spcPts val="100"/>
              </a:spcBef>
              <a:spcAft>
                <a:spcPts val="400"/>
              </a:spcAft>
            </a:pPr>
            <a:endParaRPr lang="en-US" b="0"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43</a:t>
            </a:fld>
            <a:endParaRPr lang="en-AU"/>
          </a:p>
        </p:txBody>
      </p:sp>
    </p:spTree>
    <p:extLst>
      <p:ext uri="{BB962C8B-B14F-4D97-AF65-F5344CB8AC3E}">
        <p14:creationId xmlns:p14="http://schemas.microsoft.com/office/powerpoint/2010/main" val="213864250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44</a:t>
            </a:fld>
            <a:endParaRPr lang="en-AU"/>
          </a:p>
        </p:txBody>
      </p:sp>
    </p:spTree>
    <p:extLst>
      <p:ext uri="{BB962C8B-B14F-4D97-AF65-F5344CB8AC3E}">
        <p14:creationId xmlns:p14="http://schemas.microsoft.com/office/powerpoint/2010/main" val="25662161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r>
              <a:rPr lang="en-US" dirty="0">
                <a:latin typeface="+mn-lt"/>
              </a:rPr>
              <a:t>/y/, /z/, /w/, /j/, /kw/ (</a:t>
            </a:r>
            <a:r>
              <a:rPr lang="en-US" b="1" dirty="0" err="1">
                <a:latin typeface="+mn-lt"/>
              </a:rPr>
              <a:t>qu</a:t>
            </a:r>
            <a:r>
              <a:rPr lang="en-US" dirty="0">
                <a:latin typeface="+mn-lt"/>
              </a:rPr>
              <a:t>), /</a:t>
            </a:r>
            <a:r>
              <a:rPr lang="en-US" dirty="0" err="1">
                <a:latin typeface="+mn-lt"/>
              </a:rPr>
              <a:t>ks</a:t>
            </a:r>
            <a:r>
              <a:rPr lang="en-US" dirty="0">
                <a:latin typeface="+mn-lt"/>
              </a:rPr>
              <a:t>/ (</a:t>
            </a:r>
            <a:r>
              <a:rPr lang="en-US" b="1" dirty="0">
                <a:latin typeface="+mn-lt"/>
              </a:rPr>
              <a:t>x</a:t>
            </a:r>
            <a:r>
              <a:rPr lang="en-US" dirty="0">
                <a:latin typeface="+mn-lt"/>
              </a:rPr>
              <a:t>)</a:t>
            </a: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write the letter incorrectly, give corrective feedback and modelling. Then ask students to try again.</a:t>
            </a:r>
            <a:endParaRPr lang="en-AU" sz="1200" dirty="0">
              <a:effectLst/>
              <a:latin typeface="+mn-lt"/>
              <a:ea typeface="Aptos" panose="020B0004020202020204" pitchFamily="34" charset="0"/>
              <a:cs typeface="Aptos" panose="020B0004020202020204" pitchFamily="34" charset="0"/>
            </a:endParaRPr>
          </a:p>
          <a:p>
            <a:endParaRPr lang="en-AU"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35633766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Ask students to read the words by saying each letter</a:t>
            </a:r>
            <a:r>
              <a:rPr lang="en-AU" sz="1200" dirty="0">
                <a:effectLst/>
                <a:latin typeface="+mn-lt"/>
                <a:ea typeface="Calibri" panose="020F0502020204030204" pitchFamily="34" charset="0"/>
              </a:rPr>
              <a:t>–</a:t>
            </a:r>
            <a:r>
              <a:rPr lang="en-US" sz="1200" dirty="0">
                <a:latin typeface="+mn-lt"/>
              </a:rPr>
              <a:t>sound correspondence then reading the word fluently while you point to it. For example, /y/, /u/, /m/, </a:t>
            </a:r>
            <a:r>
              <a:rPr lang="en-US" sz="1200" b="1" dirty="0">
                <a:latin typeface="+mn-lt"/>
              </a:rPr>
              <a:t>yum</a:t>
            </a:r>
            <a:r>
              <a:rPr lang="en-US" sz="1200" dirty="0">
                <a:latin typeface="+mn-lt"/>
              </a:rPr>
              <a:t>.</a:t>
            </a:r>
          </a:p>
          <a:p>
            <a:endParaRPr lang="en-US" sz="1200" dirty="0">
              <a:latin typeface="+mn-lt"/>
            </a:endParaRPr>
          </a:p>
          <a:p>
            <a:r>
              <a:rPr lang="en-US" sz="1200" b="1" dirty="0">
                <a:latin typeface="+mn-lt"/>
              </a:rPr>
              <a:t>Provide corrective feedback as needed:</a:t>
            </a:r>
          </a:p>
          <a:p>
            <a:r>
              <a:rPr lang="en-US" sz="1200" dirty="0">
                <a:latin typeface="+mn-lt"/>
              </a:rPr>
              <a:t>If any students have difficulty with a letter</a:t>
            </a:r>
            <a:r>
              <a:rPr lang="en-AU" sz="1200" dirty="0">
                <a:effectLst/>
                <a:latin typeface="+mn-lt"/>
                <a:ea typeface="Calibri" panose="020F0502020204030204" pitchFamily="34" charset="0"/>
              </a:rPr>
              <a:t>–</a:t>
            </a:r>
            <a:r>
              <a:rPr lang="en-US" sz="1200" dirty="0">
                <a:latin typeface="+mn-lt"/>
              </a:rPr>
              <a:t>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Note:</a:t>
            </a:r>
            <a:r>
              <a:rPr lang="en-US" sz="1200" dirty="0">
                <a:latin typeface="+mn-lt"/>
              </a:rPr>
              <a:t> you may choose to ask a particular student/group/row of students to read each word.</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20057554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quick</a:t>
            </a:r>
            <a:r>
              <a:rPr lang="en-US" b="0" dirty="0"/>
              <a:t>,</a:t>
            </a:r>
            <a:r>
              <a:rPr lang="en-US" b="1" dirty="0"/>
              <a:t> wax</a:t>
            </a:r>
            <a:r>
              <a:rPr lang="en-US" b="0" dirty="0"/>
              <a:t>,</a:t>
            </a:r>
            <a:r>
              <a:rPr lang="en-US" b="1" dirty="0"/>
              <a:t> jig</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recording the letter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 </a:t>
            </a:r>
          </a:p>
          <a:p>
            <a:r>
              <a:rPr lang="en-US" dirty="0"/>
              <a:t>If any students have difficulty, provide scaffolding as required or model the process.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39066128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b="0" dirty="0"/>
          </a:p>
          <a:p>
            <a:r>
              <a:rPr lang="en-US" b="0" dirty="0"/>
              <a:t>Point to each irregular word in random order. As you point, students read the word.</a:t>
            </a:r>
          </a:p>
          <a:p>
            <a:endParaRPr lang="en-US" b="0"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sounds in the word, and the spelling of the word. For example; </a:t>
            </a:r>
            <a:r>
              <a:rPr lang="en-US" b="1" dirty="0" err="1"/>
              <a:t>th</a:t>
            </a:r>
            <a:r>
              <a:rPr lang="en-US" b="1" dirty="0"/>
              <a:t>/</a:t>
            </a:r>
            <a:r>
              <a:rPr lang="en-US" b="1" dirty="0" err="1"/>
              <a:t>ey</a:t>
            </a:r>
            <a:r>
              <a:rPr lang="en-US" b="0" dirty="0"/>
              <a:t>,</a:t>
            </a:r>
            <a:r>
              <a:rPr lang="en-US" b="1" dirty="0"/>
              <a:t> they</a:t>
            </a:r>
            <a:r>
              <a:rPr lang="en-US" b="0" dirty="0"/>
              <a:t>,</a:t>
            </a:r>
            <a:r>
              <a:rPr lang="en-US" b="1" dirty="0"/>
              <a:t> </a:t>
            </a:r>
            <a:r>
              <a:rPr lang="en-US" b="1" dirty="0" err="1"/>
              <a:t>th-ey</a:t>
            </a:r>
            <a:r>
              <a:rPr lang="en-US" b="0" dirty="0"/>
              <a:t> spells ‘</a:t>
            </a:r>
            <a:r>
              <a:rPr lang="en-US" b="1" dirty="0"/>
              <a:t>they</a:t>
            </a:r>
            <a:r>
              <a:rPr lang="en-US" b="0" dirty="0"/>
              <a:t>’.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8270941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CC9A0A-7BA2-50EF-6762-9A5C591339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67EFF3-AF61-4C5F-779F-76AD61D8EE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931138-2807-651D-43E9-654BB957A70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them to:</a:t>
            </a:r>
          </a:p>
          <a:p>
            <a:pPr marL="342900" lvl="0" indent="-3429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342900" lvl="0" indent="-3429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342900" lvl="0" indent="-3429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with an aspect of reading the sentence, model the process. Then ask students to try again.</a:t>
            </a:r>
          </a:p>
          <a:p>
            <a:endParaRPr lang="en-AU" dirty="0"/>
          </a:p>
        </p:txBody>
      </p:sp>
      <p:sp>
        <p:nvSpPr>
          <p:cNvPr id="4" name="Slide Number Placeholder 3">
            <a:extLst>
              <a:ext uri="{FF2B5EF4-FFF2-40B4-BE49-F238E27FC236}">
                <a16:creationId xmlns:a16="http://schemas.microsoft.com/office/drawing/2014/main" id="{CCB8E6A9-AFD3-F7D4-D7D7-992914594C04}"/>
              </a:ext>
            </a:extLst>
          </p:cNvPr>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3566107362"/>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tiff"/><Relationship Id="rId7"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image" Target="../media/image3.svg"/><Relationship Id="rId10" Type="http://schemas.openxmlformats.org/officeDocument/2006/relationships/image" Target="../media/image7.jpeg"/><Relationship Id="rId4" Type="http://schemas.openxmlformats.org/officeDocument/2006/relationships/image" Target="../media/image2.png"/><Relationship Id="rId9" Type="http://schemas.openxmlformats.org/officeDocument/2006/relationships/hyperlink" Target="https://www.literacyhub.edu.au/plan-teach-and-assess/lesson-packs/" TargetMode="Externa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png"/><Relationship Id="rId7" Type="http://schemas.openxmlformats.org/officeDocument/2006/relationships/image" Target="../media/image15.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14.png"/><Relationship Id="rId5" Type="http://schemas.openxmlformats.org/officeDocument/2006/relationships/image" Target="../media/image21.svg"/><Relationship Id="rId4" Type="http://schemas.openxmlformats.org/officeDocument/2006/relationships/image" Target="../media/image20.png"/><Relationship Id="rId9" Type="http://schemas.openxmlformats.org/officeDocument/2006/relationships/image" Target="../media/image11.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10.png"/><Relationship Id="rId5" Type="http://schemas.openxmlformats.org/officeDocument/2006/relationships/image" Target="../media/image21.svg"/><Relationship Id="rId4" Type="http://schemas.openxmlformats.org/officeDocument/2006/relationships/image" Target="../media/image20.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5.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14.png"/><Relationship Id="rId5" Type="http://schemas.openxmlformats.org/officeDocument/2006/relationships/image" Target="../media/image21.svg"/><Relationship Id="rId4" Type="http://schemas.openxmlformats.org/officeDocument/2006/relationships/image" Target="../media/image20.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9.xml"/><Relationship Id="rId6" Type="http://schemas.openxmlformats.org/officeDocument/2006/relationships/image" Target="../media/image10.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3.svg"/><Relationship Id="rId2" Type="http://schemas.openxmlformats.org/officeDocument/2006/relationships/slideMaster" Target="../slideMasters/slideMaster1.xml"/><Relationship Id="rId1" Type="http://schemas.openxmlformats.org/officeDocument/2006/relationships/tags" Target="../tags/tag10.xml"/><Relationship Id="rId6" Type="http://schemas.openxmlformats.org/officeDocument/2006/relationships/image" Target="../media/image12.png"/><Relationship Id="rId5" Type="http://schemas.openxmlformats.org/officeDocument/2006/relationships/image" Target="../media/image21.svg"/><Relationship Id="rId4" Type="http://schemas.openxmlformats.org/officeDocument/2006/relationships/image" Target="../media/image20.pn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2.png"/><Relationship Id="rId7" Type="http://schemas.openxmlformats.org/officeDocument/2006/relationships/image" Target="../media/image20.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2.png"/><Relationship Id="rId7" Type="http://schemas.openxmlformats.org/officeDocument/2006/relationships/image" Target="../media/image18.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3.svg"/><Relationship Id="rId9" Type="http://schemas.openxmlformats.org/officeDocument/2006/relationships/image" Target="../media/image22.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4.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3.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11.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21.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27.pn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3.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2.png"/><Relationship Id="rId7"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13.sv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0.png"/><Relationship Id="rId7"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9.svg"/><Relationship Id="rId4" Type="http://schemas.openxmlformats.org/officeDocument/2006/relationships/image" Target="../media/image11.svg"/><Relationship Id="rId9" Type="http://schemas.openxmlformats.org/officeDocument/2006/relationships/image" Target="../media/image18.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5.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4.png"/><Relationship Id="rId5" Type="http://schemas.openxmlformats.org/officeDocument/2006/relationships/image" Target="../media/image21.svg"/><Relationship Id="rId4" Type="http://schemas.openxmlformats.org/officeDocument/2006/relationships/image" Target="../media/image20.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Open Slide Phase6">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0B04182-09E6-73B4-21F3-03A36757F421}"/>
              </a:ext>
            </a:extLst>
          </p:cNvPr>
          <p:cNvGrpSpPr/>
          <p:nvPr userDrawn="1"/>
        </p:nvGrpSpPr>
        <p:grpSpPr>
          <a:xfrm>
            <a:off x="6275877" y="437600"/>
            <a:ext cx="5554980" cy="711200"/>
            <a:chOff x="6275877" y="437600"/>
            <a:chExt cx="5554980" cy="711200"/>
          </a:xfrm>
        </p:grpSpPr>
        <p:pic>
          <p:nvPicPr>
            <p:cNvPr id="9" name="Picture 8">
              <a:extLst>
                <a:ext uri="{FF2B5EF4-FFF2-40B4-BE49-F238E27FC236}">
                  <a16:creationId xmlns:a16="http://schemas.microsoft.com/office/drawing/2014/main" id="{93718093-AE4F-620B-C883-60229369ACD3}"/>
                </a:ext>
              </a:extLst>
            </p:cNvPr>
            <p:cNvPicPr>
              <a:picLocks noChangeAspect="1"/>
            </p:cNvPicPr>
            <p:nvPr userDrawn="1"/>
          </p:nvPicPr>
          <p:blipFill>
            <a:blip r:embed="rId3"/>
            <a:stretch>
              <a:fillRect/>
            </a:stretch>
          </p:blipFill>
          <p:spPr>
            <a:xfrm>
              <a:off x="6283497" y="437600"/>
              <a:ext cx="5547360" cy="711200"/>
            </a:xfrm>
            <a:prstGeom prst="rect">
              <a:avLst/>
            </a:prstGeom>
          </p:spPr>
        </p:pic>
        <p:sp>
          <p:nvSpPr>
            <p:cNvPr id="12" name="Title 1">
              <a:extLst>
                <a:ext uri="{FF2B5EF4-FFF2-40B4-BE49-F238E27FC236}">
                  <a16:creationId xmlns:a16="http://schemas.microsoft.com/office/drawing/2014/main" id="{C8F0A3AE-F935-FD54-48F8-9FB80E766B76}"/>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58D"/>
                  </a:solidFill>
                  <a:latin typeface="Calibri" panose="020F0502020204030204" pitchFamily="34" charset="0"/>
                  <a:cs typeface="Calibri" panose="020F0502020204030204" pitchFamily="34" charset="0"/>
                </a:rPr>
                <a:t>Lesson 1</a:t>
              </a:r>
            </a:p>
          </p:txBody>
        </p:sp>
        <p:sp>
          <p:nvSpPr>
            <p:cNvPr id="13" name="Title 1">
              <a:extLst>
                <a:ext uri="{FF2B5EF4-FFF2-40B4-BE49-F238E27FC236}">
                  <a16:creationId xmlns:a16="http://schemas.microsoft.com/office/drawing/2014/main" id="{ED361F34-D8AF-CCAD-E070-2DF4C3923528}"/>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6</a:t>
              </a:r>
            </a:p>
          </p:txBody>
        </p:sp>
      </p:grpSp>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6</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9108" y="5261923"/>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15" name="Group 14">
            <a:extLst>
              <a:ext uri="{FF2B5EF4-FFF2-40B4-BE49-F238E27FC236}">
                <a16:creationId xmlns:a16="http://schemas.microsoft.com/office/drawing/2014/main" id="{787F198A-4F37-717B-D439-31300D1234B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7" name="Title 1">
            <a:extLst>
              <a:ext uri="{FF2B5EF4-FFF2-40B4-BE49-F238E27FC236}">
                <a16:creationId xmlns:a16="http://schemas.microsoft.com/office/drawing/2014/main" id="{09CB324C-AB80-7B80-5966-FA70AA9003EE}"/>
              </a:ext>
            </a:extLst>
          </p:cNvPr>
          <p:cNvSpPr>
            <a:spLocks noGrp="1"/>
          </p:cNvSpPr>
          <p:nvPr userDrawn="1">
            <p:ph type="title" hasCustomPrompt="1"/>
          </p:nvPr>
        </p:nvSpPr>
        <p:spPr>
          <a:xfrm>
            <a:off x="0" y="-660597"/>
            <a:ext cx="7230140"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 </a:t>
            </a:r>
            <a:fld id="{42D80F9A-FCCA-4F01-B732-4ED872EDE17B}" type="slidenum">
              <a:rPr lang="en-US" smtClean="0"/>
              <a:t>‹#›</a:t>
            </a:fld>
            <a:endParaRPr lang="en-AU"/>
          </a:p>
        </p:txBody>
      </p:sp>
      <p:sp>
        <p:nvSpPr>
          <p:cNvPr id="6" name="TextBox 5">
            <a:extLst>
              <a:ext uri="{FF2B5EF4-FFF2-40B4-BE49-F238E27FC236}">
                <a16:creationId xmlns:a16="http://schemas.microsoft.com/office/drawing/2014/main" id="{61174C0A-A387-AF68-AB54-8E2714A4300E}"/>
              </a:ext>
            </a:extLst>
          </p:cNvPr>
          <p:cNvSpPr txBox="1"/>
          <p:nvPr userDrawn="1"/>
        </p:nvSpPr>
        <p:spPr>
          <a:xfrm>
            <a:off x="7323155" y="2845944"/>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sp>
        <p:nvSpPr>
          <p:cNvPr id="18" name="Title 5">
            <a:extLst>
              <a:ext uri="{FF2B5EF4-FFF2-40B4-BE49-F238E27FC236}">
                <a16:creationId xmlns:a16="http://schemas.microsoft.com/office/drawing/2014/main" id="{7F298109-60E0-6462-539A-8B3B41A6C66B}"/>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9" name="Title 5">
            <a:extLst>
              <a:ext uri="{FF2B5EF4-FFF2-40B4-BE49-F238E27FC236}">
                <a16:creationId xmlns:a16="http://schemas.microsoft.com/office/drawing/2014/main" id="{A8E32B02-5712-E09A-73FB-7A49E732C700}"/>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grpSp>
        <p:nvGrpSpPr>
          <p:cNvPr id="22" name="Group 21">
            <a:extLst>
              <a:ext uri="{FF2B5EF4-FFF2-40B4-BE49-F238E27FC236}">
                <a16:creationId xmlns:a16="http://schemas.microsoft.com/office/drawing/2014/main" id="{CC34C035-4459-E49F-E896-B918DF832F66}"/>
              </a:ext>
            </a:extLst>
          </p:cNvPr>
          <p:cNvGrpSpPr/>
          <p:nvPr userDrawn="1"/>
        </p:nvGrpSpPr>
        <p:grpSpPr>
          <a:xfrm>
            <a:off x="324326" y="6162429"/>
            <a:ext cx="11574178" cy="365125"/>
            <a:chOff x="324326" y="6162429"/>
            <a:chExt cx="11574178" cy="365125"/>
          </a:xfrm>
        </p:grpSpPr>
        <p:sp>
          <p:nvSpPr>
            <p:cNvPr id="23" name="Footer Placeholder 4">
              <a:extLst>
                <a:ext uri="{FF2B5EF4-FFF2-40B4-BE49-F238E27FC236}">
                  <a16:creationId xmlns:a16="http://schemas.microsoft.com/office/drawing/2014/main" id="{A592AE19-FB10-217A-4E0D-32B72314DE59}"/>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9"/>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pic>
          <p:nvPicPr>
            <p:cNvPr id="24" name="Picture 23">
              <a:extLst>
                <a:ext uri="{FF2B5EF4-FFF2-40B4-BE49-F238E27FC236}">
                  <a16:creationId xmlns:a16="http://schemas.microsoft.com/office/drawing/2014/main" id="{D1C4E392-D39C-CF5C-169B-A8CB3FA1465D}"/>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Tree>
    <p:custDataLst>
      <p:tags r:id="rId1"/>
    </p:custDataLst>
    <p:extLst>
      <p:ext uri="{BB962C8B-B14F-4D97-AF65-F5344CB8AC3E}">
        <p14:creationId xmlns:p14="http://schemas.microsoft.com/office/powerpoint/2010/main" val="8118361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I do + We do + rea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737477E8-516E-D245-273C-819FBAC11B09}"/>
              </a:ext>
            </a:extLst>
          </p:cNvPr>
          <p:cNvGrpSpPr/>
          <p:nvPr userDrawn="1"/>
        </p:nvGrpSpPr>
        <p:grpSpPr>
          <a:xfrm>
            <a:off x="9066803" y="276612"/>
            <a:ext cx="876718" cy="688952"/>
            <a:chOff x="9066803" y="276612"/>
            <a:chExt cx="876718" cy="688952"/>
          </a:xfrm>
        </p:grpSpPr>
        <p:sp>
          <p:nvSpPr>
            <p:cNvPr id="29" name="Rounded Rectangle 28">
              <a:extLst>
                <a:ext uri="{FF2B5EF4-FFF2-40B4-BE49-F238E27FC236}">
                  <a16:creationId xmlns:a16="http://schemas.microsoft.com/office/drawing/2014/main" id="{16D7E0DC-F936-9640-BE6E-68AE8A6E6E15}"/>
                </a:ext>
              </a:extLst>
            </p:cNvPr>
            <p:cNvSpPr/>
            <p:nvPr userDrawn="1"/>
          </p:nvSpPr>
          <p:spPr>
            <a:xfrm>
              <a:off x="9066803" y="299356"/>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9160686" y="276612"/>
              <a:ext cx="688952" cy="688952"/>
            </a:xfrm>
            <a:prstGeom prst="rect">
              <a:avLst/>
            </a:prstGeom>
          </p:spPr>
        </p:pic>
      </p:grpSp>
      <p:pic>
        <p:nvPicPr>
          <p:cNvPr id="2" name="Graphic 1" descr="Glasses outline">
            <a:extLst>
              <a:ext uri="{FF2B5EF4-FFF2-40B4-BE49-F238E27FC236}">
                <a16:creationId xmlns:a16="http://schemas.microsoft.com/office/drawing/2014/main" id="{E2C2E710-57C3-77F3-3899-52D314DCD7A5}"/>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5" name="Rectangle: Rounded Corners 4">
            <a:extLst>
              <a:ext uri="{FF2B5EF4-FFF2-40B4-BE49-F238E27FC236}">
                <a16:creationId xmlns:a16="http://schemas.microsoft.com/office/drawing/2014/main" id="{9DA2C404-06D1-EDBD-95FC-0A0E418C3D04}"/>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grpSp>
        <p:nvGrpSpPr>
          <p:cNvPr id="10" name="Group 9">
            <a:extLst>
              <a:ext uri="{FF2B5EF4-FFF2-40B4-BE49-F238E27FC236}">
                <a16:creationId xmlns:a16="http://schemas.microsoft.com/office/drawing/2014/main" id="{5BE38BA9-3CF8-70D4-829A-ED6A7CD07E55}"/>
              </a:ext>
            </a:extLst>
          </p:cNvPr>
          <p:cNvGrpSpPr/>
          <p:nvPr userDrawn="1"/>
        </p:nvGrpSpPr>
        <p:grpSpPr>
          <a:xfrm>
            <a:off x="10048357" y="291262"/>
            <a:ext cx="876718" cy="645960"/>
            <a:chOff x="10048357" y="291262"/>
            <a:chExt cx="876718" cy="645960"/>
          </a:xfrm>
        </p:grpSpPr>
        <p:sp>
          <p:nvSpPr>
            <p:cNvPr id="11" name="Rounded Rectangle 27">
              <a:extLst>
                <a:ext uri="{FF2B5EF4-FFF2-40B4-BE49-F238E27FC236}">
                  <a16:creationId xmlns:a16="http://schemas.microsoft.com/office/drawing/2014/main" id="{FED1F3F5-0A54-6E47-FE1E-30BE50AA3691}"/>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1" descr="Classroom outline">
              <a:extLst>
                <a:ext uri="{FF2B5EF4-FFF2-40B4-BE49-F238E27FC236}">
                  <a16:creationId xmlns:a16="http://schemas.microsoft.com/office/drawing/2014/main" id="{B677BEBD-6E60-346E-4F80-919BC57D8FFA}"/>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180290" y="307816"/>
              <a:ext cx="612851" cy="612851"/>
            </a:xfrm>
            <a:prstGeom prst="rect">
              <a:avLst/>
            </a:prstGeom>
          </p:spPr>
        </p:pic>
      </p:grpSp>
      <p:sp>
        <p:nvSpPr>
          <p:cNvPr id="17" name="Rounded Rectangle 11">
            <a:extLst>
              <a:ext uri="{FF2B5EF4-FFF2-40B4-BE49-F238E27FC236}">
                <a16:creationId xmlns:a16="http://schemas.microsoft.com/office/drawing/2014/main" id="{446A35BF-9C92-6307-A9A9-B00C7001AF4F}"/>
              </a:ext>
            </a:extLst>
          </p:cNvPr>
          <p:cNvSpPr/>
          <p:nvPr userDrawn="1"/>
        </p:nvSpPr>
        <p:spPr>
          <a:xfrm>
            <a:off x="224287" y="299356"/>
            <a:ext cx="3881887"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C78AC638-69E5-7B92-3933-53656608E538}"/>
              </a:ext>
            </a:extLst>
          </p:cNvPr>
          <p:cNvSpPr txBox="1">
            <a:spLocks/>
          </p:cNvSpPr>
          <p:nvPr userDrawn="1"/>
        </p:nvSpPr>
        <p:spPr>
          <a:xfrm>
            <a:off x="224287" y="299356"/>
            <a:ext cx="388188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Short vowel sounds</a:t>
            </a:r>
          </a:p>
        </p:txBody>
      </p:sp>
    </p:spTree>
    <p:custDataLst>
      <p:tags r:id="rId1"/>
    </p:custDataLst>
    <p:extLst>
      <p:ext uri="{BB962C8B-B14F-4D97-AF65-F5344CB8AC3E}">
        <p14:creationId xmlns:p14="http://schemas.microsoft.com/office/powerpoint/2010/main" val="5000673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losed syllables + I do + we do">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737477E8-516E-D245-273C-819FBAC11B09}"/>
              </a:ext>
            </a:extLst>
          </p:cNvPr>
          <p:cNvGrpSpPr/>
          <p:nvPr userDrawn="1"/>
        </p:nvGrpSpPr>
        <p:grpSpPr>
          <a:xfrm>
            <a:off x="10021259" y="299356"/>
            <a:ext cx="876718" cy="688952"/>
            <a:chOff x="9066803" y="276612"/>
            <a:chExt cx="876718" cy="688952"/>
          </a:xfrm>
        </p:grpSpPr>
        <p:sp>
          <p:nvSpPr>
            <p:cNvPr id="29" name="Rounded Rectangle 28">
              <a:extLst>
                <a:ext uri="{FF2B5EF4-FFF2-40B4-BE49-F238E27FC236}">
                  <a16:creationId xmlns:a16="http://schemas.microsoft.com/office/drawing/2014/main" id="{16D7E0DC-F936-9640-BE6E-68AE8A6E6E15}"/>
                </a:ext>
              </a:extLst>
            </p:cNvPr>
            <p:cNvSpPr/>
            <p:nvPr userDrawn="1"/>
          </p:nvSpPr>
          <p:spPr>
            <a:xfrm>
              <a:off x="9066803" y="299356"/>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9160686" y="276612"/>
              <a:ext cx="688952" cy="688952"/>
            </a:xfrm>
            <a:prstGeom prst="rect">
              <a:avLst/>
            </a:prstGeom>
          </p:spPr>
        </p:pic>
      </p:grpSp>
      <p:sp>
        <p:nvSpPr>
          <p:cNvPr id="5" name="Rectangle: Rounded Corners 4">
            <a:extLst>
              <a:ext uri="{FF2B5EF4-FFF2-40B4-BE49-F238E27FC236}">
                <a16:creationId xmlns:a16="http://schemas.microsoft.com/office/drawing/2014/main" id="{9DA2C404-06D1-EDBD-95FC-0A0E418C3D04}"/>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grpSp>
        <p:nvGrpSpPr>
          <p:cNvPr id="10" name="Group 9">
            <a:extLst>
              <a:ext uri="{FF2B5EF4-FFF2-40B4-BE49-F238E27FC236}">
                <a16:creationId xmlns:a16="http://schemas.microsoft.com/office/drawing/2014/main" id="{5BE38BA9-3CF8-70D4-829A-ED6A7CD07E55}"/>
              </a:ext>
            </a:extLst>
          </p:cNvPr>
          <p:cNvGrpSpPr/>
          <p:nvPr userDrawn="1"/>
        </p:nvGrpSpPr>
        <p:grpSpPr>
          <a:xfrm>
            <a:off x="11029911" y="319604"/>
            <a:ext cx="876718" cy="645960"/>
            <a:chOff x="10048357" y="291262"/>
            <a:chExt cx="876718" cy="645960"/>
          </a:xfrm>
        </p:grpSpPr>
        <p:sp>
          <p:nvSpPr>
            <p:cNvPr id="11" name="Rounded Rectangle 27">
              <a:extLst>
                <a:ext uri="{FF2B5EF4-FFF2-40B4-BE49-F238E27FC236}">
                  <a16:creationId xmlns:a16="http://schemas.microsoft.com/office/drawing/2014/main" id="{FED1F3F5-0A54-6E47-FE1E-30BE50AA3691}"/>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1" descr="Classroom outline">
              <a:extLst>
                <a:ext uri="{FF2B5EF4-FFF2-40B4-BE49-F238E27FC236}">
                  <a16:creationId xmlns:a16="http://schemas.microsoft.com/office/drawing/2014/main" id="{B677BEBD-6E60-346E-4F80-919BC57D8FFA}"/>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80290" y="307816"/>
              <a:ext cx="612851" cy="612851"/>
            </a:xfrm>
            <a:prstGeom prst="rect">
              <a:avLst/>
            </a:prstGeom>
          </p:spPr>
        </p:pic>
      </p:grpSp>
      <p:sp>
        <p:nvSpPr>
          <p:cNvPr id="17" name="Rounded Rectangle 11">
            <a:extLst>
              <a:ext uri="{FF2B5EF4-FFF2-40B4-BE49-F238E27FC236}">
                <a16:creationId xmlns:a16="http://schemas.microsoft.com/office/drawing/2014/main" id="{446A35BF-9C92-6307-A9A9-B00C7001AF4F}"/>
              </a:ext>
            </a:extLst>
          </p:cNvPr>
          <p:cNvSpPr/>
          <p:nvPr userDrawn="1"/>
        </p:nvSpPr>
        <p:spPr>
          <a:xfrm>
            <a:off x="224287" y="299356"/>
            <a:ext cx="3122761"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C78AC638-69E5-7B92-3933-53656608E538}"/>
              </a:ext>
            </a:extLst>
          </p:cNvPr>
          <p:cNvSpPr txBox="1">
            <a:spLocks/>
          </p:cNvSpPr>
          <p:nvPr userDrawn="1"/>
        </p:nvSpPr>
        <p:spPr>
          <a:xfrm>
            <a:off x="224287" y="307816"/>
            <a:ext cx="312276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Closed syllables</a:t>
            </a:r>
          </a:p>
        </p:txBody>
      </p:sp>
    </p:spTree>
    <p:custDataLst>
      <p:tags r:id="rId1"/>
    </p:custDataLst>
    <p:extLst>
      <p:ext uri="{BB962C8B-B14F-4D97-AF65-F5344CB8AC3E}">
        <p14:creationId xmlns:p14="http://schemas.microsoft.com/office/powerpoint/2010/main" val="15958798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Vowle sounds I do + rea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737477E8-516E-D245-273C-819FBAC11B09}"/>
              </a:ext>
            </a:extLst>
          </p:cNvPr>
          <p:cNvGrpSpPr/>
          <p:nvPr userDrawn="1"/>
        </p:nvGrpSpPr>
        <p:grpSpPr>
          <a:xfrm>
            <a:off x="10026444" y="291263"/>
            <a:ext cx="876718" cy="688952"/>
            <a:chOff x="9066803" y="276612"/>
            <a:chExt cx="876718" cy="688952"/>
          </a:xfrm>
        </p:grpSpPr>
        <p:sp>
          <p:nvSpPr>
            <p:cNvPr id="29" name="Rounded Rectangle 28">
              <a:extLst>
                <a:ext uri="{FF2B5EF4-FFF2-40B4-BE49-F238E27FC236}">
                  <a16:creationId xmlns:a16="http://schemas.microsoft.com/office/drawing/2014/main" id="{16D7E0DC-F936-9640-BE6E-68AE8A6E6E15}"/>
                </a:ext>
              </a:extLst>
            </p:cNvPr>
            <p:cNvSpPr/>
            <p:nvPr userDrawn="1"/>
          </p:nvSpPr>
          <p:spPr>
            <a:xfrm>
              <a:off x="9066803" y="299356"/>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9160686" y="276612"/>
              <a:ext cx="688952" cy="688952"/>
            </a:xfrm>
            <a:prstGeom prst="rect">
              <a:avLst/>
            </a:prstGeom>
          </p:spPr>
        </p:pic>
      </p:grpSp>
      <p:pic>
        <p:nvPicPr>
          <p:cNvPr id="2" name="Graphic 1" descr="Glasses outline">
            <a:extLst>
              <a:ext uri="{FF2B5EF4-FFF2-40B4-BE49-F238E27FC236}">
                <a16:creationId xmlns:a16="http://schemas.microsoft.com/office/drawing/2014/main" id="{E2C2E710-57C3-77F3-3899-52D314DCD7A5}"/>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3" name="Rounded Rectangle 11">
            <a:extLst>
              <a:ext uri="{FF2B5EF4-FFF2-40B4-BE49-F238E27FC236}">
                <a16:creationId xmlns:a16="http://schemas.microsoft.com/office/drawing/2014/main" id="{006054CC-4F96-E173-2C9D-BA366523C692}"/>
              </a:ext>
            </a:extLst>
          </p:cNvPr>
          <p:cNvSpPr/>
          <p:nvPr userDrawn="1"/>
        </p:nvSpPr>
        <p:spPr>
          <a:xfrm>
            <a:off x="224287" y="299356"/>
            <a:ext cx="3881887"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9DA2C404-06D1-EDBD-95FC-0A0E418C3D04}"/>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6" name="Title 1">
            <a:extLst>
              <a:ext uri="{FF2B5EF4-FFF2-40B4-BE49-F238E27FC236}">
                <a16:creationId xmlns:a16="http://schemas.microsoft.com/office/drawing/2014/main" id="{E21CF146-8FDE-8859-7369-C7B5586618C1}"/>
              </a:ext>
            </a:extLst>
          </p:cNvPr>
          <p:cNvSpPr txBox="1">
            <a:spLocks/>
          </p:cNvSpPr>
          <p:nvPr userDrawn="1"/>
        </p:nvSpPr>
        <p:spPr>
          <a:xfrm>
            <a:off x="224287" y="299356"/>
            <a:ext cx="388188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Short vowel sounds</a:t>
            </a:r>
          </a:p>
        </p:txBody>
      </p:sp>
    </p:spTree>
    <p:custDataLst>
      <p:tags r:id="rId1"/>
    </p:custDataLst>
    <p:extLst>
      <p:ext uri="{BB962C8B-B14F-4D97-AF65-F5344CB8AC3E}">
        <p14:creationId xmlns:p14="http://schemas.microsoft.com/office/powerpoint/2010/main" val="7109047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 Vowel sounds + We do + writ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9DA2C404-06D1-EDBD-95FC-0A0E418C3D04}"/>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pic>
        <p:nvPicPr>
          <p:cNvPr id="6" name="Graphic 5" descr="Pencil outline">
            <a:extLst>
              <a:ext uri="{FF2B5EF4-FFF2-40B4-BE49-F238E27FC236}">
                <a16:creationId xmlns:a16="http://schemas.microsoft.com/office/drawing/2014/main" id="{AF94CFD4-12EC-9D02-D590-E0751235ED1C}"/>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grpSp>
        <p:nvGrpSpPr>
          <p:cNvPr id="14" name="Group 13">
            <a:extLst>
              <a:ext uri="{FF2B5EF4-FFF2-40B4-BE49-F238E27FC236}">
                <a16:creationId xmlns:a16="http://schemas.microsoft.com/office/drawing/2014/main" id="{1DB379A9-DA17-C4B6-A02D-ED129CB55A02}"/>
              </a:ext>
            </a:extLst>
          </p:cNvPr>
          <p:cNvGrpSpPr/>
          <p:nvPr userDrawn="1"/>
        </p:nvGrpSpPr>
        <p:grpSpPr>
          <a:xfrm>
            <a:off x="10056809" y="299356"/>
            <a:ext cx="876718" cy="645960"/>
            <a:chOff x="10048357" y="291262"/>
            <a:chExt cx="876718" cy="645960"/>
          </a:xfrm>
        </p:grpSpPr>
        <p:sp>
          <p:nvSpPr>
            <p:cNvPr id="15" name="Rounded Rectangle 27">
              <a:extLst>
                <a:ext uri="{FF2B5EF4-FFF2-40B4-BE49-F238E27FC236}">
                  <a16:creationId xmlns:a16="http://schemas.microsoft.com/office/drawing/2014/main" id="{6CE96A57-D47C-5D42-F21D-100AF61EC031}"/>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3F218EA1-896A-B61F-32B1-8BA42E48A739}"/>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80290" y="307816"/>
              <a:ext cx="612851" cy="612851"/>
            </a:xfrm>
            <a:prstGeom prst="rect">
              <a:avLst/>
            </a:prstGeom>
          </p:spPr>
        </p:pic>
      </p:grpSp>
      <p:sp>
        <p:nvSpPr>
          <p:cNvPr id="17" name="Rounded Rectangle 11">
            <a:extLst>
              <a:ext uri="{FF2B5EF4-FFF2-40B4-BE49-F238E27FC236}">
                <a16:creationId xmlns:a16="http://schemas.microsoft.com/office/drawing/2014/main" id="{E5EBA8AA-6DE5-E2BF-F5E5-2CE834946885}"/>
              </a:ext>
            </a:extLst>
          </p:cNvPr>
          <p:cNvSpPr/>
          <p:nvPr userDrawn="1"/>
        </p:nvSpPr>
        <p:spPr>
          <a:xfrm>
            <a:off x="224287" y="299356"/>
            <a:ext cx="3881887"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6201E4A0-B689-772B-7F4B-0A3F813A5131}"/>
              </a:ext>
            </a:extLst>
          </p:cNvPr>
          <p:cNvSpPr txBox="1">
            <a:spLocks/>
          </p:cNvSpPr>
          <p:nvPr userDrawn="1"/>
        </p:nvSpPr>
        <p:spPr>
          <a:xfrm>
            <a:off x="224287" y="299356"/>
            <a:ext cx="388188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Short vowel sounds</a:t>
            </a:r>
          </a:p>
        </p:txBody>
      </p:sp>
    </p:spTree>
    <p:custDataLst>
      <p:tags r:id="rId1"/>
    </p:custDataLst>
    <p:extLst>
      <p:ext uri="{BB962C8B-B14F-4D97-AF65-F5344CB8AC3E}">
        <p14:creationId xmlns:p14="http://schemas.microsoft.com/office/powerpoint/2010/main" val="4844725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11">
            <a:extLst>
              <a:ext uri="{FF2B5EF4-FFF2-40B4-BE49-F238E27FC236}">
                <a16:creationId xmlns:a16="http://schemas.microsoft.com/office/drawing/2014/main" id="{BD1943CA-CFA8-1C1D-AECD-5ED5AC468E52}"/>
              </a:ext>
            </a:extLst>
          </p:cNvPr>
          <p:cNvSpPr/>
          <p:nvPr userDrawn="1"/>
        </p:nvSpPr>
        <p:spPr>
          <a:xfrm>
            <a:off x="285371" y="299356"/>
            <a:ext cx="2053993"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BD2B13FB-DF09-F6A1-2881-1161C8CF487F}"/>
              </a:ext>
            </a:extLst>
          </p:cNvPr>
          <p:cNvSpPr txBox="1">
            <a:spLocks/>
          </p:cNvSpPr>
          <p:nvPr userDrawn="1"/>
        </p:nvSpPr>
        <p:spPr>
          <a:xfrm>
            <a:off x="845486" y="299356"/>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I do</a:t>
            </a:r>
          </a:p>
        </p:txBody>
      </p:sp>
      <p:sp>
        <p:nvSpPr>
          <p:cNvPr id="2" name="Rectangle: Rounded Corners 1">
            <a:extLst>
              <a:ext uri="{FF2B5EF4-FFF2-40B4-BE49-F238E27FC236}">
                <a16:creationId xmlns:a16="http://schemas.microsoft.com/office/drawing/2014/main" id="{AEFF81A4-72F3-39EB-ED51-AFF69E4C5473}"/>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pic>
        <p:nvPicPr>
          <p:cNvPr id="3" name="Graphic 2" descr="Pencil outline">
            <a:extLst>
              <a:ext uri="{FF2B5EF4-FFF2-40B4-BE49-F238E27FC236}">
                <a16:creationId xmlns:a16="http://schemas.microsoft.com/office/drawing/2014/main" id="{F8835653-477E-D89B-D39B-0592045F4F8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222679" y="362244"/>
            <a:ext cx="490017" cy="490017"/>
          </a:xfrm>
          <a:prstGeom prst="rect">
            <a:avLst/>
          </a:prstGeom>
        </p:spPr>
      </p:pic>
    </p:spTree>
    <p:custDataLst>
      <p:tags r:id="rId1"/>
    </p:custDataLst>
    <p:extLst>
      <p:ext uri="{BB962C8B-B14F-4D97-AF65-F5344CB8AC3E}">
        <p14:creationId xmlns:p14="http://schemas.microsoft.com/office/powerpoint/2010/main" val="28705477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sp>
        <p:nvSpPr>
          <p:cNvPr id="4" name="Rounded Rectangle 11">
            <a:extLst>
              <a:ext uri="{FF2B5EF4-FFF2-40B4-BE49-F238E27FC236}">
                <a16:creationId xmlns:a16="http://schemas.microsoft.com/office/drawing/2014/main" id="{BF44D53D-E87B-3946-C37D-70D9EFE3E8A1}"/>
              </a:ext>
            </a:extLst>
          </p:cNvPr>
          <p:cNvSpPr/>
          <p:nvPr userDrawn="1"/>
        </p:nvSpPr>
        <p:spPr>
          <a:xfrm>
            <a:off x="285371" y="299356"/>
            <a:ext cx="2053993"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0317FA38-AF31-2ADB-A919-E877FFE68C07}"/>
              </a:ext>
            </a:extLst>
          </p:cNvPr>
          <p:cNvSpPr txBox="1">
            <a:spLocks/>
          </p:cNvSpPr>
          <p:nvPr userDrawn="1"/>
        </p:nvSpPr>
        <p:spPr>
          <a:xfrm>
            <a:off x="845486" y="299356"/>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I do</a:t>
            </a:r>
          </a:p>
        </p:txBody>
      </p:sp>
      <p:sp>
        <p:nvSpPr>
          <p:cNvPr id="2" name="Rectangle: Rounded Corners 1">
            <a:extLst>
              <a:ext uri="{FF2B5EF4-FFF2-40B4-BE49-F238E27FC236}">
                <a16:creationId xmlns:a16="http://schemas.microsoft.com/office/drawing/2014/main" id="{66FCF648-2D9C-10EE-AD70-2C47F2B6DDF1}"/>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449668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Review + You do + write + chin it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11">
            <a:extLst>
              <a:ext uri="{FF2B5EF4-FFF2-40B4-BE49-F238E27FC236}">
                <a16:creationId xmlns:a16="http://schemas.microsoft.com/office/drawing/2014/main" id="{BF44D53D-E87B-3946-C37D-70D9EFE3E8A1}"/>
              </a:ext>
            </a:extLst>
          </p:cNvPr>
          <p:cNvSpPr/>
          <p:nvPr userDrawn="1"/>
        </p:nvSpPr>
        <p:spPr>
          <a:xfrm>
            <a:off x="285371" y="299356"/>
            <a:ext cx="2053993"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0317FA38-AF31-2ADB-A919-E877FFE68C07}"/>
              </a:ext>
            </a:extLst>
          </p:cNvPr>
          <p:cNvSpPr txBox="1">
            <a:spLocks/>
          </p:cNvSpPr>
          <p:nvPr userDrawn="1"/>
        </p:nvSpPr>
        <p:spPr>
          <a:xfrm>
            <a:off x="285371" y="307816"/>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sp>
        <p:nvSpPr>
          <p:cNvPr id="2" name="Rectangle: Rounded Corners 1">
            <a:extLst>
              <a:ext uri="{FF2B5EF4-FFF2-40B4-BE49-F238E27FC236}">
                <a16:creationId xmlns:a16="http://schemas.microsoft.com/office/drawing/2014/main" id="{66FCF648-2D9C-10EE-AD70-2C47F2B6DDF1}"/>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1707" y="369233"/>
            <a:ext cx="490017" cy="490017"/>
          </a:xfrm>
          <a:prstGeom prst="rect">
            <a:avLst/>
          </a:prstGeom>
        </p:spPr>
      </p:pic>
      <p:grpSp>
        <p:nvGrpSpPr>
          <p:cNvPr id="3" name="Group 2">
            <a:extLst>
              <a:ext uri="{FF2B5EF4-FFF2-40B4-BE49-F238E27FC236}">
                <a16:creationId xmlns:a16="http://schemas.microsoft.com/office/drawing/2014/main" id="{E9C24883-689F-DFA6-8676-3E2B020B6258}"/>
              </a:ext>
            </a:extLst>
          </p:cNvPr>
          <p:cNvGrpSpPr/>
          <p:nvPr userDrawn="1"/>
        </p:nvGrpSpPr>
        <p:grpSpPr>
          <a:xfrm>
            <a:off x="11184229" y="284693"/>
            <a:ext cx="564546" cy="659100"/>
            <a:chOff x="1733006" y="4059633"/>
            <a:chExt cx="914400" cy="1126270"/>
          </a:xfrm>
          <a:solidFill>
            <a:srgbClr val="0E1F42"/>
          </a:solidFill>
        </p:grpSpPr>
        <p:pic>
          <p:nvPicPr>
            <p:cNvPr id="6" name="Graphic 5" descr="School boy outline">
              <a:extLst>
                <a:ext uri="{FF2B5EF4-FFF2-40B4-BE49-F238E27FC236}">
                  <a16:creationId xmlns:a16="http://schemas.microsoft.com/office/drawing/2014/main" id="{1A51D0FC-BE27-CE89-4FC4-A343DEB42532}"/>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b="24762"/>
            <a:stretch/>
          </p:blipFill>
          <p:spPr>
            <a:xfrm>
              <a:off x="1733006" y="4059633"/>
              <a:ext cx="914400" cy="687976"/>
            </a:xfrm>
            <a:prstGeom prst="rect">
              <a:avLst/>
            </a:prstGeom>
          </p:spPr>
        </p:pic>
        <p:pic>
          <p:nvPicPr>
            <p:cNvPr id="9" name="Graphic 8" descr="Blackboard with solid fill">
              <a:extLst>
                <a:ext uri="{FF2B5EF4-FFF2-40B4-BE49-F238E27FC236}">
                  <a16:creationId xmlns:a16="http://schemas.microsoft.com/office/drawing/2014/main" id="{C5B2F58E-4257-84DF-B979-FEF7BE5BC03A}"/>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52748" y="4497925"/>
              <a:ext cx="687978" cy="687978"/>
            </a:xfrm>
            <a:prstGeom prst="rect">
              <a:avLst/>
            </a:prstGeom>
          </p:spPr>
        </p:pic>
      </p:gr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9"/>
          <a:stretch>
            <a:fillRect/>
          </a:stretch>
        </p:blipFill>
        <p:spPr>
          <a:xfrm>
            <a:off x="9166098" y="254885"/>
            <a:ext cx="688908" cy="688908"/>
          </a:xfrm>
          <a:prstGeom prst="rect">
            <a:avLst/>
          </a:prstGeom>
        </p:spPr>
      </p:pic>
    </p:spTree>
    <p:extLst>
      <p:ext uri="{BB962C8B-B14F-4D97-AF65-F5344CB8AC3E}">
        <p14:creationId xmlns:p14="http://schemas.microsoft.com/office/powerpoint/2010/main" val="32897829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Review +You do + read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11">
            <a:extLst>
              <a:ext uri="{FF2B5EF4-FFF2-40B4-BE49-F238E27FC236}">
                <a16:creationId xmlns:a16="http://schemas.microsoft.com/office/drawing/2014/main" id="{BF44D53D-E87B-3946-C37D-70D9EFE3E8A1}"/>
              </a:ext>
            </a:extLst>
          </p:cNvPr>
          <p:cNvSpPr/>
          <p:nvPr userDrawn="1"/>
        </p:nvSpPr>
        <p:spPr>
          <a:xfrm>
            <a:off x="285371" y="299356"/>
            <a:ext cx="2053993"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0317FA38-AF31-2ADB-A919-E877FFE68C07}"/>
              </a:ext>
            </a:extLst>
          </p:cNvPr>
          <p:cNvSpPr txBox="1">
            <a:spLocks/>
          </p:cNvSpPr>
          <p:nvPr userDrawn="1"/>
        </p:nvSpPr>
        <p:spPr>
          <a:xfrm>
            <a:off x="285371" y="307816"/>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sp>
        <p:nvSpPr>
          <p:cNvPr id="2" name="Rectangle: Rounded Corners 1">
            <a:extLst>
              <a:ext uri="{FF2B5EF4-FFF2-40B4-BE49-F238E27FC236}">
                <a16:creationId xmlns:a16="http://schemas.microsoft.com/office/drawing/2014/main" id="{66FCF648-2D9C-10EE-AD70-2C47F2B6DDF1}"/>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3"/>
          <a:stretch>
            <a:fillRect/>
          </a:stretch>
        </p:blipFill>
        <p:spPr>
          <a:xfrm>
            <a:off x="10142262" y="277952"/>
            <a:ext cx="688908" cy="688908"/>
          </a:xfrm>
          <a:prstGeom prst="rect">
            <a:avLst/>
          </a:prstGeom>
        </p:spPr>
      </p:pic>
      <p:pic>
        <p:nvPicPr>
          <p:cNvPr id="11" name="Graphic 10" descr="Glasses outline">
            <a:extLst>
              <a:ext uri="{FF2B5EF4-FFF2-40B4-BE49-F238E27FC236}">
                <a16:creationId xmlns:a16="http://schemas.microsoft.com/office/drawing/2014/main" id="{9CEFFE85-F9F7-4786-95B9-FDD99D8C02F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Tree>
    <p:extLst>
      <p:ext uri="{BB962C8B-B14F-4D97-AF65-F5344CB8AC3E}">
        <p14:creationId xmlns:p14="http://schemas.microsoft.com/office/powerpoint/2010/main" val="5201250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Review +You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307816"/>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11">
            <a:extLst>
              <a:ext uri="{FF2B5EF4-FFF2-40B4-BE49-F238E27FC236}">
                <a16:creationId xmlns:a16="http://schemas.microsoft.com/office/drawing/2014/main" id="{BF44D53D-E87B-3946-C37D-70D9EFE3E8A1}"/>
              </a:ext>
            </a:extLst>
          </p:cNvPr>
          <p:cNvSpPr/>
          <p:nvPr userDrawn="1"/>
        </p:nvSpPr>
        <p:spPr>
          <a:xfrm>
            <a:off x="285371" y="299356"/>
            <a:ext cx="2053993"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0317FA38-AF31-2ADB-A919-E877FFE68C07}"/>
              </a:ext>
            </a:extLst>
          </p:cNvPr>
          <p:cNvSpPr txBox="1">
            <a:spLocks/>
          </p:cNvSpPr>
          <p:nvPr userDrawn="1"/>
        </p:nvSpPr>
        <p:spPr>
          <a:xfrm>
            <a:off x="285371" y="307816"/>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sp>
        <p:nvSpPr>
          <p:cNvPr id="2" name="Rectangle: Rounded Corners 1">
            <a:extLst>
              <a:ext uri="{FF2B5EF4-FFF2-40B4-BE49-F238E27FC236}">
                <a16:creationId xmlns:a16="http://schemas.microsoft.com/office/drawing/2014/main" id="{66FCF648-2D9C-10EE-AD70-2C47F2B6DDF1}"/>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3"/>
          <a:stretch>
            <a:fillRect/>
          </a:stretch>
        </p:blipFill>
        <p:spPr>
          <a:xfrm>
            <a:off x="11123816" y="285094"/>
            <a:ext cx="688908" cy="688908"/>
          </a:xfrm>
          <a:prstGeom prst="rect">
            <a:avLst/>
          </a:prstGeom>
        </p:spPr>
      </p:pic>
    </p:spTree>
    <p:extLst>
      <p:ext uri="{BB962C8B-B14F-4D97-AF65-F5344CB8AC3E}">
        <p14:creationId xmlns:p14="http://schemas.microsoft.com/office/powerpoint/2010/main" val="16455155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Phonemic awareness + I D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ectangle 6">
            <a:extLst>
              <a:ext uri="{FF2B5EF4-FFF2-40B4-BE49-F238E27FC236}">
                <a16:creationId xmlns:a16="http://schemas.microsoft.com/office/drawing/2014/main" id="{56EA639D-04D3-6146-AA01-D720C71FAC1C}"/>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a:extLst>
              <a:ext uri="{FF2B5EF4-FFF2-40B4-BE49-F238E27FC236}">
                <a16:creationId xmlns:a16="http://schemas.microsoft.com/office/drawing/2014/main" id="{21E642E9-56EA-2EFD-45CC-0491F0AC72A6}"/>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7C97AC11-CFAA-3B01-8B62-C66F74308A49}"/>
              </a:ext>
            </a:extLst>
          </p:cNvPr>
          <p:cNvSpPr/>
          <p:nvPr userDrawn="1"/>
        </p:nvSpPr>
        <p:spPr>
          <a:xfrm>
            <a:off x="283765" y="299356"/>
            <a:ext cx="433136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295EE04A-09D9-71FB-40EC-A9FFBFE574C9}"/>
              </a:ext>
            </a:extLst>
          </p:cNvPr>
          <p:cNvSpPr txBox="1">
            <a:spLocks/>
          </p:cNvSpPr>
          <p:nvPr userDrawn="1"/>
        </p:nvSpPr>
        <p:spPr>
          <a:xfrm>
            <a:off x="283765" y="301851"/>
            <a:ext cx="433136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8" name="Rectangle: Rounded Corners 7">
            <a:extLst>
              <a:ext uri="{FF2B5EF4-FFF2-40B4-BE49-F238E27FC236}">
                <a16:creationId xmlns:a16="http://schemas.microsoft.com/office/drawing/2014/main" id="{C1EE03DD-3988-C1CB-947D-8CFE42431CA0}"/>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pic>
        <p:nvPicPr>
          <p:cNvPr id="10" name="Graphic 9" descr="Teacher outline">
            <a:extLst>
              <a:ext uri="{FF2B5EF4-FFF2-40B4-BE49-F238E27FC236}">
                <a16:creationId xmlns:a16="http://schemas.microsoft.com/office/drawing/2014/main" id="{230951E8-4F68-1937-F5C4-A105D3C42B4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Tree>
    <p:extLst>
      <p:ext uri="{BB962C8B-B14F-4D97-AF65-F5344CB8AC3E}">
        <p14:creationId xmlns:p14="http://schemas.microsoft.com/office/powerpoint/2010/main" val="25898111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You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D90A1C79-2A5E-F140-908F-59F9D0067F30}"/>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09876D47-6856-3548-9088-DDD24ACAF422}"/>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
        <p:nvSpPr>
          <p:cNvPr id="5" name="Rounded Rectangle 11">
            <a:extLst>
              <a:ext uri="{FF2B5EF4-FFF2-40B4-BE49-F238E27FC236}">
                <a16:creationId xmlns:a16="http://schemas.microsoft.com/office/drawing/2014/main" id="{68AC2769-99C6-3ED8-1713-2D0D8B0A9DB8}"/>
              </a:ext>
            </a:extLst>
          </p:cNvPr>
          <p:cNvSpPr/>
          <p:nvPr userDrawn="1"/>
        </p:nvSpPr>
        <p:spPr>
          <a:xfrm>
            <a:off x="283765" y="299356"/>
            <a:ext cx="2053993"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37186032-8DD1-B503-CF6B-95850E30F4F2}"/>
              </a:ext>
            </a:extLst>
          </p:cNvPr>
          <p:cNvSpPr txBox="1">
            <a:spLocks/>
          </p:cNvSpPr>
          <p:nvPr userDrawn="1"/>
        </p:nvSpPr>
        <p:spPr>
          <a:xfrm>
            <a:off x="559807" y="309387"/>
            <a:ext cx="187183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You do</a:t>
            </a:r>
          </a:p>
        </p:txBody>
      </p:sp>
      <p:sp>
        <p:nvSpPr>
          <p:cNvPr id="2" name="Rectangle: Rounded Corners 1">
            <a:extLst>
              <a:ext uri="{FF2B5EF4-FFF2-40B4-BE49-F238E27FC236}">
                <a16:creationId xmlns:a16="http://schemas.microsoft.com/office/drawing/2014/main" id="{D2A5E7B5-9C96-78F9-A651-AAE4301E9058}"/>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51637026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Phonemic awareness + We D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ectangle 6">
            <a:extLst>
              <a:ext uri="{FF2B5EF4-FFF2-40B4-BE49-F238E27FC236}">
                <a16:creationId xmlns:a16="http://schemas.microsoft.com/office/drawing/2014/main" id="{56EA639D-04D3-6146-AA01-D720C71FAC1C}"/>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a:extLst>
              <a:ext uri="{FF2B5EF4-FFF2-40B4-BE49-F238E27FC236}">
                <a16:creationId xmlns:a16="http://schemas.microsoft.com/office/drawing/2014/main" id="{21E642E9-56EA-2EFD-45CC-0491F0AC72A6}"/>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7C97AC11-CFAA-3B01-8B62-C66F74308A49}"/>
              </a:ext>
            </a:extLst>
          </p:cNvPr>
          <p:cNvSpPr/>
          <p:nvPr userDrawn="1"/>
        </p:nvSpPr>
        <p:spPr>
          <a:xfrm>
            <a:off x="283765" y="299356"/>
            <a:ext cx="433136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295EE04A-09D9-71FB-40EC-A9FFBFE574C9}"/>
              </a:ext>
            </a:extLst>
          </p:cNvPr>
          <p:cNvSpPr txBox="1">
            <a:spLocks/>
          </p:cNvSpPr>
          <p:nvPr userDrawn="1"/>
        </p:nvSpPr>
        <p:spPr>
          <a:xfrm>
            <a:off x="283765" y="301851"/>
            <a:ext cx="433136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8" name="Rectangle: Rounded Corners 7">
            <a:extLst>
              <a:ext uri="{FF2B5EF4-FFF2-40B4-BE49-F238E27FC236}">
                <a16:creationId xmlns:a16="http://schemas.microsoft.com/office/drawing/2014/main" id="{C1EE03DD-3988-C1CB-947D-8CFE42431CA0}"/>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pic>
        <p:nvPicPr>
          <p:cNvPr id="4" name="Graphic 3" descr="Classroom outline">
            <a:extLst>
              <a:ext uri="{FF2B5EF4-FFF2-40B4-BE49-F238E27FC236}">
                <a16:creationId xmlns:a16="http://schemas.microsoft.com/office/drawing/2014/main" id="{47C42668-ABA4-2815-EFE1-5AD59CEFF72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Tree>
    <p:extLst>
      <p:ext uri="{BB962C8B-B14F-4D97-AF65-F5344CB8AC3E}">
        <p14:creationId xmlns:p14="http://schemas.microsoft.com/office/powerpoint/2010/main" val="1311394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Phonemic Awareness review + you do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ectangle 6">
            <a:extLst>
              <a:ext uri="{FF2B5EF4-FFF2-40B4-BE49-F238E27FC236}">
                <a16:creationId xmlns:a16="http://schemas.microsoft.com/office/drawing/2014/main" id="{56EA639D-04D3-6146-AA01-D720C71FAC1C}"/>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a:extLst>
              <a:ext uri="{FF2B5EF4-FFF2-40B4-BE49-F238E27FC236}">
                <a16:creationId xmlns:a16="http://schemas.microsoft.com/office/drawing/2014/main" id="{21E642E9-56EA-2EFD-45CC-0491F0AC72A6}"/>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7C97AC11-CFAA-3B01-8B62-C66F74308A49}"/>
              </a:ext>
            </a:extLst>
          </p:cNvPr>
          <p:cNvSpPr/>
          <p:nvPr userDrawn="1"/>
        </p:nvSpPr>
        <p:spPr>
          <a:xfrm>
            <a:off x="283764" y="299356"/>
            <a:ext cx="5365532"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295EE04A-09D9-71FB-40EC-A9FFBFE574C9}"/>
              </a:ext>
            </a:extLst>
          </p:cNvPr>
          <p:cNvSpPr txBox="1">
            <a:spLocks/>
          </p:cNvSpPr>
          <p:nvPr userDrawn="1"/>
        </p:nvSpPr>
        <p:spPr>
          <a:xfrm>
            <a:off x="302415" y="325938"/>
            <a:ext cx="534688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 review</a:t>
            </a:r>
          </a:p>
        </p:txBody>
      </p:sp>
      <p:sp>
        <p:nvSpPr>
          <p:cNvPr id="8" name="Rectangle: Rounded Corners 7">
            <a:extLst>
              <a:ext uri="{FF2B5EF4-FFF2-40B4-BE49-F238E27FC236}">
                <a16:creationId xmlns:a16="http://schemas.microsoft.com/office/drawing/2014/main" id="{C1EE03DD-3988-C1CB-947D-8CFE42431CA0}"/>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170159AC-34E6-5854-DA1C-FE7F2ABE7FF0}"/>
              </a:ext>
            </a:extLst>
          </p:cNvPr>
          <p:cNvPicPr>
            <a:picLocks noChangeAspect="1"/>
          </p:cNvPicPr>
          <p:nvPr userDrawn="1"/>
        </p:nvPicPr>
        <p:blipFill>
          <a:blip r:embed="rId3"/>
          <a:stretch>
            <a:fillRect/>
          </a:stretch>
        </p:blipFill>
        <p:spPr>
          <a:xfrm>
            <a:off x="11123816" y="285094"/>
            <a:ext cx="688908" cy="688908"/>
          </a:xfrm>
          <a:prstGeom prst="rect">
            <a:avLst/>
          </a:prstGeom>
        </p:spPr>
      </p:pic>
    </p:spTree>
    <p:extLst>
      <p:ext uri="{BB962C8B-B14F-4D97-AF65-F5344CB8AC3E}">
        <p14:creationId xmlns:p14="http://schemas.microsoft.com/office/powerpoint/2010/main" val="431692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h3_Break after review_Phonemic awareness">
    <p:spTree>
      <p:nvGrpSpPr>
        <p:cNvPr id="1" name=""/>
        <p:cNvGrpSpPr/>
        <p:nvPr/>
      </p:nvGrpSpPr>
      <p:grpSpPr>
        <a:xfrm>
          <a:off x="0" y="0"/>
          <a:ext cx="0" cy="0"/>
          <a:chOff x="0" y="0"/>
          <a:chExt cx="0" cy="0"/>
        </a:xfrm>
      </p:grpSpPr>
      <p:sp>
        <p:nvSpPr>
          <p:cNvPr id="13" name="Rounded Rectangle 16">
            <a:extLst>
              <a:ext uri="{FF2B5EF4-FFF2-40B4-BE49-F238E27FC236}">
                <a16:creationId xmlns:a16="http://schemas.microsoft.com/office/drawing/2014/main" id="{E2B81D91-C682-B74F-E283-8DF0AD45E165}"/>
              </a:ext>
            </a:extLst>
          </p:cNvPr>
          <p:cNvSpPr/>
          <p:nvPr userDrawn="1"/>
        </p:nvSpPr>
        <p:spPr>
          <a:xfrm>
            <a:off x="1850867" y="3638587"/>
            <a:ext cx="9637728" cy="2029968"/>
          </a:xfrm>
          <a:prstGeom prst="round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92174D56-E90C-C95C-C2EF-5B4161CF1A72}"/>
              </a:ext>
            </a:extLst>
          </p:cNvPr>
          <p:cNvGrpSpPr/>
          <p:nvPr userDrawn="1"/>
        </p:nvGrpSpPr>
        <p:grpSpPr>
          <a:xfrm>
            <a:off x="0" y="892467"/>
            <a:ext cx="8060635" cy="2029968"/>
            <a:chOff x="0" y="695183"/>
            <a:chExt cx="8060635" cy="2029968"/>
          </a:xfrm>
        </p:grpSpPr>
        <p:sp>
          <p:nvSpPr>
            <p:cNvPr id="18" name="Rounded Rectangle 5">
              <a:extLst>
                <a:ext uri="{FF2B5EF4-FFF2-40B4-BE49-F238E27FC236}">
                  <a16:creationId xmlns:a16="http://schemas.microsoft.com/office/drawing/2014/main" id="{C6E8D825-A7D8-A8AA-6072-41683C630EDB}"/>
                </a:ext>
              </a:extLst>
            </p:cNvPr>
            <p:cNvSpPr/>
            <p:nvPr userDrawn="1"/>
          </p:nvSpPr>
          <p:spPr>
            <a:xfrm>
              <a:off x="0" y="695183"/>
              <a:ext cx="2504661" cy="2029968"/>
            </a:xfrm>
            <a:prstGeom prst="roundRect">
              <a:avLst>
                <a:gd name="adj" fmla="val 0"/>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sp>
          <p:nvSpPr>
            <p:cNvPr id="15" name="Rounded Rectangle 16">
              <a:extLst>
                <a:ext uri="{FF2B5EF4-FFF2-40B4-BE49-F238E27FC236}">
                  <a16:creationId xmlns:a16="http://schemas.microsoft.com/office/drawing/2014/main" id="{0D78762E-3BE7-94EE-3537-4F94509F7453}"/>
                </a:ext>
              </a:extLst>
            </p:cNvPr>
            <p:cNvSpPr/>
            <p:nvPr userDrawn="1"/>
          </p:nvSpPr>
          <p:spPr>
            <a:xfrm>
              <a:off x="449580" y="695183"/>
              <a:ext cx="7611055" cy="2029968"/>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30" name="Title 4">
            <a:extLst>
              <a:ext uri="{FF2B5EF4-FFF2-40B4-BE49-F238E27FC236}">
                <a16:creationId xmlns:a16="http://schemas.microsoft.com/office/drawing/2014/main" id="{4C49CA8F-3531-D5DA-CE1B-49A6B420911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
        <p:nvSpPr>
          <p:cNvPr id="12" name="Rectangle: Rounded Corners 11">
            <a:extLst>
              <a:ext uri="{FF2B5EF4-FFF2-40B4-BE49-F238E27FC236}">
                <a16:creationId xmlns:a16="http://schemas.microsoft.com/office/drawing/2014/main" id="{B449B912-CAAF-5DE5-8AEF-563B3664FAC1}"/>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19" name="Rounded Rectangle 16">
            <a:extLst>
              <a:ext uri="{FF2B5EF4-FFF2-40B4-BE49-F238E27FC236}">
                <a16:creationId xmlns:a16="http://schemas.microsoft.com/office/drawing/2014/main" id="{913A5FE4-0DBB-378D-8896-A98AABEFE520}"/>
              </a:ext>
            </a:extLst>
          </p:cNvPr>
          <p:cNvSpPr/>
          <p:nvPr userDrawn="1"/>
        </p:nvSpPr>
        <p:spPr>
          <a:xfrm>
            <a:off x="10386390" y="3638587"/>
            <a:ext cx="1805609" cy="2029968"/>
          </a:xfrm>
          <a:prstGeom prst="roundRect">
            <a:avLst>
              <a:gd name="adj" fmla="val 0"/>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4111CA99-DEE2-52EE-543B-DA78AE07540A}"/>
              </a:ext>
            </a:extLst>
          </p:cNvPr>
          <p:cNvGrpSpPr/>
          <p:nvPr userDrawn="1"/>
        </p:nvGrpSpPr>
        <p:grpSpPr>
          <a:xfrm>
            <a:off x="2463789" y="4184400"/>
            <a:ext cx="938341" cy="938341"/>
            <a:chOff x="2463789" y="4184400"/>
            <a:chExt cx="938341" cy="938341"/>
          </a:xfrm>
        </p:grpSpPr>
        <p:sp>
          <p:nvSpPr>
            <p:cNvPr id="21" name="Oval 20">
              <a:extLst>
                <a:ext uri="{FF2B5EF4-FFF2-40B4-BE49-F238E27FC236}">
                  <a16:creationId xmlns:a16="http://schemas.microsoft.com/office/drawing/2014/main" id="{DA825D98-DBC4-6C50-887D-D63020D892EE}"/>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lay with solid fill">
              <a:extLst>
                <a:ext uri="{FF2B5EF4-FFF2-40B4-BE49-F238E27FC236}">
                  <a16:creationId xmlns:a16="http://schemas.microsoft.com/office/drawing/2014/main" id="{16F35636-B644-47F6-E140-2A93405EE30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691283" y="4386730"/>
              <a:ext cx="542736" cy="542736"/>
            </a:xfrm>
            <a:prstGeom prst="rect">
              <a:avLst/>
            </a:prstGeom>
          </p:spPr>
        </p:pic>
      </p:grpSp>
      <p:sp>
        <p:nvSpPr>
          <p:cNvPr id="25" name="Rectangle 24">
            <a:extLst>
              <a:ext uri="{FF2B5EF4-FFF2-40B4-BE49-F238E27FC236}">
                <a16:creationId xmlns:a16="http://schemas.microsoft.com/office/drawing/2014/main" id="{C0BBC820-5C18-3C56-9058-2C3DFA85AD96}"/>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pic>
        <p:nvPicPr>
          <p:cNvPr id="26" name="Graphic 25" descr="Badge Tick1 with solid fill">
            <a:extLst>
              <a:ext uri="{FF2B5EF4-FFF2-40B4-BE49-F238E27FC236}">
                <a16:creationId xmlns:a16="http://schemas.microsoft.com/office/drawing/2014/main" id="{8D068897-7731-2503-309E-E0254D43A95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302128" y="1278054"/>
            <a:ext cx="1185510" cy="1185510"/>
          </a:xfrm>
          <a:prstGeom prst="rect">
            <a:avLst/>
          </a:prstGeom>
        </p:spPr>
      </p:pic>
    </p:spTree>
    <p:extLst>
      <p:ext uri="{BB962C8B-B14F-4D97-AF65-F5344CB8AC3E}">
        <p14:creationId xmlns:p14="http://schemas.microsoft.com/office/powerpoint/2010/main" val="11501355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9" name="Rounded Rectangle 16">
            <a:extLst>
              <a:ext uri="{FF2B5EF4-FFF2-40B4-BE49-F238E27FC236}">
                <a16:creationId xmlns:a16="http://schemas.microsoft.com/office/drawing/2014/main" id="{020B54B4-5B9B-309D-94B0-C65301E47FBF}"/>
              </a:ext>
            </a:extLst>
          </p:cNvPr>
          <p:cNvSpPr/>
          <p:nvPr userDrawn="1"/>
        </p:nvSpPr>
        <p:spPr>
          <a:xfrm>
            <a:off x="681871" y="742532"/>
            <a:ext cx="4552252"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5">
            <a:extLst>
              <a:ext uri="{FF2B5EF4-FFF2-40B4-BE49-F238E27FC236}">
                <a16:creationId xmlns:a16="http://schemas.microsoft.com/office/drawing/2014/main" id="{DA639C94-288D-5EC0-6E22-6F6970C0AE21}"/>
              </a:ext>
            </a:extLst>
          </p:cNvPr>
          <p:cNvSpPr/>
          <p:nvPr userDrawn="1"/>
        </p:nvSpPr>
        <p:spPr>
          <a:xfrm>
            <a:off x="681871" y="2770828"/>
            <a:ext cx="4552252"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0" y="-80020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11" name="Rectangle 10">
            <a:extLst>
              <a:ext uri="{FF2B5EF4-FFF2-40B4-BE49-F238E27FC236}">
                <a16:creationId xmlns:a16="http://schemas.microsoft.com/office/drawing/2014/main" id="{01885F33-C273-671D-139C-A8412D51557D}"/>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5DF4E923-5C8B-37FE-FAB2-2FFAE9109F06}"/>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4739834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Consonants and vowels V4">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78D235A6-40A0-ECA8-DF47-D29575157C0E}"/>
              </a:ext>
            </a:extLst>
          </p:cNvPr>
          <p:cNvSpPr/>
          <p:nvPr userDrawn="1"/>
        </p:nvSpPr>
        <p:spPr>
          <a:xfrm>
            <a:off x="6645460" y="4782037"/>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8" name="Rounded Rectangle 17">
            <a:extLst>
              <a:ext uri="{FF2B5EF4-FFF2-40B4-BE49-F238E27FC236}">
                <a16:creationId xmlns:a16="http://schemas.microsoft.com/office/drawing/2014/main" id="{07F721CD-DE33-C335-5407-3E84BDB13714}"/>
              </a:ext>
            </a:extLst>
          </p:cNvPr>
          <p:cNvSpPr/>
          <p:nvPr userDrawn="1"/>
        </p:nvSpPr>
        <p:spPr>
          <a:xfrm>
            <a:off x="7890388" y="4782037"/>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6" name="Oval 25">
            <a:extLst>
              <a:ext uri="{FF2B5EF4-FFF2-40B4-BE49-F238E27FC236}">
                <a16:creationId xmlns:a16="http://schemas.microsoft.com/office/drawing/2014/main" id="{74C80D74-80A3-CF1E-89DB-10630EC3BBC1}"/>
              </a:ext>
            </a:extLst>
          </p:cNvPr>
          <p:cNvSpPr/>
          <p:nvPr userDrawn="1"/>
        </p:nvSpPr>
        <p:spPr>
          <a:xfrm>
            <a:off x="9465560" y="1449040"/>
            <a:ext cx="1108207" cy="1108209"/>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ounded Rectangle 26">
            <a:extLst>
              <a:ext uri="{FF2B5EF4-FFF2-40B4-BE49-F238E27FC236}">
                <a16:creationId xmlns:a16="http://schemas.microsoft.com/office/drawing/2014/main" id="{65EC178D-1147-06ED-2D5E-74F2C663EE6C}"/>
              </a:ext>
            </a:extLst>
          </p:cNvPr>
          <p:cNvSpPr/>
          <p:nvPr userDrawn="1"/>
        </p:nvSpPr>
        <p:spPr>
          <a:xfrm>
            <a:off x="5416479" y="1449039"/>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8" name="Rounded Rectangle 27">
            <a:extLst>
              <a:ext uri="{FF2B5EF4-FFF2-40B4-BE49-F238E27FC236}">
                <a16:creationId xmlns:a16="http://schemas.microsoft.com/office/drawing/2014/main" id="{F7E60CCF-2AA9-35C0-F840-DD00DAE630B8}"/>
              </a:ext>
            </a:extLst>
          </p:cNvPr>
          <p:cNvSpPr/>
          <p:nvPr userDrawn="1"/>
        </p:nvSpPr>
        <p:spPr>
          <a:xfrm>
            <a:off x="4186667" y="1449039"/>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9" name="Rounded Rectangle 28">
            <a:extLst>
              <a:ext uri="{FF2B5EF4-FFF2-40B4-BE49-F238E27FC236}">
                <a16:creationId xmlns:a16="http://schemas.microsoft.com/office/drawing/2014/main" id="{A1AA1910-9721-EFD6-778E-6B7FEC3BBA6A}"/>
              </a:ext>
            </a:extLst>
          </p:cNvPr>
          <p:cNvSpPr/>
          <p:nvPr userDrawn="1"/>
        </p:nvSpPr>
        <p:spPr>
          <a:xfrm>
            <a:off x="2956853" y="1449039"/>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0" name="Rounded Rectangle 29">
            <a:extLst>
              <a:ext uri="{FF2B5EF4-FFF2-40B4-BE49-F238E27FC236}">
                <a16:creationId xmlns:a16="http://schemas.microsoft.com/office/drawing/2014/main" id="{BF5A2161-0340-AC6A-B9EB-064B1D95E188}"/>
              </a:ext>
            </a:extLst>
          </p:cNvPr>
          <p:cNvSpPr/>
          <p:nvPr userDrawn="1"/>
        </p:nvSpPr>
        <p:spPr>
          <a:xfrm>
            <a:off x="1720112" y="1449039"/>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1" name="Rounded Rectangle 30">
            <a:extLst>
              <a:ext uri="{FF2B5EF4-FFF2-40B4-BE49-F238E27FC236}">
                <a16:creationId xmlns:a16="http://schemas.microsoft.com/office/drawing/2014/main" id="{86EFE28B-1F92-20D2-B373-7F1A411B2B42}"/>
              </a:ext>
            </a:extLst>
          </p:cNvPr>
          <p:cNvSpPr/>
          <p:nvPr userDrawn="1"/>
        </p:nvSpPr>
        <p:spPr>
          <a:xfrm>
            <a:off x="483371" y="1449039"/>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2" name="Rounded Rectangle 31">
            <a:extLst>
              <a:ext uri="{FF2B5EF4-FFF2-40B4-BE49-F238E27FC236}">
                <a16:creationId xmlns:a16="http://schemas.microsoft.com/office/drawing/2014/main" id="{6CC94AC0-613F-26B2-D8EC-75D37A8A98C8}"/>
              </a:ext>
            </a:extLst>
          </p:cNvPr>
          <p:cNvSpPr/>
          <p:nvPr userDrawn="1"/>
        </p:nvSpPr>
        <p:spPr>
          <a:xfrm>
            <a:off x="5416479" y="3115538"/>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3" name="Rounded Rectangle 32">
            <a:extLst>
              <a:ext uri="{FF2B5EF4-FFF2-40B4-BE49-F238E27FC236}">
                <a16:creationId xmlns:a16="http://schemas.microsoft.com/office/drawing/2014/main" id="{CFDE6EF3-9101-2781-C160-B4D994281DC7}"/>
              </a:ext>
            </a:extLst>
          </p:cNvPr>
          <p:cNvSpPr/>
          <p:nvPr userDrawn="1"/>
        </p:nvSpPr>
        <p:spPr>
          <a:xfrm>
            <a:off x="4186667" y="3115538"/>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4" name="Rounded Rectangle 33">
            <a:extLst>
              <a:ext uri="{FF2B5EF4-FFF2-40B4-BE49-F238E27FC236}">
                <a16:creationId xmlns:a16="http://schemas.microsoft.com/office/drawing/2014/main" id="{E5471217-505D-AED9-4F2E-B7C4AC19B66E}"/>
              </a:ext>
            </a:extLst>
          </p:cNvPr>
          <p:cNvSpPr/>
          <p:nvPr userDrawn="1"/>
        </p:nvSpPr>
        <p:spPr>
          <a:xfrm>
            <a:off x="2956853" y="3115538"/>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5" name="Rounded Rectangle 34">
            <a:extLst>
              <a:ext uri="{FF2B5EF4-FFF2-40B4-BE49-F238E27FC236}">
                <a16:creationId xmlns:a16="http://schemas.microsoft.com/office/drawing/2014/main" id="{8ABDD8ED-51CF-13A9-854A-B0C76099212E}"/>
              </a:ext>
            </a:extLst>
          </p:cNvPr>
          <p:cNvSpPr/>
          <p:nvPr userDrawn="1"/>
        </p:nvSpPr>
        <p:spPr>
          <a:xfrm>
            <a:off x="1720112" y="3115538"/>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6" name="Rounded Rectangle 35">
            <a:extLst>
              <a:ext uri="{FF2B5EF4-FFF2-40B4-BE49-F238E27FC236}">
                <a16:creationId xmlns:a16="http://schemas.microsoft.com/office/drawing/2014/main" id="{861CE8B5-A975-485F-2787-1C65A009FDEB}"/>
              </a:ext>
            </a:extLst>
          </p:cNvPr>
          <p:cNvSpPr/>
          <p:nvPr userDrawn="1"/>
        </p:nvSpPr>
        <p:spPr>
          <a:xfrm>
            <a:off x="483371" y="3115538"/>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7" name="Rounded Rectangle 36">
            <a:extLst>
              <a:ext uri="{FF2B5EF4-FFF2-40B4-BE49-F238E27FC236}">
                <a16:creationId xmlns:a16="http://schemas.microsoft.com/office/drawing/2014/main" id="{BF5035A2-D756-CC63-3C6E-732C684F7582}"/>
              </a:ext>
            </a:extLst>
          </p:cNvPr>
          <p:cNvSpPr/>
          <p:nvPr userDrawn="1"/>
        </p:nvSpPr>
        <p:spPr>
          <a:xfrm>
            <a:off x="5416479" y="4782037"/>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8" name="Rounded Rectangle 37">
            <a:extLst>
              <a:ext uri="{FF2B5EF4-FFF2-40B4-BE49-F238E27FC236}">
                <a16:creationId xmlns:a16="http://schemas.microsoft.com/office/drawing/2014/main" id="{E39BB48A-DD68-502B-014F-EAD4D154B1FA}"/>
              </a:ext>
            </a:extLst>
          </p:cNvPr>
          <p:cNvSpPr/>
          <p:nvPr userDrawn="1"/>
        </p:nvSpPr>
        <p:spPr>
          <a:xfrm>
            <a:off x="4186667" y="4782037"/>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9" name="Rounded Rectangle 38">
            <a:extLst>
              <a:ext uri="{FF2B5EF4-FFF2-40B4-BE49-F238E27FC236}">
                <a16:creationId xmlns:a16="http://schemas.microsoft.com/office/drawing/2014/main" id="{DCB76D9D-5B25-DDEB-BDC9-3B604228E032}"/>
              </a:ext>
            </a:extLst>
          </p:cNvPr>
          <p:cNvSpPr/>
          <p:nvPr userDrawn="1"/>
        </p:nvSpPr>
        <p:spPr>
          <a:xfrm>
            <a:off x="2956853" y="4782037"/>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0" name="Rounded Rectangle 39">
            <a:extLst>
              <a:ext uri="{FF2B5EF4-FFF2-40B4-BE49-F238E27FC236}">
                <a16:creationId xmlns:a16="http://schemas.microsoft.com/office/drawing/2014/main" id="{2C212B9A-F183-F935-1C0A-D8FC146FCE11}"/>
              </a:ext>
            </a:extLst>
          </p:cNvPr>
          <p:cNvSpPr/>
          <p:nvPr userDrawn="1"/>
        </p:nvSpPr>
        <p:spPr>
          <a:xfrm>
            <a:off x="1720112" y="4782037"/>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1" name="Rounded Rectangle 40">
            <a:extLst>
              <a:ext uri="{FF2B5EF4-FFF2-40B4-BE49-F238E27FC236}">
                <a16:creationId xmlns:a16="http://schemas.microsoft.com/office/drawing/2014/main" id="{641B287F-5D1D-2ADD-E453-05C6F020B8C4}"/>
              </a:ext>
            </a:extLst>
          </p:cNvPr>
          <p:cNvSpPr/>
          <p:nvPr userDrawn="1"/>
        </p:nvSpPr>
        <p:spPr>
          <a:xfrm>
            <a:off x="483371" y="4782037"/>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2" name="Rounded Rectangle 41">
            <a:extLst>
              <a:ext uri="{FF2B5EF4-FFF2-40B4-BE49-F238E27FC236}">
                <a16:creationId xmlns:a16="http://schemas.microsoft.com/office/drawing/2014/main" id="{0F1D1C4B-F7DC-A5A4-2BA6-B32884DF679C}"/>
              </a:ext>
            </a:extLst>
          </p:cNvPr>
          <p:cNvSpPr/>
          <p:nvPr userDrawn="1"/>
        </p:nvSpPr>
        <p:spPr>
          <a:xfrm>
            <a:off x="6653217" y="1449039"/>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3" name="Rounded Rectangle 42">
            <a:extLst>
              <a:ext uri="{FF2B5EF4-FFF2-40B4-BE49-F238E27FC236}">
                <a16:creationId xmlns:a16="http://schemas.microsoft.com/office/drawing/2014/main" id="{AAB7B4A5-0004-7E26-3624-1A76D450471B}"/>
              </a:ext>
            </a:extLst>
          </p:cNvPr>
          <p:cNvSpPr/>
          <p:nvPr userDrawn="1"/>
        </p:nvSpPr>
        <p:spPr>
          <a:xfrm>
            <a:off x="6653217" y="3115538"/>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4" name="Oval 43">
            <a:extLst>
              <a:ext uri="{FF2B5EF4-FFF2-40B4-BE49-F238E27FC236}">
                <a16:creationId xmlns:a16="http://schemas.microsoft.com/office/drawing/2014/main" id="{8336D8AE-46AB-8635-AB51-D35729FFE840}"/>
              </a:ext>
            </a:extLst>
          </p:cNvPr>
          <p:cNvSpPr/>
          <p:nvPr userDrawn="1"/>
        </p:nvSpPr>
        <p:spPr>
          <a:xfrm>
            <a:off x="10716896" y="1449039"/>
            <a:ext cx="1108207" cy="1108209"/>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BEAA6A3B-17B1-6549-E1FD-3A61AC9ADBB7}"/>
              </a:ext>
            </a:extLst>
          </p:cNvPr>
          <p:cNvSpPr/>
          <p:nvPr userDrawn="1"/>
        </p:nvSpPr>
        <p:spPr>
          <a:xfrm>
            <a:off x="9465560" y="3115539"/>
            <a:ext cx="1108207" cy="1108209"/>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35F63D06-BC7F-FA62-B49C-45AC3D3760B3}"/>
              </a:ext>
            </a:extLst>
          </p:cNvPr>
          <p:cNvSpPr/>
          <p:nvPr userDrawn="1"/>
        </p:nvSpPr>
        <p:spPr>
          <a:xfrm>
            <a:off x="10716896" y="3115538"/>
            <a:ext cx="1108207" cy="1108209"/>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E86F5C2C-8956-C011-B8B9-8A6D035A5D0C}"/>
              </a:ext>
            </a:extLst>
          </p:cNvPr>
          <p:cNvSpPr/>
          <p:nvPr userDrawn="1"/>
        </p:nvSpPr>
        <p:spPr>
          <a:xfrm>
            <a:off x="9465560" y="4782037"/>
            <a:ext cx="1108207" cy="1108209"/>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a:extLst>
              <a:ext uri="{FF2B5EF4-FFF2-40B4-BE49-F238E27FC236}">
                <a16:creationId xmlns:a16="http://schemas.microsoft.com/office/drawing/2014/main" id="{C3F40E3C-03B3-E4B0-A628-3B0501F57037}"/>
              </a:ext>
            </a:extLst>
          </p:cNvPr>
          <p:cNvSpPr/>
          <p:nvPr userDrawn="1"/>
        </p:nvSpPr>
        <p:spPr>
          <a:xfrm>
            <a:off x="7891079" y="1449039"/>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6" name="Rounded Rectangle 15">
            <a:extLst>
              <a:ext uri="{FF2B5EF4-FFF2-40B4-BE49-F238E27FC236}">
                <a16:creationId xmlns:a16="http://schemas.microsoft.com/office/drawing/2014/main" id="{093A9E9E-2A89-BFDA-E8EF-48773590B5B7}"/>
              </a:ext>
            </a:extLst>
          </p:cNvPr>
          <p:cNvSpPr/>
          <p:nvPr userDrawn="1"/>
        </p:nvSpPr>
        <p:spPr>
          <a:xfrm>
            <a:off x="7897678" y="3102882"/>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0" name="Content Placeholder 2">
            <a:extLst>
              <a:ext uri="{FF2B5EF4-FFF2-40B4-BE49-F238E27FC236}">
                <a16:creationId xmlns:a16="http://schemas.microsoft.com/office/drawing/2014/main" id="{D25B8822-4C89-EFC3-C826-AF0F7578A67F}"/>
              </a:ext>
            </a:extLst>
          </p:cNvPr>
          <p:cNvSpPr txBox="1">
            <a:spLocks/>
          </p:cNvSpPr>
          <p:nvPr userDrawn="1"/>
        </p:nvSpPr>
        <p:spPr>
          <a:xfrm>
            <a:off x="6646151" y="4523874"/>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q</a:t>
            </a:r>
            <a:endParaRPr lang="en-AU" sz="9000">
              <a:latin typeface="Tenorite" pitchFamily="2" charset="0"/>
              <a:ea typeface="Verdana" panose="020B0604030504040204" pitchFamily="34" charset="0"/>
              <a:cs typeface="Verdana" panose="020B0604030504040204" pitchFamily="34" charset="0"/>
            </a:endParaRPr>
          </a:p>
        </p:txBody>
      </p:sp>
      <p:sp>
        <p:nvSpPr>
          <p:cNvPr id="19" name="Content Placeholder 2">
            <a:extLst>
              <a:ext uri="{FF2B5EF4-FFF2-40B4-BE49-F238E27FC236}">
                <a16:creationId xmlns:a16="http://schemas.microsoft.com/office/drawing/2014/main" id="{CEC5EBA7-75AF-9D02-7E58-F52D79F66847}"/>
              </a:ext>
            </a:extLst>
          </p:cNvPr>
          <p:cNvSpPr txBox="1">
            <a:spLocks/>
          </p:cNvSpPr>
          <p:nvPr userDrawn="1"/>
        </p:nvSpPr>
        <p:spPr>
          <a:xfrm>
            <a:off x="7891079" y="4600071"/>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x</a:t>
            </a:r>
            <a:endParaRPr lang="en-AU" sz="9000">
              <a:latin typeface="Tenorite" pitchFamily="2" charset="0"/>
              <a:ea typeface="Verdana" panose="020B0604030504040204" pitchFamily="34" charset="0"/>
              <a:cs typeface="Verdana" panose="020B0604030504040204" pitchFamily="34" charset="0"/>
            </a:endParaRPr>
          </a:p>
        </p:txBody>
      </p:sp>
      <p:sp>
        <p:nvSpPr>
          <p:cNvPr id="48" name="Content Placeholder 2">
            <a:extLst>
              <a:ext uri="{FF2B5EF4-FFF2-40B4-BE49-F238E27FC236}">
                <a16:creationId xmlns:a16="http://schemas.microsoft.com/office/drawing/2014/main" id="{32D2D001-5B60-6456-7659-787807234699}"/>
              </a:ext>
            </a:extLst>
          </p:cNvPr>
          <p:cNvSpPr txBox="1">
            <a:spLocks/>
          </p:cNvSpPr>
          <p:nvPr userDrawn="1"/>
        </p:nvSpPr>
        <p:spPr>
          <a:xfrm>
            <a:off x="483370" y="1336127"/>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s</a:t>
            </a:r>
            <a:endParaRPr lang="en-AU" sz="9000">
              <a:latin typeface="Tenorite" pitchFamily="2" charset="0"/>
              <a:ea typeface="Verdana" panose="020B0604030504040204" pitchFamily="34" charset="0"/>
              <a:cs typeface="Verdana" panose="020B0604030504040204" pitchFamily="34" charset="0"/>
            </a:endParaRPr>
          </a:p>
        </p:txBody>
      </p:sp>
      <p:sp>
        <p:nvSpPr>
          <p:cNvPr id="49" name="Content Placeholder 2">
            <a:extLst>
              <a:ext uri="{FF2B5EF4-FFF2-40B4-BE49-F238E27FC236}">
                <a16:creationId xmlns:a16="http://schemas.microsoft.com/office/drawing/2014/main" id="{48F0D7DE-EC55-AF8B-E108-81558029E240}"/>
              </a:ext>
            </a:extLst>
          </p:cNvPr>
          <p:cNvSpPr txBox="1">
            <a:spLocks/>
          </p:cNvSpPr>
          <p:nvPr userDrawn="1"/>
        </p:nvSpPr>
        <p:spPr>
          <a:xfrm>
            <a:off x="1723069" y="1384201"/>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t</a:t>
            </a:r>
            <a:endParaRPr lang="en-AU" sz="9000">
              <a:latin typeface="Tenorite" pitchFamily="2" charset="0"/>
              <a:ea typeface="Verdana" panose="020B0604030504040204" pitchFamily="34" charset="0"/>
              <a:cs typeface="Verdana" panose="020B0604030504040204" pitchFamily="34" charset="0"/>
            </a:endParaRPr>
          </a:p>
        </p:txBody>
      </p:sp>
      <p:sp>
        <p:nvSpPr>
          <p:cNvPr id="50" name="Content Placeholder 2">
            <a:extLst>
              <a:ext uri="{FF2B5EF4-FFF2-40B4-BE49-F238E27FC236}">
                <a16:creationId xmlns:a16="http://schemas.microsoft.com/office/drawing/2014/main" id="{33C0C699-6D54-832C-43FD-F28542BA368B}"/>
              </a:ext>
            </a:extLst>
          </p:cNvPr>
          <p:cNvSpPr txBox="1">
            <a:spLocks/>
          </p:cNvSpPr>
          <p:nvPr userDrawn="1"/>
        </p:nvSpPr>
        <p:spPr>
          <a:xfrm>
            <a:off x="2954201" y="1303102"/>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p</a:t>
            </a:r>
            <a:endParaRPr lang="en-AU" sz="9000">
              <a:latin typeface="Tenorite" pitchFamily="2" charset="0"/>
              <a:ea typeface="Verdana" panose="020B0604030504040204" pitchFamily="34" charset="0"/>
              <a:cs typeface="Verdana" panose="020B0604030504040204" pitchFamily="34" charset="0"/>
            </a:endParaRPr>
          </a:p>
        </p:txBody>
      </p:sp>
      <p:sp>
        <p:nvSpPr>
          <p:cNvPr id="51" name="Content Placeholder 2">
            <a:extLst>
              <a:ext uri="{FF2B5EF4-FFF2-40B4-BE49-F238E27FC236}">
                <a16:creationId xmlns:a16="http://schemas.microsoft.com/office/drawing/2014/main" id="{823B4A14-7D3B-5059-83DE-ED9D5BB272D5}"/>
              </a:ext>
            </a:extLst>
          </p:cNvPr>
          <p:cNvSpPr txBox="1">
            <a:spLocks/>
          </p:cNvSpPr>
          <p:nvPr userDrawn="1"/>
        </p:nvSpPr>
        <p:spPr>
          <a:xfrm>
            <a:off x="4185513" y="1372768"/>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n</a:t>
            </a:r>
            <a:endParaRPr lang="en-AU" sz="9000">
              <a:latin typeface="Tenorite" pitchFamily="2" charset="0"/>
              <a:ea typeface="Verdana" panose="020B0604030504040204" pitchFamily="34" charset="0"/>
              <a:cs typeface="Verdana" panose="020B0604030504040204" pitchFamily="34" charset="0"/>
            </a:endParaRPr>
          </a:p>
        </p:txBody>
      </p:sp>
      <p:sp>
        <p:nvSpPr>
          <p:cNvPr id="52" name="Content Placeholder 2">
            <a:extLst>
              <a:ext uri="{FF2B5EF4-FFF2-40B4-BE49-F238E27FC236}">
                <a16:creationId xmlns:a16="http://schemas.microsoft.com/office/drawing/2014/main" id="{810D9CF1-E59B-9C52-6B51-9AFB15F1B363}"/>
              </a:ext>
            </a:extLst>
          </p:cNvPr>
          <p:cNvSpPr txBox="1">
            <a:spLocks/>
          </p:cNvSpPr>
          <p:nvPr userDrawn="1"/>
        </p:nvSpPr>
        <p:spPr>
          <a:xfrm>
            <a:off x="5416825" y="1356803"/>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m</a:t>
            </a:r>
            <a:endParaRPr lang="en-AU" sz="9000">
              <a:latin typeface="Tenorite" pitchFamily="2" charset="0"/>
              <a:ea typeface="Verdana" panose="020B0604030504040204" pitchFamily="34" charset="0"/>
              <a:cs typeface="Verdana" panose="020B0604030504040204" pitchFamily="34" charset="0"/>
            </a:endParaRPr>
          </a:p>
        </p:txBody>
      </p:sp>
      <p:sp>
        <p:nvSpPr>
          <p:cNvPr id="53" name="Content Placeholder 2">
            <a:extLst>
              <a:ext uri="{FF2B5EF4-FFF2-40B4-BE49-F238E27FC236}">
                <a16:creationId xmlns:a16="http://schemas.microsoft.com/office/drawing/2014/main" id="{4A2874FD-A306-8E50-DF3D-C405E1EB3ECE}"/>
              </a:ext>
            </a:extLst>
          </p:cNvPr>
          <p:cNvSpPr txBox="1">
            <a:spLocks/>
          </p:cNvSpPr>
          <p:nvPr userDrawn="1"/>
        </p:nvSpPr>
        <p:spPr>
          <a:xfrm>
            <a:off x="6647034" y="1416272"/>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h</a:t>
            </a:r>
            <a:endParaRPr lang="en-AU" sz="9000">
              <a:latin typeface="Tenorite" pitchFamily="2" charset="0"/>
              <a:ea typeface="Verdana" panose="020B0604030504040204" pitchFamily="34" charset="0"/>
              <a:cs typeface="Verdana" panose="020B0604030504040204" pitchFamily="34" charset="0"/>
            </a:endParaRPr>
          </a:p>
        </p:txBody>
      </p:sp>
      <p:sp>
        <p:nvSpPr>
          <p:cNvPr id="54" name="Content Placeholder 2">
            <a:extLst>
              <a:ext uri="{FF2B5EF4-FFF2-40B4-BE49-F238E27FC236}">
                <a16:creationId xmlns:a16="http://schemas.microsoft.com/office/drawing/2014/main" id="{80CFCE4C-AD2B-9921-AE21-6C647748EB09}"/>
              </a:ext>
            </a:extLst>
          </p:cNvPr>
          <p:cNvSpPr txBox="1">
            <a:spLocks/>
          </p:cNvSpPr>
          <p:nvPr userDrawn="1"/>
        </p:nvSpPr>
        <p:spPr>
          <a:xfrm>
            <a:off x="483370" y="3024908"/>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d</a:t>
            </a:r>
            <a:endParaRPr lang="en-AU" sz="9000">
              <a:latin typeface="Tenorite" pitchFamily="2" charset="0"/>
              <a:ea typeface="Verdana" panose="020B0604030504040204" pitchFamily="34" charset="0"/>
              <a:cs typeface="Verdana" panose="020B0604030504040204" pitchFamily="34" charset="0"/>
            </a:endParaRPr>
          </a:p>
        </p:txBody>
      </p:sp>
      <p:sp>
        <p:nvSpPr>
          <p:cNvPr id="55" name="Content Placeholder 2">
            <a:extLst>
              <a:ext uri="{FF2B5EF4-FFF2-40B4-BE49-F238E27FC236}">
                <a16:creationId xmlns:a16="http://schemas.microsoft.com/office/drawing/2014/main" id="{7EBF5707-F67E-01EB-4E0E-335C9CF0985A}"/>
              </a:ext>
            </a:extLst>
          </p:cNvPr>
          <p:cNvSpPr txBox="1">
            <a:spLocks/>
          </p:cNvSpPr>
          <p:nvPr userDrawn="1"/>
        </p:nvSpPr>
        <p:spPr>
          <a:xfrm>
            <a:off x="1723069" y="3086784"/>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f</a:t>
            </a:r>
            <a:endParaRPr lang="en-AU" sz="9000">
              <a:latin typeface="Tenorite" pitchFamily="2" charset="0"/>
              <a:ea typeface="Verdana" panose="020B0604030504040204" pitchFamily="34" charset="0"/>
              <a:cs typeface="Verdana" panose="020B0604030504040204" pitchFamily="34" charset="0"/>
            </a:endParaRPr>
          </a:p>
        </p:txBody>
      </p:sp>
      <p:sp>
        <p:nvSpPr>
          <p:cNvPr id="56" name="Content Placeholder 2">
            <a:extLst>
              <a:ext uri="{FF2B5EF4-FFF2-40B4-BE49-F238E27FC236}">
                <a16:creationId xmlns:a16="http://schemas.microsoft.com/office/drawing/2014/main" id="{EA162513-F729-1C20-1DB3-0FB114DE0E80}"/>
              </a:ext>
            </a:extLst>
          </p:cNvPr>
          <p:cNvSpPr txBox="1">
            <a:spLocks/>
          </p:cNvSpPr>
          <p:nvPr userDrawn="1"/>
        </p:nvSpPr>
        <p:spPr>
          <a:xfrm>
            <a:off x="2955009" y="3001261"/>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c</a:t>
            </a:r>
            <a:endParaRPr lang="en-AU" sz="9000">
              <a:latin typeface="Tenorite" pitchFamily="2" charset="0"/>
              <a:ea typeface="Verdana" panose="020B0604030504040204" pitchFamily="34" charset="0"/>
              <a:cs typeface="Verdana" panose="020B0604030504040204" pitchFamily="34" charset="0"/>
            </a:endParaRPr>
          </a:p>
        </p:txBody>
      </p:sp>
      <p:sp>
        <p:nvSpPr>
          <p:cNvPr id="57" name="Content Placeholder 2">
            <a:extLst>
              <a:ext uri="{FF2B5EF4-FFF2-40B4-BE49-F238E27FC236}">
                <a16:creationId xmlns:a16="http://schemas.microsoft.com/office/drawing/2014/main" id="{08970846-B299-855E-E0AA-0B90F1539176}"/>
              </a:ext>
            </a:extLst>
          </p:cNvPr>
          <p:cNvSpPr txBox="1">
            <a:spLocks/>
          </p:cNvSpPr>
          <p:nvPr userDrawn="1"/>
        </p:nvSpPr>
        <p:spPr>
          <a:xfrm>
            <a:off x="4185513" y="3075717"/>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b</a:t>
            </a:r>
            <a:endParaRPr lang="en-AU" sz="9000">
              <a:latin typeface="Tenorite" pitchFamily="2" charset="0"/>
              <a:ea typeface="Verdana" panose="020B0604030504040204" pitchFamily="34" charset="0"/>
              <a:cs typeface="Verdana" panose="020B0604030504040204" pitchFamily="34" charset="0"/>
            </a:endParaRPr>
          </a:p>
        </p:txBody>
      </p:sp>
      <p:sp>
        <p:nvSpPr>
          <p:cNvPr id="58" name="Content Placeholder 2">
            <a:extLst>
              <a:ext uri="{FF2B5EF4-FFF2-40B4-BE49-F238E27FC236}">
                <a16:creationId xmlns:a16="http://schemas.microsoft.com/office/drawing/2014/main" id="{6FD6EE34-6935-4005-FEE5-7E233209A093}"/>
              </a:ext>
            </a:extLst>
          </p:cNvPr>
          <p:cNvSpPr txBox="1">
            <a:spLocks/>
          </p:cNvSpPr>
          <p:nvPr userDrawn="1"/>
        </p:nvSpPr>
        <p:spPr>
          <a:xfrm>
            <a:off x="5416479" y="2913703"/>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g</a:t>
            </a:r>
            <a:endParaRPr lang="en-AU" sz="9000">
              <a:latin typeface="Tenorite" pitchFamily="2" charset="0"/>
              <a:ea typeface="Verdana" panose="020B0604030504040204" pitchFamily="34" charset="0"/>
              <a:cs typeface="Verdana" panose="020B0604030504040204" pitchFamily="34" charset="0"/>
            </a:endParaRPr>
          </a:p>
        </p:txBody>
      </p:sp>
      <p:sp>
        <p:nvSpPr>
          <p:cNvPr id="59" name="Content Placeholder 2">
            <a:extLst>
              <a:ext uri="{FF2B5EF4-FFF2-40B4-BE49-F238E27FC236}">
                <a16:creationId xmlns:a16="http://schemas.microsoft.com/office/drawing/2014/main" id="{476E4A9A-A15D-3E08-E3D1-DF0CFE42F196}"/>
              </a:ext>
            </a:extLst>
          </p:cNvPr>
          <p:cNvSpPr txBox="1">
            <a:spLocks/>
          </p:cNvSpPr>
          <p:nvPr userDrawn="1"/>
        </p:nvSpPr>
        <p:spPr>
          <a:xfrm>
            <a:off x="6647034" y="3106460"/>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l</a:t>
            </a:r>
            <a:endParaRPr lang="en-AU" sz="9000">
              <a:latin typeface="Tenorite" pitchFamily="2" charset="0"/>
              <a:ea typeface="Verdana" panose="020B0604030504040204" pitchFamily="34" charset="0"/>
              <a:cs typeface="Verdana" panose="020B0604030504040204" pitchFamily="34" charset="0"/>
            </a:endParaRPr>
          </a:p>
        </p:txBody>
      </p:sp>
      <p:sp>
        <p:nvSpPr>
          <p:cNvPr id="60" name="Content Placeholder 2">
            <a:extLst>
              <a:ext uri="{FF2B5EF4-FFF2-40B4-BE49-F238E27FC236}">
                <a16:creationId xmlns:a16="http://schemas.microsoft.com/office/drawing/2014/main" id="{D10F3ECE-B4FA-2DCC-7426-54D46A9E2421}"/>
              </a:ext>
            </a:extLst>
          </p:cNvPr>
          <p:cNvSpPr txBox="1">
            <a:spLocks/>
          </p:cNvSpPr>
          <p:nvPr userDrawn="1"/>
        </p:nvSpPr>
        <p:spPr>
          <a:xfrm>
            <a:off x="480413" y="4607989"/>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v</a:t>
            </a:r>
            <a:endParaRPr lang="en-AU" sz="9000">
              <a:latin typeface="Tenorite" pitchFamily="2" charset="0"/>
              <a:ea typeface="Verdana" panose="020B0604030504040204" pitchFamily="34" charset="0"/>
              <a:cs typeface="Verdana" panose="020B0604030504040204" pitchFamily="34" charset="0"/>
            </a:endParaRPr>
          </a:p>
        </p:txBody>
      </p:sp>
      <p:sp>
        <p:nvSpPr>
          <p:cNvPr id="61" name="Content Placeholder 2">
            <a:extLst>
              <a:ext uri="{FF2B5EF4-FFF2-40B4-BE49-F238E27FC236}">
                <a16:creationId xmlns:a16="http://schemas.microsoft.com/office/drawing/2014/main" id="{8B1486CA-6AE5-B5E3-4109-23C5949435AC}"/>
              </a:ext>
            </a:extLst>
          </p:cNvPr>
          <p:cNvSpPr txBox="1">
            <a:spLocks/>
          </p:cNvSpPr>
          <p:nvPr userDrawn="1"/>
        </p:nvSpPr>
        <p:spPr>
          <a:xfrm>
            <a:off x="1720112" y="4573354"/>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y</a:t>
            </a:r>
            <a:endParaRPr lang="en-AU" sz="9000">
              <a:latin typeface="Tenorite" pitchFamily="2" charset="0"/>
              <a:ea typeface="Verdana" panose="020B0604030504040204" pitchFamily="34" charset="0"/>
              <a:cs typeface="Verdana" panose="020B0604030504040204" pitchFamily="34" charset="0"/>
            </a:endParaRPr>
          </a:p>
        </p:txBody>
      </p:sp>
      <p:sp>
        <p:nvSpPr>
          <p:cNvPr id="62" name="Content Placeholder 2">
            <a:extLst>
              <a:ext uri="{FF2B5EF4-FFF2-40B4-BE49-F238E27FC236}">
                <a16:creationId xmlns:a16="http://schemas.microsoft.com/office/drawing/2014/main" id="{544DF09D-2780-A28C-F2AD-D99FEFA612C8}"/>
              </a:ext>
            </a:extLst>
          </p:cNvPr>
          <p:cNvSpPr txBox="1">
            <a:spLocks/>
          </p:cNvSpPr>
          <p:nvPr userDrawn="1"/>
        </p:nvSpPr>
        <p:spPr>
          <a:xfrm>
            <a:off x="2952052" y="4607989"/>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z</a:t>
            </a:r>
            <a:endParaRPr lang="en-AU" sz="9000">
              <a:latin typeface="Tenorite" pitchFamily="2" charset="0"/>
              <a:ea typeface="Verdana" panose="020B0604030504040204" pitchFamily="34" charset="0"/>
              <a:cs typeface="Verdana" panose="020B0604030504040204" pitchFamily="34" charset="0"/>
            </a:endParaRPr>
          </a:p>
        </p:txBody>
      </p:sp>
      <p:sp>
        <p:nvSpPr>
          <p:cNvPr id="63" name="Content Placeholder 2">
            <a:extLst>
              <a:ext uri="{FF2B5EF4-FFF2-40B4-BE49-F238E27FC236}">
                <a16:creationId xmlns:a16="http://schemas.microsoft.com/office/drawing/2014/main" id="{9FE51DB8-9EA1-A142-8E51-A10D941A868A}"/>
              </a:ext>
            </a:extLst>
          </p:cNvPr>
          <p:cNvSpPr txBox="1">
            <a:spLocks/>
          </p:cNvSpPr>
          <p:nvPr userDrawn="1"/>
        </p:nvSpPr>
        <p:spPr>
          <a:xfrm>
            <a:off x="4182556" y="4607989"/>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w</a:t>
            </a:r>
            <a:endParaRPr lang="en-AU" sz="9000">
              <a:latin typeface="Tenorite" pitchFamily="2" charset="0"/>
              <a:ea typeface="Verdana" panose="020B0604030504040204" pitchFamily="34" charset="0"/>
              <a:cs typeface="Verdana" panose="020B0604030504040204" pitchFamily="34" charset="0"/>
            </a:endParaRPr>
          </a:p>
        </p:txBody>
      </p:sp>
      <p:sp>
        <p:nvSpPr>
          <p:cNvPr id="64" name="Content Placeholder 2">
            <a:extLst>
              <a:ext uri="{FF2B5EF4-FFF2-40B4-BE49-F238E27FC236}">
                <a16:creationId xmlns:a16="http://schemas.microsoft.com/office/drawing/2014/main" id="{42888F76-A1F8-6941-D6FC-824A5740C7CC}"/>
              </a:ext>
            </a:extLst>
          </p:cNvPr>
          <p:cNvSpPr txBox="1">
            <a:spLocks/>
          </p:cNvSpPr>
          <p:nvPr userDrawn="1"/>
        </p:nvSpPr>
        <p:spPr>
          <a:xfrm>
            <a:off x="5413522" y="4607989"/>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j</a:t>
            </a:r>
            <a:endParaRPr lang="en-AU" sz="9000">
              <a:latin typeface="Tenorite" pitchFamily="2" charset="0"/>
              <a:ea typeface="Verdana" panose="020B0604030504040204" pitchFamily="34" charset="0"/>
              <a:cs typeface="Verdana" panose="020B0604030504040204" pitchFamily="34" charset="0"/>
            </a:endParaRPr>
          </a:p>
        </p:txBody>
      </p:sp>
      <p:sp>
        <p:nvSpPr>
          <p:cNvPr id="65" name="Content Placeholder 2">
            <a:extLst>
              <a:ext uri="{FF2B5EF4-FFF2-40B4-BE49-F238E27FC236}">
                <a16:creationId xmlns:a16="http://schemas.microsoft.com/office/drawing/2014/main" id="{928F0983-2F8F-EC97-250A-10094EFFE34E}"/>
              </a:ext>
            </a:extLst>
          </p:cNvPr>
          <p:cNvSpPr txBox="1">
            <a:spLocks/>
          </p:cNvSpPr>
          <p:nvPr userDrawn="1"/>
        </p:nvSpPr>
        <p:spPr>
          <a:xfrm>
            <a:off x="9471743" y="1347418"/>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a</a:t>
            </a:r>
            <a:endParaRPr lang="en-AU" sz="9000">
              <a:latin typeface="Tenorite" pitchFamily="2" charset="0"/>
              <a:ea typeface="Verdana" panose="020B0604030504040204" pitchFamily="34" charset="0"/>
              <a:cs typeface="Verdana" panose="020B0604030504040204" pitchFamily="34" charset="0"/>
            </a:endParaRPr>
          </a:p>
        </p:txBody>
      </p:sp>
      <p:sp>
        <p:nvSpPr>
          <p:cNvPr id="66" name="Content Placeholder 2">
            <a:extLst>
              <a:ext uri="{FF2B5EF4-FFF2-40B4-BE49-F238E27FC236}">
                <a16:creationId xmlns:a16="http://schemas.microsoft.com/office/drawing/2014/main" id="{FF4B497D-1EC4-8BFE-606B-9F81BF36FCD7}"/>
              </a:ext>
            </a:extLst>
          </p:cNvPr>
          <p:cNvSpPr txBox="1">
            <a:spLocks/>
          </p:cNvSpPr>
          <p:nvPr userDrawn="1"/>
        </p:nvSpPr>
        <p:spPr>
          <a:xfrm>
            <a:off x="10716204" y="1340878"/>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e</a:t>
            </a:r>
            <a:endParaRPr lang="en-AU" sz="9000">
              <a:latin typeface="Tenorite" pitchFamily="2" charset="0"/>
              <a:ea typeface="Verdana" panose="020B0604030504040204" pitchFamily="34" charset="0"/>
              <a:cs typeface="Verdana" panose="020B0604030504040204" pitchFamily="34" charset="0"/>
            </a:endParaRPr>
          </a:p>
        </p:txBody>
      </p:sp>
      <p:sp>
        <p:nvSpPr>
          <p:cNvPr id="67" name="Content Placeholder 2">
            <a:extLst>
              <a:ext uri="{FF2B5EF4-FFF2-40B4-BE49-F238E27FC236}">
                <a16:creationId xmlns:a16="http://schemas.microsoft.com/office/drawing/2014/main" id="{71F9E3A8-9D7A-9F36-B73E-53C213C6FFF8}"/>
              </a:ext>
            </a:extLst>
          </p:cNvPr>
          <p:cNvSpPr txBox="1">
            <a:spLocks/>
          </p:cNvSpPr>
          <p:nvPr userDrawn="1"/>
        </p:nvSpPr>
        <p:spPr>
          <a:xfrm>
            <a:off x="9459377" y="3083426"/>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i</a:t>
            </a:r>
            <a:endParaRPr lang="en-AU" sz="9000">
              <a:latin typeface="Tenorite" pitchFamily="2" charset="0"/>
              <a:ea typeface="Verdana" panose="020B0604030504040204" pitchFamily="34" charset="0"/>
              <a:cs typeface="Verdana" panose="020B0604030504040204" pitchFamily="34" charset="0"/>
            </a:endParaRPr>
          </a:p>
        </p:txBody>
      </p:sp>
      <p:sp>
        <p:nvSpPr>
          <p:cNvPr id="68" name="Content Placeholder 2">
            <a:extLst>
              <a:ext uri="{FF2B5EF4-FFF2-40B4-BE49-F238E27FC236}">
                <a16:creationId xmlns:a16="http://schemas.microsoft.com/office/drawing/2014/main" id="{F56FD97C-5371-1B3A-B647-598F8707063E}"/>
              </a:ext>
            </a:extLst>
          </p:cNvPr>
          <p:cNvSpPr txBox="1">
            <a:spLocks/>
          </p:cNvSpPr>
          <p:nvPr userDrawn="1"/>
        </p:nvSpPr>
        <p:spPr>
          <a:xfrm>
            <a:off x="10717588" y="3001261"/>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o</a:t>
            </a:r>
            <a:endParaRPr lang="en-AU" sz="9000">
              <a:latin typeface="Tenorite" pitchFamily="2" charset="0"/>
              <a:ea typeface="Verdana" panose="020B0604030504040204" pitchFamily="34" charset="0"/>
              <a:cs typeface="Verdana" panose="020B0604030504040204" pitchFamily="34" charset="0"/>
            </a:endParaRPr>
          </a:p>
        </p:txBody>
      </p:sp>
      <p:sp>
        <p:nvSpPr>
          <p:cNvPr id="69" name="Content Placeholder 2">
            <a:extLst>
              <a:ext uri="{FF2B5EF4-FFF2-40B4-BE49-F238E27FC236}">
                <a16:creationId xmlns:a16="http://schemas.microsoft.com/office/drawing/2014/main" id="{A270E5D8-60D4-EFE3-29F4-8A71AC46D345}"/>
              </a:ext>
            </a:extLst>
          </p:cNvPr>
          <p:cNvSpPr txBox="1">
            <a:spLocks/>
          </p:cNvSpPr>
          <p:nvPr userDrawn="1"/>
        </p:nvSpPr>
        <p:spPr>
          <a:xfrm>
            <a:off x="9471743" y="4693783"/>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u</a:t>
            </a:r>
            <a:endParaRPr lang="en-AU" sz="9000">
              <a:latin typeface="Tenorite" pitchFamily="2" charset="0"/>
              <a:ea typeface="Verdana" panose="020B0604030504040204" pitchFamily="34" charset="0"/>
              <a:cs typeface="Verdana" panose="020B0604030504040204" pitchFamily="34" charset="0"/>
            </a:endParaRPr>
          </a:p>
        </p:txBody>
      </p:sp>
      <p:sp>
        <p:nvSpPr>
          <p:cNvPr id="15" name="Content Placeholder 2">
            <a:extLst>
              <a:ext uri="{FF2B5EF4-FFF2-40B4-BE49-F238E27FC236}">
                <a16:creationId xmlns:a16="http://schemas.microsoft.com/office/drawing/2014/main" id="{59083DDC-9968-4771-5431-D081461ADE83}"/>
              </a:ext>
            </a:extLst>
          </p:cNvPr>
          <p:cNvSpPr txBox="1">
            <a:spLocks/>
          </p:cNvSpPr>
          <p:nvPr userDrawn="1"/>
        </p:nvSpPr>
        <p:spPr>
          <a:xfrm>
            <a:off x="7884896" y="1347418"/>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r</a:t>
            </a:r>
            <a:endParaRPr lang="en-AU" sz="9000">
              <a:latin typeface="Tenorite" pitchFamily="2" charset="0"/>
              <a:ea typeface="Verdana" panose="020B0604030504040204" pitchFamily="34" charset="0"/>
              <a:cs typeface="Verdana" panose="020B0604030504040204" pitchFamily="34" charset="0"/>
            </a:endParaRPr>
          </a:p>
        </p:txBody>
      </p:sp>
      <p:sp>
        <p:nvSpPr>
          <p:cNvPr id="17" name="Content Placeholder 2">
            <a:extLst>
              <a:ext uri="{FF2B5EF4-FFF2-40B4-BE49-F238E27FC236}">
                <a16:creationId xmlns:a16="http://schemas.microsoft.com/office/drawing/2014/main" id="{6B07D84F-7A38-9E34-1CA1-1E2A30653868}"/>
              </a:ext>
            </a:extLst>
          </p:cNvPr>
          <p:cNvSpPr txBox="1">
            <a:spLocks/>
          </p:cNvSpPr>
          <p:nvPr userDrawn="1"/>
        </p:nvSpPr>
        <p:spPr>
          <a:xfrm>
            <a:off x="7891495" y="3049750"/>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k</a:t>
            </a:r>
            <a:endParaRPr lang="en-AU" sz="9000">
              <a:latin typeface="Tenorite" pitchFamily="2" charset="0"/>
              <a:ea typeface="Verdana" panose="020B0604030504040204" pitchFamily="34" charset="0"/>
              <a:cs typeface="Verdana" panose="020B0604030504040204" pitchFamily="34" charset="0"/>
            </a:endParaRPr>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1699416"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5" y="302016"/>
            <a:ext cx="1555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Review</a:t>
            </a:r>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3" name="Rounded Rectangle 2">
            <a:extLst>
              <a:ext uri="{FF2B5EF4-FFF2-40B4-BE49-F238E27FC236}">
                <a16:creationId xmlns:a16="http://schemas.microsoft.com/office/drawing/2014/main" id="{0C0E5A2F-F819-26E1-D27B-2BC078BD34D1}"/>
              </a:ext>
            </a:extLst>
          </p:cNvPr>
          <p:cNvSpPr>
            <a:spLocks/>
          </p:cNvSpPr>
          <p:nvPr userDrawn="1"/>
        </p:nvSpPr>
        <p:spPr>
          <a:xfrm>
            <a:off x="283765" y="1141641"/>
            <a:ext cx="11702532" cy="5165919"/>
          </a:xfrm>
          <a:prstGeom prst="roundRect">
            <a:avLst>
              <a:gd name="adj" fmla="val 2873"/>
            </a:avLst>
          </a:prstGeom>
          <a:noFill/>
          <a:ln w="19050">
            <a:solidFill>
              <a:srgbClr val="D9ED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081A021B-CB36-BB35-09AC-E427CAE80D56}"/>
              </a:ext>
            </a:extLst>
          </p:cNvPr>
          <p:cNvCxnSpPr>
            <a:cxnSpLocks/>
          </p:cNvCxnSpPr>
          <p:nvPr userDrawn="1"/>
        </p:nvCxnSpPr>
        <p:spPr>
          <a:xfrm>
            <a:off x="9253999" y="1449038"/>
            <a:ext cx="0" cy="4681598"/>
          </a:xfrm>
          <a:prstGeom prst="line">
            <a:avLst/>
          </a:prstGeom>
          <a:ln w="25400">
            <a:solidFill>
              <a:srgbClr val="00858D"/>
            </a:solidFill>
          </a:ln>
        </p:spPr>
        <p:style>
          <a:lnRef idx="2">
            <a:schemeClr val="accent1"/>
          </a:lnRef>
          <a:fillRef idx="0">
            <a:schemeClr val="accent1"/>
          </a:fillRef>
          <a:effectRef idx="1">
            <a:schemeClr val="accent1"/>
          </a:effectRef>
          <a:fontRef idx="minor">
            <a:schemeClr val="tx1"/>
          </a:fontRef>
        </p:style>
      </p:cxnSp>
      <p:sp>
        <p:nvSpPr>
          <p:cNvPr id="4" name="Rounded Rectangle 3">
            <a:extLst>
              <a:ext uri="{FF2B5EF4-FFF2-40B4-BE49-F238E27FC236}">
                <a16:creationId xmlns:a16="http://schemas.microsoft.com/office/drawing/2014/main" id="{35566275-7E55-CD08-B82F-BCFFE700D04D}"/>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3" descr="Users outline">
            <a:extLst>
              <a:ext uri="{FF2B5EF4-FFF2-40B4-BE49-F238E27FC236}">
                <a16:creationId xmlns:a16="http://schemas.microsoft.com/office/drawing/2014/main" id="{FA2D7BAE-C599-C087-9713-AEDAD4EDD44B}"/>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Tree>
    <p:custDataLst>
      <p:tags r:id="rId1"/>
    </p:custDataLst>
    <p:extLst>
      <p:ext uri="{BB962C8B-B14F-4D97-AF65-F5344CB8AC3E}">
        <p14:creationId xmlns:p14="http://schemas.microsoft.com/office/powerpoint/2010/main" val="63320729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I do_Short Vowel_sm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A136C53B-79D8-1F4F-9941-9F637C792D38}"/>
              </a:ext>
            </a:extLst>
          </p:cNvPr>
          <p:cNvSpPr/>
          <p:nvPr userDrawn="1"/>
        </p:nvSpPr>
        <p:spPr>
          <a:xfrm>
            <a:off x="283765" y="299356"/>
            <a:ext cx="2414556"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B8A13605-2DDA-FC4D-BC05-C36EAA802FEC}"/>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I do</a:t>
            </a:r>
          </a:p>
        </p:txBody>
      </p:sp>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Tree>
    <p:extLst>
      <p:ext uri="{BB962C8B-B14F-4D97-AF65-F5344CB8AC3E}">
        <p14:creationId xmlns:p14="http://schemas.microsoft.com/office/powerpoint/2010/main" val="67972011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heck for understanding C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ectangle 6">
            <a:extLst>
              <a:ext uri="{FF2B5EF4-FFF2-40B4-BE49-F238E27FC236}">
                <a16:creationId xmlns:a16="http://schemas.microsoft.com/office/drawing/2014/main" id="{56EA639D-04D3-6146-AA01-D720C71FAC1C}"/>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a:extLst>
              <a:ext uri="{FF2B5EF4-FFF2-40B4-BE49-F238E27FC236}">
                <a16:creationId xmlns:a16="http://schemas.microsoft.com/office/drawing/2014/main" id="{21E642E9-56EA-2EFD-45CC-0491F0AC72A6}"/>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847CAF98-1A98-0C44-D29A-CA4009D22CB7}"/>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 name="Rounded Rectangle 7">
            <a:extLst>
              <a:ext uri="{FF2B5EF4-FFF2-40B4-BE49-F238E27FC236}">
                <a16:creationId xmlns:a16="http://schemas.microsoft.com/office/drawing/2014/main" id="{7C97AC11-CFAA-3B01-8B62-C66F74308A49}"/>
              </a:ext>
            </a:extLst>
          </p:cNvPr>
          <p:cNvSpPr/>
          <p:nvPr userDrawn="1"/>
        </p:nvSpPr>
        <p:spPr>
          <a:xfrm>
            <a:off x="283764" y="299356"/>
            <a:ext cx="5191415"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295EE04A-09D9-71FB-40EC-A9FFBFE574C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8" name="Rectangle: Rounded Corners 7">
            <a:extLst>
              <a:ext uri="{FF2B5EF4-FFF2-40B4-BE49-F238E27FC236}">
                <a16:creationId xmlns:a16="http://schemas.microsoft.com/office/drawing/2014/main" id="{C1EE03DD-3988-C1CB-947D-8CFE42431CA0}"/>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338466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heck for understanding A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ectangle 6">
            <a:extLst>
              <a:ext uri="{FF2B5EF4-FFF2-40B4-BE49-F238E27FC236}">
                <a16:creationId xmlns:a16="http://schemas.microsoft.com/office/drawing/2014/main" id="{323C5867-6E5C-514D-B1C6-B5FA88FE21BA}"/>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12" name="Rounded Rectangle 11">
            <a:extLst>
              <a:ext uri="{FF2B5EF4-FFF2-40B4-BE49-F238E27FC236}">
                <a16:creationId xmlns:a16="http://schemas.microsoft.com/office/drawing/2014/main" id="{CA13EB07-EEC3-8847-AB66-F9DFF0703A2D}"/>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BD95B3AC-AC63-0241-B3E1-E66860D40E36}"/>
              </a:ext>
            </a:extLst>
          </p:cNvPr>
          <p:cNvGrpSpPr/>
          <p:nvPr userDrawn="1"/>
        </p:nvGrpSpPr>
        <p:grpSpPr>
          <a:xfrm>
            <a:off x="11184229" y="284693"/>
            <a:ext cx="564546" cy="659100"/>
            <a:chOff x="1733006" y="4059633"/>
            <a:chExt cx="914400" cy="1126270"/>
          </a:xfrm>
          <a:solidFill>
            <a:srgbClr val="0E1F42"/>
          </a:solidFill>
        </p:grpSpPr>
        <p:pic>
          <p:nvPicPr>
            <p:cNvPr id="14" name="Graphic 13" descr="School boy outline">
              <a:extLst>
                <a:ext uri="{FF2B5EF4-FFF2-40B4-BE49-F238E27FC236}">
                  <a16:creationId xmlns:a16="http://schemas.microsoft.com/office/drawing/2014/main" id="{585EC612-752D-2647-803A-5AD686ED0D06}"/>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5" name="Graphic 14" descr="Blackboard with solid fill">
              <a:extLst>
                <a:ext uri="{FF2B5EF4-FFF2-40B4-BE49-F238E27FC236}">
                  <a16:creationId xmlns:a16="http://schemas.microsoft.com/office/drawing/2014/main" id="{770E1058-0E51-1A43-A6BE-AE75E820ECC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sp>
        <p:nvSpPr>
          <p:cNvPr id="2" name="Rectangle: Rounded Corners 1">
            <a:extLst>
              <a:ext uri="{FF2B5EF4-FFF2-40B4-BE49-F238E27FC236}">
                <a16:creationId xmlns:a16="http://schemas.microsoft.com/office/drawing/2014/main" id="{81ED366D-B85E-249D-6F17-1E37DDD9D68E}"/>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997759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ectangle 10">
            <a:extLst>
              <a:ext uri="{FF2B5EF4-FFF2-40B4-BE49-F238E27FC236}">
                <a16:creationId xmlns:a16="http://schemas.microsoft.com/office/drawing/2014/main" id="{4A0CAD1D-5DAF-8A4F-BAB3-66BBCE77A8B6}"/>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a:extLst>
              <a:ext uri="{FF2B5EF4-FFF2-40B4-BE49-F238E27FC236}">
                <a16:creationId xmlns:a16="http://schemas.microsoft.com/office/drawing/2014/main" id="{C5C1F86C-AD23-304E-9AA3-AD0161C05F0D}"/>
              </a:ext>
            </a:extLst>
          </p:cNvPr>
          <p:cNvSpPr/>
          <p:nvPr userDrawn="1"/>
        </p:nvSpPr>
        <p:spPr>
          <a:xfrm>
            <a:off x="283765" y="2077653"/>
            <a:ext cx="11666496" cy="2581735"/>
          </a:xfrm>
          <a:prstGeom prst="roundRect">
            <a:avLst>
              <a:gd name="adj" fmla="val 9282"/>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8CCC378A-6B21-6141-97B9-BC3D4E969A5C}"/>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83D5A208-F215-EE4E-89CE-341BF1CA0C8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FB35B5F7-5F41-6847-A3F9-DC802AD291C9}"/>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 name="Rectangle 1">
            <a:extLst>
              <a:ext uri="{FF2B5EF4-FFF2-40B4-BE49-F238E27FC236}">
                <a16:creationId xmlns:a16="http://schemas.microsoft.com/office/drawing/2014/main" id="{BD806107-6936-FF99-1515-518AC51EFD8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Tree>
    <p:extLst>
      <p:ext uri="{BB962C8B-B14F-4D97-AF65-F5344CB8AC3E}">
        <p14:creationId xmlns:p14="http://schemas.microsoft.com/office/powerpoint/2010/main" val="4880558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222679" y="362244"/>
            <a:ext cx="490017" cy="490017"/>
          </a:xfrm>
          <a:prstGeom prst="rect">
            <a:avLst/>
          </a:prstGeom>
        </p:spPr>
      </p:pic>
      <p:sp>
        <p:nvSpPr>
          <p:cNvPr id="4" name="Rounded Rectangle 11">
            <a:extLst>
              <a:ext uri="{FF2B5EF4-FFF2-40B4-BE49-F238E27FC236}">
                <a16:creationId xmlns:a16="http://schemas.microsoft.com/office/drawing/2014/main" id="{B3F20C6B-F6BF-2020-BEE1-496B0E71E217}"/>
              </a:ext>
            </a:extLst>
          </p:cNvPr>
          <p:cNvSpPr/>
          <p:nvPr userDrawn="1"/>
        </p:nvSpPr>
        <p:spPr>
          <a:xfrm>
            <a:off x="283765" y="299356"/>
            <a:ext cx="2053993"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5E9B7436-DA5D-D95B-AD58-BDDD32951C9F}"/>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We do</a:t>
            </a:r>
          </a:p>
        </p:txBody>
      </p:sp>
      <p:sp>
        <p:nvSpPr>
          <p:cNvPr id="2" name="Rectangle: Rounded Corners 1">
            <a:extLst>
              <a:ext uri="{FF2B5EF4-FFF2-40B4-BE49-F238E27FC236}">
                <a16:creationId xmlns:a16="http://schemas.microsoft.com/office/drawing/2014/main" id="{48DAACF3-0923-FD6B-EF14-F870589C30F9}"/>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6095264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sp>
        <p:nvSpPr>
          <p:cNvPr id="2" name="Rounded Rectangle 11">
            <a:extLst>
              <a:ext uri="{FF2B5EF4-FFF2-40B4-BE49-F238E27FC236}">
                <a16:creationId xmlns:a16="http://schemas.microsoft.com/office/drawing/2014/main" id="{88B02710-A380-CC5A-FA9B-255E5E371767}"/>
              </a:ext>
            </a:extLst>
          </p:cNvPr>
          <p:cNvSpPr/>
          <p:nvPr userDrawn="1"/>
        </p:nvSpPr>
        <p:spPr>
          <a:xfrm>
            <a:off x="283765" y="299356"/>
            <a:ext cx="2053993"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7AB89E3A-C3AF-67CF-E690-DD99DB6334F3}"/>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04BCABE1-1CFC-41CE-3194-A447B132FAAA}"/>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659557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We do +  pen  + chi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21259" y="284418"/>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1">
            <a:extLst>
              <a:ext uri="{FF2B5EF4-FFF2-40B4-BE49-F238E27FC236}">
                <a16:creationId xmlns:a16="http://schemas.microsoft.com/office/drawing/2014/main" id="{88B02710-A380-CC5A-FA9B-255E5E371767}"/>
              </a:ext>
            </a:extLst>
          </p:cNvPr>
          <p:cNvSpPr/>
          <p:nvPr userDrawn="1"/>
        </p:nvSpPr>
        <p:spPr>
          <a:xfrm>
            <a:off x="283765" y="299356"/>
            <a:ext cx="2053993"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7AB89E3A-C3AF-67CF-E690-DD99DB6334F3}"/>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04BCABE1-1CFC-41CE-3194-A447B132FAAA}"/>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14609" y="362389"/>
            <a:ext cx="490017" cy="490017"/>
          </a:xfrm>
          <a:prstGeom prst="rect">
            <a:avLst/>
          </a:prstGeom>
        </p:spPr>
      </p:pic>
      <p:grpSp>
        <p:nvGrpSpPr>
          <p:cNvPr id="5" name="Group 4">
            <a:extLst>
              <a:ext uri="{FF2B5EF4-FFF2-40B4-BE49-F238E27FC236}">
                <a16:creationId xmlns:a16="http://schemas.microsoft.com/office/drawing/2014/main" id="{CE50DC03-1ACF-ED8A-AA56-D821C39273EE}"/>
              </a:ext>
            </a:extLst>
          </p:cNvPr>
          <p:cNvGrpSpPr/>
          <p:nvPr userDrawn="1"/>
        </p:nvGrpSpPr>
        <p:grpSpPr>
          <a:xfrm>
            <a:off x="11184229" y="284693"/>
            <a:ext cx="564546" cy="659100"/>
            <a:chOff x="1733006" y="4059633"/>
            <a:chExt cx="914400" cy="1126270"/>
          </a:xfrm>
          <a:solidFill>
            <a:srgbClr val="0E1F42"/>
          </a:solidFill>
        </p:grpSpPr>
        <p:pic>
          <p:nvPicPr>
            <p:cNvPr id="6" name="Graphic 5" descr="School boy outline">
              <a:extLst>
                <a:ext uri="{FF2B5EF4-FFF2-40B4-BE49-F238E27FC236}">
                  <a16:creationId xmlns:a16="http://schemas.microsoft.com/office/drawing/2014/main" id="{E119A29F-A5E8-B8DC-222C-2F09E646BA5A}"/>
                </a:ext>
              </a:extLst>
            </p:cNvPr>
            <p:cNvPicPr>
              <a:picLocks noChangeAspect="1"/>
            </p:cNvPicPr>
            <p:nvPr/>
          </p:nvPicPr>
          <p:blipFill rotWithShape="1">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b="24762"/>
            <a:stretch/>
          </p:blipFill>
          <p:spPr>
            <a:xfrm>
              <a:off x="1733006" y="4059633"/>
              <a:ext cx="914400" cy="687976"/>
            </a:xfrm>
            <a:prstGeom prst="rect">
              <a:avLst/>
            </a:prstGeom>
          </p:spPr>
        </p:pic>
        <p:pic>
          <p:nvPicPr>
            <p:cNvPr id="9" name="Graphic 8" descr="Blackboard with solid fill">
              <a:extLst>
                <a:ext uri="{FF2B5EF4-FFF2-40B4-BE49-F238E27FC236}">
                  <a16:creationId xmlns:a16="http://schemas.microsoft.com/office/drawing/2014/main" id="{AD826702-CDA2-8C18-F750-2D6F2D9011EE}"/>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852748" y="4497925"/>
              <a:ext cx="687978" cy="687978"/>
            </a:xfrm>
            <a:prstGeom prst="rect">
              <a:avLst/>
            </a:prstGeom>
          </p:spPr>
        </p:pic>
      </p:grpSp>
    </p:spTree>
    <p:extLst>
      <p:ext uri="{BB962C8B-B14F-4D97-AF65-F5344CB8AC3E}">
        <p14:creationId xmlns:p14="http://schemas.microsoft.com/office/powerpoint/2010/main" val="11073679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We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38E6AB8F-3A0E-7F4F-972E-A940E03ECC1A}"/>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F881B8EF-A6DF-5E40-A10C-A6916B700DD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2" name="Rounded Rectangle 11">
            <a:extLst>
              <a:ext uri="{FF2B5EF4-FFF2-40B4-BE49-F238E27FC236}">
                <a16:creationId xmlns:a16="http://schemas.microsoft.com/office/drawing/2014/main" id="{E871BECF-BDC6-827F-F9F2-1B51223750C3}"/>
              </a:ext>
            </a:extLst>
          </p:cNvPr>
          <p:cNvSpPr/>
          <p:nvPr userDrawn="1"/>
        </p:nvSpPr>
        <p:spPr>
          <a:xfrm>
            <a:off x="283765" y="299356"/>
            <a:ext cx="2053993"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BEC14EBA-0571-3487-EA9A-0AF3C971B052}"/>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52FABF81-4A8C-AD03-74CF-96C783DDDEC2}"/>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344573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5792019C-0635-45F1-4BC6-B1F0EC4E4C0C}"/>
              </a:ext>
            </a:extLst>
          </p:cNvPr>
          <p:cNvGrpSpPr/>
          <p:nvPr userDrawn="1"/>
        </p:nvGrpSpPr>
        <p:grpSpPr>
          <a:xfrm>
            <a:off x="10048357" y="291262"/>
            <a:ext cx="876718" cy="645960"/>
            <a:chOff x="10048357" y="291262"/>
            <a:chExt cx="876718" cy="645960"/>
          </a:xfrm>
        </p:grpSpPr>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ounded Rectangle 11">
            <a:extLst>
              <a:ext uri="{FF2B5EF4-FFF2-40B4-BE49-F238E27FC236}">
                <a16:creationId xmlns:a16="http://schemas.microsoft.com/office/drawing/2014/main" id="{DAAFC430-0479-FBAF-3D7C-B34FD8DD189C}"/>
              </a:ext>
            </a:extLst>
          </p:cNvPr>
          <p:cNvSpPr/>
          <p:nvPr userDrawn="1"/>
        </p:nvSpPr>
        <p:spPr>
          <a:xfrm>
            <a:off x="283765" y="299356"/>
            <a:ext cx="2053993"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CED3EF16-F3C1-4FFF-B203-39209A78FC1F}"/>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1B898634-46C9-7EEE-7928-148843C9317D}"/>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058723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4" name="Rounded Rectangle 11">
            <a:extLst>
              <a:ext uri="{FF2B5EF4-FFF2-40B4-BE49-F238E27FC236}">
                <a16:creationId xmlns:a16="http://schemas.microsoft.com/office/drawing/2014/main" id="{A356F474-DBF2-6783-AF13-89718E3F88E5}"/>
              </a:ext>
            </a:extLst>
          </p:cNvPr>
          <p:cNvSpPr/>
          <p:nvPr userDrawn="1"/>
        </p:nvSpPr>
        <p:spPr>
          <a:xfrm>
            <a:off x="285371" y="299356"/>
            <a:ext cx="2053993"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8E6D78AE-3C4E-3C3A-D55D-06E373C4A1D6}"/>
              </a:ext>
            </a:extLst>
          </p:cNvPr>
          <p:cNvSpPr txBox="1">
            <a:spLocks/>
          </p:cNvSpPr>
          <p:nvPr userDrawn="1"/>
        </p:nvSpPr>
        <p:spPr>
          <a:xfrm>
            <a:off x="845486" y="299356"/>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I do</a:t>
            </a:r>
          </a:p>
        </p:txBody>
      </p:sp>
      <p:sp>
        <p:nvSpPr>
          <p:cNvPr id="2" name="Rectangle: Rounded Corners 1">
            <a:extLst>
              <a:ext uri="{FF2B5EF4-FFF2-40B4-BE49-F238E27FC236}">
                <a16:creationId xmlns:a16="http://schemas.microsoft.com/office/drawing/2014/main" id="{34E50B11-72E6-8C8E-EEDC-CD803457684E}"/>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406850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pic>
        <p:nvPicPr>
          <p:cNvPr id="2" name="Graphic 1" descr="Glasses outline">
            <a:extLst>
              <a:ext uri="{FF2B5EF4-FFF2-40B4-BE49-F238E27FC236}">
                <a16:creationId xmlns:a16="http://schemas.microsoft.com/office/drawing/2014/main" id="{E2C2E710-57C3-77F3-3899-52D314DCD7A5}"/>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3" name="Rounded Rectangle 11">
            <a:extLst>
              <a:ext uri="{FF2B5EF4-FFF2-40B4-BE49-F238E27FC236}">
                <a16:creationId xmlns:a16="http://schemas.microsoft.com/office/drawing/2014/main" id="{006054CC-4F96-E173-2C9D-BA366523C692}"/>
              </a:ext>
            </a:extLst>
          </p:cNvPr>
          <p:cNvSpPr/>
          <p:nvPr userDrawn="1"/>
        </p:nvSpPr>
        <p:spPr>
          <a:xfrm>
            <a:off x="285371" y="299356"/>
            <a:ext cx="2053993"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96BA02C6-0132-7195-4118-9D7E6638D6E8}"/>
              </a:ext>
            </a:extLst>
          </p:cNvPr>
          <p:cNvSpPr txBox="1">
            <a:spLocks/>
          </p:cNvSpPr>
          <p:nvPr userDrawn="1"/>
        </p:nvSpPr>
        <p:spPr>
          <a:xfrm>
            <a:off x="845486" y="299356"/>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9DA2C404-06D1-EDBD-95FC-0A0E418C3D04}"/>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5278176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0" y="-14782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30E825-9325-46F0-9B87-F20DC90FE78F}" type="datetime1">
              <a:rPr lang="en-AU" smtClean="0"/>
              <a:t>25/03/2025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717" r:id="rId1"/>
    <p:sldLayoutId id="2147483696" r:id="rId2"/>
    <p:sldLayoutId id="2147483697" r:id="rId3"/>
    <p:sldLayoutId id="2147483705" r:id="rId4"/>
    <p:sldLayoutId id="2147483708" r:id="rId5"/>
    <p:sldLayoutId id="2147483698" r:id="rId6"/>
    <p:sldLayoutId id="2147483703" r:id="rId7"/>
    <p:sldLayoutId id="2147483699" r:id="rId8"/>
    <p:sldLayoutId id="2147483701" r:id="rId9"/>
    <p:sldLayoutId id="2147483723" r:id="rId10"/>
    <p:sldLayoutId id="2147483726" r:id="rId11"/>
    <p:sldLayoutId id="2147483725" r:id="rId12"/>
    <p:sldLayoutId id="2147483724" r:id="rId13"/>
    <p:sldLayoutId id="2147483702" r:id="rId14"/>
    <p:sldLayoutId id="2147483704" r:id="rId15"/>
    <p:sldLayoutId id="2147483711" r:id="rId16"/>
    <p:sldLayoutId id="2147483712" r:id="rId17"/>
    <p:sldLayoutId id="2147483713" r:id="rId18"/>
    <p:sldLayoutId id="2147483715" r:id="rId19"/>
    <p:sldLayoutId id="2147483716" r:id="rId20"/>
    <p:sldLayoutId id="2147483714" r:id="rId21"/>
    <p:sldLayoutId id="2147483719" r:id="rId22"/>
    <p:sldLayoutId id="2147483718" r:id="rId23"/>
    <p:sldLayoutId id="2147483722" r:id="rId24"/>
    <p:sldLayoutId id="2147483727" r:id="rId25"/>
    <p:sldLayoutId id="2147483693" r:id="rId26"/>
    <p:sldLayoutId id="2147483691" r:id="rId27"/>
    <p:sldLayoutId id="2147483694" r:id="rId28"/>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16.xml"/><Relationship Id="rId4" Type="http://schemas.openxmlformats.org/officeDocument/2006/relationships/image" Target="../media/image30.sv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2.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3.xml"/><Relationship Id="rId1" Type="http://schemas.openxmlformats.org/officeDocument/2006/relationships/tags" Target="../tags/tag13.xml"/></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9.xml"/><Relationship Id="rId4" Type="http://schemas.openxmlformats.org/officeDocument/2006/relationships/image" Target="file:////Volumes/Big%20Storage/0_For%20MacBook%20Pro%20Changeover/ESA%20Design/0_2024%20WIP/LitHub%20Phases%20Templates/PP%20Templates/Links/short%20vowel%20icon.png"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file:////Volumes/Big%20Storage/0_For%20MacBook%20Pro%20Changeover/ESA%20Design/0_2024%20WIP/LitHub%20Phases%20Templates/PP%20Templates/Links/short%20vowel%20icon.png" TargetMode="Externa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14.xml"/><Relationship Id="rId5" Type="http://schemas.openxmlformats.org/officeDocument/2006/relationships/image" Target="file:////Volumes/Big%20Storage/0_For%20MacBook%20Pro%20Changeover/ESA%20Design/0_2024%20WIP/LitHub%20Phases%20Templates/PP%20Templates/Links/short%20vowel%20icon.png" TargetMode="External"/><Relationship Id="rId4" Type="http://schemas.openxmlformats.org/officeDocument/2006/relationships/image" Target="../media/image3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1.xml"/><Relationship Id="rId1" Type="http://schemas.openxmlformats.org/officeDocument/2006/relationships/tags" Target="../tags/tag15.xml"/><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9.xml"/><Relationship Id="rId1" Type="http://schemas.openxmlformats.org/officeDocument/2006/relationships/tags" Target="../tags/tag16.xml"/></Relationships>
</file>

<file path=ppt/slides/_rels/slide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21.xml"/><Relationship Id="rId4" Type="http://schemas.openxmlformats.org/officeDocument/2006/relationships/image" Target="file:////Volumes/Big%20Storage/0_For%20MacBook%20Pro%20Changeover/ESA%20Design/0_2024%20WIP/LitHub%20Phases%20Templates/PP%20Templates/Links/phon-aware_circle-arrows-white.png" TargetMode="Externa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9.xml"/><Relationship Id="rId1" Type="http://schemas.openxmlformats.org/officeDocument/2006/relationships/tags" Target="../tags/tag1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4.xml"/><Relationship Id="rId1" Type="http://schemas.openxmlformats.org/officeDocument/2006/relationships/tags" Target="../tags/tag18.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4.xml"/><Relationship Id="rId1" Type="http://schemas.openxmlformats.org/officeDocument/2006/relationships/tags" Target="../tags/tag19.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4.xml"/><Relationship Id="rId1" Type="http://schemas.openxmlformats.org/officeDocument/2006/relationships/tags" Target="../tags/tag20.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ags" Target="../tags/tag2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2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tags" Target="../tags/tag23.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4.xml"/><Relationship Id="rId1" Type="http://schemas.openxmlformats.org/officeDocument/2006/relationships/tags" Target="../tags/tag24.xml"/><Relationship Id="rId4" Type="http://schemas.openxmlformats.org/officeDocument/2006/relationships/image" Target="../media/image36.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4.xml"/><Relationship Id="rId1" Type="http://schemas.openxmlformats.org/officeDocument/2006/relationships/tags" Target="../tags/tag25.xml"/><Relationship Id="rId5" Type="http://schemas.openxmlformats.org/officeDocument/2006/relationships/image" Target="../media/image37.png"/><Relationship Id="rId4" Type="http://schemas.openxmlformats.org/officeDocument/2006/relationships/image" Target="../media/image36.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4.xml"/><Relationship Id="rId1" Type="http://schemas.openxmlformats.org/officeDocument/2006/relationships/tags" Target="../tags/tag26.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5.xml"/><Relationship Id="rId1" Type="http://schemas.openxmlformats.org/officeDocument/2006/relationships/tags" Target="../tags/tag27.xml"/><Relationship Id="rId4" Type="http://schemas.openxmlformats.org/officeDocument/2006/relationships/image" Target="../media/image39.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5.xml"/><Relationship Id="rId1" Type="http://schemas.openxmlformats.org/officeDocument/2006/relationships/tags" Target="../tags/tag28.xml"/><Relationship Id="rId5" Type="http://schemas.openxmlformats.org/officeDocument/2006/relationships/image" Target="../media/image40.png"/><Relationship Id="rId4" Type="http://schemas.openxmlformats.org/officeDocument/2006/relationships/image" Target="../media/image39.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5.xml"/><Relationship Id="rId1" Type="http://schemas.openxmlformats.org/officeDocument/2006/relationships/tags" Target="../tags/tag29.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5.xml"/><Relationship Id="rId1" Type="http://schemas.openxmlformats.org/officeDocument/2006/relationships/tags" Target="../tags/tag30.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tags" Target="../tags/tag31.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5.xml"/><Relationship Id="rId1" Type="http://schemas.openxmlformats.org/officeDocument/2006/relationships/tags" Target="../tags/tag3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tags" Target="../tags/tag3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4.xml"/><Relationship Id="rId1" Type="http://schemas.openxmlformats.org/officeDocument/2006/relationships/tags" Target="../tags/tag34.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7.xml"/><Relationship Id="rId1" Type="http://schemas.openxmlformats.org/officeDocument/2006/relationships/tags" Target="../tags/tag35.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4.xml"/><Relationship Id="rId1" Type="http://schemas.openxmlformats.org/officeDocument/2006/relationships/tags" Target="../tags/tag36.xml"/><Relationship Id="rId5" Type="http://schemas.openxmlformats.org/officeDocument/2006/relationships/image" Target="../media/image30.svg"/><Relationship Id="rId4" Type="http://schemas.openxmlformats.org/officeDocument/2006/relationships/image" Target="../media/image2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5.xml"/><Relationship Id="rId1" Type="http://schemas.openxmlformats.org/officeDocument/2006/relationships/tags" Target="../tags/tag37.xml"/><Relationship Id="rId5" Type="http://schemas.openxmlformats.org/officeDocument/2006/relationships/image" Target="../media/image30.svg"/><Relationship Id="rId4" Type="http://schemas.openxmlformats.org/officeDocument/2006/relationships/image" Target="../media/image29.png"/></Relationships>
</file>

<file path=ppt/slides/_rels/slide41.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12.png"/><Relationship Id="rId3" Type="http://schemas.openxmlformats.org/officeDocument/2006/relationships/notesSlide" Target="../notesSlides/notesSlide41.xml"/><Relationship Id="rId7" Type="http://schemas.openxmlformats.org/officeDocument/2006/relationships/image" Target="../media/image43.svg"/><Relationship Id="rId12" Type="http://schemas.openxmlformats.org/officeDocument/2006/relationships/image" Target="../media/image15.svg"/><Relationship Id="rId2" Type="http://schemas.openxmlformats.org/officeDocument/2006/relationships/slideLayout" Target="../slideLayouts/slideLayout27.xml"/><Relationship Id="rId1" Type="http://schemas.openxmlformats.org/officeDocument/2006/relationships/tags" Target="../tags/tag38.xml"/><Relationship Id="rId6" Type="http://schemas.openxmlformats.org/officeDocument/2006/relationships/image" Target="../media/image42.png"/><Relationship Id="rId11" Type="http://schemas.openxmlformats.org/officeDocument/2006/relationships/image" Target="../media/image14.png"/><Relationship Id="rId5" Type="http://schemas.openxmlformats.org/officeDocument/2006/relationships/image" Target="file:////Volumes/Big%20Storage/0_For%20MacBook%20Pro%20Changeover/ESA%20Design/0_2024%20WIP/LitHub%20Phases%20Templates/PP%20Templates/Links/short%20vowel%20icon.png" TargetMode="External"/><Relationship Id="rId10" Type="http://schemas.openxmlformats.org/officeDocument/2006/relationships/image" Target="../media/image46.png"/><Relationship Id="rId4" Type="http://schemas.openxmlformats.org/officeDocument/2006/relationships/image" Target="../media/image34.png"/><Relationship Id="rId9" Type="http://schemas.openxmlformats.org/officeDocument/2006/relationships/image" Target="../media/image45.png"/><Relationship Id="rId14" Type="http://schemas.openxmlformats.org/officeDocument/2006/relationships/image" Target="../media/image13.sv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6.xml"/><Relationship Id="rId1" Type="http://schemas.openxmlformats.org/officeDocument/2006/relationships/tags" Target="../tags/tag39.xml"/><Relationship Id="rId4" Type="http://schemas.openxmlformats.org/officeDocument/2006/relationships/image" Target="../media/image47.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7" Type="http://schemas.openxmlformats.org/officeDocument/2006/relationships/image" Target="../media/image51.svg"/><Relationship Id="rId2" Type="http://schemas.openxmlformats.org/officeDocument/2006/relationships/slideLayout" Target="../slideLayouts/slideLayout2.xml"/><Relationship Id="rId1" Type="http://schemas.openxmlformats.org/officeDocument/2006/relationships/tags" Target="../tags/tag40.xml"/><Relationship Id="rId6" Type="http://schemas.openxmlformats.org/officeDocument/2006/relationships/image" Target="../media/image50.png"/><Relationship Id="rId5" Type="http://schemas.openxmlformats.org/officeDocument/2006/relationships/image" Target="../media/image49.svg"/><Relationship Id="rId4" Type="http://schemas.openxmlformats.org/officeDocument/2006/relationships/image" Target="../media/image48.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8.xml"/></Relationships>
</file>

<file path=ppt/slides/_rels/slide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16.xml"/><Relationship Id="rId4" Type="http://schemas.openxmlformats.org/officeDocument/2006/relationships/image" Target="../media/image30.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16.xml"/><Relationship Id="rId5" Type="http://schemas.openxmlformats.org/officeDocument/2006/relationships/image" Target="../media/image33.png"/><Relationship Id="rId4" Type="http://schemas.openxmlformats.org/officeDocument/2006/relationships/image" Target="../media/image3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B03530D-4B89-BB15-0B8A-94713964B8EC}"/>
              </a:ext>
            </a:extLst>
          </p:cNvPr>
          <p:cNvSpPr>
            <a:spLocks noGrp="1"/>
          </p:cNvSpPr>
          <p:nvPr>
            <p:ph type="title"/>
          </p:nvPr>
        </p:nvSpPr>
        <p:spPr/>
        <p:txBody>
          <a:bodyPr/>
          <a:lstStyle/>
          <a:p>
            <a:pPr algn="l"/>
            <a:r>
              <a:rPr lang="en-AU" sz="800" dirty="0">
                <a:solidFill>
                  <a:srgbClr val="E2E8E9"/>
                </a:solidFill>
                <a:latin typeface="+mn-lt"/>
              </a:rPr>
              <a:t>Slide </a:t>
            </a:r>
            <a:fld id="{12B4F1DF-B19A-4BBD-A62B-ABC10D49B7D4}" type="slidenum">
              <a:rPr lang="en-AU" sz="800" smtClean="0">
                <a:solidFill>
                  <a:srgbClr val="E2E8E9"/>
                </a:solidFill>
                <a:latin typeface="+mn-lt"/>
              </a:rPr>
              <a:pPr algn="l"/>
              <a:t>1</a:t>
            </a:fld>
            <a:r>
              <a:rPr lang="en-AU" sz="800" dirty="0">
                <a:solidFill>
                  <a:srgbClr val="E2E8E9"/>
                </a:solidFill>
                <a:latin typeface="+mn-lt"/>
              </a:rPr>
              <a:t> Start of presentation</a:t>
            </a:r>
            <a:r>
              <a:rPr lang="en-AU" sz="800" baseline="0" dirty="0">
                <a:solidFill>
                  <a:srgbClr val="E2E8E9"/>
                </a:solidFill>
                <a:latin typeface="+mn-lt"/>
              </a:rPr>
              <a:t> Short and long vowel sounds</a:t>
            </a:r>
            <a:endParaRPr lang="en-AU" sz="800" dirty="0">
              <a:solidFill>
                <a:srgbClr val="E2E8E9"/>
              </a:solidFill>
              <a:latin typeface="+mn-lt"/>
            </a:endParaRPr>
          </a:p>
        </p:txBody>
      </p:sp>
      <p:sp>
        <p:nvSpPr>
          <p:cNvPr id="7" name="TextBox 6">
            <a:extLst>
              <a:ext uri="{FF2B5EF4-FFF2-40B4-BE49-F238E27FC236}">
                <a16:creationId xmlns:a16="http://schemas.microsoft.com/office/drawing/2014/main" id="{728960F8-5738-6290-7753-8B2097266C19}"/>
              </a:ext>
            </a:extLst>
          </p:cNvPr>
          <p:cNvSpPr txBox="1"/>
          <p:nvPr/>
        </p:nvSpPr>
        <p:spPr>
          <a:xfrm>
            <a:off x="979170" y="3050744"/>
            <a:ext cx="4357687" cy="1217769"/>
          </a:xfrm>
          <a:prstGeom prst="rect">
            <a:avLst/>
          </a:prstGeom>
          <a:noFill/>
        </p:spPr>
        <p:txBody>
          <a:bodyPr wrap="square">
            <a:spAutoFit/>
          </a:bodyPr>
          <a:lstStyle/>
          <a:p>
            <a:pPr marR="0" lvl="0" algn="ctr" defTabSz="914400" rtl="0" eaLnBrk="1" fontAlgn="auto" latinLnBrk="0" hangingPunct="1">
              <a:lnSpc>
                <a:spcPct val="90000"/>
              </a:lnSpc>
              <a:spcBef>
                <a:spcPts val="1000"/>
              </a:spcBef>
              <a:spcAft>
                <a:spcPts val="0"/>
              </a:spcAft>
              <a:buClrTx/>
              <a:buSzTx/>
              <a:tabLst/>
              <a:defRPr/>
            </a:pP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y</a:t>
            </a:r>
            <a:r>
              <a:rPr kumimoji="0" lang="en-US" sz="3600" b="0" i="0" u="none" strike="noStrike" kern="1200" cap="none" spc="0" normalizeH="0" baseline="0" noProof="0" dirty="0">
                <a:ln>
                  <a:noFill/>
                </a:ln>
                <a:solidFill>
                  <a:srgbClr val="0E1E42"/>
                </a:solidFill>
                <a:effectLst/>
                <a:uLnTx/>
                <a:uFillTx/>
                <a:latin typeface="Calibri" panose="020F0502020204030204"/>
                <a:ea typeface="+mn-ea"/>
                <a:cs typeface="+mn-cs"/>
              </a:rPr>
              <a:t>   </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z</a:t>
            </a:r>
            <a:r>
              <a:rPr kumimoji="0" lang="en-US" sz="3600" b="0" i="0" u="none" strike="noStrike" kern="1200" cap="none" spc="0" normalizeH="0" baseline="0" noProof="0" dirty="0">
                <a:ln>
                  <a:noFill/>
                </a:ln>
                <a:solidFill>
                  <a:srgbClr val="0E1E42"/>
                </a:solidFill>
                <a:effectLst/>
                <a:uLnTx/>
                <a:uFillTx/>
                <a:latin typeface="Calibri" panose="020F0502020204030204"/>
                <a:ea typeface="+mn-ea"/>
                <a:cs typeface="+mn-cs"/>
              </a:rPr>
              <a:t>   </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w</a:t>
            </a:r>
            <a:r>
              <a:rPr kumimoji="0" lang="en-US" sz="3600" b="0" i="0" u="none" strike="noStrike" kern="1200" cap="none" spc="0" normalizeH="0" baseline="0" noProof="0" dirty="0">
                <a:ln>
                  <a:noFill/>
                </a:ln>
                <a:solidFill>
                  <a:srgbClr val="0E1E42"/>
                </a:solidFill>
                <a:effectLst/>
                <a:uLnTx/>
                <a:uFillTx/>
                <a:latin typeface="Calibri" panose="020F0502020204030204"/>
                <a:ea typeface="+mn-ea"/>
                <a:cs typeface="+mn-cs"/>
              </a:rPr>
              <a:t>   </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j</a:t>
            </a:r>
            <a:r>
              <a:rPr kumimoji="0" lang="en-US" sz="3600" b="0" i="0" u="none" strike="noStrike" kern="1200" cap="none" spc="0" normalizeH="0" baseline="0" noProof="0" dirty="0">
                <a:ln>
                  <a:noFill/>
                </a:ln>
                <a:solidFill>
                  <a:srgbClr val="0E1E42"/>
                </a:solidFill>
                <a:effectLst/>
                <a:uLnTx/>
                <a:uFillTx/>
                <a:latin typeface="Calibri" panose="020F0502020204030204"/>
                <a:ea typeface="+mn-ea"/>
                <a:cs typeface="+mn-cs"/>
              </a:rPr>
              <a:t>   </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q</a:t>
            </a:r>
            <a:r>
              <a:rPr kumimoji="0" lang="en-US" sz="3600" b="0" i="0" u="none" strike="noStrike" kern="1200" cap="none" spc="0" normalizeH="0" baseline="0" noProof="0" dirty="0">
                <a:ln>
                  <a:noFill/>
                </a:ln>
                <a:solidFill>
                  <a:srgbClr val="0E1E42"/>
                </a:solidFill>
                <a:effectLst/>
                <a:uLnTx/>
                <a:uFillTx/>
                <a:latin typeface="Calibri" panose="020F0502020204030204"/>
                <a:ea typeface="+mn-ea"/>
                <a:cs typeface="+mn-cs"/>
              </a:rPr>
              <a:t>   </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x</a:t>
            </a:r>
            <a:endParaRPr kumimoji="0" lang="en-US" sz="3600" b="0" i="0" u="none" strike="noStrike" kern="1200" cap="none" spc="0" normalizeH="0" baseline="0" noProof="0" dirty="0">
              <a:ln>
                <a:noFill/>
              </a:ln>
              <a:solidFill>
                <a:srgbClr val="0E1E42"/>
              </a:solidFill>
              <a:effectLst/>
              <a:uLnTx/>
              <a:uFillTx/>
              <a:latin typeface="Calibri" panose="020F0502020204030204"/>
              <a:ea typeface="+mn-ea"/>
              <a:cs typeface="+mn-cs"/>
            </a:endParaRPr>
          </a:p>
          <a:p>
            <a:pPr marR="0" lvl="0" algn="ctr" defTabSz="914400" rtl="0" eaLnBrk="1" fontAlgn="auto" latinLnBrk="0" hangingPunct="1">
              <a:lnSpc>
                <a:spcPct val="90000"/>
              </a:lnSpc>
              <a:spcBef>
                <a:spcPts val="1000"/>
              </a:spcBef>
              <a:spcAft>
                <a:spcPts val="0"/>
              </a:spcAft>
              <a:buClrTx/>
              <a:buSzTx/>
              <a:tabLst/>
              <a:defRPr/>
            </a:pPr>
            <a:r>
              <a:rPr lang="en-US" sz="3600" dirty="0">
                <a:solidFill>
                  <a:srgbClr val="0E1E42"/>
                </a:solidFill>
                <a:latin typeface="Calibri" panose="020F0502020204030204"/>
              </a:rPr>
              <a:t>like</a:t>
            </a:r>
            <a:r>
              <a:rPr kumimoji="0" lang="en-US" sz="3600" b="0" i="0" u="none" strike="noStrike" kern="1200" cap="none" spc="0" normalizeH="0" baseline="0" noProof="0" dirty="0">
                <a:ln>
                  <a:noFill/>
                </a:ln>
                <a:solidFill>
                  <a:srgbClr val="0E1E42"/>
                </a:solidFill>
                <a:effectLst/>
                <a:uLnTx/>
                <a:uFillTx/>
                <a:latin typeface="Calibri" panose="020F0502020204030204"/>
                <a:ea typeface="+mn-ea"/>
                <a:cs typeface="+mn-cs"/>
              </a:rPr>
              <a:t>   </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they</a:t>
            </a:r>
            <a:r>
              <a:rPr kumimoji="0" lang="en-US" sz="3600" b="0" i="0" u="none" strike="noStrike" kern="1200" cap="none" spc="0" normalizeH="0" baseline="0" noProof="0" dirty="0">
                <a:ln>
                  <a:noFill/>
                </a:ln>
                <a:solidFill>
                  <a:srgbClr val="0E1E42"/>
                </a:solidFill>
                <a:effectLst/>
                <a:uLnTx/>
                <a:uFillTx/>
                <a:latin typeface="Calibri" panose="020F0502020204030204"/>
                <a:ea typeface="+mn-ea"/>
                <a:cs typeface="+mn-cs"/>
              </a:rPr>
              <a:t>   are   you</a:t>
            </a:r>
          </a:p>
        </p:txBody>
      </p:sp>
      <p:sp>
        <p:nvSpPr>
          <p:cNvPr id="5" name="TextBox 4">
            <a:extLst>
              <a:ext uri="{FF2B5EF4-FFF2-40B4-BE49-F238E27FC236}">
                <a16:creationId xmlns:a16="http://schemas.microsoft.com/office/drawing/2014/main" id="{3C8866E2-CFDC-4476-5A6F-DC6CB2986488}"/>
              </a:ext>
            </a:extLst>
          </p:cNvPr>
          <p:cNvSpPr txBox="1"/>
          <p:nvPr/>
        </p:nvSpPr>
        <p:spPr>
          <a:xfrm>
            <a:off x="6096000" y="3415261"/>
            <a:ext cx="5838497" cy="1106970"/>
          </a:xfrm>
          <a:prstGeom prst="rect">
            <a:avLst/>
          </a:prstGeom>
          <a:noFill/>
        </p:spPr>
        <p:txBody>
          <a:bodyPr wrap="square">
            <a:spAutoFit/>
          </a:bodyPr>
          <a:lstStyle/>
          <a:p>
            <a:pPr marR="0" lvl="0" algn="ctr" defTabSz="914400" rtl="0" eaLnBrk="1" fontAlgn="auto" latinLnBrk="0" hangingPunct="1">
              <a:lnSpc>
                <a:spcPct val="90000"/>
              </a:lnSpc>
              <a:spcBef>
                <a:spcPts val="1000"/>
              </a:spcBef>
              <a:spcAft>
                <a:spcPts val="0"/>
              </a:spcAft>
              <a:buClrTx/>
              <a:buSzTx/>
              <a:tabLst/>
              <a:defRPr/>
            </a:pPr>
            <a:r>
              <a:rPr kumimoji="0" lang="en-US" sz="3200" b="1" i="0" u="none" strike="noStrike" kern="1200" cap="none" spc="0" normalizeH="0" baseline="0" noProof="0" dirty="0">
                <a:ln>
                  <a:noFill/>
                </a:ln>
                <a:solidFill>
                  <a:srgbClr val="0E1E42"/>
                </a:solidFill>
                <a:effectLst/>
                <a:uLnTx/>
                <a:uFillTx/>
                <a:latin typeface="Calibri" panose="020F0502020204030204"/>
                <a:ea typeface="+mn-ea"/>
                <a:cs typeface="+mn-cs"/>
              </a:rPr>
              <a:t>Short</a:t>
            </a:r>
            <a:r>
              <a:rPr lang="en-US" sz="3200" b="1" dirty="0">
                <a:solidFill>
                  <a:srgbClr val="0E1E42"/>
                </a:solidFill>
                <a:latin typeface="Calibri" panose="020F0502020204030204"/>
              </a:rPr>
              <a:t> </a:t>
            </a:r>
            <a:r>
              <a:rPr kumimoji="0" lang="en-US" sz="3200" b="1" i="0" u="none" strike="noStrike" kern="1200" cap="none" spc="0" normalizeH="0" baseline="0" noProof="0" dirty="0">
                <a:ln>
                  <a:noFill/>
                </a:ln>
                <a:solidFill>
                  <a:srgbClr val="0E1E42"/>
                </a:solidFill>
                <a:effectLst/>
                <a:uLnTx/>
                <a:uFillTx/>
                <a:latin typeface="Calibri" panose="020F0502020204030204"/>
                <a:ea typeface="+mn-ea"/>
                <a:cs typeface="+mn-cs"/>
              </a:rPr>
              <a:t>vowel sounds</a:t>
            </a:r>
            <a:endParaRPr kumimoji="0" lang="en-US" sz="3200" b="1" i="0" u="none" strike="noStrike" kern="1200" cap="none" spc="0" normalizeH="0" baseline="0" dirty="0">
              <a:ln>
                <a:noFill/>
              </a:ln>
              <a:solidFill>
                <a:srgbClr val="0E1E42"/>
              </a:solidFill>
              <a:effectLst/>
              <a:uLnTx/>
              <a:uFillTx/>
              <a:latin typeface="Calibri" panose="020F0502020204030204"/>
              <a:ea typeface="+mn-ea"/>
              <a:cs typeface="+mn-cs"/>
            </a:endParaRPr>
          </a:p>
          <a:p>
            <a:pPr marR="0" lvl="0" algn="ctr" defTabSz="914400" rtl="0" eaLnBrk="1" fontAlgn="auto" latinLnBrk="0" hangingPunct="1">
              <a:lnSpc>
                <a:spcPct val="90000"/>
              </a:lnSpc>
              <a:spcBef>
                <a:spcPts val="1000"/>
              </a:spcBef>
              <a:spcAft>
                <a:spcPts val="0"/>
              </a:spcAft>
              <a:buClrTx/>
              <a:buSzTx/>
              <a:tabLst/>
              <a:defRPr/>
            </a:pPr>
            <a:r>
              <a:rPr lang="en-US" sz="3200" b="1" dirty="0">
                <a:solidFill>
                  <a:srgbClr val="0E1E42"/>
                </a:solidFill>
                <a:latin typeface="Calibri" panose="020F0502020204030204"/>
              </a:rPr>
              <a:t>o</a:t>
            </a:r>
            <a:r>
              <a:rPr kumimoji="0" lang="en-US" sz="3200" b="1" i="0" u="none" strike="noStrike" kern="1200" cap="none" spc="0" normalizeH="0" baseline="0" noProof="0" dirty="0">
                <a:ln>
                  <a:noFill/>
                </a:ln>
                <a:solidFill>
                  <a:srgbClr val="0E1E42"/>
                </a:solidFill>
                <a:effectLst/>
                <a:uLnTx/>
                <a:uFillTx/>
                <a:latin typeface="Calibri" panose="020F0502020204030204"/>
                <a:ea typeface="+mn-ea"/>
                <a:cs typeface="+mn-cs"/>
              </a:rPr>
              <a:t>ne    your</a:t>
            </a:r>
            <a:endParaRPr kumimoji="0" lang="en-AU" sz="3200" b="1" i="0" u="none" strike="noStrike" kern="1200" cap="none" spc="0" normalizeH="0" baseline="0" noProof="0" dirty="0">
              <a:ln>
                <a:noFill/>
              </a:ln>
              <a:solidFill>
                <a:srgbClr val="0E1E42"/>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C9E3E4-0609-8A22-9778-C2B25A2C2D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9A67704-510A-6BD0-99BF-FF78B284AB8D}"/>
              </a:ext>
            </a:extLst>
          </p:cNvPr>
          <p:cNvSpPr>
            <a:spLocks noGrp="1"/>
          </p:cNvSpPr>
          <p:nvPr>
            <p:ph type="title" idx="4294967295"/>
          </p:nvPr>
        </p:nvSpPr>
        <p:spPr/>
        <p:txBody>
          <a:bodyPr/>
          <a:lstStyle/>
          <a:p>
            <a:r>
              <a:rPr lang="en-AU" sz="800" kern="1200">
                <a:solidFill>
                  <a:srgbClr val="E2E8E9"/>
                </a:solidFill>
                <a:effectLst/>
                <a:latin typeface="+mn-lt"/>
                <a:ea typeface="+mj-ea"/>
                <a:cs typeface="+mj-cs"/>
              </a:rPr>
              <a:t>Slide 10 Review</a:t>
            </a:r>
            <a:endParaRPr lang="en-AU" sz="800">
              <a:solidFill>
                <a:srgbClr val="E2E8E9"/>
              </a:solidFill>
              <a:latin typeface="+mn-lt"/>
            </a:endParaRPr>
          </a:p>
        </p:txBody>
      </p:sp>
      <p:pic>
        <p:nvPicPr>
          <p:cNvPr id="8" name="Graphic 7" descr="Pencil outline">
            <a:extLst>
              <a:ext uri="{FF2B5EF4-FFF2-40B4-BE49-F238E27FC236}">
                <a16:creationId xmlns:a16="http://schemas.microsoft.com/office/drawing/2014/main" id="{1AD27337-AEB6-D6C3-B81B-C7B91408AA1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4502251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C705BC-D015-D06A-26D0-416C07CF74FE}"/>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70C25FC5-5321-A8D4-56FF-DCFA978EFFF9}"/>
              </a:ext>
            </a:extLst>
          </p:cNvPr>
          <p:cNvSpPr>
            <a:spLocks noGrp="1"/>
          </p:cNvSpPr>
          <p:nvPr>
            <p:ph type="title"/>
          </p:nvPr>
        </p:nvSpPr>
        <p:spPr/>
        <p:txBody>
          <a:bodyPr/>
          <a:lstStyle/>
          <a:p>
            <a:r>
              <a:rPr lang="en-US" sz="800">
                <a:solidFill>
                  <a:srgbClr val="E2E8E9"/>
                </a:solidFill>
                <a:latin typeface="+mn-lt"/>
              </a:rPr>
              <a:t>Slide 11 End of review, start of lesson</a:t>
            </a:r>
            <a:endParaRPr lang="en-AU" sz="800">
              <a:solidFill>
                <a:srgbClr val="E2E8E9"/>
              </a:solidFill>
              <a:latin typeface="+mn-lt"/>
            </a:endParaRPr>
          </a:p>
        </p:txBody>
      </p:sp>
    </p:spTree>
    <p:custDataLst>
      <p:tags r:id="rId1"/>
    </p:custDataLst>
    <p:extLst>
      <p:ext uri="{BB962C8B-B14F-4D97-AF65-F5344CB8AC3E}">
        <p14:creationId xmlns:p14="http://schemas.microsoft.com/office/powerpoint/2010/main" val="22503668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4B5D1D-3ACC-133E-7BCE-0AE6314EEDC9}"/>
              </a:ext>
            </a:extLst>
          </p:cNvPr>
          <p:cNvSpPr>
            <a:spLocks noGrp="1"/>
          </p:cNvSpPr>
          <p:nvPr>
            <p:ph type="title" idx="4294967295"/>
          </p:nvPr>
        </p:nvSpPr>
        <p:spPr/>
        <p:txBody>
          <a:bodyPr/>
          <a:lstStyle/>
          <a:p>
            <a:r>
              <a:rPr lang="en-AU" sz="800">
                <a:solidFill>
                  <a:srgbClr val="E2E8E9"/>
                </a:solidFill>
                <a:latin typeface="+mn-lt"/>
              </a:rPr>
              <a:t>Slide 12 Phonemic awareness</a:t>
            </a:r>
          </a:p>
        </p:txBody>
      </p:sp>
      <p:grpSp>
        <p:nvGrpSpPr>
          <p:cNvPr id="6" name="Group 5" descr="On the left-hand side of the screen there are two rows of square tiles with the letters m, g, t, k, l and d on them. To the right of the screen there are two circles one above the other with the letters i and o on them respectively, On the bottom of the slide there are three horizontal lines to indicate where the letters for a three-letter word could go.">
            <a:extLst>
              <a:ext uri="{FF2B5EF4-FFF2-40B4-BE49-F238E27FC236}">
                <a16:creationId xmlns:a16="http://schemas.microsoft.com/office/drawing/2014/main" id="{3A52F39B-917A-E033-85E9-BA7CF3D274A8}"/>
              </a:ext>
            </a:extLst>
          </p:cNvPr>
          <p:cNvGrpSpPr/>
          <p:nvPr/>
        </p:nvGrpSpPr>
        <p:grpSpPr>
          <a:xfrm>
            <a:off x="1503163" y="1414841"/>
            <a:ext cx="6987968" cy="4717270"/>
            <a:chOff x="1471079" y="1318588"/>
            <a:chExt cx="6987968" cy="4717270"/>
          </a:xfrm>
        </p:grpSpPr>
        <p:grpSp>
          <p:nvGrpSpPr>
            <p:cNvPr id="7" name="Group 6">
              <a:extLst>
                <a:ext uri="{FF2B5EF4-FFF2-40B4-BE49-F238E27FC236}">
                  <a16:creationId xmlns:a16="http://schemas.microsoft.com/office/drawing/2014/main" id="{F33EE4F8-E646-7AE0-B636-1E27772C7CFE}"/>
                </a:ext>
              </a:extLst>
            </p:cNvPr>
            <p:cNvGrpSpPr>
              <a:grpSpLocks noChangeAspect="1"/>
            </p:cNvGrpSpPr>
            <p:nvPr/>
          </p:nvGrpSpPr>
          <p:grpSpPr>
            <a:xfrm>
              <a:off x="1471079" y="1354673"/>
              <a:ext cx="1442443" cy="1421928"/>
              <a:chOff x="599076" y="3740097"/>
              <a:chExt cx="1975945" cy="1971674"/>
            </a:xfrm>
          </p:grpSpPr>
          <p:sp>
            <p:nvSpPr>
              <p:cNvPr id="33" name="Rounded Rectangle 2">
                <a:extLst>
                  <a:ext uri="{FF2B5EF4-FFF2-40B4-BE49-F238E27FC236}">
                    <a16:creationId xmlns:a16="http://schemas.microsoft.com/office/drawing/2014/main" id="{7BC46EE3-8E25-BC9D-18A3-B1E4161B4386}"/>
                  </a:ext>
                </a:extLst>
              </p:cNvPr>
              <p:cNvSpPr/>
              <p:nvPr/>
            </p:nvSpPr>
            <p:spPr>
              <a:xfrm>
                <a:off x="599076" y="3883383"/>
                <a:ext cx="1975945" cy="180049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4" name="Content Placeholder 2">
                <a:extLst>
                  <a:ext uri="{FF2B5EF4-FFF2-40B4-BE49-F238E27FC236}">
                    <a16:creationId xmlns:a16="http://schemas.microsoft.com/office/drawing/2014/main" id="{267075DD-8385-C35C-04F9-9AF110FB31B9}"/>
                  </a:ext>
                </a:extLst>
              </p:cNvPr>
              <p:cNvSpPr txBox="1">
                <a:spLocks/>
              </p:cNvSpPr>
              <p:nvPr/>
            </p:nvSpPr>
            <p:spPr>
              <a:xfrm>
                <a:off x="599077" y="3740097"/>
                <a:ext cx="1975944" cy="197167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dirty="0">
                    <a:latin typeface="Tenorite" pitchFamily="2" charset="0"/>
                    <a:ea typeface="Verdana" panose="020B0604030504040204" pitchFamily="34" charset="0"/>
                    <a:cs typeface="Verdana" panose="020B0604030504040204" pitchFamily="34" charset="0"/>
                  </a:rPr>
                  <a:t>f</a:t>
                </a:r>
                <a:endParaRPr lang="en-AU" sz="9600" dirty="0">
                  <a:latin typeface="Tenorite" pitchFamily="2" charset="0"/>
                  <a:ea typeface="Verdana" panose="020B0604030504040204" pitchFamily="34" charset="0"/>
                  <a:cs typeface="Verdana" panose="020B0604030504040204" pitchFamily="34" charset="0"/>
                </a:endParaRPr>
              </a:p>
            </p:txBody>
          </p:sp>
        </p:grpSp>
        <p:grpSp>
          <p:nvGrpSpPr>
            <p:cNvPr id="8" name="Group 7">
              <a:extLst>
                <a:ext uri="{FF2B5EF4-FFF2-40B4-BE49-F238E27FC236}">
                  <a16:creationId xmlns:a16="http://schemas.microsoft.com/office/drawing/2014/main" id="{788BB3E1-0A3E-307C-BF99-98E2DD01EF52}"/>
                </a:ext>
              </a:extLst>
            </p:cNvPr>
            <p:cNvGrpSpPr>
              <a:grpSpLocks noChangeAspect="1"/>
            </p:cNvGrpSpPr>
            <p:nvPr/>
          </p:nvGrpSpPr>
          <p:grpSpPr>
            <a:xfrm>
              <a:off x="3221557" y="1318588"/>
              <a:ext cx="1442443" cy="1437882"/>
              <a:chOff x="599076" y="3690074"/>
              <a:chExt cx="1975945" cy="1993802"/>
            </a:xfrm>
          </p:grpSpPr>
          <p:sp>
            <p:nvSpPr>
              <p:cNvPr id="31" name="Rounded Rectangle 15">
                <a:extLst>
                  <a:ext uri="{FF2B5EF4-FFF2-40B4-BE49-F238E27FC236}">
                    <a16:creationId xmlns:a16="http://schemas.microsoft.com/office/drawing/2014/main" id="{296C2EED-C6C0-E554-1558-52D60022C6C1}"/>
                  </a:ext>
                </a:extLst>
              </p:cNvPr>
              <p:cNvSpPr/>
              <p:nvPr/>
            </p:nvSpPr>
            <p:spPr>
              <a:xfrm>
                <a:off x="599076" y="3883383"/>
                <a:ext cx="1975945" cy="180049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2" name="Content Placeholder 2">
                <a:extLst>
                  <a:ext uri="{FF2B5EF4-FFF2-40B4-BE49-F238E27FC236}">
                    <a16:creationId xmlns:a16="http://schemas.microsoft.com/office/drawing/2014/main" id="{15FD5FC0-C161-7987-CF39-063300B07289}"/>
                  </a:ext>
                </a:extLst>
              </p:cNvPr>
              <p:cNvSpPr txBox="1">
                <a:spLocks/>
              </p:cNvSpPr>
              <p:nvPr/>
            </p:nvSpPr>
            <p:spPr>
              <a:xfrm>
                <a:off x="599077" y="3690074"/>
                <a:ext cx="1975944" cy="1971680"/>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dirty="0">
                    <a:latin typeface="Tenorite" pitchFamily="2" charset="0"/>
                    <a:ea typeface="Verdana" panose="020B0604030504040204" pitchFamily="34" charset="0"/>
                    <a:cs typeface="Verdana" panose="020B0604030504040204" pitchFamily="34" charset="0"/>
                  </a:rPr>
                  <a:t>p</a:t>
                </a:r>
                <a:endParaRPr lang="en-AU" sz="9600" dirty="0">
                  <a:latin typeface="Tenorite" pitchFamily="2" charset="0"/>
                  <a:ea typeface="Verdana" panose="020B0604030504040204" pitchFamily="34" charset="0"/>
                  <a:cs typeface="Verdana" panose="020B0604030504040204" pitchFamily="34" charset="0"/>
                </a:endParaRPr>
              </a:p>
            </p:txBody>
          </p:sp>
        </p:grpSp>
        <p:grpSp>
          <p:nvGrpSpPr>
            <p:cNvPr id="9" name="Group 8">
              <a:extLst>
                <a:ext uri="{FF2B5EF4-FFF2-40B4-BE49-F238E27FC236}">
                  <a16:creationId xmlns:a16="http://schemas.microsoft.com/office/drawing/2014/main" id="{64CBB12E-4BD3-C3D5-45AA-D1946FBC7E75}"/>
                </a:ext>
              </a:extLst>
            </p:cNvPr>
            <p:cNvGrpSpPr>
              <a:grpSpLocks noChangeAspect="1"/>
            </p:cNvGrpSpPr>
            <p:nvPr/>
          </p:nvGrpSpPr>
          <p:grpSpPr>
            <a:xfrm>
              <a:off x="4972035" y="1380533"/>
              <a:ext cx="1442443" cy="1421928"/>
              <a:chOff x="599076" y="3775965"/>
              <a:chExt cx="1975945" cy="1971679"/>
            </a:xfrm>
          </p:grpSpPr>
          <p:sp>
            <p:nvSpPr>
              <p:cNvPr id="29" name="Rounded Rectangle 20">
                <a:extLst>
                  <a:ext uri="{FF2B5EF4-FFF2-40B4-BE49-F238E27FC236}">
                    <a16:creationId xmlns:a16="http://schemas.microsoft.com/office/drawing/2014/main" id="{B1697855-DD59-971A-4C18-3D85BD91199F}"/>
                  </a:ext>
                </a:extLst>
              </p:cNvPr>
              <p:cNvSpPr/>
              <p:nvPr/>
            </p:nvSpPr>
            <p:spPr>
              <a:xfrm>
                <a:off x="599076" y="3883383"/>
                <a:ext cx="1975945" cy="180049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0" name="Content Placeholder 2">
                <a:extLst>
                  <a:ext uri="{FF2B5EF4-FFF2-40B4-BE49-F238E27FC236}">
                    <a16:creationId xmlns:a16="http://schemas.microsoft.com/office/drawing/2014/main" id="{2CE16D31-169C-6766-3962-37DED54781CB}"/>
                  </a:ext>
                </a:extLst>
              </p:cNvPr>
              <p:cNvSpPr txBox="1">
                <a:spLocks/>
              </p:cNvSpPr>
              <p:nvPr/>
            </p:nvSpPr>
            <p:spPr>
              <a:xfrm>
                <a:off x="599077" y="3775965"/>
                <a:ext cx="1975944" cy="197167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9600">
                    <a:latin typeface="Tenorite" pitchFamily="2" charset="0"/>
                    <a:ea typeface="Verdana" panose="020B0604030504040204" pitchFamily="34" charset="0"/>
                    <a:cs typeface="Verdana" panose="020B0604030504040204" pitchFamily="34" charset="0"/>
                  </a:rPr>
                  <a:t>t</a:t>
                </a:r>
              </a:p>
            </p:txBody>
          </p:sp>
        </p:grpSp>
        <p:grpSp>
          <p:nvGrpSpPr>
            <p:cNvPr id="10" name="Group 9">
              <a:extLst>
                <a:ext uri="{FF2B5EF4-FFF2-40B4-BE49-F238E27FC236}">
                  <a16:creationId xmlns:a16="http://schemas.microsoft.com/office/drawing/2014/main" id="{B5FDDE81-01AC-FBA2-EC27-CB69C2C2F508}"/>
                </a:ext>
              </a:extLst>
            </p:cNvPr>
            <p:cNvGrpSpPr>
              <a:grpSpLocks noChangeAspect="1"/>
            </p:cNvGrpSpPr>
            <p:nvPr/>
          </p:nvGrpSpPr>
          <p:grpSpPr>
            <a:xfrm>
              <a:off x="1471079" y="3024764"/>
              <a:ext cx="1442443" cy="1475107"/>
              <a:chOff x="599076" y="3883383"/>
              <a:chExt cx="1975945" cy="2045421"/>
            </a:xfrm>
          </p:grpSpPr>
          <p:sp>
            <p:nvSpPr>
              <p:cNvPr id="27" name="Rounded Rectangle 23">
                <a:extLst>
                  <a:ext uri="{FF2B5EF4-FFF2-40B4-BE49-F238E27FC236}">
                    <a16:creationId xmlns:a16="http://schemas.microsoft.com/office/drawing/2014/main" id="{100ADDE0-749A-8749-35DD-7A310D7BE149}"/>
                  </a:ext>
                </a:extLst>
              </p:cNvPr>
              <p:cNvSpPr/>
              <p:nvPr/>
            </p:nvSpPr>
            <p:spPr>
              <a:xfrm>
                <a:off x="599076" y="3883383"/>
                <a:ext cx="1975945" cy="180049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8" name="Content Placeholder 2">
                <a:extLst>
                  <a:ext uri="{FF2B5EF4-FFF2-40B4-BE49-F238E27FC236}">
                    <a16:creationId xmlns:a16="http://schemas.microsoft.com/office/drawing/2014/main" id="{1C004AC5-C126-5334-6B9C-2F55B3B0C2ED}"/>
                  </a:ext>
                </a:extLst>
              </p:cNvPr>
              <p:cNvSpPr txBox="1">
                <a:spLocks/>
              </p:cNvSpPr>
              <p:nvPr/>
            </p:nvSpPr>
            <p:spPr>
              <a:xfrm>
                <a:off x="599077" y="3957122"/>
                <a:ext cx="1975944" cy="197168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9600">
                    <a:latin typeface="Tenorite" pitchFamily="2" charset="0"/>
                    <a:ea typeface="Verdana" panose="020B0604030504040204" pitchFamily="34" charset="0"/>
                    <a:cs typeface="Verdana" panose="020B0604030504040204" pitchFamily="34" charset="0"/>
                  </a:rPr>
                  <a:t>k</a:t>
                </a:r>
              </a:p>
            </p:txBody>
          </p:sp>
        </p:grpSp>
        <p:grpSp>
          <p:nvGrpSpPr>
            <p:cNvPr id="11" name="Group 10">
              <a:extLst>
                <a:ext uri="{FF2B5EF4-FFF2-40B4-BE49-F238E27FC236}">
                  <a16:creationId xmlns:a16="http://schemas.microsoft.com/office/drawing/2014/main" id="{D4DA88A9-9F42-E453-7729-47E3BFA26A51}"/>
                </a:ext>
              </a:extLst>
            </p:cNvPr>
            <p:cNvGrpSpPr>
              <a:grpSpLocks noChangeAspect="1"/>
            </p:cNvGrpSpPr>
            <p:nvPr/>
          </p:nvGrpSpPr>
          <p:grpSpPr>
            <a:xfrm>
              <a:off x="3221556" y="3024767"/>
              <a:ext cx="1442443" cy="1429507"/>
              <a:chOff x="599076" y="3883383"/>
              <a:chExt cx="1975945" cy="1982188"/>
            </a:xfrm>
          </p:grpSpPr>
          <p:sp>
            <p:nvSpPr>
              <p:cNvPr id="25" name="Rounded Rectangle 26">
                <a:extLst>
                  <a:ext uri="{FF2B5EF4-FFF2-40B4-BE49-F238E27FC236}">
                    <a16:creationId xmlns:a16="http://schemas.microsoft.com/office/drawing/2014/main" id="{B972CFE7-211F-CA6A-6330-E3E3D82ABCAA}"/>
                  </a:ext>
                </a:extLst>
              </p:cNvPr>
              <p:cNvSpPr/>
              <p:nvPr/>
            </p:nvSpPr>
            <p:spPr>
              <a:xfrm>
                <a:off x="599076" y="3883383"/>
                <a:ext cx="1975945" cy="180049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6" name="Content Placeholder 2">
                <a:extLst>
                  <a:ext uri="{FF2B5EF4-FFF2-40B4-BE49-F238E27FC236}">
                    <a16:creationId xmlns:a16="http://schemas.microsoft.com/office/drawing/2014/main" id="{58DCEF40-70EC-B5A1-05A7-66FB8BA47147}"/>
                  </a:ext>
                </a:extLst>
              </p:cNvPr>
              <p:cNvSpPr txBox="1">
                <a:spLocks/>
              </p:cNvSpPr>
              <p:nvPr/>
            </p:nvSpPr>
            <p:spPr>
              <a:xfrm>
                <a:off x="599077" y="3893892"/>
                <a:ext cx="1975944" cy="197167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l</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2" name="Group 11">
              <a:extLst>
                <a:ext uri="{FF2B5EF4-FFF2-40B4-BE49-F238E27FC236}">
                  <a16:creationId xmlns:a16="http://schemas.microsoft.com/office/drawing/2014/main" id="{6A615EC1-5865-DB8A-EB0E-0DCB782588FD}"/>
                </a:ext>
              </a:extLst>
            </p:cNvPr>
            <p:cNvGrpSpPr>
              <a:grpSpLocks noChangeAspect="1"/>
            </p:cNvGrpSpPr>
            <p:nvPr/>
          </p:nvGrpSpPr>
          <p:grpSpPr>
            <a:xfrm>
              <a:off x="4972034" y="3024766"/>
              <a:ext cx="1442443" cy="1322699"/>
              <a:chOff x="599076" y="3883383"/>
              <a:chExt cx="1975945" cy="1834086"/>
            </a:xfrm>
          </p:grpSpPr>
          <p:sp>
            <p:nvSpPr>
              <p:cNvPr id="23" name="Rounded Rectangle 29">
                <a:extLst>
                  <a:ext uri="{FF2B5EF4-FFF2-40B4-BE49-F238E27FC236}">
                    <a16:creationId xmlns:a16="http://schemas.microsoft.com/office/drawing/2014/main" id="{6DF5F4AA-13E5-5ECA-39AA-2ECD701CE3D5}"/>
                  </a:ext>
                </a:extLst>
              </p:cNvPr>
              <p:cNvSpPr/>
              <p:nvPr/>
            </p:nvSpPr>
            <p:spPr>
              <a:xfrm>
                <a:off x="599076" y="3883383"/>
                <a:ext cx="1975945" cy="180049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4" name="Content Placeholder 2">
                <a:extLst>
                  <a:ext uri="{FF2B5EF4-FFF2-40B4-BE49-F238E27FC236}">
                    <a16:creationId xmlns:a16="http://schemas.microsoft.com/office/drawing/2014/main" id="{D92C94C0-5D63-E5F1-CC33-CF8149D29E75}"/>
                  </a:ext>
                </a:extLst>
              </p:cNvPr>
              <p:cNvSpPr txBox="1">
                <a:spLocks/>
              </p:cNvSpPr>
              <p:nvPr/>
            </p:nvSpPr>
            <p:spPr>
              <a:xfrm>
                <a:off x="599077" y="3893892"/>
                <a:ext cx="1975944" cy="18235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d</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5" name="Group 14">
              <a:extLst>
                <a:ext uri="{FF2B5EF4-FFF2-40B4-BE49-F238E27FC236}">
                  <a16:creationId xmlns:a16="http://schemas.microsoft.com/office/drawing/2014/main" id="{B209DEC0-4952-F222-6A1F-EDB562286C85}"/>
                </a:ext>
              </a:extLst>
            </p:cNvPr>
            <p:cNvGrpSpPr/>
            <p:nvPr/>
          </p:nvGrpSpPr>
          <p:grpSpPr>
            <a:xfrm>
              <a:off x="3555972" y="6035858"/>
              <a:ext cx="4903075" cy="0"/>
              <a:chOff x="2890345" y="6253655"/>
              <a:chExt cx="4903075" cy="0"/>
            </a:xfrm>
          </p:grpSpPr>
          <p:cxnSp>
            <p:nvCxnSpPr>
              <p:cNvPr id="16" name="Straight Connector 15">
                <a:extLst>
                  <a:ext uri="{FF2B5EF4-FFF2-40B4-BE49-F238E27FC236}">
                    <a16:creationId xmlns:a16="http://schemas.microsoft.com/office/drawing/2014/main" id="{8D4D5C8E-47A6-AEE3-76EC-2354A8DFA0DA}"/>
                  </a:ext>
                </a:extLst>
              </p:cNvPr>
              <p:cNvCxnSpPr>
                <a:cxnSpLocks/>
              </p:cNvCxnSpPr>
              <p:nvPr/>
            </p:nvCxnSpPr>
            <p:spPr>
              <a:xfrm>
                <a:off x="2890345" y="6253655"/>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683DD39F-786E-1B57-3571-127D2E2E9AAA}"/>
                  </a:ext>
                </a:extLst>
              </p:cNvPr>
              <p:cNvCxnSpPr>
                <a:cxnSpLocks/>
              </p:cNvCxnSpPr>
              <p:nvPr/>
            </p:nvCxnSpPr>
            <p:spPr>
              <a:xfrm>
                <a:off x="4590393" y="6253655"/>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1C8F8944-53C6-256A-4436-E5C856E3B5D3}"/>
                  </a:ext>
                </a:extLst>
              </p:cNvPr>
              <p:cNvCxnSpPr>
                <a:cxnSpLocks/>
              </p:cNvCxnSpPr>
              <p:nvPr/>
            </p:nvCxnSpPr>
            <p:spPr>
              <a:xfrm>
                <a:off x="6290441" y="6253655"/>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grpSp>
      </p:grpSp>
      <p:sp>
        <p:nvSpPr>
          <p:cNvPr id="3" name="Oval 2" descr="i">
            <a:extLst>
              <a:ext uri="{FF2B5EF4-FFF2-40B4-BE49-F238E27FC236}">
                <a16:creationId xmlns:a16="http://schemas.microsoft.com/office/drawing/2014/main" id="{947B518E-A6D3-7FB6-3D5E-E17FAB41F1BF}"/>
              </a:ext>
            </a:extLst>
          </p:cNvPr>
          <p:cNvSpPr/>
          <p:nvPr/>
        </p:nvSpPr>
        <p:spPr>
          <a:xfrm>
            <a:off x="8680142" y="2543556"/>
            <a:ext cx="1306691" cy="1325563"/>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2">
            <a:extLst>
              <a:ext uri="{FF2B5EF4-FFF2-40B4-BE49-F238E27FC236}">
                <a16:creationId xmlns:a16="http://schemas.microsoft.com/office/drawing/2014/main" id="{951EB172-F6E1-5279-C144-8610E3EFA039}"/>
              </a:ext>
            </a:extLst>
          </p:cNvPr>
          <p:cNvSpPr txBox="1">
            <a:spLocks/>
          </p:cNvSpPr>
          <p:nvPr/>
        </p:nvSpPr>
        <p:spPr>
          <a:xfrm>
            <a:off x="8612266" y="2635798"/>
            <a:ext cx="1442442" cy="14219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dirty="0">
                <a:latin typeface="Tenorite" pitchFamily="2" charset="0"/>
                <a:ea typeface="Verdana" panose="020B0604030504040204" pitchFamily="34" charset="0"/>
                <a:cs typeface="Verdana" panose="020B0604030504040204" pitchFamily="34" charset="0"/>
              </a:rPr>
              <a:t>i</a:t>
            </a:r>
            <a:endParaRPr lang="en-AU" sz="9600" dirty="0">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5399283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A5F6C0F-EF99-60DE-F506-5916B2C1949D}"/>
              </a:ext>
            </a:extLst>
          </p:cNvPr>
          <p:cNvSpPr>
            <a:spLocks noGrp="1"/>
          </p:cNvSpPr>
          <p:nvPr>
            <p:ph type="title" idx="4294967295"/>
          </p:nvPr>
        </p:nvSpPr>
        <p:spPr/>
        <p:txBody>
          <a:bodyPr/>
          <a:lstStyle/>
          <a:p>
            <a:r>
              <a:rPr lang="en-AU" sz="800">
                <a:solidFill>
                  <a:srgbClr val="E2E8E9"/>
                </a:solidFill>
                <a:latin typeface="+mn-lt"/>
              </a:rPr>
              <a:t>Slide 13 Phonemic</a:t>
            </a:r>
            <a:r>
              <a:rPr lang="en-AU" sz="800" baseline="0">
                <a:solidFill>
                  <a:srgbClr val="E2E8E9"/>
                </a:solidFill>
                <a:latin typeface="+mn-lt"/>
              </a:rPr>
              <a:t> awareness</a:t>
            </a:r>
            <a:endParaRPr lang="en-AU" sz="800">
              <a:solidFill>
                <a:srgbClr val="E2E8E9"/>
              </a:solidFill>
              <a:latin typeface="+mn-lt"/>
            </a:endParaRPr>
          </a:p>
        </p:txBody>
      </p:sp>
      <p:grpSp>
        <p:nvGrpSpPr>
          <p:cNvPr id="4" name="Group 3" descr="On the left-hand side of the screen there are two rows of square tiles with the letters m, g, t, k, l and d on them. To the right of the screen there are two circles one above the other with the letters o and i on them respectively, On the bottom of the slide there are three horizontal lines to indicate where the letters for a three-letter word could go.">
            <a:extLst>
              <a:ext uri="{FF2B5EF4-FFF2-40B4-BE49-F238E27FC236}">
                <a16:creationId xmlns:a16="http://schemas.microsoft.com/office/drawing/2014/main" id="{27EF5274-53B2-1CAA-7643-051F2F566732}"/>
              </a:ext>
            </a:extLst>
          </p:cNvPr>
          <p:cNvGrpSpPr/>
          <p:nvPr/>
        </p:nvGrpSpPr>
        <p:grpSpPr>
          <a:xfrm>
            <a:off x="1503163" y="1393081"/>
            <a:ext cx="8551545" cy="4722988"/>
            <a:chOff x="1471079" y="1312870"/>
            <a:chExt cx="8551545" cy="4722988"/>
          </a:xfrm>
        </p:grpSpPr>
        <p:grpSp>
          <p:nvGrpSpPr>
            <p:cNvPr id="5" name="Group 4">
              <a:extLst>
                <a:ext uri="{FF2B5EF4-FFF2-40B4-BE49-F238E27FC236}">
                  <a16:creationId xmlns:a16="http://schemas.microsoft.com/office/drawing/2014/main" id="{9B94E515-6EC6-39E9-11EB-46BA31A944CB}"/>
                </a:ext>
              </a:extLst>
            </p:cNvPr>
            <p:cNvGrpSpPr>
              <a:grpSpLocks noChangeAspect="1"/>
            </p:cNvGrpSpPr>
            <p:nvPr/>
          </p:nvGrpSpPr>
          <p:grpSpPr>
            <a:xfrm>
              <a:off x="1471079" y="1351992"/>
              <a:ext cx="1442443" cy="1421928"/>
              <a:chOff x="599076" y="3736394"/>
              <a:chExt cx="1975945" cy="1971679"/>
            </a:xfrm>
          </p:grpSpPr>
          <p:sp>
            <p:nvSpPr>
              <p:cNvPr id="31" name="Rounded Rectangle 2">
                <a:extLst>
                  <a:ext uri="{FF2B5EF4-FFF2-40B4-BE49-F238E27FC236}">
                    <a16:creationId xmlns:a16="http://schemas.microsoft.com/office/drawing/2014/main" id="{250E9BBF-6A8E-9475-5726-2585C7CAC0BA}"/>
                  </a:ext>
                </a:extLst>
              </p:cNvPr>
              <p:cNvSpPr/>
              <p:nvPr/>
            </p:nvSpPr>
            <p:spPr>
              <a:xfrm>
                <a:off x="599076" y="3883383"/>
                <a:ext cx="1975945" cy="180049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2" name="Content Placeholder 2">
                <a:extLst>
                  <a:ext uri="{FF2B5EF4-FFF2-40B4-BE49-F238E27FC236}">
                    <a16:creationId xmlns:a16="http://schemas.microsoft.com/office/drawing/2014/main" id="{17C0E120-451B-CDAA-F110-F180AE8AB042}"/>
                  </a:ext>
                </a:extLst>
              </p:cNvPr>
              <p:cNvSpPr txBox="1">
                <a:spLocks/>
              </p:cNvSpPr>
              <p:nvPr/>
            </p:nvSpPr>
            <p:spPr>
              <a:xfrm>
                <a:off x="599077" y="3736394"/>
                <a:ext cx="1975944" cy="197167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dirty="0">
                    <a:latin typeface="Tenorite" pitchFamily="2" charset="0"/>
                    <a:ea typeface="Verdana" panose="020B0604030504040204" pitchFamily="34" charset="0"/>
                    <a:cs typeface="Verdana" panose="020B0604030504040204" pitchFamily="34" charset="0"/>
                  </a:rPr>
                  <a:t>p</a:t>
                </a:r>
                <a:endParaRPr lang="en-AU" sz="9600" dirty="0">
                  <a:latin typeface="Tenorite" pitchFamily="2" charset="0"/>
                  <a:ea typeface="Verdana" panose="020B0604030504040204" pitchFamily="34" charset="0"/>
                  <a:cs typeface="Verdana" panose="020B0604030504040204" pitchFamily="34" charset="0"/>
                </a:endParaRPr>
              </a:p>
            </p:txBody>
          </p:sp>
        </p:grpSp>
        <p:grpSp>
          <p:nvGrpSpPr>
            <p:cNvPr id="6" name="Group 5">
              <a:extLst>
                <a:ext uri="{FF2B5EF4-FFF2-40B4-BE49-F238E27FC236}">
                  <a16:creationId xmlns:a16="http://schemas.microsoft.com/office/drawing/2014/main" id="{51706CC4-C0FB-6809-167E-368CA76568F2}"/>
                </a:ext>
              </a:extLst>
            </p:cNvPr>
            <p:cNvGrpSpPr>
              <a:grpSpLocks noChangeAspect="1"/>
            </p:cNvGrpSpPr>
            <p:nvPr/>
          </p:nvGrpSpPr>
          <p:grpSpPr>
            <a:xfrm>
              <a:off x="3221557" y="1312870"/>
              <a:ext cx="1442443" cy="1443604"/>
              <a:chOff x="599076" y="3682139"/>
              <a:chExt cx="1975945" cy="2001737"/>
            </a:xfrm>
          </p:grpSpPr>
          <p:sp>
            <p:nvSpPr>
              <p:cNvPr id="29" name="Rounded Rectangle 15">
                <a:extLst>
                  <a:ext uri="{FF2B5EF4-FFF2-40B4-BE49-F238E27FC236}">
                    <a16:creationId xmlns:a16="http://schemas.microsoft.com/office/drawing/2014/main" id="{0D88357C-FA48-A4D6-5E67-01F1192D722D}"/>
                  </a:ext>
                </a:extLst>
              </p:cNvPr>
              <p:cNvSpPr/>
              <p:nvPr/>
            </p:nvSpPr>
            <p:spPr>
              <a:xfrm>
                <a:off x="599076" y="3883383"/>
                <a:ext cx="1975945" cy="180049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0" name="Content Placeholder 2">
                <a:extLst>
                  <a:ext uri="{FF2B5EF4-FFF2-40B4-BE49-F238E27FC236}">
                    <a16:creationId xmlns:a16="http://schemas.microsoft.com/office/drawing/2014/main" id="{28DAEDFF-DB9D-BE56-29EA-9B9D6DB933FC}"/>
                  </a:ext>
                </a:extLst>
              </p:cNvPr>
              <p:cNvSpPr txBox="1">
                <a:spLocks/>
              </p:cNvSpPr>
              <p:nvPr/>
            </p:nvSpPr>
            <p:spPr>
              <a:xfrm>
                <a:off x="599077" y="3682139"/>
                <a:ext cx="1975944" cy="1971680"/>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g</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7" name="Group 6">
              <a:extLst>
                <a:ext uri="{FF2B5EF4-FFF2-40B4-BE49-F238E27FC236}">
                  <a16:creationId xmlns:a16="http://schemas.microsoft.com/office/drawing/2014/main" id="{8947B843-C152-6835-17BA-A45DE8E492BA}"/>
                </a:ext>
              </a:extLst>
            </p:cNvPr>
            <p:cNvGrpSpPr>
              <a:grpSpLocks noChangeAspect="1"/>
            </p:cNvGrpSpPr>
            <p:nvPr/>
          </p:nvGrpSpPr>
          <p:grpSpPr>
            <a:xfrm>
              <a:off x="4972035" y="1378628"/>
              <a:ext cx="1442443" cy="1421928"/>
              <a:chOff x="599076" y="3773320"/>
              <a:chExt cx="1975945" cy="1971679"/>
            </a:xfrm>
          </p:grpSpPr>
          <p:sp>
            <p:nvSpPr>
              <p:cNvPr id="27" name="Rounded Rectangle 20">
                <a:extLst>
                  <a:ext uri="{FF2B5EF4-FFF2-40B4-BE49-F238E27FC236}">
                    <a16:creationId xmlns:a16="http://schemas.microsoft.com/office/drawing/2014/main" id="{F8B5B9E8-78FE-7839-53CC-5F5D33700D9C}"/>
                  </a:ext>
                </a:extLst>
              </p:cNvPr>
              <p:cNvSpPr/>
              <p:nvPr/>
            </p:nvSpPr>
            <p:spPr>
              <a:xfrm>
                <a:off x="599076" y="3883383"/>
                <a:ext cx="1975945" cy="180049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8" name="Content Placeholder 2">
                <a:extLst>
                  <a:ext uri="{FF2B5EF4-FFF2-40B4-BE49-F238E27FC236}">
                    <a16:creationId xmlns:a16="http://schemas.microsoft.com/office/drawing/2014/main" id="{729E5DDF-3B49-3824-EBBC-F62C578840A4}"/>
                  </a:ext>
                </a:extLst>
              </p:cNvPr>
              <p:cNvSpPr txBox="1">
                <a:spLocks/>
              </p:cNvSpPr>
              <p:nvPr/>
            </p:nvSpPr>
            <p:spPr>
              <a:xfrm>
                <a:off x="599077" y="3773320"/>
                <a:ext cx="1975944" cy="197167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9600">
                    <a:latin typeface="Tenorite" pitchFamily="2" charset="0"/>
                    <a:ea typeface="Verdana" panose="020B0604030504040204" pitchFamily="34" charset="0"/>
                    <a:cs typeface="Verdana" panose="020B0604030504040204" pitchFamily="34" charset="0"/>
                  </a:rPr>
                  <a:t>t</a:t>
                </a:r>
              </a:p>
            </p:txBody>
          </p:sp>
        </p:grpSp>
        <p:grpSp>
          <p:nvGrpSpPr>
            <p:cNvPr id="8" name="Group 7">
              <a:extLst>
                <a:ext uri="{FF2B5EF4-FFF2-40B4-BE49-F238E27FC236}">
                  <a16:creationId xmlns:a16="http://schemas.microsoft.com/office/drawing/2014/main" id="{41A42719-CF98-68A5-B0E7-F7DEE2657670}"/>
                </a:ext>
              </a:extLst>
            </p:cNvPr>
            <p:cNvGrpSpPr>
              <a:grpSpLocks noChangeAspect="1"/>
            </p:cNvGrpSpPr>
            <p:nvPr/>
          </p:nvGrpSpPr>
          <p:grpSpPr>
            <a:xfrm>
              <a:off x="1471079" y="3024764"/>
              <a:ext cx="1442443" cy="1475107"/>
              <a:chOff x="599076" y="3883383"/>
              <a:chExt cx="1975945" cy="2045421"/>
            </a:xfrm>
          </p:grpSpPr>
          <p:sp>
            <p:nvSpPr>
              <p:cNvPr id="25" name="Rounded Rectangle 23">
                <a:extLst>
                  <a:ext uri="{FF2B5EF4-FFF2-40B4-BE49-F238E27FC236}">
                    <a16:creationId xmlns:a16="http://schemas.microsoft.com/office/drawing/2014/main" id="{C82CD0EB-F4AB-3FBE-0FBE-2ADEB042E3FA}"/>
                  </a:ext>
                </a:extLst>
              </p:cNvPr>
              <p:cNvSpPr/>
              <p:nvPr/>
            </p:nvSpPr>
            <p:spPr>
              <a:xfrm>
                <a:off x="599076" y="3883383"/>
                <a:ext cx="1975945" cy="180049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6" name="Content Placeholder 2">
                <a:extLst>
                  <a:ext uri="{FF2B5EF4-FFF2-40B4-BE49-F238E27FC236}">
                    <a16:creationId xmlns:a16="http://schemas.microsoft.com/office/drawing/2014/main" id="{F2836FE0-3542-2F6F-AE84-354E32CB70FC}"/>
                  </a:ext>
                </a:extLst>
              </p:cNvPr>
              <p:cNvSpPr txBox="1">
                <a:spLocks/>
              </p:cNvSpPr>
              <p:nvPr/>
            </p:nvSpPr>
            <p:spPr>
              <a:xfrm>
                <a:off x="599077" y="3957122"/>
                <a:ext cx="1975944" cy="197168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dirty="0">
                    <a:latin typeface="Tenorite" pitchFamily="2" charset="0"/>
                    <a:ea typeface="Verdana" panose="020B0604030504040204" pitchFamily="34" charset="0"/>
                    <a:cs typeface="Verdana" panose="020B0604030504040204" pitchFamily="34" charset="0"/>
                  </a:rPr>
                  <a:t>h</a:t>
                </a:r>
                <a:endParaRPr lang="en-AU" sz="9600" dirty="0">
                  <a:latin typeface="Tenorite" pitchFamily="2" charset="0"/>
                  <a:ea typeface="Verdana" panose="020B0604030504040204" pitchFamily="34" charset="0"/>
                  <a:cs typeface="Verdana" panose="020B0604030504040204" pitchFamily="34" charset="0"/>
                </a:endParaRPr>
              </a:p>
            </p:txBody>
          </p:sp>
        </p:grpSp>
        <p:grpSp>
          <p:nvGrpSpPr>
            <p:cNvPr id="9" name="Group 8">
              <a:extLst>
                <a:ext uri="{FF2B5EF4-FFF2-40B4-BE49-F238E27FC236}">
                  <a16:creationId xmlns:a16="http://schemas.microsoft.com/office/drawing/2014/main" id="{AF62505A-B501-C55A-81A9-E79527409B9A}"/>
                </a:ext>
              </a:extLst>
            </p:cNvPr>
            <p:cNvGrpSpPr>
              <a:grpSpLocks noChangeAspect="1"/>
            </p:cNvGrpSpPr>
            <p:nvPr/>
          </p:nvGrpSpPr>
          <p:grpSpPr>
            <a:xfrm>
              <a:off x="3221556" y="3024767"/>
              <a:ext cx="1442443" cy="1429507"/>
              <a:chOff x="599076" y="3883383"/>
              <a:chExt cx="1975945" cy="1982188"/>
            </a:xfrm>
          </p:grpSpPr>
          <p:sp>
            <p:nvSpPr>
              <p:cNvPr id="23" name="Rounded Rectangle 26">
                <a:extLst>
                  <a:ext uri="{FF2B5EF4-FFF2-40B4-BE49-F238E27FC236}">
                    <a16:creationId xmlns:a16="http://schemas.microsoft.com/office/drawing/2014/main" id="{BE84EBF4-330A-A7EB-DCEB-B652031C8152}"/>
                  </a:ext>
                </a:extLst>
              </p:cNvPr>
              <p:cNvSpPr/>
              <p:nvPr/>
            </p:nvSpPr>
            <p:spPr>
              <a:xfrm>
                <a:off x="599076" y="3883383"/>
                <a:ext cx="1975945" cy="180049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4" name="Content Placeholder 2">
                <a:extLst>
                  <a:ext uri="{FF2B5EF4-FFF2-40B4-BE49-F238E27FC236}">
                    <a16:creationId xmlns:a16="http://schemas.microsoft.com/office/drawing/2014/main" id="{5315D0E8-BFBD-C106-6219-556D29EB1696}"/>
                  </a:ext>
                </a:extLst>
              </p:cNvPr>
              <p:cNvSpPr txBox="1">
                <a:spLocks/>
              </p:cNvSpPr>
              <p:nvPr/>
            </p:nvSpPr>
            <p:spPr>
              <a:xfrm>
                <a:off x="599077" y="3893892"/>
                <a:ext cx="1975944" cy="197167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l</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0" name="Group 9">
              <a:extLst>
                <a:ext uri="{FF2B5EF4-FFF2-40B4-BE49-F238E27FC236}">
                  <a16:creationId xmlns:a16="http://schemas.microsoft.com/office/drawing/2014/main" id="{D34A2243-D641-6CBB-3090-860689FC36AC}"/>
                </a:ext>
              </a:extLst>
            </p:cNvPr>
            <p:cNvGrpSpPr>
              <a:grpSpLocks noChangeAspect="1"/>
            </p:cNvGrpSpPr>
            <p:nvPr/>
          </p:nvGrpSpPr>
          <p:grpSpPr>
            <a:xfrm>
              <a:off x="4972034" y="3024766"/>
              <a:ext cx="1442443" cy="1322699"/>
              <a:chOff x="599076" y="3883383"/>
              <a:chExt cx="1975945" cy="1834086"/>
            </a:xfrm>
          </p:grpSpPr>
          <p:sp>
            <p:nvSpPr>
              <p:cNvPr id="21" name="Rounded Rectangle 29">
                <a:extLst>
                  <a:ext uri="{FF2B5EF4-FFF2-40B4-BE49-F238E27FC236}">
                    <a16:creationId xmlns:a16="http://schemas.microsoft.com/office/drawing/2014/main" id="{F769F91E-31E3-1ACF-B68F-B59A5CA7DB6A}"/>
                  </a:ext>
                </a:extLst>
              </p:cNvPr>
              <p:cNvSpPr/>
              <p:nvPr/>
            </p:nvSpPr>
            <p:spPr>
              <a:xfrm>
                <a:off x="599076" y="3883383"/>
                <a:ext cx="1975945" cy="180049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2" name="Content Placeholder 2">
                <a:extLst>
                  <a:ext uri="{FF2B5EF4-FFF2-40B4-BE49-F238E27FC236}">
                    <a16:creationId xmlns:a16="http://schemas.microsoft.com/office/drawing/2014/main" id="{76A09FAC-97F1-CAD6-8BBC-A417097A0B1B}"/>
                  </a:ext>
                </a:extLst>
              </p:cNvPr>
              <p:cNvSpPr txBox="1">
                <a:spLocks/>
              </p:cNvSpPr>
              <p:nvPr/>
            </p:nvSpPr>
            <p:spPr>
              <a:xfrm>
                <a:off x="599077" y="3893892"/>
                <a:ext cx="1975944" cy="18235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d</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1" name="Group 10">
              <a:extLst>
                <a:ext uri="{FF2B5EF4-FFF2-40B4-BE49-F238E27FC236}">
                  <a16:creationId xmlns:a16="http://schemas.microsoft.com/office/drawing/2014/main" id="{4C0ECF6E-E8EA-1D13-177E-80100997D4E2}"/>
                </a:ext>
              </a:extLst>
            </p:cNvPr>
            <p:cNvGrpSpPr>
              <a:grpSpLocks noChangeAspect="1"/>
            </p:cNvGrpSpPr>
            <p:nvPr/>
          </p:nvGrpSpPr>
          <p:grpSpPr>
            <a:xfrm>
              <a:off x="8580182" y="2463345"/>
              <a:ext cx="1442442" cy="1473531"/>
              <a:chOff x="9016304" y="3396112"/>
              <a:chExt cx="1975944" cy="2043225"/>
            </a:xfrm>
          </p:grpSpPr>
          <p:sp>
            <p:nvSpPr>
              <p:cNvPr id="19" name="Oval 18">
                <a:extLst>
                  <a:ext uri="{FF2B5EF4-FFF2-40B4-BE49-F238E27FC236}">
                    <a16:creationId xmlns:a16="http://schemas.microsoft.com/office/drawing/2014/main" id="{7A1C7925-0EC3-6CE2-A43D-D2D190073E86}"/>
                  </a:ext>
                </a:extLst>
              </p:cNvPr>
              <p:cNvSpPr/>
              <p:nvPr/>
            </p:nvSpPr>
            <p:spPr>
              <a:xfrm>
                <a:off x="9109285" y="3396112"/>
                <a:ext cx="1789984" cy="183805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Content Placeholder 2">
                <a:extLst>
                  <a:ext uri="{FF2B5EF4-FFF2-40B4-BE49-F238E27FC236}">
                    <a16:creationId xmlns:a16="http://schemas.microsoft.com/office/drawing/2014/main" id="{A3E4CA66-1302-120A-50B4-DB56B0D6F659}"/>
                  </a:ext>
                </a:extLst>
              </p:cNvPr>
              <p:cNvSpPr txBox="1">
                <a:spLocks/>
              </p:cNvSpPr>
              <p:nvPr/>
            </p:nvSpPr>
            <p:spPr>
              <a:xfrm>
                <a:off x="9016304" y="3467664"/>
                <a:ext cx="1975944" cy="19716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9600" dirty="0">
                    <a:latin typeface="Tenorite" pitchFamily="2" charset="0"/>
                    <a:ea typeface="Verdana" panose="020B0604030504040204" pitchFamily="34" charset="0"/>
                    <a:cs typeface="Verdana" panose="020B0604030504040204" pitchFamily="34" charset="0"/>
                  </a:rPr>
                  <a:t>o</a:t>
                </a:r>
              </a:p>
            </p:txBody>
          </p:sp>
        </p:grpSp>
        <p:grpSp>
          <p:nvGrpSpPr>
            <p:cNvPr id="13" name="Group 12">
              <a:extLst>
                <a:ext uri="{FF2B5EF4-FFF2-40B4-BE49-F238E27FC236}">
                  <a16:creationId xmlns:a16="http://schemas.microsoft.com/office/drawing/2014/main" id="{F0798D0C-78AF-F8E5-922C-3E7236936F95}"/>
                </a:ext>
              </a:extLst>
            </p:cNvPr>
            <p:cNvGrpSpPr/>
            <p:nvPr/>
          </p:nvGrpSpPr>
          <p:grpSpPr>
            <a:xfrm>
              <a:off x="3555972" y="6035858"/>
              <a:ext cx="4903075" cy="0"/>
              <a:chOff x="2890345" y="6253655"/>
              <a:chExt cx="4903075" cy="0"/>
            </a:xfrm>
          </p:grpSpPr>
          <p:cxnSp>
            <p:nvCxnSpPr>
              <p:cNvPr id="14" name="Straight Connector 13">
                <a:extLst>
                  <a:ext uri="{FF2B5EF4-FFF2-40B4-BE49-F238E27FC236}">
                    <a16:creationId xmlns:a16="http://schemas.microsoft.com/office/drawing/2014/main" id="{3377F290-7409-B176-5DB3-CB3722301950}"/>
                  </a:ext>
                </a:extLst>
              </p:cNvPr>
              <p:cNvCxnSpPr>
                <a:cxnSpLocks/>
              </p:cNvCxnSpPr>
              <p:nvPr/>
            </p:nvCxnSpPr>
            <p:spPr>
              <a:xfrm>
                <a:off x="2890345" y="6253655"/>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1978C560-05A4-ECC9-2700-BA361734C208}"/>
                  </a:ext>
                </a:extLst>
              </p:cNvPr>
              <p:cNvCxnSpPr>
                <a:cxnSpLocks/>
              </p:cNvCxnSpPr>
              <p:nvPr/>
            </p:nvCxnSpPr>
            <p:spPr>
              <a:xfrm>
                <a:off x="4590393" y="6253655"/>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CFA48381-8731-031A-DFC9-2DCA5D8AD1E7}"/>
                  </a:ext>
                </a:extLst>
              </p:cNvPr>
              <p:cNvCxnSpPr>
                <a:cxnSpLocks/>
              </p:cNvCxnSpPr>
              <p:nvPr/>
            </p:nvCxnSpPr>
            <p:spPr>
              <a:xfrm>
                <a:off x="6290441" y="6253655"/>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grpSp>
      </p:grpSp>
    </p:spTree>
    <p:extLst>
      <p:ext uri="{BB962C8B-B14F-4D97-AF65-F5344CB8AC3E}">
        <p14:creationId xmlns:p14="http://schemas.microsoft.com/office/powerpoint/2010/main" val="29225074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20CFF-B70F-D447-BB68-FCF1F709DD0A}"/>
              </a:ext>
            </a:extLst>
          </p:cNvPr>
          <p:cNvSpPr>
            <a:spLocks noGrp="1"/>
          </p:cNvSpPr>
          <p:nvPr>
            <p:ph type="title"/>
          </p:nvPr>
        </p:nvSpPr>
        <p:spPr>
          <a:xfrm>
            <a:off x="0" y="-800201"/>
            <a:ext cx="9464722" cy="625578"/>
          </a:xfrm>
        </p:spPr>
        <p:txBody>
          <a:bodyPr/>
          <a:lstStyle/>
          <a:p>
            <a:r>
              <a:rPr lang="en-US" sz="800">
                <a:solidFill>
                  <a:srgbClr val="E2E8E9"/>
                </a:solidFill>
                <a:latin typeface="+mn-lt"/>
              </a:rPr>
              <a:t>Slide 14 Learning intention and success criteria</a:t>
            </a:r>
          </a:p>
        </p:txBody>
      </p:sp>
      <p:sp>
        <p:nvSpPr>
          <p:cNvPr id="7" name="TextBox 6">
            <a:extLst>
              <a:ext uri="{FF2B5EF4-FFF2-40B4-BE49-F238E27FC236}">
                <a16:creationId xmlns:a16="http://schemas.microsoft.com/office/drawing/2014/main" id="{CFFA9DF0-36EC-48D2-A45D-2146B2C95C84}"/>
              </a:ext>
            </a:extLst>
          </p:cNvPr>
          <p:cNvSpPr txBox="1"/>
          <p:nvPr/>
        </p:nvSpPr>
        <p:spPr>
          <a:xfrm>
            <a:off x="948520" y="3625735"/>
            <a:ext cx="9464722" cy="2139047"/>
          </a:xfrm>
          <a:prstGeom prst="rect">
            <a:avLst/>
          </a:prstGeom>
          <a:noFill/>
        </p:spPr>
        <p:txBody>
          <a:bodyPr wrap="square">
            <a:spAutoFit/>
          </a:bodyPr>
          <a:lstStyle/>
          <a:p>
            <a:pPr marR="0" lvl="0" algn="l" defTabSz="914400" rtl="0" eaLnBrk="1" fontAlgn="auto" latinLnBrk="0" hangingPunct="1">
              <a:lnSpc>
                <a:spcPct val="90000"/>
              </a:lnSpc>
              <a:spcBef>
                <a:spcPts val="1000"/>
              </a:spcBef>
              <a:spcAft>
                <a:spcPts val="0"/>
              </a:spcAft>
              <a:buClrTx/>
              <a:buSzTx/>
              <a:tabLst/>
              <a:defRPr/>
            </a:pPr>
            <a:r>
              <a:rPr kumimoji="0" lang="en-US" sz="3000" b="0" i="0" u="none" strike="noStrike" kern="1200" cap="none" spc="0" normalizeH="0" baseline="0" noProof="0">
                <a:ln>
                  <a:noFill/>
                </a:ln>
                <a:solidFill>
                  <a:srgbClr val="0E1E42"/>
                </a:solidFill>
                <a:effectLst/>
                <a:uLnTx/>
                <a:uFillTx/>
                <a:latin typeface="Calibri" panose="020F0502020204030204"/>
                <a:ea typeface="+mn-ea"/>
                <a:cs typeface="+mn-cs"/>
              </a:rPr>
              <a:t>I will know I have been successful if I can:</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000" b="0" i="0" u="none" strike="noStrike" kern="1200" cap="none" spc="0" normalizeH="0" baseline="0" noProof="0">
                <a:ln>
                  <a:noFill/>
                </a:ln>
                <a:solidFill>
                  <a:prstClr val="black"/>
                </a:solidFill>
                <a:effectLst/>
                <a:uLnTx/>
                <a:uFillTx/>
                <a:latin typeface="Calibri" panose="020F0502020204030204"/>
                <a:ea typeface="+mn-ea"/>
                <a:cs typeface="+mn-cs"/>
              </a:rPr>
              <a:t>identify short vowel sounds</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sz="3000">
                <a:solidFill>
                  <a:prstClr val="black"/>
                </a:solidFill>
                <a:latin typeface="Calibri" panose="020F0502020204030204"/>
              </a:rPr>
              <a:t>read words with short vowel sounds</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sz="3000">
                <a:solidFill>
                  <a:prstClr val="black"/>
                </a:solidFill>
                <a:latin typeface="Calibri" panose="020F0502020204030204"/>
              </a:rPr>
              <a:t>spell words with short vowel sounds.</a:t>
            </a:r>
            <a:endParaRPr kumimoji="0" lang="en-US" sz="3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ustDataLst>
      <p:tags r:id="rId1"/>
    </p:custDataLst>
    <p:extLst>
      <p:ext uri="{BB962C8B-B14F-4D97-AF65-F5344CB8AC3E}">
        <p14:creationId xmlns:p14="http://schemas.microsoft.com/office/powerpoint/2010/main" val="4379839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5CD57D-C7D1-C1D5-E157-2FF7F6117ECC}"/>
              </a:ext>
            </a:extLst>
          </p:cNvPr>
          <p:cNvSpPr>
            <a:spLocks noGrp="1"/>
          </p:cNvSpPr>
          <p:nvPr>
            <p:ph type="title" idx="4294967295"/>
          </p:nvPr>
        </p:nvSpPr>
        <p:spPr/>
        <p:txBody>
          <a:bodyPr/>
          <a:lstStyle/>
          <a:p>
            <a:r>
              <a:rPr lang="en-AU" dirty="0"/>
              <a:t>Slide 15 I do</a:t>
            </a:r>
          </a:p>
        </p:txBody>
      </p:sp>
      <p:pic>
        <p:nvPicPr>
          <p:cNvPr id="21" name="Picture 20" descr="Icon to represent short vowel sound">
            <a:extLst>
              <a:ext uri="{FF2B5EF4-FFF2-40B4-BE49-F238E27FC236}">
                <a16:creationId xmlns:a16="http://schemas.microsoft.com/office/drawing/2014/main" id="{8A07D7D0-E71F-1511-9AA7-F79F5B1767D0}"/>
              </a:ext>
            </a:extLst>
          </p:cNvPr>
          <p:cNvPicPr>
            <a:picLocks noChangeAspect="1"/>
          </p:cNvPicPr>
          <p:nvPr/>
        </p:nvPicPr>
        <p:blipFill>
          <a:blip r:embed="rId3" r:link="rId4">
            <a:extLst>
              <a:ext uri="{28A0092B-C50C-407E-A947-70E740481C1C}">
                <a14:useLocalDpi xmlns:a14="http://schemas.microsoft.com/office/drawing/2010/main" val="0"/>
              </a:ext>
            </a:extLst>
          </a:blip>
          <a:stretch>
            <a:fillRect/>
          </a:stretch>
        </p:blipFill>
        <p:spPr>
          <a:xfrm>
            <a:off x="5091953" y="1073523"/>
            <a:ext cx="2008094" cy="2008094"/>
          </a:xfrm>
          <a:prstGeom prst="rect">
            <a:avLst/>
          </a:prstGeom>
        </p:spPr>
      </p:pic>
      <p:grpSp>
        <p:nvGrpSpPr>
          <p:cNvPr id="20" name="Group 19" descr="Vowel letters a e i o u">
            <a:extLst>
              <a:ext uri="{FF2B5EF4-FFF2-40B4-BE49-F238E27FC236}">
                <a16:creationId xmlns:a16="http://schemas.microsoft.com/office/drawing/2014/main" id="{6AA33990-2C75-0F56-F8FD-62B05B387865}"/>
              </a:ext>
            </a:extLst>
          </p:cNvPr>
          <p:cNvGrpSpPr/>
          <p:nvPr/>
        </p:nvGrpSpPr>
        <p:grpSpPr>
          <a:xfrm>
            <a:off x="925824" y="3749490"/>
            <a:ext cx="10340351" cy="1458861"/>
            <a:chOff x="925825" y="3603810"/>
            <a:chExt cx="10340351" cy="1458861"/>
          </a:xfrm>
        </p:grpSpPr>
        <p:grpSp>
          <p:nvGrpSpPr>
            <p:cNvPr id="5" name="Group 4">
              <a:extLst>
                <a:ext uri="{FF2B5EF4-FFF2-40B4-BE49-F238E27FC236}">
                  <a16:creationId xmlns:a16="http://schemas.microsoft.com/office/drawing/2014/main" id="{51B9B4BE-D438-5BA2-8060-F8C8D2ED43FD}"/>
                </a:ext>
              </a:extLst>
            </p:cNvPr>
            <p:cNvGrpSpPr>
              <a:grpSpLocks noChangeAspect="1"/>
            </p:cNvGrpSpPr>
            <p:nvPr/>
          </p:nvGrpSpPr>
          <p:grpSpPr>
            <a:xfrm>
              <a:off x="925825" y="3603810"/>
              <a:ext cx="1442442" cy="1458861"/>
              <a:chOff x="9233326" y="1886796"/>
              <a:chExt cx="1975944" cy="2022886"/>
            </a:xfrm>
          </p:grpSpPr>
          <p:sp>
            <p:nvSpPr>
              <p:cNvPr id="6" name="Oval 5">
                <a:extLst>
                  <a:ext uri="{FF2B5EF4-FFF2-40B4-BE49-F238E27FC236}">
                    <a16:creationId xmlns:a16="http://schemas.microsoft.com/office/drawing/2014/main" id="{AEB7E587-EBD3-529F-0DA1-F2E919A0F78B}"/>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2">
                <a:extLst>
                  <a:ext uri="{FF2B5EF4-FFF2-40B4-BE49-F238E27FC236}">
                    <a16:creationId xmlns:a16="http://schemas.microsoft.com/office/drawing/2014/main" id="{27978E2F-05C3-D2F0-565F-9801EBBBDE36}"/>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a</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8" name="Group 7">
              <a:extLst>
                <a:ext uri="{FF2B5EF4-FFF2-40B4-BE49-F238E27FC236}">
                  <a16:creationId xmlns:a16="http://schemas.microsoft.com/office/drawing/2014/main" id="{62030DF7-988B-442B-D866-FFF20C70B31B}"/>
                </a:ext>
              </a:extLst>
            </p:cNvPr>
            <p:cNvGrpSpPr>
              <a:grpSpLocks noChangeAspect="1"/>
            </p:cNvGrpSpPr>
            <p:nvPr/>
          </p:nvGrpSpPr>
          <p:grpSpPr>
            <a:xfrm>
              <a:off x="3150302" y="3603810"/>
              <a:ext cx="1442442" cy="1458861"/>
              <a:chOff x="9233326" y="1886796"/>
              <a:chExt cx="1975944" cy="2022886"/>
            </a:xfrm>
          </p:grpSpPr>
          <p:sp>
            <p:nvSpPr>
              <p:cNvPr id="9" name="Oval 8">
                <a:extLst>
                  <a:ext uri="{FF2B5EF4-FFF2-40B4-BE49-F238E27FC236}">
                    <a16:creationId xmlns:a16="http://schemas.microsoft.com/office/drawing/2014/main" id="{F7A85438-4683-C8A3-DAA7-36E16F6CA830}"/>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0B66131A-82D6-07CD-B62D-7A97F765D704}"/>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e</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1" name="Group 10">
              <a:extLst>
                <a:ext uri="{FF2B5EF4-FFF2-40B4-BE49-F238E27FC236}">
                  <a16:creationId xmlns:a16="http://schemas.microsoft.com/office/drawing/2014/main" id="{1CCA2EC6-9420-3EE6-EE15-7337AC06EBC6}"/>
                </a:ext>
              </a:extLst>
            </p:cNvPr>
            <p:cNvGrpSpPr>
              <a:grpSpLocks noChangeAspect="1"/>
            </p:cNvGrpSpPr>
            <p:nvPr/>
          </p:nvGrpSpPr>
          <p:grpSpPr>
            <a:xfrm>
              <a:off x="5374779" y="3603810"/>
              <a:ext cx="1442442" cy="1458861"/>
              <a:chOff x="9233326" y="1942740"/>
              <a:chExt cx="1975944" cy="2022886"/>
            </a:xfrm>
          </p:grpSpPr>
          <p:sp>
            <p:nvSpPr>
              <p:cNvPr id="12" name="Oval 11">
                <a:extLst>
                  <a:ext uri="{FF2B5EF4-FFF2-40B4-BE49-F238E27FC236}">
                    <a16:creationId xmlns:a16="http://schemas.microsoft.com/office/drawing/2014/main" id="{8494F07A-1B44-27E2-A66D-3EE256B18E88}"/>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ontent Placeholder 2">
                <a:extLst>
                  <a:ext uri="{FF2B5EF4-FFF2-40B4-BE49-F238E27FC236}">
                    <a16:creationId xmlns:a16="http://schemas.microsoft.com/office/drawing/2014/main" id="{045D4E52-53AA-B43F-A485-FDB07BC8C5C9}"/>
                  </a:ext>
                </a:extLst>
              </p:cNvPr>
              <p:cNvSpPr txBox="1">
                <a:spLocks/>
              </p:cNvSpPr>
              <p:nvPr/>
            </p:nvSpPr>
            <p:spPr>
              <a:xfrm>
                <a:off x="9233326" y="1942740"/>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err="1">
                    <a:latin typeface="Tenorite" pitchFamily="2" charset="0"/>
                    <a:ea typeface="Verdana" panose="020B0604030504040204" pitchFamily="34" charset="0"/>
                    <a:cs typeface="Verdana" panose="020B0604030504040204" pitchFamily="34" charset="0"/>
                  </a:rPr>
                  <a:t>i</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4" name="Group 13">
              <a:extLst>
                <a:ext uri="{FF2B5EF4-FFF2-40B4-BE49-F238E27FC236}">
                  <a16:creationId xmlns:a16="http://schemas.microsoft.com/office/drawing/2014/main" id="{4ECB219C-C3A6-75F9-4947-CCAB1EBE44BD}"/>
                </a:ext>
              </a:extLst>
            </p:cNvPr>
            <p:cNvGrpSpPr>
              <a:grpSpLocks noChangeAspect="1"/>
            </p:cNvGrpSpPr>
            <p:nvPr/>
          </p:nvGrpSpPr>
          <p:grpSpPr>
            <a:xfrm>
              <a:off x="7599256" y="3603810"/>
              <a:ext cx="1442442" cy="1458861"/>
              <a:chOff x="9233326" y="1886796"/>
              <a:chExt cx="1975944" cy="2022886"/>
            </a:xfrm>
          </p:grpSpPr>
          <p:sp>
            <p:nvSpPr>
              <p:cNvPr id="15" name="Oval 14">
                <a:extLst>
                  <a:ext uri="{FF2B5EF4-FFF2-40B4-BE49-F238E27FC236}">
                    <a16:creationId xmlns:a16="http://schemas.microsoft.com/office/drawing/2014/main" id="{21D4950C-56AF-5DB0-1251-0601A623137E}"/>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ontent Placeholder 2">
                <a:extLst>
                  <a:ext uri="{FF2B5EF4-FFF2-40B4-BE49-F238E27FC236}">
                    <a16:creationId xmlns:a16="http://schemas.microsoft.com/office/drawing/2014/main" id="{DA8D51A0-E38F-92AE-B6FD-12F8F492290B}"/>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o</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7" name="Group 16">
              <a:extLst>
                <a:ext uri="{FF2B5EF4-FFF2-40B4-BE49-F238E27FC236}">
                  <a16:creationId xmlns:a16="http://schemas.microsoft.com/office/drawing/2014/main" id="{810BC1A9-A2C0-7B91-50AD-C92639B461BE}"/>
                </a:ext>
              </a:extLst>
            </p:cNvPr>
            <p:cNvGrpSpPr>
              <a:grpSpLocks noChangeAspect="1"/>
            </p:cNvGrpSpPr>
            <p:nvPr/>
          </p:nvGrpSpPr>
          <p:grpSpPr>
            <a:xfrm>
              <a:off x="9823734" y="3603810"/>
              <a:ext cx="1442442" cy="1458861"/>
              <a:chOff x="9233326" y="1886796"/>
              <a:chExt cx="1975944" cy="2022886"/>
            </a:xfrm>
          </p:grpSpPr>
          <p:sp>
            <p:nvSpPr>
              <p:cNvPr id="18" name="Oval 17">
                <a:extLst>
                  <a:ext uri="{FF2B5EF4-FFF2-40B4-BE49-F238E27FC236}">
                    <a16:creationId xmlns:a16="http://schemas.microsoft.com/office/drawing/2014/main" id="{2818750E-B940-CE23-0914-A16420E12B17}"/>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ontent Placeholder 2">
                <a:extLst>
                  <a:ext uri="{FF2B5EF4-FFF2-40B4-BE49-F238E27FC236}">
                    <a16:creationId xmlns:a16="http://schemas.microsoft.com/office/drawing/2014/main" id="{86287201-8E11-B0E5-5903-A45115DF549B}"/>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u</a:t>
                </a:r>
                <a:endParaRPr lang="en-AU" sz="9600">
                  <a:latin typeface="Tenorite" pitchFamily="2" charset="0"/>
                  <a:ea typeface="Verdana" panose="020B0604030504040204" pitchFamily="34" charset="0"/>
                  <a:cs typeface="Verdana" panose="020B0604030504040204" pitchFamily="34" charset="0"/>
                </a:endParaRPr>
              </a:p>
            </p:txBody>
          </p:sp>
        </p:grpSp>
      </p:grpSp>
    </p:spTree>
    <p:extLst>
      <p:ext uri="{BB962C8B-B14F-4D97-AF65-F5344CB8AC3E}">
        <p14:creationId xmlns:p14="http://schemas.microsoft.com/office/powerpoint/2010/main" val="2355857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A61FA0-0F3D-6456-DB55-082416ACFBBE}"/>
              </a:ext>
            </a:extLst>
          </p:cNvPr>
          <p:cNvSpPr>
            <a:spLocks noGrp="1"/>
          </p:cNvSpPr>
          <p:nvPr>
            <p:ph type="title" idx="4294967295"/>
          </p:nvPr>
        </p:nvSpPr>
        <p:spPr/>
        <p:txBody>
          <a:bodyPr/>
          <a:lstStyle/>
          <a:p>
            <a:r>
              <a:rPr lang="en-AU" dirty="0"/>
              <a:t>Slide 16 We do</a:t>
            </a:r>
          </a:p>
        </p:txBody>
      </p:sp>
      <p:pic>
        <p:nvPicPr>
          <p:cNvPr id="21" name="Picture 20" descr="Icon to represent short vowel sounds">
            <a:extLst>
              <a:ext uri="{FF2B5EF4-FFF2-40B4-BE49-F238E27FC236}">
                <a16:creationId xmlns:a16="http://schemas.microsoft.com/office/drawing/2014/main" id="{8A07D7D0-E71F-1511-9AA7-F79F5B1767D0}"/>
              </a:ext>
            </a:extLst>
          </p:cNvPr>
          <p:cNvPicPr>
            <a:picLocks noChangeAspect="1"/>
          </p:cNvPicPr>
          <p:nvPr/>
        </p:nvPicPr>
        <p:blipFill>
          <a:blip r:embed="rId3" r:link="rId4">
            <a:extLst>
              <a:ext uri="{28A0092B-C50C-407E-A947-70E740481C1C}">
                <a14:useLocalDpi xmlns:a14="http://schemas.microsoft.com/office/drawing/2010/main" val="0"/>
              </a:ext>
            </a:extLst>
          </a:blip>
          <a:stretch>
            <a:fillRect/>
          </a:stretch>
        </p:blipFill>
        <p:spPr>
          <a:xfrm>
            <a:off x="5091953" y="1073523"/>
            <a:ext cx="2008094" cy="2008094"/>
          </a:xfrm>
          <a:prstGeom prst="rect">
            <a:avLst/>
          </a:prstGeom>
        </p:spPr>
      </p:pic>
      <p:grpSp>
        <p:nvGrpSpPr>
          <p:cNvPr id="20" name="Group 19" descr="Vowel letters a e i o u">
            <a:extLst>
              <a:ext uri="{FF2B5EF4-FFF2-40B4-BE49-F238E27FC236}">
                <a16:creationId xmlns:a16="http://schemas.microsoft.com/office/drawing/2014/main" id="{6AA33990-2C75-0F56-F8FD-62B05B387865}"/>
              </a:ext>
            </a:extLst>
          </p:cNvPr>
          <p:cNvGrpSpPr/>
          <p:nvPr/>
        </p:nvGrpSpPr>
        <p:grpSpPr>
          <a:xfrm>
            <a:off x="925824" y="3749490"/>
            <a:ext cx="10340351" cy="1458861"/>
            <a:chOff x="925825" y="3603810"/>
            <a:chExt cx="10340351" cy="1458861"/>
          </a:xfrm>
        </p:grpSpPr>
        <p:grpSp>
          <p:nvGrpSpPr>
            <p:cNvPr id="5" name="Group 4">
              <a:extLst>
                <a:ext uri="{FF2B5EF4-FFF2-40B4-BE49-F238E27FC236}">
                  <a16:creationId xmlns:a16="http://schemas.microsoft.com/office/drawing/2014/main" id="{51B9B4BE-D438-5BA2-8060-F8C8D2ED43FD}"/>
                </a:ext>
              </a:extLst>
            </p:cNvPr>
            <p:cNvGrpSpPr>
              <a:grpSpLocks noChangeAspect="1"/>
            </p:cNvGrpSpPr>
            <p:nvPr/>
          </p:nvGrpSpPr>
          <p:grpSpPr>
            <a:xfrm>
              <a:off x="925825" y="3603810"/>
              <a:ext cx="1442442" cy="1458861"/>
              <a:chOff x="9233326" y="1886796"/>
              <a:chExt cx="1975944" cy="2022886"/>
            </a:xfrm>
          </p:grpSpPr>
          <p:sp>
            <p:nvSpPr>
              <p:cNvPr id="6" name="Oval 5">
                <a:extLst>
                  <a:ext uri="{FF2B5EF4-FFF2-40B4-BE49-F238E27FC236}">
                    <a16:creationId xmlns:a16="http://schemas.microsoft.com/office/drawing/2014/main" id="{AEB7E587-EBD3-529F-0DA1-F2E919A0F78B}"/>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2">
                <a:extLst>
                  <a:ext uri="{FF2B5EF4-FFF2-40B4-BE49-F238E27FC236}">
                    <a16:creationId xmlns:a16="http://schemas.microsoft.com/office/drawing/2014/main" id="{27978E2F-05C3-D2F0-565F-9801EBBBDE36}"/>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a</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8" name="Group 7">
              <a:extLst>
                <a:ext uri="{FF2B5EF4-FFF2-40B4-BE49-F238E27FC236}">
                  <a16:creationId xmlns:a16="http://schemas.microsoft.com/office/drawing/2014/main" id="{62030DF7-988B-442B-D866-FFF20C70B31B}"/>
                </a:ext>
              </a:extLst>
            </p:cNvPr>
            <p:cNvGrpSpPr>
              <a:grpSpLocks noChangeAspect="1"/>
            </p:cNvGrpSpPr>
            <p:nvPr/>
          </p:nvGrpSpPr>
          <p:grpSpPr>
            <a:xfrm>
              <a:off x="3150302" y="3603810"/>
              <a:ext cx="1442442" cy="1458861"/>
              <a:chOff x="9233326" y="1886796"/>
              <a:chExt cx="1975944" cy="2022886"/>
            </a:xfrm>
          </p:grpSpPr>
          <p:sp>
            <p:nvSpPr>
              <p:cNvPr id="9" name="Oval 8">
                <a:extLst>
                  <a:ext uri="{FF2B5EF4-FFF2-40B4-BE49-F238E27FC236}">
                    <a16:creationId xmlns:a16="http://schemas.microsoft.com/office/drawing/2014/main" id="{F7A85438-4683-C8A3-DAA7-36E16F6CA830}"/>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0B66131A-82D6-07CD-B62D-7A97F765D704}"/>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e</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1" name="Group 10">
              <a:extLst>
                <a:ext uri="{FF2B5EF4-FFF2-40B4-BE49-F238E27FC236}">
                  <a16:creationId xmlns:a16="http://schemas.microsoft.com/office/drawing/2014/main" id="{1CCA2EC6-9420-3EE6-EE15-7337AC06EBC6}"/>
                </a:ext>
              </a:extLst>
            </p:cNvPr>
            <p:cNvGrpSpPr>
              <a:grpSpLocks noChangeAspect="1"/>
            </p:cNvGrpSpPr>
            <p:nvPr/>
          </p:nvGrpSpPr>
          <p:grpSpPr>
            <a:xfrm>
              <a:off x="5374779" y="3603810"/>
              <a:ext cx="1442442" cy="1458861"/>
              <a:chOff x="9233326" y="1942740"/>
              <a:chExt cx="1975944" cy="2022886"/>
            </a:xfrm>
          </p:grpSpPr>
          <p:sp>
            <p:nvSpPr>
              <p:cNvPr id="12" name="Oval 11">
                <a:extLst>
                  <a:ext uri="{FF2B5EF4-FFF2-40B4-BE49-F238E27FC236}">
                    <a16:creationId xmlns:a16="http://schemas.microsoft.com/office/drawing/2014/main" id="{8494F07A-1B44-27E2-A66D-3EE256B18E88}"/>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ontent Placeholder 2">
                <a:extLst>
                  <a:ext uri="{FF2B5EF4-FFF2-40B4-BE49-F238E27FC236}">
                    <a16:creationId xmlns:a16="http://schemas.microsoft.com/office/drawing/2014/main" id="{045D4E52-53AA-B43F-A485-FDB07BC8C5C9}"/>
                  </a:ext>
                </a:extLst>
              </p:cNvPr>
              <p:cNvSpPr txBox="1">
                <a:spLocks/>
              </p:cNvSpPr>
              <p:nvPr/>
            </p:nvSpPr>
            <p:spPr>
              <a:xfrm>
                <a:off x="9233326" y="1942740"/>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err="1">
                    <a:latin typeface="Tenorite" pitchFamily="2" charset="0"/>
                    <a:ea typeface="Verdana" panose="020B0604030504040204" pitchFamily="34" charset="0"/>
                    <a:cs typeface="Verdana" panose="020B0604030504040204" pitchFamily="34" charset="0"/>
                  </a:rPr>
                  <a:t>i</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4" name="Group 13">
              <a:extLst>
                <a:ext uri="{FF2B5EF4-FFF2-40B4-BE49-F238E27FC236}">
                  <a16:creationId xmlns:a16="http://schemas.microsoft.com/office/drawing/2014/main" id="{4ECB219C-C3A6-75F9-4947-CCAB1EBE44BD}"/>
                </a:ext>
              </a:extLst>
            </p:cNvPr>
            <p:cNvGrpSpPr>
              <a:grpSpLocks noChangeAspect="1"/>
            </p:cNvGrpSpPr>
            <p:nvPr/>
          </p:nvGrpSpPr>
          <p:grpSpPr>
            <a:xfrm>
              <a:off x="7599256" y="3603810"/>
              <a:ext cx="1442442" cy="1458861"/>
              <a:chOff x="9233326" y="1886796"/>
              <a:chExt cx="1975944" cy="2022886"/>
            </a:xfrm>
          </p:grpSpPr>
          <p:sp>
            <p:nvSpPr>
              <p:cNvPr id="15" name="Oval 14">
                <a:extLst>
                  <a:ext uri="{FF2B5EF4-FFF2-40B4-BE49-F238E27FC236}">
                    <a16:creationId xmlns:a16="http://schemas.microsoft.com/office/drawing/2014/main" id="{21D4950C-56AF-5DB0-1251-0601A623137E}"/>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ontent Placeholder 2">
                <a:extLst>
                  <a:ext uri="{FF2B5EF4-FFF2-40B4-BE49-F238E27FC236}">
                    <a16:creationId xmlns:a16="http://schemas.microsoft.com/office/drawing/2014/main" id="{DA8D51A0-E38F-92AE-B6FD-12F8F492290B}"/>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o</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7" name="Group 16">
              <a:extLst>
                <a:ext uri="{FF2B5EF4-FFF2-40B4-BE49-F238E27FC236}">
                  <a16:creationId xmlns:a16="http://schemas.microsoft.com/office/drawing/2014/main" id="{810BC1A9-A2C0-7B91-50AD-C92639B461BE}"/>
                </a:ext>
              </a:extLst>
            </p:cNvPr>
            <p:cNvGrpSpPr>
              <a:grpSpLocks noChangeAspect="1"/>
            </p:cNvGrpSpPr>
            <p:nvPr/>
          </p:nvGrpSpPr>
          <p:grpSpPr>
            <a:xfrm>
              <a:off x="9823734" y="3603810"/>
              <a:ext cx="1442442" cy="1458861"/>
              <a:chOff x="9233326" y="1886796"/>
              <a:chExt cx="1975944" cy="2022886"/>
            </a:xfrm>
          </p:grpSpPr>
          <p:sp>
            <p:nvSpPr>
              <p:cNvPr id="18" name="Oval 17">
                <a:extLst>
                  <a:ext uri="{FF2B5EF4-FFF2-40B4-BE49-F238E27FC236}">
                    <a16:creationId xmlns:a16="http://schemas.microsoft.com/office/drawing/2014/main" id="{2818750E-B940-CE23-0914-A16420E12B17}"/>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ontent Placeholder 2">
                <a:extLst>
                  <a:ext uri="{FF2B5EF4-FFF2-40B4-BE49-F238E27FC236}">
                    <a16:creationId xmlns:a16="http://schemas.microsoft.com/office/drawing/2014/main" id="{86287201-8E11-B0E5-5903-A45115DF549B}"/>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u</a:t>
                </a:r>
                <a:endParaRPr lang="en-AU" sz="9600">
                  <a:latin typeface="Tenorite" pitchFamily="2" charset="0"/>
                  <a:ea typeface="Verdana" panose="020B0604030504040204" pitchFamily="34" charset="0"/>
                  <a:cs typeface="Verdana" panose="020B0604030504040204" pitchFamily="34" charset="0"/>
                </a:endParaRPr>
              </a:p>
            </p:txBody>
          </p:sp>
        </p:grpSp>
      </p:grpSp>
    </p:spTree>
    <p:extLst>
      <p:ext uri="{BB962C8B-B14F-4D97-AF65-F5344CB8AC3E}">
        <p14:creationId xmlns:p14="http://schemas.microsoft.com/office/powerpoint/2010/main" val="38960191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F33EF4-0D4E-0F23-FE92-E492E4E807C4}"/>
            </a:ext>
          </a:extLst>
        </p:cNvPr>
        <p:cNvGrpSpPr/>
        <p:nvPr/>
      </p:nvGrpSpPr>
      <p:grpSpPr>
        <a:xfrm>
          <a:off x="0" y="0"/>
          <a:ext cx="0" cy="0"/>
          <a:chOff x="0" y="0"/>
          <a:chExt cx="0" cy="0"/>
        </a:xfrm>
      </p:grpSpPr>
      <p:sp>
        <p:nvSpPr>
          <p:cNvPr id="11" name="Title 10">
            <a:extLst>
              <a:ext uri="{FF2B5EF4-FFF2-40B4-BE49-F238E27FC236}">
                <a16:creationId xmlns:a16="http://schemas.microsoft.com/office/drawing/2014/main" id="{F7562B9E-5F06-30F9-D4A0-58D09B46211B}"/>
              </a:ext>
            </a:extLst>
          </p:cNvPr>
          <p:cNvSpPr>
            <a:spLocks noGrp="1"/>
          </p:cNvSpPr>
          <p:nvPr>
            <p:ph type="title" idx="4294967295"/>
          </p:nvPr>
        </p:nvSpPr>
        <p:spPr>
          <a:xfrm>
            <a:off x="0" y="-1477963"/>
            <a:ext cx="10515600" cy="1325563"/>
          </a:xfrm>
        </p:spPr>
        <p:txBody>
          <a:bodyPr/>
          <a:lstStyle/>
          <a:p>
            <a:r>
              <a:rPr lang="en-AU" sz="800" dirty="0">
                <a:solidFill>
                  <a:srgbClr val="E2E8E9"/>
                </a:solidFill>
                <a:latin typeface="+mn-lt"/>
              </a:rPr>
              <a:t>Slide 17 We do</a:t>
            </a:r>
          </a:p>
        </p:txBody>
      </p:sp>
      <p:pic>
        <p:nvPicPr>
          <p:cNvPr id="2" name="Picture 1">
            <a:extLst>
              <a:ext uri="{FF2B5EF4-FFF2-40B4-BE49-F238E27FC236}">
                <a16:creationId xmlns:a16="http://schemas.microsoft.com/office/drawing/2014/main" id="{2E679E32-846E-053E-5D34-19E07574E127}"/>
              </a:ext>
              <a:ext uri="{C183D7F6-B498-43B3-948B-1728B52AA6E4}">
                <adec:decorative xmlns:adec="http://schemas.microsoft.com/office/drawing/2017/decorative" val="1"/>
              </a:ext>
            </a:extLst>
          </p:cNvPr>
          <p:cNvPicPr>
            <a:picLocks noChangeAspect="1"/>
          </p:cNvPicPr>
          <p:nvPr/>
        </p:nvPicPr>
        <p:blipFill>
          <a:blip r:embed="rId4" r:link="rId5">
            <a:extLst>
              <a:ext uri="{28A0092B-C50C-407E-A947-70E740481C1C}">
                <a14:useLocalDpi xmlns:a14="http://schemas.microsoft.com/office/drawing/2010/main" val="0"/>
              </a:ext>
            </a:extLst>
          </a:blip>
          <a:stretch>
            <a:fillRect/>
          </a:stretch>
        </p:blipFill>
        <p:spPr>
          <a:xfrm>
            <a:off x="4258235" y="1591235"/>
            <a:ext cx="3675529" cy="3675529"/>
          </a:xfrm>
          <a:prstGeom prst="rect">
            <a:avLst/>
          </a:prstGeom>
        </p:spPr>
      </p:pic>
    </p:spTree>
    <p:custDataLst>
      <p:tags r:id="rId1"/>
    </p:custDataLst>
    <p:extLst>
      <p:ext uri="{BB962C8B-B14F-4D97-AF65-F5344CB8AC3E}">
        <p14:creationId xmlns:p14="http://schemas.microsoft.com/office/powerpoint/2010/main" val="32154838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BBE589-D64B-6175-910B-1AF86568E98B}"/>
            </a:ext>
          </a:extLst>
        </p:cNvPr>
        <p:cNvGrpSpPr/>
        <p:nvPr/>
      </p:nvGrpSpPr>
      <p:grpSpPr>
        <a:xfrm>
          <a:off x="0" y="0"/>
          <a:ext cx="0" cy="0"/>
          <a:chOff x="0" y="0"/>
          <a:chExt cx="0" cy="0"/>
        </a:xfrm>
      </p:grpSpPr>
      <p:sp>
        <p:nvSpPr>
          <p:cNvPr id="11" name="Title 10">
            <a:extLst>
              <a:ext uri="{FF2B5EF4-FFF2-40B4-BE49-F238E27FC236}">
                <a16:creationId xmlns:a16="http://schemas.microsoft.com/office/drawing/2014/main" id="{10D256DE-331A-E70E-67B4-11C33C79655C}"/>
              </a:ext>
            </a:extLst>
          </p:cNvPr>
          <p:cNvSpPr>
            <a:spLocks noGrp="1"/>
          </p:cNvSpPr>
          <p:nvPr>
            <p:ph type="title" idx="4294967295"/>
          </p:nvPr>
        </p:nvSpPr>
        <p:spPr>
          <a:xfrm>
            <a:off x="0" y="-1477963"/>
            <a:ext cx="10515600" cy="1325563"/>
          </a:xfrm>
        </p:spPr>
        <p:txBody>
          <a:bodyPr/>
          <a:lstStyle/>
          <a:p>
            <a:r>
              <a:rPr lang="en-AU" sz="800" dirty="0">
                <a:solidFill>
                  <a:srgbClr val="E2E8E9"/>
                </a:solidFill>
                <a:latin typeface="+mn-lt"/>
              </a:rPr>
              <a:t>Slide 18 Closed syllables</a:t>
            </a:r>
          </a:p>
        </p:txBody>
      </p:sp>
      <p:grpSp>
        <p:nvGrpSpPr>
          <p:cNvPr id="3" name="Group 2" descr="A drum inside a green circle to represent a closed syllable.">
            <a:extLst>
              <a:ext uri="{FF2B5EF4-FFF2-40B4-BE49-F238E27FC236}">
                <a16:creationId xmlns:a16="http://schemas.microsoft.com/office/drawing/2014/main" id="{D7D1DD9F-6ECF-F5F9-1520-FFE3314A44AD}"/>
              </a:ext>
            </a:extLst>
          </p:cNvPr>
          <p:cNvGrpSpPr/>
          <p:nvPr/>
        </p:nvGrpSpPr>
        <p:grpSpPr>
          <a:xfrm>
            <a:off x="4432107" y="1765107"/>
            <a:ext cx="3327785" cy="3327785"/>
            <a:chOff x="4432107" y="1765107"/>
            <a:chExt cx="3327785" cy="3327785"/>
          </a:xfrm>
        </p:grpSpPr>
        <p:pic>
          <p:nvPicPr>
            <p:cNvPr id="6" name="Picture 5" descr="A black background with a black square&#10;&#10;Description automatically generated with medium confidence">
              <a:extLst>
                <a:ext uri="{FF2B5EF4-FFF2-40B4-BE49-F238E27FC236}">
                  <a16:creationId xmlns:a16="http://schemas.microsoft.com/office/drawing/2014/main" id="{D24537C8-C497-2CAF-02FB-3D3C9CB6AD9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65950" y="2118759"/>
              <a:ext cx="2661657" cy="2620480"/>
            </a:xfrm>
            <a:prstGeom prst="rect">
              <a:avLst/>
            </a:prstGeom>
          </p:spPr>
        </p:pic>
        <p:sp>
          <p:nvSpPr>
            <p:cNvPr id="7" name="Oval 6">
              <a:extLst>
                <a:ext uri="{FF2B5EF4-FFF2-40B4-BE49-F238E27FC236}">
                  <a16:creationId xmlns:a16="http://schemas.microsoft.com/office/drawing/2014/main" id="{2911BF4A-2543-19EB-0F11-DB1C12A1D212}"/>
                </a:ext>
              </a:extLst>
            </p:cNvPr>
            <p:cNvSpPr/>
            <p:nvPr userDrawn="1"/>
          </p:nvSpPr>
          <p:spPr>
            <a:xfrm>
              <a:off x="4432107" y="1765107"/>
              <a:ext cx="3327785" cy="3327785"/>
            </a:xfrm>
            <a:prstGeom prst="ellipse">
              <a:avLst/>
            </a:prstGeom>
            <a:noFill/>
            <a:ln w="57150">
              <a:solidFill>
                <a:srgbClr val="00BB7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19637870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B32F07-4B2D-1469-4EA5-EF68A3198529}"/>
            </a:ext>
          </a:extLst>
        </p:cNvPr>
        <p:cNvGrpSpPr/>
        <p:nvPr/>
      </p:nvGrpSpPr>
      <p:grpSpPr>
        <a:xfrm>
          <a:off x="0" y="0"/>
          <a:ext cx="0" cy="0"/>
          <a:chOff x="0" y="0"/>
          <a:chExt cx="0" cy="0"/>
        </a:xfrm>
      </p:grpSpPr>
      <p:sp>
        <p:nvSpPr>
          <p:cNvPr id="11" name="Title 10">
            <a:extLst>
              <a:ext uri="{FF2B5EF4-FFF2-40B4-BE49-F238E27FC236}">
                <a16:creationId xmlns:a16="http://schemas.microsoft.com/office/drawing/2014/main" id="{E3551850-4CC8-BE5E-4E47-D3F8BE73CC99}"/>
              </a:ext>
            </a:extLst>
          </p:cNvPr>
          <p:cNvSpPr>
            <a:spLocks noGrp="1"/>
          </p:cNvSpPr>
          <p:nvPr>
            <p:ph type="title" idx="4294967295"/>
          </p:nvPr>
        </p:nvSpPr>
        <p:spPr>
          <a:xfrm>
            <a:off x="0" y="-1477963"/>
            <a:ext cx="10515600" cy="1325563"/>
          </a:xfrm>
        </p:spPr>
        <p:txBody>
          <a:bodyPr/>
          <a:lstStyle/>
          <a:p>
            <a:r>
              <a:rPr lang="en-AU" sz="800" dirty="0">
                <a:solidFill>
                  <a:srgbClr val="E2E8E9"/>
                </a:solidFill>
                <a:latin typeface="+mn-lt"/>
              </a:rPr>
              <a:t>Slide 19 I do</a:t>
            </a:r>
          </a:p>
        </p:txBody>
      </p:sp>
      <p:grpSp>
        <p:nvGrpSpPr>
          <p:cNvPr id="2" name="Group 1" descr="Two rows of shapes. The top row has a square; a cricle with an arrow underneath it and a vertical line in front of it; and a square. The second row has a cricle with an arrow underneath it and a vertical line in front of it followed by a square.">
            <a:extLst>
              <a:ext uri="{FF2B5EF4-FFF2-40B4-BE49-F238E27FC236}">
                <a16:creationId xmlns:a16="http://schemas.microsoft.com/office/drawing/2014/main" id="{F3A1CE1E-D090-99F2-C3A1-6CD9DFD37930}"/>
              </a:ext>
            </a:extLst>
          </p:cNvPr>
          <p:cNvGrpSpPr/>
          <p:nvPr/>
        </p:nvGrpSpPr>
        <p:grpSpPr>
          <a:xfrm>
            <a:off x="3707981" y="2546723"/>
            <a:ext cx="4776037" cy="1764553"/>
            <a:chOff x="3707982" y="1654922"/>
            <a:chExt cx="4776037" cy="1764553"/>
          </a:xfrm>
        </p:grpSpPr>
        <p:sp>
          <p:nvSpPr>
            <p:cNvPr id="6" name="Oval 5">
              <a:extLst>
                <a:ext uri="{FF2B5EF4-FFF2-40B4-BE49-F238E27FC236}">
                  <a16:creationId xmlns:a16="http://schemas.microsoft.com/office/drawing/2014/main" id="{D2F06E7B-32A7-CD23-DD26-D2E7DC1F701E}"/>
                </a:ext>
              </a:extLst>
            </p:cNvPr>
            <p:cNvSpPr/>
            <p:nvPr userDrawn="1"/>
          </p:nvSpPr>
          <p:spPr>
            <a:xfrm>
              <a:off x="5339159" y="1654922"/>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3">
              <a:extLst>
                <a:ext uri="{FF2B5EF4-FFF2-40B4-BE49-F238E27FC236}">
                  <a16:creationId xmlns:a16="http://schemas.microsoft.com/office/drawing/2014/main" id="{FE9F1340-00D6-6F38-2322-2771C31E6B83}"/>
                </a:ext>
              </a:extLst>
            </p:cNvPr>
            <p:cNvSpPr/>
            <p:nvPr userDrawn="1"/>
          </p:nvSpPr>
          <p:spPr>
            <a:xfrm>
              <a:off x="3707982" y="1655867"/>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13">
              <a:extLst>
                <a:ext uri="{FF2B5EF4-FFF2-40B4-BE49-F238E27FC236}">
                  <a16:creationId xmlns:a16="http://schemas.microsoft.com/office/drawing/2014/main" id="{C40FD30C-F967-1FD3-3E5B-23A67C44001B}"/>
                </a:ext>
              </a:extLst>
            </p:cNvPr>
            <p:cNvSpPr/>
            <p:nvPr userDrawn="1"/>
          </p:nvSpPr>
          <p:spPr>
            <a:xfrm>
              <a:off x="6942088" y="1654923"/>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a:extLst>
                <a:ext uri="{FF2B5EF4-FFF2-40B4-BE49-F238E27FC236}">
                  <a16:creationId xmlns:a16="http://schemas.microsoft.com/office/drawing/2014/main" id="{96E1F5F3-EDD4-6921-642B-944AAF6C791B}"/>
                </a:ext>
              </a:extLst>
            </p:cNvPr>
            <p:cNvGrpSpPr/>
            <p:nvPr/>
          </p:nvGrpSpPr>
          <p:grpSpPr>
            <a:xfrm>
              <a:off x="5488627" y="2676525"/>
              <a:ext cx="1392463" cy="742950"/>
              <a:chOff x="5488627" y="2686050"/>
              <a:chExt cx="1392463" cy="742950"/>
            </a:xfrm>
          </p:grpSpPr>
          <p:cxnSp>
            <p:nvCxnSpPr>
              <p:cNvPr id="8" name="Straight Arrow Connector 7">
                <a:extLst>
                  <a:ext uri="{FF2B5EF4-FFF2-40B4-BE49-F238E27FC236}">
                    <a16:creationId xmlns:a16="http://schemas.microsoft.com/office/drawing/2014/main" id="{93E6F82A-FCA5-F2C7-A019-43228418B6C7}"/>
                  </a:ext>
                </a:extLst>
              </p:cNvPr>
              <p:cNvCxnSpPr>
                <a:cxnSpLocks/>
              </p:cNvCxnSpPr>
              <p:nvPr/>
            </p:nvCxnSpPr>
            <p:spPr>
              <a:xfrm>
                <a:off x="5488627" y="3267075"/>
                <a:ext cx="1354363" cy="0"/>
              </a:xfrm>
              <a:prstGeom prst="straightConnector1">
                <a:avLst/>
              </a:prstGeom>
              <a:ln w="38100" cap="flat" cmpd="sng" algn="ctr">
                <a:solidFill>
                  <a:srgbClr val="0E1E4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5" name="Straight Connector 14">
                <a:extLst>
                  <a:ext uri="{FF2B5EF4-FFF2-40B4-BE49-F238E27FC236}">
                    <a16:creationId xmlns:a16="http://schemas.microsoft.com/office/drawing/2014/main" id="{2DB2A51E-7C5C-BB07-0BD6-C14837050F64}"/>
                  </a:ext>
                </a:extLst>
              </p:cNvPr>
              <p:cNvCxnSpPr>
                <a:cxnSpLocks/>
              </p:cNvCxnSpPr>
              <p:nvPr/>
            </p:nvCxnSpPr>
            <p:spPr>
              <a:xfrm>
                <a:off x="6881090" y="2686050"/>
                <a:ext cx="0" cy="74295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grpSp>
    </p:spTree>
    <p:custDataLst>
      <p:tags r:id="rId1"/>
    </p:custDataLst>
    <p:extLst>
      <p:ext uri="{BB962C8B-B14F-4D97-AF65-F5344CB8AC3E}">
        <p14:creationId xmlns:p14="http://schemas.microsoft.com/office/powerpoint/2010/main" val="32700062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30EA41-4808-F803-A763-29F17756A4B7}"/>
              </a:ext>
            </a:extLst>
          </p:cNvPr>
          <p:cNvSpPr>
            <a:spLocks noGrp="1"/>
          </p:cNvSpPr>
          <p:nvPr>
            <p:ph type="title" idx="4294967295"/>
          </p:nvPr>
        </p:nvSpPr>
        <p:spPr/>
        <p:txBody>
          <a:bodyPr/>
          <a:lstStyle/>
          <a:p>
            <a:r>
              <a:rPr lang="en-AU" sz="800">
                <a:solidFill>
                  <a:srgbClr val="E2E8E9"/>
                </a:solidFill>
                <a:latin typeface="+mn-lt"/>
              </a:rPr>
              <a:t>Slide 2 Phonemic awareness review</a:t>
            </a:r>
          </a:p>
        </p:txBody>
      </p:sp>
      <p:sp>
        <p:nvSpPr>
          <p:cNvPr id="27" name="Oval 26">
            <a:extLst>
              <a:ext uri="{FF2B5EF4-FFF2-40B4-BE49-F238E27FC236}">
                <a16:creationId xmlns:a16="http://schemas.microsoft.com/office/drawing/2014/main" id="{62E91EB0-5827-667E-6FBA-7351C7A18286}"/>
              </a:ext>
              <a:ext uri="{C183D7F6-B498-43B3-948B-1728B52AA6E4}">
                <adec:decorative xmlns:adec="http://schemas.microsoft.com/office/drawing/2017/decorative" val="1"/>
              </a:ext>
            </a:extLst>
          </p:cNvPr>
          <p:cNvSpPr/>
          <p:nvPr/>
        </p:nvSpPr>
        <p:spPr>
          <a:xfrm>
            <a:off x="5325035" y="3677750"/>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8" name="Group 27" descr="Two rows of three shapes. The top row has a square, a circle and then a square. The bottom row also has a square, a circle and then a square, but it the middle of the circle there are two circular arrows representing swapping. ">
            <a:extLst>
              <a:ext uri="{FF2B5EF4-FFF2-40B4-BE49-F238E27FC236}">
                <a16:creationId xmlns:a16="http://schemas.microsoft.com/office/drawing/2014/main" id="{2A013BBE-19C3-DE54-6653-C373B76DFCF1}"/>
              </a:ext>
            </a:extLst>
          </p:cNvPr>
          <p:cNvGrpSpPr/>
          <p:nvPr/>
        </p:nvGrpSpPr>
        <p:grpSpPr>
          <a:xfrm>
            <a:off x="3510281" y="1819335"/>
            <a:ext cx="5171439" cy="3408139"/>
            <a:chOff x="3510280" y="1887068"/>
            <a:chExt cx="5171439" cy="3408139"/>
          </a:xfrm>
        </p:grpSpPr>
        <p:sp>
          <p:nvSpPr>
            <p:cNvPr id="29" name="Oval 28">
              <a:extLst>
                <a:ext uri="{FF2B5EF4-FFF2-40B4-BE49-F238E27FC236}">
                  <a16:creationId xmlns:a16="http://schemas.microsoft.com/office/drawing/2014/main" id="{5EC2ED2F-315F-FF9B-5FC1-A7436FCD63CE}"/>
                </a:ext>
              </a:extLst>
            </p:cNvPr>
            <p:cNvSpPr/>
            <p:nvPr userDrawn="1"/>
          </p:nvSpPr>
          <p:spPr>
            <a:xfrm>
              <a:off x="5325034" y="1887068"/>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ounded Rectangle 3">
              <a:extLst>
                <a:ext uri="{FF2B5EF4-FFF2-40B4-BE49-F238E27FC236}">
                  <a16:creationId xmlns:a16="http://schemas.microsoft.com/office/drawing/2014/main" id="{65528B79-5406-33D5-485E-1501DDD2A73E}"/>
                </a:ext>
              </a:extLst>
            </p:cNvPr>
            <p:cNvSpPr/>
            <p:nvPr userDrawn="1"/>
          </p:nvSpPr>
          <p:spPr>
            <a:xfrm>
              <a:off x="3510280" y="1905603"/>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4">
              <a:extLst>
                <a:ext uri="{FF2B5EF4-FFF2-40B4-BE49-F238E27FC236}">
                  <a16:creationId xmlns:a16="http://schemas.microsoft.com/office/drawing/2014/main" id="{8F13798E-589F-EFBC-BE7A-D296736763BA}"/>
                </a:ext>
              </a:extLst>
            </p:cNvPr>
            <p:cNvSpPr/>
            <p:nvPr userDrawn="1"/>
          </p:nvSpPr>
          <p:spPr>
            <a:xfrm>
              <a:off x="3564903" y="3753276"/>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ounded Rectangle 13">
              <a:extLst>
                <a:ext uri="{FF2B5EF4-FFF2-40B4-BE49-F238E27FC236}">
                  <a16:creationId xmlns:a16="http://schemas.microsoft.com/office/drawing/2014/main" id="{1AB63D92-7C0D-7A52-A5D5-638A531F202B}"/>
                </a:ext>
              </a:extLst>
            </p:cNvPr>
            <p:cNvSpPr/>
            <p:nvPr userDrawn="1"/>
          </p:nvSpPr>
          <p:spPr>
            <a:xfrm>
              <a:off x="7139788" y="1905602"/>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ounded Rectangle 14">
              <a:extLst>
                <a:ext uri="{FF2B5EF4-FFF2-40B4-BE49-F238E27FC236}">
                  <a16:creationId xmlns:a16="http://schemas.microsoft.com/office/drawing/2014/main" id="{F0D00033-1899-C52F-A801-B68B9A0CAD9E}"/>
                </a:ext>
              </a:extLst>
            </p:cNvPr>
            <p:cNvSpPr/>
            <p:nvPr userDrawn="1"/>
          </p:nvSpPr>
          <p:spPr>
            <a:xfrm>
              <a:off x="7085165" y="3745482"/>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4" name="Picture 33">
              <a:extLst>
                <a:ext uri="{FF2B5EF4-FFF2-40B4-BE49-F238E27FC236}">
                  <a16:creationId xmlns:a16="http://schemas.microsoft.com/office/drawing/2014/main" id="{A3479FA8-3076-9605-40DD-BF5C43FBACB6}"/>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5379657" y="3800106"/>
              <a:ext cx="1432684" cy="1432684"/>
            </a:xfrm>
            <a:prstGeom prst="rect">
              <a:avLst/>
            </a:prstGeom>
          </p:spPr>
        </p:pic>
      </p:grpSp>
    </p:spTree>
    <p:extLst>
      <p:ext uri="{BB962C8B-B14F-4D97-AF65-F5344CB8AC3E}">
        <p14:creationId xmlns:p14="http://schemas.microsoft.com/office/powerpoint/2010/main" val="37496188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B32F07-4B2D-1469-4EA5-EF68A3198529}"/>
            </a:ext>
          </a:extLst>
        </p:cNvPr>
        <p:cNvGrpSpPr/>
        <p:nvPr/>
      </p:nvGrpSpPr>
      <p:grpSpPr>
        <a:xfrm>
          <a:off x="0" y="0"/>
          <a:ext cx="0" cy="0"/>
          <a:chOff x="0" y="0"/>
          <a:chExt cx="0" cy="0"/>
        </a:xfrm>
      </p:grpSpPr>
      <p:sp>
        <p:nvSpPr>
          <p:cNvPr id="11" name="Title 10">
            <a:extLst>
              <a:ext uri="{FF2B5EF4-FFF2-40B4-BE49-F238E27FC236}">
                <a16:creationId xmlns:a16="http://schemas.microsoft.com/office/drawing/2014/main" id="{E3551850-4CC8-BE5E-4E47-D3F8BE73CC99}"/>
              </a:ext>
            </a:extLst>
          </p:cNvPr>
          <p:cNvSpPr>
            <a:spLocks noGrp="1"/>
          </p:cNvSpPr>
          <p:nvPr>
            <p:ph type="title" idx="4294967295"/>
          </p:nvPr>
        </p:nvSpPr>
        <p:spPr>
          <a:xfrm>
            <a:off x="0" y="-1477963"/>
            <a:ext cx="10515600" cy="1325563"/>
          </a:xfrm>
        </p:spPr>
        <p:txBody>
          <a:bodyPr/>
          <a:lstStyle/>
          <a:p>
            <a:r>
              <a:rPr lang="en-AU" sz="800" dirty="0">
                <a:solidFill>
                  <a:srgbClr val="E2E8E9"/>
                </a:solidFill>
                <a:latin typeface="+mn-lt"/>
              </a:rPr>
              <a:t>Slide 20 I do</a:t>
            </a:r>
          </a:p>
        </p:txBody>
      </p:sp>
      <p:grpSp>
        <p:nvGrpSpPr>
          <p:cNvPr id="2" name="Group 1" descr="Two rows of shapes. The top row has a square; a cricle with an arrow underneath it and a vertical line in front of it; and a square. The second row has a cricle with an arrow underneath it and a vertical line in front of it followed by a square.">
            <a:extLst>
              <a:ext uri="{FF2B5EF4-FFF2-40B4-BE49-F238E27FC236}">
                <a16:creationId xmlns:a16="http://schemas.microsoft.com/office/drawing/2014/main" id="{F3A1CE1E-D090-99F2-C3A1-6CD9DFD37930}"/>
              </a:ext>
            </a:extLst>
          </p:cNvPr>
          <p:cNvGrpSpPr/>
          <p:nvPr/>
        </p:nvGrpSpPr>
        <p:grpSpPr>
          <a:xfrm>
            <a:off x="3707982" y="1654922"/>
            <a:ext cx="4776037" cy="4261586"/>
            <a:chOff x="3707982" y="1654922"/>
            <a:chExt cx="4776037" cy="4261586"/>
          </a:xfrm>
        </p:grpSpPr>
        <p:sp>
          <p:nvSpPr>
            <p:cNvPr id="4" name="Oval 3">
              <a:extLst>
                <a:ext uri="{FF2B5EF4-FFF2-40B4-BE49-F238E27FC236}">
                  <a16:creationId xmlns:a16="http://schemas.microsoft.com/office/drawing/2014/main" id="{5302226E-AA36-CD6C-176D-DE770511F968}"/>
                </a:ext>
              </a:extLst>
            </p:cNvPr>
            <p:cNvSpPr/>
            <p:nvPr userDrawn="1"/>
          </p:nvSpPr>
          <p:spPr>
            <a:xfrm>
              <a:off x="3722105" y="4150539"/>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D2F06E7B-32A7-CD23-DD26-D2E7DC1F701E}"/>
                </a:ext>
              </a:extLst>
            </p:cNvPr>
            <p:cNvSpPr/>
            <p:nvPr userDrawn="1"/>
          </p:nvSpPr>
          <p:spPr>
            <a:xfrm>
              <a:off x="5339159" y="1654922"/>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3">
              <a:extLst>
                <a:ext uri="{FF2B5EF4-FFF2-40B4-BE49-F238E27FC236}">
                  <a16:creationId xmlns:a16="http://schemas.microsoft.com/office/drawing/2014/main" id="{FE9F1340-00D6-6F38-2322-2771C31E6B83}"/>
                </a:ext>
              </a:extLst>
            </p:cNvPr>
            <p:cNvSpPr/>
            <p:nvPr userDrawn="1"/>
          </p:nvSpPr>
          <p:spPr>
            <a:xfrm>
              <a:off x="3707982" y="1655867"/>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13">
              <a:extLst>
                <a:ext uri="{FF2B5EF4-FFF2-40B4-BE49-F238E27FC236}">
                  <a16:creationId xmlns:a16="http://schemas.microsoft.com/office/drawing/2014/main" id="{C40FD30C-F967-1FD3-3E5B-23A67C44001B}"/>
                </a:ext>
              </a:extLst>
            </p:cNvPr>
            <p:cNvSpPr/>
            <p:nvPr userDrawn="1"/>
          </p:nvSpPr>
          <p:spPr>
            <a:xfrm>
              <a:off x="6942088" y="1654923"/>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14">
              <a:extLst>
                <a:ext uri="{FF2B5EF4-FFF2-40B4-BE49-F238E27FC236}">
                  <a16:creationId xmlns:a16="http://schemas.microsoft.com/office/drawing/2014/main" id="{6A191A12-1798-D8BA-FA99-E782BAEEDA26}"/>
                </a:ext>
              </a:extLst>
            </p:cNvPr>
            <p:cNvSpPr/>
            <p:nvPr userDrawn="1"/>
          </p:nvSpPr>
          <p:spPr>
            <a:xfrm>
              <a:off x="5339159" y="4150539"/>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a:extLst>
                <a:ext uri="{FF2B5EF4-FFF2-40B4-BE49-F238E27FC236}">
                  <a16:creationId xmlns:a16="http://schemas.microsoft.com/office/drawing/2014/main" id="{96E1F5F3-EDD4-6921-642B-944AAF6C791B}"/>
                </a:ext>
              </a:extLst>
            </p:cNvPr>
            <p:cNvGrpSpPr/>
            <p:nvPr/>
          </p:nvGrpSpPr>
          <p:grpSpPr>
            <a:xfrm>
              <a:off x="5488627" y="2676525"/>
              <a:ext cx="1392463" cy="742950"/>
              <a:chOff x="5488627" y="2686050"/>
              <a:chExt cx="1392463" cy="742950"/>
            </a:xfrm>
          </p:grpSpPr>
          <p:cxnSp>
            <p:nvCxnSpPr>
              <p:cNvPr id="8" name="Straight Arrow Connector 7">
                <a:extLst>
                  <a:ext uri="{FF2B5EF4-FFF2-40B4-BE49-F238E27FC236}">
                    <a16:creationId xmlns:a16="http://schemas.microsoft.com/office/drawing/2014/main" id="{93E6F82A-FCA5-F2C7-A019-43228418B6C7}"/>
                  </a:ext>
                </a:extLst>
              </p:cNvPr>
              <p:cNvCxnSpPr>
                <a:cxnSpLocks/>
              </p:cNvCxnSpPr>
              <p:nvPr/>
            </p:nvCxnSpPr>
            <p:spPr>
              <a:xfrm>
                <a:off x="5488627" y="3267075"/>
                <a:ext cx="1354363" cy="0"/>
              </a:xfrm>
              <a:prstGeom prst="straightConnector1">
                <a:avLst/>
              </a:prstGeom>
              <a:ln w="38100" cap="flat" cmpd="sng" algn="ctr">
                <a:solidFill>
                  <a:srgbClr val="0E1E4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5" name="Straight Connector 14">
                <a:extLst>
                  <a:ext uri="{FF2B5EF4-FFF2-40B4-BE49-F238E27FC236}">
                    <a16:creationId xmlns:a16="http://schemas.microsoft.com/office/drawing/2014/main" id="{2DB2A51E-7C5C-BB07-0BD6-C14837050F64}"/>
                  </a:ext>
                </a:extLst>
              </p:cNvPr>
              <p:cNvCxnSpPr>
                <a:cxnSpLocks/>
              </p:cNvCxnSpPr>
              <p:nvPr/>
            </p:nvCxnSpPr>
            <p:spPr>
              <a:xfrm>
                <a:off x="6881090" y="2686050"/>
                <a:ext cx="0" cy="74295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grpSp>
          <p:nvGrpSpPr>
            <p:cNvPr id="20" name="Group 19">
              <a:extLst>
                <a:ext uri="{FF2B5EF4-FFF2-40B4-BE49-F238E27FC236}">
                  <a16:creationId xmlns:a16="http://schemas.microsoft.com/office/drawing/2014/main" id="{4932EB05-B4FF-68A9-AC9F-2F605AF41B5B}"/>
                </a:ext>
              </a:extLst>
            </p:cNvPr>
            <p:cNvGrpSpPr/>
            <p:nvPr/>
          </p:nvGrpSpPr>
          <p:grpSpPr>
            <a:xfrm>
              <a:off x="3865337" y="5173558"/>
              <a:ext cx="1392463" cy="742950"/>
              <a:chOff x="5488627" y="2686050"/>
              <a:chExt cx="1392463" cy="742950"/>
            </a:xfrm>
          </p:grpSpPr>
          <p:cxnSp>
            <p:nvCxnSpPr>
              <p:cNvPr id="21" name="Straight Arrow Connector 20">
                <a:extLst>
                  <a:ext uri="{FF2B5EF4-FFF2-40B4-BE49-F238E27FC236}">
                    <a16:creationId xmlns:a16="http://schemas.microsoft.com/office/drawing/2014/main" id="{350AB5C2-299B-A3C1-3CCB-76373906CA41}"/>
                  </a:ext>
                </a:extLst>
              </p:cNvPr>
              <p:cNvCxnSpPr>
                <a:cxnSpLocks/>
              </p:cNvCxnSpPr>
              <p:nvPr/>
            </p:nvCxnSpPr>
            <p:spPr>
              <a:xfrm>
                <a:off x="5488627" y="3267075"/>
                <a:ext cx="1354363" cy="0"/>
              </a:xfrm>
              <a:prstGeom prst="straightConnector1">
                <a:avLst/>
              </a:prstGeom>
              <a:ln w="38100" cap="flat" cmpd="sng" algn="ctr">
                <a:solidFill>
                  <a:srgbClr val="0E1E4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2" name="Straight Connector 21">
                <a:extLst>
                  <a:ext uri="{FF2B5EF4-FFF2-40B4-BE49-F238E27FC236}">
                    <a16:creationId xmlns:a16="http://schemas.microsoft.com/office/drawing/2014/main" id="{4AD131C8-5690-5369-68E4-9E23CF0D50C9}"/>
                  </a:ext>
                </a:extLst>
              </p:cNvPr>
              <p:cNvCxnSpPr>
                <a:cxnSpLocks/>
              </p:cNvCxnSpPr>
              <p:nvPr/>
            </p:nvCxnSpPr>
            <p:spPr>
              <a:xfrm>
                <a:off x="6881090" y="2686050"/>
                <a:ext cx="0" cy="74295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grpSp>
    </p:spTree>
    <p:custDataLst>
      <p:tags r:id="rId1"/>
    </p:custDataLst>
    <p:extLst>
      <p:ext uri="{BB962C8B-B14F-4D97-AF65-F5344CB8AC3E}">
        <p14:creationId xmlns:p14="http://schemas.microsoft.com/office/powerpoint/2010/main" val="12617405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3A8915-84C8-99E8-687E-344CE08A653B}"/>
              </a:ext>
            </a:extLst>
          </p:cNvPr>
          <p:cNvSpPr>
            <a:spLocks noGrp="1"/>
          </p:cNvSpPr>
          <p:nvPr>
            <p:ph type="title" idx="4294967295"/>
          </p:nvPr>
        </p:nvSpPr>
        <p:spPr/>
        <p:txBody>
          <a:bodyPr/>
          <a:lstStyle/>
          <a:p>
            <a:r>
              <a:rPr lang="en-AU" sz="800" dirty="0">
                <a:solidFill>
                  <a:srgbClr val="E2E8E9"/>
                </a:solidFill>
                <a:latin typeface="+mn-lt"/>
              </a:rPr>
              <a:t>Slide 21 I do</a:t>
            </a:r>
          </a:p>
        </p:txBody>
      </p:sp>
      <p:sp>
        <p:nvSpPr>
          <p:cNvPr id="7" name="Content Placeholder 2">
            <a:extLst>
              <a:ext uri="{FF2B5EF4-FFF2-40B4-BE49-F238E27FC236}">
                <a16:creationId xmlns:a16="http://schemas.microsoft.com/office/drawing/2014/main" id="{755D6479-0FAF-01E9-CB87-9F0C11A0AB95}"/>
              </a:ext>
            </a:extLst>
          </p:cNvPr>
          <p:cNvSpPr txBox="1">
            <a:spLocks/>
          </p:cNvSpPr>
          <p:nvPr/>
        </p:nvSpPr>
        <p:spPr>
          <a:xfrm>
            <a:off x="276606" y="2929250"/>
            <a:ext cx="4249674" cy="3416320"/>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mop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grpSp>
        <p:nvGrpSpPr>
          <p:cNvPr id="8" name="Group 7">
            <a:extLst>
              <a:ext uri="{FF2B5EF4-FFF2-40B4-BE49-F238E27FC236}">
                <a16:creationId xmlns:a16="http://schemas.microsoft.com/office/drawing/2014/main" id="{F76DC91A-A1D3-69F4-533A-07DBAABD80F4}"/>
              </a:ext>
              <a:ext uri="{C183D7F6-B498-43B3-948B-1728B52AA6E4}">
                <adec:decorative xmlns:adec="http://schemas.microsoft.com/office/drawing/2017/decorative" val="1"/>
              </a:ext>
            </a:extLst>
          </p:cNvPr>
          <p:cNvGrpSpPr/>
          <p:nvPr/>
        </p:nvGrpSpPr>
        <p:grpSpPr>
          <a:xfrm>
            <a:off x="1770886" y="3725330"/>
            <a:ext cx="666751" cy="742950"/>
            <a:chOff x="6099848" y="2686050"/>
            <a:chExt cx="781242" cy="742950"/>
          </a:xfrm>
        </p:grpSpPr>
        <p:cxnSp>
          <p:nvCxnSpPr>
            <p:cNvPr id="9" name="Straight Arrow Connector 8">
              <a:extLst>
                <a:ext uri="{FF2B5EF4-FFF2-40B4-BE49-F238E27FC236}">
                  <a16:creationId xmlns:a16="http://schemas.microsoft.com/office/drawing/2014/main" id="{E53691E5-3E75-A016-F737-7DFF2212E8AD}"/>
                </a:ext>
              </a:extLst>
            </p:cNvPr>
            <p:cNvCxnSpPr>
              <a:cxnSpLocks/>
            </p:cNvCxnSpPr>
            <p:nvPr/>
          </p:nvCxnSpPr>
          <p:spPr>
            <a:xfrm>
              <a:off x="6099848" y="3267075"/>
              <a:ext cx="743142" cy="0"/>
            </a:xfrm>
            <a:prstGeom prst="straightConnector1">
              <a:avLst/>
            </a:prstGeom>
            <a:ln w="38100" cap="flat" cmpd="sng" algn="ctr">
              <a:solidFill>
                <a:srgbClr val="0E1E4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0" name="Straight Connector 9">
              <a:extLst>
                <a:ext uri="{FF2B5EF4-FFF2-40B4-BE49-F238E27FC236}">
                  <a16:creationId xmlns:a16="http://schemas.microsoft.com/office/drawing/2014/main" id="{489B1F37-6069-97F1-8406-7FB11C86A1C2}"/>
                </a:ext>
              </a:extLst>
            </p:cNvPr>
            <p:cNvCxnSpPr>
              <a:cxnSpLocks/>
            </p:cNvCxnSpPr>
            <p:nvPr/>
          </p:nvCxnSpPr>
          <p:spPr>
            <a:xfrm>
              <a:off x="6881090" y="2686050"/>
              <a:ext cx="0" cy="74295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41521763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D1E8E2A-C0E2-AF61-DA0B-212D0084F30C}"/>
              </a:ext>
            </a:extLst>
          </p:cNvPr>
          <p:cNvSpPr>
            <a:spLocks noGrp="1"/>
          </p:cNvSpPr>
          <p:nvPr>
            <p:ph type="title" idx="4294967295"/>
          </p:nvPr>
        </p:nvSpPr>
        <p:spPr/>
        <p:txBody>
          <a:bodyPr/>
          <a:lstStyle/>
          <a:p>
            <a:r>
              <a:rPr lang="en-AU" sz="800" dirty="0">
                <a:solidFill>
                  <a:srgbClr val="E2E8E9"/>
                </a:solidFill>
                <a:latin typeface="+mn-lt"/>
              </a:rPr>
              <a:t>Slide 22 I do</a:t>
            </a:r>
          </a:p>
        </p:txBody>
      </p:sp>
      <p:sp>
        <p:nvSpPr>
          <p:cNvPr id="9" name="Content Placeholder 2">
            <a:extLst>
              <a:ext uri="{FF2B5EF4-FFF2-40B4-BE49-F238E27FC236}">
                <a16:creationId xmlns:a16="http://schemas.microsoft.com/office/drawing/2014/main" id="{0BA3DE1E-F745-9E3D-2882-1E1C725A0C98}"/>
              </a:ext>
            </a:extLst>
          </p:cNvPr>
          <p:cNvSpPr txBox="1">
            <a:spLocks/>
          </p:cNvSpPr>
          <p:nvPr/>
        </p:nvSpPr>
        <p:spPr>
          <a:xfrm>
            <a:off x="276606" y="2929250"/>
            <a:ext cx="7715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mop    it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grpSp>
        <p:nvGrpSpPr>
          <p:cNvPr id="10" name="Group 9">
            <a:extLst>
              <a:ext uri="{FF2B5EF4-FFF2-40B4-BE49-F238E27FC236}">
                <a16:creationId xmlns:a16="http://schemas.microsoft.com/office/drawing/2014/main" id="{589954F5-C491-8099-9219-CAD22A0097A6}"/>
              </a:ext>
              <a:ext uri="{C183D7F6-B498-43B3-948B-1728B52AA6E4}">
                <adec:decorative xmlns:adec="http://schemas.microsoft.com/office/drawing/2017/decorative" val="1"/>
              </a:ext>
            </a:extLst>
          </p:cNvPr>
          <p:cNvGrpSpPr/>
          <p:nvPr/>
        </p:nvGrpSpPr>
        <p:grpSpPr>
          <a:xfrm>
            <a:off x="1770886" y="3725330"/>
            <a:ext cx="666751" cy="742950"/>
            <a:chOff x="6099848" y="2686050"/>
            <a:chExt cx="781242" cy="742950"/>
          </a:xfrm>
        </p:grpSpPr>
        <p:cxnSp>
          <p:nvCxnSpPr>
            <p:cNvPr id="11" name="Straight Arrow Connector 10">
              <a:extLst>
                <a:ext uri="{FF2B5EF4-FFF2-40B4-BE49-F238E27FC236}">
                  <a16:creationId xmlns:a16="http://schemas.microsoft.com/office/drawing/2014/main" id="{137EA777-3BFB-A69A-7D82-4D4CF7270749}"/>
                </a:ext>
              </a:extLst>
            </p:cNvPr>
            <p:cNvCxnSpPr>
              <a:cxnSpLocks/>
            </p:cNvCxnSpPr>
            <p:nvPr/>
          </p:nvCxnSpPr>
          <p:spPr>
            <a:xfrm>
              <a:off x="6099848" y="3267075"/>
              <a:ext cx="743142" cy="0"/>
            </a:xfrm>
            <a:prstGeom prst="straightConnector1">
              <a:avLst/>
            </a:prstGeom>
            <a:ln w="38100" cap="flat" cmpd="sng" algn="ctr">
              <a:solidFill>
                <a:srgbClr val="0E1E4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2" name="Straight Connector 11">
              <a:extLst>
                <a:ext uri="{FF2B5EF4-FFF2-40B4-BE49-F238E27FC236}">
                  <a16:creationId xmlns:a16="http://schemas.microsoft.com/office/drawing/2014/main" id="{D92777E8-50F1-C9F5-A480-0AAF9B28654D}"/>
                </a:ext>
              </a:extLst>
            </p:cNvPr>
            <p:cNvCxnSpPr>
              <a:cxnSpLocks/>
            </p:cNvCxnSpPr>
            <p:nvPr/>
          </p:nvCxnSpPr>
          <p:spPr>
            <a:xfrm>
              <a:off x="6881090" y="2686050"/>
              <a:ext cx="0" cy="74295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grpSp>
        <p:nvGrpSpPr>
          <p:cNvPr id="2" name="Group 1">
            <a:extLst>
              <a:ext uri="{FF2B5EF4-FFF2-40B4-BE49-F238E27FC236}">
                <a16:creationId xmlns:a16="http://schemas.microsoft.com/office/drawing/2014/main" id="{D6A27797-5877-5B96-37BA-48E238DBB7E9}"/>
              </a:ext>
              <a:ext uri="{C183D7F6-B498-43B3-948B-1728B52AA6E4}">
                <adec:decorative xmlns:adec="http://schemas.microsoft.com/office/drawing/2017/decorative" val="1"/>
              </a:ext>
            </a:extLst>
          </p:cNvPr>
          <p:cNvGrpSpPr/>
          <p:nvPr/>
        </p:nvGrpSpPr>
        <p:grpSpPr>
          <a:xfrm>
            <a:off x="4922768" y="3769614"/>
            <a:ext cx="371481" cy="742950"/>
            <a:chOff x="6445821" y="2686050"/>
            <a:chExt cx="435269" cy="742950"/>
          </a:xfrm>
        </p:grpSpPr>
        <p:cxnSp>
          <p:nvCxnSpPr>
            <p:cNvPr id="4" name="Straight Arrow Connector 3">
              <a:extLst>
                <a:ext uri="{FF2B5EF4-FFF2-40B4-BE49-F238E27FC236}">
                  <a16:creationId xmlns:a16="http://schemas.microsoft.com/office/drawing/2014/main" id="{93542FD2-6176-6CA4-4C56-6D591D71B00B}"/>
                </a:ext>
              </a:extLst>
            </p:cNvPr>
            <p:cNvCxnSpPr>
              <a:cxnSpLocks/>
            </p:cNvCxnSpPr>
            <p:nvPr/>
          </p:nvCxnSpPr>
          <p:spPr>
            <a:xfrm>
              <a:off x="6445821" y="3267075"/>
              <a:ext cx="407368" cy="0"/>
            </a:xfrm>
            <a:prstGeom prst="straightConnector1">
              <a:avLst/>
            </a:prstGeom>
            <a:ln w="38100" cap="flat" cmpd="sng" algn="ctr">
              <a:solidFill>
                <a:srgbClr val="0E1E4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5" name="Straight Connector 4">
              <a:extLst>
                <a:ext uri="{FF2B5EF4-FFF2-40B4-BE49-F238E27FC236}">
                  <a16:creationId xmlns:a16="http://schemas.microsoft.com/office/drawing/2014/main" id="{A255869A-ECCD-AA97-DA99-06184ABBFC44}"/>
                </a:ext>
              </a:extLst>
            </p:cNvPr>
            <p:cNvCxnSpPr>
              <a:cxnSpLocks/>
            </p:cNvCxnSpPr>
            <p:nvPr/>
          </p:nvCxnSpPr>
          <p:spPr>
            <a:xfrm>
              <a:off x="6881090" y="2686050"/>
              <a:ext cx="0" cy="74295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30964638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457AE1-D499-BD18-A6B2-69F3E4739C54}"/>
              </a:ext>
            </a:extLst>
          </p:cNvPr>
          <p:cNvSpPr>
            <a:spLocks noGrp="1"/>
          </p:cNvSpPr>
          <p:nvPr>
            <p:ph type="title" idx="4294967295"/>
          </p:nvPr>
        </p:nvSpPr>
        <p:spPr/>
        <p:txBody>
          <a:bodyPr/>
          <a:lstStyle/>
          <a:p>
            <a:r>
              <a:rPr lang="en-AU" sz="800" dirty="0">
                <a:solidFill>
                  <a:srgbClr val="E2E8E9"/>
                </a:solidFill>
                <a:latin typeface="+mn-lt"/>
              </a:rPr>
              <a:t>Slide 23 I do</a:t>
            </a:r>
          </a:p>
        </p:txBody>
      </p:sp>
      <p:sp>
        <p:nvSpPr>
          <p:cNvPr id="23" name="Content Placeholder 2">
            <a:extLst>
              <a:ext uri="{FF2B5EF4-FFF2-40B4-BE49-F238E27FC236}">
                <a16:creationId xmlns:a16="http://schemas.microsoft.com/office/drawing/2014/main" id="{AE9DCB52-230D-3AB0-784D-00881E66CDBA}"/>
              </a:ext>
            </a:extLst>
          </p:cNvPr>
          <p:cNvSpPr txBox="1">
            <a:spLocks/>
          </p:cNvSpPr>
          <p:nvPr/>
        </p:nvSpPr>
        <p:spPr>
          <a:xfrm>
            <a:off x="276606" y="2929250"/>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mop    it    yet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grpSp>
        <p:nvGrpSpPr>
          <p:cNvPr id="9" name="Group 8">
            <a:extLst>
              <a:ext uri="{FF2B5EF4-FFF2-40B4-BE49-F238E27FC236}">
                <a16:creationId xmlns:a16="http://schemas.microsoft.com/office/drawing/2014/main" id="{116244C7-D90B-C0CC-223E-BD57F5FC83C1}"/>
              </a:ext>
              <a:ext uri="{C183D7F6-B498-43B3-948B-1728B52AA6E4}">
                <adec:decorative xmlns:adec="http://schemas.microsoft.com/office/drawing/2017/decorative" val="1"/>
              </a:ext>
            </a:extLst>
          </p:cNvPr>
          <p:cNvGrpSpPr/>
          <p:nvPr/>
        </p:nvGrpSpPr>
        <p:grpSpPr>
          <a:xfrm>
            <a:off x="1770886" y="3725330"/>
            <a:ext cx="666751" cy="742950"/>
            <a:chOff x="6099848" y="2686050"/>
            <a:chExt cx="781242" cy="742950"/>
          </a:xfrm>
        </p:grpSpPr>
        <p:cxnSp>
          <p:nvCxnSpPr>
            <p:cNvPr id="10" name="Straight Arrow Connector 9">
              <a:extLst>
                <a:ext uri="{FF2B5EF4-FFF2-40B4-BE49-F238E27FC236}">
                  <a16:creationId xmlns:a16="http://schemas.microsoft.com/office/drawing/2014/main" id="{72591028-C5A6-F600-C08C-6594810FC6CD}"/>
                </a:ext>
              </a:extLst>
            </p:cNvPr>
            <p:cNvCxnSpPr>
              <a:cxnSpLocks/>
            </p:cNvCxnSpPr>
            <p:nvPr/>
          </p:nvCxnSpPr>
          <p:spPr>
            <a:xfrm>
              <a:off x="6099848" y="3267075"/>
              <a:ext cx="743142" cy="0"/>
            </a:xfrm>
            <a:prstGeom prst="straightConnector1">
              <a:avLst/>
            </a:prstGeom>
            <a:ln w="38100" cap="flat" cmpd="sng" algn="ctr">
              <a:solidFill>
                <a:srgbClr val="0E1E4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1" name="Straight Connector 10">
              <a:extLst>
                <a:ext uri="{FF2B5EF4-FFF2-40B4-BE49-F238E27FC236}">
                  <a16:creationId xmlns:a16="http://schemas.microsoft.com/office/drawing/2014/main" id="{F8A79016-8C9B-A5D9-6771-4510B8873C6B}"/>
                </a:ext>
              </a:extLst>
            </p:cNvPr>
            <p:cNvCxnSpPr>
              <a:cxnSpLocks/>
            </p:cNvCxnSpPr>
            <p:nvPr/>
          </p:nvCxnSpPr>
          <p:spPr>
            <a:xfrm>
              <a:off x="6881090" y="2686050"/>
              <a:ext cx="0" cy="74295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grpSp>
        <p:nvGrpSpPr>
          <p:cNvPr id="12" name="Group 11">
            <a:extLst>
              <a:ext uri="{FF2B5EF4-FFF2-40B4-BE49-F238E27FC236}">
                <a16:creationId xmlns:a16="http://schemas.microsoft.com/office/drawing/2014/main" id="{27198A8F-706A-BDE1-AF5E-9C7C4A7D9BFB}"/>
              </a:ext>
              <a:ext uri="{C183D7F6-B498-43B3-948B-1728B52AA6E4}">
                <adec:decorative xmlns:adec="http://schemas.microsoft.com/office/drawing/2017/decorative" val="1"/>
              </a:ext>
            </a:extLst>
          </p:cNvPr>
          <p:cNvGrpSpPr/>
          <p:nvPr/>
        </p:nvGrpSpPr>
        <p:grpSpPr>
          <a:xfrm>
            <a:off x="4922768" y="3769614"/>
            <a:ext cx="371481" cy="742950"/>
            <a:chOff x="6445821" y="2686050"/>
            <a:chExt cx="435269" cy="742950"/>
          </a:xfrm>
        </p:grpSpPr>
        <p:cxnSp>
          <p:nvCxnSpPr>
            <p:cNvPr id="13" name="Straight Arrow Connector 12">
              <a:extLst>
                <a:ext uri="{FF2B5EF4-FFF2-40B4-BE49-F238E27FC236}">
                  <a16:creationId xmlns:a16="http://schemas.microsoft.com/office/drawing/2014/main" id="{22541F0B-23B5-DEA5-F263-7E46CAB946D4}"/>
                </a:ext>
              </a:extLst>
            </p:cNvPr>
            <p:cNvCxnSpPr>
              <a:cxnSpLocks/>
            </p:cNvCxnSpPr>
            <p:nvPr/>
          </p:nvCxnSpPr>
          <p:spPr>
            <a:xfrm>
              <a:off x="6445821" y="3267075"/>
              <a:ext cx="407368" cy="0"/>
            </a:xfrm>
            <a:prstGeom prst="straightConnector1">
              <a:avLst/>
            </a:prstGeom>
            <a:ln w="38100" cap="flat" cmpd="sng" algn="ctr">
              <a:solidFill>
                <a:srgbClr val="0E1E4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4" name="Straight Connector 13">
              <a:extLst>
                <a:ext uri="{FF2B5EF4-FFF2-40B4-BE49-F238E27FC236}">
                  <a16:creationId xmlns:a16="http://schemas.microsoft.com/office/drawing/2014/main" id="{FE6AC3EC-2ED5-037E-297E-ED6C2B0A01FF}"/>
                </a:ext>
              </a:extLst>
            </p:cNvPr>
            <p:cNvCxnSpPr>
              <a:cxnSpLocks/>
            </p:cNvCxnSpPr>
            <p:nvPr/>
          </p:nvCxnSpPr>
          <p:spPr>
            <a:xfrm>
              <a:off x="6881090" y="2686050"/>
              <a:ext cx="0" cy="74295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grpSp>
        <p:nvGrpSpPr>
          <p:cNvPr id="15" name="Group 14">
            <a:extLst>
              <a:ext uri="{FF2B5EF4-FFF2-40B4-BE49-F238E27FC236}">
                <a16:creationId xmlns:a16="http://schemas.microsoft.com/office/drawing/2014/main" id="{D0221C2D-49C8-65F3-0E9C-1D4CB676A252}"/>
              </a:ext>
              <a:ext uri="{C183D7F6-B498-43B3-948B-1728B52AA6E4}">
                <adec:decorative xmlns:adec="http://schemas.microsoft.com/office/drawing/2017/decorative" val="1"/>
              </a:ext>
            </a:extLst>
          </p:cNvPr>
          <p:cNvGrpSpPr/>
          <p:nvPr/>
        </p:nvGrpSpPr>
        <p:grpSpPr>
          <a:xfrm>
            <a:off x="8269222" y="3786290"/>
            <a:ext cx="666751" cy="742950"/>
            <a:chOff x="6099848" y="2686050"/>
            <a:chExt cx="781242" cy="742950"/>
          </a:xfrm>
        </p:grpSpPr>
        <p:cxnSp>
          <p:nvCxnSpPr>
            <p:cNvPr id="16" name="Straight Arrow Connector 15">
              <a:extLst>
                <a:ext uri="{FF2B5EF4-FFF2-40B4-BE49-F238E27FC236}">
                  <a16:creationId xmlns:a16="http://schemas.microsoft.com/office/drawing/2014/main" id="{BE515D86-0325-D973-3436-C2BFE5A5FDED}"/>
                </a:ext>
              </a:extLst>
            </p:cNvPr>
            <p:cNvCxnSpPr>
              <a:cxnSpLocks/>
            </p:cNvCxnSpPr>
            <p:nvPr/>
          </p:nvCxnSpPr>
          <p:spPr>
            <a:xfrm>
              <a:off x="6099848" y="3267075"/>
              <a:ext cx="743142" cy="0"/>
            </a:xfrm>
            <a:prstGeom prst="straightConnector1">
              <a:avLst/>
            </a:prstGeom>
            <a:ln w="38100" cap="flat" cmpd="sng" algn="ctr">
              <a:solidFill>
                <a:srgbClr val="0E1E4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9" name="Straight Connector 18">
              <a:extLst>
                <a:ext uri="{FF2B5EF4-FFF2-40B4-BE49-F238E27FC236}">
                  <a16:creationId xmlns:a16="http://schemas.microsoft.com/office/drawing/2014/main" id="{5DB30024-CEF8-3527-A809-6CE02EB2D020}"/>
                </a:ext>
              </a:extLst>
            </p:cNvPr>
            <p:cNvCxnSpPr>
              <a:cxnSpLocks/>
            </p:cNvCxnSpPr>
            <p:nvPr/>
          </p:nvCxnSpPr>
          <p:spPr>
            <a:xfrm>
              <a:off x="6881090" y="2686050"/>
              <a:ext cx="0" cy="74295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5125181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E36B5E-75BA-32BA-F69D-E717B63836DE}"/>
              </a:ext>
            </a:extLst>
          </p:cNvPr>
          <p:cNvSpPr>
            <a:spLocks noGrp="1"/>
          </p:cNvSpPr>
          <p:nvPr>
            <p:ph type="title" idx="4294967295"/>
          </p:nvPr>
        </p:nvSpPr>
        <p:spPr/>
        <p:txBody>
          <a:bodyPr/>
          <a:lstStyle/>
          <a:p>
            <a:r>
              <a:rPr lang="en-AU" sz="800" dirty="0">
                <a:solidFill>
                  <a:srgbClr val="E2E8E9"/>
                </a:solidFill>
                <a:latin typeface="+mn-lt"/>
              </a:rPr>
              <a:t>Slide 24 We do</a:t>
            </a:r>
          </a:p>
        </p:txBody>
      </p:sp>
      <p:sp>
        <p:nvSpPr>
          <p:cNvPr id="3" name="Content Placeholder 2">
            <a:extLst>
              <a:ext uri="{FF2B5EF4-FFF2-40B4-BE49-F238E27FC236}">
                <a16:creationId xmlns:a16="http://schemas.microsoft.com/office/drawing/2014/main" id="{243A9C8A-6AA7-4DF4-2FCA-A276E7D4BA5A}"/>
              </a:ext>
            </a:extLst>
          </p:cNvPr>
          <p:cNvSpPr txBox="1">
            <a:spLocks/>
          </p:cNvSpPr>
          <p:nvPr/>
        </p:nvSpPr>
        <p:spPr>
          <a:xfrm>
            <a:off x="285750" y="2869367"/>
            <a:ext cx="29146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vet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grpSp>
        <p:nvGrpSpPr>
          <p:cNvPr id="4" name="Group 3">
            <a:extLst>
              <a:ext uri="{FF2B5EF4-FFF2-40B4-BE49-F238E27FC236}">
                <a16:creationId xmlns:a16="http://schemas.microsoft.com/office/drawing/2014/main" id="{4814B135-91DD-6852-F3BC-0C5A303BBC14}"/>
              </a:ext>
              <a:ext uri="{C183D7F6-B498-43B3-948B-1728B52AA6E4}">
                <adec:decorative xmlns:adec="http://schemas.microsoft.com/office/drawing/2017/decorative" val="1"/>
              </a:ext>
            </a:extLst>
          </p:cNvPr>
          <p:cNvGrpSpPr/>
          <p:nvPr/>
        </p:nvGrpSpPr>
        <p:grpSpPr>
          <a:xfrm>
            <a:off x="1203958" y="3725330"/>
            <a:ext cx="666751" cy="742950"/>
            <a:chOff x="6099848" y="2686050"/>
            <a:chExt cx="781242" cy="742950"/>
          </a:xfrm>
        </p:grpSpPr>
        <p:cxnSp>
          <p:nvCxnSpPr>
            <p:cNvPr id="5" name="Straight Arrow Connector 4">
              <a:extLst>
                <a:ext uri="{FF2B5EF4-FFF2-40B4-BE49-F238E27FC236}">
                  <a16:creationId xmlns:a16="http://schemas.microsoft.com/office/drawing/2014/main" id="{2E7B2BEF-C193-E8E2-FDC1-97FB000529F5}"/>
                </a:ext>
              </a:extLst>
            </p:cNvPr>
            <p:cNvCxnSpPr>
              <a:cxnSpLocks/>
            </p:cNvCxnSpPr>
            <p:nvPr/>
          </p:nvCxnSpPr>
          <p:spPr>
            <a:xfrm>
              <a:off x="6099848" y="3267075"/>
              <a:ext cx="743142" cy="0"/>
            </a:xfrm>
            <a:prstGeom prst="straightConnector1">
              <a:avLst/>
            </a:prstGeom>
            <a:ln w="38100" cap="flat" cmpd="sng" algn="ctr">
              <a:solidFill>
                <a:srgbClr val="0E1E4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6" name="Straight Connector 5">
              <a:extLst>
                <a:ext uri="{FF2B5EF4-FFF2-40B4-BE49-F238E27FC236}">
                  <a16:creationId xmlns:a16="http://schemas.microsoft.com/office/drawing/2014/main" id="{39870BCA-FFFF-EB6E-4D0E-EEA6BA8D3D3B}"/>
                </a:ext>
              </a:extLst>
            </p:cNvPr>
            <p:cNvCxnSpPr>
              <a:cxnSpLocks/>
            </p:cNvCxnSpPr>
            <p:nvPr/>
          </p:nvCxnSpPr>
          <p:spPr>
            <a:xfrm>
              <a:off x="6881090" y="2686050"/>
              <a:ext cx="0" cy="74295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34619111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88368E-2F03-0F16-45E5-708666478D86}"/>
              </a:ext>
            </a:extLst>
          </p:cNvPr>
          <p:cNvSpPr>
            <a:spLocks noGrp="1"/>
          </p:cNvSpPr>
          <p:nvPr>
            <p:ph type="title" idx="4294967295"/>
          </p:nvPr>
        </p:nvSpPr>
        <p:spPr/>
        <p:txBody>
          <a:bodyPr/>
          <a:lstStyle/>
          <a:p>
            <a:r>
              <a:rPr lang="en-AU" sz="800" dirty="0">
                <a:solidFill>
                  <a:srgbClr val="E2E8E9"/>
                </a:solidFill>
                <a:latin typeface="+mn-lt"/>
              </a:rPr>
              <a:t>Slide 25 We do</a:t>
            </a:r>
          </a:p>
        </p:txBody>
      </p:sp>
      <p:sp>
        <p:nvSpPr>
          <p:cNvPr id="3" name="Content Placeholder 2">
            <a:extLst>
              <a:ext uri="{FF2B5EF4-FFF2-40B4-BE49-F238E27FC236}">
                <a16:creationId xmlns:a16="http://schemas.microsoft.com/office/drawing/2014/main" id="{FEFFC2C3-4E5B-9285-EC3C-20271D84D76A}"/>
              </a:ext>
            </a:extLst>
          </p:cNvPr>
          <p:cNvSpPr txBox="1">
            <a:spLocks/>
          </p:cNvSpPr>
          <p:nvPr/>
        </p:nvSpPr>
        <p:spPr>
          <a:xfrm>
            <a:off x="285750" y="2869367"/>
            <a:ext cx="6508242"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vet     kit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grpSp>
        <p:nvGrpSpPr>
          <p:cNvPr id="10" name="Group 9">
            <a:extLst>
              <a:ext uri="{FF2B5EF4-FFF2-40B4-BE49-F238E27FC236}">
                <a16:creationId xmlns:a16="http://schemas.microsoft.com/office/drawing/2014/main" id="{2E0F6833-0F03-2D94-A2DD-24262F1C319A}"/>
              </a:ext>
              <a:ext uri="{C183D7F6-B498-43B3-948B-1728B52AA6E4}">
                <adec:decorative xmlns:adec="http://schemas.microsoft.com/office/drawing/2017/decorative" val="1"/>
              </a:ext>
            </a:extLst>
          </p:cNvPr>
          <p:cNvGrpSpPr/>
          <p:nvPr/>
        </p:nvGrpSpPr>
        <p:grpSpPr>
          <a:xfrm>
            <a:off x="5169656" y="3769614"/>
            <a:ext cx="371481" cy="742950"/>
            <a:chOff x="6445821" y="2686050"/>
            <a:chExt cx="435269" cy="742950"/>
          </a:xfrm>
        </p:grpSpPr>
        <p:cxnSp>
          <p:nvCxnSpPr>
            <p:cNvPr id="11" name="Straight Arrow Connector 10">
              <a:extLst>
                <a:ext uri="{FF2B5EF4-FFF2-40B4-BE49-F238E27FC236}">
                  <a16:creationId xmlns:a16="http://schemas.microsoft.com/office/drawing/2014/main" id="{F6FE33A1-80A8-D3A0-6C11-F019C11145A1}"/>
                </a:ext>
              </a:extLst>
            </p:cNvPr>
            <p:cNvCxnSpPr>
              <a:cxnSpLocks/>
            </p:cNvCxnSpPr>
            <p:nvPr/>
          </p:nvCxnSpPr>
          <p:spPr>
            <a:xfrm>
              <a:off x="6445821" y="3267075"/>
              <a:ext cx="407368" cy="0"/>
            </a:xfrm>
            <a:prstGeom prst="straightConnector1">
              <a:avLst/>
            </a:prstGeom>
            <a:ln w="38100" cap="flat" cmpd="sng" algn="ctr">
              <a:solidFill>
                <a:srgbClr val="0E1E4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2" name="Straight Connector 11">
              <a:extLst>
                <a:ext uri="{FF2B5EF4-FFF2-40B4-BE49-F238E27FC236}">
                  <a16:creationId xmlns:a16="http://schemas.microsoft.com/office/drawing/2014/main" id="{3C2913F9-3644-4119-6B19-95C5119E3E99}"/>
                </a:ext>
              </a:extLst>
            </p:cNvPr>
            <p:cNvCxnSpPr>
              <a:cxnSpLocks/>
            </p:cNvCxnSpPr>
            <p:nvPr/>
          </p:nvCxnSpPr>
          <p:spPr>
            <a:xfrm>
              <a:off x="6881090" y="2686050"/>
              <a:ext cx="0" cy="74295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grpSp>
        <p:nvGrpSpPr>
          <p:cNvPr id="6" name="Group 5">
            <a:extLst>
              <a:ext uri="{FF2B5EF4-FFF2-40B4-BE49-F238E27FC236}">
                <a16:creationId xmlns:a16="http://schemas.microsoft.com/office/drawing/2014/main" id="{3A5032C4-7895-73F2-7C52-3870375189B0}"/>
              </a:ext>
              <a:ext uri="{C183D7F6-B498-43B3-948B-1728B52AA6E4}">
                <adec:decorative xmlns:adec="http://schemas.microsoft.com/office/drawing/2017/decorative" val="1"/>
              </a:ext>
            </a:extLst>
          </p:cNvPr>
          <p:cNvGrpSpPr/>
          <p:nvPr/>
        </p:nvGrpSpPr>
        <p:grpSpPr>
          <a:xfrm>
            <a:off x="1203958" y="3725330"/>
            <a:ext cx="666751" cy="742950"/>
            <a:chOff x="6099848" y="2686050"/>
            <a:chExt cx="781242" cy="742950"/>
          </a:xfrm>
        </p:grpSpPr>
        <p:cxnSp>
          <p:nvCxnSpPr>
            <p:cNvPr id="7" name="Straight Arrow Connector 6">
              <a:extLst>
                <a:ext uri="{FF2B5EF4-FFF2-40B4-BE49-F238E27FC236}">
                  <a16:creationId xmlns:a16="http://schemas.microsoft.com/office/drawing/2014/main" id="{E82708C5-5FA9-998B-9F2C-C68B369F891A}"/>
                </a:ext>
              </a:extLst>
            </p:cNvPr>
            <p:cNvCxnSpPr>
              <a:cxnSpLocks/>
            </p:cNvCxnSpPr>
            <p:nvPr/>
          </p:nvCxnSpPr>
          <p:spPr>
            <a:xfrm>
              <a:off x="6099848" y="3267075"/>
              <a:ext cx="743142" cy="0"/>
            </a:xfrm>
            <a:prstGeom prst="straightConnector1">
              <a:avLst/>
            </a:prstGeom>
            <a:ln w="38100" cap="flat" cmpd="sng" algn="ctr">
              <a:solidFill>
                <a:srgbClr val="0E1E4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8" name="Straight Connector 7">
              <a:extLst>
                <a:ext uri="{FF2B5EF4-FFF2-40B4-BE49-F238E27FC236}">
                  <a16:creationId xmlns:a16="http://schemas.microsoft.com/office/drawing/2014/main" id="{A331F1C3-DB8E-EC17-1EE2-11D8C53757B0}"/>
                </a:ext>
              </a:extLst>
            </p:cNvPr>
            <p:cNvCxnSpPr>
              <a:cxnSpLocks/>
            </p:cNvCxnSpPr>
            <p:nvPr/>
          </p:nvCxnSpPr>
          <p:spPr>
            <a:xfrm>
              <a:off x="6881090" y="2686050"/>
              <a:ext cx="0" cy="74295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38682180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4D420C-8F89-1FBF-79C7-7B14EC8D1A39}"/>
              </a:ext>
            </a:extLst>
          </p:cNvPr>
          <p:cNvSpPr>
            <a:spLocks noGrp="1"/>
          </p:cNvSpPr>
          <p:nvPr>
            <p:ph type="title" idx="4294967295"/>
          </p:nvPr>
        </p:nvSpPr>
        <p:spPr/>
        <p:txBody>
          <a:bodyPr/>
          <a:lstStyle/>
          <a:p>
            <a:r>
              <a:rPr lang="en-AU" sz="800" dirty="0">
                <a:solidFill>
                  <a:srgbClr val="E2E8E9"/>
                </a:solidFill>
                <a:latin typeface="+mn-lt"/>
              </a:rPr>
              <a:t>Slide 26 We do</a:t>
            </a: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85750" y="2869367"/>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vet     kit     at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grpSp>
        <p:nvGrpSpPr>
          <p:cNvPr id="7" name="Group 6">
            <a:extLst>
              <a:ext uri="{FF2B5EF4-FFF2-40B4-BE49-F238E27FC236}">
                <a16:creationId xmlns:a16="http://schemas.microsoft.com/office/drawing/2014/main" id="{A3787FBE-E5E8-B229-E146-CE5188FE8DF1}"/>
              </a:ext>
              <a:ext uri="{C183D7F6-B498-43B3-948B-1728B52AA6E4}">
                <adec:decorative xmlns:adec="http://schemas.microsoft.com/office/drawing/2017/decorative" val="1"/>
              </a:ext>
            </a:extLst>
          </p:cNvPr>
          <p:cNvGrpSpPr/>
          <p:nvPr/>
        </p:nvGrpSpPr>
        <p:grpSpPr>
          <a:xfrm>
            <a:off x="5169656" y="3769614"/>
            <a:ext cx="371481" cy="742950"/>
            <a:chOff x="6445821" y="2686050"/>
            <a:chExt cx="435269" cy="742950"/>
          </a:xfrm>
        </p:grpSpPr>
        <p:cxnSp>
          <p:nvCxnSpPr>
            <p:cNvPr id="8" name="Straight Arrow Connector 7">
              <a:extLst>
                <a:ext uri="{FF2B5EF4-FFF2-40B4-BE49-F238E27FC236}">
                  <a16:creationId xmlns:a16="http://schemas.microsoft.com/office/drawing/2014/main" id="{4ABD4A99-3CD5-FE5E-D940-9DDDEC479A67}"/>
                </a:ext>
              </a:extLst>
            </p:cNvPr>
            <p:cNvCxnSpPr>
              <a:cxnSpLocks/>
            </p:cNvCxnSpPr>
            <p:nvPr/>
          </p:nvCxnSpPr>
          <p:spPr>
            <a:xfrm>
              <a:off x="6445821" y="3267075"/>
              <a:ext cx="407368" cy="0"/>
            </a:xfrm>
            <a:prstGeom prst="straightConnector1">
              <a:avLst/>
            </a:prstGeom>
            <a:ln w="38100" cap="flat" cmpd="sng" algn="ctr">
              <a:solidFill>
                <a:srgbClr val="0E1E4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9" name="Straight Connector 8">
              <a:extLst>
                <a:ext uri="{FF2B5EF4-FFF2-40B4-BE49-F238E27FC236}">
                  <a16:creationId xmlns:a16="http://schemas.microsoft.com/office/drawing/2014/main" id="{7C8DE5D8-B30A-EE4A-1660-3373566A5DA4}"/>
                </a:ext>
              </a:extLst>
            </p:cNvPr>
            <p:cNvCxnSpPr>
              <a:cxnSpLocks/>
            </p:cNvCxnSpPr>
            <p:nvPr/>
          </p:nvCxnSpPr>
          <p:spPr>
            <a:xfrm>
              <a:off x="6881090" y="2686050"/>
              <a:ext cx="0" cy="74295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grpSp>
        <p:nvGrpSpPr>
          <p:cNvPr id="10" name="Group 9">
            <a:extLst>
              <a:ext uri="{FF2B5EF4-FFF2-40B4-BE49-F238E27FC236}">
                <a16:creationId xmlns:a16="http://schemas.microsoft.com/office/drawing/2014/main" id="{375E03B7-44C3-B904-C1C1-EE2ADA46ED9B}"/>
              </a:ext>
              <a:ext uri="{C183D7F6-B498-43B3-948B-1728B52AA6E4}">
                <adec:decorative xmlns:adec="http://schemas.microsoft.com/office/drawing/2017/decorative" val="1"/>
              </a:ext>
            </a:extLst>
          </p:cNvPr>
          <p:cNvGrpSpPr/>
          <p:nvPr/>
        </p:nvGrpSpPr>
        <p:grpSpPr>
          <a:xfrm>
            <a:off x="8269222" y="3786290"/>
            <a:ext cx="666751" cy="742950"/>
            <a:chOff x="6099848" y="2686050"/>
            <a:chExt cx="781242" cy="742950"/>
          </a:xfrm>
        </p:grpSpPr>
        <p:cxnSp>
          <p:nvCxnSpPr>
            <p:cNvPr id="11" name="Straight Arrow Connector 10">
              <a:extLst>
                <a:ext uri="{FF2B5EF4-FFF2-40B4-BE49-F238E27FC236}">
                  <a16:creationId xmlns:a16="http://schemas.microsoft.com/office/drawing/2014/main" id="{6ED2ED8C-BB1A-B5C0-89AB-515B07DFDBC9}"/>
                </a:ext>
              </a:extLst>
            </p:cNvPr>
            <p:cNvCxnSpPr>
              <a:cxnSpLocks/>
            </p:cNvCxnSpPr>
            <p:nvPr/>
          </p:nvCxnSpPr>
          <p:spPr>
            <a:xfrm>
              <a:off x="6099848" y="3267075"/>
              <a:ext cx="743142" cy="0"/>
            </a:xfrm>
            <a:prstGeom prst="straightConnector1">
              <a:avLst/>
            </a:prstGeom>
            <a:ln w="38100" cap="flat" cmpd="sng" algn="ctr">
              <a:solidFill>
                <a:srgbClr val="0E1E4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2" name="Straight Connector 11">
              <a:extLst>
                <a:ext uri="{FF2B5EF4-FFF2-40B4-BE49-F238E27FC236}">
                  <a16:creationId xmlns:a16="http://schemas.microsoft.com/office/drawing/2014/main" id="{9A2809B6-13CA-D14B-91F8-862463F777EC}"/>
                </a:ext>
              </a:extLst>
            </p:cNvPr>
            <p:cNvCxnSpPr>
              <a:cxnSpLocks/>
            </p:cNvCxnSpPr>
            <p:nvPr/>
          </p:nvCxnSpPr>
          <p:spPr>
            <a:xfrm>
              <a:off x="6881090" y="2686050"/>
              <a:ext cx="0" cy="74295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grpSp>
        <p:nvGrpSpPr>
          <p:cNvPr id="13" name="Group 12">
            <a:extLst>
              <a:ext uri="{FF2B5EF4-FFF2-40B4-BE49-F238E27FC236}">
                <a16:creationId xmlns:a16="http://schemas.microsoft.com/office/drawing/2014/main" id="{B09288DB-27A2-8091-D1DC-6996C9F4DEB9}"/>
              </a:ext>
              <a:ext uri="{C183D7F6-B498-43B3-948B-1728B52AA6E4}">
                <adec:decorative xmlns:adec="http://schemas.microsoft.com/office/drawing/2017/decorative" val="1"/>
              </a:ext>
            </a:extLst>
          </p:cNvPr>
          <p:cNvGrpSpPr/>
          <p:nvPr/>
        </p:nvGrpSpPr>
        <p:grpSpPr>
          <a:xfrm>
            <a:off x="1203958" y="3725330"/>
            <a:ext cx="666751" cy="742950"/>
            <a:chOff x="6099848" y="2686050"/>
            <a:chExt cx="781242" cy="742950"/>
          </a:xfrm>
        </p:grpSpPr>
        <p:cxnSp>
          <p:nvCxnSpPr>
            <p:cNvPr id="14" name="Straight Arrow Connector 13">
              <a:extLst>
                <a:ext uri="{FF2B5EF4-FFF2-40B4-BE49-F238E27FC236}">
                  <a16:creationId xmlns:a16="http://schemas.microsoft.com/office/drawing/2014/main" id="{8AEE8728-502D-37B3-E5CF-F1EC03ADFA8C}"/>
                </a:ext>
              </a:extLst>
            </p:cNvPr>
            <p:cNvCxnSpPr>
              <a:cxnSpLocks/>
            </p:cNvCxnSpPr>
            <p:nvPr/>
          </p:nvCxnSpPr>
          <p:spPr>
            <a:xfrm>
              <a:off x="6099848" y="3267075"/>
              <a:ext cx="743142" cy="0"/>
            </a:xfrm>
            <a:prstGeom prst="straightConnector1">
              <a:avLst/>
            </a:prstGeom>
            <a:ln w="38100" cap="flat" cmpd="sng" algn="ctr">
              <a:solidFill>
                <a:srgbClr val="0E1E4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5" name="Straight Connector 14">
              <a:extLst>
                <a:ext uri="{FF2B5EF4-FFF2-40B4-BE49-F238E27FC236}">
                  <a16:creationId xmlns:a16="http://schemas.microsoft.com/office/drawing/2014/main" id="{93A6C18F-88E0-C9C1-2981-4DC0263D6F80}"/>
                </a:ext>
              </a:extLst>
            </p:cNvPr>
            <p:cNvCxnSpPr>
              <a:cxnSpLocks/>
            </p:cNvCxnSpPr>
            <p:nvPr/>
          </p:nvCxnSpPr>
          <p:spPr>
            <a:xfrm>
              <a:off x="6881090" y="2686050"/>
              <a:ext cx="0" cy="74295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23257950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055C93-EF49-321C-4745-5829316D7656}"/>
              </a:ext>
            </a:extLst>
          </p:cNvPr>
          <p:cNvSpPr>
            <a:spLocks noGrp="1"/>
          </p:cNvSpPr>
          <p:nvPr>
            <p:ph type="title" idx="4294967295"/>
          </p:nvPr>
        </p:nvSpPr>
        <p:spPr/>
        <p:txBody>
          <a:bodyPr/>
          <a:lstStyle/>
          <a:p>
            <a:r>
              <a:rPr lang="en-AU" sz="800" dirty="0">
                <a:solidFill>
                  <a:srgbClr val="E2E8E9"/>
                </a:solidFill>
                <a:latin typeface="+mn-lt"/>
              </a:rPr>
              <a:t>Slide 27 I do</a:t>
            </a:r>
          </a:p>
        </p:txBody>
      </p:sp>
      <p:pic>
        <p:nvPicPr>
          <p:cNvPr id="6" name="Picture 5" descr="cot">
            <a:extLst>
              <a:ext uri="{FF2B5EF4-FFF2-40B4-BE49-F238E27FC236}">
                <a16:creationId xmlns:a16="http://schemas.microsoft.com/office/drawing/2014/main" id="{51894CBA-3AEF-993A-3018-6A1C70ED610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00194" y="2225055"/>
            <a:ext cx="2447440" cy="2447440"/>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7702879-ADED-CEAF-AEA5-BC72AA2958F5}"/>
              </a:ext>
            </a:extLst>
          </p:cNvPr>
          <p:cNvSpPr>
            <a:spLocks noGrp="1"/>
          </p:cNvSpPr>
          <p:nvPr>
            <p:ph type="title" idx="4294967295"/>
          </p:nvPr>
        </p:nvSpPr>
        <p:spPr/>
        <p:txBody>
          <a:bodyPr/>
          <a:lstStyle/>
          <a:p>
            <a:r>
              <a:rPr lang="en-AU" sz="800" dirty="0">
                <a:solidFill>
                  <a:srgbClr val="E2E8E9"/>
                </a:solidFill>
                <a:latin typeface="+mn-lt"/>
              </a:rPr>
              <a:t>Slide 28 I do</a:t>
            </a:r>
          </a:p>
        </p:txBody>
      </p:sp>
      <p:pic>
        <p:nvPicPr>
          <p:cNvPr id="6" name="Picture 5" descr="cot">
            <a:extLst>
              <a:ext uri="{FF2B5EF4-FFF2-40B4-BE49-F238E27FC236}">
                <a16:creationId xmlns:a16="http://schemas.microsoft.com/office/drawing/2014/main" id="{28301B89-13C1-70BE-CE5E-16B3BAF5CBD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00194" y="2225055"/>
            <a:ext cx="2447440" cy="2447440"/>
          </a:xfrm>
          <a:prstGeom prst="rect">
            <a:avLst/>
          </a:prstGeom>
        </p:spPr>
      </p:pic>
      <p:pic>
        <p:nvPicPr>
          <p:cNvPr id="9" name="Picture 8" descr="quiz">
            <a:extLst>
              <a:ext uri="{FF2B5EF4-FFF2-40B4-BE49-F238E27FC236}">
                <a16:creationId xmlns:a16="http://schemas.microsoft.com/office/drawing/2014/main" id="{8077E311-2B3C-8804-2C6A-3AF68331DBC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464355" y="2239702"/>
            <a:ext cx="2742803" cy="2742803"/>
          </a:xfrm>
          <a:prstGeom prst="rect">
            <a:avLst/>
          </a:prstGeom>
        </p:spPr>
      </p:pic>
    </p:spTree>
    <p:custDataLst>
      <p:tags r:id="rId1"/>
    </p:custDataLst>
    <p:extLst>
      <p:ext uri="{BB962C8B-B14F-4D97-AF65-F5344CB8AC3E}">
        <p14:creationId xmlns:p14="http://schemas.microsoft.com/office/powerpoint/2010/main" val="14362185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CABDBD-1364-4318-7D85-679A97FA2F54}"/>
              </a:ext>
            </a:extLst>
          </p:cNvPr>
          <p:cNvSpPr>
            <a:spLocks noGrp="1"/>
          </p:cNvSpPr>
          <p:nvPr>
            <p:ph type="title" idx="4294967295"/>
          </p:nvPr>
        </p:nvSpPr>
        <p:spPr/>
        <p:txBody>
          <a:bodyPr/>
          <a:lstStyle/>
          <a:p>
            <a:r>
              <a:rPr lang="en-AU" sz="800" dirty="0">
                <a:solidFill>
                  <a:srgbClr val="E2E8E9"/>
                </a:solidFill>
                <a:latin typeface="+mn-lt"/>
              </a:rPr>
              <a:t>Slide 29 I do</a:t>
            </a:r>
          </a:p>
        </p:txBody>
      </p:sp>
      <p:pic>
        <p:nvPicPr>
          <p:cNvPr id="2" name="Picture 1" descr="cot">
            <a:extLst>
              <a:ext uri="{FF2B5EF4-FFF2-40B4-BE49-F238E27FC236}">
                <a16:creationId xmlns:a16="http://schemas.microsoft.com/office/drawing/2014/main" id="{45B12F9F-5B41-0CE7-CAD9-A483C1DF785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00194" y="2225055"/>
            <a:ext cx="2447440" cy="2447440"/>
          </a:xfrm>
          <a:prstGeom prst="rect">
            <a:avLst/>
          </a:prstGeom>
        </p:spPr>
      </p:pic>
      <p:pic>
        <p:nvPicPr>
          <p:cNvPr id="4" name="Picture 3" descr="quiz">
            <a:extLst>
              <a:ext uri="{FF2B5EF4-FFF2-40B4-BE49-F238E27FC236}">
                <a16:creationId xmlns:a16="http://schemas.microsoft.com/office/drawing/2014/main" id="{8C8EFA9B-FE37-F5CC-4416-66B91727C37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464355" y="2239702"/>
            <a:ext cx="2742803" cy="2742803"/>
          </a:xfrm>
          <a:prstGeom prst="rect">
            <a:avLst/>
          </a:prstGeom>
        </p:spPr>
      </p:pic>
      <p:pic>
        <p:nvPicPr>
          <p:cNvPr id="10" name="Picture 9" descr="sob">
            <a:extLst>
              <a:ext uri="{FF2B5EF4-FFF2-40B4-BE49-F238E27FC236}">
                <a16:creationId xmlns:a16="http://schemas.microsoft.com/office/drawing/2014/main" id="{62FCA057-CE2B-8851-329A-E412458B616C}"/>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893249" y="2492360"/>
            <a:ext cx="2061263" cy="2061263"/>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1BD9E9-7992-5CB1-2E0F-10A359CF8A07}"/>
              </a:ext>
            </a:extLst>
          </p:cNvPr>
          <p:cNvSpPr>
            <a:spLocks noGrp="1"/>
          </p:cNvSpPr>
          <p:nvPr>
            <p:ph type="title" idx="4294967295"/>
          </p:nvPr>
        </p:nvSpPr>
        <p:spPr/>
        <p:txBody>
          <a:bodyPr>
            <a:normAutofit/>
          </a:bodyPr>
          <a:lstStyle/>
          <a:p>
            <a:r>
              <a:rPr lang="en-AU" sz="800" dirty="0">
                <a:solidFill>
                  <a:schemeClr val="bg1">
                    <a:lumMod val="95000"/>
                  </a:schemeClr>
                </a:solidFill>
              </a:rPr>
              <a:t>Slide 3 Review</a:t>
            </a:r>
          </a:p>
        </p:txBody>
      </p:sp>
    </p:spTree>
    <p:extLst>
      <p:ext uri="{BB962C8B-B14F-4D97-AF65-F5344CB8AC3E}">
        <p14:creationId xmlns:p14="http://schemas.microsoft.com/office/powerpoint/2010/main" val="12893886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8B0516-BFA3-89C2-E828-68E7EF35BEE9}"/>
              </a:ext>
            </a:extLst>
          </p:cNvPr>
          <p:cNvSpPr>
            <a:spLocks noGrp="1"/>
          </p:cNvSpPr>
          <p:nvPr>
            <p:ph type="title" idx="4294967295"/>
          </p:nvPr>
        </p:nvSpPr>
        <p:spPr/>
        <p:txBody>
          <a:bodyPr/>
          <a:lstStyle/>
          <a:p>
            <a:r>
              <a:rPr lang="en-AU" sz="800" dirty="0">
                <a:solidFill>
                  <a:srgbClr val="E2E8E9"/>
                </a:solidFill>
                <a:latin typeface="+mn-lt"/>
              </a:rPr>
              <a:t>Slide</a:t>
            </a:r>
            <a:r>
              <a:rPr lang="en-AU" sz="800" baseline="0" dirty="0">
                <a:solidFill>
                  <a:srgbClr val="E2E8E9"/>
                </a:solidFill>
                <a:latin typeface="+mn-lt"/>
              </a:rPr>
              <a:t> 30 We do</a:t>
            </a:r>
            <a:endParaRPr lang="en-AU" sz="800" dirty="0">
              <a:solidFill>
                <a:srgbClr val="E2E8E9"/>
              </a:solidFill>
              <a:latin typeface="+mn-lt"/>
            </a:endParaRPr>
          </a:p>
        </p:txBody>
      </p:sp>
      <p:pic>
        <p:nvPicPr>
          <p:cNvPr id="4" name="Picture 3" descr="mug">
            <a:extLst>
              <a:ext uri="{FF2B5EF4-FFF2-40B4-BE49-F238E27FC236}">
                <a16:creationId xmlns:a16="http://schemas.microsoft.com/office/drawing/2014/main" id="{AA422A7A-1A86-CF2A-66D6-ADA801CFC0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132668" y="2119393"/>
            <a:ext cx="2619214" cy="2619214"/>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9DBDC8-94F4-1886-22FC-CB4317025FE9}"/>
              </a:ext>
            </a:extLst>
          </p:cNvPr>
          <p:cNvSpPr>
            <a:spLocks noGrp="1"/>
          </p:cNvSpPr>
          <p:nvPr>
            <p:ph type="title" idx="4294967295"/>
          </p:nvPr>
        </p:nvSpPr>
        <p:spPr/>
        <p:txBody>
          <a:bodyPr/>
          <a:lstStyle/>
          <a:p>
            <a:r>
              <a:rPr lang="en-AU" sz="800" dirty="0">
                <a:solidFill>
                  <a:srgbClr val="E2E8E9"/>
                </a:solidFill>
                <a:latin typeface="+mn-lt"/>
              </a:rPr>
              <a:t>Slide 31 We do</a:t>
            </a:r>
          </a:p>
        </p:txBody>
      </p:sp>
      <p:pic>
        <p:nvPicPr>
          <p:cNvPr id="5" name="Picture 4" descr="mug">
            <a:extLst>
              <a:ext uri="{FF2B5EF4-FFF2-40B4-BE49-F238E27FC236}">
                <a16:creationId xmlns:a16="http://schemas.microsoft.com/office/drawing/2014/main" id="{B0C8F9B6-FA1A-2A98-B685-809777A46DD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132668" y="2119393"/>
            <a:ext cx="2619214" cy="2619214"/>
          </a:xfrm>
          <a:prstGeom prst="rect">
            <a:avLst/>
          </a:prstGeom>
        </p:spPr>
      </p:pic>
      <p:pic>
        <p:nvPicPr>
          <p:cNvPr id="7" name="Picture 6" descr="zip">
            <a:extLst>
              <a:ext uri="{FF2B5EF4-FFF2-40B4-BE49-F238E27FC236}">
                <a16:creationId xmlns:a16="http://schemas.microsoft.com/office/drawing/2014/main" id="{A5B4360A-28A9-2C92-4DBB-52207549ACC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619787" y="1760187"/>
            <a:ext cx="3337626" cy="3337626"/>
          </a:xfrm>
          <a:prstGeom prst="rect">
            <a:avLst/>
          </a:prstGeom>
        </p:spPr>
      </p:pic>
    </p:spTree>
    <p:custDataLst>
      <p:tags r:id="rId1"/>
    </p:custDataLst>
    <p:extLst>
      <p:ext uri="{BB962C8B-B14F-4D97-AF65-F5344CB8AC3E}">
        <p14:creationId xmlns:p14="http://schemas.microsoft.com/office/powerpoint/2010/main" val="17165546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5A0FE-A206-A28E-2AD9-D7A2046E806D}"/>
              </a:ext>
            </a:extLst>
          </p:cNvPr>
          <p:cNvSpPr>
            <a:spLocks noGrp="1"/>
          </p:cNvSpPr>
          <p:nvPr>
            <p:ph type="title" idx="4294967295"/>
          </p:nvPr>
        </p:nvSpPr>
        <p:spPr/>
        <p:txBody>
          <a:bodyPr/>
          <a:lstStyle/>
          <a:p>
            <a:r>
              <a:rPr lang="en-AU" sz="800" dirty="0">
                <a:solidFill>
                  <a:srgbClr val="E2E8E9"/>
                </a:solidFill>
                <a:latin typeface="+mn-lt"/>
              </a:rPr>
              <a:t>Slide 32 We do</a:t>
            </a:r>
          </a:p>
        </p:txBody>
      </p:sp>
      <p:pic>
        <p:nvPicPr>
          <p:cNvPr id="4" name="Picture 3" descr="mug">
            <a:extLst>
              <a:ext uri="{FF2B5EF4-FFF2-40B4-BE49-F238E27FC236}">
                <a16:creationId xmlns:a16="http://schemas.microsoft.com/office/drawing/2014/main" id="{DED6CE86-8C41-E34F-1E5D-7A741C3FA29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132668" y="2119393"/>
            <a:ext cx="2619214" cy="2619214"/>
          </a:xfrm>
          <a:prstGeom prst="rect">
            <a:avLst/>
          </a:prstGeom>
        </p:spPr>
      </p:pic>
      <p:pic>
        <p:nvPicPr>
          <p:cNvPr id="6" name="Picture 5" descr="zip">
            <a:extLst>
              <a:ext uri="{FF2B5EF4-FFF2-40B4-BE49-F238E27FC236}">
                <a16:creationId xmlns:a16="http://schemas.microsoft.com/office/drawing/2014/main" id="{759AFD67-2580-2EC4-9387-5BE53E820D81}"/>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619787" y="1760187"/>
            <a:ext cx="3337626" cy="3337626"/>
          </a:xfrm>
          <a:prstGeom prst="rect">
            <a:avLst/>
          </a:prstGeom>
        </p:spPr>
      </p:pic>
      <p:pic>
        <p:nvPicPr>
          <p:cNvPr id="8" name="Picture 7" descr="jet">
            <a:extLst>
              <a:ext uri="{FF2B5EF4-FFF2-40B4-BE49-F238E27FC236}">
                <a16:creationId xmlns:a16="http://schemas.microsoft.com/office/drawing/2014/main" id="{4C1F4EC2-8B79-8F19-F96B-E63E134F8C8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662585" y="2061274"/>
            <a:ext cx="2677333" cy="2677333"/>
          </a:xfrm>
          <a:prstGeom prst="rect">
            <a:avLst/>
          </a:prstGeom>
        </p:spPr>
      </p:pic>
    </p:spTree>
    <p:custDataLst>
      <p:tags r:id="rId1"/>
    </p:custDataLst>
    <p:extLst>
      <p:ext uri="{BB962C8B-B14F-4D97-AF65-F5344CB8AC3E}">
        <p14:creationId xmlns:p14="http://schemas.microsoft.com/office/powerpoint/2010/main" val="30386933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2020D5-BC65-F247-A84A-90C6C9DF75C7}"/>
              </a:ext>
            </a:extLst>
          </p:cNvPr>
          <p:cNvSpPr>
            <a:spLocks noGrp="1"/>
          </p:cNvSpPr>
          <p:nvPr>
            <p:ph type="title" idx="4294967295"/>
          </p:nvPr>
        </p:nvSpPr>
        <p:spPr/>
        <p:txBody>
          <a:bodyPr/>
          <a:lstStyle/>
          <a:p>
            <a:r>
              <a:rPr lang="en-AU" sz="800" dirty="0">
                <a:solidFill>
                  <a:srgbClr val="E2E8E9"/>
                </a:solidFill>
                <a:latin typeface="+mn-lt"/>
              </a:rPr>
              <a:t>Slide</a:t>
            </a:r>
            <a:r>
              <a:rPr lang="en-AU" sz="800" baseline="0" dirty="0">
                <a:solidFill>
                  <a:srgbClr val="E2E8E9"/>
                </a:solidFill>
                <a:latin typeface="+mn-lt"/>
              </a:rPr>
              <a:t> 33 I do</a:t>
            </a:r>
            <a:endParaRPr lang="en-AU" sz="800" dirty="0">
              <a:solidFill>
                <a:srgbClr val="E2E8E9"/>
              </a:solidFill>
              <a:latin typeface="+mn-lt"/>
            </a:endParaRPr>
          </a:p>
        </p:txBody>
      </p:sp>
      <p:sp>
        <p:nvSpPr>
          <p:cNvPr id="4" name="Content Placeholder 2">
            <a:extLst>
              <a:ext uri="{FF2B5EF4-FFF2-40B4-BE49-F238E27FC236}">
                <a16:creationId xmlns:a16="http://schemas.microsoft.com/office/drawing/2014/main" id="{0D0279DB-C4F0-188F-14A7-6B4DDAF5C529}"/>
              </a:ext>
            </a:extLst>
          </p:cNvPr>
          <p:cNvSpPr txBox="1">
            <a:spLocks/>
          </p:cNvSpPr>
          <p:nvPr/>
        </p:nvSpPr>
        <p:spPr>
          <a:xfrm>
            <a:off x="263716" y="2910432"/>
            <a:ext cx="116014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one     </a:t>
            </a:r>
            <a:r>
              <a:rPr lang="en-US" sz="12000" dirty="0" err="1">
                <a:solidFill>
                  <a:srgbClr val="4557AD"/>
                </a:solidFill>
                <a:latin typeface="Tenorite" pitchFamily="2" charset="0"/>
                <a:ea typeface="Verdana" panose="020B0604030504040204" pitchFamily="34" charset="0"/>
                <a:cs typeface="Verdana" panose="020B0604030504040204" pitchFamily="34" charset="0"/>
              </a:rPr>
              <a:t>one</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dirty="0" err="1">
                <a:solidFill>
                  <a:srgbClr val="4557AD"/>
                </a:solidFill>
                <a:latin typeface="Tenorite" pitchFamily="2" charset="0"/>
                <a:ea typeface="Verdana" panose="020B0604030504040204" pitchFamily="34" charset="0"/>
                <a:cs typeface="Verdana" panose="020B0604030504040204" pitchFamily="34" charset="0"/>
              </a:rPr>
              <a:t>one</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6643200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BECF971-36CD-FCCB-6BA6-8EFFDE67F866}"/>
              </a:ext>
            </a:extLst>
          </p:cNvPr>
          <p:cNvSpPr>
            <a:spLocks noGrp="1"/>
          </p:cNvSpPr>
          <p:nvPr>
            <p:ph type="title" idx="4294967295"/>
          </p:nvPr>
        </p:nvSpPr>
        <p:spPr/>
        <p:txBody>
          <a:bodyPr/>
          <a:lstStyle/>
          <a:p>
            <a:r>
              <a:rPr lang="en-AU" sz="800" dirty="0">
                <a:solidFill>
                  <a:srgbClr val="E2E8E9"/>
                </a:solidFill>
                <a:latin typeface="+mn-lt"/>
              </a:rPr>
              <a:t>Slide 34 We do</a:t>
            </a:r>
          </a:p>
        </p:txBody>
      </p:sp>
      <p:sp>
        <p:nvSpPr>
          <p:cNvPr id="2" name="Content Placeholder 2">
            <a:extLst>
              <a:ext uri="{FF2B5EF4-FFF2-40B4-BE49-F238E27FC236}">
                <a16:creationId xmlns:a16="http://schemas.microsoft.com/office/drawing/2014/main" id="{9070CDF2-27BA-8E6B-03B8-8508AA42B544}"/>
              </a:ext>
            </a:extLst>
          </p:cNvPr>
          <p:cNvSpPr txBox="1">
            <a:spLocks/>
          </p:cNvSpPr>
          <p:nvPr/>
        </p:nvSpPr>
        <p:spPr>
          <a:xfrm>
            <a:off x="263716" y="2910432"/>
            <a:ext cx="116014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one     </a:t>
            </a:r>
            <a:r>
              <a:rPr lang="en-US" sz="12000" dirty="0" err="1">
                <a:solidFill>
                  <a:srgbClr val="4557AD"/>
                </a:solidFill>
                <a:latin typeface="Tenorite" pitchFamily="2" charset="0"/>
                <a:ea typeface="Verdana" panose="020B0604030504040204" pitchFamily="34" charset="0"/>
                <a:cs typeface="Verdana" panose="020B0604030504040204" pitchFamily="34" charset="0"/>
              </a:rPr>
              <a:t>one</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dirty="0" err="1">
                <a:solidFill>
                  <a:srgbClr val="4557AD"/>
                </a:solidFill>
                <a:latin typeface="Tenorite" pitchFamily="2" charset="0"/>
                <a:ea typeface="Verdana" panose="020B0604030504040204" pitchFamily="34" charset="0"/>
                <a:cs typeface="Verdana" panose="020B0604030504040204" pitchFamily="34" charset="0"/>
              </a:rPr>
              <a:t>one</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6113990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2020D5-BC65-F247-A84A-90C6C9DF75C7}"/>
              </a:ext>
            </a:extLst>
          </p:cNvPr>
          <p:cNvSpPr>
            <a:spLocks noGrp="1"/>
          </p:cNvSpPr>
          <p:nvPr>
            <p:ph type="title" idx="4294967295"/>
          </p:nvPr>
        </p:nvSpPr>
        <p:spPr/>
        <p:txBody>
          <a:bodyPr/>
          <a:lstStyle/>
          <a:p>
            <a:r>
              <a:rPr lang="en-AU" sz="800" dirty="0">
                <a:solidFill>
                  <a:srgbClr val="E2E8E9"/>
                </a:solidFill>
                <a:latin typeface="+mn-lt"/>
              </a:rPr>
              <a:t>Slide</a:t>
            </a:r>
            <a:r>
              <a:rPr lang="en-AU" sz="800" baseline="0" dirty="0">
                <a:solidFill>
                  <a:srgbClr val="E2E8E9"/>
                </a:solidFill>
                <a:latin typeface="+mn-lt"/>
              </a:rPr>
              <a:t> 35 I do</a:t>
            </a:r>
            <a:endParaRPr lang="en-AU" sz="800" dirty="0">
              <a:solidFill>
                <a:srgbClr val="E2E8E9"/>
              </a:solidFill>
              <a:latin typeface="+mn-lt"/>
            </a:endParaRPr>
          </a:p>
        </p:txBody>
      </p:sp>
      <p:sp>
        <p:nvSpPr>
          <p:cNvPr id="4" name="Content Placeholder 2">
            <a:extLst>
              <a:ext uri="{FF2B5EF4-FFF2-40B4-BE49-F238E27FC236}">
                <a16:creationId xmlns:a16="http://schemas.microsoft.com/office/drawing/2014/main" id="{0D0279DB-C4F0-188F-14A7-6B4DDAF5C529}"/>
              </a:ext>
            </a:extLst>
          </p:cNvPr>
          <p:cNvSpPr txBox="1">
            <a:spLocks/>
          </p:cNvSpPr>
          <p:nvPr/>
        </p:nvSpPr>
        <p:spPr>
          <a:xfrm>
            <a:off x="263716" y="2910432"/>
            <a:ext cx="116014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dirty="0">
                <a:solidFill>
                  <a:srgbClr val="4557AD"/>
                </a:solidFill>
                <a:latin typeface="Tenorite" pitchFamily="2" charset="0"/>
                <a:ea typeface="Verdana" panose="020B0604030504040204" pitchFamily="34" charset="0"/>
                <a:cs typeface="Verdana" panose="020B0604030504040204" pitchFamily="34" charset="0"/>
              </a:rPr>
              <a:t>your    </a:t>
            </a:r>
            <a:r>
              <a:rPr lang="en-US" sz="11000" dirty="0" err="1">
                <a:solidFill>
                  <a:srgbClr val="4557AD"/>
                </a:solidFill>
                <a:latin typeface="Tenorite" pitchFamily="2" charset="0"/>
                <a:ea typeface="Verdana" panose="020B0604030504040204" pitchFamily="34" charset="0"/>
                <a:cs typeface="Verdana" panose="020B0604030504040204" pitchFamily="34" charset="0"/>
              </a:rPr>
              <a:t>your</a:t>
            </a:r>
            <a:r>
              <a:rPr lang="en-US" sz="11000" dirty="0">
                <a:solidFill>
                  <a:srgbClr val="4557AD"/>
                </a:solidFill>
                <a:latin typeface="Tenorite" pitchFamily="2" charset="0"/>
                <a:ea typeface="Verdana" panose="020B0604030504040204" pitchFamily="34" charset="0"/>
                <a:cs typeface="Verdana" panose="020B0604030504040204" pitchFamily="34" charset="0"/>
              </a:rPr>
              <a:t>    </a:t>
            </a:r>
            <a:r>
              <a:rPr lang="en-US" sz="11000" dirty="0" err="1">
                <a:solidFill>
                  <a:srgbClr val="4557AD"/>
                </a:solidFill>
                <a:latin typeface="Tenorite" pitchFamily="2" charset="0"/>
                <a:ea typeface="Verdana" panose="020B0604030504040204" pitchFamily="34" charset="0"/>
                <a:cs typeface="Verdana" panose="020B0604030504040204" pitchFamily="34" charset="0"/>
              </a:rPr>
              <a:t>your</a:t>
            </a:r>
            <a:endParaRPr lang="en-AU" sz="11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84561847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BECF971-36CD-FCCB-6BA6-8EFFDE67F866}"/>
              </a:ext>
            </a:extLst>
          </p:cNvPr>
          <p:cNvSpPr>
            <a:spLocks noGrp="1"/>
          </p:cNvSpPr>
          <p:nvPr>
            <p:ph type="title" idx="4294967295"/>
          </p:nvPr>
        </p:nvSpPr>
        <p:spPr/>
        <p:txBody>
          <a:bodyPr/>
          <a:lstStyle/>
          <a:p>
            <a:r>
              <a:rPr lang="en-AU" sz="800" dirty="0">
                <a:solidFill>
                  <a:srgbClr val="E2E8E9"/>
                </a:solidFill>
                <a:latin typeface="+mn-lt"/>
              </a:rPr>
              <a:t>Slide 36 We do</a:t>
            </a:r>
          </a:p>
        </p:txBody>
      </p:sp>
      <p:sp>
        <p:nvSpPr>
          <p:cNvPr id="4" name="Content Placeholder 2">
            <a:extLst>
              <a:ext uri="{FF2B5EF4-FFF2-40B4-BE49-F238E27FC236}">
                <a16:creationId xmlns:a16="http://schemas.microsoft.com/office/drawing/2014/main" id="{D40B42A7-652D-5EFA-7BA3-3DE8768D6278}"/>
              </a:ext>
            </a:extLst>
          </p:cNvPr>
          <p:cNvSpPr txBox="1">
            <a:spLocks/>
          </p:cNvSpPr>
          <p:nvPr/>
        </p:nvSpPr>
        <p:spPr>
          <a:xfrm>
            <a:off x="263716" y="2910432"/>
            <a:ext cx="116014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dirty="0">
                <a:solidFill>
                  <a:srgbClr val="4557AD"/>
                </a:solidFill>
                <a:latin typeface="Tenorite" pitchFamily="2" charset="0"/>
                <a:ea typeface="Verdana" panose="020B0604030504040204" pitchFamily="34" charset="0"/>
                <a:cs typeface="Verdana" panose="020B0604030504040204" pitchFamily="34" charset="0"/>
              </a:rPr>
              <a:t>your    </a:t>
            </a:r>
            <a:r>
              <a:rPr lang="en-US" sz="11000" dirty="0" err="1">
                <a:solidFill>
                  <a:srgbClr val="4557AD"/>
                </a:solidFill>
                <a:latin typeface="Tenorite" pitchFamily="2" charset="0"/>
                <a:ea typeface="Verdana" panose="020B0604030504040204" pitchFamily="34" charset="0"/>
                <a:cs typeface="Verdana" panose="020B0604030504040204" pitchFamily="34" charset="0"/>
              </a:rPr>
              <a:t>your</a:t>
            </a:r>
            <a:r>
              <a:rPr lang="en-US" sz="11000" dirty="0">
                <a:solidFill>
                  <a:srgbClr val="4557AD"/>
                </a:solidFill>
                <a:latin typeface="Tenorite" pitchFamily="2" charset="0"/>
                <a:ea typeface="Verdana" panose="020B0604030504040204" pitchFamily="34" charset="0"/>
                <a:cs typeface="Verdana" panose="020B0604030504040204" pitchFamily="34" charset="0"/>
              </a:rPr>
              <a:t>    </a:t>
            </a:r>
            <a:r>
              <a:rPr lang="en-US" sz="11000" dirty="0" err="1">
                <a:solidFill>
                  <a:srgbClr val="4557AD"/>
                </a:solidFill>
                <a:latin typeface="Tenorite" pitchFamily="2" charset="0"/>
                <a:ea typeface="Verdana" panose="020B0604030504040204" pitchFamily="34" charset="0"/>
                <a:cs typeface="Verdana" panose="020B0604030504040204" pitchFamily="34" charset="0"/>
              </a:rPr>
              <a:t>your</a:t>
            </a:r>
            <a:endParaRPr lang="en-AU" sz="11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6520918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D1BDE1A-4999-C86D-BC0C-A39F03EF6106}"/>
              </a:ext>
            </a:extLst>
          </p:cNvPr>
          <p:cNvSpPr>
            <a:spLocks noGrp="1"/>
          </p:cNvSpPr>
          <p:nvPr>
            <p:ph type="title" idx="4294967295"/>
          </p:nvPr>
        </p:nvSpPr>
        <p:spPr/>
        <p:txBody>
          <a:bodyPr/>
          <a:lstStyle/>
          <a:p>
            <a:r>
              <a:rPr lang="en-AU" sz="800" dirty="0">
                <a:solidFill>
                  <a:srgbClr val="E2E8E9"/>
                </a:solidFill>
                <a:latin typeface="+mn-lt"/>
              </a:rPr>
              <a:t>Slide 37 I do</a:t>
            </a:r>
          </a:p>
        </p:txBody>
      </p:sp>
      <p:sp>
        <p:nvSpPr>
          <p:cNvPr id="2" name="Content Placeholder 2">
            <a:extLst>
              <a:ext uri="{FF2B5EF4-FFF2-40B4-BE49-F238E27FC236}">
                <a16:creationId xmlns:a16="http://schemas.microsoft.com/office/drawing/2014/main" id="{3AA61864-491A-5E40-41DA-0C8A5CCE78EB}"/>
              </a:ext>
            </a:extLst>
          </p:cNvPr>
          <p:cNvSpPr txBox="1">
            <a:spLocks/>
          </p:cNvSpPr>
          <p:nvPr/>
        </p:nvSpPr>
        <p:spPr>
          <a:xfrm>
            <a:off x="285750" y="2910432"/>
            <a:ext cx="11906250" cy="206928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dirty="0">
                <a:solidFill>
                  <a:srgbClr val="4557AD"/>
                </a:solidFill>
                <a:latin typeface="Tenorite" pitchFamily="2" charset="0"/>
                <a:ea typeface="Verdana" panose="020B0604030504040204" pitchFamily="34" charset="0"/>
                <a:cs typeface="Verdana" panose="020B0604030504040204" pitchFamily="34" charset="0"/>
              </a:rPr>
              <a:t>Your cup is the one on the red box. </a:t>
            </a:r>
            <a:endParaRPr lang="en-AU" sz="8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A82B59-95BF-B39F-F110-DCF65E231F99}"/>
              </a:ext>
            </a:extLst>
          </p:cNvPr>
          <p:cNvSpPr>
            <a:spLocks noGrp="1"/>
          </p:cNvSpPr>
          <p:nvPr>
            <p:ph type="title" idx="4294967295"/>
          </p:nvPr>
        </p:nvSpPr>
        <p:spPr/>
        <p:txBody>
          <a:bodyPr/>
          <a:lstStyle/>
          <a:p>
            <a:r>
              <a:rPr lang="en-AU" sz="800" dirty="0">
                <a:solidFill>
                  <a:srgbClr val="E2E8E9"/>
                </a:solidFill>
                <a:latin typeface="+mn-lt"/>
              </a:rPr>
              <a:t>Slide 38 We do</a:t>
            </a:r>
          </a:p>
        </p:txBody>
      </p:sp>
      <p:sp>
        <p:nvSpPr>
          <p:cNvPr id="2" name="Content Placeholder 2">
            <a:extLst>
              <a:ext uri="{FF2B5EF4-FFF2-40B4-BE49-F238E27FC236}">
                <a16:creationId xmlns:a16="http://schemas.microsoft.com/office/drawing/2014/main" id="{C5184287-EE4F-3AF2-E416-F4E741D49281}"/>
              </a:ext>
            </a:extLst>
          </p:cNvPr>
          <p:cNvSpPr txBox="1">
            <a:spLocks/>
          </p:cNvSpPr>
          <p:nvPr/>
        </p:nvSpPr>
        <p:spPr>
          <a:xfrm>
            <a:off x="285750" y="2910432"/>
            <a:ext cx="11906250" cy="10843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dirty="0">
                <a:solidFill>
                  <a:srgbClr val="4557AD"/>
                </a:solidFill>
                <a:latin typeface="Tenorite" pitchFamily="2" charset="0"/>
                <a:ea typeface="Verdana" panose="020B0604030504040204" pitchFamily="34" charset="0"/>
                <a:cs typeface="Verdana" panose="020B0604030504040204" pitchFamily="34" charset="0"/>
              </a:rPr>
              <a:t>Your hut is a big one.</a:t>
            </a:r>
          </a:p>
        </p:txBody>
      </p:sp>
    </p:spTree>
    <p:custDataLst>
      <p:tags r:id="rId1"/>
    </p:custDataLst>
    <p:extLst>
      <p:ext uri="{BB962C8B-B14F-4D97-AF65-F5344CB8AC3E}">
        <p14:creationId xmlns:p14="http://schemas.microsoft.com/office/powerpoint/2010/main" val="143629768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12916A5-3719-DB1A-A8B7-626899E9898B}"/>
              </a:ext>
            </a:extLst>
          </p:cNvPr>
          <p:cNvSpPr>
            <a:spLocks noGrp="1"/>
          </p:cNvSpPr>
          <p:nvPr>
            <p:ph type="title" idx="4294967295"/>
          </p:nvPr>
        </p:nvSpPr>
        <p:spPr/>
        <p:txBody>
          <a:bodyPr/>
          <a:lstStyle/>
          <a:p>
            <a:r>
              <a:rPr lang="en-AU" sz="800" dirty="0">
                <a:solidFill>
                  <a:srgbClr val="E2E8E9"/>
                </a:solidFill>
                <a:latin typeface="+mn-lt"/>
              </a:rPr>
              <a:t>Slide 39 I do</a:t>
            </a:r>
          </a:p>
        </p:txBody>
      </p:sp>
      <p:pic>
        <p:nvPicPr>
          <p:cNvPr id="2" name="Graphic 1" descr="Pencil outline">
            <a:extLst>
              <a:ext uri="{FF2B5EF4-FFF2-40B4-BE49-F238E27FC236}">
                <a16:creationId xmlns:a16="http://schemas.microsoft.com/office/drawing/2014/main" id="{0360CE95-82E1-044D-B8F5-319CAAAA728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0467719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24AD9EB2-8832-9E05-C496-52D971E38633}"/>
              </a:ext>
            </a:extLst>
          </p:cNvPr>
          <p:cNvSpPr>
            <a:spLocks noGrp="1"/>
          </p:cNvSpPr>
          <p:nvPr>
            <p:ph type="title" idx="4294967295"/>
          </p:nvPr>
        </p:nvSpPr>
        <p:spPr/>
        <p:txBody>
          <a:bodyPr/>
          <a:lstStyle/>
          <a:p>
            <a:r>
              <a:rPr lang="en-AU" sz="800" kern="1200">
                <a:solidFill>
                  <a:srgbClr val="E2E8E9"/>
                </a:solidFill>
                <a:effectLst/>
                <a:latin typeface="+mn-lt"/>
                <a:ea typeface="+mj-ea"/>
                <a:cs typeface="+mj-cs"/>
              </a:rPr>
              <a:t>Slide 4 Review</a:t>
            </a:r>
            <a:endParaRPr lang="en-AU" sz="800">
              <a:solidFill>
                <a:srgbClr val="E2E8E9"/>
              </a:solidFill>
              <a:latin typeface="+mn-lt"/>
            </a:endParaRPr>
          </a:p>
        </p:txBody>
      </p:sp>
      <p:grpSp>
        <p:nvGrpSpPr>
          <p:cNvPr id="2" name="Group 1" descr="w j x y q z">
            <a:extLst>
              <a:ext uri="{FF2B5EF4-FFF2-40B4-BE49-F238E27FC236}">
                <a16:creationId xmlns:a16="http://schemas.microsoft.com/office/drawing/2014/main" id="{A29CB6C6-33DA-D38C-A3D5-152188F0BF7B}"/>
              </a:ext>
            </a:extLst>
          </p:cNvPr>
          <p:cNvGrpSpPr/>
          <p:nvPr/>
        </p:nvGrpSpPr>
        <p:grpSpPr>
          <a:xfrm>
            <a:off x="565420" y="808305"/>
            <a:ext cx="10494490" cy="5201162"/>
            <a:chOff x="565420" y="808305"/>
            <a:chExt cx="10494490" cy="5201162"/>
          </a:xfrm>
        </p:grpSpPr>
        <p:sp>
          <p:nvSpPr>
            <p:cNvPr id="3" name="Content Placeholder 2">
              <a:extLst>
                <a:ext uri="{FF2B5EF4-FFF2-40B4-BE49-F238E27FC236}">
                  <a16:creationId xmlns:a16="http://schemas.microsoft.com/office/drawing/2014/main" id="{AB57EC9F-CEF4-BB0B-9F68-B43DEC1C40A5}"/>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w</a:t>
              </a:r>
              <a:endParaRPr lang="en-AU" sz="175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0EB38D50-747D-914F-BCE9-937A5564AA8A}"/>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q</a:t>
              </a:r>
              <a:endParaRPr lang="en-AU" sz="175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7A1A6F22-0D70-09ED-73A5-D89DE9583C72}"/>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x</a:t>
              </a:r>
              <a:endParaRPr lang="en-AU" sz="17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3387B74F-3B3D-2C11-4A9B-07B6C4E0C2CE}"/>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z</a:t>
              </a:r>
              <a:endParaRPr lang="en-AU" sz="175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0A7F2FF7-4BCE-9A91-0591-DC76492111C3}"/>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y</a:t>
              </a:r>
              <a:endParaRPr lang="en-AU" sz="25200">
                <a:solidFill>
                  <a:srgbClr val="4557AD"/>
                </a:solidFill>
                <a:latin typeface="Tenorite" pitchFamily="2" charset="0"/>
                <a:cs typeface="Arial"/>
              </a:endParaRPr>
            </a:p>
          </p:txBody>
        </p:sp>
        <p:sp>
          <p:nvSpPr>
            <p:cNvPr id="8" name="Content Placeholder 2">
              <a:extLst>
                <a:ext uri="{FF2B5EF4-FFF2-40B4-BE49-F238E27FC236}">
                  <a16:creationId xmlns:a16="http://schemas.microsoft.com/office/drawing/2014/main" id="{18BE5841-7DB9-5968-A50D-C58B5C8F58E7}"/>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j</a:t>
              </a:r>
              <a:endParaRPr lang="en-AU" sz="17500">
                <a:solidFill>
                  <a:srgbClr val="4557AD"/>
                </a:solidFill>
                <a:latin typeface="Tenorite" pitchFamily="2" charset="0"/>
                <a:cs typeface="Arial"/>
              </a:endParaRPr>
            </a:p>
          </p:txBody>
        </p:sp>
      </p:grpSp>
    </p:spTree>
    <p:extLst>
      <p:ext uri="{BB962C8B-B14F-4D97-AF65-F5344CB8AC3E}">
        <p14:creationId xmlns:p14="http://schemas.microsoft.com/office/powerpoint/2010/main" val="9568268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2BC580-CCAA-EFF1-BAD6-BDBCF9D58CE4}"/>
              </a:ext>
            </a:extLst>
          </p:cNvPr>
          <p:cNvSpPr>
            <a:spLocks noGrp="1"/>
          </p:cNvSpPr>
          <p:nvPr>
            <p:ph type="title" idx="4294967295"/>
          </p:nvPr>
        </p:nvSpPr>
        <p:spPr/>
        <p:txBody>
          <a:bodyPr/>
          <a:lstStyle/>
          <a:p>
            <a:r>
              <a:rPr lang="en-AU" sz="800" dirty="0">
                <a:solidFill>
                  <a:srgbClr val="E2E8E9"/>
                </a:solidFill>
                <a:latin typeface="+mn-lt"/>
              </a:rPr>
              <a:t>Slide 40 We do</a:t>
            </a:r>
          </a:p>
        </p:txBody>
      </p:sp>
      <p:pic>
        <p:nvPicPr>
          <p:cNvPr id="2" name="Graphic 1" descr="Pencil outline">
            <a:extLst>
              <a:ext uri="{FF2B5EF4-FFF2-40B4-BE49-F238E27FC236}">
                <a16:creationId xmlns:a16="http://schemas.microsoft.com/office/drawing/2014/main" id="{EEAE3CC1-BD25-0C4C-BE6F-068DDB5ABF2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35020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6E50D7FC-9741-5E02-D297-E7BA7FECB27A}"/>
              </a:ext>
            </a:extLst>
          </p:cNvPr>
          <p:cNvSpPr>
            <a:spLocks noGrp="1"/>
          </p:cNvSpPr>
          <p:nvPr>
            <p:ph type="title" idx="4294967295"/>
          </p:nvPr>
        </p:nvSpPr>
        <p:spPr/>
        <p:txBody>
          <a:bodyPr/>
          <a:lstStyle/>
          <a:p>
            <a:r>
              <a:rPr lang="en-AU" sz="800" dirty="0">
                <a:solidFill>
                  <a:srgbClr val="E2E8E9"/>
                </a:solidFill>
                <a:latin typeface="+mn-lt"/>
              </a:rPr>
              <a:t>Slide</a:t>
            </a:r>
            <a:r>
              <a:rPr lang="en-AU" sz="800" baseline="0" dirty="0">
                <a:solidFill>
                  <a:srgbClr val="E2E8E9"/>
                </a:solidFill>
                <a:latin typeface="+mn-lt"/>
              </a:rPr>
              <a:t> 41 Check for understanding</a:t>
            </a:r>
            <a:endParaRPr lang="en-AU" sz="800" dirty="0">
              <a:solidFill>
                <a:srgbClr val="E2E8E9"/>
              </a:solidFill>
              <a:latin typeface="+mn-lt"/>
            </a:endParaRPr>
          </a:p>
        </p:txBody>
      </p:sp>
      <p:sp>
        <p:nvSpPr>
          <p:cNvPr id="4" name="TextBox 3">
            <a:extLst>
              <a:ext uri="{FF2B5EF4-FFF2-40B4-BE49-F238E27FC236}">
                <a16:creationId xmlns:a16="http://schemas.microsoft.com/office/drawing/2014/main" id="{86125C9F-FFD0-CB45-AD95-DBC2690A50D3}"/>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pic>
        <p:nvPicPr>
          <p:cNvPr id="17" name="Picture 16" descr="icon to represent short vowel sounds">
            <a:extLst>
              <a:ext uri="{FF2B5EF4-FFF2-40B4-BE49-F238E27FC236}">
                <a16:creationId xmlns:a16="http://schemas.microsoft.com/office/drawing/2014/main" id="{5D031246-F45A-7503-41A2-EE36E36AB20E}"/>
              </a:ext>
            </a:extLst>
          </p:cNvPr>
          <p:cNvPicPr>
            <a:picLocks noChangeAspect="1"/>
          </p:cNvPicPr>
          <p:nvPr/>
        </p:nvPicPr>
        <p:blipFill>
          <a:blip r:embed="rId4" r:link="rId5">
            <a:extLst>
              <a:ext uri="{28A0092B-C50C-407E-A947-70E740481C1C}">
                <a14:useLocalDpi xmlns:a14="http://schemas.microsoft.com/office/drawing/2010/main" val="0"/>
              </a:ext>
            </a:extLst>
          </a:blip>
          <a:stretch>
            <a:fillRect/>
          </a:stretch>
        </p:blipFill>
        <p:spPr>
          <a:xfrm>
            <a:off x="4284237" y="1393444"/>
            <a:ext cx="1010632" cy="1010632"/>
          </a:xfrm>
          <a:prstGeom prst="rect">
            <a:avLst/>
          </a:prstGeom>
        </p:spPr>
      </p:pic>
      <p:sp>
        <p:nvSpPr>
          <p:cNvPr id="2" name="Title 1">
            <a:extLst>
              <a:ext uri="{FF2B5EF4-FFF2-40B4-BE49-F238E27FC236}">
                <a16:creationId xmlns:a16="http://schemas.microsoft.com/office/drawing/2014/main" id="{CAE4F499-B371-82FA-E734-A9617B242A4E}"/>
              </a:ext>
            </a:extLst>
          </p:cNvPr>
          <p:cNvSpPr txBox="1">
            <a:spLocks/>
          </p:cNvSpPr>
          <p:nvPr/>
        </p:nvSpPr>
        <p:spPr>
          <a:xfrm>
            <a:off x="3667861" y="2412116"/>
            <a:ext cx="2452541" cy="790345"/>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80000"/>
              </a:lnSpc>
            </a:pPr>
            <a:r>
              <a:rPr lang="en-US" sz="2800" b="0" dirty="0">
                <a:solidFill>
                  <a:srgbClr val="0E1E42"/>
                </a:solidFill>
                <a:latin typeface="Calibri" panose="020F0502020204030204" pitchFamily="34" charset="0"/>
                <a:ea typeface="Verdana" panose="020B0604030504040204" pitchFamily="34" charset="0"/>
              </a:rPr>
              <a:t>say the short vowel sounds </a:t>
            </a:r>
            <a:endParaRPr lang="en-US" sz="2800" dirty="0">
              <a:solidFill>
                <a:srgbClr val="0E1E42"/>
              </a:solidFill>
              <a:latin typeface="Calibri" panose="020F0502020204030204" pitchFamily="34" charset="0"/>
              <a:ea typeface="Verdana" panose="020B0604030504040204" pitchFamily="34" charset="0"/>
            </a:endParaRPr>
          </a:p>
        </p:txBody>
      </p:sp>
      <p:sp>
        <p:nvSpPr>
          <p:cNvPr id="9" name="TextBox 8">
            <a:extLst>
              <a:ext uri="{FF2B5EF4-FFF2-40B4-BE49-F238E27FC236}">
                <a16:creationId xmlns:a16="http://schemas.microsoft.com/office/drawing/2014/main" id="{BC7298B1-25B6-24C9-6E07-D8DF256646A1}"/>
              </a:ext>
            </a:extLst>
          </p:cNvPr>
          <p:cNvSpPr txBox="1"/>
          <p:nvPr/>
        </p:nvSpPr>
        <p:spPr>
          <a:xfrm>
            <a:off x="4539340" y="3034463"/>
            <a:ext cx="480653" cy="3170099"/>
          </a:xfrm>
          <a:prstGeom prst="rect">
            <a:avLst/>
          </a:prstGeom>
          <a:noFill/>
        </p:spPr>
        <p:txBody>
          <a:bodyPr wrap="square" rtlCol="0">
            <a:spAutoFit/>
          </a:bodyPr>
          <a:lstStyle/>
          <a:p>
            <a:pPr algn="ctr"/>
            <a:r>
              <a:rPr lang="en-US" sz="4000" dirty="0">
                <a:solidFill>
                  <a:srgbClr val="4557AD"/>
                </a:solidFill>
                <a:latin typeface="Tenorite" panose="00000500000000000000" pitchFamily="2" charset="0"/>
              </a:rPr>
              <a:t>a e </a:t>
            </a:r>
            <a:r>
              <a:rPr lang="en-US" sz="4000" dirty="0" err="1">
                <a:solidFill>
                  <a:srgbClr val="4557AD"/>
                </a:solidFill>
                <a:latin typeface="Tenorite" panose="00000500000000000000" pitchFamily="2" charset="0"/>
              </a:rPr>
              <a:t>i</a:t>
            </a:r>
            <a:r>
              <a:rPr lang="en-US" sz="4000" dirty="0">
                <a:solidFill>
                  <a:srgbClr val="4557AD"/>
                </a:solidFill>
                <a:latin typeface="Tenorite" panose="00000500000000000000" pitchFamily="2" charset="0"/>
              </a:rPr>
              <a:t> o u</a:t>
            </a:r>
            <a:endParaRPr lang="en-AU" sz="4000" dirty="0">
              <a:solidFill>
                <a:srgbClr val="4557AD"/>
              </a:solidFill>
              <a:latin typeface="Tenorite" panose="00000500000000000000" pitchFamily="2" charset="0"/>
            </a:endParaRPr>
          </a:p>
        </p:txBody>
      </p:sp>
      <p:sp>
        <p:nvSpPr>
          <p:cNvPr id="20" name="Title 1">
            <a:extLst>
              <a:ext uri="{FF2B5EF4-FFF2-40B4-BE49-F238E27FC236}">
                <a16:creationId xmlns:a16="http://schemas.microsoft.com/office/drawing/2014/main" id="{72A61D4C-12FB-CB45-94B1-D926DD62123A}"/>
              </a:ext>
            </a:extLst>
          </p:cNvPr>
          <p:cNvSpPr txBox="1">
            <a:spLocks/>
          </p:cNvSpPr>
          <p:nvPr/>
        </p:nvSpPr>
        <p:spPr>
          <a:xfrm>
            <a:off x="6376006" y="2490135"/>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dirty="0">
                <a:solidFill>
                  <a:srgbClr val="0E1E42"/>
                </a:solidFill>
                <a:latin typeface="Calibri" panose="020F0502020204030204" pitchFamily="34" charset="0"/>
                <a:ea typeface="Verdana" panose="020B0604030504040204" pitchFamily="34" charset="0"/>
              </a:rPr>
              <a:t>read words</a:t>
            </a:r>
            <a:endParaRPr lang="en-US" sz="2800" dirty="0">
              <a:solidFill>
                <a:srgbClr val="0E1E42"/>
              </a:solidFill>
              <a:latin typeface="Calibri" panose="020F0502020204030204" pitchFamily="34" charset="0"/>
              <a:ea typeface="Verdana" panose="020B0604030504040204" pitchFamily="34" charset="0"/>
            </a:endParaRPr>
          </a:p>
        </p:txBody>
      </p:sp>
      <p:sp>
        <p:nvSpPr>
          <p:cNvPr id="19" name="Content Placeholder 3">
            <a:extLst>
              <a:ext uri="{FF2B5EF4-FFF2-40B4-BE49-F238E27FC236}">
                <a16:creationId xmlns:a16="http://schemas.microsoft.com/office/drawing/2014/main" id="{9CA1237A-0A85-8547-B7E2-065D0DB5116C}"/>
              </a:ext>
            </a:extLst>
          </p:cNvPr>
          <p:cNvSpPr txBox="1">
            <a:spLocks/>
          </p:cNvSpPr>
          <p:nvPr/>
        </p:nvSpPr>
        <p:spPr>
          <a:xfrm>
            <a:off x="6045184" y="3200377"/>
            <a:ext cx="2808459" cy="217700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dirty="0">
                <a:solidFill>
                  <a:srgbClr val="4557AD"/>
                </a:solidFill>
                <a:latin typeface="Tenorite" pitchFamily="2" charset="0"/>
                <a:cs typeface="Arial"/>
              </a:rPr>
              <a:t>wet</a:t>
            </a:r>
          </a:p>
          <a:p>
            <a:pPr marL="0" indent="0" algn="ctr">
              <a:buFont typeface="Arial" panose="020B0604020202020204" pitchFamily="34" charset="0"/>
              <a:buNone/>
            </a:pPr>
            <a:r>
              <a:rPr lang="en-US" sz="4400" dirty="0">
                <a:solidFill>
                  <a:srgbClr val="4557AD"/>
                </a:solidFill>
                <a:latin typeface="Tenorite" pitchFamily="2" charset="0"/>
                <a:cs typeface="Arial"/>
              </a:rPr>
              <a:t>kid  </a:t>
            </a:r>
          </a:p>
          <a:p>
            <a:pPr marL="0" indent="0" algn="ctr">
              <a:buFont typeface="Arial" panose="020B0604020202020204" pitchFamily="34" charset="0"/>
              <a:buNone/>
            </a:pPr>
            <a:r>
              <a:rPr lang="en-US" sz="4400" dirty="0">
                <a:solidFill>
                  <a:srgbClr val="4557AD"/>
                </a:solidFill>
                <a:latin typeface="Tenorite" pitchFamily="2" charset="0"/>
                <a:cs typeface="Arial"/>
              </a:rPr>
              <a:t>box</a:t>
            </a:r>
          </a:p>
        </p:txBody>
      </p:sp>
      <p:sp>
        <p:nvSpPr>
          <p:cNvPr id="21" name="Title 1">
            <a:extLst>
              <a:ext uri="{FF2B5EF4-FFF2-40B4-BE49-F238E27FC236}">
                <a16:creationId xmlns:a16="http://schemas.microsoft.com/office/drawing/2014/main" id="{1FBEC4BF-C8A8-4E41-A7B5-A806F55A7670}"/>
              </a:ext>
            </a:extLst>
          </p:cNvPr>
          <p:cNvSpPr txBox="1">
            <a:spLocks/>
          </p:cNvSpPr>
          <p:nvPr/>
        </p:nvSpPr>
        <p:spPr>
          <a:xfrm>
            <a:off x="9305089" y="2490135"/>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dirty="0">
                <a:solidFill>
                  <a:srgbClr val="0E1E42"/>
                </a:solidFill>
                <a:latin typeface="Calibri" panose="020F0502020204030204" pitchFamily="34" charset="0"/>
                <a:ea typeface="Verdana" panose="020B0604030504040204" pitchFamily="34" charset="0"/>
              </a:rPr>
              <a:t>spell words </a:t>
            </a:r>
            <a:endParaRPr lang="en-US" sz="2800" dirty="0">
              <a:solidFill>
                <a:srgbClr val="0E1E42"/>
              </a:solidFill>
              <a:latin typeface="Calibri" panose="020F0502020204030204" pitchFamily="34" charset="0"/>
              <a:ea typeface="Verdana" panose="020B0604030504040204" pitchFamily="34" charset="0"/>
            </a:endParaRPr>
          </a:p>
        </p:txBody>
      </p:sp>
      <p:pic>
        <p:nvPicPr>
          <p:cNvPr id="3" name="Graphic 2">
            <a:extLst>
              <a:ext uri="{FF2B5EF4-FFF2-40B4-BE49-F238E27FC236}">
                <a16:creationId xmlns:a16="http://schemas.microsoft.com/office/drawing/2014/main" id="{9CED66DD-2405-5243-8046-2F5CA8A8798C}"/>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flipH="1">
            <a:off x="-435685" y="1060359"/>
            <a:ext cx="4588192" cy="4588192"/>
          </a:xfrm>
          <a:prstGeom prst="rect">
            <a:avLst/>
          </a:prstGeom>
        </p:spPr>
      </p:pic>
      <p:pic>
        <p:nvPicPr>
          <p:cNvPr id="25" name="Picture 24" descr="jam">
            <a:extLst>
              <a:ext uri="{FF2B5EF4-FFF2-40B4-BE49-F238E27FC236}">
                <a16:creationId xmlns:a16="http://schemas.microsoft.com/office/drawing/2014/main" id="{0CC97337-2AC3-1F82-F535-976273E2E45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985691" y="3261038"/>
            <a:ext cx="762646" cy="762646"/>
          </a:xfrm>
          <a:prstGeom prst="rect">
            <a:avLst/>
          </a:prstGeom>
        </p:spPr>
      </p:pic>
      <p:pic>
        <p:nvPicPr>
          <p:cNvPr id="29" name="Picture 28" descr="log">
            <a:extLst>
              <a:ext uri="{FF2B5EF4-FFF2-40B4-BE49-F238E27FC236}">
                <a16:creationId xmlns:a16="http://schemas.microsoft.com/office/drawing/2014/main" id="{58312F43-D133-B259-EAC7-FC4D98468DD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921535" y="4024851"/>
            <a:ext cx="890959" cy="890959"/>
          </a:xfrm>
          <a:prstGeom prst="rect">
            <a:avLst/>
          </a:prstGeom>
        </p:spPr>
      </p:pic>
      <p:pic>
        <p:nvPicPr>
          <p:cNvPr id="18" name="Picture 17" descr="fan">
            <a:extLst>
              <a:ext uri="{FF2B5EF4-FFF2-40B4-BE49-F238E27FC236}">
                <a16:creationId xmlns:a16="http://schemas.microsoft.com/office/drawing/2014/main" id="{64451CB9-1EF1-5054-E955-E0DE87476142}"/>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919340" y="4915810"/>
            <a:ext cx="947036" cy="947036"/>
          </a:xfrm>
          <a:prstGeom prst="rect">
            <a:avLst/>
          </a:prstGeom>
        </p:spPr>
      </p:pic>
      <p:grpSp>
        <p:nvGrpSpPr>
          <p:cNvPr id="30" name="Group 29">
            <a:extLst>
              <a:ext uri="{FF2B5EF4-FFF2-40B4-BE49-F238E27FC236}">
                <a16:creationId xmlns:a16="http://schemas.microsoft.com/office/drawing/2014/main" id="{6F19B1FA-C516-CF73-720D-3DF9B138F0EA}"/>
              </a:ext>
              <a:ext uri="{C183D7F6-B498-43B3-948B-1728B52AA6E4}">
                <adec:decorative xmlns:adec="http://schemas.microsoft.com/office/drawing/2017/decorative" val="1"/>
              </a:ext>
            </a:extLst>
          </p:cNvPr>
          <p:cNvGrpSpPr/>
          <p:nvPr/>
        </p:nvGrpSpPr>
        <p:grpSpPr>
          <a:xfrm>
            <a:off x="7093193" y="1590723"/>
            <a:ext cx="800799" cy="603049"/>
            <a:chOff x="7063376" y="1595280"/>
            <a:chExt cx="800799" cy="603049"/>
          </a:xfrm>
        </p:grpSpPr>
        <p:sp>
          <p:nvSpPr>
            <p:cNvPr id="26" name="Rounded Rectangle 25">
              <a:extLst>
                <a:ext uri="{FF2B5EF4-FFF2-40B4-BE49-F238E27FC236}">
                  <a16:creationId xmlns:a16="http://schemas.microsoft.com/office/drawing/2014/main" id="{D1776D6C-CB5A-5248-A6F9-D1C2C6C99B2B}"/>
                </a:ext>
              </a:extLst>
            </p:cNvPr>
            <p:cNvSpPr/>
            <p:nvPr/>
          </p:nvSpPr>
          <p:spPr>
            <a:xfrm>
              <a:off x="7063376" y="1608306"/>
              <a:ext cx="800799" cy="590023"/>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Graphic 26" descr="Glasses outline">
              <a:extLst>
                <a:ext uri="{FF2B5EF4-FFF2-40B4-BE49-F238E27FC236}">
                  <a16:creationId xmlns:a16="http://schemas.microsoft.com/office/drawing/2014/main" id="{AF11A6D7-F3DB-A545-83F8-5AF1FD4398F7}"/>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164530" y="1595280"/>
              <a:ext cx="598492" cy="598492"/>
            </a:xfrm>
            <a:prstGeom prst="rect">
              <a:avLst/>
            </a:prstGeom>
          </p:spPr>
        </p:pic>
      </p:grpSp>
      <p:grpSp>
        <p:nvGrpSpPr>
          <p:cNvPr id="28" name="Group 27">
            <a:extLst>
              <a:ext uri="{FF2B5EF4-FFF2-40B4-BE49-F238E27FC236}">
                <a16:creationId xmlns:a16="http://schemas.microsoft.com/office/drawing/2014/main" id="{62B91A53-16C4-A679-B692-B93371D64F91}"/>
              </a:ext>
              <a:ext uri="{C183D7F6-B498-43B3-948B-1728B52AA6E4}">
                <adec:decorative xmlns:adec="http://schemas.microsoft.com/office/drawing/2017/decorative" val="1"/>
              </a:ext>
            </a:extLst>
          </p:cNvPr>
          <p:cNvGrpSpPr/>
          <p:nvPr/>
        </p:nvGrpSpPr>
        <p:grpSpPr>
          <a:xfrm>
            <a:off x="9871140" y="1603749"/>
            <a:ext cx="800799" cy="590023"/>
            <a:chOff x="9871140" y="1603749"/>
            <a:chExt cx="800799" cy="590023"/>
          </a:xfrm>
        </p:grpSpPr>
        <p:sp>
          <p:nvSpPr>
            <p:cNvPr id="23" name="Rounded Rectangle 22">
              <a:extLst>
                <a:ext uri="{FF2B5EF4-FFF2-40B4-BE49-F238E27FC236}">
                  <a16:creationId xmlns:a16="http://schemas.microsoft.com/office/drawing/2014/main" id="{340F8334-8658-CE4B-90F2-585D85B93D0A}"/>
                </a:ext>
              </a:extLst>
            </p:cNvPr>
            <p:cNvSpPr/>
            <p:nvPr userDrawn="1"/>
          </p:nvSpPr>
          <p:spPr>
            <a:xfrm>
              <a:off x="9871140" y="1603749"/>
              <a:ext cx="800799" cy="590023"/>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A9A07C20-F140-C944-9547-9680FEE973DB}"/>
                </a:ext>
              </a:extLst>
            </p:cNvPr>
            <p:cNvPicPr>
              <a:picLocks noChangeAspect="1"/>
            </p:cNvPicPr>
            <p:nvPr userDrawn="1"/>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047747" y="1659262"/>
              <a:ext cx="447584" cy="447584"/>
            </a:xfrm>
            <a:prstGeom prst="rect">
              <a:avLst/>
            </a:prstGeom>
          </p:spPr>
        </p:pic>
      </p:grpSp>
    </p:spTree>
    <p:custDataLst>
      <p:tags r:id="rId1"/>
    </p:custDataLst>
    <p:extLst>
      <p:ext uri="{BB962C8B-B14F-4D97-AF65-F5344CB8AC3E}">
        <p14:creationId xmlns:p14="http://schemas.microsoft.com/office/powerpoint/2010/main" val="353952488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2813CB2-AFBB-9F54-EE63-176662AFDEA2}"/>
              </a:ext>
            </a:extLst>
          </p:cNvPr>
          <p:cNvSpPr>
            <a:spLocks noGrp="1"/>
          </p:cNvSpPr>
          <p:nvPr>
            <p:ph type="title" idx="4294967295"/>
          </p:nvPr>
        </p:nvSpPr>
        <p:spPr/>
        <p:txBody>
          <a:bodyPr/>
          <a:lstStyle/>
          <a:p>
            <a:r>
              <a:rPr lang="en-AU" sz="800" dirty="0">
                <a:solidFill>
                  <a:srgbClr val="E2E8E9"/>
                </a:solidFill>
                <a:latin typeface="+mn-lt"/>
              </a:rPr>
              <a:t>Slide</a:t>
            </a:r>
            <a:r>
              <a:rPr lang="en-AU" sz="800" baseline="0" dirty="0">
                <a:solidFill>
                  <a:srgbClr val="E2E8E9"/>
                </a:solidFill>
                <a:latin typeface="+mn-lt"/>
              </a:rPr>
              <a:t> 42 Check for understanding</a:t>
            </a:r>
            <a:endParaRPr lang="en-AU" sz="800" dirty="0">
              <a:solidFill>
                <a:srgbClr val="E2E8E9"/>
              </a:solidFill>
              <a:latin typeface="+mn-lt"/>
            </a:endParaRPr>
          </a:p>
        </p:txBody>
      </p:sp>
      <p:pic>
        <p:nvPicPr>
          <p:cNvPr id="2" name="Picture 1" descr="Image of student sheet phase 6 lesson 1">
            <a:extLst>
              <a:ext uri="{FF2B5EF4-FFF2-40B4-BE49-F238E27FC236}">
                <a16:creationId xmlns:a16="http://schemas.microsoft.com/office/drawing/2014/main" id="{15ECFB37-D6C5-F34F-AFD3-23377985091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51482" y="412867"/>
            <a:ext cx="4089834" cy="5786809"/>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0242073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2B05D3C-D2BB-8F9E-23BF-45075E78164F}"/>
              </a:ext>
            </a:extLst>
          </p:cNvPr>
          <p:cNvSpPr>
            <a:spLocks noGrp="1"/>
          </p:cNvSpPr>
          <p:nvPr>
            <p:ph type="title" idx="4294967295"/>
          </p:nvPr>
        </p:nvSpPr>
        <p:spPr/>
        <p:txBody>
          <a:bodyPr/>
          <a:lstStyle/>
          <a:p>
            <a:r>
              <a:rPr lang="en-AU" sz="800" dirty="0">
                <a:solidFill>
                  <a:srgbClr val="E2E8E9"/>
                </a:solidFill>
                <a:latin typeface="+mn-lt"/>
              </a:rPr>
              <a:t>Slide 43 You do</a:t>
            </a:r>
          </a:p>
        </p:txBody>
      </p:sp>
      <p:pic>
        <p:nvPicPr>
          <p:cNvPr id="2" name="Graphic 7" descr="Social network outline">
            <a:extLst>
              <a:ext uri="{FF2B5EF4-FFF2-40B4-BE49-F238E27FC236}">
                <a16:creationId xmlns:a16="http://schemas.microsoft.com/office/drawing/2014/main" id="{3115E1E7-1746-4A40-B2EA-CDE58E8D15B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4776FC3F-18EA-E243-A2B5-B6E1F6F87C04}"/>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Storytelling outline">
            <a:extLst>
              <a:ext uri="{FF2B5EF4-FFF2-40B4-BE49-F238E27FC236}">
                <a16:creationId xmlns:a16="http://schemas.microsoft.com/office/drawing/2014/main" id="{FD475DF4-BDE0-584B-9572-8910234AA37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E8489B30-21AB-254A-86D3-559FC2238501}"/>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225257069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B81CA4-955B-BF09-3D19-B3115E1044A8}"/>
              </a:ext>
            </a:extLst>
          </p:cNvPr>
          <p:cNvSpPr>
            <a:spLocks noGrp="1"/>
          </p:cNvSpPr>
          <p:nvPr>
            <p:ph type="title" idx="4294967295"/>
          </p:nvPr>
        </p:nvSpPr>
        <p:spPr/>
        <p:txBody>
          <a:bodyPr>
            <a:normAutofit/>
          </a:bodyPr>
          <a:lstStyle/>
          <a:p>
            <a:r>
              <a:rPr lang="en-AU" sz="800" dirty="0">
                <a:solidFill>
                  <a:srgbClr val="E2E8E9"/>
                </a:solidFill>
                <a:latin typeface="+mn-lt"/>
              </a:rPr>
              <a:t>Slide 44 End of</a:t>
            </a:r>
            <a:r>
              <a:rPr lang="en-AU" sz="800" baseline="0" dirty="0">
                <a:solidFill>
                  <a:srgbClr val="E2E8E9"/>
                </a:solidFill>
                <a:latin typeface="+mn-lt"/>
              </a:rPr>
              <a:t> presentation</a:t>
            </a:r>
            <a:endParaRPr lang="en-AU" sz="800" dirty="0">
              <a:solidFill>
                <a:srgbClr val="E2E8E9"/>
              </a:solidFill>
              <a:latin typeface="+mn-lt"/>
            </a:endParaRPr>
          </a:p>
        </p:txBody>
      </p:sp>
    </p:spTree>
    <p:extLst>
      <p:ext uri="{BB962C8B-B14F-4D97-AF65-F5344CB8AC3E}">
        <p14:creationId xmlns:p14="http://schemas.microsoft.com/office/powerpoint/2010/main" val="27326590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A57C28-FFF1-87BF-3497-1176C6DBB8AB}"/>
              </a:ext>
            </a:extLst>
          </p:cNvPr>
          <p:cNvSpPr>
            <a:spLocks noGrp="1"/>
          </p:cNvSpPr>
          <p:nvPr>
            <p:ph type="title" idx="4294967295"/>
          </p:nvPr>
        </p:nvSpPr>
        <p:spPr/>
        <p:txBody>
          <a:bodyPr/>
          <a:lstStyle/>
          <a:p>
            <a:r>
              <a:rPr lang="en-AU" sz="800" kern="1200">
                <a:solidFill>
                  <a:srgbClr val="E2E8E9"/>
                </a:solidFill>
                <a:effectLst/>
                <a:latin typeface="+mn-lt"/>
                <a:ea typeface="+mj-ea"/>
                <a:cs typeface="+mj-cs"/>
              </a:rPr>
              <a:t>Slide 5 Review</a:t>
            </a:r>
            <a:endParaRPr lang="en-AU" sz="800">
              <a:solidFill>
                <a:srgbClr val="E2E8E9"/>
              </a:solidFill>
              <a:latin typeface="+mn-lt"/>
            </a:endParaRP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9800142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BB57498-D2BD-07C4-77A1-8DBB0DD72115}"/>
              </a:ext>
            </a:extLst>
          </p:cNvPr>
          <p:cNvSpPr>
            <a:spLocks noGrp="1"/>
          </p:cNvSpPr>
          <p:nvPr>
            <p:ph type="title" idx="4294967295"/>
          </p:nvPr>
        </p:nvSpPr>
        <p:spPr/>
        <p:txBody>
          <a:bodyPr/>
          <a:lstStyle/>
          <a:p>
            <a:r>
              <a:rPr lang="en-AU" sz="800" kern="1200">
                <a:solidFill>
                  <a:srgbClr val="E2E8E9"/>
                </a:solidFill>
                <a:effectLst/>
                <a:latin typeface="+mn-lt"/>
                <a:ea typeface="+mj-ea"/>
                <a:cs typeface="+mj-cs"/>
              </a:rPr>
              <a:t>Slide 6 Review</a:t>
            </a:r>
            <a:endParaRPr lang="en-AU" sz="800">
              <a:solidFill>
                <a:srgbClr val="E2E8E9"/>
              </a:solidFill>
              <a:latin typeface="+mn-lt"/>
            </a:endParaRPr>
          </a:p>
        </p:txBody>
      </p:sp>
      <p:sp>
        <p:nvSpPr>
          <p:cNvPr id="2" name="Content Placeholder 2">
            <a:extLst>
              <a:ext uri="{FF2B5EF4-FFF2-40B4-BE49-F238E27FC236}">
                <a16:creationId xmlns:a16="http://schemas.microsoft.com/office/drawing/2014/main" id="{160D1AEA-6CBA-6E0D-A50B-7F1EF5A89873}"/>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yum   box   zed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5679824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A6EC7-BA1A-D17A-C5A0-F47B808B9AF0}"/>
              </a:ext>
            </a:extLst>
          </p:cNvPr>
          <p:cNvSpPr>
            <a:spLocks noGrp="1"/>
          </p:cNvSpPr>
          <p:nvPr>
            <p:ph type="title" idx="4294967295"/>
          </p:nvPr>
        </p:nvSpPr>
        <p:spPr/>
        <p:txBody>
          <a:bodyPr/>
          <a:lstStyle/>
          <a:p>
            <a:r>
              <a:rPr lang="en-AU" sz="800" kern="1200">
                <a:solidFill>
                  <a:srgbClr val="E2E8E9"/>
                </a:solidFill>
                <a:effectLst/>
                <a:latin typeface="+mn-lt"/>
                <a:ea typeface="+mj-ea"/>
                <a:cs typeface="+mj-cs"/>
              </a:rPr>
              <a:t>Slide 7 Review</a:t>
            </a:r>
            <a:endParaRPr lang="en-AU" sz="800">
              <a:solidFill>
                <a:srgbClr val="E2E8E9"/>
              </a:solidFill>
              <a:latin typeface="+mn-lt"/>
            </a:endParaRPr>
          </a:p>
        </p:txBody>
      </p:sp>
      <p:pic>
        <p:nvPicPr>
          <p:cNvPr id="6" name="Picture 5" descr="quick">
            <a:extLst>
              <a:ext uri="{FF2B5EF4-FFF2-40B4-BE49-F238E27FC236}">
                <a16:creationId xmlns:a16="http://schemas.microsoft.com/office/drawing/2014/main" id="{DB410DF3-3D97-204D-75CB-D0EFE2A3533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83785" y="2212863"/>
            <a:ext cx="2742804" cy="2742804"/>
          </a:xfrm>
          <a:prstGeom prst="rect">
            <a:avLst/>
          </a:prstGeom>
        </p:spPr>
      </p:pic>
      <p:pic>
        <p:nvPicPr>
          <p:cNvPr id="4" name="Picture 3" descr="wax">
            <a:extLst>
              <a:ext uri="{FF2B5EF4-FFF2-40B4-BE49-F238E27FC236}">
                <a16:creationId xmlns:a16="http://schemas.microsoft.com/office/drawing/2014/main" id="{CBA2EAF2-BAC7-A3D4-F85F-3610D589E3E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817927" y="2061620"/>
            <a:ext cx="2556146" cy="2734760"/>
          </a:xfrm>
          <a:prstGeom prst="rect">
            <a:avLst/>
          </a:prstGeom>
        </p:spPr>
      </p:pic>
      <p:pic>
        <p:nvPicPr>
          <p:cNvPr id="5" name="Picture 4" descr="jig">
            <a:extLst>
              <a:ext uri="{FF2B5EF4-FFF2-40B4-BE49-F238E27FC236}">
                <a16:creationId xmlns:a16="http://schemas.microsoft.com/office/drawing/2014/main" id="{972CCA67-1B70-0A37-2F2A-FAC9653EEC5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611213" y="2372150"/>
            <a:ext cx="2424230" cy="2424230"/>
          </a:xfrm>
          <a:prstGeom prst="rect">
            <a:avLst/>
          </a:prstGeom>
        </p:spPr>
      </p:pic>
    </p:spTree>
    <p:extLst>
      <p:ext uri="{BB962C8B-B14F-4D97-AF65-F5344CB8AC3E}">
        <p14:creationId xmlns:p14="http://schemas.microsoft.com/office/powerpoint/2010/main" val="30213343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B03047B-5861-FAF8-CC76-2C901FCEEEED}"/>
              </a:ext>
            </a:extLst>
          </p:cNvPr>
          <p:cNvSpPr>
            <a:spLocks noGrp="1"/>
          </p:cNvSpPr>
          <p:nvPr>
            <p:ph type="title" idx="4294967295"/>
          </p:nvPr>
        </p:nvSpPr>
        <p:spPr/>
        <p:txBody>
          <a:bodyPr/>
          <a:lstStyle/>
          <a:p>
            <a:r>
              <a:rPr lang="en-AU" sz="800" kern="1200">
                <a:solidFill>
                  <a:srgbClr val="E2E8E9"/>
                </a:solidFill>
                <a:effectLst/>
                <a:latin typeface="+mn-lt"/>
                <a:ea typeface="+mj-ea"/>
                <a:cs typeface="+mj-cs"/>
              </a:rPr>
              <a:t>Slide 8 Review</a:t>
            </a:r>
            <a:endParaRPr lang="en-AU" sz="800">
              <a:solidFill>
                <a:srgbClr val="E2E8E9"/>
              </a:solidFill>
              <a:latin typeface="+mn-lt"/>
            </a:endParaRPr>
          </a:p>
        </p:txBody>
      </p:sp>
      <p:sp>
        <p:nvSpPr>
          <p:cNvPr id="2" name="Content Placeholder 2">
            <a:extLst>
              <a:ext uri="{FF2B5EF4-FFF2-40B4-BE49-F238E27FC236}">
                <a16:creationId xmlns:a16="http://schemas.microsoft.com/office/drawing/2014/main" id="{C12B333B-C8C3-2491-05CA-DF0C852E72EE}"/>
              </a:ext>
            </a:extLst>
          </p:cNvPr>
          <p:cNvSpPr txBox="1">
            <a:spLocks/>
          </p:cNvSpPr>
          <p:nvPr/>
        </p:nvSpPr>
        <p:spPr>
          <a:xfrm>
            <a:off x="263716" y="2910432"/>
            <a:ext cx="116014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000" dirty="0">
                <a:solidFill>
                  <a:srgbClr val="4557AD"/>
                </a:solidFill>
                <a:latin typeface="Tenorite" pitchFamily="2" charset="0"/>
                <a:ea typeface="Verdana" panose="020B0604030504040204" pitchFamily="34" charset="0"/>
                <a:cs typeface="Verdana" panose="020B0604030504040204" pitchFamily="34" charset="0"/>
              </a:rPr>
              <a:t>they  like  are  you</a:t>
            </a:r>
            <a:endParaRPr lang="en-AU" sz="110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1771971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C5888D-DEAF-33B1-D787-60055EF86C3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0E1DC3-BCBA-7087-4AD1-9A3F6E0852AB}"/>
              </a:ext>
            </a:extLst>
          </p:cNvPr>
          <p:cNvSpPr>
            <a:spLocks noGrp="1"/>
          </p:cNvSpPr>
          <p:nvPr>
            <p:ph type="title" idx="4294967295"/>
          </p:nvPr>
        </p:nvSpPr>
        <p:spPr/>
        <p:txBody>
          <a:bodyPr/>
          <a:lstStyle/>
          <a:p>
            <a:r>
              <a:rPr lang="en-AU" sz="800" kern="1200">
                <a:solidFill>
                  <a:srgbClr val="E2E8E9"/>
                </a:solidFill>
                <a:effectLst/>
                <a:latin typeface="+mn-lt"/>
                <a:ea typeface="+mj-ea"/>
                <a:cs typeface="+mj-cs"/>
              </a:rPr>
              <a:t>Slide 9 Review</a:t>
            </a:r>
            <a:endParaRPr lang="en-AU" sz="800">
              <a:solidFill>
                <a:srgbClr val="E2E8E9"/>
              </a:solidFill>
              <a:latin typeface="+mn-lt"/>
            </a:endParaRPr>
          </a:p>
        </p:txBody>
      </p:sp>
      <p:sp>
        <p:nvSpPr>
          <p:cNvPr id="3" name="Content Placeholder 2">
            <a:extLst>
              <a:ext uri="{FF2B5EF4-FFF2-40B4-BE49-F238E27FC236}">
                <a16:creationId xmlns:a16="http://schemas.microsoft.com/office/drawing/2014/main" id="{03B095C0-1F0B-C896-24D4-6442C5880E23}"/>
              </a:ext>
            </a:extLst>
          </p:cNvPr>
          <p:cNvSpPr txBox="1">
            <a:spLocks/>
          </p:cNvSpPr>
          <p:nvPr/>
        </p:nvSpPr>
        <p:spPr>
          <a:xfrm>
            <a:off x="263716" y="2910432"/>
            <a:ext cx="11601450" cy="230832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dirty="0">
                <a:solidFill>
                  <a:srgbClr val="4557AD"/>
                </a:solidFill>
                <a:latin typeface="Tenorite" pitchFamily="2" charset="0"/>
                <a:ea typeface="Verdana" panose="020B0604030504040204" pitchFamily="34" charset="0"/>
                <a:cs typeface="Verdana" panose="020B0604030504040204" pitchFamily="34" charset="0"/>
              </a:rPr>
              <a:t>They are not quick yet like you are Zack. </a:t>
            </a:r>
            <a:endParaRPr lang="en-AU" sz="80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686899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7YL62XHq"/>
  <p:tag name="ARTICULATE_SLIDE_COUNT" val="30"/>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Props1.xml><?xml version="1.0" encoding="utf-8"?>
<ds:datastoreItem xmlns:ds="http://schemas.openxmlformats.org/officeDocument/2006/customXml" ds:itemID="{367CE058-C3B8-413A-A040-82A21FDF1FA4}">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3.xml><?xml version="1.0" encoding="utf-8"?>
<ds:datastoreItem xmlns:ds="http://schemas.openxmlformats.org/officeDocument/2006/customXml" ds:itemID="{34B6B44C-FE25-47D4-AD61-028CF4DE9483}">
  <ds:schemaRefs>
    <ds:schemaRef ds:uri="http://schemas.openxmlformats.org/package/2006/metadata/core-properties"/>
    <ds:schemaRef ds:uri="http://schemas.microsoft.com/office/infopath/2007/PartnerControls"/>
    <ds:schemaRef ds:uri="http://schemas.microsoft.com/office/2006/documentManagement/types"/>
    <ds:schemaRef ds:uri="64eff3df-e3d6-48ed-978f-45ff25640900"/>
    <ds:schemaRef ds:uri="http://purl.org/dc/dcmitype/"/>
    <ds:schemaRef ds:uri="http://purl.org/dc/terms/"/>
    <ds:schemaRef ds:uri="ff236c08-9611-4854-a4bb-16d44b7327b6"/>
    <ds:schemaRef ds:uri="http://schemas.microsoft.com/office/2006/metadata/properties"/>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1182</TotalTime>
  <Words>6017</Words>
  <Application>Microsoft Office PowerPoint</Application>
  <PresentationFormat>Widescreen</PresentationFormat>
  <Paragraphs>791</Paragraphs>
  <Slides>44</Slides>
  <Notes>44</Notes>
  <HiddenSlides>0</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Office Theme</vt:lpstr>
      <vt:lpstr>Slide 1 Start of presentation Short and long vowel sounds</vt:lpstr>
      <vt:lpstr>Slide 2 Phonemic awareness review</vt:lpstr>
      <vt:lpstr>Slide 3 Review</vt:lpstr>
      <vt:lpstr>Slide 4 Review</vt:lpstr>
      <vt:lpstr>Slide 5 Review</vt:lpstr>
      <vt:lpstr>Slide 6 Review</vt:lpstr>
      <vt:lpstr>Slide 7 Review</vt:lpstr>
      <vt:lpstr>Slide 8 Review</vt:lpstr>
      <vt:lpstr>Slide 9 Review</vt:lpstr>
      <vt:lpstr>Slide 10 Review</vt:lpstr>
      <vt:lpstr>Slide 11 End of review, start of lesson</vt:lpstr>
      <vt:lpstr>Slide 12 Phonemic awareness</vt:lpstr>
      <vt:lpstr>Slide 13 Phonemic awareness</vt:lpstr>
      <vt:lpstr>Slide 14 Learning intention and success criteria</vt:lpstr>
      <vt:lpstr>Slide 15 I do</vt:lpstr>
      <vt:lpstr>Slide 16 We do</vt:lpstr>
      <vt:lpstr>Slide 17 We do</vt:lpstr>
      <vt:lpstr>Slide 18 Closed syllables</vt:lpstr>
      <vt:lpstr>Slide 19 I do</vt:lpstr>
      <vt:lpstr>Slide 20 I do</vt:lpstr>
      <vt:lpstr>Slide 21 I do</vt:lpstr>
      <vt:lpstr>Slide 22 I do</vt:lpstr>
      <vt:lpstr>Slide 23 I do</vt:lpstr>
      <vt:lpstr>Slide 24 We do</vt:lpstr>
      <vt:lpstr>Slide 25 We do</vt:lpstr>
      <vt:lpstr>Slide 26 We do</vt:lpstr>
      <vt:lpstr>Slide 27 I do</vt:lpstr>
      <vt:lpstr>Slide 28 I do</vt:lpstr>
      <vt:lpstr>Slide 29 I do</vt:lpstr>
      <vt:lpstr>Slide 30 We do</vt:lpstr>
      <vt:lpstr>Slide 31 We do</vt:lpstr>
      <vt:lpstr>Slide 32 We do</vt:lpstr>
      <vt:lpstr>Slide 33 I do</vt:lpstr>
      <vt:lpstr>Slide 34 We do</vt:lpstr>
      <vt:lpstr>Slide 35 I do</vt:lpstr>
      <vt:lpstr>Slide 36 We do</vt:lpstr>
      <vt:lpstr>Slide 37 I do</vt:lpstr>
      <vt:lpstr>Slide 38 We do</vt:lpstr>
      <vt:lpstr>Slide 39 I do</vt:lpstr>
      <vt:lpstr>Slide 40 We do</vt:lpstr>
      <vt:lpstr>Slide 41 Check for understanding</vt:lpstr>
      <vt:lpstr>Slide 42 Check for understanding</vt:lpstr>
      <vt:lpstr>Slide 43 You do</vt:lpstr>
      <vt:lpstr>Slide 44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Liz Heynes</cp:lastModifiedBy>
  <cp:revision>3</cp:revision>
  <dcterms:created xsi:type="dcterms:W3CDTF">2021-01-11T06:19:08Z</dcterms:created>
  <dcterms:modified xsi:type="dcterms:W3CDTF">2025-03-25T07:24:23Z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CADC7BB2-1D9B-41EE-AA0E-53A9EB583CD0</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feedback/Feedback lessons batch 1/Feedback lesson 6.1 open closed syllables/Lesson plan 6.1</vt:lpwstr>
  </property>
</Properties>
</file>