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handoutMasterIdLst>
    <p:handoutMasterId r:id="rId33"/>
  </p:handoutMasterIdLst>
  <p:sldIdLst>
    <p:sldId id="514" r:id="rId5"/>
    <p:sldId id="516" r:id="rId6"/>
    <p:sldId id="544" r:id="rId7"/>
    <p:sldId id="545" r:id="rId8"/>
    <p:sldId id="518" r:id="rId9"/>
    <p:sldId id="519" r:id="rId10"/>
    <p:sldId id="520" r:id="rId11"/>
    <p:sldId id="521" r:id="rId12"/>
    <p:sldId id="522" r:id="rId13"/>
    <p:sldId id="523" r:id="rId14"/>
    <p:sldId id="524" r:id="rId15"/>
    <p:sldId id="515" r:id="rId16"/>
    <p:sldId id="444" r:id="rId17"/>
    <p:sldId id="475" r:id="rId18"/>
    <p:sldId id="485" r:id="rId19"/>
    <p:sldId id="546" r:id="rId20"/>
    <p:sldId id="466" r:id="rId21"/>
    <p:sldId id="467" r:id="rId22"/>
    <p:sldId id="468" r:id="rId23"/>
    <p:sldId id="469" r:id="rId24"/>
    <p:sldId id="470" r:id="rId25"/>
    <p:sldId id="547" r:id="rId26"/>
    <p:sldId id="471" r:id="rId27"/>
    <p:sldId id="463" r:id="rId28"/>
    <p:sldId id="493" r:id="rId29"/>
    <p:sldId id="464" r:id="rId30"/>
    <p:sldId id="440" r:id="rId31"/>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CC959EB7-7E9D-B755-C552-AF0200119690}" name="Lee Oliver" initials="" userId="S::Lee.Oliver@esa.edu.au::2ea18bb5-f28b-4522-9387-e753f121e090"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7AD"/>
    <a:srgbClr val="E9EED1"/>
    <a:srgbClr val="E2E8E9"/>
    <a:srgbClr val="00858D"/>
    <a:srgbClr val="D9EDEE"/>
    <a:srgbClr val="0E1E42"/>
    <a:srgbClr val="EBF5F6"/>
    <a:srgbClr val="0E1F42"/>
    <a:srgbClr val="008253"/>
    <a:srgbClr val="4857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80" autoAdjust="0"/>
    <p:restoredTop sz="88136" autoAdjust="0"/>
  </p:normalViewPr>
  <p:slideViewPr>
    <p:cSldViewPr snapToGrid="0">
      <p:cViewPr varScale="1">
        <p:scale>
          <a:sx n="97" d="100"/>
          <a:sy n="97" d="100"/>
        </p:scale>
        <p:origin x="66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S::emma.durbridge@esa.edu.au::fa194594-074f-43bd-8de7-d322108f10cf" providerId="AD" clId="Web-{6FE51478-E3F7-7ADC-04D8-78904089167E}"/>
    <pc:docChg chg="mod">
      <pc:chgData name="Emma Durbridge" userId="S::emma.durbridge@esa.edu.au::fa194594-074f-43bd-8de7-d322108f10cf" providerId="AD" clId="Web-{6FE51478-E3F7-7ADC-04D8-78904089167E}" dt="2024-08-09T06:04:24.207" v="0"/>
      <pc:docMkLst>
        <pc:docMk/>
      </pc:docMkLst>
    </pc:docChg>
  </pc:docChgLst>
  <pc:docChgLst>
    <pc:chgData name="Kerrie Shanahan" userId="ae473d9f-76e9-476f-892f-2674ea963afc" providerId="ADAL" clId="{A4831265-AB78-4514-AD0F-BA499BC69FC4}"/>
    <pc:docChg chg="undo custSel modSld sldOrd modMainMaster">
      <pc:chgData name="Kerrie Shanahan" userId="ae473d9f-76e9-476f-892f-2674ea963afc" providerId="ADAL" clId="{A4831265-AB78-4514-AD0F-BA499BC69FC4}" dt="2024-08-20T00:03:58.970" v="904" actId="113"/>
      <pc:docMkLst>
        <pc:docMk/>
      </pc:docMkLst>
      <pc:sldChg chg="modSp mod modNotesTx">
        <pc:chgData name="Kerrie Shanahan" userId="ae473d9f-76e9-476f-892f-2674ea963afc" providerId="ADAL" clId="{A4831265-AB78-4514-AD0F-BA499BC69FC4}" dt="2024-07-31T00:28:11.229" v="865" actId="20577"/>
        <pc:sldMkLst>
          <pc:docMk/>
          <pc:sldMk cId="1729348757" sldId="444"/>
        </pc:sldMkLst>
      </pc:sldChg>
      <pc:sldChg chg="modSp mod">
        <pc:chgData name="Kerrie Shanahan" userId="ae473d9f-76e9-476f-892f-2674ea963afc" providerId="ADAL" clId="{A4831265-AB78-4514-AD0F-BA499BC69FC4}" dt="2024-07-29T01:29:05.266" v="541" actId="20577"/>
        <pc:sldMkLst>
          <pc:docMk/>
          <pc:sldMk cId="944771758" sldId="478"/>
        </pc:sldMkLst>
      </pc:sldChg>
      <pc:sldChg chg="modSp mod">
        <pc:chgData name="Kerrie Shanahan" userId="ae473d9f-76e9-476f-892f-2674ea963afc" providerId="ADAL" clId="{A4831265-AB78-4514-AD0F-BA499BC69FC4}" dt="2024-07-29T01:35:08.019" v="563" actId="20577"/>
        <pc:sldMkLst>
          <pc:docMk/>
          <pc:sldMk cId="1637554688" sldId="479"/>
        </pc:sldMkLst>
      </pc:sldChg>
      <pc:sldChg chg="modSp mod ord modNotesTx">
        <pc:chgData name="Kerrie Shanahan" userId="ae473d9f-76e9-476f-892f-2674ea963afc" providerId="ADAL" clId="{A4831265-AB78-4514-AD0F-BA499BC69FC4}" dt="2024-08-20T00:03:58.970" v="904" actId="113"/>
        <pc:sldMkLst>
          <pc:docMk/>
          <pc:sldMk cId="202420733" sldId="485"/>
        </pc:sldMkLst>
      </pc:sldChg>
      <pc:sldMasterChg chg="modSldLayout">
        <pc:chgData name="Kerrie Shanahan" userId="ae473d9f-76e9-476f-892f-2674ea963afc" providerId="ADAL" clId="{A4831265-AB78-4514-AD0F-BA499BC69FC4}" dt="2024-08-20T00:03:20.177" v="875" actId="478"/>
        <pc:sldMasterMkLst>
          <pc:docMk/>
          <pc:sldMasterMk cId="1034081160" sldId="2147483648"/>
        </pc:sldMasterMkLst>
        <pc:sldLayoutChg chg="addSp delSp modSp mod">
          <pc:chgData name="Kerrie Shanahan" userId="ae473d9f-76e9-476f-892f-2674ea963afc" providerId="ADAL" clId="{A4831265-AB78-4514-AD0F-BA499BC69FC4}" dt="2024-08-13T04:36:52.691" v="874" actId="14100"/>
          <pc:sldLayoutMkLst>
            <pc:docMk/>
            <pc:sldMasterMk cId="1034081160" sldId="2147483648"/>
            <pc:sldLayoutMk cId="309977591" sldId="2147483691"/>
          </pc:sldLayoutMkLst>
        </pc:sldLayoutChg>
        <pc:sldLayoutChg chg="delSp mod">
          <pc:chgData name="Kerrie Shanahan" userId="ae473d9f-76e9-476f-892f-2674ea963afc" providerId="ADAL" clId="{A4831265-AB78-4514-AD0F-BA499BC69FC4}" dt="2024-08-20T00:03:20.177" v="875" actId="478"/>
          <pc:sldLayoutMkLst>
            <pc:docMk/>
            <pc:sldMasterMk cId="1034081160" sldId="2147483648"/>
            <pc:sldLayoutMk cId="227788202" sldId="2147483705"/>
          </pc:sldLayoutMkLst>
        </pc:sldLayoutChg>
        <pc:sldLayoutChg chg="delSp modSp mod">
          <pc:chgData name="Kerrie Shanahan" userId="ae473d9f-76e9-476f-892f-2674ea963afc" providerId="ADAL" clId="{A4831265-AB78-4514-AD0F-BA499BC69FC4}" dt="2024-07-29T01:19:57" v="357" actId="478"/>
          <pc:sldLayoutMkLst>
            <pc:docMk/>
            <pc:sldMasterMk cId="1034081160" sldId="2147483648"/>
            <pc:sldLayoutMk cId="3149081115" sldId="2147483705"/>
          </pc:sldLayoutMkLst>
        </pc:sldLayoutChg>
      </pc:sldMasterChg>
    </pc:docChg>
  </pc:docChgLst>
  <pc:docChgLst>
    <pc:chgData name="Martine Power" userId="f3410e55-3c0b-475c-b0b5-72038337e5c9" providerId="ADAL" clId="{A79B2EA6-C810-42E6-906F-7E260D914C3D}"/>
    <pc:docChg chg="undo custSel modSld">
      <pc:chgData name="Martine Power" userId="f3410e55-3c0b-475c-b0b5-72038337e5c9" providerId="ADAL" clId="{A79B2EA6-C810-42E6-906F-7E260D914C3D}" dt="2024-07-18T04:18:34.363" v="101" actId="20577"/>
      <pc:docMkLst>
        <pc:docMk/>
      </pc:docMkLst>
      <pc:sldChg chg="modNotesTx">
        <pc:chgData name="Martine Power" userId="f3410e55-3c0b-475c-b0b5-72038337e5c9" providerId="ADAL" clId="{A79B2EA6-C810-42E6-906F-7E260D914C3D}" dt="2024-07-18T04:18:34.363" v="101" actId="20577"/>
        <pc:sldMkLst>
          <pc:docMk/>
          <pc:sldMk cId="559018735" sldId="435"/>
        </pc:sldMkLst>
      </pc:sldChg>
      <pc:sldChg chg="modNotesTx">
        <pc:chgData name="Martine Power" userId="f3410e55-3c0b-475c-b0b5-72038337e5c9" providerId="ADAL" clId="{A79B2EA6-C810-42E6-906F-7E260D914C3D}" dt="2024-07-18T03:47:10.081" v="8" actId="20577"/>
        <pc:sldMkLst>
          <pc:docMk/>
          <pc:sldMk cId="1729348757" sldId="444"/>
        </pc:sldMkLst>
      </pc:sldChg>
      <pc:sldChg chg="modNotesTx">
        <pc:chgData name="Martine Power" userId="f3410e55-3c0b-475c-b0b5-72038337e5c9" providerId="ADAL" clId="{A79B2EA6-C810-42E6-906F-7E260D914C3D}" dt="2024-07-18T04:18:05.628" v="90" actId="20577"/>
        <pc:sldMkLst>
          <pc:docMk/>
          <pc:sldMk cId="811543282" sldId="463"/>
        </pc:sldMkLst>
      </pc:sldChg>
      <pc:sldChg chg="modNotesTx">
        <pc:chgData name="Martine Power" userId="f3410e55-3c0b-475c-b0b5-72038337e5c9" providerId="ADAL" clId="{A79B2EA6-C810-42E6-906F-7E260D914C3D}" dt="2024-07-18T03:58:16.350" v="55" actId="20577"/>
        <pc:sldMkLst>
          <pc:docMk/>
          <pc:sldMk cId="3435537570" sldId="466"/>
        </pc:sldMkLst>
      </pc:sldChg>
      <pc:sldChg chg="modNotesTx">
        <pc:chgData name="Martine Power" userId="f3410e55-3c0b-475c-b0b5-72038337e5c9" providerId="ADAL" clId="{A79B2EA6-C810-42E6-906F-7E260D914C3D}" dt="2024-07-18T03:58:02.473" v="53" actId="20577"/>
        <pc:sldMkLst>
          <pc:docMk/>
          <pc:sldMk cId="1760372344" sldId="468"/>
        </pc:sldMkLst>
      </pc:sldChg>
      <pc:sldChg chg="modNotesTx">
        <pc:chgData name="Martine Power" userId="f3410e55-3c0b-475c-b0b5-72038337e5c9" providerId="ADAL" clId="{A79B2EA6-C810-42E6-906F-7E260D914C3D}" dt="2024-07-18T04:02:07.697" v="67" actId="20577"/>
        <pc:sldMkLst>
          <pc:docMk/>
          <pc:sldMk cId="1820075087" sldId="471"/>
        </pc:sldMkLst>
      </pc:sldChg>
      <pc:sldChg chg="modSp mod modNotesTx">
        <pc:chgData name="Martine Power" userId="f3410e55-3c0b-475c-b0b5-72038337e5c9" providerId="ADAL" clId="{A79B2EA6-C810-42E6-906F-7E260D914C3D}" dt="2024-07-18T03:51:51.764" v="21" actId="20577"/>
        <pc:sldMkLst>
          <pc:docMk/>
          <pc:sldMk cId="1428149726" sldId="475"/>
        </pc:sldMkLst>
      </pc:sldChg>
      <pc:sldChg chg="modSp mod">
        <pc:chgData name="Martine Power" userId="f3410e55-3c0b-475c-b0b5-72038337e5c9" providerId="ADAL" clId="{A79B2EA6-C810-42E6-906F-7E260D914C3D}" dt="2024-07-18T03:53:49.551" v="46" actId="20577"/>
        <pc:sldMkLst>
          <pc:docMk/>
          <pc:sldMk cId="1938149964" sldId="477"/>
        </pc:sldMkLst>
      </pc:sldChg>
    </pc:docChg>
  </pc:docChgLst>
  <pc:docChgLst>
    <pc:chgData name="Trish Wilson" userId="1a8d7cc3620296f7" providerId="LiveId" clId="{2FA92ABF-2774-43BD-8636-68D673E02D0B}"/>
    <pc:docChg chg="undo custSel modSld">
      <pc:chgData name="Trish Wilson" userId="1a8d7cc3620296f7" providerId="LiveId" clId="{2FA92ABF-2774-43BD-8636-68D673E02D0B}" dt="2025-02-14T00:09:21.681" v="310" actId="20577"/>
      <pc:docMkLst>
        <pc:docMk/>
      </pc:docMkLst>
      <pc:sldChg chg="addCm modNotesTx">
        <pc:chgData name="Trish Wilson" userId="1a8d7cc3620296f7" providerId="LiveId" clId="{2FA92ABF-2774-43BD-8636-68D673E02D0B}" dt="2025-02-13T23:50:49.404" v="192"/>
        <pc:sldMkLst>
          <pc:docMk/>
          <pc:sldMk cId="1729348757" sldId="444"/>
        </pc:sldMkLst>
      </pc:sldChg>
      <pc:sldChg chg="modNotesTx">
        <pc:chgData name="Trish Wilson" userId="1a8d7cc3620296f7" providerId="LiveId" clId="{2FA92ABF-2774-43BD-8636-68D673E02D0B}" dt="2025-02-14T00:08:44.113" v="308" actId="20577"/>
        <pc:sldMkLst>
          <pc:docMk/>
          <pc:sldMk cId="811543282" sldId="463"/>
        </pc:sldMkLst>
      </pc:sldChg>
      <pc:sldChg chg="modNotesTx">
        <pc:chgData name="Trish Wilson" userId="1a8d7cc3620296f7" providerId="LiveId" clId="{2FA92ABF-2774-43BD-8636-68D673E02D0B}" dt="2025-02-14T00:09:21.681" v="310" actId="20577"/>
        <pc:sldMkLst>
          <pc:docMk/>
          <pc:sldMk cId="4106526466" sldId="464"/>
        </pc:sldMkLst>
      </pc:sldChg>
      <pc:sldChg chg="modNotesTx">
        <pc:chgData name="Trish Wilson" userId="1a8d7cc3620296f7" providerId="LiveId" clId="{2FA92ABF-2774-43BD-8636-68D673E02D0B}" dt="2025-02-13T23:58:53.153" v="211" actId="20577"/>
        <pc:sldMkLst>
          <pc:docMk/>
          <pc:sldMk cId="3435537570" sldId="466"/>
        </pc:sldMkLst>
      </pc:sldChg>
      <pc:sldChg chg="modNotesTx">
        <pc:chgData name="Trish Wilson" userId="1a8d7cc3620296f7" providerId="LiveId" clId="{2FA92ABF-2774-43BD-8636-68D673E02D0B}" dt="2025-02-14T00:01:40.154" v="220" actId="114"/>
        <pc:sldMkLst>
          <pc:docMk/>
          <pc:sldMk cId="3799282133" sldId="467"/>
        </pc:sldMkLst>
      </pc:sldChg>
      <pc:sldChg chg="modNotesTx">
        <pc:chgData name="Trish Wilson" userId="1a8d7cc3620296f7" providerId="LiveId" clId="{2FA92ABF-2774-43BD-8636-68D673E02D0B}" dt="2025-02-14T00:02:49.344" v="235" actId="20577"/>
        <pc:sldMkLst>
          <pc:docMk/>
          <pc:sldMk cId="1760372344" sldId="468"/>
        </pc:sldMkLst>
      </pc:sldChg>
      <pc:sldChg chg="modNotesTx">
        <pc:chgData name="Trish Wilson" userId="1a8d7cc3620296f7" providerId="LiveId" clId="{2FA92ABF-2774-43BD-8636-68D673E02D0B}" dt="2025-02-14T00:03:49.937" v="238" actId="113"/>
        <pc:sldMkLst>
          <pc:docMk/>
          <pc:sldMk cId="1255986760" sldId="469"/>
        </pc:sldMkLst>
      </pc:sldChg>
      <pc:sldChg chg="modNotesTx">
        <pc:chgData name="Trish Wilson" userId="1a8d7cc3620296f7" providerId="LiveId" clId="{2FA92ABF-2774-43BD-8636-68D673E02D0B}" dt="2025-02-14T00:04:15.236" v="241" actId="113"/>
        <pc:sldMkLst>
          <pc:docMk/>
          <pc:sldMk cId="33849317" sldId="470"/>
        </pc:sldMkLst>
      </pc:sldChg>
      <pc:sldChg chg="modNotesTx">
        <pc:chgData name="Trish Wilson" userId="1a8d7cc3620296f7" providerId="LiveId" clId="{2FA92ABF-2774-43BD-8636-68D673E02D0B}" dt="2025-02-14T00:06:09.034" v="255" actId="113"/>
        <pc:sldMkLst>
          <pc:docMk/>
          <pc:sldMk cId="1820075087" sldId="471"/>
        </pc:sldMkLst>
      </pc:sldChg>
      <pc:sldChg chg="modNotesTx">
        <pc:chgData name="Trish Wilson" userId="1a8d7cc3620296f7" providerId="LiveId" clId="{2FA92ABF-2774-43BD-8636-68D673E02D0B}" dt="2025-02-13T23:52:34.818" v="198" actId="20577"/>
        <pc:sldMkLst>
          <pc:docMk/>
          <pc:sldMk cId="1428149726" sldId="475"/>
        </pc:sldMkLst>
      </pc:sldChg>
      <pc:sldChg chg="modSp mod modNotesTx">
        <pc:chgData name="Trish Wilson" userId="1a8d7cc3620296f7" providerId="LiveId" clId="{2FA92ABF-2774-43BD-8636-68D673E02D0B}" dt="2025-02-13T23:33:00.326" v="19" actId="20577"/>
        <pc:sldMkLst>
          <pc:docMk/>
          <pc:sldMk cId="409148390" sldId="514"/>
        </pc:sldMkLst>
        <pc:spChg chg="mod">
          <ac:chgData name="Trish Wilson" userId="1a8d7cc3620296f7" providerId="LiveId" clId="{2FA92ABF-2774-43BD-8636-68D673E02D0B}" dt="2025-02-13T23:28:17.254" v="1" actId="20577"/>
          <ac:spMkLst>
            <pc:docMk/>
            <pc:sldMk cId="409148390" sldId="514"/>
            <ac:spMk id="10" creationId="{2881A357-A441-48C4-C232-518B88CCC70F}"/>
          </ac:spMkLst>
        </pc:spChg>
      </pc:sldChg>
      <pc:sldChg chg="modNotesTx">
        <pc:chgData name="Trish Wilson" userId="1a8d7cc3620296f7" providerId="LiveId" clId="{2FA92ABF-2774-43BD-8636-68D673E02D0B}" dt="2025-02-13T23:36:08.656" v="54" actId="20577"/>
        <pc:sldMkLst>
          <pc:docMk/>
          <pc:sldMk cId="3749618830" sldId="516"/>
        </pc:sldMkLst>
      </pc:sldChg>
      <pc:sldChg chg="modNotesTx">
        <pc:chgData name="Trish Wilson" userId="1a8d7cc3620296f7" providerId="LiveId" clId="{2FA92ABF-2774-43BD-8636-68D673E02D0B}" dt="2025-02-13T23:40:53.636" v="98" actId="2711"/>
        <pc:sldMkLst>
          <pc:docMk/>
          <pc:sldMk cId="956826876" sldId="518"/>
        </pc:sldMkLst>
      </pc:sldChg>
      <pc:sldChg chg="modNotesTx">
        <pc:chgData name="Trish Wilson" userId="1a8d7cc3620296f7" providerId="LiveId" clId="{2FA92ABF-2774-43BD-8636-68D673E02D0B}" dt="2025-02-13T23:41:31.967" v="108" actId="20577"/>
        <pc:sldMkLst>
          <pc:docMk/>
          <pc:sldMk cId="3980014215" sldId="519"/>
        </pc:sldMkLst>
      </pc:sldChg>
      <pc:sldChg chg="modNotesTx">
        <pc:chgData name="Trish Wilson" userId="1a8d7cc3620296f7" providerId="LiveId" clId="{2FA92ABF-2774-43BD-8636-68D673E02D0B}" dt="2025-02-13T23:44:41.536" v="151" actId="20577"/>
        <pc:sldMkLst>
          <pc:docMk/>
          <pc:sldMk cId="2567982470" sldId="520"/>
        </pc:sldMkLst>
      </pc:sldChg>
      <pc:sldChg chg="modNotesTx">
        <pc:chgData name="Trish Wilson" userId="1a8d7cc3620296f7" providerId="LiveId" clId="{2FA92ABF-2774-43BD-8636-68D673E02D0B}" dt="2025-02-13T23:44:58.506" v="153" actId="113"/>
        <pc:sldMkLst>
          <pc:docMk/>
          <pc:sldMk cId="3021334392" sldId="521"/>
        </pc:sldMkLst>
      </pc:sldChg>
      <pc:sldChg chg="modNotesTx">
        <pc:chgData name="Trish Wilson" userId="1a8d7cc3620296f7" providerId="LiveId" clId="{2FA92ABF-2774-43BD-8636-68D673E02D0B}" dt="2025-02-13T23:46:16.803" v="161" actId="113"/>
        <pc:sldMkLst>
          <pc:docMk/>
          <pc:sldMk cId="3177197192" sldId="522"/>
        </pc:sldMkLst>
      </pc:sldChg>
      <pc:sldChg chg="modNotesTx">
        <pc:chgData name="Trish Wilson" userId="1a8d7cc3620296f7" providerId="LiveId" clId="{2FA92ABF-2774-43BD-8636-68D673E02D0B}" dt="2025-02-13T23:47:16.976" v="167" actId="20577"/>
        <pc:sldMkLst>
          <pc:docMk/>
          <pc:sldMk cId="450225183" sldId="524"/>
        </pc:sldMkLst>
      </pc:sldChg>
      <pc:sldChg chg="modNotesTx">
        <pc:chgData name="Trish Wilson" userId="1a8d7cc3620296f7" providerId="LiveId" clId="{2FA92ABF-2774-43BD-8636-68D673E02D0B}" dt="2025-02-13T23:37:01.742" v="64" actId="20577"/>
        <pc:sldMkLst>
          <pc:docMk/>
          <pc:sldMk cId="1270003828" sldId="544"/>
        </pc:sldMkLst>
      </pc:sldChg>
      <pc:sldChg chg="modNotesTx">
        <pc:chgData name="Trish Wilson" userId="1a8d7cc3620296f7" providerId="LiveId" clId="{2FA92ABF-2774-43BD-8636-68D673E02D0B}" dt="2025-02-13T23:40:40.805" v="97" actId="20577"/>
        <pc:sldMkLst>
          <pc:docMk/>
          <pc:sldMk cId="2171245661" sldId="545"/>
        </pc:sldMkLst>
      </pc:sldChg>
      <pc:sldChg chg="addCm modNotesTx">
        <pc:chgData name="Trish Wilson" userId="1a8d7cc3620296f7" providerId="LiveId" clId="{2FA92ABF-2774-43BD-8636-68D673E02D0B}" dt="2025-02-13T23:58:04.066" v="208" actId="113"/>
        <pc:sldMkLst>
          <pc:docMk/>
          <pc:sldMk cId="886532742" sldId="546"/>
        </pc:sldMkLst>
      </pc:sldChg>
      <pc:sldChg chg="modNotesTx">
        <pc:chgData name="Trish Wilson" userId="1a8d7cc3620296f7" providerId="LiveId" clId="{2FA92ABF-2774-43BD-8636-68D673E02D0B}" dt="2025-02-14T00:04:58.056" v="246" actId="20577"/>
        <pc:sldMkLst>
          <pc:docMk/>
          <pc:sldMk cId="2823174621" sldId="547"/>
        </pc:sldMkLst>
      </pc:sldChg>
    </pc:docChg>
  </pc:docChgLst>
  <pc:docChgLst>
    <pc:chgData name="Kerrie Shanahan" userId="ae473d9f-76e9-476f-892f-2674ea963afc" providerId="ADAL" clId="{19BC4647-8746-47B0-BFE8-3F64D7E0FDF5}"/>
    <pc:docChg chg="delSld modSld">
      <pc:chgData name="Kerrie Shanahan" userId="ae473d9f-76e9-476f-892f-2674ea963afc" providerId="ADAL" clId="{19BC4647-8746-47B0-BFE8-3F64D7E0FDF5}" dt="2024-09-03T23:55:22.583" v="0"/>
      <pc:docMkLst>
        <pc:docMk/>
      </pc:docMkLst>
      <pc:sldChg chg="del">
        <pc:chgData name="Kerrie Shanahan" userId="ae473d9f-76e9-476f-892f-2674ea963afc" providerId="ADAL" clId="{19BC4647-8746-47B0-BFE8-3F64D7E0FDF5}" dt="2024-09-03T23:55:22.583" v="0"/>
        <pc:sldMkLst>
          <pc:docMk/>
          <pc:sldMk cId="4046771955" sldId="481"/>
        </pc:sldMkLst>
      </pc:sldChg>
    </pc:docChg>
  </pc:docChgLst>
  <pc:docChgLst>
    <pc:chgData name="Kerrie Shanahan" userId="ae473d9f-76e9-476f-892f-2674ea963afc" providerId="ADAL" clId="{D3CB9CC3-F211-4BD1-8047-792AB1A7297E}"/>
    <pc:docChg chg="undo custSel modSld">
      <pc:chgData name="Kerrie Shanahan" userId="ae473d9f-76e9-476f-892f-2674ea963afc" providerId="ADAL" clId="{D3CB9CC3-F211-4BD1-8047-792AB1A7297E}" dt="2025-03-24T22:51:44.379" v="1" actId="478"/>
      <pc:docMkLst>
        <pc:docMk/>
      </pc:docMkLst>
      <pc:sldChg chg="addSp delSp mod">
        <pc:chgData name="Kerrie Shanahan" userId="ae473d9f-76e9-476f-892f-2674ea963afc" providerId="ADAL" clId="{D3CB9CC3-F211-4BD1-8047-792AB1A7297E}" dt="2025-03-24T22:51:44.379" v="1" actId="478"/>
        <pc:sldMkLst>
          <pc:docMk/>
          <pc:sldMk cId="1729348757" sldId="444"/>
        </pc:sldMkLst>
        <pc:picChg chg="add del">
          <ac:chgData name="Kerrie Shanahan" userId="ae473d9f-76e9-476f-892f-2674ea963afc" providerId="ADAL" clId="{D3CB9CC3-F211-4BD1-8047-792AB1A7297E}" dt="2025-03-24T22:51:44.379" v="1" actId="478"/>
          <ac:picMkLst>
            <pc:docMk/>
            <pc:sldMk cId="1729348757" sldId="444"/>
            <ac:picMk id="4" creationId="{B5746FBC-4F3C-6629-955A-EA8F6DCE91DF}"/>
          </ac:picMkLst>
        </pc:picChg>
      </pc:sldChg>
    </pc:docChg>
  </pc:docChgLst>
  <pc:docChgLst>
    <pc:chgData name="Kerrie Shanahan" userId="ae473d9f-76e9-476f-892f-2674ea963afc" providerId="ADAL" clId="{B2C49DA3-F58E-407A-9577-08F071FE119B}"/>
    <pc:docChg chg="undo custSel modSld modMainMaster">
      <pc:chgData name="Kerrie Shanahan" userId="ae473d9f-76e9-476f-892f-2674ea963afc" providerId="ADAL" clId="{B2C49DA3-F58E-407A-9577-08F071FE119B}" dt="2024-07-15T02:03:21.169" v="1102" actId="20577"/>
      <pc:docMkLst>
        <pc:docMk/>
      </pc:docMkLst>
      <pc:sldChg chg="modNotesTx">
        <pc:chgData name="Kerrie Shanahan" userId="ae473d9f-76e9-476f-892f-2674ea963afc" providerId="ADAL" clId="{B2C49DA3-F58E-407A-9577-08F071FE119B}" dt="2024-07-15T02:01:27.926" v="1094" actId="20577"/>
        <pc:sldMkLst>
          <pc:docMk/>
          <pc:sldMk cId="559018735" sldId="435"/>
        </pc:sldMkLst>
      </pc:sldChg>
      <pc:sldChg chg="modNotesTx">
        <pc:chgData name="Kerrie Shanahan" userId="ae473d9f-76e9-476f-892f-2674ea963afc" providerId="ADAL" clId="{B2C49DA3-F58E-407A-9577-08F071FE119B}" dt="2024-07-15T02:00:43.917" v="1089" actId="20577"/>
        <pc:sldMkLst>
          <pc:docMk/>
          <pc:sldMk cId="811543282" sldId="463"/>
        </pc:sldMkLst>
      </pc:sldChg>
      <pc:sldChg chg="modNotesTx">
        <pc:chgData name="Kerrie Shanahan" userId="ae473d9f-76e9-476f-892f-2674ea963afc" providerId="ADAL" clId="{B2C49DA3-F58E-407A-9577-08F071FE119B}" dt="2024-07-09T05:49:41.673" v="873" actId="20577"/>
        <pc:sldMkLst>
          <pc:docMk/>
          <pc:sldMk cId="4106526466" sldId="464"/>
        </pc:sldMkLst>
      </pc:sldChg>
      <pc:sldChg chg="modNotesTx">
        <pc:chgData name="Kerrie Shanahan" userId="ae473d9f-76e9-476f-892f-2674ea963afc" providerId="ADAL" clId="{B2C49DA3-F58E-407A-9577-08F071FE119B}" dt="2024-07-15T01:58:21.331" v="1063" actId="20577"/>
        <pc:sldMkLst>
          <pc:docMk/>
          <pc:sldMk cId="311324179" sldId="465"/>
        </pc:sldMkLst>
      </pc:sldChg>
      <pc:sldChg chg="modNotesTx">
        <pc:chgData name="Kerrie Shanahan" userId="ae473d9f-76e9-476f-892f-2674ea963afc" providerId="ADAL" clId="{B2C49DA3-F58E-407A-9577-08F071FE119B}" dt="2024-07-10T00:42:33.087" v="910" actId="20577"/>
        <pc:sldMkLst>
          <pc:docMk/>
          <pc:sldMk cId="3435537570" sldId="466"/>
        </pc:sldMkLst>
      </pc:sldChg>
      <pc:sldChg chg="modNotesTx">
        <pc:chgData name="Kerrie Shanahan" userId="ae473d9f-76e9-476f-892f-2674ea963afc" providerId="ADAL" clId="{B2C49DA3-F58E-407A-9577-08F071FE119B}" dt="2024-07-15T01:58:47.955" v="1069" actId="113"/>
        <pc:sldMkLst>
          <pc:docMk/>
          <pc:sldMk cId="3799282133" sldId="467"/>
        </pc:sldMkLst>
      </pc:sldChg>
      <pc:sldChg chg="modNotesTx">
        <pc:chgData name="Kerrie Shanahan" userId="ae473d9f-76e9-476f-892f-2674ea963afc" providerId="ADAL" clId="{B2C49DA3-F58E-407A-9577-08F071FE119B}" dt="2024-07-15T01:59:10.176" v="1070" actId="113"/>
        <pc:sldMkLst>
          <pc:docMk/>
          <pc:sldMk cId="1760372344" sldId="468"/>
        </pc:sldMkLst>
      </pc:sldChg>
      <pc:sldChg chg="modNotesTx">
        <pc:chgData name="Kerrie Shanahan" userId="ae473d9f-76e9-476f-892f-2674ea963afc" providerId="ADAL" clId="{B2C49DA3-F58E-407A-9577-08F071FE119B}" dt="2024-07-15T01:59:22.908" v="1071" actId="113"/>
        <pc:sldMkLst>
          <pc:docMk/>
          <pc:sldMk cId="1255986760" sldId="469"/>
        </pc:sldMkLst>
      </pc:sldChg>
      <pc:sldChg chg="modNotesTx">
        <pc:chgData name="Kerrie Shanahan" userId="ae473d9f-76e9-476f-892f-2674ea963afc" providerId="ADAL" clId="{B2C49DA3-F58E-407A-9577-08F071FE119B}" dt="2024-07-15T01:59:35.486" v="1072" actId="113"/>
        <pc:sldMkLst>
          <pc:docMk/>
          <pc:sldMk cId="33849317" sldId="470"/>
        </pc:sldMkLst>
      </pc:sldChg>
      <pc:sldChg chg="modNotesTx">
        <pc:chgData name="Kerrie Shanahan" userId="ae473d9f-76e9-476f-892f-2674ea963afc" providerId="ADAL" clId="{B2C49DA3-F58E-407A-9577-08F071FE119B}" dt="2024-07-15T01:59:42.358" v="1073" actId="113"/>
        <pc:sldMkLst>
          <pc:docMk/>
          <pc:sldMk cId="1820075087" sldId="471"/>
        </pc:sldMkLst>
      </pc:sldChg>
      <pc:sldChg chg="modNotesTx">
        <pc:chgData name="Kerrie Shanahan" userId="ae473d9f-76e9-476f-892f-2674ea963afc" providerId="ADAL" clId="{B2C49DA3-F58E-407A-9577-08F071FE119B}" dt="2024-07-15T01:57:39.475" v="1049" actId="113"/>
        <pc:sldMkLst>
          <pc:docMk/>
          <pc:sldMk cId="1428149726" sldId="475"/>
        </pc:sldMkLst>
      </pc:sldChg>
      <pc:sldChg chg="modNotesTx">
        <pc:chgData name="Kerrie Shanahan" userId="ae473d9f-76e9-476f-892f-2674ea963afc" providerId="ADAL" clId="{B2C49DA3-F58E-407A-9577-08F071FE119B}" dt="2024-07-15T01:57:55.734" v="1051" actId="113"/>
        <pc:sldMkLst>
          <pc:docMk/>
          <pc:sldMk cId="1938149964" sldId="477"/>
        </pc:sldMkLst>
      </pc:sldChg>
    </pc:docChg>
  </pc:docChgLst>
  <pc:docChgLst>
    <pc:chgData name="Kerrie Shanahan" userId="ae473d9f-76e9-476f-892f-2674ea963afc" providerId="ADAL" clId="{AA7A7797-F696-4C99-BB0B-1DE8E08B41DE}"/>
    <pc:docChg chg="undo redo custSel addSld delSld modSld sldOrd modMainMaster">
      <pc:chgData name="Kerrie Shanahan" userId="ae473d9f-76e9-476f-892f-2674ea963afc" providerId="ADAL" clId="{AA7A7797-F696-4C99-BB0B-1DE8E08B41DE}" dt="2025-02-12T04:40:17.467" v="2635" actId="20577"/>
      <pc:docMkLst>
        <pc:docMk/>
      </pc:docMkLst>
      <pc:sldChg chg="del">
        <pc:chgData name="Kerrie Shanahan" userId="ae473d9f-76e9-476f-892f-2674ea963afc" providerId="ADAL" clId="{AA7A7797-F696-4C99-BB0B-1DE8E08B41DE}" dt="2025-02-12T00:28:20.076" v="2500" actId="2696"/>
        <pc:sldMkLst>
          <pc:docMk/>
          <pc:sldMk cId="559018735" sldId="435"/>
        </pc:sldMkLst>
      </pc:sldChg>
      <pc:sldChg chg="addSp delSp modSp mod modClrScheme chgLayout modNotesTx">
        <pc:chgData name="Kerrie Shanahan" userId="ae473d9f-76e9-476f-892f-2674ea963afc" providerId="ADAL" clId="{AA7A7797-F696-4C99-BB0B-1DE8E08B41DE}" dt="2025-02-12T04:38:15.615" v="2614" actId="6549"/>
        <pc:sldMkLst>
          <pc:docMk/>
          <pc:sldMk cId="1729348757" sldId="444"/>
        </pc:sldMkLst>
        <pc:spChg chg="mod ord">
          <ac:chgData name="Kerrie Shanahan" userId="ae473d9f-76e9-476f-892f-2674ea963afc" providerId="ADAL" clId="{AA7A7797-F696-4C99-BB0B-1DE8E08B41DE}" dt="2025-02-10T00:11:42.617" v="295" actId="700"/>
          <ac:spMkLst>
            <pc:docMk/>
            <pc:sldMk cId="1729348757" sldId="444"/>
            <ac:spMk id="2" creationId="{8B4C50A8-99D4-9C4E-8D74-2C010FA2CFBC}"/>
          </ac:spMkLst>
        </pc:spChg>
      </pc:sldChg>
      <pc:sldChg chg="delSp modSp mod modClrScheme chgLayout modNotesTx">
        <pc:chgData name="Kerrie Shanahan" userId="ae473d9f-76e9-476f-892f-2674ea963afc" providerId="ADAL" clId="{AA7A7797-F696-4C99-BB0B-1DE8E08B41DE}" dt="2025-02-12T00:11:06.131" v="2331" actId="20577"/>
        <pc:sldMkLst>
          <pc:docMk/>
          <pc:sldMk cId="811543282" sldId="463"/>
        </pc:sldMkLst>
        <pc:spChg chg="mod ord">
          <ac:chgData name="Kerrie Shanahan" userId="ae473d9f-76e9-476f-892f-2674ea963afc" providerId="ADAL" clId="{AA7A7797-F696-4C99-BB0B-1DE8E08B41DE}" dt="2025-02-12T00:09:35.520" v="2278" actId="700"/>
          <ac:spMkLst>
            <pc:docMk/>
            <pc:sldMk cId="811543282" sldId="463"/>
            <ac:spMk id="3" creationId="{53AA2EFB-1DC4-4A42-9504-953375956FB8}"/>
          </ac:spMkLst>
        </pc:spChg>
        <pc:spChg chg="mod">
          <ac:chgData name="Kerrie Shanahan" userId="ae473d9f-76e9-476f-892f-2674ea963afc" providerId="ADAL" clId="{AA7A7797-F696-4C99-BB0B-1DE8E08B41DE}" dt="2025-02-11T22:44:00.664" v="1257" actId="207"/>
          <ac:spMkLst>
            <pc:docMk/>
            <pc:sldMk cId="811543282" sldId="463"/>
            <ac:spMk id="4" creationId="{3E0EE937-47C6-8C4D-9429-386197BDFEC9}"/>
          </ac:spMkLst>
        </pc:spChg>
      </pc:sldChg>
      <pc:sldChg chg="modNotesTx">
        <pc:chgData name="Kerrie Shanahan" userId="ae473d9f-76e9-476f-892f-2674ea963afc" providerId="ADAL" clId="{AA7A7797-F696-4C99-BB0B-1DE8E08B41DE}" dt="2025-02-12T00:26:58.646" v="2499" actId="20577"/>
        <pc:sldMkLst>
          <pc:docMk/>
          <pc:sldMk cId="4106526466" sldId="464"/>
        </pc:sldMkLst>
      </pc:sldChg>
      <pc:sldChg chg="modNotesTx">
        <pc:chgData name="Kerrie Shanahan" userId="ae473d9f-76e9-476f-892f-2674ea963afc" providerId="ADAL" clId="{AA7A7797-F696-4C99-BB0B-1DE8E08B41DE}" dt="2025-02-11T23:48:02.394" v="1872" actId="114"/>
        <pc:sldMkLst>
          <pc:docMk/>
          <pc:sldMk cId="3435537570" sldId="466"/>
        </pc:sldMkLst>
      </pc:sldChg>
      <pc:sldChg chg="modSp mod modNotesTx">
        <pc:chgData name="Kerrie Shanahan" userId="ae473d9f-76e9-476f-892f-2674ea963afc" providerId="ADAL" clId="{AA7A7797-F696-4C99-BB0B-1DE8E08B41DE}" dt="2025-02-12T04:40:17.467" v="2635" actId="20577"/>
        <pc:sldMkLst>
          <pc:docMk/>
          <pc:sldMk cId="3799282133" sldId="467"/>
        </pc:sldMkLst>
        <pc:spChg chg="mod">
          <ac:chgData name="Kerrie Shanahan" userId="ae473d9f-76e9-476f-892f-2674ea963afc" providerId="ADAL" clId="{AA7A7797-F696-4C99-BB0B-1DE8E08B41DE}" dt="2025-02-12T00:28:53.503" v="2502" actId="20577"/>
          <ac:spMkLst>
            <pc:docMk/>
            <pc:sldMk cId="3799282133" sldId="467"/>
            <ac:spMk id="3" creationId="{91867BEB-6674-E640-B8FC-3D6EEC161177}"/>
          </ac:spMkLst>
        </pc:spChg>
      </pc:sldChg>
      <pc:sldChg chg="modNotesTx">
        <pc:chgData name="Kerrie Shanahan" userId="ae473d9f-76e9-476f-892f-2674ea963afc" providerId="ADAL" clId="{AA7A7797-F696-4C99-BB0B-1DE8E08B41DE}" dt="2025-02-11T23:54:03.029" v="1986" actId="20577"/>
        <pc:sldMkLst>
          <pc:docMk/>
          <pc:sldMk cId="1760372344" sldId="468"/>
        </pc:sldMkLst>
      </pc:sldChg>
      <pc:sldChg chg="modNotesTx">
        <pc:chgData name="Kerrie Shanahan" userId="ae473d9f-76e9-476f-892f-2674ea963afc" providerId="ADAL" clId="{AA7A7797-F696-4C99-BB0B-1DE8E08B41DE}" dt="2025-02-11T23:59:44.699" v="2096" actId="20577"/>
        <pc:sldMkLst>
          <pc:docMk/>
          <pc:sldMk cId="1255986760" sldId="469"/>
        </pc:sldMkLst>
      </pc:sldChg>
      <pc:sldChg chg="modNotesTx">
        <pc:chgData name="Kerrie Shanahan" userId="ae473d9f-76e9-476f-892f-2674ea963afc" providerId="ADAL" clId="{AA7A7797-F696-4C99-BB0B-1DE8E08B41DE}" dt="2025-02-11T23:57:43.317" v="2094" actId="20577"/>
        <pc:sldMkLst>
          <pc:docMk/>
          <pc:sldMk cId="33849317" sldId="470"/>
        </pc:sldMkLst>
      </pc:sldChg>
      <pc:sldChg chg="modNotesTx">
        <pc:chgData name="Kerrie Shanahan" userId="ae473d9f-76e9-476f-892f-2674ea963afc" providerId="ADAL" clId="{AA7A7797-F696-4C99-BB0B-1DE8E08B41DE}" dt="2025-02-12T00:04:10.061" v="2174" actId="6549"/>
        <pc:sldMkLst>
          <pc:docMk/>
          <pc:sldMk cId="1820075087" sldId="471"/>
        </pc:sldMkLst>
      </pc:sldChg>
      <pc:sldChg chg="modSp modNotesTx">
        <pc:chgData name="Kerrie Shanahan" userId="ae473d9f-76e9-476f-892f-2674ea963afc" providerId="ADAL" clId="{AA7A7797-F696-4C99-BB0B-1DE8E08B41DE}" dt="2025-02-12T04:38:50.653" v="2623" actId="20577"/>
        <pc:sldMkLst>
          <pc:docMk/>
          <pc:sldMk cId="202420733" sldId="485"/>
        </pc:sldMkLst>
        <pc:picChg chg="mod">
          <ac:chgData name="Kerrie Shanahan" userId="ae473d9f-76e9-476f-892f-2674ea963afc" providerId="ADAL" clId="{AA7A7797-F696-4C99-BB0B-1DE8E08B41DE}" dt="2025-02-12T00:43:37.736" v="2516" actId="14826"/>
          <ac:picMkLst>
            <pc:docMk/>
            <pc:sldMk cId="202420733" sldId="485"/>
            <ac:picMk id="2" creationId="{15ECFB37-D6C5-F34F-AFD3-233779850918}"/>
          </ac:picMkLst>
        </pc:picChg>
      </pc:sldChg>
      <pc:sldChg chg="addSp delSp modSp mod modNotesTx">
        <pc:chgData name="Kerrie Shanahan" userId="ae473d9f-76e9-476f-892f-2674ea963afc" providerId="ADAL" clId="{AA7A7797-F696-4C99-BB0B-1DE8E08B41DE}" dt="2025-02-12T00:26:04.367" v="2493" actId="1076"/>
        <pc:sldMkLst>
          <pc:docMk/>
          <pc:sldMk cId="3539524888" sldId="493"/>
        </pc:sldMkLst>
        <pc:spChg chg="add mod">
          <ac:chgData name="Kerrie Shanahan" userId="ae473d9f-76e9-476f-892f-2674ea963afc" providerId="ADAL" clId="{AA7A7797-F696-4C99-BB0B-1DE8E08B41DE}" dt="2025-02-12T00:16:55.561" v="2386" actId="1076"/>
          <ac:spMkLst>
            <pc:docMk/>
            <pc:sldMk cId="3539524888" sldId="493"/>
            <ac:spMk id="6" creationId="{BBF5A6A5-2FD3-0B0A-7615-424349681AC4}"/>
          </ac:spMkLst>
        </pc:spChg>
        <pc:spChg chg="mod topLvl">
          <ac:chgData name="Kerrie Shanahan" userId="ae473d9f-76e9-476f-892f-2674ea963afc" providerId="ADAL" clId="{AA7A7797-F696-4C99-BB0B-1DE8E08B41DE}" dt="2025-02-12T00:17:43.539" v="2397" actId="113"/>
          <ac:spMkLst>
            <pc:docMk/>
            <pc:sldMk cId="3539524888" sldId="493"/>
            <ac:spMk id="11" creationId="{EC23700A-F777-F602-1B43-A761F9D0D6AA}"/>
          </ac:spMkLst>
        </pc:spChg>
        <pc:spChg chg="mod topLvl">
          <ac:chgData name="Kerrie Shanahan" userId="ae473d9f-76e9-476f-892f-2674ea963afc" providerId="ADAL" clId="{AA7A7797-F696-4C99-BB0B-1DE8E08B41DE}" dt="2025-02-12T00:12:02.650" v="2335" actId="165"/>
          <ac:spMkLst>
            <pc:docMk/>
            <pc:sldMk cId="3539524888" sldId="493"/>
            <ac:spMk id="20" creationId="{72A61D4C-12FB-CB45-94B1-D926DD62123A}"/>
          </ac:spMkLst>
        </pc:spChg>
        <pc:spChg chg="mod topLvl">
          <ac:chgData name="Kerrie Shanahan" userId="ae473d9f-76e9-476f-892f-2674ea963afc" providerId="ADAL" clId="{AA7A7797-F696-4C99-BB0B-1DE8E08B41DE}" dt="2025-02-12T00:17:16.118" v="2390" actId="1076"/>
          <ac:spMkLst>
            <pc:docMk/>
            <pc:sldMk cId="3539524888" sldId="493"/>
            <ac:spMk id="21" creationId="{1FBEC4BF-C8A8-4E41-A7B5-A806F55A7670}"/>
          </ac:spMkLst>
        </pc:spChg>
        <pc:spChg chg="mod topLvl">
          <ac:chgData name="Kerrie Shanahan" userId="ae473d9f-76e9-476f-892f-2674ea963afc" providerId="ADAL" clId="{AA7A7797-F696-4C99-BB0B-1DE8E08B41DE}" dt="2025-02-12T00:16:57.598" v="2387" actId="1076"/>
          <ac:spMkLst>
            <pc:docMk/>
            <pc:sldMk cId="3539524888" sldId="493"/>
            <ac:spMk id="23" creationId="{340F8334-8658-CE4B-90F2-585D85B93D0A}"/>
          </ac:spMkLst>
        </pc:spChg>
        <pc:spChg chg="mod topLvl">
          <ac:chgData name="Kerrie Shanahan" userId="ae473d9f-76e9-476f-892f-2674ea963afc" providerId="ADAL" clId="{AA7A7797-F696-4C99-BB0B-1DE8E08B41DE}" dt="2025-02-12T00:17:11.346" v="2389" actId="1076"/>
          <ac:spMkLst>
            <pc:docMk/>
            <pc:sldMk cId="3539524888" sldId="493"/>
            <ac:spMk id="26" creationId="{D1776D6C-CB5A-5248-A6F9-D1C2C6C99B2B}"/>
          </ac:spMkLst>
        </pc:spChg>
        <pc:picChg chg="add mod">
          <ac:chgData name="Kerrie Shanahan" userId="ae473d9f-76e9-476f-892f-2674ea963afc" providerId="ADAL" clId="{AA7A7797-F696-4C99-BB0B-1DE8E08B41DE}" dt="2025-02-12T00:18:15.445" v="2402" actId="1076"/>
          <ac:picMkLst>
            <pc:docMk/>
            <pc:sldMk cId="3539524888" sldId="493"/>
            <ac:picMk id="7" creationId="{8453E47B-E2E7-E608-7576-2341FE7E85DD}"/>
          </ac:picMkLst>
        </pc:picChg>
        <pc:picChg chg="add mod">
          <ac:chgData name="Kerrie Shanahan" userId="ae473d9f-76e9-476f-892f-2674ea963afc" providerId="ADAL" clId="{AA7A7797-F696-4C99-BB0B-1DE8E08B41DE}" dt="2025-02-12T00:21:43.586" v="2470" actId="1076"/>
          <ac:picMkLst>
            <pc:docMk/>
            <pc:sldMk cId="3539524888" sldId="493"/>
            <ac:picMk id="9" creationId="{0C36B445-2972-63F1-1E82-062E835D6972}"/>
          </ac:picMkLst>
        </pc:picChg>
        <pc:picChg chg="add mod">
          <ac:chgData name="Kerrie Shanahan" userId="ae473d9f-76e9-476f-892f-2674ea963afc" providerId="ADAL" clId="{AA7A7797-F696-4C99-BB0B-1DE8E08B41DE}" dt="2025-02-12T00:23:50.293" v="2477" actId="1076"/>
          <ac:picMkLst>
            <pc:docMk/>
            <pc:sldMk cId="3539524888" sldId="493"/>
            <ac:picMk id="13" creationId="{D776DE9D-626D-A5C5-67B5-C139A33EF068}"/>
          </ac:picMkLst>
        </pc:picChg>
        <pc:picChg chg="add mod">
          <ac:chgData name="Kerrie Shanahan" userId="ae473d9f-76e9-476f-892f-2674ea963afc" providerId="ADAL" clId="{AA7A7797-F696-4C99-BB0B-1DE8E08B41DE}" dt="2025-02-12T00:24:29.050" v="2485" actId="1076"/>
          <ac:picMkLst>
            <pc:docMk/>
            <pc:sldMk cId="3539524888" sldId="493"/>
            <ac:picMk id="24" creationId="{8216CE29-04F1-8BEA-6CF4-D9380536AF82}"/>
          </ac:picMkLst>
        </pc:picChg>
        <pc:picChg chg="add mod">
          <ac:chgData name="Kerrie Shanahan" userId="ae473d9f-76e9-476f-892f-2674ea963afc" providerId="ADAL" clId="{AA7A7797-F696-4C99-BB0B-1DE8E08B41DE}" dt="2025-02-12T00:26:04.367" v="2493" actId="1076"/>
          <ac:picMkLst>
            <pc:docMk/>
            <pc:sldMk cId="3539524888" sldId="493"/>
            <ac:picMk id="34" creationId="{210E082A-C08B-79EC-D619-17FE0BADB0B8}"/>
          </ac:picMkLst>
        </pc:picChg>
      </pc:sldChg>
      <pc:sldChg chg="modSp mod modNotesTx">
        <pc:chgData name="Kerrie Shanahan" userId="ae473d9f-76e9-476f-892f-2674ea963afc" providerId="ADAL" clId="{AA7A7797-F696-4C99-BB0B-1DE8E08B41DE}" dt="2025-02-12T04:36:02.050" v="2589" actId="20577"/>
        <pc:sldMkLst>
          <pc:docMk/>
          <pc:sldMk cId="409148390" sldId="514"/>
        </pc:sldMkLst>
        <pc:spChg chg="mod">
          <ac:chgData name="Kerrie Shanahan" userId="ae473d9f-76e9-476f-892f-2674ea963afc" providerId="ADAL" clId="{AA7A7797-F696-4C99-BB0B-1DE8E08B41DE}" dt="2025-02-11T23:27:01.750" v="1653" actId="1076"/>
          <ac:spMkLst>
            <pc:docMk/>
            <pc:sldMk cId="409148390" sldId="514"/>
            <ac:spMk id="8" creationId="{007DE339-2F16-A9C2-01B2-1A5A32C61C4F}"/>
          </ac:spMkLst>
        </pc:spChg>
        <pc:spChg chg="mod">
          <ac:chgData name="Kerrie Shanahan" userId="ae473d9f-76e9-476f-892f-2674ea963afc" providerId="ADAL" clId="{AA7A7797-F696-4C99-BB0B-1DE8E08B41DE}" dt="2025-02-11T23:26:26.555" v="1648" actId="20577"/>
          <ac:spMkLst>
            <pc:docMk/>
            <pc:sldMk cId="409148390" sldId="514"/>
            <ac:spMk id="10" creationId="{2881A357-A441-48C4-C232-518B88CCC70F}"/>
          </ac:spMkLst>
        </pc:spChg>
      </pc:sldChg>
      <pc:sldChg chg="modNotesTx">
        <pc:chgData name="Kerrie Shanahan" userId="ae473d9f-76e9-476f-892f-2674ea963afc" providerId="ADAL" clId="{AA7A7797-F696-4C99-BB0B-1DE8E08B41DE}" dt="2025-02-11T23:38:05.572" v="1668" actId="20577"/>
        <pc:sldMkLst>
          <pc:docMk/>
          <pc:sldMk cId="3749618830" sldId="516"/>
        </pc:sldMkLst>
      </pc:sldChg>
      <pc:sldChg chg="del">
        <pc:chgData name="Kerrie Shanahan" userId="ae473d9f-76e9-476f-892f-2674ea963afc" providerId="ADAL" clId="{AA7A7797-F696-4C99-BB0B-1DE8E08B41DE}" dt="2025-02-05T06:04:19.842" v="2" actId="2696"/>
        <pc:sldMkLst>
          <pc:docMk/>
          <pc:sldMk cId="408170987" sldId="517"/>
        </pc:sldMkLst>
      </pc:sldChg>
      <pc:sldChg chg="addSp modSp mod modNotesTx">
        <pc:chgData name="Kerrie Shanahan" userId="ae473d9f-76e9-476f-892f-2674ea963afc" providerId="ADAL" clId="{AA7A7797-F696-4C99-BB0B-1DE8E08B41DE}" dt="2025-02-09T23:23:09.666" v="68" actId="20577"/>
        <pc:sldMkLst>
          <pc:docMk/>
          <pc:sldMk cId="956826876" sldId="518"/>
        </pc:sldMkLst>
        <pc:spChg chg="mod">
          <ac:chgData name="Kerrie Shanahan" userId="ae473d9f-76e9-476f-892f-2674ea963afc" providerId="ADAL" clId="{AA7A7797-F696-4C99-BB0B-1DE8E08B41DE}" dt="2025-02-09T23:20:07.637" v="26" actId="20577"/>
          <ac:spMkLst>
            <pc:docMk/>
            <pc:sldMk cId="956826876" sldId="518"/>
            <ac:spMk id="3" creationId="{AB57EC9F-CEF4-BB0B-9F68-B43DEC1C40A5}"/>
          </ac:spMkLst>
        </pc:spChg>
        <pc:spChg chg="mod">
          <ac:chgData name="Kerrie Shanahan" userId="ae473d9f-76e9-476f-892f-2674ea963afc" providerId="ADAL" clId="{AA7A7797-F696-4C99-BB0B-1DE8E08B41DE}" dt="2025-02-09T23:22:55.888" v="66" actId="1076"/>
          <ac:spMkLst>
            <pc:docMk/>
            <pc:sldMk cId="956826876" sldId="518"/>
            <ac:spMk id="4" creationId="{0EB38D50-747D-914F-BCE9-937A5564AA8A}"/>
          </ac:spMkLst>
        </pc:spChg>
        <pc:spChg chg="mod">
          <ac:chgData name="Kerrie Shanahan" userId="ae473d9f-76e9-476f-892f-2674ea963afc" providerId="ADAL" clId="{AA7A7797-F696-4C99-BB0B-1DE8E08B41DE}" dt="2025-02-09T23:20:10.728" v="28" actId="20577"/>
          <ac:spMkLst>
            <pc:docMk/>
            <pc:sldMk cId="956826876" sldId="518"/>
            <ac:spMk id="5" creationId="{7A1A6F22-0D70-09ED-73A5-D89DE9583C72}"/>
          </ac:spMkLst>
        </pc:spChg>
        <pc:spChg chg="mod">
          <ac:chgData name="Kerrie Shanahan" userId="ae473d9f-76e9-476f-892f-2674ea963afc" providerId="ADAL" clId="{AA7A7797-F696-4C99-BB0B-1DE8E08B41DE}" dt="2025-02-09T23:23:05.090" v="67" actId="1076"/>
          <ac:spMkLst>
            <pc:docMk/>
            <pc:sldMk cId="956826876" sldId="518"/>
            <ac:spMk id="6" creationId="{3387B74F-3B3D-2C11-4A9B-07B6C4E0C2CE}"/>
          </ac:spMkLst>
        </pc:spChg>
        <pc:spChg chg="mod">
          <ac:chgData name="Kerrie Shanahan" userId="ae473d9f-76e9-476f-892f-2674ea963afc" providerId="ADAL" clId="{AA7A7797-F696-4C99-BB0B-1DE8E08B41DE}" dt="2025-02-09T23:22:50.003" v="65" actId="1076"/>
          <ac:spMkLst>
            <pc:docMk/>
            <pc:sldMk cId="956826876" sldId="518"/>
            <ac:spMk id="7" creationId="{0A7F2FF7-4BCE-9A91-0591-DC76492111C3}"/>
          </ac:spMkLst>
        </pc:spChg>
        <pc:spChg chg="mod">
          <ac:chgData name="Kerrie Shanahan" userId="ae473d9f-76e9-476f-892f-2674ea963afc" providerId="ADAL" clId="{AA7A7797-F696-4C99-BB0B-1DE8E08B41DE}" dt="2025-02-09T23:20:08.812" v="27" actId="20577"/>
          <ac:spMkLst>
            <pc:docMk/>
            <pc:sldMk cId="956826876" sldId="518"/>
            <ac:spMk id="8" creationId="{18BE5841-7DB9-5968-A50D-C58B5C8F58E7}"/>
          </ac:spMkLst>
        </pc:spChg>
      </pc:sldChg>
      <pc:sldChg chg="modNotesTx">
        <pc:chgData name="Kerrie Shanahan" userId="ae473d9f-76e9-476f-892f-2674ea963afc" providerId="ADAL" clId="{AA7A7797-F696-4C99-BB0B-1DE8E08B41DE}" dt="2025-02-12T04:37:13.711" v="2591" actId="20577"/>
        <pc:sldMkLst>
          <pc:docMk/>
          <pc:sldMk cId="3980014215" sldId="519"/>
        </pc:sldMkLst>
      </pc:sldChg>
      <pc:sldChg chg="modSp mod modNotesTx">
        <pc:chgData name="Kerrie Shanahan" userId="ae473d9f-76e9-476f-892f-2674ea963afc" providerId="ADAL" clId="{AA7A7797-F696-4C99-BB0B-1DE8E08B41DE}" dt="2025-02-11T23:22:33.906" v="1614" actId="20577"/>
        <pc:sldMkLst>
          <pc:docMk/>
          <pc:sldMk cId="2567982470" sldId="520"/>
        </pc:sldMkLst>
        <pc:spChg chg="mod">
          <ac:chgData name="Kerrie Shanahan" userId="ae473d9f-76e9-476f-892f-2674ea963afc" providerId="ADAL" clId="{AA7A7797-F696-4C99-BB0B-1DE8E08B41DE}" dt="2025-02-09T23:53:18.193" v="88" actId="20577"/>
          <ac:spMkLst>
            <pc:docMk/>
            <pc:sldMk cId="2567982470" sldId="520"/>
            <ac:spMk id="2" creationId="{160D1AEA-6CBA-6E0D-A50B-7F1EF5A89873}"/>
          </ac:spMkLst>
        </pc:spChg>
      </pc:sldChg>
      <pc:sldChg chg="modSp mod modNotesTx">
        <pc:chgData name="Kerrie Shanahan" userId="ae473d9f-76e9-476f-892f-2674ea963afc" providerId="ADAL" clId="{AA7A7797-F696-4C99-BB0B-1DE8E08B41DE}" dt="2025-02-10T00:25:59.003" v="387" actId="20577"/>
        <pc:sldMkLst>
          <pc:docMk/>
          <pc:sldMk cId="3021334392" sldId="521"/>
        </pc:sldMkLst>
        <pc:grpChg chg="mod">
          <ac:chgData name="Kerrie Shanahan" userId="ae473d9f-76e9-476f-892f-2674ea963afc" providerId="ADAL" clId="{AA7A7797-F696-4C99-BB0B-1DE8E08B41DE}" dt="2025-02-09T23:56:11.449" v="111" actId="14826"/>
          <ac:grpSpMkLst>
            <pc:docMk/>
            <pc:sldMk cId="3021334392" sldId="521"/>
            <ac:grpSpMk id="2" creationId="{9EF17F6A-9419-A6DB-F8CA-55EBF90D035D}"/>
          </ac:grpSpMkLst>
        </pc:grpChg>
        <pc:picChg chg="mod">
          <ac:chgData name="Kerrie Shanahan" userId="ae473d9f-76e9-476f-892f-2674ea963afc" providerId="ADAL" clId="{AA7A7797-F696-4C99-BB0B-1DE8E08B41DE}" dt="2025-02-09T23:56:11.449" v="111" actId="14826"/>
          <ac:picMkLst>
            <pc:docMk/>
            <pc:sldMk cId="3021334392" sldId="521"/>
            <ac:picMk id="3" creationId="{F41469DE-A87C-7747-5544-9626D78BED2E}"/>
          </ac:picMkLst>
        </pc:picChg>
        <pc:picChg chg="mod">
          <ac:chgData name="Kerrie Shanahan" userId="ae473d9f-76e9-476f-892f-2674ea963afc" providerId="ADAL" clId="{AA7A7797-F696-4C99-BB0B-1DE8E08B41DE}" dt="2025-02-09T23:56:11.449" v="111" actId="14826"/>
          <ac:picMkLst>
            <pc:docMk/>
            <pc:sldMk cId="3021334392" sldId="521"/>
            <ac:picMk id="4" creationId="{CBA2EAF2-BAC7-A3D4-F85F-3610D589E3EC}"/>
          </ac:picMkLst>
        </pc:picChg>
        <pc:picChg chg="mod">
          <ac:chgData name="Kerrie Shanahan" userId="ae473d9f-76e9-476f-892f-2674ea963afc" providerId="ADAL" clId="{AA7A7797-F696-4C99-BB0B-1DE8E08B41DE}" dt="2025-02-09T23:56:21.292" v="112" actId="14100"/>
          <ac:picMkLst>
            <pc:docMk/>
            <pc:sldMk cId="3021334392" sldId="521"/>
            <ac:picMk id="5" creationId="{972CCA67-1B70-0A37-2F2A-FAC9653EEC5D}"/>
          </ac:picMkLst>
        </pc:picChg>
      </pc:sldChg>
      <pc:sldChg chg="modSp mod modNotesTx">
        <pc:chgData name="Kerrie Shanahan" userId="ae473d9f-76e9-476f-892f-2674ea963afc" providerId="ADAL" clId="{AA7A7797-F696-4C99-BB0B-1DE8E08B41DE}" dt="2025-02-11T23:24:02.629" v="1615" actId="20577"/>
        <pc:sldMkLst>
          <pc:docMk/>
          <pc:sldMk cId="3177197192" sldId="522"/>
        </pc:sldMkLst>
        <pc:spChg chg="mod">
          <ac:chgData name="Kerrie Shanahan" userId="ae473d9f-76e9-476f-892f-2674ea963afc" providerId="ADAL" clId="{AA7A7797-F696-4C99-BB0B-1DE8E08B41DE}" dt="2025-02-11T23:24:02.629" v="1615" actId="20577"/>
          <ac:spMkLst>
            <pc:docMk/>
            <pc:sldMk cId="3177197192" sldId="522"/>
            <ac:spMk id="2" creationId="{C12B333B-C8C3-2491-05CA-DF0C852E72EE}"/>
          </ac:spMkLst>
        </pc:spChg>
      </pc:sldChg>
      <pc:sldChg chg="modSp mod modNotesTx">
        <pc:chgData name="Kerrie Shanahan" userId="ae473d9f-76e9-476f-892f-2674ea963afc" providerId="ADAL" clId="{AA7A7797-F696-4C99-BB0B-1DE8E08B41DE}" dt="2025-02-11T03:37:38.466" v="1254" actId="20578"/>
        <pc:sldMkLst>
          <pc:docMk/>
          <pc:sldMk cId="36868995" sldId="523"/>
        </pc:sldMkLst>
        <pc:spChg chg="mod">
          <ac:chgData name="Kerrie Shanahan" userId="ae473d9f-76e9-476f-892f-2674ea963afc" providerId="ADAL" clId="{AA7A7797-F696-4C99-BB0B-1DE8E08B41DE}" dt="2025-02-11T03:37:38.466" v="1254" actId="20578"/>
          <ac:spMkLst>
            <pc:docMk/>
            <pc:sldMk cId="36868995" sldId="523"/>
            <ac:spMk id="3" creationId="{03B095C0-1F0B-C896-24D4-6442C5880E23}"/>
          </ac:spMkLst>
        </pc:spChg>
      </pc:sldChg>
      <pc:sldChg chg="modNotesTx">
        <pc:chgData name="Kerrie Shanahan" userId="ae473d9f-76e9-476f-892f-2674ea963afc" providerId="ADAL" clId="{AA7A7797-F696-4C99-BB0B-1DE8E08B41DE}" dt="2025-02-10T00:02:42.109" v="239" actId="20577"/>
        <pc:sldMkLst>
          <pc:docMk/>
          <pc:sldMk cId="450225183" sldId="524"/>
        </pc:sldMkLst>
      </pc:sldChg>
      <pc:sldChg chg="modNotesTx">
        <pc:chgData name="Kerrie Shanahan" userId="ae473d9f-76e9-476f-892f-2674ea963afc" providerId="ADAL" clId="{AA7A7797-F696-4C99-BB0B-1DE8E08B41DE}" dt="2025-02-11T23:16:02.082" v="1576" actId="20577"/>
        <pc:sldMkLst>
          <pc:docMk/>
          <pc:sldMk cId="1270003828" sldId="544"/>
        </pc:sldMkLst>
      </pc:sldChg>
      <pc:sldChg chg="modNotesTx">
        <pc:chgData name="Kerrie Shanahan" userId="ae473d9f-76e9-476f-892f-2674ea963afc" providerId="ADAL" clId="{AA7A7797-F696-4C99-BB0B-1DE8E08B41DE}" dt="2025-02-11T23:20:14.693" v="1600" actId="20577"/>
        <pc:sldMkLst>
          <pc:docMk/>
          <pc:sldMk cId="2171245661" sldId="545"/>
        </pc:sldMkLst>
      </pc:sldChg>
      <pc:sldChg chg="addSp delSp modSp mod modNotesTx">
        <pc:chgData name="Kerrie Shanahan" userId="ae473d9f-76e9-476f-892f-2674ea963afc" providerId="ADAL" clId="{AA7A7797-F696-4C99-BB0B-1DE8E08B41DE}" dt="2025-02-12T04:39:31.468" v="2634" actId="5793"/>
        <pc:sldMkLst>
          <pc:docMk/>
          <pc:sldMk cId="886532742" sldId="546"/>
        </pc:sldMkLst>
        <pc:spChg chg="mod">
          <ac:chgData name="Kerrie Shanahan" userId="ae473d9f-76e9-476f-892f-2674ea963afc" providerId="ADAL" clId="{AA7A7797-F696-4C99-BB0B-1DE8E08B41DE}" dt="2025-02-11T23:43:53.843" v="1839" actId="1076"/>
          <ac:spMkLst>
            <pc:docMk/>
            <pc:sldMk cId="886532742" sldId="546"/>
            <ac:spMk id="18" creationId="{199BC074-24D5-4271-6ABB-93BAE07B176B}"/>
          </ac:spMkLst>
        </pc:spChg>
        <pc:spChg chg="mod">
          <ac:chgData name="Kerrie Shanahan" userId="ae473d9f-76e9-476f-892f-2674ea963afc" providerId="ADAL" clId="{AA7A7797-F696-4C99-BB0B-1DE8E08B41DE}" dt="2025-02-11T23:43:40.518" v="1837" actId="1076"/>
          <ac:spMkLst>
            <pc:docMk/>
            <pc:sldMk cId="886532742" sldId="546"/>
            <ac:spMk id="19" creationId="{B89700F0-5ADF-4762-3675-F8AA8E0FF73A}"/>
          </ac:spMkLst>
        </pc:spChg>
        <pc:spChg chg="mod">
          <ac:chgData name="Kerrie Shanahan" userId="ae473d9f-76e9-476f-892f-2674ea963afc" providerId="ADAL" clId="{AA7A7797-F696-4C99-BB0B-1DE8E08B41DE}" dt="2025-02-11T23:43:47.530" v="1838" actId="1076"/>
          <ac:spMkLst>
            <pc:docMk/>
            <pc:sldMk cId="886532742" sldId="546"/>
            <ac:spMk id="20" creationId="{B55FB4A5-58DE-0586-7B92-C7FC5BC56A3B}"/>
          </ac:spMkLst>
        </pc:spChg>
        <pc:spChg chg="mod">
          <ac:chgData name="Kerrie Shanahan" userId="ae473d9f-76e9-476f-892f-2674ea963afc" providerId="ADAL" clId="{AA7A7797-F696-4C99-BB0B-1DE8E08B41DE}" dt="2025-02-11T23:43:58.691" v="1840" actId="1076"/>
          <ac:spMkLst>
            <pc:docMk/>
            <pc:sldMk cId="886532742" sldId="546"/>
            <ac:spMk id="21" creationId="{1D9B70ED-53AF-82B7-0FCE-923ED1E7F54A}"/>
          </ac:spMkLst>
        </pc:spChg>
        <pc:grpChg chg="add mod">
          <ac:chgData name="Kerrie Shanahan" userId="ae473d9f-76e9-476f-892f-2674ea963afc" providerId="ADAL" clId="{AA7A7797-F696-4C99-BB0B-1DE8E08B41DE}" dt="2025-02-11T23:45:19.168" v="1855" actId="164"/>
          <ac:grpSpMkLst>
            <pc:docMk/>
            <pc:sldMk cId="886532742" sldId="546"/>
            <ac:grpSpMk id="4" creationId="{3F369424-7713-38A4-8D84-E267B074E721}"/>
          </ac:grpSpMkLst>
        </pc:grpChg>
        <pc:grpChg chg="mod">
          <ac:chgData name="Kerrie Shanahan" userId="ae473d9f-76e9-476f-892f-2674ea963afc" providerId="ADAL" clId="{AA7A7797-F696-4C99-BB0B-1DE8E08B41DE}" dt="2025-02-11T23:43:24.766" v="1835" actId="1076"/>
          <ac:grpSpMkLst>
            <pc:docMk/>
            <pc:sldMk cId="886532742" sldId="546"/>
            <ac:grpSpMk id="15" creationId="{5416D38E-B887-2F88-D543-1D37C432AA8D}"/>
          </ac:grpSpMkLst>
        </pc:grpChg>
        <pc:picChg chg="mod">
          <ac:chgData name="Kerrie Shanahan" userId="ae473d9f-76e9-476f-892f-2674ea963afc" providerId="ADAL" clId="{AA7A7797-F696-4C99-BB0B-1DE8E08B41DE}" dt="2025-02-11T23:44:36.736" v="1848" actId="1076"/>
          <ac:picMkLst>
            <pc:docMk/>
            <pc:sldMk cId="886532742" sldId="546"/>
            <ac:picMk id="22" creationId="{259EA45C-0DF3-AF5D-8E8C-2B2044FE2843}"/>
          </ac:picMkLst>
        </pc:picChg>
        <pc:picChg chg="mod topLvl">
          <ac:chgData name="Kerrie Shanahan" userId="ae473d9f-76e9-476f-892f-2674ea963afc" providerId="ADAL" clId="{AA7A7797-F696-4C99-BB0B-1DE8E08B41DE}" dt="2025-02-11T23:45:19.168" v="1855" actId="164"/>
          <ac:picMkLst>
            <pc:docMk/>
            <pc:sldMk cId="886532742" sldId="546"/>
            <ac:picMk id="23" creationId="{9A9CA67F-45D5-0EB0-AAE5-AEF6A6168301}"/>
          </ac:picMkLst>
        </pc:picChg>
        <pc:picChg chg="mod topLvl">
          <ac:chgData name="Kerrie Shanahan" userId="ae473d9f-76e9-476f-892f-2674ea963afc" providerId="ADAL" clId="{AA7A7797-F696-4C99-BB0B-1DE8E08B41DE}" dt="2025-02-11T23:45:19.168" v="1855" actId="164"/>
          <ac:picMkLst>
            <pc:docMk/>
            <pc:sldMk cId="886532742" sldId="546"/>
            <ac:picMk id="24" creationId="{6A76819B-36AA-9972-F38D-2A3A21D45D95}"/>
          </ac:picMkLst>
        </pc:picChg>
        <pc:picChg chg="mod topLvl">
          <ac:chgData name="Kerrie Shanahan" userId="ae473d9f-76e9-476f-892f-2674ea963afc" providerId="ADAL" clId="{AA7A7797-F696-4C99-BB0B-1DE8E08B41DE}" dt="2025-02-11T23:45:19.168" v="1855" actId="164"/>
          <ac:picMkLst>
            <pc:docMk/>
            <pc:sldMk cId="886532742" sldId="546"/>
            <ac:picMk id="25" creationId="{F1E3F658-F8C5-8BBA-CFBB-FCA040F136C5}"/>
          </ac:picMkLst>
        </pc:picChg>
        <pc:picChg chg="mod topLvl">
          <ac:chgData name="Kerrie Shanahan" userId="ae473d9f-76e9-476f-892f-2674ea963afc" providerId="ADAL" clId="{AA7A7797-F696-4C99-BB0B-1DE8E08B41DE}" dt="2025-02-11T23:45:19.168" v="1855" actId="164"/>
          <ac:picMkLst>
            <pc:docMk/>
            <pc:sldMk cId="886532742" sldId="546"/>
            <ac:picMk id="26" creationId="{10560251-5FF9-0A9E-C1C9-0F8778C5F725}"/>
          </ac:picMkLst>
        </pc:picChg>
      </pc:sldChg>
      <pc:sldChg chg="modSp mod modClrScheme chgLayout">
        <pc:chgData name="Kerrie Shanahan" userId="ae473d9f-76e9-476f-892f-2674ea963afc" providerId="ADAL" clId="{AA7A7797-F696-4C99-BB0B-1DE8E08B41DE}" dt="2025-02-11T02:40:50.610" v="1253" actId="700"/>
        <pc:sldMkLst>
          <pc:docMk/>
          <pc:sldMk cId="2823174621" sldId="547"/>
        </pc:sldMkLst>
        <pc:spChg chg="mod ord">
          <ac:chgData name="Kerrie Shanahan" userId="ae473d9f-76e9-476f-892f-2674ea963afc" providerId="ADAL" clId="{AA7A7797-F696-4C99-BB0B-1DE8E08B41DE}" dt="2025-02-11T02:40:50.610" v="1253" actId="700"/>
          <ac:spMkLst>
            <pc:docMk/>
            <pc:sldMk cId="2823174621" sldId="547"/>
            <ac:spMk id="2" creationId="{3879BA7E-F2EA-DE5D-FD87-43807BFB5F90}"/>
          </ac:spMkLst>
        </pc:spChg>
      </pc:sldChg>
      <pc:sldChg chg="modSp add del mod ord modClrScheme chgLayout">
        <pc:chgData name="Kerrie Shanahan" userId="ae473d9f-76e9-476f-892f-2674ea963afc" providerId="ADAL" clId="{AA7A7797-F696-4C99-BB0B-1DE8E08B41DE}" dt="2025-02-11T02:40:28.179" v="1252" actId="2696"/>
        <pc:sldMkLst>
          <pc:docMk/>
          <pc:sldMk cId="1728202571" sldId="548"/>
        </pc:sldMkLst>
      </pc:sldChg>
      <pc:sldMasterChg chg="addSldLayout modSldLayout">
        <pc:chgData name="Kerrie Shanahan" userId="ae473d9f-76e9-476f-892f-2674ea963afc" providerId="ADAL" clId="{AA7A7797-F696-4C99-BB0B-1DE8E08B41DE}" dt="2025-02-12T00:09:59.922" v="2284" actId="14100"/>
        <pc:sldMasterMkLst>
          <pc:docMk/>
          <pc:sldMasterMk cId="1034081160" sldId="2147483648"/>
        </pc:sldMasterMkLst>
        <pc:sldLayoutChg chg="modSp mod">
          <pc:chgData name="Kerrie Shanahan" userId="ae473d9f-76e9-476f-892f-2674ea963afc" providerId="ADAL" clId="{AA7A7797-F696-4C99-BB0B-1DE8E08B41DE}" dt="2025-01-29T05:05:24.018" v="1" actId="20577"/>
          <pc:sldLayoutMkLst>
            <pc:docMk/>
            <pc:sldMasterMk cId="1034081160" sldId="2147483648"/>
            <pc:sldLayoutMk cId="3344446484" sldId="2147483709"/>
          </pc:sldLayoutMkLst>
          <pc:spChg chg="mod">
            <ac:chgData name="Kerrie Shanahan" userId="ae473d9f-76e9-476f-892f-2674ea963afc" providerId="ADAL" clId="{AA7A7797-F696-4C99-BB0B-1DE8E08B41DE}" dt="2025-01-29T05:05:24.018" v="1" actId="20577"/>
            <ac:spMkLst>
              <pc:docMk/>
              <pc:sldMasterMk cId="1034081160" sldId="2147483648"/>
              <pc:sldLayoutMk cId="3344446484" sldId="2147483709"/>
              <ac:spMk id="23" creationId="{891EBCA2-0604-CA03-E891-9ED1DF35E54C}"/>
            </ac:spMkLst>
          </pc:spChg>
        </pc:sldLayoutChg>
        <pc:sldLayoutChg chg="addSp modSp add mod modTransition">
          <pc:chgData name="Kerrie Shanahan" userId="ae473d9f-76e9-476f-892f-2674ea963afc" providerId="ADAL" clId="{AA7A7797-F696-4C99-BB0B-1DE8E08B41DE}" dt="2025-02-10T00:11:30.641" v="294"/>
          <pc:sldLayoutMkLst>
            <pc:docMk/>
            <pc:sldMasterMk cId="1034081160" sldId="2147483648"/>
            <pc:sldLayoutMk cId="2776780764" sldId="2147483720"/>
          </pc:sldLayoutMkLst>
          <pc:spChg chg="mod">
            <ac:chgData name="Kerrie Shanahan" userId="ae473d9f-76e9-476f-892f-2674ea963afc" providerId="ADAL" clId="{AA7A7797-F696-4C99-BB0B-1DE8E08B41DE}" dt="2025-02-10T00:10:46.269" v="292"/>
            <ac:spMkLst>
              <pc:docMk/>
              <pc:sldMasterMk cId="1034081160" sldId="2147483648"/>
              <pc:sldLayoutMk cId="2776780764" sldId="2147483720"/>
              <ac:spMk id="3" creationId="{D9BCF30C-800A-4D37-0450-19500380FD96}"/>
            </ac:spMkLst>
          </pc:spChg>
          <pc:spChg chg="add mod">
            <ac:chgData name="Kerrie Shanahan" userId="ae473d9f-76e9-476f-892f-2674ea963afc" providerId="ADAL" clId="{AA7A7797-F696-4C99-BB0B-1DE8E08B41DE}" dt="2025-02-10T00:11:08.986" v="293"/>
            <ac:spMkLst>
              <pc:docMk/>
              <pc:sldMasterMk cId="1034081160" sldId="2147483648"/>
              <pc:sldLayoutMk cId="2776780764" sldId="2147483720"/>
              <ac:spMk id="5" creationId="{015ABDED-B0C7-1CEE-DEC1-261C7C507944}"/>
            </ac:spMkLst>
          </pc:spChg>
          <pc:grpChg chg="add mod">
            <ac:chgData name="Kerrie Shanahan" userId="ae473d9f-76e9-476f-892f-2674ea963afc" providerId="ADAL" clId="{AA7A7797-F696-4C99-BB0B-1DE8E08B41DE}" dt="2025-02-10T00:10:46.269" v="292"/>
            <ac:grpSpMkLst>
              <pc:docMk/>
              <pc:sldMasterMk cId="1034081160" sldId="2147483648"/>
              <pc:sldLayoutMk cId="2776780764" sldId="2147483720"/>
              <ac:grpSpMk id="2" creationId="{2659E3D4-18BB-7627-2EA8-79B6E39BE5B2}"/>
            </ac:grpSpMkLst>
          </pc:grpChg>
          <pc:picChg chg="mod">
            <ac:chgData name="Kerrie Shanahan" userId="ae473d9f-76e9-476f-892f-2674ea963afc" providerId="ADAL" clId="{AA7A7797-F696-4C99-BB0B-1DE8E08B41DE}" dt="2025-02-10T00:10:46.269" v="292"/>
            <ac:picMkLst>
              <pc:docMk/>
              <pc:sldMasterMk cId="1034081160" sldId="2147483648"/>
              <pc:sldLayoutMk cId="2776780764" sldId="2147483720"/>
              <ac:picMk id="4" creationId="{4EBDB392-C022-B3F8-2D83-86EE1A6A21F0}"/>
            </ac:picMkLst>
          </pc:picChg>
          <pc:picChg chg="add mod">
            <ac:chgData name="Kerrie Shanahan" userId="ae473d9f-76e9-476f-892f-2674ea963afc" providerId="ADAL" clId="{AA7A7797-F696-4C99-BB0B-1DE8E08B41DE}" dt="2025-02-10T00:11:30.641" v="294"/>
            <ac:picMkLst>
              <pc:docMk/>
              <pc:sldMasterMk cId="1034081160" sldId="2147483648"/>
              <pc:sldLayoutMk cId="2776780764" sldId="2147483720"/>
              <ac:picMk id="6" creationId="{764247B3-67B5-0B15-9B34-CF6D51454F77}"/>
            </ac:picMkLst>
          </pc:picChg>
        </pc:sldLayoutChg>
        <pc:sldLayoutChg chg="addSp delSp modSp mod">
          <pc:chgData name="Kerrie Shanahan" userId="ae473d9f-76e9-476f-892f-2674ea963afc" providerId="ADAL" clId="{AA7A7797-F696-4C99-BB0B-1DE8E08B41DE}" dt="2025-02-11T02:39:03.966" v="1247"/>
          <pc:sldLayoutMkLst>
            <pc:docMk/>
            <pc:sldMasterMk cId="1034081160" sldId="2147483648"/>
            <pc:sldLayoutMk cId="2549985982" sldId="2147483721"/>
          </pc:sldLayoutMkLst>
          <pc:spChg chg="mod">
            <ac:chgData name="Kerrie Shanahan" userId="ae473d9f-76e9-476f-892f-2674ea963afc" providerId="ADAL" clId="{AA7A7797-F696-4C99-BB0B-1DE8E08B41DE}" dt="2025-02-11T02:39:03.966" v="1247"/>
            <ac:spMkLst>
              <pc:docMk/>
              <pc:sldMasterMk cId="1034081160" sldId="2147483648"/>
              <pc:sldLayoutMk cId="2549985982" sldId="2147483721"/>
              <ac:spMk id="5" creationId="{02C44221-AAC4-3D8E-C2C8-577B14C8204C}"/>
            </ac:spMkLst>
          </pc:spChg>
          <pc:grpChg chg="add mod">
            <ac:chgData name="Kerrie Shanahan" userId="ae473d9f-76e9-476f-892f-2674ea963afc" providerId="ADAL" clId="{AA7A7797-F696-4C99-BB0B-1DE8E08B41DE}" dt="2025-02-11T02:39:03.966" v="1247"/>
            <ac:grpSpMkLst>
              <pc:docMk/>
              <pc:sldMasterMk cId="1034081160" sldId="2147483648"/>
              <pc:sldLayoutMk cId="2549985982" sldId="2147483721"/>
              <ac:grpSpMk id="2" creationId="{87A2103D-4D5C-8789-E8BC-4D71838D4EC3}"/>
            </ac:grpSpMkLst>
          </pc:grpChg>
          <pc:picChg chg="mod">
            <ac:chgData name="Kerrie Shanahan" userId="ae473d9f-76e9-476f-892f-2674ea963afc" providerId="ADAL" clId="{AA7A7797-F696-4C99-BB0B-1DE8E08B41DE}" dt="2025-02-11T02:39:03.966" v="1247"/>
            <ac:picMkLst>
              <pc:docMk/>
              <pc:sldMasterMk cId="1034081160" sldId="2147483648"/>
              <pc:sldLayoutMk cId="2549985982" sldId="2147483721"/>
              <ac:picMk id="8" creationId="{4FE4D572-95A8-BF84-3202-7883F2387408}"/>
            </ac:picMkLst>
          </pc:picChg>
        </pc:sldLayoutChg>
        <pc:sldLayoutChg chg="add mod modTransition">
          <pc:chgData name="Kerrie Shanahan" userId="ae473d9f-76e9-476f-892f-2674ea963afc" providerId="ADAL" clId="{AA7A7797-F696-4C99-BB0B-1DE8E08B41DE}" dt="2025-02-11T02:37:38.734" v="1244" actId="2890"/>
          <pc:sldLayoutMkLst>
            <pc:docMk/>
            <pc:sldMasterMk cId="1034081160" sldId="2147483648"/>
            <pc:sldLayoutMk cId="2549985982" sldId="2147483722"/>
          </pc:sldLayoutMkLst>
        </pc:sldLayoutChg>
        <pc:sldLayoutChg chg="addSp modSp add mod modTransition">
          <pc:chgData name="Kerrie Shanahan" userId="ae473d9f-76e9-476f-892f-2674ea963afc" providerId="ADAL" clId="{AA7A7797-F696-4C99-BB0B-1DE8E08B41DE}" dt="2025-02-12T00:09:59.922" v="2284" actId="14100"/>
          <pc:sldLayoutMkLst>
            <pc:docMk/>
            <pc:sldMasterMk cId="1034081160" sldId="2147483648"/>
            <pc:sldLayoutMk cId="276283008" sldId="2147483723"/>
          </pc:sldLayoutMkLst>
          <pc:spChg chg="mod">
            <ac:chgData name="Kerrie Shanahan" userId="ae473d9f-76e9-476f-892f-2674ea963afc" providerId="ADAL" clId="{AA7A7797-F696-4C99-BB0B-1DE8E08B41DE}" dt="2025-02-12T00:08:55.775" v="2277" actId="164"/>
            <ac:spMkLst>
              <pc:docMk/>
              <pc:sldMasterMk cId="1034081160" sldId="2147483648"/>
              <pc:sldLayoutMk cId="276283008" sldId="2147483723"/>
              <ac:spMk id="6" creationId="{69D45BEF-344B-2A4B-972E-72093ED9016C}"/>
            </ac:spMkLst>
          </pc:spChg>
          <pc:spChg chg="mod">
            <ac:chgData name="Kerrie Shanahan" userId="ae473d9f-76e9-476f-892f-2674ea963afc" providerId="ADAL" clId="{AA7A7797-F696-4C99-BB0B-1DE8E08B41DE}" dt="2025-02-12T00:08:55.775" v="2277" actId="164"/>
            <ac:spMkLst>
              <pc:docMk/>
              <pc:sldMasterMk cId="1034081160" sldId="2147483648"/>
              <pc:sldLayoutMk cId="276283008" sldId="2147483723"/>
              <ac:spMk id="9" creationId="{8EF6762E-8A45-E94F-8C8B-5537B6A274D6}"/>
            </ac:spMkLst>
          </pc:spChg>
          <pc:grpChg chg="add mod">
            <ac:chgData name="Kerrie Shanahan" userId="ae473d9f-76e9-476f-892f-2674ea963afc" providerId="ADAL" clId="{AA7A7797-F696-4C99-BB0B-1DE8E08B41DE}" dt="2025-02-12T00:09:59.922" v="2284" actId="14100"/>
            <ac:grpSpMkLst>
              <pc:docMk/>
              <pc:sldMasterMk cId="1034081160" sldId="2147483648"/>
              <pc:sldLayoutMk cId="276283008" sldId="2147483723"/>
              <ac:grpSpMk id="2" creationId="{BD956BE2-48BF-D9DE-4AC6-4E928FA05EAB}"/>
            </ac:grpSpMkLst>
          </pc:grpChg>
        </pc:sldLayoutChg>
      </pc:sldMasterChg>
    </pc:docChg>
  </pc:docChgLst>
  <pc:docChgLst>
    <pc:chgData name="Emma Durbridge" userId="fa194594-074f-43bd-8de7-d322108f10cf" providerId="ADAL" clId="{1E28052E-E6C5-46D7-AAF2-142764E3ABC3}"/>
    <pc:docChg chg="modSld">
      <pc:chgData name="Emma Durbridge" userId="fa194594-074f-43bd-8de7-d322108f10cf" providerId="ADAL" clId="{1E28052E-E6C5-46D7-AAF2-142764E3ABC3}" dt="2025-02-25T02:41:38.284" v="2" actId="6549"/>
      <pc:docMkLst>
        <pc:docMk/>
      </pc:docMkLst>
      <pc:sldChg chg="modNotesTx">
        <pc:chgData name="Emma Durbridge" userId="fa194594-074f-43bd-8de7-d322108f10cf" providerId="ADAL" clId="{1E28052E-E6C5-46D7-AAF2-142764E3ABC3}" dt="2025-02-25T02:41:38.284" v="2" actId="6549"/>
        <pc:sldMkLst>
          <pc:docMk/>
          <pc:sldMk cId="202420733" sldId="485"/>
        </pc:sldMkLst>
      </pc:sldChg>
      <pc:sldChg chg="modSp mod">
        <pc:chgData name="Emma Durbridge" userId="fa194594-074f-43bd-8de7-d322108f10cf" providerId="ADAL" clId="{1E28052E-E6C5-46D7-AAF2-142764E3ABC3}" dt="2025-02-25T02:41:14.727" v="1" actId="1076"/>
        <pc:sldMkLst>
          <pc:docMk/>
          <pc:sldMk cId="3177197192" sldId="522"/>
        </pc:sldMkLst>
        <pc:spChg chg="mod">
          <ac:chgData name="Emma Durbridge" userId="fa194594-074f-43bd-8de7-d322108f10cf" providerId="ADAL" clId="{1E28052E-E6C5-46D7-AAF2-142764E3ABC3}" dt="2025-02-25T02:41:14.727" v="1" actId="1076"/>
          <ac:spMkLst>
            <pc:docMk/>
            <pc:sldMk cId="3177197192" sldId="522"/>
            <ac:spMk id="2" creationId="{C12B333B-C8C3-2491-05CA-DF0C852E72EE}"/>
          </ac:spMkLst>
        </pc:spChg>
      </pc:sldChg>
    </pc:docChg>
  </pc:docChgLst>
  <pc:docChgLst>
    <pc:chgData name="Kerrie Shanahan" userId="ae473d9f-76e9-476f-892f-2674ea963afc" providerId="ADAL" clId="{A4A11DB7-5AD7-477D-A1B9-5D755EBD3773}"/>
    <pc:docChg chg="undo custSel modSld modMainMaster">
      <pc:chgData name="Kerrie Shanahan" userId="ae473d9f-76e9-476f-892f-2674ea963afc" providerId="ADAL" clId="{A4A11DB7-5AD7-477D-A1B9-5D755EBD3773}" dt="2025-01-27T02:07:39.078" v="313" actId="113"/>
      <pc:docMkLst>
        <pc:docMk/>
      </pc:docMkLst>
      <pc:sldChg chg="modSp mod">
        <pc:chgData name="Kerrie Shanahan" userId="ae473d9f-76e9-476f-892f-2674ea963afc" providerId="ADAL" clId="{A4A11DB7-5AD7-477D-A1B9-5D755EBD3773}" dt="2025-01-07T01:24:41.080" v="1" actId="207"/>
        <pc:sldMkLst>
          <pc:docMk/>
          <pc:sldMk cId="3749618830" sldId="516"/>
        </pc:sldMkLst>
        <pc:spChg chg="mod">
          <ac:chgData name="Kerrie Shanahan" userId="ae473d9f-76e9-476f-892f-2674ea963afc" providerId="ADAL" clId="{A4A11DB7-5AD7-477D-A1B9-5D755EBD3773}" dt="2025-01-07T01:24:41.080" v="1" actId="207"/>
          <ac:spMkLst>
            <pc:docMk/>
            <pc:sldMk cId="3749618830" sldId="516"/>
            <ac:spMk id="2" creationId="{8FA97011-120A-C10A-AD44-87CB4551AC0D}"/>
          </ac:spMkLst>
        </pc:spChg>
      </pc:sldChg>
    </pc:docChg>
  </pc:docChgLst>
  <pc:docChgLst>
    <pc:chgData name="Lee Oliver" userId="2ea18bb5-f28b-4522-9387-e753f121e090" providerId="ADAL" clId="{B4100F3A-D774-4D37-9E51-0FBA86E4503D}"/>
    <pc:docChg chg="undo custSel addSld delSld modSld modMainMaster">
      <pc:chgData name="Lee Oliver" userId="2ea18bb5-f28b-4522-9387-e753f121e090" providerId="ADAL" clId="{B4100F3A-D774-4D37-9E51-0FBA86E4503D}" dt="2024-08-13T01:00:08.774" v="279" actId="164"/>
      <pc:docMkLst>
        <pc:docMk/>
      </pc:docMkLst>
      <pc:sldChg chg="modNotesTx">
        <pc:chgData name="Lee Oliver" userId="2ea18bb5-f28b-4522-9387-e753f121e090" providerId="ADAL" clId="{B4100F3A-D774-4D37-9E51-0FBA86E4503D}" dt="2024-07-25T08:39:43.205" v="215"/>
        <pc:sldMkLst>
          <pc:docMk/>
          <pc:sldMk cId="3738253787" sldId="424"/>
        </pc:sldMkLst>
      </pc:sldChg>
      <pc:sldChg chg="modSp del mod">
        <pc:chgData name="Lee Oliver" userId="2ea18bb5-f28b-4522-9387-e753f121e090" providerId="ADAL" clId="{B4100F3A-D774-4D37-9E51-0FBA86E4503D}" dt="2024-07-25T08:40:39.908" v="224" actId="47"/>
        <pc:sldMkLst>
          <pc:docMk/>
          <pc:sldMk cId="1833438803" sldId="474"/>
        </pc:sldMkLst>
      </pc:sldChg>
      <pc:sldChg chg="addSp delSp modSp add mod">
        <pc:chgData name="Lee Oliver" userId="2ea18bb5-f28b-4522-9387-e753f121e090" providerId="ADAL" clId="{B4100F3A-D774-4D37-9E51-0FBA86E4503D}" dt="2024-08-13T01:00:08.774" v="279" actId="164"/>
        <pc:sldMkLst>
          <pc:docMk/>
          <pc:sldMk cId="944771758" sldId="478"/>
        </pc:sldMkLst>
      </pc:sldChg>
      <pc:sldChg chg="addSp delSp modSp add mod">
        <pc:chgData name="Lee Oliver" userId="2ea18bb5-f28b-4522-9387-e753f121e090" providerId="ADAL" clId="{B4100F3A-D774-4D37-9E51-0FBA86E4503D}" dt="2024-07-25T08:41:26.929" v="244" actId="20577"/>
        <pc:sldMkLst>
          <pc:docMk/>
          <pc:sldMk cId="1637554688" sldId="479"/>
        </pc:sldMkLst>
      </pc:sldChg>
    </pc:docChg>
  </pc:docChgLst>
  <pc:docChgLst>
    <pc:chgData name="Liz Heynes" userId="S::liz.heynes@esa.edu.au::e5ff50d5-f39a-42f6-9e9f-e790bcc8c38d" providerId="AD" clId="Web-{00AE9304-94CB-1BE9-1AC2-4DD6C4DE482C}"/>
    <pc:docChg chg="modSld">
      <pc:chgData name="Liz Heynes" userId="S::liz.heynes@esa.edu.au::e5ff50d5-f39a-42f6-9e9f-e790bcc8c38d" providerId="AD" clId="Web-{00AE9304-94CB-1BE9-1AC2-4DD6C4DE482C}" dt="2025-02-24T05:59:40.013" v="0"/>
      <pc:docMkLst>
        <pc:docMk/>
      </pc:docMkLst>
      <pc:sldChg chg="modNotes">
        <pc:chgData name="Liz Heynes" userId="S::liz.heynes@esa.edu.au::e5ff50d5-f39a-42f6-9e9f-e790bcc8c38d" providerId="AD" clId="Web-{00AE9304-94CB-1BE9-1AC2-4DD6C4DE482C}" dt="2025-02-24T05:59:40.013" v="0"/>
        <pc:sldMkLst>
          <pc:docMk/>
          <pc:sldMk cId="409148390" sldId="514"/>
        </pc:sldMkLst>
      </pc:sldChg>
    </pc:docChg>
  </pc:docChgLst>
  <pc:docChgLst>
    <pc:chgData name="Kerrie Shanahan" userId="ae473d9f-76e9-476f-892f-2674ea963afc" providerId="ADAL" clId="{C6F07691-58C0-46EC-85CE-23459DCB0E2B}"/>
    <pc:docChg chg="undo custSel modSld">
      <pc:chgData name="Kerrie Shanahan" userId="ae473d9f-76e9-476f-892f-2674ea963afc" providerId="ADAL" clId="{C6F07691-58C0-46EC-85CE-23459DCB0E2B}" dt="2025-02-24T01:17:08.148" v="66" actId="14826"/>
      <pc:docMkLst>
        <pc:docMk/>
      </pc:docMkLst>
      <pc:sldChg chg="addSp delSp modSp mod">
        <pc:chgData name="Kerrie Shanahan" userId="ae473d9f-76e9-476f-892f-2674ea963afc" providerId="ADAL" clId="{C6F07691-58C0-46EC-85CE-23459DCB0E2B}" dt="2025-02-19T05:25:18.131" v="21" actId="1076"/>
        <pc:sldMkLst>
          <pc:docMk/>
          <pc:sldMk cId="3539524888" sldId="493"/>
        </pc:sldMkLst>
        <pc:spChg chg="mod">
          <ac:chgData name="Kerrie Shanahan" userId="ae473d9f-76e9-476f-892f-2674ea963afc" providerId="ADAL" clId="{C6F07691-58C0-46EC-85CE-23459DCB0E2B}" dt="2025-02-19T05:25:17.621" v="20" actId="1076"/>
          <ac:spMkLst>
            <pc:docMk/>
            <pc:sldMk cId="3539524888" sldId="493"/>
            <ac:spMk id="6" creationId="{BBF5A6A5-2FD3-0B0A-7615-424349681AC4}"/>
          </ac:spMkLst>
        </pc:spChg>
        <pc:spChg chg="mod topLvl">
          <ac:chgData name="Kerrie Shanahan" userId="ae473d9f-76e9-476f-892f-2674ea963afc" providerId="ADAL" clId="{C6F07691-58C0-46EC-85CE-23459DCB0E2B}" dt="2025-02-19T05:24:17.412" v="16" actId="1076"/>
          <ac:spMkLst>
            <pc:docMk/>
            <pc:sldMk cId="3539524888" sldId="493"/>
            <ac:spMk id="11" creationId="{EC23700A-F777-F602-1B43-A761F9D0D6AA}"/>
          </ac:spMkLst>
        </pc:spChg>
        <pc:spChg chg="mod topLvl">
          <ac:chgData name="Kerrie Shanahan" userId="ae473d9f-76e9-476f-892f-2674ea963afc" providerId="ADAL" clId="{C6F07691-58C0-46EC-85CE-23459DCB0E2B}" dt="2025-02-19T05:22:57.266" v="12" actId="165"/>
          <ac:spMkLst>
            <pc:docMk/>
            <pc:sldMk cId="3539524888" sldId="493"/>
            <ac:spMk id="20" creationId="{72A61D4C-12FB-CB45-94B1-D926DD62123A}"/>
          </ac:spMkLst>
        </pc:spChg>
        <pc:spChg chg="mod topLvl">
          <ac:chgData name="Kerrie Shanahan" userId="ae473d9f-76e9-476f-892f-2674ea963afc" providerId="ADAL" clId="{C6F07691-58C0-46EC-85CE-23459DCB0E2B}" dt="2025-02-19T05:22:57.266" v="12" actId="165"/>
          <ac:spMkLst>
            <pc:docMk/>
            <pc:sldMk cId="3539524888" sldId="493"/>
            <ac:spMk id="21" creationId="{1FBEC4BF-C8A8-4E41-A7B5-A806F55A7670}"/>
          </ac:spMkLst>
        </pc:spChg>
        <pc:spChg chg="mod ord topLvl">
          <ac:chgData name="Kerrie Shanahan" userId="ae473d9f-76e9-476f-892f-2674ea963afc" providerId="ADAL" clId="{C6F07691-58C0-46EC-85CE-23459DCB0E2B}" dt="2025-02-19T05:25:18.131" v="21" actId="1076"/>
          <ac:spMkLst>
            <pc:docMk/>
            <pc:sldMk cId="3539524888" sldId="493"/>
            <ac:spMk id="23" creationId="{340F8334-8658-CE4B-90F2-585D85B93D0A}"/>
          </ac:spMkLst>
        </pc:spChg>
        <pc:picChg chg="mod topLvl">
          <ac:chgData name="Kerrie Shanahan" userId="ae473d9f-76e9-476f-892f-2674ea963afc" providerId="ADAL" clId="{C6F07691-58C0-46EC-85CE-23459DCB0E2B}" dt="2025-02-19T05:22:57.266" v="12" actId="165"/>
          <ac:picMkLst>
            <pc:docMk/>
            <pc:sldMk cId="3539524888" sldId="493"/>
            <ac:picMk id="2" creationId="{3554D889-7515-7F34-4648-5B835B34CDC0}"/>
          </ac:picMkLst>
        </pc:picChg>
        <pc:picChg chg="mod topLvl">
          <ac:chgData name="Kerrie Shanahan" userId="ae473d9f-76e9-476f-892f-2674ea963afc" providerId="ADAL" clId="{C6F07691-58C0-46EC-85CE-23459DCB0E2B}" dt="2025-02-19T05:23:17.270" v="14" actId="1076"/>
          <ac:picMkLst>
            <pc:docMk/>
            <pc:sldMk cId="3539524888" sldId="493"/>
            <ac:picMk id="3" creationId="{9CED66DD-2405-5243-8046-2F5CA8A8798C}"/>
          </ac:picMkLst>
        </pc:picChg>
        <pc:picChg chg="mod topLvl">
          <ac:chgData name="Kerrie Shanahan" userId="ae473d9f-76e9-476f-892f-2674ea963afc" providerId="ADAL" clId="{C6F07691-58C0-46EC-85CE-23459DCB0E2B}" dt="2025-02-19T05:22:57.266" v="12" actId="165"/>
          <ac:picMkLst>
            <pc:docMk/>
            <pc:sldMk cId="3539524888" sldId="493"/>
            <ac:picMk id="7" creationId="{8453E47B-E2E7-E608-7576-2341FE7E85DD}"/>
          </ac:picMkLst>
        </pc:picChg>
        <pc:picChg chg="mod topLvl">
          <ac:chgData name="Kerrie Shanahan" userId="ae473d9f-76e9-476f-892f-2674ea963afc" providerId="ADAL" clId="{C6F07691-58C0-46EC-85CE-23459DCB0E2B}" dt="2025-02-19T05:22:57.266" v="12" actId="165"/>
          <ac:picMkLst>
            <pc:docMk/>
            <pc:sldMk cId="3539524888" sldId="493"/>
            <ac:picMk id="9" creationId="{0C36B445-2972-63F1-1E82-062E835D6972}"/>
          </ac:picMkLst>
        </pc:picChg>
        <pc:picChg chg="mod topLvl">
          <ac:chgData name="Kerrie Shanahan" userId="ae473d9f-76e9-476f-892f-2674ea963afc" providerId="ADAL" clId="{C6F07691-58C0-46EC-85CE-23459DCB0E2B}" dt="2025-02-19T05:22:57.266" v="12" actId="165"/>
          <ac:picMkLst>
            <pc:docMk/>
            <pc:sldMk cId="3539524888" sldId="493"/>
            <ac:picMk id="13" creationId="{D776DE9D-626D-A5C5-67B5-C139A33EF068}"/>
          </ac:picMkLst>
        </pc:picChg>
        <pc:picChg chg="mod topLvl">
          <ac:chgData name="Kerrie Shanahan" userId="ae473d9f-76e9-476f-892f-2674ea963afc" providerId="ADAL" clId="{C6F07691-58C0-46EC-85CE-23459DCB0E2B}" dt="2025-02-19T05:22:57.266" v="12" actId="165"/>
          <ac:picMkLst>
            <pc:docMk/>
            <pc:sldMk cId="3539524888" sldId="493"/>
            <ac:picMk id="24" creationId="{8216CE29-04F1-8BEA-6CF4-D9380536AF82}"/>
          </ac:picMkLst>
        </pc:picChg>
        <pc:picChg chg="mod topLvl">
          <ac:chgData name="Kerrie Shanahan" userId="ae473d9f-76e9-476f-892f-2674ea963afc" providerId="ADAL" clId="{C6F07691-58C0-46EC-85CE-23459DCB0E2B}" dt="2025-02-19T05:22:57.266" v="12" actId="165"/>
          <ac:picMkLst>
            <pc:docMk/>
            <pc:sldMk cId="3539524888" sldId="493"/>
            <ac:picMk id="34" creationId="{210E082A-C08B-79EC-D619-17FE0BADB0B8}"/>
          </ac:picMkLst>
        </pc:picChg>
      </pc:sldChg>
      <pc:sldChg chg="modNotesTx">
        <pc:chgData name="Kerrie Shanahan" userId="ae473d9f-76e9-476f-892f-2674ea963afc" providerId="ADAL" clId="{C6F07691-58C0-46EC-85CE-23459DCB0E2B}" dt="2025-02-23T21:31:13.472" v="27" actId="20577"/>
        <pc:sldMkLst>
          <pc:docMk/>
          <pc:sldMk cId="1270003828" sldId="544"/>
        </pc:sldMkLst>
      </pc:sldChg>
      <pc:sldChg chg="addSp delSp modSp modNotesTx">
        <pc:chgData name="Kerrie Shanahan" userId="ae473d9f-76e9-476f-892f-2674ea963afc" providerId="ADAL" clId="{C6F07691-58C0-46EC-85CE-23459DCB0E2B}" dt="2025-02-23T21:31:10.477" v="26" actId="20577"/>
        <pc:sldMkLst>
          <pc:docMk/>
          <pc:sldMk cId="2171245661" sldId="545"/>
        </pc:sldMkLst>
        <pc:picChg chg="mod topLvl">
          <ac:chgData name="Kerrie Shanahan" userId="ae473d9f-76e9-476f-892f-2674ea963afc" providerId="ADAL" clId="{C6F07691-58C0-46EC-85CE-23459DCB0E2B}" dt="2025-02-18T01:05:50.350" v="8" actId="165"/>
          <ac:picMkLst>
            <pc:docMk/>
            <pc:sldMk cId="2171245661" sldId="545"/>
            <ac:picMk id="3" creationId="{D5940B98-4FCC-CB0F-82BA-DCEBFC70D923}"/>
          </ac:picMkLst>
        </pc:picChg>
        <pc:picChg chg="mod topLvl">
          <ac:chgData name="Kerrie Shanahan" userId="ae473d9f-76e9-476f-892f-2674ea963afc" providerId="ADAL" clId="{C6F07691-58C0-46EC-85CE-23459DCB0E2B}" dt="2025-02-18T01:05:50.350" v="8" actId="165"/>
          <ac:picMkLst>
            <pc:docMk/>
            <pc:sldMk cId="2171245661" sldId="545"/>
            <ac:picMk id="4" creationId="{0DC4B663-3FD9-2B85-C8C4-9B8165A49E27}"/>
          </ac:picMkLst>
        </pc:picChg>
      </pc:sldChg>
      <pc:sldChg chg="modNotesTx">
        <pc:chgData name="Kerrie Shanahan" userId="ae473d9f-76e9-476f-892f-2674ea963afc" providerId="ADAL" clId="{C6F07691-58C0-46EC-85CE-23459DCB0E2B}" dt="2025-02-23T23:35:00.025" v="65" actId="20577"/>
        <pc:sldMkLst>
          <pc:docMk/>
          <pc:sldMk cId="886532742" sldId="546"/>
        </pc:sldMkLst>
      </pc:sldChg>
    </pc:docChg>
  </pc:docChgLst>
  <pc:docChgLst>
    <pc:chgData name="Emma Durbridge" userId="fa194594-074f-43bd-8de7-d322108f10cf" providerId="ADAL" clId="{6F82AA96-F60E-4B59-917B-889E9B4C8722}"/>
    <pc:docChg chg="modSld modMainMaster">
      <pc:chgData name="Emma Durbridge" userId="fa194594-074f-43bd-8de7-d322108f10cf" providerId="ADAL" clId="{6F82AA96-F60E-4B59-917B-889E9B4C8722}" dt="2024-08-20T22:44:09.795" v="7" actId="6549"/>
      <pc:docMkLst>
        <pc:docMk/>
      </pc:docMkLst>
    </pc:docChg>
  </pc:docChgLst>
  <pc:docChgLst>
    <pc:chgData name="Rebecca McEwan" userId="ff810c5d-fc8a-4cb6-9b96-8b31b958f764" providerId="ADAL" clId="{5FEAF917-2188-402F-883A-8928E3A3D91B}"/>
    <pc:docChg chg="modSld">
      <pc:chgData name="Rebecca McEwan" userId="ff810c5d-fc8a-4cb6-9b96-8b31b958f764" providerId="ADAL" clId="{5FEAF917-2188-402F-883A-8928E3A3D91B}" dt="2025-02-24T22:18:24.126" v="0"/>
      <pc:docMkLst>
        <pc:docMk/>
      </pc:docMkLst>
      <pc:sldChg chg="modNotesTx">
        <pc:chgData name="Rebecca McEwan" userId="ff810c5d-fc8a-4cb6-9b96-8b31b958f764" providerId="ADAL" clId="{5FEAF917-2188-402F-883A-8928E3A3D91B}" dt="2025-02-24T22:18:24.126" v="0"/>
        <pc:sldMkLst>
          <pc:docMk/>
          <pc:sldMk cId="3749618830" sldId="516"/>
        </pc:sldMkLst>
      </pc:sldChg>
    </pc:docChg>
  </pc:docChgLst>
  <pc:docChgLst>
    <pc:chgData name="Kerrie Shanahan" userId="ae473d9f-76e9-476f-892f-2674ea963afc" providerId="ADAL" clId="{C0D74B7C-88B1-4298-A43B-A7E9A3E4C696}"/>
    <pc:docChg chg="undo custSel modSld modMainMaster">
      <pc:chgData name="Kerrie Shanahan" userId="ae473d9f-76e9-476f-892f-2674ea963afc" providerId="ADAL" clId="{C0D74B7C-88B1-4298-A43B-A7E9A3E4C696}" dt="2024-12-16T22:20:07.593" v="10" actId="115"/>
      <pc:docMkLst>
        <pc:docMk/>
      </pc:docMkLst>
      <pc:sldChg chg="modNotesTx">
        <pc:chgData name="Kerrie Shanahan" userId="ae473d9f-76e9-476f-892f-2674ea963afc" providerId="ADAL" clId="{C0D74B7C-88B1-4298-A43B-A7E9A3E4C696}" dt="2024-12-16T22:20:07.593" v="10" actId="115"/>
        <pc:sldMkLst>
          <pc:docMk/>
          <pc:sldMk cId="409148390" sldId="514"/>
        </pc:sldMkLst>
      </pc:sldChg>
    </pc:docChg>
  </pc:docChgLst>
  <pc:docChgLst>
    <pc:chgData name="Kerrie Shanahan" userId="ae473d9f-76e9-476f-892f-2674ea963afc" providerId="ADAL" clId="{86A125A4-A6B2-4018-86D3-6519ECED6BDE}"/>
    <pc:docChg chg="modSld modMainMaster">
      <pc:chgData name="Kerrie Shanahan" userId="ae473d9f-76e9-476f-892f-2674ea963afc" providerId="ADAL" clId="{86A125A4-A6B2-4018-86D3-6519ECED6BDE}" dt="2024-08-25T23:55:39.687" v="1" actId="14826"/>
      <pc:docMkLst>
        <pc:docMk/>
      </pc:docMkLst>
      <pc:sldChg chg="modSp">
        <pc:chgData name="Kerrie Shanahan" userId="ae473d9f-76e9-476f-892f-2674ea963afc" providerId="ADAL" clId="{86A125A4-A6B2-4018-86D3-6519ECED6BDE}" dt="2024-08-25T23:55:39.687" v="1" actId="14826"/>
        <pc:sldMkLst>
          <pc:docMk/>
          <pc:sldMk cId="202420733" sldId="485"/>
        </pc:sldMkLst>
      </pc:sldChg>
      <pc:sldMasterChg chg="modSldLayout">
        <pc:chgData name="Kerrie Shanahan" userId="ae473d9f-76e9-476f-892f-2674ea963afc" providerId="ADAL" clId="{86A125A4-A6B2-4018-86D3-6519ECED6BDE}" dt="2024-08-21T06:42:37.106" v="0" actId="14100"/>
        <pc:sldMasterMkLst>
          <pc:docMk/>
          <pc:sldMasterMk cId="1034081160" sldId="2147483648"/>
        </pc:sldMasterMkLst>
        <pc:sldLayoutChg chg="modSp mod">
          <pc:chgData name="Kerrie Shanahan" userId="ae473d9f-76e9-476f-892f-2674ea963afc" providerId="ADAL" clId="{86A125A4-A6B2-4018-86D3-6519ECED6BDE}" dt="2024-08-21T06:42:37.106" v="0" actId="14100"/>
          <pc:sldLayoutMkLst>
            <pc:docMk/>
            <pc:sldMasterMk cId="1034081160" sldId="2147483648"/>
            <pc:sldLayoutMk cId="2843923042" sldId="2147483703"/>
          </pc:sldLayoutMkLst>
        </pc:sldLayoutChg>
      </pc:sldMasterChg>
    </pc:docChg>
  </pc:docChgLst>
  <pc:docChgLst>
    <pc:chgData name="Kerrie Shanahan" userId="ae473d9f-76e9-476f-892f-2674ea963afc" providerId="ADAL" clId="{4F42C810-C4DE-42F1-B1F8-50F1957B93A7}"/>
    <pc:docChg chg="undo custSel modSld">
      <pc:chgData name="Kerrie Shanahan" userId="ae473d9f-76e9-476f-892f-2674ea963afc" providerId="ADAL" clId="{4F42C810-C4DE-42F1-B1F8-50F1957B93A7}" dt="2024-11-05T23:03:01.054" v="228" actId="20577"/>
      <pc:docMkLst>
        <pc:docMk/>
      </pc:docMkLst>
      <pc:sldChg chg="modSp mod modNotesTx">
        <pc:chgData name="Kerrie Shanahan" userId="ae473d9f-76e9-476f-892f-2674ea963afc" providerId="ADAL" clId="{4F42C810-C4DE-42F1-B1F8-50F1957B93A7}" dt="2024-11-05T23:00:45.993" v="159" actId="20577"/>
        <pc:sldMkLst>
          <pc:docMk/>
          <pc:sldMk cId="409148390" sldId="514"/>
        </pc:sldMkLst>
      </pc:sldChg>
      <pc:sldChg chg="modSp mod">
        <pc:chgData name="Kerrie Shanahan" userId="ae473d9f-76e9-476f-892f-2674ea963afc" providerId="ADAL" clId="{4F42C810-C4DE-42F1-B1F8-50F1957B93A7}" dt="2024-10-30T05:08:49.688" v="142" actId="255"/>
        <pc:sldMkLst>
          <pc:docMk/>
          <pc:sldMk cId="2250366819" sldId="515"/>
        </pc:sldMkLst>
      </pc:sldChg>
      <pc:sldChg chg="addSp delSp modSp mod modNotesTx">
        <pc:chgData name="Kerrie Shanahan" userId="ae473d9f-76e9-476f-892f-2674ea963afc" providerId="ADAL" clId="{4F42C810-C4DE-42F1-B1F8-50F1957B93A7}" dt="2024-11-05T23:03:01.054" v="228" actId="20577"/>
        <pc:sldMkLst>
          <pc:docMk/>
          <pc:sldMk cId="408170987" sldId="517"/>
        </pc:sldMkLst>
      </pc:sldChg>
    </pc:docChg>
  </pc:docChgLst>
  <pc:docChgLst>
    <pc:chgData name="Liz Heynes" userId="e5ff50d5-f39a-42f6-9e9f-e790bcc8c38d" providerId="ADAL" clId="{DB7030BD-4236-4D11-A774-A6774DC30028}"/>
    <pc:docChg chg="undo custSel modSld modMainMaster">
      <pc:chgData name="Liz Heynes" userId="e5ff50d5-f39a-42f6-9e9f-e790bcc8c38d" providerId="ADAL" clId="{DB7030BD-4236-4D11-A774-A6774DC30028}" dt="2024-12-16T05:22:21.357" v="848" actId="207"/>
      <pc:docMkLst>
        <pc:docMk/>
      </pc:docMkLst>
      <pc:sldChg chg="addSp modSp">
        <pc:chgData name="Liz Heynes" userId="e5ff50d5-f39a-42f6-9e9f-e790bcc8c38d" providerId="ADAL" clId="{DB7030BD-4236-4D11-A774-A6774DC30028}" dt="2024-12-16T05:22:21.357" v="848" actId="207"/>
        <pc:sldMkLst>
          <pc:docMk/>
          <pc:sldMk cId="559018735" sldId="435"/>
        </pc:sldMkLst>
      </pc:sldChg>
      <pc:sldChg chg="addSp modSp">
        <pc:chgData name="Liz Heynes" userId="e5ff50d5-f39a-42f6-9e9f-e790bcc8c38d" providerId="ADAL" clId="{DB7030BD-4236-4D11-A774-A6774DC30028}" dt="2024-12-16T05:22:21.357" v="848" actId="207"/>
        <pc:sldMkLst>
          <pc:docMk/>
          <pc:sldMk cId="123742003" sldId="440"/>
        </pc:sldMkLst>
      </pc:sldChg>
      <pc:sldChg chg="addSp modSp">
        <pc:chgData name="Liz Heynes" userId="e5ff50d5-f39a-42f6-9e9f-e790bcc8c38d" providerId="ADAL" clId="{DB7030BD-4236-4D11-A774-A6774DC30028}" dt="2024-12-16T05:22:21.357" v="848" actId="207"/>
        <pc:sldMkLst>
          <pc:docMk/>
          <pc:sldMk cId="811543282" sldId="463"/>
        </pc:sldMkLst>
      </pc:sldChg>
      <pc:sldChg chg="addSp modSp">
        <pc:chgData name="Liz Heynes" userId="e5ff50d5-f39a-42f6-9e9f-e790bcc8c38d" providerId="ADAL" clId="{DB7030BD-4236-4D11-A774-A6774DC30028}" dt="2024-12-16T05:22:21.357" v="848" actId="207"/>
        <pc:sldMkLst>
          <pc:docMk/>
          <pc:sldMk cId="4106526466" sldId="464"/>
        </pc:sldMkLst>
      </pc:sldChg>
      <pc:sldChg chg="addSp modSp">
        <pc:chgData name="Liz Heynes" userId="e5ff50d5-f39a-42f6-9e9f-e790bcc8c38d" providerId="ADAL" clId="{DB7030BD-4236-4D11-A774-A6774DC30028}" dt="2024-12-16T05:22:21.357" v="848" actId="207"/>
        <pc:sldMkLst>
          <pc:docMk/>
          <pc:sldMk cId="311324179" sldId="465"/>
        </pc:sldMkLst>
      </pc:sldChg>
      <pc:sldChg chg="addSp modSp">
        <pc:chgData name="Liz Heynes" userId="e5ff50d5-f39a-42f6-9e9f-e790bcc8c38d" providerId="ADAL" clId="{DB7030BD-4236-4D11-A774-A6774DC30028}" dt="2024-12-16T05:22:21.357" v="848" actId="207"/>
        <pc:sldMkLst>
          <pc:docMk/>
          <pc:sldMk cId="3435537570" sldId="466"/>
        </pc:sldMkLst>
      </pc:sldChg>
      <pc:sldChg chg="addSp modSp">
        <pc:chgData name="Liz Heynes" userId="e5ff50d5-f39a-42f6-9e9f-e790bcc8c38d" providerId="ADAL" clId="{DB7030BD-4236-4D11-A774-A6774DC30028}" dt="2024-12-16T05:22:21.357" v="848" actId="207"/>
        <pc:sldMkLst>
          <pc:docMk/>
          <pc:sldMk cId="3799282133" sldId="467"/>
        </pc:sldMkLst>
      </pc:sldChg>
      <pc:sldChg chg="addSp modSp">
        <pc:chgData name="Liz Heynes" userId="e5ff50d5-f39a-42f6-9e9f-e790bcc8c38d" providerId="ADAL" clId="{DB7030BD-4236-4D11-A774-A6774DC30028}" dt="2024-12-16T05:22:21.357" v="848" actId="207"/>
        <pc:sldMkLst>
          <pc:docMk/>
          <pc:sldMk cId="1760372344" sldId="468"/>
        </pc:sldMkLst>
      </pc:sldChg>
      <pc:sldChg chg="addSp modSp">
        <pc:chgData name="Liz Heynes" userId="e5ff50d5-f39a-42f6-9e9f-e790bcc8c38d" providerId="ADAL" clId="{DB7030BD-4236-4D11-A774-A6774DC30028}" dt="2024-12-16T05:22:21.357" v="848" actId="207"/>
        <pc:sldMkLst>
          <pc:docMk/>
          <pc:sldMk cId="1255986760" sldId="469"/>
        </pc:sldMkLst>
      </pc:sldChg>
      <pc:sldChg chg="addSp modSp">
        <pc:chgData name="Liz Heynes" userId="e5ff50d5-f39a-42f6-9e9f-e790bcc8c38d" providerId="ADAL" clId="{DB7030BD-4236-4D11-A774-A6774DC30028}" dt="2024-12-16T05:22:21.357" v="848" actId="207"/>
        <pc:sldMkLst>
          <pc:docMk/>
          <pc:sldMk cId="33849317" sldId="470"/>
        </pc:sldMkLst>
      </pc:sldChg>
      <pc:sldChg chg="addSp modSp">
        <pc:chgData name="Liz Heynes" userId="e5ff50d5-f39a-42f6-9e9f-e790bcc8c38d" providerId="ADAL" clId="{DB7030BD-4236-4D11-A774-A6774DC30028}" dt="2024-12-16T05:22:21.357" v="848" actId="207"/>
        <pc:sldMkLst>
          <pc:docMk/>
          <pc:sldMk cId="1820075087" sldId="471"/>
        </pc:sldMkLst>
      </pc:sldChg>
      <pc:sldChg chg="addSp delSp modSp mod modClrScheme chgLayout">
        <pc:chgData name="Liz Heynes" userId="e5ff50d5-f39a-42f6-9e9f-e790bcc8c38d" providerId="ADAL" clId="{DB7030BD-4236-4D11-A774-A6774DC30028}" dt="2024-12-16T05:22:21.357" v="848" actId="207"/>
        <pc:sldMkLst>
          <pc:docMk/>
          <pc:sldMk cId="1428149726" sldId="475"/>
        </pc:sldMkLst>
      </pc:sldChg>
      <pc:sldChg chg="addSp modSp">
        <pc:chgData name="Liz Heynes" userId="e5ff50d5-f39a-42f6-9e9f-e790bcc8c38d" providerId="ADAL" clId="{DB7030BD-4236-4D11-A774-A6774DC30028}" dt="2024-12-16T05:22:21.357" v="848" actId="207"/>
        <pc:sldMkLst>
          <pc:docMk/>
          <pc:sldMk cId="1938149964" sldId="477"/>
        </pc:sldMkLst>
      </pc:sldChg>
      <pc:sldChg chg="addSp delSp modSp mod">
        <pc:chgData name="Liz Heynes" userId="e5ff50d5-f39a-42f6-9e9f-e790bcc8c38d" providerId="ADAL" clId="{DB7030BD-4236-4D11-A774-A6774DC30028}" dt="2024-12-16T05:22:21.357" v="848" actId="207"/>
        <pc:sldMkLst>
          <pc:docMk/>
          <pc:sldMk cId="409148390" sldId="514"/>
        </pc:sldMkLst>
      </pc:sldChg>
      <pc:sldChg chg="delSp modSp mod modClrScheme chgLayout">
        <pc:chgData name="Liz Heynes" userId="e5ff50d5-f39a-42f6-9e9f-e790bcc8c38d" providerId="ADAL" clId="{DB7030BD-4236-4D11-A774-A6774DC30028}" dt="2024-12-16T05:22:21.357" v="848" actId="207"/>
        <pc:sldMkLst>
          <pc:docMk/>
          <pc:sldMk cId="2250366819" sldId="515"/>
        </pc:sldMkLst>
      </pc:sldChg>
      <pc:sldChg chg="addSp modSp">
        <pc:chgData name="Liz Heynes" userId="e5ff50d5-f39a-42f6-9e9f-e790bcc8c38d" providerId="ADAL" clId="{DB7030BD-4236-4D11-A774-A6774DC30028}" dt="2024-12-16T05:22:21.357" v="848" actId="207"/>
        <pc:sldMkLst>
          <pc:docMk/>
          <pc:sldMk cId="3749618830" sldId="516"/>
        </pc:sldMkLst>
      </pc:sldChg>
      <pc:sldChg chg="addSp modSp">
        <pc:chgData name="Liz Heynes" userId="e5ff50d5-f39a-42f6-9e9f-e790bcc8c38d" providerId="ADAL" clId="{DB7030BD-4236-4D11-A774-A6774DC30028}" dt="2024-12-16T05:22:21.357" v="848" actId="207"/>
        <pc:sldMkLst>
          <pc:docMk/>
          <pc:sldMk cId="408170987" sldId="517"/>
        </pc:sldMkLst>
      </pc:sldChg>
      <pc:sldChg chg="addSp modSp">
        <pc:chgData name="Liz Heynes" userId="e5ff50d5-f39a-42f6-9e9f-e790bcc8c38d" providerId="ADAL" clId="{DB7030BD-4236-4D11-A774-A6774DC30028}" dt="2024-12-16T05:22:21.357" v="848" actId="207"/>
        <pc:sldMkLst>
          <pc:docMk/>
          <pc:sldMk cId="956826876" sldId="518"/>
        </pc:sldMkLst>
      </pc:sldChg>
      <pc:sldChg chg="addSp modSp">
        <pc:chgData name="Liz Heynes" userId="e5ff50d5-f39a-42f6-9e9f-e790bcc8c38d" providerId="ADAL" clId="{DB7030BD-4236-4D11-A774-A6774DC30028}" dt="2024-12-16T05:22:21.357" v="848" actId="207"/>
        <pc:sldMkLst>
          <pc:docMk/>
          <pc:sldMk cId="3980014215" sldId="519"/>
        </pc:sldMkLst>
      </pc:sldChg>
      <pc:sldChg chg="addSp modSp">
        <pc:chgData name="Liz Heynes" userId="e5ff50d5-f39a-42f6-9e9f-e790bcc8c38d" providerId="ADAL" clId="{DB7030BD-4236-4D11-A774-A6774DC30028}" dt="2024-12-16T05:22:21.357" v="848" actId="207"/>
        <pc:sldMkLst>
          <pc:docMk/>
          <pc:sldMk cId="2567982470" sldId="520"/>
        </pc:sldMkLst>
      </pc:sldChg>
      <pc:sldChg chg="addSp modSp">
        <pc:chgData name="Liz Heynes" userId="e5ff50d5-f39a-42f6-9e9f-e790bcc8c38d" providerId="ADAL" clId="{DB7030BD-4236-4D11-A774-A6774DC30028}" dt="2024-12-16T05:22:21.357" v="848" actId="207"/>
        <pc:sldMkLst>
          <pc:docMk/>
          <pc:sldMk cId="3021334392" sldId="521"/>
        </pc:sldMkLst>
      </pc:sldChg>
      <pc:sldChg chg="addSp modSp">
        <pc:chgData name="Liz Heynes" userId="e5ff50d5-f39a-42f6-9e9f-e790bcc8c38d" providerId="ADAL" clId="{DB7030BD-4236-4D11-A774-A6774DC30028}" dt="2024-12-16T05:22:21.357" v="848" actId="207"/>
        <pc:sldMkLst>
          <pc:docMk/>
          <pc:sldMk cId="3177197192" sldId="522"/>
        </pc:sldMkLst>
      </pc:sldChg>
      <pc:sldChg chg="addSp modSp">
        <pc:chgData name="Liz Heynes" userId="e5ff50d5-f39a-42f6-9e9f-e790bcc8c38d" providerId="ADAL" clId="{DB7030BD-4236-4D11-A774-A6774DC30028}" dt="2024-12-16T05:22:21.357" v="848" actId="207"/>
        <pc:sldMkLst>
          <pc:docMk/>
          <pc:sldMk cId="36868995" sldId="523"/>
        </pc:sldMkLst>
      </pc:sldChg>
      <pc:sldChg chg="addSp modSp">
        <pc:chgData name="Liz Heynes" userId="e5ff50d5-f39a-42f6-9e9f-e790bcc8c38d" providerId="ADAL" clId="{DB7030BD-4236-4D11-A774-A6774DC30028}" dt="2024-12-16T05:22:21.357" v="848" actId="207"/>
        <pc:sldMkLst>
          <pc:docMk/>
          <pc:sldMk cId="450225183" sldId="524"/>
        </pc:sldMkLst>
      </pc:sldChg>
      <pc:sldChg chg="addSp modSp">
        <pc:chgData name="Liz Heynes" userId="e5ff50d5-f39a-42f6-9e9f-e790bcc8c38d" providerId="ADAL" clId="{DB7030BD-4236-4D11-A774-A6774DC30028}" dt="2024-12-16T05:22:21.357" v="848" actId="207"/>
        <pc:sldMkLst>
          <pc:docMk/>
          <pc:sldMk cId="3539928300" sldId="525"/>
        </pc:sldMkLst>
      </pc:sldChg>
      <pc:sldChg chg="addSp modSp">
        <pc:chgData name="Liz Heynes" userId="e5ff50d5-f39a-42f6-9e9f-e790bcc8c38d" providerId="ADAL" clId="{DB7030BD-4236-4D11-A774-A6774DC30028}" dt="2024-12-16T05:22:21.357" v="848" actId="207"/>
        <pc:sldMkLst>
          <pc:docMk/>
          <pc:sldMk cId="2922507473" sldId="526"/>
        </pc:sldMkLst>
      </pc:sldChg>
      <pc:sldMasterChg chg="modSp mod modSldLayout">
        <pc:chgData name="Liz Heynes" userId="e5ff50d5-f39a-42f6-9e9f-e790bcc8c38d" providerId="ADAL" clId="{DB7030BD-4236-4D11-A774-A6774DC30028}" dt="2024-12-16T05:17:37.517" v="691" actId="14100"/>
        <pc:sldMasterMkLst>
          <pc:docMk/>
          <pc:sldMasterMk cId="1034081160" sldId="2147483648"/>
        </pc:sldMasterMkLst>
        <pc:sldLayoutChg chg="addSp delSp modSp mod">
          <pc:chgData name="Liz Heynes" userId="e5ff50d5-f39a-42f6-9e9f-e790bcc8c38d" providerId="ADAL" clId="{DB7030BD-4236-4D11-A774-A6774DC30028}" dt="2024-12-16T05:15:35.902" v="644"/>
          <pc:sldLayoutMkLst>
            <pc:docMk/>
            <pc:sldMasterMk cId="1034081160" sldId="2147483648"/>
            <pc:sldLayoutMk cId="2067438314" sldId="2147483695"/>
          </pc:sldLayoutMkLst>
        </pc:sldLayoutChg>
        <pc:sldLayoutChg chg="addSp modSp mod">
          <pc:chgData name="Liz Heynes" userId="e5ff50d5-f39a-42f6-9e9f-e790bcc8c38d" providerId="ADAL" clId="{DB7030BD-4236-4D11-A774-A6774DC30028}" dt="2024-12-16T05:17:37.517" v="691" actId="14100"/>
          <pc:sldLayoutMkLst>
            <pc:docMk/>
            <pc:sldMasterMk cId="1034081160" sldId="2147483648"/>
            <pc:sldLayoutMk cId="227788202" sldId="2147483705"/>
          </pc:sldLayoutMkLst>
        </pc:sldLayoutChg>
        <pc:sldLayoutChg chg="addSp delSp modSp mod">
          <pc:chgData name="Liz Heynes" userId="e5ff50d5-f39a-42f6-9e9f-e790bcc8c38d" providerId="ADAL" clId="{DB7030BD-4236-4D11-A774-A6774DC30028}" dt="2024-12-16T04:16:15.504" v="109" actId="1076"/>
          <pc:sldLayoutMkLst>
            <pc:docMk/>
            <pc:sldMasterMk cId="1034081160" sldId="2147483648"/>
            <pc:sldLayoutMk cId="3344446484" sldId="2147483709"/>
          </pc:sldLayoutMkLst>
        </pc:sldLayoutChg>
        <pc:sldLayoutChg chg="addSp delSp modSp mod">
          <pc:chgData name="Liz Heynes" userId="e5ff50d5-f39a-42f6-9e9f-e790bcc8c38d" providerId="ADAL" clId="{DB7030BD-4236-4D11-A774-A6774DC30028}" dt="2024-12-16T04:23:28.588" v="175" actId="478"/>
          <pc:sldLayoutMkLst>
            <pc:docMk/>
            <pc:sldMasterMk cId="1034081160" sldId="2147483648"/>
            <pc:sldLayoutMk cId="546274618" sldId="2147483718"/>
          </pc:sldLayoutMkLst>
        </pc:sldLayoutChg>
        <pc:sldLayoutChg chg="addSp delSp modSp mod">
          <pc:chgData name="Liz Heynes" userId="e5ff50d5-f39a-42f6-9e9f-e790bcc8c38d" providerId="ADAL" clId="{DB7030BD-4236-4D11-A774-A6774DC30028}" dt="2024-12-16T04:22:22.495" v="172" actId="1035"/>
          <pc:sldLayoutMkLst>
            <pc:docMk/>
            <pc:sldMasterMk cId="1034081160" sldId="2147483648"/>
            <pc:sldLayoutMk cId="3570244577" sldId="2147483719"/>
          </pc:sldLayoutMkLst>
        </pc:sldLayoutChg>
      </pc:sldMasterChg>
    </pc:docChg>
  </pc:docChgLst>
  <pc:docChgLst>
    <pc:chgData name="Liz Heynes" userId="e5ff50d5-f39a-42f6-9e9f-e790bcc8c38d" providerId="ADAL" clId="{8BA5E115-A027-4573-A9E3-10ECC7A389AC}"/>
    <pc:docChg chg="modSld modMainMaster">
      <pc:chgData name="Liz Heynes" userId="e5ff50d5-f39a-42f6-9e9f-e790bcc8c38d" providerId="ADAL" clId="{8BA5E115-A027-4573-A9E3-10ECC7A389AC}" dt="2025-03-31T02:00:52.619" v="42" actId="20577"/>
      <pc:docMkLst>
        <pc:docMk/>
      </pc:docMkLst>
      <pc:sldChg chg="modNotesTx">
        <pc:chgData name="Liz Heynes" userId="e5ff50d5-f39a-42f6-9e9f-e790bcc8c38d" providerId="ADAL" clId="{8BA5E115-A027-4573-A9E3-10ECC7A389AC}" dt="2025-03-31T00:45:17.538" v="40" actId="20577"/>
        <pc:sldMkLst>
          <pc:docMk/>
          <pc:sldMk cId="1820075087" sldId="471"/>
        </pc:sldMkLst>
      </pc:sldChg>
      <pc:sldChg chg="modNotesTx">
        <pc:chgData name="Liz Heynes" userId="e5ff50d5-f39a-42f6-9e9f-e790bcc8c38d" providerId="ADAL" clId="{8BA5E115-A027-4573-A9E3-10ECC7A389AC}" dt="2025-03-13T00:19:15.254" v="23" actId="20577"/>
        <pc:sldMkLst>
          <pc:docMk/>
          <pc:sldMk cId="3749618830" sldId="516"/>
        </pc:sldMkLst>
      </pc:sldChg>
      <pc:sldChg chg="modSp mod">
        <pc:chgData name="Liz Heynes" userId="e5ff50d5-f39a-42f6-9e9f-e790bcc8c38d" providerId="ADAL" clId="{8BA5E115-A027-4573-A9E3-10ECC7A389AC}" dt="2025-03-13T00:19:47.498" v="24" actId="962"/>
        <pc:sldMkLst>
          <pc:docMk/>
          <pc:sldMk cId="2171245661" sldId="545"/>
        </pc:sldMkLst>
        <pc:picChg chg="mod">
          <ac:chgData name="Liz Heynes" userId="e5ff50d5-f39a-42f6-9e9f-e790bcc8c38d" providerId="ADAL" clId="{8BA5E115-A027-4573-A9E3-10ECC7A389AC}" dt="2025-03-13T00:19:47.498" v="24" actId="962"/>
          <ac:picMkLst>
            <pc:docMk/>
            <pc:sldMk cId="2171245661" sldId="545"/>
            <ac:picMk id="3" creationId="{D5940B98-4FCC-CB0F-82BA-DCEBFC70D923}"/>
          </ac:picMkLst>
        </pc:picChg>
      </pc:sldChg>
      <pc:sldMasterChg chg="modSldLayout">
        <pc:chgData name="Liz Heynes" userId="e5ff50d5-f39a-42f6-9e9f-e790bcc8c38d" providerId="ADAL" clId="{8BA5E115-A027-4573-A9E3-10ECC7A389AC}" dt="2025-03-31T02:00:52.619" v="42" actId="20577"/>
        <pc:sldMasterMkLst>
          <pc:docMk/>
          <pc:sldMasterMk cId="1034081160" sldId="2147483648"/>
        </pc:sldMasterMkLst>
        <pc:sldLayoutChg chg="modSp mod">
          <pc:chgData name="Liz Heynes" userId="e5ff50d5-f39a-42f6-9e9f-e790bcc8c38d" providerId="ADAL" clId="{8BA5E115-A027-4573-A9E3-10ECC7A389AC}" dt="2025-03-31T02:00:52.619" v="42" actId="20577"/>
          <pc:sldLayoutMkLst>
            <pc:docMk/>
            <pc:sldMasterMk cId="1034081160" sldId="2147483648"/>
            <pc:sldLayoutMk cId="3344446484" sldId="2147483709"/>
          </pc:sldLayoutMkLst>
          <pc:spChg chg="mod">
            <ac:chgData name="Liz Heynes" userId="e5ff50d5-f39a-42f6-9e9f-e790bcc8c38d" providerId="ADAL" clId="{8BA5E115-A027-4573-A9E3-10ECC7A389AC}" dt="2025-03-31T02:00:52.619" v="42" actId="20577"/>
            <ac:spMkLst>
              <pc:docMk/>
              <pc:sldMasterMk cId="1034081160" sldId="2147483648"/>
              <pc:sldLayoutMk cId="3344446484" sldId="2147483709"/>
              <ac:spMk id="23" creationId="{891EBCA2-0604-CA03-E891-9ED1DF35E54C}"/>
            </ac:spMkLst>
          </pc:spChg>
        </pc:sldLayoutChg>
      </pc:sldMasterChg>
    </pc:docChg>
  </pc:docChgLst>
  <pc:docChgLst>
    <pc:chgData name="Liz Heynes" userId="e5ff50d5-f39a-42f6-9e9f-e790bcc8c38d" providerId="ADAL" clId="{CA3FFDFA-103B-486F-A985-2DC2DE246E94}"/>
    <pc:docChg chg="undo custSel modSld">
      <pc:chgData name="Liz Heynes" userId="e5ff50d5-f39a-42f6-9e9f-e790bcc8c38d" providerId="ADAL" clId="{CA3FFDFA-103B-486F-A985-2DC2DE246E94}" dt="2025-02-25T01:32:36.252" v="287" actId="20577"/>
      <pc:docMkLst>
        <pc:docMk/>
      </pc:docMkLst>
      <pc:sldChg chg="modNotesTx">
        <pc:chgData name="Liz Heynes" userId="e5ff50d5-f39a-42f6-9e9f-e790bcc8c38d" providerId="ADAL" clId="{CA3FFDFA-103B-486F-A985-2DC2DE246E94}" dt="2025-02-25T01:32:36.252" v="287" actId="20577"/>
        <pc:sldMkLst>
          <pc:docMk/>
          <pc:sldMk cId="811543282" sldId="463"/>
        </pc:sldMkLst>
      </pc:sldChg>
      <pc:sldChg chg="modNotes modNotesTx">
        <pc:chgData name="Liz Heynes" userId="e5ff50d5-f39a-42f6-9e9f-e790bcc8c38d" providerId="ADAL" clId="{CA3FFDFA-103B-486F-A985-2DC2DE246E94}" dt="2025-02-25T01:26:14.355" v="150" actId="20577"/>
        <pc:sldMkLst>
          <pc:docMk/>
          <pc:sldMk cId="3799282133" sldId="467"/>
        </pc:sldMkLst>
      </pc:sldChg>
      <pc:sldChg chg="modNotes">
        <pc:chgData name="Liz Heynes" userId="e5ff50d5-f39a-42f6-9e9f-e790bcc8c38d" providerId="ADAL" clId="{CA3FFDFA-103B-486F-A985-2DC2DE246E94}" dt="2025-02-25T01:21:50.294" v="132"/>
        <pc:sldMkLst>
          <pc:docMk/>
          <pc:sldMk cId="3539524888" sldId="493"/>
        </pc:sldMkLst>
      </pc:sldChg>
      <pc:sldChg chg="modSp modNotes">
        <pc:chgData name="Liz Heynes" userId="e5ff50d5-f39a-42f6-9e9f-e790bcc8c38d" providerId="ADAL" clId="{CA3FFDFA-103B-486F-A985-2DC2DE246E94}" dt="2025-02-25T01:21:50.294" v="132"/>
        <pc:sldMkLst>
          <pc:docMk/>
          <pc:sldMk cId="409148390" sldId="514"/>
        </pc:sldMkLst>
        <pc:spChg chg="mod">
          <ac:chgData name="Liz Heynes" userId="e5ff50d5-f39a-42f6-9e9f-e790bcc8c38d" providerId="ADAL" clId="{CA3FFDFA-103B-486F-A985-2DC2DE246E94}" dt="2025-02-25T01:21:50.294" v="132"/>
          <ac:spMkLst>
            <pc:docMk/>
            <pc:sldMk cId="409148390" sldId="514"/>
            <ac:spMk id="6" creationId="{3E192CB3-B945-9406-F3AE-9F952F274A67}"/>
          </ac:spMkLst>
        </pc:spChg>
      </pc:sldChg>
      <pc:sldChg chg="modNotes modNotesTx">
        <pc:chgData name="Liz Heynes" userId="e5ff50d5-f39a-42f6-9e9f-e790bcc8c38d" providerId="ADAL" clId="{CA3FFDFA-103B-486F-A985-2DC2DE246E94}" dt="2025-02-25T01:21:50.294" v="132"/>
        <pc:sldMkLst>
          <pc:docMk/>
          <pc:sldMk cId="3749618830" sldId="516"/>
        </pc:sldMkLst>
      </pc:sldChg>
      <pc:sldChg chg="modNotes modNotesTx">
        <pc:chgData name="Liz Heynes" userId="e5ff50d5-f39a-42f6-9e9f-e790bcc8c38d" providerId="ADAL" clId="{CA3FFDFA-103B-486F-A985-2DC2DE246E94}" dt="2025-02-25T01:21:50.294" v="132"/>
        <pc:sldMkLst>
          <pc:docMk/>
          <pc:sldMk cId="2567982470" sldId="520"/>
        </pc:sldMkLst>
      </pc:sldChg>
      <pc:sldChg chg="modNotesTx">
        <pc:chgData name="Liz Heynes" userId="e5ff50d5-f39a-42f6-9e9f-e790bcc8c38d" providerId="ADAL" clId="{CA3FFDFA-103B-486F-A985-2DC2DE246E94}" dt="2025-02-25T01:18:29.019" v="94" actId="20577"/>
        <pc:sldMkLst>
          <pc:docMk/>
          <pc:sldMk cId="3177197192" sldId="522"/>
        </pc:sldMkLst>
      </pc:sldChg>
      <pc:sldChg chg="modNotesTx">
        <pc:chgData name="Liz Heynes" userId="e5ff50d5-f39a-42f6-9e9f-e790bcc8c38d" providerId="ADAL" clId="{CA3FFDFA-103B-486F-A985-2DC2DE246E94}" dt="2025-02-25T01:18:54.723" v="95" actId="20577"/>
        <pc:sldMkLst>
          <pc:docMk/>
          <pc:sldMk cId="450225183" sldId="524"/>
        </pc:sldMkLst>
      </pc:sldChg>
      <pc:sldChg chg="modNotesTx">
        <pc:chgData name="Liz Heynes" userId="e5ff50d5-f39a-42f6-9e9f-e790bcc8c38d" providerId="ADAL" clId="{CA3FFDFA-103B-486F-A985-2DC2DE246E94}" dt="2025-02-25T01:15:56.735" v="57" actId="20577"/>
        <pc:sldMkLst>
          <pc:docMk/>
          <pc:sldMk cId="1270003828" sldId="544"/>
        </pc:sldMkLst>
      </pc:sldChg>
      <pc:sldChg chg="modNotesTx">
        <pc:chgData name="Liz Heynes" userId="e5ff50d5-f39a-42f6-9e9f-e790bcc8c38d" providerId="ADAL" clId="{CA3FFDFA-103B-486F-A985-2DC2DE246E94}" dt="2025-02-25T01:17:03.544" v="92" actId="20577"/>
        <pc:sldMkLst>
          <pc:docMk/>
          <pc:sldMk cId="2171245661" sldId="545"/>
        </pc:sldMkLst>
      </pc:sldChg>
      <pc:sldChg chg="modNotes modNotesTx">
        <pc:chgData name="Liz Heynes" userId="e5ff50d5-f39a-42f6-9e9f-e790bcc8c38d" providerId="ADAL" clId="{CA3FFDFA-103B-486F-A985-2DC2DE246E94}" dt="2025-02-25T01:25:36.878" v="142" actId="20577"/>
        <pc:sldMkLst>
          <pc:docMk/>
          <pc:sldMk cId="886532742" sldId="546"/>
        </pc:sldMkLst>
      </pc:sldChg>
      <pc:sldChg chg="modNotes">
        <pc:chgData name="Liz Heynes" userId="e5ff50d5-f39a-42f6-9e9f-e790bcc8c38d" providerId="ADAL" clId="{CA3FFDFA-103B-486F-A985-2DC2DE246E94}" dt="2025-02-25T01:21:50.294" v="132"/>
        <pc:sldMkLst>
          <pc:docMk/>
          <pc:sldMk cId="2823174621" sldId="547"/>
        </pc:sldMkLst>
      </pc:sldChg>
    </pc:docChg>
  </pc:docChgLst>
  <pc:docChgLst>
    <pc:chgData name="Liz Heynes" userId="e5ff50d5-f39a-42f6-9e9f-e790bcc8c38d" providerId="ADAL" clId="{888B9A9B-7551-4DB0-991B-91FF924F9524}"/>
    <pc:docChg chg="custSel delSld modSld modMainMaster">
      <pc:chgData name="Liz Heynes" userId="e5ff50d5-f39a-42f6-9e9f-e790bcc8c38d" providerId="ADAL" clId="{888B9A9B-7551-4DB0-991B-91FF924F9524}" dt="2024-08-13T03:06:42.987" v="266" actId="113"/>
      <pc:docMkLst>
        <pc:docMk/>
      </pc:docMkLst>
      <pc:sldChg chg="del">
        <pc:chgData name="Liz Heynes" userId="e5ff50d5-f39a-42f6-9e9f-e790bcc8c38d" providerId="ADAL" clId="{888B9A9B-7551-4DB0-991B-91FF924F9524}" dt="2024-08-13T02:57:49.388" v="247" actId="47"/>
        <pc:sldMkLst>
          <pc:docMk/>
          <pc:sldMk cId="3738253787" sldId="424"/>
        </pc:sldMkLst>
      </pc:sldChg>
      <pc:sldChg chg="modNotesTx">
        <pc:chgData name="Liz Heynes" userId="e5ff50d5-f39a-42f6-9e9f-e790bcc8c38d" providerId="ADAL" clId="{888B9A9B-7551-4DB0-991B-91FF924F9524}" dt="2024-08-13T02:55:26.561" v="205" actId="113"/>
        <pc:sldMkLst>
          <pc:docMk/>
          <pc:sldMk cId="559018735" sldId="435"/>
        </pc:sldMkLst>
      </pc:sldChg>
      <pc:sldChg chg="modNotesTx">
        <pc:chgData name="Liz Heynes" userId="e5ff50d5-f39a-42f6-9e9f-e790bcc8c38d" providerId="ADAL" clId="{888B9A9B-7551-4DB0-991B-91FF924F9524}" dt="2024-08-13T02:57:08.988" v="246" actId="20577"/>
        <pc:sldMkLst>
          <pc:docMk/>
          <pc:sldMk cId="811543282" sldId="463"/>
        </pc:sldMkLst>
      </pc:sldChg>
      <pc:sldChg chg="modNotesTx">
        <pc:chgData name="Liz Heynes" userId="e5ff50d5-f39a-42f6-9e9f-e790bcc8c38d" providerId="ADAL" clId="{888B9A9B-7551-4DB0-991B-91FF924F9524}" dt="2024-08-13T02:55:36.457" v="218" actId="113"/>
        <pc:sldMkLst>
          <pc:docMk/>
          <pc:sldMk cId="4106526466" sldId="464"/>
        </pc:sldMkLst>
      </pc:sldChg>
      <pc:sldChg chg="modNotesTx">
        <pc:chgData name="Liz Heynes" userId="e5ff50d5-f39a-42f6-9e9f-e790bcc8c38d" providerId="ADAL" clId="{888B9A9B-7551-4DB0-991B-91FF924F9524}" dt="2024-08-13T02:54:21.670" v="127" actId="113"/>
        <pc:sldMkLst>
          <pc:docMk/>
          <pc:sldMk cId="311324179" sldId="465"/>
        </pc:sldMkLst>
      </pc:sldChg>
      <pc:sldChg chg="modNotesTx">
        <pc:chgData name="Liz Heynes" userId="e5ff50d5-f39a-42f6-9e9f-e790bcc8c38d" providerId="ADAL" clId="{888B9A9B-7551-4DB0-991B-91FF924F9524}" dt="2024-08-13T02:54:30.043" v="135" actId="113"/>
        <pc:sldMkLst>
          <pc:docMk/>
          <pc:sldMk cId="3435537570" sldId="466"/>
        </pc:sldMkLst>
      </pc:sldChg>
      <pc:sldChg chg="modNotesTx">
        <pc:chgData name="Liz Heynes" userId="e5ff50d5-f39a-42f6-9e9f-e790bcc8c38d" providerId="ADAL" clId="{888B9A9B-7551-4DB0-991B-91FF924F9524}" dt="2024-08-13T02:54:38.794" v="148" actId="113"/>
        <pc:sldMkLst>
          <pc:docMk/>
          <pc:sldMk cId="3799282133" sldId="467"/>
        </pc:sldMkLst>
      </pc:sldChg>
      <pc:sldChg chg="modNotesTx">
        <pc:chgData name="Liz Heynes" userId="e5ff50d5-f39a-42f6-9e9f-e790bcc8c38d" providerId="ADAL" clId="{888B9A9B-7551-4DB0-991B-91FF924F9524}" dt="2024-08-13T02:54:54.895" v="163" actId="113"/>
        <pc:sldMkLst>
          <pc:docMk/>
          <pc:sldMk cId="1255986760" sldId="469"/>
        </pc:sldMkLst>
      </pc:sldChg>
      <pc:sldChg chg="modNotesTx">
        <pc:chgData name="Liz Heynes" userId="e5ff50d5-f39a-42f6-9e9f-e790bcc8c38d" providerId="ADAL" clId="{888B9A9B-7551-4DB0-991B-91FF924F9524}" dt="2024-08-13T02:55:03.909" v="171" actId="113"/>
        <pc:sldMkLst>
          <pc:docMk/>
          <pc:sldMk cId="33849317" sldId="470"/>
        </pc:sldMkLst>
      </pc:sldChg>
      <pc:sldChg chg="modNotesTx">
        <pc:chgData name="Liz Heynes" userId="e5ff50d5-f39a-42f6-9e9f-e790bcc8c38d" providerId="ADAL" clId="{888B9A9B-7551-4DB0-991B-91FF924F9524}" dt="2024-08-13T03:06:42.987" v="266" actId="113"/>
        <pc:sldMkLst>
          <pc:docMk/>
          <pc:sldMk cId="1428149726" sldId="475"/>
        </pc:sldMkLst>
      </pc:sldChg>
      <pc:sldChg chg="modNotesTx">
        <pc:chgData name="Liz Heynes" userId="e5ff50d5-f39a-42f6-9e9f-e790bcc8c38d" providerId="ADAL" clId="{888B9A9B-7551-4DB0-991B-91FF924F9524}" dt="2024-08-13T02:54:13.354" v="120" actId="113"/>
        <pc:sldMkLst>
          <pc:docMk/>
          <pc:sldMk cId="1938149964" sldId="477"/>
        </pc:sldMkLst>
      </pc:sldChg>
      <pc:sldChg chg="del">
        <pc:chgData name="Liz Heynes" userId="e5ff50d5-f39a-42f6-9e9f-e790bcc8c38d" providerId="ADAL" clId="{888B9A9B-7551-4DB0-991B-91FF924F9524}" dt="2024-08-13T02:57:51.728" v="249" actId="47"/>
        <pc:sldMkLst>
          <pc:docMk/>
          <pc:sldMk cId="944771758" sldId="478"/>
        </pc:sldMkLst>
      </pc:sldChg>
      <pc:sldChg chg="del">
        <pc:chgData name="Liz Heynes" userId="e5ff50d5-f39a-42f6-9e9f-e790bcc8c38d" providerId="ADAL" clId="{888B9A9B-7551-4DB0-991B-91FF924F9524}" dt="2024-08-13T02:57:50.545" v="248" actId="47"/>
        <pc:sldMkLst>
          <pc:docMk/>
          <pc:sldMk cId="1637554688" sldId="479"/>
        </pc:sldMkLst>
      </pc:sldChg>
    </pc:docChg>
  </pc:docChgLst>
  <pc:docChgLst>
    <pc:chgData name="Elaine Stanley" userId="9dfc5ab9-b876-4d2e-b928-2720deac3464" providerId="ADAL" clId="{2DB690E3-5008-4817-AE50-5467B9BCF739}"/>
    <pc:docChg chg="custSel modSld sldOrd modMainMaster replTag delTag">
      <pc:chgData name="Elaine Stanley" userId="9dfc5ab9-b876-4d2e-b928-2720deac3464" providerId="ADAL" clId="{2DB690E3-5008-4817-AE50-5467B9BCF739}" dt="2024-08-14T02:08:48.760" v="444" actId="5793"/>
      <pc:docMkLst>
        <pc:docMk/>
      </pc:docMkLst>
      <pc:sldChg chg="replTag delTag">
        <pc:chgData name="Elaine Stanley" userId="9dfc5ab9-b876-4d2e-b928-2720deac3464" providerId="ADAL" clId="{2DB690E3-5008-4817-AE50-5467B9BCF739}" dt="2024-07-29T01:18:50.573" v="163"/>
        <pc:sldMkLst>
          <pc:docMk/>
          <pc:sldMk cId="3738253787" sldId="424"/>
        </pc:sldMkLst>
      </pc:sldChg>
      <pc:sldChg chg="replTag delTag">
        <pc:chgData name="Elaine Stanley" userId="9dfc5ab9-b876-4d2e-b928-2720deac3464" providerId="ADAL" clId="{2DB690E3-5008-4817-AE50-5467B9BCF739}" dt="2024-07-29T01:31:47.182" v="388"/>
        <pc:sldMkLst>
          <pc:docMk/>
          <pc:sldMk cId="559018735" sldId="435"/>
        </pc:sldMkLst>
      </pc:sldChg>
      <pc:sldChg chg="ord replTag delTag modNotesTx">
        <pc:chgData name="Elaine Stanley" userId="9dfc5ab9-b876-4d2e-b928-2720deac3464" providerId="ADAL" clId="{2DB690E3-5008-4817-AE50-5467B9BCF739}" dt="2024-08-01T02:31:48.234" v="418"/>
        <pc:sldMkLst>
          <pc:docMk/>
          <pc:sldMk cId="1729348757" sldId="444"/>
        </pc:sldMkLst>
      </pc:sldChg>
      <pc:sldChg chg="replTag delTag modNotesTx">
        <pc:chgData name="Elaine Stanley" userId="9dfc5ab9-b876-4d2e-b928-2720deac3464" providerId="ADAL" clId="{2DB690E3-5008-4817-AE50-5467B9BCF739}" dt="2024-07-11T01:19:29.896" v="50" actId="20577"/>
        <pc:sldMkLst>
          <pc:docMk/>
          <pc:sldMk cId="811543282" sldId="463"/>
        </pc:sldMkLst>
      </pc:sldChg>
      <pc:sldChg chg="replTag">
        <pc:chgData name="Elaine Stanley" userId="9dfc5ab9-b876-4d2e-b928-2720deac3464" providerId="ADAL" clId="{2DB690E3-5008-4817-AE50-5467B9BCF739}" dt="2024-07-29T01:32:19.634" v="391"/>
        <pc:sldMkLst>
          <pc:docMk/>
          <pc:sldMk cId="4106526466" sldId="464"/>
        </pc:sldMkLst>
      </pc:sldChg>
      <pc:sldChg chg="replTag delTag">
        <pc:chgData name="Elaine Stanley" userId="9dfc5ab9-b876-4d2e-b928-2720deac3464" providerId="ADAL" clId="{2DB690E3-5008-4817-AE50-5467B9BCF739}" dt="2024-08-05T01:57:44.079" v="426"/>
        <pc:sldMkLst>
          <pc:docMk/>
          <pc:sldMk cId="311324179" sldId="465"/>
        </pc:sldMkLst>
      </pc:sldChg>
      <pc:sldChg chg="replTag delTag">
        <pc:chgData name="Elaine Stanley" userId="9dfc5ab9-b876-4d2e-b928-2720deac3464" providerId="ADAL" clId="{2DB690E3-5008-4817-AE50-5467B9BCF739}" dt="2024-08-05T01:57:53.883" v="430"/>
        <pc:sldMkLst>
          <pc:docMk/>
          <pc:sldMk cId="3435537570" sldId="466"/>
        </pc:sldMkLst>
      </pc:sldChg>
      <pc:sldChg chg="replTag delTag">
        <pc:chgData name="Elaine Stanley" userId="9dfc5ab9-b876-4d2e-b928-2720deac3464" providerId="ADAL" clId="{2DB690E3-5008-4817-AE50-5467B9BCF739}" dt="2024-07-23T05:07:18.986" v="73"/>
        <pc:sldMkLst>
          <pc:docMk/>
          <pc:sldMk cId="3799282133" sldId="467"/>
        </pc:sldMkLst>
      </pc:sldChg>
      <pc:sldChg chg="replTag delTag modNotesTx">
        <pc:chgData name="Elaine Stanley" userId="9dfc5ab9-b876-4d2e-b928-2720deac3464" providerId="ADAL" clId="{2DB690E3-5008-4817-AE50-5467B9BCF739}" dt="2024-07-23T05:08:00.680" v="98" actId="313"/>
        <pc:sldMkLst>
          <pc:docMk/>
          <pc:sldMk cId="1760372344" sldId="468"/>
        </pc:sldMkLst>
      </pc:sldChg>
      <pc:sldChg chg="replTag delTag">
        <pc:chgData name="Elaine Stanley" userId="9dfc5ab9-b876-4d2e-b928-2720deac3464" providerId="ADAL" clId="{2DB690E3-5008-4817-AE50-5467B9BCF739}" dt="2024-07-29T01:20:07.683" v="185"/>
        <pc:sldMkLst>
          <pc:docMk/>
          <pc:sldMk cId="1255986760" sldId="469"/>
        </pc:sldMkLst>
      </pc:sldChg>
      <pc:sldChg chg="replTag delTag">
        <pc:chgData name="Elaine Stanley" userId="9dfc5ab9-b876-4d2e-b928-2720deac3464" providerId="ADAL" clId="{2DB690E3-5008-4817-AE50-5467B9BCF739}" dt="2024-07-11T01:18:09.304" v="38"/>
        <pc:sldMkLst>
          <pc:docMk/>
          <pc:sldMk cId="33849317" sldId="470"/>
        </pc:sldMkLst>
      </pc:sldChg>
      <pc:sldChg chg="replTag delTag modNotesTx">
        <pc:chgData name="Elaine Stanley" userId="9dfc5ab9-b876-4d2e-b928-2720deac3464" providerId="ADAL" clId="{2DB690E3-5008-4817-AE50-5467B9BCF739}" dt="2024-08-14T02:08:48.760" v="444" actId="5793"/>
        <pc:sldMkLst>
          <pc:docMk/>
          <pc:sldMk cId="1820075087" sldId="471"/>
        </pc:sldMkLst>
      </pc:sldChg>
      <pc:sldChg chg="replTag delTag">
        <pc:chgData name="Elaine Stanley" userId="9dfc5ab9-b876-4d2e-b928-2720deac3464" providerId="ADAL" clId="{2DB690E3-5008-4817-AE50-5467B9BCF739}" dt="2024-08-05T01:57:40.470" v="424"/>
        <pc:sldMkLst>
          <pc:docMk/>
          <pc:sldMk cId="3412281112" sldId="473"/>
        </pc:sldMkLst>
      </pc:sldChg>
      <pc:sldChg chg="replTag delTag">
        <pc:chgData name="Elaine Stanley" userId="9dfc5ab9-b876-4d2e-b928-2720deac3464" providerId="ADAL" clId="{2DB690E3-5008-4817-AE50-5467B9BCF739}" dt="2024-07-23T05:05:54.902" v="59"/>
        <pc:sldMkLst>
          <pc:docMk/>
          <pc:sldMk cId="1833438803" sldId="474"/>
        </pc:sldMkLst>
      </pc:sldChg>
      <pc:sldChg chg="replTag delTag">
        <pc:chgData name="Elaine Stanley" userId="9dfc5ab9-b876-4d2e-b928-2720deac3464" providerId="ADAL" clId="{2DB690E3-5008-4817-AE50-5467B9BCF739}" dt="2024-07-29T01:20:18.614" v="191"/>
        <pc:sldMkLst>
          <pc:docMk/>
          <pc:sldMk cId="1428149726" sldId="475"/>
        </pc:sldMkLst>
      </pc:sldChg>
      <pc:sldChg chg="replTag delTag">
        <pc:chgData name="Elaine Stanley" userId="9dfc5ab9-b876-4d2e-b928-2720deac3464" providerId="ADAL" clId="{2DB690E3-5008-4817-AE50-5467B9BCF739}" dt="2024-07-29T01:28:46.745" v="382"/>
        <pc:sldMkLst>
          <pc:docMk/>
          <pc:sldMk cId="1938149964" sldId="477"/>
        </pc:sldMkLst>
      </pc:sldChg>
      <pc:sldChg chg="replTag delTag">
        <pc:chgData name="Elaine Stanley" userId="9dfc5ab9-b876-4d2e-b928-2720deac3464" providerId="ADAL" clId="{2DB690E3-5008-4817-AE50-5467B9BCF739}" dt="2024-07-29T01:28:53.047" v="384"/>
        <pc:sldMkLst>
          <pc:docMk/>
          <pc:sldMk cId="944771758" sldId="478"/>
        </pc:sldMkLst>
      </pc:sldChg>
      <pc:sldChg chg="modSp mod replTag delTag">
        <pc:chgData name="Elaine Stanley" userId="9dfc5ab9-b876-4d2e-b928-2720deac3464" providerId="ADAL" clId="{2DB690E3-5008-4817-AE50-5467B9BCF739}" dt="2024-07-29T01:33:53.334" v="406" actId="1076"/>
        <pc:sldMkLst>
          <pc:docMk/>
          <pc:sldMk cId="1637554688" sldId="479"/>
        </pc:sldMkLst>
      </pc:sldChg>
      <pc:sldChg chg="replTag delTag modNotesTx">
        <pc:chgData name="Elaine Stanley" userId="9dfc5ab9-b876-4d2e-b928-2720deac3464" providerId="ADAL" clId="{2DB690E3-5008-4817-AE50-5467B9BCF739}" dt="2024-08-01T02:31:23.385" v="412"/>
        <pc:sldMkLst>
          <pc:docMk/>
          <pc:sldMk cId="202420733" sldId="485"/>
        </pc:sldMkLst>
      </pc:sldChg>
      <pc:sldMasterChg chg="modSldLayout">
        <pc:chgData name="Elaine Stanley" userId="9dfc5ab9-b876-4d2e-b928-2720deac3464" providerId="ADAL" clId="{2DB690E3-5008-4817-AE50-5467B9BCF739}" dt="2024-07-29T01:20:02.159" v="179"/>
        <pc:sldMasterMkLst>
          <pc:docMk/>
          <pc:sldMasterMk cId="1034081160" sldId="2147483648"/>
        </pc:sldMasterMkLst>
        <pc:sldLayoutChg chg="modSp mod replTag delTag">
          <pc:chgData name="Elaine Stanley" userId="9dfc5ab9-b876-4d2e-b928-2720deac3464" providerId="ADAL" clId="{2DB690E3-5008-4817-AE50-5467B9BCF739}" dt="2024-07-29T01:17:00.439" v="129"/>
          <pc:sldLayoutMkLst>
            <pc:docMk/>
            <pc:sldMasterMk cId="1034081160" sldId="2147483648"/>
            <pc:sldLayoutMk cId="2132320762" sldId="2147483649"/>
          </pc:sldLayoutMkLst>
        </pc:sldLayoutChg>
        <pc:sldLayoutChg chg="modSp mod replTag delTag">
          <pc:chgData name="Elaine Stanley" userId="9dfc5ab9-b876-4d2e-b928-2720deac3464" providerId="ADAL" clId="{2DB690E3-5008-4817-AE50-5467B9BCF739}" dt="2024-07-29T01:17:40.813" v="139" actId="208"/>
          <pc:sldLayoutMkLst>
            <pc:docMk/>
            <pc:sldMasterMk cId="1034081160" sldId="2147483648"/>
            <pc:sldLayoutMk cId="233384667" sldId="2147483693"/>
          </pc:sldLayoutMkLst>
        </pc:sldLayoutChg>
        <pc:sldLayoutChg chg="modSp mod replTag delTag">
          <pc:chgData name="Elaine Stanley" userId="9dfc5ab9-b876-4d2e-b928-2720deac3464" providerId="ADAL" clId="{2DB690E3-5008-4817-AE50-5467B9BCF739}" dt="2024-07-29T01:20:02.159" v="179"/>
          <pc:sldLayoutMkLst>
            <pc:docMk/>
            <pc:sldMasterMk cId="1034081160" sldId="2147483648"/>
            <pc:sldLayoutMk cId="3149081115" sldId="2147483705"/>
          </pc:sldLayoutMkLst>
        </pc:sldLayoutChg>
      </pc:sldMasterChg>
    </pc:docChg>
  </pc:docChgLst>
  <pc:docChgLst>
    <pc:chgData name="Kerrie Shanahan" userId="ae473d9f-76e9-476f-892f-2674ea963afc" providerId="ADAL" clId="{B496A847-A862-44E7-A171-134C124BF10D}"/>
    <pc:docChg chg="undo custSel delSld modSld modMainMaster">
      <pc:chgData name="Kerrie Shanahan" userId="ae473d9f-76e9-476f-892f-2674ea963afc" providerId="ADAL" clId="{B496A847-A862-44E7-A171-134C124BF10D}" dt="2024-10-07T05:53:23.244" v="314" actId="2696"/>
      <pc:docMkLst>
        <pc:docMk/>
      </pc:docMkLst>
      <pc:sldChg chg="modNotesTx">
        <pc:chgData name="Kerrie Shanahan" userId="ae473d9f-76e9-476f-892f-2674ea963afc" providerId="ADAL" clId="{B496A847-A862-44E7-A171-134C124BF10D}" dt="2024-09-17T05:06:01.345" v="142" actId="20577"/>
        <pc:sldMkLst>
          <pc:docMk/>
          <pc:sldMk cId="559018735" sldId="435"/>
        </pc:sldMkLst>
      </pc:sldChg>
      <pc:sldChg chg="mod modClrScheme chgLayout">
        <pc:chgData name="Kerrie Shanahan" userId="ae473d9f-76e9-476f-892f-2674ea963afc" providerId="ADAL" clId="{B496A847-A862-44E7-A171-134C124BF10D}" dt="2024-09-17T05:12:59.274" v="187" actId="700"/>
        <pc:sldMkLst>
          <pc:docMk/>
          <pc:sldMk cId="1255986760" sldId="469"/>
        </pc:sldMkLst>
      </pc:sldChg>
      <pc:sldChg chg="mod modClrScheme chgLayout modNotesTx">
        <pc:chgData name="Kerrie Shanahan" userId="ae473d9f-76e9-476f-892f-2674ea963afc" providerId="ADAL" clId="{B496A847-A862-44E7-A171-134C124BF10D}" dt="2024-09-17T06:25:49.141" v="244" actId="700"/>
        <pc:sldMkLst>
          <pc:docMk/>
          <pc:sldMk cId="33849317" sldId="470"/>
        </pc:sldMkLst>
      </pc:sldChg>
      <pc:sldChg chg="del modNotesTx">
        <pc:chgData name="Kerrie Shanahan" userId="ae473d9f-76e9-476f-892f-2674ea963afc" providerId="ADAL" clId="{B496A847-A862-44E7-A171-134C124BF10D}" dt="2024-10-07T05:53:23.244" v="314" actId="2696"/>
        <pc:sldMkLst>
          <pc:docMk/>
          <pc:sldMk cId="3412281112" sldId="473"/>
        </pc:sldMkLst>
      </pc:sldChg>
      <pc:sldChg chg="modSp mod modNotesTx">
        <pc:chgData name="Kerrie Shanahan" userId="ae473d9f-76e9-476f-892f-2674ea963afc" providerId="ADAL" clId="{B496A847-A862-44E7-A171-134C124BF10D}" dt="2024-10-07T05:52:59.261" v="313" actId="20577"/>
        <pc:sldMkLst>
          <pc:docMk/>
          <pc:sldMk cId="409148390" sldId="514"/>
        </pc:sldMkLst>
      </pc:sldChg>
    </pc:docChg>
  </pc:docChgLst>
  <pc:docChgLst>
    <pc:chgData name="Rebecca McEwan" userId="ff810c5d-fc8a-4cb6-9b96-8b31b958f764" providerId="ADAL" clId="{546D8EBF-B2C4-475D-951E-7B80E8BA0612}"/>
    <pc:docChg chg="undo redo custSel addSld delSld modSld">
      <pc:chgData name="Rebecca McEwan" userId="ff810c5d-fc8a-4cb6-9b96-8b31b958f764" providerId="ADAL" clId="{546D8EBF-B2C4-475D-951E-7B80E8BA0612}" dt="2025-02-11T05:52:41.759" v="4784" actId="165"/>
      <pc:docMkLst>
        <pc:docMk/>
      </pc:docMkLst>
      <pc:sldChg chg="del">
        <pc:chgData name="Rebecca McEwan" userId="ff810c5d-fc8a-4cb6-9b96-8b31b958f764" providerId="ADAL" clId="{546D8EBF-B2C4-475D-951E-7B80E8BA0612}" dt="2025-02-11T02:12:25.134" v="2302" actId="47"/>
        <pc:sldMkLst>
          <pc:docMk/>
          <pc:sldMk cId="311324179" sldId="465"/>
        </pc:sldMkLst>
      </pc:sldChg>
      <pc:sldChg chg="modNotesTx">
        <pc:chgData name="Rebecca McEwan" userId="ff810c5d-fc8a-4cb6-9b96-8b31b958f764" providerId="ADAL" clId="{546D8EBF-B2C4-475D-951E-7B80E8BA0612}" dt="2025-02-11T02:18:00.617" v="2806" actId="20577"/>
        <pc:sldMkLst>
          <pc:docMk/>
          <pc:sldMk cId="3435537570" sldId="466"/>
        </pc:sldMkLst>
      </pc:sldChg>
      <pc:sldChg chg="modNotesTx">
        <pc:chgData name="Rebecca McEwan" userId="ff810c5d-fc8a-4cb6-9b96-8b31b958f764" providerId="ADAL" clId="{546D8EBF-B2C4-475D-951E-7B80E8BA0612}" dt="2025-02-11T02:16:59.002" v="2674" actId="313"/>
        <pc:sldMkLst>
          <pc:docMk/>
          <pc:sldMk cId="3799282133" sldId="467"/>
        </pc:sldMkLst>
      </pc:sldChg>
      <pc:sldChg chg="modNotesTx">
        <pc:chgData name="Rebecca McEwan" userId="ff810c5d-fc8a-4cb6-9b96-8b31b958f764" providerId="ADAL" clId="{546D8EBF-B2C4-475D-951E-7B80E8BA0612}" dt="2025-02-11T02:21:45.918" v="3074" actId="114"/>
        <pc:sldMkLst>
          <pc:docMk/>
          <pc:sldMk cId="1760372344" sldId="468"/>
        </pc:sldMkLst>
      </pc:sldChg>
      <pc:sldChg chg="modNotesTx">
        <pc:chgData name="Rebecca McEwan" userId="ff810c5d-fc8a-4cb6-9b96-8b31b958f764" providerId="ADAL" clId="{546D8EBF-B2C4-475D-951E-7B80E8BA0612}" dt="2025-02-11T03:50:56.253" v="4142" actId="20577"/>
        <pc:sldMkLst>
          <pc:docMk/>
          <pc:sldMk cId="1255986760" sldId="469"/>
        </pc:sldMkLst>
      </pc:sldChg>
      <pc:sldChg chg="modNotesTx">
        <pc:chgData name="Rebecca McEwan" userId="ff810c5d-fc8a-4cb6-9b96-8b31b958f764" providerId="ADAL" clId="{546D8EBF-B2C4-475D-951E-7B80E8BA0612}" dt="2025-02-11T03:51:17.867" v="4149" actId="20577"/>
        <pc:sldMkLst>
          <pc:docMk/>
          <pc:sldMk cId="33849317" sldId="470"/>
        </pc:sldMkLst>
      </pc:sldChg>
      <pc:sldChg chg="modNotesTx">
        <pc:chgData name="Rebecca McEwan" userId="ff810c5d-fc8a-4cb6-9b96-8b31b958f764" providerId="ADAL" clId="{546D8EBF-B2C4-475D-951E-7B80E8BA0612}" dt="2025-02-11T03:54:49.591" v="4472" actId="113"/>
        <pc:sldMkLst>
          <pc:docMk/>
          <pc:sldMk cId="1820075087" sldId="471"/>
        </pc:sldMkLst>
      </pc:sldChg>
      <pc:sldChg chg="modSp mod">
        <pc:chgData name="Rebecca McEwan" userId="ff810c5d-fc8a-4cb6-9b96-8b31b958f764" providerId="ADAL" clId="{546D8EBF-B2C4-475D-951E-7B80E8BA0612}" dt="2025-02-11T05:14:36.083" v="4508" actId="6549"/>
        <pc:sldMkLst>
          <pc:docMk/>
          <pc:sldMk cId="1428149726" sldId="475"/>
        </pc:sldMkLst>
        <pc:spChg chg="mod">
          <ac:chgData name="Rebecca McEwan" userId="ff810c5d-fc8a-4cb6-9b96-8b31b958f764" providerId="ADAL" clId="{546D8EBF-B2C4-475D-951E-7B80E8BA0612}" dt="2025-02-11T05:14:36.083" v="4508" actId="6549"/>
          <ac:spMkLst>
            <pc:docMk/>
            <pc:sldMk cId="1428149726" sldId="475"/>
            <ac:spMk id="9" creationId="{0B5CCC74-34D5-F37C-C16B-C4763D883AF4}"/>
          </ac:spMkLst>
        </pc:spChg>
      </pc:sldChg>
      <pc:sldChg chg="addSp delSp modSp del mod modNotesTx">
        <pc:chgData name="Rebecca McEwan" userId="ff810c5d-fc8a-4cb6-9b96-8b31b958f764" providerId="ADAL" clId="{546D8EBF-B2C4-475D-951E-7B80E8BA0612}" dt="2025-02-11T05:26:07.224" v="4782" actId="47"/>
        <pc:sldMkLst>
          <pc:docMk/>
          <pc:sldMk cId="1938149964" sldId="477"/>
        </pc:sldMkLst>
      </pc:sldChg>
      <pc:sldChg chg="modNotesTx">
        <pc:chgData name="Rebecca McEwan" userId="ff810c5d-fc8a-4cb6-9b96-8b31b958f764" providerId="ADAL" clId="{546D8EBF-B2C4-475D-951E-7B80E8BA0612}" dt="2025-02-11T01:59:40.663" v="1249" actId="20577"/>
        <pc:sldMkLst>
          <pc:docMk/>
          <pc:sldMk cId="202420733" sldId="485"/>
        </pc:sldMkLst>
      </pc:sldChg>
      <pc:sldChg chg="addSp delSp modSp add mod modNotesTx">
        <pc:chgData name="Rebecca McEwan" userId="ff810c5d-fc8a-4cb6-9b96-8b31b958f764" providerId="ADAL" clId="{546D8EBF-B2C4-475D-951E-7B80E8BA0612}" dt="2025-02-11T05:23:40.516" v="4768" actId="1076"/>
        <pc:sldMkLst>
          <pc:docMk/>
          <pc:sldMk cId="3539524888" sldId="493"/>
        </pc:sldMkLst>
        <pc:spChg chg="add mod">
          <ac:chgData name="Rebecca McEwan" userId="ff810c5d-fc8a-4cb6-9b96-8b31b958f764" providerId="ADAL" clId="{546D8EBF-B2C4-475D-951E-7B80E8BA0612}" dt="2025-02-11T05:23:33.805" v="4766" actId="164"/>
          <ac:spMkLst>
            <pc:docMk/>
            <pc:sldMk cId="3539524888" sldId="493"/>
            <ac:spMk id="11" creationId="{EC23700A-F777-F602-1B43-A761F9D0D6AA}"/>
          </ac:spMkLst>
        </pc:spChg>
        <pc:spChg chg="mod">
          <ac:chgData name="Rebecca McEwan" userId="ff810c5d-fc8a-4cb6-9b96-8b31b958f764" providerId="ADAL" clId="{546D8EBF-B2C4-475D-951E-7B80E8BA0612}" dt="2025-02-11T05:21:06.216" v="4638" actId="1076"/>
          <ac:spMkLst>
            <pc:docMk/>
            <pc:sldMk cId="3539524888" sldId="493"/>
            <ac:spMk id="16" creationId="{93BEBD98-44E2-DDA3-ECC4-F2E92B3EA0D3}"/>
          </ac:spMkLst>
        </pc:spChg>
        <pc:spChg chg="mod">
          <ac:chgData name="Rebecca McEwan" userId="ff810c5d-fc8a-4cb6-9b96-8b31b958f764" providerId="ADAL" clId="{546D8EBF-B2C4-475D-951E-7B80E8BA0612}" dt="2025-02-11T05:23:33.805" v="4766" actId="164"/>
          <ac:spMkLst>
            <pc:docMk/>
            <pc:sldMk cId="3539524888" sldId="493"/>
            <ac:spMk id="20" creationId="{72A61D4C-12FB-CB45-94B1-D926DD62123A}"/>
          </ac:spMkLst>
        </pc:spChg>
        <pc:spChg chg="mod">
          <ac:chgData name="Rebecca McEwan" userId="ff810c5d-fc8a-4cb6-9b96-8b31b958f764" providerId="ADAL" clId="{546D8EBF-B2C4-475D-951E-7B80E8BA0612}" dt="2025-02-11T05:23:33.805" v="4766" actId="164"/>
          <ac:spMkLst>
            <pc:docMk/>
            <pc:sldMk cId="3539524888" sldId="493"/>
            <ac:spMk id="21" creationId="{1FBEC4BF-C8A8-4E41-A7B5-A806F55A7670}"/>
          </ac:spMkLst>
        </pc:spChg>
        <pc:spChg chg="mod">
          <ac:chgData name="Rebecca McEwan" userId="ff810c5d-fc8a-4cb6-9b96-8b31b958f764" providerId="ADAL" clId="{546D8EBF-B2C4-475D-951E-7B80E8BA0612}" dt="2025-02-11T05:23:33.805" v="4766" actId="164"/>
          <ac:spMkLst>
            <pc:docMk/>
            <pc:sldMk cId="3539524888" sldId="493"/>
            <ac:spMk id="23" creationId="{340F8334-8658-CE4B-90F2-585D85B93D0A}"/>
          </ac:spMkLst>
        </pc:spChg>
        <pc:spChg chg="mod">
          <ac:chgData name="Rebecca McEwan" userId="ff810c5d-fc8a-4cb6-9b96-8b31b958f764" providerId="ADAL" clId="{546D8EBF-B2C4-475D-951E-7B80E8BA0612}" dt="2025-02-11T05:23:33.805" v="4766" actId="164"/>
          <ac:spMkLst>
            <pc:docMk/>
            <pc:sldMk cId="3539524888" sldId="493"/>
            <ac:spMk id="26" creationId="{D1776D6C-CB5A-5248-A6F9-D1C2C6C99B2B}"/>
          </ac:spMkLst>
        </pc:spChg>
      </pc:sldChg>
      <pc:sldChg chg="addSp delSp modSp mod modNotesTx">
        <pc:chgData name="Rebecca McEwan" userId="ff810c5d-fc8a-4cb6-9b96-8b31b958f764" providerId="ADAL" clId="{546D8EBF-B2C4-475D-951E-7B80E8BA0612}" dt="2025-02-11T01:41:02.541" v="686" actId="5793"/>
        <pc:sldMkLst>
          <pc:docMk/>
          <pc:sldMk cId="3749618830" sldId="516"/>
        </pc:sldMkLst>
        <pc:spChg chg="mod">
          <ac:chgData name="Rebecca McEwan" userId="ff810c5d-fc8a-4cb6-9b96-8b31b958f764" providerId="ADAL" clId="{546D8EBF-B2C4-475D-951E-7B80E8BA0612}" dt="2025-02-11T01:21:58.092" v="14"/>
          <ac:spMkLst>
            <pc:docMk/>
            <pc:sldMk cId="3749618830" sldId="516"/>
            <ac:spMk id="4" creationId="{3674D604-9BF4-91D9-6B2A-02944650DAC7}"/>
          </ac:spMkLst>
        </pc:spChg>
        <pc:spChg chg="mod">
          <ac:chgData name="Rebecca McEwan" userId="ff810c5d-fc8a-4cb6-9b96-8b31b958f764" providerId="ADAL" clId="{546D8EBF-B2C4-475D-951E-7B80E8BA0612}" dt="2025-02-11T01:21:58.092" v="14"/>
          <ac:spMkLst>
            <pc:docMk/>
            <pc:sldMk cId="3749618830" sldId="516"/>
            <ac:spMk id="5" creationId="{B60DCEB2-DDE0-FF9F-F78D-27965C80A0C9}"/>
          </ac:spMkLst>
        </pc:spChg>
        <pc:spChg chg="mod">
          <ac:chgData name="Rebecca McEwan" userId="ff810c5d-fc8a-4cb6-9b96-8b31b958f764" providerId="ADAL" clId="{546D8EBF-B2C4-475D-951E-7B80E8BA0612}" dt="2025-02-11T01:21:58.092" v="14"/>
          <ac:spMkLst>
            <pc:docMk/>
            <pc:sldMk cId="3749618830" sldId="516"/>
            <ac:spMk id="6" creationId="{28C2919B-8CB1-71F0-A7ED-4FBB2077B086}"/>
          </ac:spMkLst>
        </pc:spChg>
        <pc:spChg chg="mod">
          <ac:chgData name="Rebecca McEwan" userId="ff810c5d-fc8a-4cb6-9b96-8b31b958f764" providerId="ADAL" clId="{546D8EBF-B2C4-475D-951E-7B80E8BA0612}" dt="2025-02-11T01:21:58.092" v="14"/>
          <ac:spMkLst>
            <pc:docMk/>
            <pc:sldMk cId="3749618830" sldId="516"/>
            <ac:spMk id="8" creationId="{59664A30-468E-E63D-F7C0-D0D448B9B74F}"/>
          </ac:spMkLst>
        </pc:spChg>
        <pc:grpChg chg="add mod">
          <ac:chgData name="Rebecca McEwan" userId="ff810c5d-fc8a-4cb6-9b96-8b31b958f764" providerId="ADAL" clId="{546D8EBF-B2C4-475D-951E-7B80E8BA0612}" dt="2025-02-11T01:21:58.092" v="14"/>
          <ac:grpSpMkLst>
            <pc:docMk/>
            <pc:sldMk cId="3749618830" sldId="516"/>
            <ac:grpSpMk id="3" creationId="{7A12E70F-B976-16ED-3996-4DB2C2AA76A5}"/>
          </ac:grpSpMkLst>
        </pc:grpChg>
        <pc:picChg chg="mod">
          <ac:chgData name="Rebecca McEwan" userId="ff810c5d-fc8a-4cb6-9b96-8b31b958f764" providerId="ADAL" clId="{546D8EBF-B2C4-475D-951E-7B80E8BA0612}" dt="2025-02-11T01:21:58.092" v="14"/>
          <ac:picMkLst>
            <pc:docMk/>
            <pc:sldMk cId="3749618830" sldId="516"/>
            <ac:picMk id="9" creationId="{FE64646B-CF03-0BAC-7CDA-CE89ECED27D6}"/>
          </ac:picMkLst>
        </pc:picChg>
        <pc:picChg chg="mod">
          <ac:chgData name="Rebecca McEwan" userId="ff810c5d-fc8a-4cb6-9b96-8b31b958f764" providerId="ADAL" clId="{546D8EBF-B2C4-475D-951E-7B80E8BA0612}" dt="2025-02-11T01:21:58.092" v="14"/>
          <ac:picMkLst>
            <pc:docMk/>
            <pc:sldMk cId="3749618830" sldId="516"/>
            <ac:picMk id="10" creationId="{0A990118-880F-F673-8A7B-614F1BE00E77}"/>
          </ac:picMkLst>
        </pc:picChg>
      </pc:sldChg>
      <pc:sldChg chg="modSp mod">
        <pc:chgData name="Rebecca McEwan" userId="ff810c5d-fc8a-4cb6-9b96-8b31b958f764" providerId="ADAL" clId="{546D8EBF-B2C4-475D-951E-7B80E8BA0612}" dt="2025-02-11T03:48:53.819" v="4064" actId="20577"/>
        <pc:sldMkLst>
          <pc:docMk/>
          <pc:sldMk cId="36868995" sldId="523"/>
        </pc:sldMkLst>
        <pc:spChg chg="mod">
          <ac:chgData name="Rebecca McEwan" userId="ff810c5d-fc8a-4cb6-9b96-8b31b958f764" providerId="ADAL" clId="{546D8EBF-B2C4-475D-951E-7B80E8BA0612}" dt="2025-02-11T03:48:53.819" v="4064" actId="20577"/>
          <ac:spMkLst>
            <pc:docMk/>
            <pc:sldMk cId="36868995" sldId="523"/>
            <ac:spMk id="3" creationId="{03B095C0-1F0B-C896-24D4-6442C5880E23}"/>
          </ac:spMkLst>
        </pc:spChg>
      </pc:sldChg>
      <pc:sldChg chg="del">
        <pc:chgData name="Rebecca McEwan" userId="ff810c5d-fc8a-4cb6-9b96-8b31b958f764" providerId="ADAL" clId="{546D8EBF-B2C4-475D-951E-7B80E8BA0612}" dt="2025-02-11T01:41:33.008" v="687" actId="47"/>
        <pc:sldMkLst>
          <pc:docMk/>
          <pc:sldMk cId="3539928300" sldId="525"/>
        </pc:sldMkLst>
      </pc:sldChg>
      <pc:sldChg chg="del">
        <pc:chgData name="Rebecca McEwan" userId="ff810c5d-fc8a-4cb6-9b96-8b31b958f764" providerId="ADAL" clId="{546D8EBF-B2C4-475D-951E-7B80E8BA0612}" dt="2025-02-11T01:41:33.987" v="688" actId="47"/>
        <pc:sldMkLst>
          <pc:docMk/>
          <pc:sldMk cId="2922507473" sldId="526"/>
        </pc:sldMkLst>
      </pc:sldChg>
      <pc:sldChg chg="del">
        <pc:chgData name="Rebecca McEwan" userId="ff810c5d-fc8a-4cb6-9b96-8b31b958f764" providerId="ADAL" clId="{546D8EBF-B2C4-475D-951E-7B80E8BA0612}" dt="2025-02-10T03:48:15.126" v="11" actId="2696"/>
        <pc:sldMkLst>
          <pc:docMk/>
          <pc:sldMk cId="1792911336" sldId="528"/>
        </pc:sldMkLst>
      </pc:sldChg>
      <pc:sldChg chg="del">
        <pc:chgData name="Rebecca McEwan" userId="ff810c5d-fc8a-4cb6-9b96-8b31b958f764" providerId="ADAL" clId="{546D8EBF-B2C4-475D-951E-7B80E8BA0612}" dt="2025-02-11T01:44:45.072" v="747" actId="47"/>
        <pc:sldMkLst>
          <pc:docMk/>
          <pc:sldMk cId="1731141958" sldId="542"/>
        </pc:sldMkLst>
      </pc:sldChg>
      <pc:sldChg chg="del">
        <pc:chgData name="Rebecca McEwan" userId="ff810c5d-fc8a-4cb6-9b96-8b31b958f764" providerId="ADAL" clId="{546D8EBF-B2C4-475D-951E-7B80E8BA0612}" dt="2025-02-10T03:48:15.126" v="11" actId="2696"/>
        <pc:sldMkLst>
          <pc:docMk/>
          <pc:sldMk cId="1620906097" sldId="543"/>
        </pc:sldMkLst>
      </pc:sldChg>
      <pc:sldChg chg="add">
        <pc:chgData name="Rebecca McEwan" userId="ff810c5d-fc8a-4cb6-9b96-8b31b958f764" providerId="ADAL" clId="{546D8EBF-B2C4-475D-951E-7B80E8BA0612}" dt="2025-02-10T03:48:04.422" v="10"/>
        <pc:sldMkLst>
          <pc:docMk/>
          <pc:sldMk cId="1270003828" sldId="544"/>
        </pc:sldMkLst>
      </pc:sldChg>
      <pc:sldChg chg="addSp delSp modSp add modNotesTx">
        <pc:chgData name="Rebecca McEwan" userId="ff810c5d-fc8a-4cb6-9b96-8b31b958f764" providerId="ADAL" clId="{546D8EBF-B2C4-475D-951E-7B80E8BA0612}" dt="2025-02-11T05:52:41.759" v="4784" actId="165"/>
        <pc:sldMkLst>
          <pc:docMk/>
          <pc:sldMk cId="2171245661" sldId="545"/>
        </pc:sldMkLst>
        <pc:picChg chg="mod topLvl">
          <ac:chgData name="Rebecca McEwan" userId="ff810c5d-fc8a-4cb6-9b96-8b31b958f764" providerId="ADAL" clId="{546D8EBF-B2C4-475D-951E-7B80E8BA0612}" dt="2025-02-11T05:52:41.759" v="4784" actId="165"/>
          <ac:picMkLst>
            <pc:docMk/>
            <pc:sldMk cId="2171245661" sldId="545"/>
            <ac:picMk id="3" creationId="{D5940B98-4FCC-CB0F-82BA-DCEBFC70D923}"/>
          </ac:picMkLst>
        </pc:picChg>
        <pc:picChg chg="mod topLvl">
          <ac:chgData name="Rebecca McEwan" userId="ff810c5d-fc8a-4cb6-9b96-8b31b958f764" providerId="ADAL" clId="{546D8EBF-B2C4-475D-951E-7B80E8BA0612}" dt="2025-02-11T05:52:41.759" v="4784" actId="165"/>
          <ac:picMkLst>
            <pc:docMk/>
            <pc:sldMk cId="2171245661" sldId="545"/>
            <ac:picMk id="4" creationId="{0DC4B663-3FD9-2B85-C8C4-9B8165A49E27}"/>
          </ac:picMkLst>
        </pc:picChg>
      </pc:sldChg>
      <pc:sldChg chg="addSp delSp modSp add mod modNotesTx">
        <pc:chgData name="Rebecca McEwan" userId="ff810c5d-fc8a-4cb6-9b96-8b31b958f764" providerId="ADAL" clId="{546D8EBF-B2C4-475D-951E-7B80E8BA0612}" dt="2025-02-11T05:25:23.042" v="4781" actId="478"/>
        <pc:sldMkLst>
          <pc:docMk/>
          <pc:sldMk cId="886532742" sldId="546"/>
        </pc:sldMkLst>
        <pc:spChg chg="mod">
          <ac:chgData name="Rebecca McEwan" userId="ff810c5d-fc8a-4cb6-9b96-8b31b958f764" providerId="ADAL" clId="{546D8EBF-B2C4-475D-951E-7B80E8BA0612}" dt="2025-02-11T05:25:19.263" v="4778"/>
          <ac:spMkLst>
            <pc:docMk/>
            <pc:sldMk cId="886532742" sldId="546"/>
            <ac:spMk id="16" creationId="{47704D4F-6C2B-3EAC-BD6C-E55956112EBF}"/>
          </ac:spMkLst>
        </pc:spChg>
        <pc:spChg chg="mod">
          <ac:chgData name="Rebecca McEwan" userId="ff810c5d-fc8a-4cb6-9b96-8b31b958f764" providerId="ADAL" clId="{546D8EBF-B2C4-475D-951E-7B80E8BA0612}" dt="2025-02-11T05:25:19.263" v="4778"/>
          <ac:spMkLst>
            <pc:docMk/>
            <pc:sldMk cId="886532742" sldId="546"/>
            <ac:spMk id="17" creationId="{F56011F1-14A9-A044-E22C-DF83235BED2C}"/>
          </ac:spMkLst>
        </pc:spChg>
        <pc:spChg chg="add mod">
          <ac:chgData name="Rebecca McEwan" userId="ff810c5d-fc8a-4cb6-9b96-8b31b958f764" providerId="ADAL" clId="{546D8EBF-B2C4-475D-951E-7B80E8BA0612}" dt="2025-02-11T05:25:19.263" v="4778"/>
          <ac:spMkLst>
            <pc:docMk/>
            <pc:sldMk cId="886532742" sldId="546"/>
            <ac:spMk id="18" creationId="{199BC074-24D5-4271-6ABB-93BAE07B176B}"/>
          </ac:spMkLst>
        </pc:spChg>
        <pc:spChg chg="add mod">
          <ac:chgData name="Rebecca McEwan" userId="ff810c5d-fc8a-4cb6-9b96-8b31b958f764" providerId="ADAL" clId="{546D8EBF-B2C4-475D-951E-7B80E8BA0612}" dt="2025-02-11T05:25:19.263" v="4778"/>
          <ac:spMkLst>
            <pc:docMk/>
            <pc:sldMk cId="886532742" sldId="546"/>
            <ac:spMk id="19" creationId="{B89700F0-5ADF-4762-3675-F8AA8E0FF73A}"/>
          </ac:spMkLst>
        </pc:spChg>
        <pc:spChg chg="add mod">
          <ac:chgData name="Rebecca McEwan" userId="ff810c5d-fc8a-4cb6-9b96-8b31b958f764" providerId="ADAL" clId="{546D8EBF-B2C4-475D-951E-7B80E8BA0612}" dt="2025-02-11T05:25:19.263" v="4778"/>
          <ac:spMkLst>
            <pc:docMk/>
            <pc:sldMk cId="886532742" sldId="546"/>
            <ac:spMk id="20" creationId="{B55FB4A5-58DE-0586-7B92-C7FC5BC56A3B}"/>
          </ac:spMkLst>
        </pc:spChg>
        <pc:spChg chg="add mod">
          <ac:chgData name="Rebecca McEwan" userId="ff810c5d-fc8a-4cb6-9b96-8b31b958f764" providerId="ADAL" clId="{546D8EBF-B2C4-475D-951E-7B80E8BA0612}" dt="2025-02-11T05:25:19.263" v="4778"/>
          <ac:spMkLst>
            <pc:docMk/>
            <pc:sldMk cId="886532742" sldId="546"/>
            <ac:spMk id="21" creationId="{1D9B70ED-53AF-82B7-0FCE-923ED1E7F54A}"/>
          </ac:spMkLst>
        </pc:spChg>
        <pc:picChg chg="add mod">
          <ac:chgData name="Rebecca McEwan" userId="ff810c5d-fc8a-4cb6-9b96-8b31b958f764" providerId="ADAL" clId="{546D8EBF-B2C4-475D-951E-7B80E8BA0612}" dt="2025-02-11T05:25:19.263" v="4778"/>
          <ac:picMkLst>
            <pc:docMk/>
            <pc:sldMk cId="886532742" sldId="546"/>
            <ac:picMk id="22" creationId="{259EA45C-0DF3-AF5D-8E8C-2B2044FE2843}"/>
          </ac:picMkLst>
        </pc:picChg>
        <pc:picChg chg="add mod">
          <ac:chgData name="Rebecca McEwan" userId="ff810c5d-fc8a-4cb6-9b96-8b31b958f764" providerId="ADAL" clId="{546D8EBF-B2C4-475D-951E-7B80E8BA0612}" dt="2025-02-11T05:25:19.263" v="4778"/>
          <ac:picMkLst>
            <pc:docMk/>
            <pc:sldMk cId="886532742" sldId="546"/>
            <ac:picMk id="23" creationId="{9A9CA67F-45D5-0EB0-AAE5-AEF6A6168301}"/>
          </ac:picMkLst>
        </pc:picChg>
        <pc:picChg chg="add mod">
          <ac:chgData name="Rebecca McEwan" userId="ff810c5d-fc8a-4cb6-9b96-8b31b958f764" providerId="ADAL" clId="{546D8EBF-B2C4-475D-951E-7B80E8BA0612}" dt="2025-02-11T05:25:19.263" v="4778"/>
          <ac:picMkLst>
            <pc:docMk/>
            <pc:sldMk cId="886532742" sldId="546"/>
            <ac:picMk id="25" creationId="{F1E3F658-F8C5-8BBA-CFBB-FCA040F136C5}"/>
          </ac:picMkLst>
        </pc:picChg>
        <pc:picChg chg="add mod">
          <ac:chgData name="Rebecca McEwan" userId="ff810c5d-fc8a-4cb6-9b96-8b31b958f764" providerId="ADAL" clId="{546D8EBF-B2C4-475D-951E-7B80E8BA0612}" dt="2025-02-11T05:25:19.263" v="4778"/>
          <ac:picMkLst>
            <pc:docMk/>
            <pc:sldMk cId="886532742" sldId="546"/>
            <ac:picMk id="26" creationId="{10560251-5FF9-0A9E-C1C9-0F8778C5F725}"/>
          </ac:picMkLst>
        </pc:picChg>
      </pc:sldChg>
      <pc:sldChg chg="addSp delSp modSp add mod modClrScheme chgLayout modNotesTx">
        <pc:chgData name="Rebecca McEwan" userId="ff810c5d-fc8a-4cb6-9b96-8b31b958f764" providerId="ADAL" clId="{546D8EBF-B2C4-475D-951E-7B80E8BA0612}" dt="2025-02-11T03:49:17.778" v="4065" actId="20577"/>
        <pc:sldMkLst>
          <pc:docMk/>
          <pc:sldMk cId="2823174621" sldId="547"/>
        </pc:sldMkLst>
        <pc:spChg chg="mod ord">
          <ac:chgData name="Rebecca McEwan" userId="ff810c5d-fc8a-4cb6-9b96-8b31b958f764" providerId="ADAL" clId="{546D8EBF-B2C4-475D-951E-7B80E8BA0612}" dt="2025-02-11T02:36:06.183" v="3483" actId="700"/>
          <ac:spMkLst>
            <pc:docMk/>
            <pc:sldMk cId="2823174621" sldId="547"/>
            <ac:spMk id="2" creationId="{3879BA7E-F2EA-DE5D-FD87-43807BFB5F90}"/>
          </ac:spMkLst>
        </pc:spChg>
        <pc:picChg chg="add mod">
          <ac:chgData name="Rebecca McEwan" userId="ff810c5d-fc8a-4cb6-9b96-8b31b958f764" providerId="ADAL" clId="{546D8EBF-B2C4-475D-951E-7B80E8BA0612}" dt="2025-02-11T02:37:23.544" v="3487"/>
          <ac:picMkLst>
            <pc:docMk/>
            <pc:sldMk cId="2823174621" sldId="547"/>
            <ac:picMk id="6" creationId="{35F8F3F2-90A2-65E5-E836-D450D3CD44D0}"/>
          </ac:picMkLst>
        </pc:picChg>
      </pc:sldChg>
      <pc:sldChg chg="new del">
        <pc:chgData name="Rebecca McEwan" userId="ff810c5d-fc8a-4cb6-9b96-8b31b958f764" providerId="ADAL" clId="{546D8EBF-B2C4-475D-951E-7B80E8BA0612}" dt="2025-02-11T02:37:13.358" v="3485" actId="680"/>
        <pc:sldMkLst>
          <pc:docMk/>
          <pc:sldMk cId="909789221" sldId="548"/>
        </pc:sldMkLst>
      </pc:sldChg>
      <pc:sldMasterChg chg="delSldLayout">
        <pc:chgData name="Rebecca McEwan" userId="ff810c5d-fc8a-4cb6-9b96-8b31b958f764" providerId="ADAL" clId="{546D8EBF-B2C4-475D-951E-7B80E8BA0612}" dt="2025-02-11T01:41:33.987" v="688" actId="47"/>
        <pc:sldMasterMkLst>
          <pc:docMk/>
          <pc:sldMasterMk cId="1034081160" sldId="2147483648"/>
        </pc:sldMasterMkLst>
        <pc:sldLayoutChg chg="del">
          <pc:chgData name="Rebecca McEwan" userId="ff810c5d-fc8a-4cb6-9b96-8b31b958f764" providerId="ADAL" clId="{546D8EBF-B2C4-475D-951E-7B80E8BA0612}" dt="2025-02-11T01:41:33.008" v="687" actId="47"/>
          <pc:sldLayoutMkLst>
            <pc:docMk/>
            <pc:sldMasterMk cId="1034081160" sldId="2147483648"/>
            <pc:sldLayoutMk cId="5785893" sldId="2147483715"/>
          </pc:sldLayoutMkLst>
        </pc:sldLayoutChg>
        <pc:sldLayoutChg chg="del">
          <pc:chgData name="Rebecca McEwan" userId="ff810c5d-fc8a-4cb6-9b96-8b31b958f764" providerId="ADAL" clId="{546D8EBF-B2C4-475D-951E-7B80E8BA0612}" dt="2025-02-11T01:41:33.987" v="688" actId="47"/>
          <pc:sldLayoutMkLst>
            <pc:docMk/>
            <pc:sldMasterMk cId="1034081160" sldId="2147483648"/>
            <pc:sldLayoutMk cId="3843626782" sldId="2147483716"/>
          </pc:sldLayoutMkLst>
        </pc:sldLayoutChg>
      </pc:sldMasterChg>
    </pc:docChg>
  </pc:docChgLst>
  <pc:docChgLst>
    <pc:chgData name="Liz Heynes" userId="e5ff50d5-f39a-42f6-9e9f-e790bcc8c38d" providerId="ADAL" clId="{4F959B0D-C420-44D3-B7B7-C127C883D9F3}"/>
    <pc:docChg chg="custSel modSld modMainMaster">
      <pc:chgData name="Liz Heynes" userId="e5ff50d5-f39a-42f6-9e9f-e790bcc8c38d" providerId="ADAL" clId="{4F959B0D-C420-44D3-B7B7-C127C883D9F3}" dt="2025-02-12T04:46:16.686" v="195" actId="207"/>
      <pc:docMkLst>
        <pc:docMk/>
      </pc:docMkLst>
      <pc:sldChg chg="modNotesTx">
        <pc:chgData name="Liz Heynes" userId="e5ff50d5-f39a-42f6-9e9f-e790bcc8c38d" providerId="ADAL" clId="{4F959B0D-C420-44D3-B7B7-C127C883D9F3}" dt="2025-02-12T02:51:15.065" v="9" actId="2711"/>
        <pc:sldMkLst>
          <pc:docMk/>
          <pc:sldMk cId="1729348757" sldId="444"/>
        </pc:sldMkLst>
      </pc:sldChg>
      <pc:sldChg chg="modSp mod">
        <pc:chgData name="Liz Heynes" userId="e5ff50d5-f39a-42f6-9e9f-e790bcc8c38d" providerId="ADAL" clId="{4F959B0D-C420-44D3-B7B7-C127C883D9F3}" dt="2025-02-12T04:46:16.686" v="195" actId="207"/>
        <pc:sldMkLst>
          <pc:docMk/>
          <pc:sldMk cId="1760372344" sldId="468"/>
        </pc:sldMkLst>
        <pc:spChg chg="mod">
          <ac:chgData name="Liz Heynes" userId="e5ff50d5-f39a-42f6-9e9f-e790bcc8c38d" providerId="ADAL" clId="{4F959B0D-C420-44D3-B7B7-C127C883D9F3}" dt="2025-02-12T04:46:16.686" v="195" actId="207"/>
          <ac:spMkLst>
            <pc:docMk/>
            <pc:sldMk cId="1760372344" sldId="468"/>
            <ac:spMk id="3" creationId="{C8422955-3183-AB10-C635-D93E6CDC02E4}"/>
          </ac:spMkLst>
        </pc:spChg>
      </pc:sldChg>
      <pc:sldChg chg="modSp mod">
        <pc:chgData name="Liz Heynes" userId="e5ff50d5-f39a-42f6-9e9f-e790bcc8c38d" providerId="ADAL" clId="{4F959B0D-C420-44D3-B7B7-C127C883D9F3}" dt="2025-02-12T02:54:42.974" v="31" actId="1035"/>
        <pc:sldMkLst>
          <pc:docMk/>
          <pc:sldMk cId="1428149726" sldId="475"/>
        </pc:sldMkLst>
        <pc:spChg chg="mod">
          <ac:chgData name="Liz Heynes" userId="e5ff50d5-f39a-42f6-9e9f-e790bcc8c38d" providerId="ADAL" clId="{4F959B0D-C420-44D3-B7B7-C127C883D9F3}" dt="2025-02-12T02:54:25.475" v="21" actId="1076"/>
          <ac:spMkLst>
            <pc:docMk/>
            <pc:sldMk cId="1428149726" sldId="475"/>
            <ac:spMk id="7" creationId="{F2DFD969-3D32-2F47-12E7-496F3810BD9A}"/>
          </ac:spMkLst>
        </pc:spChg>
        <pc:spChg chg="mod">
          <ac:chgData name="Liz Heynes" userId="e5ff50d5-f39a-42f6-9e9f-e790bcc8c38d" providerId="ADAL" clId="{4F959B0D-C420-44D3-B7B7-C127C883D9F3}" dt="2025-02-12T02:54:42.974" v="31" actId="1035"/>
          <ac:spMkLst>
            <pc:docMk/>
            <pc:sldMk cId="1428149726" sldId="475"/>
            <ac:spMk id="9" creationId="{0B5CCC74-34D5-F37C-C16B-C4763D883AF4}"/>
          </ac:spMkLst>
        </pc:spChg>
      </pc:sldChg>
      <pc:sldChg chg="addSp delSp modSp mod modNotesTx">
        <pc:chgData name="Liz Heynes" userId="e5ff50d5-f39a-42f6-9e9f-e790bcc8c38d" providerId="ADAL" clId="{4F959B0D-C420-44D3-B7B7-C127C883D9F3}" dt="2025-02-12T02:56:48.763" v="192" actId="1035"/>
        <pc:sldMkLst>
          <pc:docMk/>
          <pc:sldMk cId="3539524888" sldId="493"/>
        </pc:sldMkLst>
        <pc:spChg chg="mod">
          <ac:chgData name="Liz Heynes" userId="e5ff50d5-f39a-42f6-9e9f-e790bcc8c38d" providerId="ADAL" clId="{4F959B0D-C420-44D3-B7B7-C127C883D9F3}" dt="2025-02-12T02:56:08.506" v="40" actId="1076"/>
          <ac:spMkLst>
            <pc:docMk/>
            <pc:sldMk cId="3539524888" sldId="493"/>
            <ac:spMk id="6" creationId="{BBF5A6A5-2FD3-0B0A-7615-424349681AC4}"/>
          </ac:spMkLst>
        </pc:spChg>
        <pc:spChg chg="mod">
          <ac:chgData name="Liz Heynes" userId="e5ff50d5-f39a-42f6-9e9f-e790bcc8c38d" providerId="ADAL" clId="{4F959B0D-C420-44D3-B7B7-C127C883D9F3}" dt="2025-02-12T02:55:52.964" v="35" actId="20577"/>
          <ac:spMkLst>
            <pc:docMk/>
            <pc:sldMk cId="3539524888" sldId="493"/>
            <ac:spMk id="20" creationId="{72A61D4C-12FB-CB45-94B1-D926DD62123A}"/>
          </ac:spMkLst>
        </pc:spChg>
        <pc:spChg chg="mod">
          <ac:chgData name="Liz Heynes" userId="e5ff50d5-f39a-42f6-9e9f-e790bcc8c38d" providerId="ADAL" clId="{4F959B0D-C420-44D3-B7B7-C127C883D9F3}" dt="2025-02-12T02:56:02.395" v="38" actId="1076"/>
          <ac:spMkLst>
            <pc:docMk/>
            <pc:sldMk cId="3539524888" sldId="493"/>
            <ac:spMk id="21" creationId="{1FBEC4BF-C8A8-4E41-A7B5-A806F55A7670}"/>
          </ac:spMkLst>
        </pc:spChg>
        <pc:spChg chg="mod">
          <ac:chgData name="Liz Heynes" userId="e5ff50d5-f39a-42f6-9e9f-e790bcc8c38d" providerId="ADAL" clId="{4F959B0D-C420-44D3-B7B7-C127C883D9F3}" dt="2025-02-12T02:56:05.296" v="39" actId="1076"/>
          <ac:spMkLst>
            <pc:docMk/>
            <pc:sldMk cId="3539524888" sldId="493"/>
            <ac:spMk id="23" creationId="{340F8334-8658-CE4B-90F2-585D85B93D0A}"/>
          </ac:spMkLst>
        </pc:spChg>
        <pc:picChg chg="add mod">
          <ac:chgData name="Liz Heynes" userId="e5ff50d5-f39a-42f6-9e9f-e790bcc8c38d" providerId="ADAL" clId="{4F959B0D-C420-44D3-B7B7-C127C883D9F3}" dt="2025-02-12T02:56:48.763" v="192" actId="1035"/>
          <ac:picMkLst>
            <pc:docMk/>
            <pc:sldMk cId="3539524888" sldId="493"/>
            <ac:picMk id="2" creationId="{3554D889-7515-7F34-4648-5B835B34CDC0}"/>
          </ac:picMkLst>
        </pc:picChg>
      </pc:sldChg>
      <pc:sldChg chg="modNotesTx">
        <pc:chgData name="Liz Heynes" userId="e5ff50d5-f39a-42f6-9e9f-e790bcc8c38d" providerId="ADAL" clId="{4F959B0D-C420-44D3-B7B7-C127C883D9F3}" dt="2025-02-12T02:51:04.918" v="8" actId="2711"/>
        <pc:sldMkLst>
          <pc:docMk/>
          <pc:sldMk cId="3980014215" sldId="519"/>
        </pc:sldMkLst>
      </pc:sldChg>
      <pc:sldChg chg="modNotesTx">
        <pc:chgData name="Liz Heynes" userId="e5ff50d5-f39a-42f6-9e9f-e790bcc8c38d" providerId="ADAL" clId="{4F959B0D-C420-44D3-B7B7-C127C883D9F3}" dt="2025-02-12T02:50:48.794" v="6" actId="20577"/>
        <pc:sldMkLst>
          <pc:docMk/>
          <pc:sldMk cId="1270003828" sldId="544"/>
        </pc:sldMkLst>
      </pc:sldChg>
      <pc:sldChg chg="modNotesTx">
        <pc:chgData name="Liz Heynes" userId="e5ff50d5-f39a-42f6-9e9f-e790bcc8c38d" providerId="ADAL" clId="{4F959B0D-C420-44D3-B7B7-C127C883D9F3}" dt="2025-02-12T02:50:58.798" v="7" actId="2711"/>
        <pc:sldMkLst>
          <pc:docMk/>
          <pc:sldMk cId="2171245661" sldId="545"/>
        </pc:sldMkLst>
      </pc:sldChg>
      <pc:sldChg chg="modNotesTx">
        <pc:chgData name="Liz Heynes" userId="e5ff50d5-f39a-42f6-9e9f-e790bcc8c38d" providerId="ADAL" clId="{4F959B0D-C420-44D3-B7B7-C127C883D9F3}" dt="2025-02-12T02:51:25.788" v="10" actId="2711"/>
        <pc:sldMkLst>
          <pc:docMk/>
          <pc:sldMk cId="886532742" sldId="546"/>
        </pc:sldMkLst>
      </pc:sldChg>
      <pc:sldMasterChg chg="delSp mod modSldLayout">
        <pc:chgData name="Liz Heynes" userId="e5ff50d5-f39a-42f6-9e9f-e790bcc8c38d" providerId="ADAL" clId="{4F959B0D-C420-44D3-B7B7-C127C883D9F3}" dt="2025-02-12T02:54:57.206" v="33" actId="1035"/>
        <pc:sldMasterMkLst>
          <pc:docMk/>
          <pc:sldMasterMk cId="1034081160" sldId="2147483648"/>
        </pc:sldMasterMkLst>
        <pc:sldLayoutChg chg="modSp mod">
          <pc:chgData name="Liz Heynes" userId="e5ff50d5-f39a-42f6-9e9f-e790bcc8c38d" providerId="ADAL" clId="{4F959B0D-C420-44D3-B7B7-C127C883D9F3}" dt="2025-02-12T02:52:48.739" v="14" actId="20577"/>
          <pc:sldLayoutMkLst>
            <pc:docMk/>
            <pc:sldMasterMk cId="1034081160" sldId="2147483648"/>
            <pc:sldLayoutMk cId="488055856" sldId="2147483694"/>
          </pc:sldLayoutMkLst>
          <pc:spChg chg="mod">
            <ac:chgData name="Liz Heynes" userId="e5ff50d5-f39a-42f6-9e9f-e790bcc8c38d" providerId="ADAL" clId="{4F959B0D-C420-44D3-B7B7-C127C883D9F3}" dt="2025-02-12T02:52:48.739" v="14" actId="20577"/>
            <ac:spMkLst>
              <pc:docMk/>
              <pc:sldMasterMk cId="1034081160" sldId="2147483648"/>
              <pc:sldLayoutMk cId="488055856" sldId="2147483694"/>
              <ac:spMk id="17" creationId="{22F85D8F-A1AF-2A4F-9525-1AEF42CA625B}"/>
            </ac:spMkLst>
          </pc:spChg>
        </pc:sldLayoutChg>
        <pc:sldLayoutChg chg="modSp mod">
          <pc:chgData name="Liz Heynes" userId="e5ff50d5-f39a-42f6-9e9f-e790bcc8c38d" providerId="ADAL" clId="{4F959B0D-C420-44D3-B7B7-C127C883D9F3}" dt="2025-02-12T02:54:57.206" v="33" actId="1035"/>
          <pc:sldLayoutMkLst>
            <pc:docMk/>
            <pc:sldMasterMk cId="1034081160" sldId="2147483648"/>
            <pc:sldLayoutMk cId="227788202" sldId="2147483705"/>
          </pc:sldLayoutMkLst>
          <pc:spChg chg="mod">
            <ac:chgData name="Liz Heynes" userId="e5ff50d5-f39a-42f6-9e9f-e790bcc8c38d" providerId="ADAL" clId="{4F959B0D-C420-44D3-B7B7-C127C883D9F3}" dt="2025-02-12T02:54:57.206" v="33" actId="1035"/>
            <ac:spMkLst>
              <pc:docMk/>
              <pc:sldMasterMk cId="1034081160" sldId="2147483648"/>
              <pc:sldLayoutMk cId="227788202" sldId="2147483705"/>
              <ac:spMk id="2" creationId="{7CBB3CFC-8D32-10B5-3C27-3B863DF173C9}"/>
            </ac:spMkLst>
          </pc:spChg>
        </pc:sldLayoutChg>
        <pc:sldLayoutChg chg="modSp mod">
          <pc:chgData name="Liz Heynes" userId="e5ff50d5-f39a-42f6-9e9f-e790bcc8c38d" providerId="ADAL" clId="{4F959B0D-C420-44D3-B7B7-C127C883D9F3}" dt="2025-02-12T02:54:13.577" v="20" actId="1035"/>
          <pc:sldLayoutMkLst>
            <pc:docMk/>
            <pc:sldMasterMk cId="1034081160" sldId="2147483648"/>
            <pc:sldLayoutMk cId="546274618" sldId="2147483718"/>
          </pc:sldLayoutMkLst>
          <pc:spChg chg="mod">
            <ac:chgData name="Liz Heynes" userId="e5ff50d5-f39a-42f6-9e9f-e790bcc8c38d" providerId="ADAL" clId="{4F959B0D-C420-44D3-B7B7-C127C883D9F3}" dt="2025-02-12T02:54:13.577" v="20" actId="1035"/>
            <ac:spMkLst>
              <pc:docMk/>
              <pc:sldMasterMk cId="1034081160" sldId="2147483648"/>
              <pc:sldLayoutMk cId="546274618" sldId="2147483718"/>
              <ac:spMk id="12" creationId="{DA639C94-288D-5EC0-6E22-6F6970C0AE21}"/>
            </ac:spMkLst>
          </pc:spChg>
        </pc:sldLayoutChg>
      </pc:sldMasterChg>
    </pc:docChg>
  </pc:docChgLst>
  <pc:docChgLst>
    <pc:chgData name="Kerrie Shanahan" userId="ae473d9f-76e9-476f-892f-2674ea963afc" providerId="ADAL" clId="{7B8431B5-91C3-4EFD-9F9B-F7FABC24C7F4}"/>
    <pc:docChg chg="modSld">
      <pc:chgData name="Kerrie Shanahan" userId="ae473d9f-76e9-476f-892f-2674ea963afc" providerId="ADAL" clId="{7B8431B5-91C3-4EFD-9F9B-F7FABC24C7F4}" dt="2025-03-11T03:51:57.038" v="216" actId="113"/>
      <pc:docMkLst>
        <pc:docMk/>
      </pc:docMkLst>
      <pc:sldChg chg="modSp">
        <pc:chgData name="Kerrie Shanahan" userId="ae473d9f-76e9-476f-892f-2674ea963afc" providerId="ADAL" clId="{7B8431B5-91C3-4EFD-9F9B-F7FABC24C7F4}" dt="2025-03-03T03:13:57.211" v="82" actId="20577"/>
        <pc:sldMkLst>
          <pc:docMk/>
          <pc:sldMk cId="123742003" sldId="440"/>
        </pc:sldMkLst>
        <pc:spChg chg="mod">
          <ac:chgData name="Kerrie Shanahan" userId="ae473d9f-76e9-476f-892f-2674ea963afc" providerId="ADAL" clId="{7B8431B5-91C3-4EFD-9F9B-F7FABC24C7F4}" dt="2025-03-03T03:13:57.211" v="82" actId="20577"/>
          <ac:spMkLst>
            <pc:docMk/>
            <pc:sldMk cId="123742003" sldId="440"/>
            <ac:spMk id="2" creationId="{9D642D98-FA5F-012C-E039-09FE4C546D7A}"/>
          </ac:spMkLst>
        </pc:spChg>
      </pc:sldChg>
      <pc:sldChg chg="modSp mod">
        <pc:chgData name="Kerrie Shanahan" userId="ae473d9f-76e9-476f-892f-2674ea963afc" providerId="ADAL" clId="{7B8431B5-91C3-4EFD-9F9B-F7FABC24C7F4}" dt="2025-03-03T03:16:47.398" v="108" actId="13244"/>
        <pc:sldMkLst>
          <pc:docMk/>
          <pc:sldMk cId="1729348757" sldId="444"/>
        </pc:sldMkLst>
        <pc:spChg chg="mod">
          <ac:chgData name="Kerrie Shanahan" userId="ae473d9f-76e9-476f-892f-2674ea963afc" providerId="ADAL" clId="{7B8431B5-91C3-4EFD-9F9B-F7FABC24C7F4}" dt="2025-03-03T03:12:32.933" v="33" actId="20577"/>
          <ac:spMkLst>
            <pc:docMk/>
            <pc:sldMk cId="1729348757" sldId="444"/>
            <ac:spMk id="2" creationId="{8B4C50A8-99D4-9C4E-8D74-2C010FA2CFBC}"/>
          </ac:spMkLst>
        </pc:spChg>
        <pc:spChg chg="ord">
          <ac:chgData name="Kerrie Shanahan" userId="ae473d9f-76e9-476f-892f-2674ea963afc" providerId="ADAL" clId="{7B8431B5-91C3-4EFD-9F9B-F7FABC24C7F4}" dt="2025-03-03T03:15:48.531" v="98" actId="13244"/>
          <ac:spMkLst>
            <pc:docMk/>
            <pc:sldMk cId="1729348757" sldId="444"/>
            <ac:spMk id="7" creationId="{483AB888-EDC3-8076-740C-D5334E57B9D1}"/>
          </ac:spMkLst>
        </pc:spChg>
        <pc:picChg chg="mod ord">
          <ac:chgData name="Kerrie Shanahan" userId="ae473d9f-76e9-476f-892f-2674ea963afc" providerId="ADAL" clId="{7B8431B5-91C3-4EFD-9F9B-F7FABC24C7F4}" dt="2025-03-03T03:16:43.305" v="107" actId="13244"/>
          <ac:picMkLst>
            <pc:docMk/>
            <pc:sldMk cId="1729348757" sldId="444"/>
            <ac:picMk id="3" creationId="{103E7B17-87DC-B586-12D6-A6AAE34903FF}"/>
          </ac:picMkLst>
        </pc:picChg>
        <pc:picChg chg="mod ord">
          <ac:chgData name="Kerrie Shanahan" userId="ae473d9f-76e9-476f-892f-2674ea963afc" providerId="ADAL" clId="{7B8431B5-91C3-4EFD-9F9B-F7FABC24C7F4}" dt="2025-03-03T03:16:39.692" v="106" actId="13244"/>
          <ac:picMkLst>
            <pc:docMk/>
            <pc:sldMk cId="1729348757" sldId="444"/>
            <ac:picMk id="4" creationId="{B5746FBC-4F3C-6629-955A-EA8F6DCE91DF}"/>
          </ac:picMkLst>
        </pc:picChg>
        <pc:picChg chg="mod">
          <ac:chgData name="Kerrie Shanahan" userId="ae473d9f-76e9-476f-892f-2674ea963afc" providerId="ADAL" clId="{7B8431B5-91C3-4EFD-9F9B-F7FABC24C7F4}" dt="2025-03-03T03:15:22.474" v="94" actId="962"/>
          <ac:picMkLst>
            <pc:docMk/>
            <pc:sldMk cId="1729348757" sldId="444"/>
            <ac:picMk id="5" creationId="{33BA2E43-3581-7F40-A2D9-152BC641BB28}"/>
          </ac:picMkLst>
        </pc:picChg>
        <pc:picChg chg="mod ord">
          <ac:chgData name="Kerrie Shanahan" userId="ae473d9f-76e9-476f-892f-2674ea963afc" providerId="ADAL" clId="{7B8431B5-91C3-4EFD-9F9B-F7FABC24C7F4}" dt="2025-03-03T03:16:35.820" v="105" actId="13244"/>
          <ac:picMkLst>
            <pc:docMk/>
            <pc:sldMk cId="1729348757" sldId="444"/>
            <ac:picMk id="6" creationId="{FF2A41AF-B5FD-AC48-9ECC-B2EFFDB0575F}"/>
          </ac:picMkLst>
        </pc:picChg>
        <pc:picChg chg="mod ord">
          <ac:chgData name="Kerrie Shanahan" userId="ae473d9f-76e9-476f-892f-2674ea963afc" providerId="ADAL" clId="{7B8431B5-91C3-4EFD-9F9B-F7FABC24C7F4}" dt="2025-03-03T03:16:47.398" v="108" actId="13244"/>
          <ac:picMkLst>
            <pc:docMk/>
            <pc:sldMk cId="1729348757" sldId="444"/>
            <ac:picMk id="8" creationId="{2354BD3A-F9E5-3D4F-8799-E50CA84D63CB}"/>
          </ac:picMkLst>
        </pc:picChg>
        <pc:picChg chg="mod">
          <ac:chgData name="Kerrie Shanahan" userId="ae473d9f-76e9-476f-892f-2674ea963afc" providerId="ADAL" clId="{7B8431B5-91C3-4EFD-9F9B-F7FABC24C7F4}" dt="2025-03-03T03:15:45.126" v="97" actId="962"/>
          <ac:picMkLst>
            <pc:docMk/>
            <pc:sldMk cId="1729348757" sldId="444"/>
            <ac:picMk id="9" creationId="{33A65AD8-3110-174E-BDA2-2BB3DA5C1606}"/>
          </ac:picMkLst>
        </pc:picChg>
      </pc:sldChg>
      <pc:sldChg chg="modSp">
        <pc:chgData name="Kerrie Shanahan" userId="ae473d9f-76e9-476f-892f-2674ea963afc" providerId="ADAL" clId="{7B8431B5-91C3-4EFD-9F9B-F7FABC24C7F4}" dt="2025-03-03T03:13:46.078" v="74" actId="20577"/>
        <pc:sldMkLst>
          <pc:docMk/>
          <pc:sldMk cId="811543282" sldId="463"/>
        </pc:sldMkLst>
        <pc:spChg chg="mod">
          <ac:chgData name="Kerrie Shanahan" userId="ae473d9f-76e9-476f-892f-2674ea963afc" providerId="ADAL" clId="{7B8431B5-91C3-4EFD-9F9B-F7FABC24C7F4}" dt="2025-03-03T03:13:46.078" v="74" actId="20577"/>
          <ac:spMkLst>
            <pc:docMk/>
            <pc:sldMk cId="811543282" sldId="463"/>
            <ac:spMk id="3" creationId="{53AA2EFB-1DC4-4A42-9504-953375956FB8}"/>
          </ac:spMkLst>
        </pc:spChg>
      </pc:sldChg>
      <pc:sldChg chg="modSp mod">
        <pc:chgData name="Kerrie Shanahan" userId="ae473d9f-76e9-476f-892f-2674ea963afc" providerId="ADAL" clId="{7B8431B5-91C3-4EFD-9F9B-F7FABC24C7F4}" dt="2025-03-03T03:20:40.574" v="151"/>
        <pc:sldMkLst>
          <pc:docMk/>
          <pc:sldMk cId="4106526466" sldId="464"/>
        </pc:sldMkLst>
        <pc:spChg chg="mod ord">
          <ac:chgData name="Kerrie Shanahan" userId="ae473d9f-76e9-476f-892f-2674ea963afc" providerId="ADAL" clId="{7B8431B5-91C3-4EFD-9F9B-F7FABC24C7F4}" dt="2025-03-03T03:20:37.118" v="150"/>
          <ac:spMkLst>
            <pc:docMk/>
            <pc:sldMk cId="4106526466" sldId="464"/>
            <ac:spMk id="2" creationId="{154A6F20-7659-8080-22F6-EFCFB57824C5}"/>
          </ac:spMkLst>
        </pc:spChg>
        <pc:spChg chg="ord">
          <ac:chgData name="Kerrie Shanahan" userId="ae473d9f-76e9-476f-892f-2674ea963afc" providerId="ADAL" clId="{7B8431B5-91C3-4EFD-9F9B-F7FABC24C7F4}" dt="2025-03-03T03:20:40.574" v="151"/>
          <ac:spMkLst>
            <pc:docMk/>
            <pc:sldMk cId="4106526466" sldId="464"/>
            <ac:spMk id="7" creationId="{E9DF7452-ECCC-C246-BC35-123CE0B8C09A}"/>
          </ac:spMkLst>
        </pc:spChg>
      </pc:sldChg>
      <pc:sldChg chg="modSp mod">
        <pc:chgData name="Kerrie Shanahan" userId="ae473d9f-76e9-476f-892f-2674ea963afc" providerId="ADAL" clId="{7B8431B5-91C3-4EFD-9F9B-F7FABC24C7F4}" dt="2025-03-03T03:18:26.643" v="121"/>
        <pc:sldMkLst>
          <pc:docMk/>
          <pc:sldMk cId="3435537570" sldId="466"/>
        </pc:sldMkLst>
        <pc:spChg chg="mod ord">
          <ac:chgData name="Kerrie Shanahan" userId="ae473d9f-76e9-476f-892f-2674ea963afc" providerId="ADAL" clId="{7B8431B5-91C3-4EFD-9F9B-F7FABC24C7F4}" dt="2025-03-03T03:18:26.643" v="121"/>
          <ac:spMkLst>
            <pc:docMk/>
            <pc:sldMk cId="3435537570" sldId="466"/>
            <ac:spMk id="2" creationId="{83427020-A72D-C848-7264-55DEE8402730}"/>
          </ac:spMkLst>
        </pc:spChg>
        <pc:graphicFrameChg chg="modGraphic">
          <ac:chgData name="Kerrie Shanahan" userId="ae473d9f-76e9-476f-892f-2674ea963afc" providerId="ADAL" clId="{7B8431B5-91C3-4EFD-9F9B-F7FABC24C7F4}" dt="2025-03-03T03:14:17.771" v="83" actId="13238"/>
          <ac:graphicFrameMkLst>
            <pc:docMk/>
            <pc:sldMk cId="3435537570" sldId="466"/>
            <ac:graphicFrameMk id="3" creationId="{08E01FFA-0242-504D-85F7-1A8CAD895916}"/>
          </ac:graphicFrameMkLst>
        </pc:graphicFrameChg>
      </pc:sldChg>
      <pc:sldChg chg="modSp mod">
        <pc:chgData name="Kerrie Shanahan" userId="ae473d9f-76e9-476f-892f-2674ea963afc" providerId="ADAL" clId="{7B8431B5-91C3-4EFD-9F9B-F7FABC24C7F4}" dt="2025-03-03T03:18:44.445" v="128" actId="962"/>
        <pc:sldMkLst>
          <pc:docMk/>
          <pc:sldMk cId="3799282133" sldId="467"/>
        </pc:sldMkLst>
        <pc:spChg chg="ord">
          <ac:chgData name="Kerrie Shanahan" userId="ae473d9f-76e9-476f-892f-2674ea963afc" providerId="ADAL" clId="{7B8431B5-91C3-4EFD-9F9B-F7FABC24C7F4}" dt="2025-03-03T03:18:38.545" v="126" actId="13244"/>
          <ac:spMkLst>
            <pc:docMk/>
            <pc:sldMk cId="3799282133" sldId="467"/>
            <ac:spMk id="2" creationId="{3C917CAA-B825-714B-9E85-002BCF2DF2F1}"/>
          </ac:spMkLst>
        </pc:spChg>
        <pc:spChg chg="mod">
          <ac:chgData name="Kerrie Shanahan" userId="ae473d9f-76e9-476f-892f-2674ea963afc" providerId="ADAL" clId="{7B8431B5-91C3-4EFD-9F9B-F7FABC24C7F4}" dt="2025-03-03T03:18:43.017" v="127" actId="962"/>
          <ac:spMkLst>
            <pc:docMk/>
            <pc:sldMk cId="3799282133" sldId="467"/>
            <ac:spMk id="4" creationId="{172C65A8-63F5-A347-B913-057628D4D4CB}"/>
          </ac:spMkLst>
        </pc:spChg>
        <pc:spChg chg="mod">
          <ac:chgData name="Kerrie Shanahan" userId="ae473d9f-76e9-476f-892f-2674ea963afc" providerId="ADAL" clId="{7B8431B5-91C3-4EFD-9F9B-F7FABC24C7F4}" dt="2025-03-03T03:18:44.445" v="128" actId="962"/>
          <ac:spMkLst>
            <pc:docMk/>
            <pc:sldMk cId="3799282133" sldId="467"/>
            <ac:spMk id="5" creationId="{1A1CB737-F01B-EE4F-B146-EE06365C80D1}"/>
          </ac:spMkLst>
        </pc:spChg>
        <pc:spChg chg="mod ord">
          <ac:chgData name="Kerrie Shanahan" userId="ae473d9f-76e9-476f-892f-2674ea963afc" providerId="ADAL" clId="{7B8431B5-91C3-4EFD-9F9B-F7FABC24C7F4}" dt="2025-03-03T03:18:35.195" v="125"/>
          <ac:spMkLst>
            <pc:docMk/>
            <pc:sldMk cId="3799282133" sldId="467"/>
            <ac:spMk id="6" creationId="{FA3C55D4-EF1D-C1E9-DA19-6D35F01B22BF}"/>
          </ac:spMkLst>
        </pc:spChg>
      </pc:sldChg>
      <pc:sldChg chg="modSp mod">
        <pc:chgData name="Kerrie Shanahan" userId="ae473d9f-76e9-476f-892f-2674ea963afc" providerId="ADAL" clId="{7B8431B5-91C3-4EFD-9F9B-F7FABC24C7F4}" dt="2025-03-03T03:18:50.549" v="129"/>
        <pc:sldMkLst>
          <pc:docMk/>
          <pc:sldMk cId="1760372344" sldId="468"/>
        </pc:sldMkLst>
        <pc:spChg chg="mod ord">
          <ac:chgData name="Kerrie Shanahan" userId="ae473d9f-76e9-476f-892f-2674ea963afc" providerId="ADAL" clId="{7B8431B5-91C3-4EFD-9F9B-F7FABC24C7F4}" dt="2025-03-03T03:18:50.549" v="129"/>
          <ac:spMkLst>
            <pc:docMk/>
            <pc:sldMk cId="1760372344" sldId="468"/>
            <ac:spMk id="3" creationId="{C8422955-3183-AB10-C635-D93E6CDC02E4}"/>
          </ac:spMkLst>
        </pc:spChg>
      </pc:sldChg>
      <pc:sldChg chg="modSp mod">
        <pc:chgData name="Kerrie Shanahan" userId="ae473d9f-76e9-476f-892f-2674ea963afc" providerId="ADAL" clId="{7B8431B5-91C3-4EFD-9F9B-F7FABC24C7F4}" dt="2025-03-03T03:18:55.407" v="130"/>
        <pc:sldMkLst>
          <pc:docMk/>
          <pc:sldMk cId="1255986760" sldId="469"/>
        </pc:sldMkLst>
        <pc:spChg chg="mod ord">
          <ac:chgData name="Kerrie Shanahan" userId="ae473d9f-76e9-476f-892f-2674ea963afc" providerId="ADAL" clId="{7B8431B5-91C3-4EFD-9F9B-F7FABC24C7F4}" dt="2025-03-03T03:18:55.407" v="130"/>
          <ac:spMkLst>
            <pc:docMk/>
            <pc:sldMk cId="1255986760" sldId="469"/>
            <ac:spMk id="2" creationId="{84070D3F-4CBE-DD96-74F4-CC83CA0D6DED}"/>
          </ac:spMkLst>
        </pc:spChg>
      </pc:sldChg>
      <pc:sldChg chg="modSp mod">
        <pc:chgData name="Kerrie Shanahan" userId="ae473d9f-76e9-476f-892f-2674ea963afc" providerId="ADAL" clId="{7B8431B5-91C3-4EFD-9F9B-F7FABC24C7F4}" dt="2025-03-03T03:18:59.780" v="131"/>
        <pc:sldMkLst>
          <pc:docMk/>
          <pc:sldMk cId="33849317" sldId="470"/>
        </pc:sldMkLst>
        <pc:spChg chg="mod ord">
          <ac:chgData name="Kerrie Shanahan" userId="ae473d9f-76e9-476f-892f-2674ea963afc" providerId="ADAL" clId="{7B8431B5-91C3-4EFD-9F9B-F7FABC24C7F4}" dt="2025-03-03T03:18:59.780" v="131"/>
          <ac:spMkLst>
            <pc:docMk/>
            <pc:sldMk cId="33849317" sldId="470"/>
            <ac:spMk id="2" creationId="{8DCE6DB4-852F-747B-88F5-2DBD711D1D13}"/>
          </ac:spMkLst>
        </pc:spChg>
      </pc:sldChg>
      <pc:sldChg chg="modSp mod">
        <pc:chgData name="Kerrie Shanahan" userId="ae473d9f-76e9-476f-892f-2674ea963afc" providerId="ADAL" clId="{7B8431B5-91C3-4EFD-9F9B-F7FABC24C7F4}" dt="2025-03-03T03:19:04.445" v="132"/>
        <pc:sldMkLst>
          <pc:docMk/>
          <pc:sldMk cId="1820075087" sldId="471"/>
        </pc:sldMkLst>
        <pc:spChg chg="mod ord">
          <ac:chgData name="Kerrie Shanahan" userId="ae473d9f-76e9-476f-892f-2674ea963afc" providerId="ADAL" clId="{7B8431B5-91C3-4EFD-9F9B-F7FABC24C7F4}" dt="2025-03-03T03:19:04.445" v="132"/>
          <ac:spMkLst>
            <pc:docMk/>
            <pc:sldMk cId="1820075087" sldId="471"/>
            <ac:spMk id="3" creationId="{6116727C-2317-0C04-DF23-D5704086A47F}"/>
          </ac:spMkLst>
        </pc:spChg>
      </pc:sldChg>
      <pc:sldChg chg="modSp">
        <pc:chgData name="Kerrie Shanahan" userId="ae473d9f-76e9-476f-892f-2674ea963afc" providerId="ADAL" clId="{7B8431B5-91C3-4EFD-9F9B-F7FABC24C7F4}" dt="2025-03-03T03:12:37.020" v="35" actId="20577"/>
        <pc:sldMkLst>
          <pc:docMk/>
          <pc:sldMk cId="1428149726" sldId="475"/>
        </pc:sldMkLst>
        <pc:spChg chg="mod">
          <ac:chgData name="Kerrie Shanahan" userId="ae473d9f-76e9-476f-892f-2674ea963afc" providerId="ADAL" clId="{7B8431B5-91C3-4EFD-9F9B-F7FABC24C7F4}" dt="2025-03-03T03:12:37.020" v="35" actId="20577"/>
          <ac:spMkLst>
            <pc:docMk/>
            <pc:sldMk cId="1428149726" sldId="475"/>
            <ac:spMk id="2" creationId="{C6E45A55-CEB3-3D43-B6BD-FB6123A2983E}"/>
          </ac:spMkLst>
        </pc:spChg>
      </pc:sldChg>
      <pc:sldChg chg="modSp mod">
        <pc:chgData name="Kerrie Shanahan" userId="ae473d9f-76e9-476f-892f-2674ea963afc" providerId="ADAL" clId="{7B8431B5-91C3-4EFD-9F9B-F7FABC24C7F4}" dt="2025-03-03T03:17:08.785" v="110" actId="962"/>
        <pc:sldMkLst>
          <pc:docMk/>
          <pc:sldMk cId="202420733" sldId="485"/>
        </pc:sldMkLst>
        <pc:spChg chg="mod ord">
          <ac:chgData name="Kerrie Shanahan" userId="ae473d9f-76e9-476f-892f-2674ea963afc" providerId="ADAL" clId="{7B8431B5-91C3-4EFD-9F9B-F7FABC24C7F4}" dt="2025-03-03T03:16:54.551" v="109"/>
          <ac:spMkLst>
            <pc:docMk/>
            <pc:sldMk cId="202420733" sldId="485"/>
            <ac:spMk id="5" creationId="{009C14E0-CED7-F1C3-4022-C4B0BF9B3AA4}"/>
          </ac:spMkLst>
        </pc:spChg>
        <pc:picChg chg="mod">
          <ac:chgData name="Kerrie Shanahan" userId="ae473d9f-76e9-476f-892f-2674ea963afc" providerId="ADAL" clId="{7B8431B5-91C3-4EFD-9F9B-F7FABC24C7F4}" dt="2025-03-03T03:17:08.785" v="110" actId="962"/>
          <ac:picMkLst>
            <pc:docMk/>
            <pc:sldMk cId="202420733" sldId="485"/>
            <ac:picMk id="2" creationId="{15ECFB37-D6C5-F34F-AFD3-233779850918}"/>
          </ac:picMkLst>
        </pc:picChg>
      </pc:sldChg>
      <pc:sldChg chg="modSp mod">
        <pc:chgData name="Kerrie Shanahan" userId="ae473d9f-76e9-476f-892f-2674ea963afc" providerId="ADAL" clId="{7B8431B5-91C3-4EFD-9F9B-F7FABC24C7F4}" dt="2025-03-03T03:20:09.864" v="146" actId="962"/>
        <pc:sldMkLst>
          <pc:docMk/>
          <pc:sldMk cId="3539524888" sldId="493"/>
        </pc:sldMkLst>
        <pc:spChg chg="mod">
          <ac:chgData name="Kerrie Shanahan" userId="ae473d9f-76e9-476f-892f-2674ea963afc" providerId="ADAL" clId="{7B8431B5-91C3-4EFD-9F9B-F7FABC24C7F4}" dt="2025-03-03T03:19:25.804" v="137" actId="962"/>
          <ac:spMkLst>
            <pc:docMk/>
            <pc:sldMk cId="3539524888" sldId="493"/>
            <ac:spMk id="6" creationId="{BBF5A6A5-2FD3-0B0A-7615-424349681AC4}"/>
          </ac:spMkLst>
        </pc:spChg>
        <pc:spChg chg="mod">
          <ac:chgData name="Kerrie Shanahan" userId="ae473d9f-76e9-476f-892f-2674ea963afc" providerId="ADAL" clId="{7B8431B5-91C3-4EFD-9F9B-F7FABC24C7F4}" dt="2025-03-03T03:19:37.609" v="139" actId="962"/>
          <ac:spMkLst>
            <pc:docMk/>
            <pc:sldMk cId="3539524888" sldId="493"/>
            <ac:spMk id="11" creationId="{EC23700A-F777-F602-1B43-A761F9D0D6AA}"/>
          </ac:spMkLst>
        </pc:spChg>
        <pc:spChg chg="mod ord">
          <ac:chgData name="Kerrie Shanahan" userId="ae473d9f-76e9-476f-892f-2674ea963afc" providerId="ADAL" clId="{7B8431B5-91C3-4EFD-9F9B-F7FABC24C7F4}" dt="2025-03-03T03:19:17.827" v="135"/>
          <ac:spMkLst>
            <pc:docMk/>
            <pc:sldMk cId="3539524888" sldId="493"/>
            <ac:spMk id="16" creationId="{93BEBD98-44E2-DDA3-ECC4-F2E92B3EA0D3}"/>
          </ac:spMkLst>
        </pc:spChg>
        <pc:spChg chg="mod">
          <ac:chgData name="Kerrie Shanahan" userId="ae473d9f-76e9-476f-892f-2674ea963afc" providerId="ADAL" clId="{7B8431B5-91C3-4EFD-9F9B-F7FABC24C7F4}" dt="2025-03-03T03:19:15.430" v="133" actId="962"/>
          <ac:spMkLst>
            <pc:docMk/>
            <pc:sldMk cId="3539524888" sldId="493"/>
            <ac:spMk id="23" creationId="{340F8334-8658-CE4B-90F2-585D85B93D0A}"/>
          </ac:spMkLst>
        </pc:spChg>
        <pc:spChg chg="mod">
          <ac:chgData name="Kerrie Shanahan" userId="ae473d9f-76e9-476f-892f-2674ea963afc" providerId="ADAL" clId="{7B8431B5-91C3-4EFD-9F9B-F7FABC24C7F4}" dt="2025-03-03T03:19:23.591" v="136" actId="962"/>
          <ac:spMkLst>
            <pc:docMk/>
            <pc:sldMk cId="3539524888" sldId="493"/>
            <ac:spMk id="26" creationId="{D1776D6C-CB5A-5248-A6F9-D1C2C6C99B2B}"/>
          </ac:spMkLst>
        </pc:spChg>
        <pc:picChg chg="mod">
          <ac:chgData name="Kerrie Shanahan" userId="ae473d9f-76e9-476f-892f-2674ea963afc" providerId="ADAL" clId="{7B8431B5-91C3-4EFD-9F9B-F7FABC24C7F4}" dt="2025-03-03T03:19:42.936" v="141" actId="962"/>
          <ac:picMkLst>
            <pc:docMk/>
            <pc:sldMk cId="3539524888" sldId="493"/>
            <ac:picMk id="2" creationId="{3554D889-7515-7F34-4648-5B835B34CDC0}"/>
          </ac:picMkLst>
        </pc:picChg>
        <pc:picChg chg="mod">
          <ac:chgData name="Kerrie Shanahan" userId="ae473d9f-76e9-476f-892f-2674ea963afc" providerId="ADAL" clId="{7B8431B5-91C3-4EFD-9F9B-F7FABC24C7F4}" dt="2025-03-03T03:19:29.009" v="138" actId="962"/>
          <ac:picMkLst>
            <pc:docMk/>
            <pc:sldMk cId="3539524888" sldId="493"/>
            <ac:picMk id="3" creationId="{9CED66DD-2405-5243-8046-2F5CA8A8798C}"/>
          </ac:picMkLst>
        </pc:picChg>
        <pc:picChg chg="mod">
          <ac:chgData name="Kerrie Shanahan" userId="ae473d9f-76e9-476f-892f-2674ea963afc" providerId="ADAL" clId="{7B8431B5-91C3-4EFD-9F9B-F7FABC24C7F4}" dt="2025-03-03T03:19:40.485" v="140" actId="962"/>
          <ac:picMkLst>
            <pc:docMk/>
            <pc:sldMk cId="3539524888" sldId="493"/>
            <ac:picMk id="7" creationId="{8453E47B-E2E7-E608-7576-2341FE7E85DD}"/>
          </ac:picMkLst>
        </pc:picChg>
        <pc:picChg chg="mod">
          <ac:chgData name="Kerrie Shanahan" userId="ae473d9f-76e9-476f-892f-2674ea963afc" providerId="ADAL" clId="{7B8431B5-91C3-4EFD-9F9B-F7FABC24C7F4}" dt="2025-03-03T03:19:50.144" v="142" actId="962"/>
          <ac:picMkLst>
            <pc:docMk/>
            <pc:sldMk cId="3539524888" sldId="493"/>
            <ac:picMk id="9" creationId="{0C36B445-2972-63F1-1E82-062E835D6972}"/>
          </ac:picMkLst>
        </pc:picChg>
        <pc:picChg chg="mod">
          <ac:chgData name="Kerrie Shanahan" userId="ae473d9f-76e9-476f-892f-2674ea963afc" providerId="ADAL" clId="{7B8431B5-91C3-4EFD-9F9B-F7FABC24C7F4}" dt="2025-03-03T03:19:56.134" v="143" actId="962"/>
          <ac:picMkLst>
            <pc:docMk/>
            <pc:sldMk cId="3539524888" sldId="493"/>
            <ac:picMk id="13" creationId="{D776DE9D-626D-A5C5-67B5-C139A33EF068}"/>
          </ac:picMkLst>
        </pc:picChg>
        <pc:picChg chg="mod">
          <ac:chgData name="Kerrie Shanahan" userId="ae473d9f-76e9-476f-892f-2674ea963afc" providerId="ADAL" clId="{7B8431B5-91C3-4EFD-9F9B-F7FABC24C7F4}" dt="2025-03-03T03:20:01.577" v="144" actId="962"/>
          <ac:picMkLst>
            <pc:docMk/>
            <pc:sldMk cId="3539524888" sldId="493"/>
            <ac:picMk id="24" creationId="{8216CE29-04F1-8BEA-6CF4-D9380536AF82}"/>
          </ac:picMkLst>
        </pc:picChg>
        <pc:picChg chg="mod ord">
          <ac:chgData name="Kerrie Shanahan" userId="ae473d9f-76e9-476f-892f-2674ea963afc" providerId="ADAL" clId="{7B8431B5-91C3-4EFD-9F9B-F7FABC24C7F4}" dt="2025-03-03T03:20:09.864" v="146" actId="962"/>
          <ac:picMkLst>
            <pc:docMk/>
            <pc:sldMk cId="3539524888" sldId="493"/>
            <ac:picMk id="34" creationId="{210E082A-C08B-79EC-D619-17FE0BADB0B8}"/>
          </ac:picMkLst>
        </pc:picChg>
      </pc:sldChg>
      <pc:sldChg chg="modSp mod">
        <pc:chgData name="Kerrie Shanahan" userId="ae473d9f-76e9-476f-892f-2674ea963afc" providerId="ADAL" clId="{7B8431B5-91C3-4EFD-9F9B-F7FABC24C7F4}" dt="2025-03-03T03:14:31.907" v="86"/>
        <pc:sldMkLst>
          <pc:docMk/>
          <pc:sldMk cId="409148390" sldId="514"/>
        </pc:sldMkLst>
        <pc:spChg chg="ord">
          <ac:chgData name="Kerrie Shanahan" userId="ae473d9f-76e9-476f-892f-2674ea963afc" providerId="ADAL" clId="{7B8431B5-91C3-4EFD-9F9B-F7FABC24C7F4}" dt="2025-03-03T03:14:31.907" v="86"/>
          <ac:spMkLst>
            <pc:docMk/>
            <pc:sldMk cId="409148390" sldId="514"/>
            <ac:spMk id="10" creationId="{2881A357-A441-48C4-C232-518B88CCC70F}"/>
          </ac:spMkLst>
        </pc:spChg>
      </pc:sldChg>
      <pc:sldChg chg="modSp">
        <pc:chgData name="Kerrie Shanahan" userId="ae473d9f-76e9-476f-892f-2674ea963afc" providerId="ADAL" clId="{7B8431B5-91C3-4EFD-9F9B-F7FABC24C7F4}" dt="2025-03-03T03:12:28.340" v="29" actId="20577"/>
        <pc:sldMkLst>
          <pc:docMk/>
          <pc:sldMk cId="2250366819" sldId="515"/>
        </pc:sldMkLst>
        <pc:spChg chg="mod">
          <ac:chgData name="Kerrie Shanahan" userId="ae473d9f-76e9-476f-892f-2674ea963afc" providerId="ADAL" clId="{7B8431B5-91C3-4EFD-9F9B-F7FABC24C7F4}" dt="2025-03-03T03:12:28.340" v="29" actId="20577"/>
          <ac:spMkLst>
            <pc:docMk/>
            <pc:sldMk cId="2250366819" sldId="515"/>
            <ac:spMk id="9" creationId="{70C25FC5-5321-A8D4-56FF-DCFA978EFFF9}"/>
          </ac:spMkLst>
        </pc:spChg>
      </pc:sldChg>
      <pc:sldChg chg="modSp mod">
        <pc:chgData name="Kerrie Shanahan" userId="ae473d9f-76e9-476f-892f-2674ea963afc" providerId="ADAL" clId="{7B8431B5-91C3-4EFD-9F9B-F7FABC24C7F4}" dt="2025-03-03T03:06:42.322" v="1" actId="962"/>
        <pc:sldMkLst>
          <pc:docMk/>
          <pc:sldMk cId="3749618830" sldId="516"/>
        </pc:sldMkLst>
        <pc:grpChg chg="mod">
          <ac:chgData name="Kerrie Shanahan" userId="ae473d9f-76e9-476f-892f-2674ea963afc" providerId="ADAL" clId="{7B8431B5-91C3-4EFD-9F9B-F7FABC24C7F4}" dt="2025-03-03T03:06:42.322" v="1" actId="962"/>
          <ac:grpSpMkLst>
            <pc:docMk/>
            <pc:sldMk cId="3749618830" sldId="516"/>
            <ac:grpSpMk id="3" creationId="{7A12E70F-B976-16ED-3996-4DB2C2AA76A5}"/>
          </ac:grpSpMkLst>
        </pc:grpChg>
      </pc:sldChg>
      <pc:sldChg chg="modSp mod">
        <pc:chgData name="Kerrie Shanahan" userId="ae473d9f-76e9-476f-892f-2674ea963afc" providerId="ADAL" clId="{7B8431B5-91C3-4EFD-9F9B-F7FABC24C7F4}" dt="2025-03-03T03:21:49.323" v="181" actId="962"/>
        <pc:sldMkLst>
          <pc:docMk/>
          <pc:sldMk cId="956826876" sldId="518"/>
        </pc:sldMkLst>
        <pc:spChg chg="mod ord">
          <ac:chgData name="Kerrie Shanahan" userId="ae473d9f-76e9-476f-892f-2674ea963afc" providerId="ADAL" clId="{7B8431B5-91C3-4EFD-9F9B-F7FABC24C7F4}" dt="2025-03-03T03:14:38.333" v="87"/>
          <ac:spMkLst>
            <pc:docMk/>
            <pc:sldMk cId="956826876" sldId="518"/>
            <ac:spMk id="9" creationId="{40A06B07-0483-547A-1DB8-E64AD0029083}"/>
          </ac:spMkLst>
        </pc:spChg>
        <pc:grpChg chg="mod">
          <ac:chgData name="Kerrie Shanahan" userId="ae473d9f-76e9-476f-892f-2674ea963afc" providerId="ADAL" clId="{7B8431B5-91C3-4EFD-9F9B-F7FABC24C7F4}" dt="2025-03-03T03:21:49.323" v="181" actId="962"/>
          <ac:grpSpMkLst>
            <pc:docMk/>
            <pc:sldMk cId="956826876" sldId="518"/>
            <ac:grpSpMk id="2" creationId="{A29CB6C6-33DA-D38C-A3D5-152188F0BF7B}"/>
          </ac:grpSpMkLst>
        </pc:grpChg>
      </pc:sldChg>
      <pc:sldChg chg="modSp mod modNotesTx">
        <pc:chgData name="Kerrie Shanahan" userId="ae473d9f-76e9-476f-892f-2674ea963afc" providerId="ADAL" clId="{7B8431B5-91C3-4EFD-9F9B-F7FABC24C7F4}" dt="2025-03-11T03:51:57.038" v="216" actId="113"/>
        <pc:sldMkLst>
          <pc:docMk/>
          <pc:sldMk cId="3980014215" sldId="519"/>
        </pc:sldMkLst>
        <pc:spChg chg="mod ord">
          <ac:chgData name="Kerrie Shanahan" userId="ae473d9f-76e9-476f-892f-2674ea963afc" providerId="ADAL" clId="{7B8431B5-91C3-4EFD-9F9B-F7FABC24C7F4}" dt="2025-03-03T03:14:42.019" v="88"/>
          <ac:spMkLst>
            <pc:docMk/>
            <pc:sldMk cId="3980014215" sldId="519"/>
            <ac:spMk id="2" creationId="{7594AA57-604C-E20F-A1AE-EBF0B7F6F82F}"/>
          </ac:spMkLst>
        </pc:spChg>
      </pc:sldChg>
      <pc:sldChg chg="modSp mod">
        <pc:chgData name="Kerrie Shanahan" userId="ae473d9f-76e9-476f-892f-2674ea963afc" providerId="ADAL" clId="{7B8431B5-91C3-4EFD-9F9B-F7FABC24C7F4}" dt="2025-03-03T03:14:45.788" v="89"/>
        <pc:sldMkLst>
          <pc:docMk/>
          <pc:sldMk cId="2567982470" sldId="520"/>
        </pc:sldMkLst>
        <pc:spChg chg="mod ord">
          <ac:chgData name="Kerrie Shanahan" userId="ae473d9f-76e9-476f-892f-2674ea963afc" providerId="ADAL" clId="{7B8431B5-91C3-4EFD-9F9B-F7FABC24C7F4}" dt="2025-03-03T03:14:45.788" v="89"/>
          <ac:spMkLst>
            <pc:docMk/>
            <pc:sldMk cId="2567982470" sldId="520"/>
            <ac:spMk id="3" creationId="{2D96254A-4B07-AC0D-C70E-B38811A154F0}"/>
          </ac:spMkLst>
        </pc:spChg>
      </pc:sldChg>
      <pc:sldChg chg="modSp mod">
        <pc:chgData name="Kerrie Shanahan" userId="ae473d9f-76e9-476f-892f-2674ea963afc" providerId="ADAL" clId="{7B8431B5-91C3-4EFD-9F9B-F7FABC24C7F4}" dt="2025-03-03T03:21:58.155" v="203" actId="962"/>
        <pc:sldMkLst>
          <pc:docMk/>
          <pc:sldMk cId="3021334392" sldId="521"/>
        </pc:sldMkLst>
        <pc:spChg chg="mod ord">
          <ac:chgData name="Kerrie Shanahan" userId="ae473d9f-76e9-476f-892f-2674ea963afc" providerId="ADAL" clId="{7B8431B5-91C3-4EFD-9F9B-F7FABC24C7F4}" dt="2025-03-03T03:14:51.245" v="90"/>
          <ac:spMkLst>
            <pc:docMk/>
            <pc:sldMk cId="3021334392" sldId="521"/>
            <ac:spMk id="6" creationId="{26616A19-FB97-782C-F34D-B2FB6673B13C}"/>
          </ac:spMkLst>
        </pc:spChg>
        <pc:grpChg chg="mod">
          <ac:chgData name="Kerrie Shanahan" userId="ae473d9f-76e9-476f-892f-2674ea963afc" providerId="ADAL" clId="{7B8431B5-91C3-4EFD-9F9B-F7FABC24C7F4}" dt="2025-03-03T03:21:58.155" v="203" actId="962"/>
          <ac:grpSpMkLst>
            <pc:docMk/>
            <pc:sldMk cId="3021334392" sldId="521"/>
            <ac:grpSpMk id="2" creationId="{9EF17F6A-9419-A6DB-F8CA-55EBF90D035D}"/>
          </ac:grpSpMkLst>
        </pc:grpChg>
      </pc:sldChg>
      <pc:sldChg chg="modSp mod">
        <pc:chgData name="Kerrie Shanahan" userId="ae473d9f-76e9-476f-892f-2674ea963afc" providerId="ADAL" clId="{7B8431B5-91C3-4EFD-9F9B-F7FABC24C7F4}" dt="2025-03-03T03:14:56.327" v="91"/>
        <pc:sldMkLst>
          <pc:docMk/>
          <pc:sldMk cId="3177197192" sldId="522"/>
        </pc:sldMkLst>
        <pc:spChg chg="mod ord">
          <ac:chgData name="Kerrie Shanahan" userId="ae473d9f-76e9-476f-892f-2674ea963afc" providerId="ADAL" clId="{7B8431B5-91C3-4EFD-9F9B-F7FABC24C7F4}" dt="2025-03-03T03:14:56.327" v="91"/>
          <ac:spMkLst>
            <pc:docMk/>
            <pc:sldMk cId="3177197192" sldId="522"/>
            <ac:spMk id="3" creationId="{A88DF705-F035-9903-8234-AE88DC4BF613}"/>
          </ac:spMkLst>
        </pc:spChg>
      </pc:sldChg>
      <pc:sldChg chg="modSp mod">
        <pc:chgData name="Kerrie Shanahan" userId="ae473d9f-76e9-476f-892f-2674ea963afc" providerId="ADAL" clId="{7B8431B5-91C3-4EFD-9F9B-F7FABC24C7F4}" dt="2025-03-03T03:14:59.986" v="92"/>
        <pc:sldMkLst>
          <pc:docMk/>
          <pc:sldMk cId="36868995" sldId="523"/>
        </pc:sldMkLst>
        <pc:spChg chg="mod ord">
          <ac:chgData name="Kerrie Shanahan" userId="ae473d9f-76e9-476f-892f-2674ea963afc" providerId="ADAL" clId="{7B8431B5-91C3-4EFD-9F9B-F7FABC24C7F4}" dt="2025-03-03T03:14:59.986" v="92"/>
          <ac:spMkLst>
            <pc:docMk/>
            <pc:sldMk cId="36868995" sldId="523"/>
            <ac:spMk id="2" creationId="{4C08884A-7B8E-E29E-99D9-954C30288970}"/>
          </ac:spMkLst>
        </pc:spChg>
      </pc:sldChg>
      <pc:sldChg chg="modSp mod">
        <pc:chgData name="Kerrie Shanahan" userId="ae473d9f-76e9-476f-892f-2674ea963afc" providerId="ADAL" clId="{7B8431B5-91C3-4EFD-9F9B-F7FABC24C7F4}" dt="2025-03-03T03:15:04.159" v="93"/>
        <pc:sldMkLst>
          <pc:docMk/>
          <pc:sldMk cId="450225183" sldId="524"/>
        </pc:sldMkLst>
        <pc:spChg chg="mod ord">
          <ac:chgData name="Kerrie Shanahan" userId="ae473d9f-76e9-476f-892f-2674ea963afc" providerId="ADAL" clId="{7B8431B5-91C3-4EFD-9F9B-F7FABC24C7F4}" dt="2025-03-03T03:15:04.159" v="93"/>
          <ac:spMkLst>
            <pc:docMk/>
            <pc:sldMk cId="450225183" sldId="524"/>
            <ac:spMk id="2" creationId="{A46BA5E2-2AEA-136D-33A3-2D53D9A463A2}"/>
          </ac:spMkLst>
        </pc:spChg>
      </pc:sldChg>
      <pc:sldChg chg="modSp mod">
        <pc:chgData name="Kerrie Shanahan" userId="ae473d9f-76e9-476f-892f-2674ea963afc" providerId="ADAL" clId="{7B8431B5-91C3-4EFD-9F9B-F7FABC24C7F4}" dt="2025-03-03T03:21:20.918" v="153" actId="962"/>
        <pc:sldMkLst>
          <pc:docMk/>
          <pc:sldMk cId="1270003828" sldId="544"/>
        </pc:sldMkLst>
        <pc:spChg chg="mod">
          <ac:chgData name="Kerrie Shanahan" userId="ae473d9f-76e9-476f-892f-2674ea963afc" providerId="ADAL" clId="{7B8431B5-91C3-4EFD-9F9B-F7FABC24C7F4}" dt="2025-03-03T03:10:33.386" v="10" actId="20577"/>
          <ac:spMkLst>
            <pc:docMk/>
            <pc:sldMk cId="1270003828" sldId="544"/>
            <ac:spMk id="11" creationId="{10D256DE-331A-E70E-67B4-11C33C79655C}"/>
          </ac:spMkLst>
        </pc:spChg>
        <pc:grpChg chg="mod">
          <ac:chgData name="Kerrie Shanahan" userId="ae473d9f-76e9-476f-892f-2674ea963afc" providerId="ADAL" clId="{7B8431B5-91C3-4EFD-9F9B-F7FABC24C7F4}" dt="2025-03-03T03:21:20.918" v="153" actId="962"/>
          <ac:grpSpMkLst>
            <pc:docMk/>
            <pc:sldMk cId="1270003828" sldId="544"/>
            <ac:grpSpMk id="8" creationId="{0A847A2A-78B1-9629-ACA5-8C0AECAEEBB1}"/>
          </ac:grpSpMkLst>
        </pc:grpChg>
      </pc:sldChg>
      <pc:sldChg chg="modSp mod">
        <pc:chgData name="Kerrie Shanahan" userId="ae473d9f-76e9-476f-892f-2674ea963afc" providerId="ADAL" clId="{7B8431B5-91C3-4EFD-9F9B-F7FABC24C7F4}" dt="2025-03-03T03:21:40.833" v="167" actId="962"/>
        <pc:sldMkLst>
          <pc:docMk/>
          <pc:sldMk cId="2171245661" sldId="545"/>
        </pc:sldMkLst>
        <pc:spChg chg="mod">
          <ac:chgData name="Kerrie Shanahan" userId="ae473d9f-76e9-476f-892f-2674ea963afc" providerId="ADAL" clId="{7B8431B5-91C3-4EFD-9F9B-F7FABC24C7F4}" dt="2025-03-03T03:12:02.917" v="12" actId="20577"/>
          <ac:spMkLst>
            <pc:docMk/>
            <pc:sldMk cId="2171245661" sldId="545"/>
            <ac:spMk id="2" creationId="{CDE1D97B-D759-8320-6069-24FBC7A86D40}"/>
          </ac:spMkLst>
        </pc:spChg>
        <pc:picChg chg="mod">
          <ac:chgData name="Kerrie Shanahan" userId="ae473d9f-76e9-476f-892f-2674ea963afc" providerId="ADAL" clId="{7B8431B5-91C3-4EFD-9F9B-F7FABC24C7F4}" dt="2025-03-03T03:21:40.833" v="167" actId="962"/>
          <ac:picMkLst>
            <pc:docMk/>
            <pc:sldMk cId="2171245661" sldId="545"/>
            <ac:picMk id="4" creationId="{0DC4B663-3FD9-2B85-C8C4-9B8165A49E27}"/>
          </ac:picMkLst>
        </pc:picChg>
      </pc:sldChg>
      <pc:sldChg chg="modSp mod">
        <pc:chgData name="Kerrie Shanahan" userId="ae473d9f-76e9-476f-892f-2674ea963afc" providerId="ADAL" clId="{7B8431B5-91C3-4EFD-9F9B-F7FABC24C7F4}" dt="2025-03-03T03:18:15.571" v="120" actId="13244"/>
        <pc:sldMkLst>
          <pc:docMk/>
          <pc:sldMk cId="886532742" sldId="546"/>
        </pc:sldMkLst>
        <pc:spChg chg="mod ord">
          <ac:chgData name="Kerrie Shanahan" userId="ae473d9f-76e9-476f-892f-2674ea963afc" providerId="ADAL" clId="{7B8431B5-91C3-4EFD-9F9B-F7FABC24C7F4}" dt="2025-03-03T03:18:03.390" v="118" actId="13244"/>
          <ac:spMkLst>
            <pc:docMk/>
            <pc:sldMk cId="886532742" sldId="546"/>
            <ac:spMk id="3" creationId="{D245D2D3-8149-39C8-B4A0-C8F7BEA02448}"/>
          </ac:spMkLst>
        </pc:spChg>
        <pc:spChg chg="mod">
          <ac:chgData name="Kerrie Shanahan" userId="ae473d9f-76e9-476f-892f-2674ea963afc" providerId="ADAL" clId="{7B8431B5-91C3-4EFD-9F9B-F7FABC24C7F4}" dt="2025-03-03T03:17:25.193" v="111" actId="962"/>
          <ac:spMkLst>
            <pc:docMk/>
            <pc:sldMk cId="886532742" sldId="546"/>
            <ac:spMk id="5" creationId="{D2AF41DF-3471-CDDA-2DC0-65E6B5A910CE}"/>
          </ac:spMkLst>
        </pc:spChg>
        <pc:spChg chg="mod">
          <ac:chgData name="Kerrie Shanahan" userId="ae473d9f-76e9-476f-892f-2674ea963afc" providerId="ADAL" clId="{7B8431B5-91C3-4EFD-9F9B-F7FABC24C7F4}" dt="2025-03-03T03:17:48.298" v="116" actId="962"/>
          <ac:spMkLst>
            <pc:docMk/>
            <pc:sldMk cId="886532742" sldId="546"/>
            <ac:spMk id="19" creationId="{B89700F0-5ADF-4762-3675-F8AA8E0FF73A}"/>
          </ac:spMkLst>
        </pc:spChg>
        <pc:spChg chg="ord">
          <ac:chgData name="Kerrie Shanahan" userId="ae473d9f-76e9-476f-892f-2674ea963afc" providerId="ADAL" clId="{7B8431B5-91C3-4EFD-9F9B-F7FABC24C7F4}" dt="2025-03-03T03:18:10.107" v="119" actId="13244"/>
          <ac:spMkLst>
            <pc:docMk/>
            <pc:sldMk cId="886532742" sldId="546"/>
            <ac:spMk id="20" creationId="{B55FB4A5-58DE-0586-7B92-C7FC5BC56A3B}"/>
          </ac:spMkLst>
        </pc:spChg>
        <pc:spChg chg="mod">
          <ac:chgData name="Kerrie Shanahan" userId="ae473d9f-76e9-476f-892f-2674ea963afc" providerId="ADAL" clId="{7B8431B5-91C3-4EFD-9F9B-F7FABC24C7F4}" dt="2025-03-03T03:17:31.957" v="112" actId="962"/>
          <ac:spMkLst>
            <pc:docMk/>
            <pc:sldMk cId="886532742" sldId="546"/>
            <ac:spMk id="21" creationId="{1D9B70ED-53AF-82B7-0FCE-923ED1E7F54A}"/>
          </ac:spMkLst>
        </pc:spChg>
        <pc:grpChg chg="mod ord">
          <ac:chgData name="Kerrie Shanahan" userId="ae473d9f-76e9-476f-892f-2674ea963afc" providerId="ADAL" clId="{7B8431B5-91C3-4EFD-9F9B-F7FABC24C7F4}" dt="2025-03-03T03:17:42.080" v="115" actId="962"/>
          <ac:grpSpMkLst>
            <pc:docMk/>
            <pc:sldMk cId="886532742" sldId="546"/>
            <ac:grpSpMk id="4" creationId="{3F369424-7713-38A4-8D84-E267B074E721}"/>
          </ac:grpSpMkLst>
        </pc:grpChg>
        <pc:grpChg chg="mod">
          <ac:chgData name="Kerrie Shanahan" userId="ae473d9f-76e9-476f-892f-2674ea963afc" providerId="ADAL" clId="{7B8431B5-91C3-4EFD-9F9B-F7FABC24C7F4}" dt="2025-03-03T03:18:00.925" v="117" actId="962"/>
          <ac:grpSpMkLst>
            <pc:docMk/>
            <pc:sldMk cId="886532742" sldId="546"/>
            <ac:grpSpMk id="15" creationId="{5416D38E-B887-2F88-D543-1D37C432AA8D}"/>
          </ac:grpSpMkLst>
        </pc:grpChg>
        <pc:picChg chg="mod ord">
          <ac:chgData name="Kerrie Shanahan" userId="ae473d9f-76e9-476f-892f-2674ea963afc" providerId="ADAL" clId="{7B8431B5-91C3-4EFD-9F9B-F7FABC24C7F4}" dt="2025-03-03T03:18:15.571" v="120" actId="13244"/>
          <ac:picMkLst>
            <pc:docMk/>
            <pc:sldMk cId="886532742" sldId="546"/>
            <ac:picMk id="22" creationId="{259EA45C-0DF3-AF5D-8E8C-2B2044FE2843}"/>
          </ac:picMkLst>
        </pc:picChg>
      </pc:sldChg>
      <pc:sldChg chg="modSp">
        <pc:chgData name="Kerrie Shanahan" userId="ae473d9f-76e9-476f-892f-2674ea963afc" providerId="ADAL" clId="{7B8431B5-91C3-4EFD-9F9B-F7FABC24C7F4}" dt="2025-03-03T03:13:08.598" v="62" actId="20577"/>
        <pc:sldMkLst>
          <pc:docMk/>
          <pc:sldMk cId="2823174621" sldId="547"/>
        </pc:sldMkLst>
        <pc:spChg chg="mod">
          <ac:chgData name="Kerrie Shanahan" userId="ae473d9f-76e9-476f-892f-2674ea963afc" providerId="ADAL" clId="{7B8431B5-91C3-4EFD-9F9B-F7FABC24C7F4}" dt="2025-03-03T03:13:08.598" v="62" actId="20577"/>
          <ac:spMkLst>
            <pc:docMk/>
            <pc:sldMk cId="2823174621" sldId="547"/>
            <ac:spMk id="2" creationId="{3879BA7E-F2EA-DE5D-FD87-43807BFB5F90}"/>
          </ac:spMkLst>
        </pc:spChg>
      </pc:sldChg>
    </pc:docChg>
  </pc:docChgLst>
  <pc:docChgLst>
    <pc:chgData name="Liz Heynes" userId="S::liz.heynes@esa.edu.au::e5ff50d5-f39a-42f6-9e9f-e790bcc8c38d" providerId="AD" clId="Web-{9647EBDE-BD91-CDEE-556B-EEF658225D33}"/>
    <pc:docChg chg="modSld sldOrd">
      <pc:chgData name="Liz Heynes" userId="S::liz.heynes@esa.edu.au::e5ff50d5-f39a-42f6-9e9f-e790bcc8c38d" providerId="AD" clId="Web-{9647EBDE-BD91-CDEE-556B-EEF658225D33}" dt="2024-08-19T23:57:18.540" v="8" actId="1076"/>
      <pc:docMkLst>
        <pc:docMk/>
      </pc:docMkLst>
    </pc:docChg>
  </pc:docChgLst>
  <pc:docChgLst>
    <pc:chgData name="Liz Heynes" userId="S::liz.heynes@esa.edu.au::e5ff50d5-f39a-42f6-9e9f-e790bcc8c38d" providerId="AD" clId="Web-{0911E518-CB49-4342-EFAB-A2B87D365B39}"/>
    <pc:docChg chg="modSld">
      <pc:chgData name="Liz Heynes" userId="S::liz.heynes@esa.edu.au::e5ff50d5-f39a-42f6-9e9f-e790bcc8c38d" providerId="AD" clId="Web-{0911E518-CB49-4342-EFAB-A2B87D365B39}" dt="2024-08-20T00:15:06.738" v="1"/>
      <pc:docMkLst>
        <pc:docMk/>
      </pc:docMkLst>
      <pc:sldChg chg="modNotes">
        <pc:chgData name="Liz Heynes" userId="S::liz.heynes@esa.edu.au::e5ff50d5-f39a-42f6-9e9f-e790bcc8c38d" providerId="AD" clId="Web-{0911E518-CB49-4342-EFAB-A2B87D365B39}" dt="2024-08-20T00:15:06.738" v="1"/>
        <pc:sldMkLst>
          <pc:docMk/>
          <pc:sldMk cId="202420733" sldId="485"/>
        </pc:sldMkLst>
      </pc:sldChg>
    </pc:docChg>
  </pc:docChgLst>
  <pc:docChgLst>
    <pc:chgData name="Emma Durbridge" userId="fa194594-074f-43bd-8de7-d322108f10cf" providerId="ADAL" clId="{CEC5FCEE-341B-4050-AF85-A23C7D61C206}"/>
    <pc:docChg chg="undo redo custSel modSld sldOrd modMainMaster">
      <pc:chgData name="Emma Durbridge" userId="fa194594-074f-43bd-8de7-d322108f10cf" providerId="ADAL" clId="{CEC5FCEE-341B-4050-AF85-A23C7D61C206}" dt="2024-07-31T01:11:33.653" v="238" actId="478"/>
      <pc:docMkLst>
        <pc:docMk/>
      </pc:docMkLst>
      <pc:sldChg chg="modSp mod ord">
        <pc:chgData name="Emma Durbridge" userId="fa194594-074f-43bd-8de7-d322108f10cf" providerId="ADAL" clId="{CEC5FCEE-341B-4050-AF85-A23C7D61C206}" dt="2024-07-29T03:31:40.817" v="99"/>
        <pc:sldMkLst>
          <pc:docMk/>
          <pc:sldMk cId="3738253787" sldId="424"/>
        </pc:sldMkLst>
      </pc:sldChg>
      <pc:sldChg chg="modSp mod addCm delCm modCm chgLayout modNotesTx">
        <pc:chgData name="Emma Durbridge" userId="fa194594-074f-43bd-8de7-d322108f10cf" providerId="ADAL" clId="{CEC5FCEE-341B-4050-AF85-A23C7D61C206}" dt="2024-07-31T01:11:12.951" v="237"/>
        <pc:sldMkLst>
          <pc:docMk/>
          <pc:sldMk cId="1729348757" sldId="444"/>
        </pc:sldMkLst>
      </pc:sldChg>
      <pc:sldChg chg="addSp delSp modSp mod">
        <pc:chgData name="Emma Durbridge" userId="fa194594-074f-43bd-8de7-d322108f10cf" providerId="ADAL" clId="{CEC5FCEE-341B-4050-AF85-A23C7D61C206}" dt="2024-07-31T01:10:54.998" v="236" actId="1076"/>
        <pc:sldMkLst>
          <pc:docMk/>
          <pc:sldMk cId="944771758" sldId="478"/>
        </pc:sldMkLst>
      </pc:sldChg>
      <pc:sldChg chg="modSp mod">
        <pc:chgData name="Emma Durbridge" userId="fa194594-074f-43bd-8de7-d322108f10cf" providerId="ADAL" clId="{CEC5FCEE-341B-4050-AF85-A23C7D61C206}" dt="2024-07-26T03:29:05.242" v="96" actId="3626"/>
        <pc:sldMkLst>
          <pc:docMk/>
          <pc:sldMk cId="1637554688" sldId="479"/>
        </pc:sldMkLst>
      </pc:sldChg>
      <pc:sldChg chg="addSp delSp modSp mod modClrScheme chgLayout">
        <pc:chgData name="Emma Durbridge" userId="fa194594-074f-43bd-8de7-d322108f10cf" providerId="ADAL" clId="{CEC5FCEE-341B-4050-AF85-A23C7D61C206}" dt="2024-07-31T01:08:36.120" v="233" actId="20577"/>
        <pc:sldMkLst>
          <pc:docMk/>
          <pc:sldMk cId="202420733" sldId="485"/>
        </pc:sldMkLst>
      </pc:sldChg>
      <pc:sldMasterChg chg="addSldLayout delSldLayout modSldLayout">
        <pc:chgData name="Emma Durbridge" userId="fa194594-074f-43bd-8de7-d322108f10cf" providerId="ADAL" clId="{CEC5FCEE-341B-4050-AF85-A23C7D61C206}" dt="2024-07-31T01:11:33.653" v="238" actId="478"/>
        <pc:sldMasterMkLst>
          <pc:docMk/>
          <pc:sldMasterMk cId="1034081160" sldId="2147483648"/>
        </pc:sldMasterMkLst>
        <pc:sldLayoutChg chg="addSp delSp modSp mod">
          <pc:chgData name="Emma Durbridge" userId="fa194594-074f-43bd-8de7-d322108f10cf" providerId="ADAL" clId="{CEC5FCEE-341B-4050-AF85-A23C7D61C206}" dt="2024-07-31T01:04:16.775" v="191" actId="6549"/>
          <pc:sldLayoutMkLst>
            <pc:docMk/>
            <pc:sldMasterMk cId="1034081160" sldId="2147483648"/>
            <pc:sldLayoutMk cId="309977591" sldId="2147483691"/>
          </pc:sldLayoutMkLst>
        </pc:sldLayoutChg>
        <pc:sldLayoutChg chg="addSp delSp modSp mod">
          <pc:chgData name="Emma Durbridge" userId="fa194594-074f-43bd-8de7-d322108f10cf" providerId="ADAL" clId="{CEC5FCEE-341B-4050-AF85-A23C7D61C206}" dt="2024-07-31T01:11:33.653" v="238" actId="478"/>
          <pc:sldLayoutMkLst>
            <pc:docMk/>
            <pc:sldMasterMk cId="1034081160" sldId="2147483648"/>
            <pc:sldLayoutMk cId="2067438314" sldId="2147483695"/>
          </pc:sldLayoutMkLst>
        </pc:sldLayoutChg>
        <pc:sldLayoutChg chg="addSp delSp modSp mod">
          <pc:chgData name="Emma Durbridge" userId="fa194594-074f-43bd-8de7-d322108f10cf" providerId="ADAL" clId="{CEC5FCEE-341B-4050-AF85-A23C7D61C206}" dt="2024-07-26T02:56:46.232" v="31" actId="122"/>
          <pc:sldLayoutMkLst>
            <pc:docMk/>
            <pc:sldMasterMk cId="1034081160" sldId="2147483648"/>
            <pc:sldLayoutMk cId="587825093" sldId="2147483700"/>
          </pc:sldLayoutMkLst>
        </pc:sldLayoutChg>
        <pc:sldLayoutChg chg="addSp delSp modSp mod">
          <pc:chgData name="Emma Durbridge" userId="fa194594-074f-43bd-8de7-d322108f10cf" providerId="ADAL" clId="{CEC5FCEE-341B-4050-AF85-A23C7D61C206}" dt="2024-07-26T02:57:17.973" v="39" actId="122"/>
          <pc:sldLayoutMkLst>
            <pc:docMk/>
            <pc:sldMasterMk cId="1034081160" sldId="2147483648"/>
            <pc:sldLayoutMk cId="1540926019" sldId="2147483701"/>
          </pc:sldLayoutMkLst>
        </pc:sldLayoutChg>
        <pc:sldLayoutChg chg="addSp delSp modSp mod">
          <pc:chgData name="Emma Durbridge" userId="fa194594-074f-43bd-8de7-d322108f10cf" providerId="ADAL" clId="{CEC5FCEE-341B-4050-AF85-A23C7D61C206}" dt="2024-07-26T02:56:25.281" v="23" actId="14100"/>
          <pc:sldLayoutMkLst>
            <pc:docMk/>
            <pc:sldMasterMk cId="1034081160" sldId="2147483648"/>
            <pc:sldLayoutMk cId="2358301799" sldId="2147483702"/>
          </pc:sldLayoutMkLst>
        </pc:sldLayoutChg>
        <pc:sldLayoutChg chg="addSp delSp modSp mod">
          <pc:chgData name="Emma Durbridge" userId="fa194594-074f-43bd-8de7-d322108f10cf" providerId="ADAL" clId="{CEC5FCEE-341B-4050-AF85-A23C7D61C206}" dt="2024-07-26T02:55:59.133" v="16" actId="122"/>
          <pc:sldLayoutMkLst>
            <pc:docMk/>
            <pc:sldMasterMk cId="1034081160" sldId="2147483648"/>
            <pc:sldLayoutMk cId="2843923042" sldId="2147483703"/>
          </pc:sldLayoutMkLst>
        </pc:sldLayoutChg>
        <pc:sldLayoutChg chg="addSp delSp modSp add mod modTransition">
          <pc:chgData name="Emma Durbridge" userId="fa194594-074f-43bd-8de7-d322108f10cf" providerId="ADAL" clId="{CEC5FCEE-341B-4050-AF85-A23C7D61C206}" dt="2024-07-31T01:08:14.136" v="211" actId="6014"/>
          <pc:sldLayoutMkLst>
            <pc:docMk/>
            <pc:sldMasterMk cId="1034081160" sldId="2147483648"/>
            <pc:sldLayoutMk cId="227788202" sldId="2147483705"/>
          </pc:sldLayoutMkLst>
        </pc:sldLayoutChg>
        <pc:sldLayoutChg chg="del">
          <pc:chgData name="Emma Durbridge" userId="fa194594-074f-43bd-8de7-d322108f10cf" providerId="ADAL" clId="{CEC5FCEE-341B-4050-AF85-A23C7D61C206}" dt="2024-07-31T00:01:22.834" v="105" actId="2696"/>
          <pc:sldLayoutMkLst>
            <pc:docMk/>
            <pc:sldMasterMk cId="1034081160" sldId="2147483648"/>
            <pc:sldLayoutMk cId="3149081115" sldId="214748370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31/03/2025</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31/03/2025</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a:defRPr/>
            </a:pPr>
            <a:r>
              <a:rPr lang="en-AU" sz="1200" dirty="0">
                <a:latin typeface="+mn-lt"/>
              </a:rPr>
              <a:t>Review of previously learned content (slides 2 to 11</a:t>
            </a:r>
            <a:r>
              <a:rPr lang="en-AU" dirty="0"/>
              <a:t>)</a:t>
            </a:r>
            <a:r>
              <a:rPr lang="en-AU" sz="1200" dirty="0">
                <a:latin typeface="+mn-lt"/>
              </a:rPr>
              <a:t> takes approximately 10 minutes. </a:t>
            </a:r>
            <a:endParaRPr lang="en-AU" sz="1200" dirty="0">
              <a:latin typeface="+mn-lt"/>
              <a:ea typeface="Calibri"/>
              <a:cs typeface="Calibri"/>
            </a:endParaRPr>
          </a:p>
          <a:p>
            <a:pPr>
              <a:defRPr/>
            </a:pPr>
            <a:endParaRPr lang="en-AU" sz="1200" dirty="0">
              <a:latin typeface="+mn-lt"/>
              <a:cs typeface="Calibri"/>
            </a:endParaRPr>
          </a:p>
          <a:p>
            <a:pPr>
              <a:defRPr/>
            </a:pPr>
            <a:r>
              <a:rPr lang="en-AU" sz="1200" dirty="0">
                <a:latin typeface="+mn-lt"/>
                <a:cs typeface="Calibri"/>
              </a:rPr>
              <a:t>Explicit teaching of:</a:t>
            </a:r>
          </a:p>
          <a:p>
            <a:pPr marL="171450" indent="-171450">
              <a:buFont typeface="Arial" panose="020B0604020202020204" pitchFamily="34" charset="0"/>
              <a:buChar char="•"/>
              <a:defRPr/>
            </a:pPr>
            <a:r>
              <a:rPr lang="en-AU" sz="1200" dirty="0">
                <a:latin typeface="+mn-lt"/>
                <a:cs typeface="Calibri"/>
              </a:rPr>
              <a:t>nouns and verbs (slide 13)</a:t>
            </a:r>
          </a:p>
          <a:p>
            <a:pPr marL="171450" indent="-171450">
              <a:buFont typeface="Arial" panose="020B0604020202020204" pitchFamily="34" charset="0"/>
              <a:buChar char="•"/>
              <a:defRPr/>
            </a:pPr>
            <a:r>
              <a:rPr lang="en-AU" sz="1200" b="0" kern="1200" dirty="0">
                <a:effectLst/>
                <a:latin typeface="+mn-lt"/>
                <a:ea typeface="Times New Roman" panose="02020603050405020304" pitchFamily="18" charset="0"/>
                <a:cs typeface="Calibri"/>
              </a:rPr>
              <a:t>the </a:t>
            </a:r>
            <a:r>
              <a:rPr lang="en-AU" sz="1200" b="1" kern="1200" dirty="0">
                <a:effectLst/>
                <a:latin typeface="+mn-lt"/>
                <a:ea typeface="Times New Roman" panose="02020603050405020304" pitchFamily="18" charset="0"/>
                <a:cs typeface="Calibri"/>
              </a:rPr>
              <a:t>-s suffix </a:t>
            </a:r>
            <a:r>
              <a:rPr lang="en-AU" sz="1200" b="0" kern="1200" dirty="0">
                <a:effectLst/>
                <a:latin typeface="+mn-lt"/>
                <a:ea typeface="Times New Roman" panose="02020603050405020304" pitchFamily="18" charset="0"/>
                <a:cs typeface="Calibri"/>
              </a:rPr>
              <a:t>and how </a:t>
            </a:r>
            <a:r>
              <a:rPr lang="en-AU" sz="1200" kern="1200" dirty="0">
                <a:effectLst/>
                <a:latin typeface="+mn-lt"/>
                <a:ea typeface="Times New Roman" panose="02020603050405020304" pitchFamily="18" charset="0"/>
                <a:cs typeface="Calibri"/>
              </a:rPr>
              <a:t>to add it to a singular noun to show the plural </a:t>
            </a:r>
            <a:r>
              <a:rPr lang="en-AU" sz="1200" dirty="0">
                <a:latin typeface="+mn-lt"/>
              </a:rPr>
              <a:t>(slides 14 to 26)</a:t>
            </a:r>
          </a:p>
          <a:p>
            <a:pPr>
              <a:defRPr/>
            </a:pPr>
            <a:r>
              <a:rPr lang="en-AU" sz="1200" dirty="0">
                <a:latin typeface="+mn-lt"/>
              </a:rPr>
              <a:t>Takes approximately 30 minutes. </a:t>
            </a:r>
            <a:endParaRPr lang="en-AU"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Go to the download folder for this phase; it includes a Word file for the student sheet for this lesson. </a:t>
            </a:r>
            <a:r>
              <a:rPr lang="en-AU" sz="1200" dirty="0">
                <a:latin typeface="+mn-lt"/>
              </a:rPr>
              <a:t>Print one </a:t>
            </a:r>
            <a:r>
              <a:rPr lang="en-AU" sz="1200" u="none" dirty="0">
                <a:latin typeface="+mn-lt"/>
              </a:rPr>
              <a:t>student sheet for each student to be handed out after introducing the learning intention and success criteria for the lesson (slide 15)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rgbClr val="404040"/>
                </a:solidFill>
                <a:effectLst/>
                <a:latin typeface="+mn-lt"/>
                <a:ea typeface="Verdana"/>
                <a:cs typeface="Calibri"/>
              </a:rPr>
              <a:t>If students are sitting on the floor, provide a clipboard, or something similar for them to lean on. </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26</a:t>
            </a:r>
            <a:r>
              <a:rPr lang="en-US" sz="1200" dirty="0">
                <a:latin typeface="+mn-lt"/>
              </a:rPr>
              <a:t>) using th</a:t>
            </a:r>
            <a:r>
              <a:rPr lang="en-US" sz="1200" kern="100" dirty="0">
                <a:effectLst/>
                <a:latin typeface="+mn-lt"/>
                <a:ea typeface="Aptos" panose="020B0004020202020204" pitchFamily="34" charset="0"/>
                <a:cs typeface="Times New Roman" panose="02020603050405020304" pitchFamily="18" charset="0"/>
              </a:rPr>
              <a:t>e Phase 6 decodable resources.</a:t>
            </a:r>
            <a:endParaRPr lang="en-AU" sz="1200" kern="1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dirty="0">
              <a:latin typeface="+mn-lt"/>
            </a:endParaRPr>
          </a:p>
          <a:p>
            <a:endParaRPr lang="en-US" sz="1200"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dirty="0"/>
          </a:p>
        </p:txBody>
      </p:sp>
    </p:spTree>
    <p:extLst>
      <p:ext uri="{BB962C8B-B14F-4D97-AF65-F5344CB8AC3E}">
        <p14:creationId xmlns:p14="http://schemas.microsoft.com/office/powerpoint/2010/main" val="390515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3566107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He can be quick and so can you.</a:t>
            </a:r>
            <a:r>
              <a:rPr lang="en-US" dirty="0"/>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Ask students to write the sentence on their mini-whiteboard or 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the sentence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45704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496782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dirty="0">
                <a:latin typeface="+mn-lt"/>
              </a:rPr>
              <a:t>Revision: I do, 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mn-lt"/>
              </a:rPr>
              <a:t>If your students have not been taught about nouns and verbs this should be taught explicitly before beginning this lesson.</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on the left represent the noun examples: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teacher</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school</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desk</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on the right represent the verb examples: </a:t>
            </a:r>
            <a:r>
              <a:rPr kumimoji="0" lang="en-US" sz="1200" b="1" i="0" u="none" strike="noStrike" kern="1200" cap="none" spc="0" normalizeH="0" baseline="0" noProof="0" dirty="0">
                <a:ln>
                  <a:noFill/>
                </a:ln>
                <a:solidFill>
                  <a:srgbClr val="0E1E42"/>
                </a:solidFill>
                <a:effectLst/>
                <a:uLnTx/>
                <a:uFillTx/>
                <a:latin typeface="+mn-lt"/>
                <a:ea typeface="+mn-ea"/>
              </a:rPr>
              <a:t>jump</a:t>
            </a:r>
            <a:r>
              <a:rPr kumimoji="0" lang="en-US" sz="1200" b="0" i="0" u="none" strike="noStrike" kern="1200" cap="none" spc="0" normalizeH="0" baseline="0" noProof="0" dirty="0">
                <a:ln>
                  <a:noFill/>
                </a:ln>
                <a:solidFill>
                  <a:srgbClr val="0E1E42"/>
                </a:solidFill>
                <a:effectLst/>
                <a:uLnTx/>
                <a:uFillTx/>
                <a:latin typeface="+mn-lt"/>
                <a:ea typeface="+mn-ea"/>
              </a:rPr>
              <a:t>,</a:t>
            </a:r>
            <a:r>
              <a:rPr kumimoji="0" lang="en-US" sz="1200" b="1" i="0" u="none" strike="noStrike" kern="1200" cap="none" spc="0" normalizeH="0" baseline="0" noProof="0" dirty="0">
                <a:ln>
                  <a:noFill/>
                </a:ln>
                <a:solidFill>
                  <a:srgbClr val="0E1E42"/>
                </a:solidFill>
                <a:effectLst/>
                <a:uLnTx/>
                <a:uFillTx/>
                <a:latin typeface="+mn-lt"/>
                <a:ea typeface="+mn-ea"/>
              </a:rPr>
              <a:t> run</a:t>
            </a:r>
            <a:r>
              <a:rPr kumimoji="0" lang="en-US" sz="1200" b="0" i="0" u="none" strike="noStrike" kern="1200" cap="none" spc="0" normalizeH="0" baseline="0" noProof="0" dirty="0">
                <a:ln>
                  <a:noFill/>
                </a:ln>
                <a:solidFill>
                  <a:srgbClr val="0E1E42"/>
                </a:solidFill>
                <a:effectLst/>
                <a:uLnTx/>
                <a:uFillTx/>
                <a:latin typeface="+mn-lt"/>
                <a:ea typeface="+mn-ea"/>
              </a:rPr>
              <a:t>,</a:t>
            </a:r>
            <a:r>
              <a:rPr kumimoji="0" lang="en-US" sz="1200" b="1" i="0" u="none" strike="noStrike" kern="1200" cap="none" spc="0" normalizeH="0" baseline="0" noProof="0" dirty="0">
                <a:ln>
                  <a:noFill/>
                </a:ln>
                <a:solidFill>
                  <a:srgbClr val="0E1E42"/>
                </a:solidFill>
                <a:effectLst/>
                <a:uLnTx/>
                <a:uFillTx/>
                <a:latin typeface="+mn-lt"/>
                <a:ea typeface="+mn-ea"/>
              </a:rPr>
              <a:t> write</a:t>
            </a:r>
            <a:r>
              <a:rPr kumimoji="0" lang="en-US" sz="1200" b="0" i="0" u="none" strike="noStrike" kern="1200" cap="none" spc="0" normalizeH="0" baseline="0" noProof="0" dirty="0">
                <a:ln>
                  <a:noFill/>
                </a:ln>
                <a:solidFill>
                  <a:srgbClr val="0E1E42"/>
                </a:solidFill>
                <a:effectLst/>
                <a:uLnTx/>
                <a:uFillTx/>
                <a:latin typeface="+mn-lt"/>
                <a:ea typeface="+mn-ea"/>
              </a:rPr>
              <a:t>.</a:t>
            </a: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kumimoji="0" lang="en-US" sz="1200" b="0" i="0" u="none" strike="noStrike" kern="1200" cap="none" spc="0" normalizeH="0" baseline="0" noProof="0" dirty="0">
                <a:ln>
                  <a:noFill/>
                </a:ln>
                <a:solidFill>
                  <a:srgbClr val="0E1E42"/>
                </a:solidFill>
                <a:effectLst/>
                <a:uLnTx/>
                <a:uFillTx/>
                <a:latin typeface="+mn-lt"/>
                <a:ea typeface="+mn-ea"/>
              </a:rPr>
              <a:t>Definitions to be used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noun </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is the name of a person, place or thing.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mn-ea"/>
              </a:rPr>
              <a:t>A </a:t>
            </a:r>
            <a:r>
              <a:rPr kumimoji="0" lang="en-US" sz="1200" b="1" i="0" u="none" strike="noStrike" kern="1200" cap="none" spc="0" normalizeH="0" baseline="0" noProof="0" dirty="0">
                <a:ln>
                  <a:noFill/>
                </a:ln>
                <a:solidFill>
                  <a:srgbClr val="0E1E42"/>
                </a:solidFill>
                <a:effectLst/>
                <a:uLnTx/>
                <a:uFillTx/>
                <a:latin typeface="+mn-lt"/>
                <a:ea typeface="+mn-ea"/>
              </a:rPr>
              <a:t>verb </a:t>
            </a:r>
            <a:r>
              <a:rPr kumimoji="0" lang="en-US" sz="1200" b="0" i="0" u="none" strike="noStrike" kern="1200" cap="none" spc="0" normalizeH="0" baseline="0" noProof="0" dirty="0">
                <a:ln>
                  <a:noFill/>
                </a:ln>
                <a:solidFill>
                  <a:srgbClr val="0E1E42"/>
                </a:solidFill>
                <a:effectLst/>
                <a:uLnTx/>
                <a:uFillTx/>
                <a:latin typeface="+mn-lt"/>
                <a:ea typeface="+mn-ea"/>
              </a:rPr>
              <a:t>is an action or ‘doing’ word.</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Revise students’ understanding of nouns and verbs.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Give the definition of a noun and a verb and ask students to repeat.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Talk through the example words above.</a:t>
            </a:r>
          </a:p>
          <a:p>
            <a:pPr marL="171450" indent="-171450">
              <a:buFont typeface="Arial" panose="020B0604020202020204" pitchFamily="34" charset="0"/>
              <a:buChar char="•"/>
            </a:pPr>
            <a:r>
              <a:rPr lang="en-AU" sz="1200" dirty="0">
                <a:latin typeface="+mn-lt"/>
              </a:rPr>
              <a:t>Call out a mixture of nouns or verbs from the example words below. </a:t>
            </a:r>
          </a:p>
          <a:p>
            <a:pPr marL="171450" indent="-171450">
              <a:buFont typeface="Arial" panose="020B0604020202020204" pitchFamily="34" charset="0"/>
              <a:buChar char="•"/>
            </a:pPr>
            <a:r>
              <a:rPr lang="en-AU" sz="1200" dirty="0">
                <a:latin typeface="+mn-lt"/>
              </a:rPr>
              <a:t>As each word is called out, students </a:t>
            </a:r>
            <a:r>
              <a:rPr lang="en-AU" sz="1200" dirty="0">
                <a:effectLst/>
                <a:latin typeface="+mn-lt"/>
                <a:ea typeface="Times New Roman" panose="02020603050405020304" pitchFamily="18" charset="0"/>
                <a:cs typeface="Calibri"/>
              </a:rPr>
              <a:t>place their hands on their head and say ‘</a:t>
            </a:r>
            <a:r>
              <a:rPr lang="en-AU" sz="1200" dirty="0">
                <a:latin typeface="+mn-lt"/>
                <a:ea typeface="Times New Roman" panose="02020603050405020304" pitchFamily="18" charset="0"/>
                <a:cs typeface="Calibri"/>
              </a:rPr>
              <a:t>noun’,</a:t>
            </a:r>
            <a:r>
              <a:rPr lang="en-AU" sz="1200" dirty="0">
                <a:effectLst/>
                <a:latin typeface="+mn-lt"/>
                <a:ea typeface="Times New Roman" panose="02020603050405020304" pitchFamily="18" charset="0"/>
                <a:cs typeface="Calibri"/>
              </a:rPr>
              <a:t> or their hands on their knees and say ‘</a:t>
            </a:r>
            <a:r>
              <a:rPr lang="en-AU" sz="1200" dirty="0">
                <a:latin typeface="+mn-lt"/>
                <a:ea typeface="Times New Roman" panose="02020603050405020304" pitchFamily="18" charset="0"/>
                <a:cs typeface="Calibri"/>
              </a:rPr>
              <a:t>verb</a:t>
            </a:r>
            <a:r>
              <a:rPr lang="en-AU" sz="1200" dirty="0">
                <a:effectLst/>
                <a:latin typeface="+mn-lt"/>
                <a:ea typeface="Times New Roman" panose="02020603050405020304" pitchFamily="18" charset="0"/>
                <a:cs typeface="Calibri"/>
              </a:rPr>
              <a:t>’.</a:t>
            </a:r>
          </a:p>
          <a:p>
            <a:pPr marL="0" indent="0">
              <a:buFont typeface="Arial"/>
              <a:buNone/>
            </a:pPr>
            <a:endParaRPr lang="en-AU" sz="1200" b="0" dirty="0">
              <a:effectLst/>
              <a:latin typeface="+mn-lt"/>
              <a:cs typeface="Calibri"/>
            </a:endParaRPr>
          </a:p>
          <a:p>
            <a:pPr marL="0" indent="0">
              <a:buFont typeface="Arial" panose="020B0604020202020204" pitchFamily="34" charset="0"/>
              <a:buNone/>
            </a:pPr>
            <a:r>
              <a:rPr lang="en-AU" sz="1200" b="0" dirty="0">
                <a:effectLst/>
                <a:latin typeface="+mn-lt"/>
                <a:cs typeface="Calibri"/>
              </a:rPr>
              <a:t>Example nouns: </a:t>
            </a:r>
            <a:r>
              <a:rPr lang="en-AU" sz="1200" b="1" dirty="0">
                <a:effectLst/>
                <a:latin typeface="+mn-lt"/>
                <a:cs typeface="Calibri"/>
              </a:rPr>
              <a:t>apple</a:t>
            </a:r>
            <a:r>
              <a:rPr lang="en-AU" sz="1200" b="0" dirty="0">
                <a:effectLst/>
                <a:latin typeface="+mn-lt"/>
                <a:cs typeface="Calibri"/>
              </a:rPr>
              <a:t>,</a:t>
            </a:r>
            <a:r>
              <a:rPr lang="en-AU" sz="1200" b="1" dirty="0">
                <a:effectLst/>
                <a:latin typeface="+mn-lt"/>
                <a:cs typeface="Calibri"/>
              </a:rPr>
              <a:t> car</a:t>
            </a:r>
            <a:r>
              <a:rPr lang="en-AU" sz="1200" b="0" dirty="0">
                <a:effectLst/>
                <a:latin typeface="+mn-lt"/>
                <a:cs typeface="Calibri"/>
              </a:rPr>
              <a:t>,</a:t>
            </a:r>
            <a:r>
              <a:rPr lang="en-AU" sz="1200" b="1" dirty="0">
                <a:effectLst/>
                <a:latin typeface="+mn-lt"/>
                <a:cs typeface="Calibri"/>
              </a:rPr>
              <a:t> city</a:t>
            </a:r>
            <a:r>
              <a:rPr lang="en-AU" sz="1200" b="0" dirty="0">
                <a:effectLst/>
                <a:latin typeface="+mn-lt"/>
                <a:cs typeface="Calibri"/>
              </a:rPr>
              <a:t>,</a:t>
            </a:r>
            <a:r>
              <a:rPr lang="en-AU" sz="1200" b="1" dirty="0">
                <a:effectLst/>
                <a:latin typeface="+mn-lt"/>
                <a:cs typeface="Calibri"/>
              </a:rPr>
              <a:t> supermarket.</a:t>
            </a:r>
            <a:endParaRPr lang="en-AU" sz="1200" b="1" dirty="0">
              <a:effectLst/>
              <a:latin typeface="+mn-lt"/>
              <a:cs typeface="Times New Roman" panose="02020603050405020304" pitchFamily="18" charset="0"/>
            </a:endParaRPr>
          </a:p>
          <a:p>
            <a:pPr marL="0" indent="0">
              <a:buFont typeface="Arial" panose="020B0604020202020204" pitchFamily="34" charset="0"/>
              <a:buNone/>
            </a:pPr>
            <a:r>
              <a:rPr lang="en-AU" sz="1200" b="0" dirty="0">
                <a:effectLst/>
                <a:latin typeface="+mn-lt"/>
                <a:cs typeface="Calibri"/>
              </a:rPr>
              <a:t>Example verbs: </a:t>
            </a:r>
            <a:r>
              <a:rPr lang="en-AU" sz="1200" b="1" dirty="0">
                <a:effectLst/>
                <a:latin typeface="+mn-lt"/>
                <a:cs typeface="Calibri"/>
              </a:rPr>
              <a:t>read</a:t>
            </a:r>
            <a:r>
              <a:rPr lang="en-AU" sz="1200" b="0" dirty="0">
                <a:effectLst/>
                <a:latin typeface="+mn-lt"/>
                <a:cs typeface="Calibri"/>
              </a:rPr>
              <a:t>,</a:t>
            </a:r>
            <a:r>
              <a:rPr lang="en-AU" sz="1200" b="1" dirty="0">
                <a:effectLst/>
                <a:latin typeface="+mn-lt"/>
                <a:cs typeface="Calibri"/>
              </a:rPr>
              <a:t> hop</a:t>
            </a:r>
            <a:r>
              <a:rPr lang="en-AU" sz="1200" b="0" dirty="0">
                <a:effectLst/>
                <a:latin typeface="+mn-lt"/>
                <a:cs typeface="Calibri"/>
              </a:rPr>
              <a:t>,</a:t>
            </a:r>
            <a:r>
              <a:rPr lang="en-AU" sz="1200" b="1" dirty="0">
                <a:effectLst/>
                <a:latin typeface="+mn-lt"/>
                <a:cs typeface="Calibri"/>
              </a:rPr>
              <a:t> jump*</a:t>
            </a:r>
            <a:r>
              <a:rPr lang="en-AU" sz="1200" b="0" dirty="0">
                <a:effectLst/>
                <a:latin typeface="+mn-lt"/>
                <a:cs typeface="Calibri"/>
              </a:rPr>
              <a:t>,</a:t>
            </a:r>
            <a:r>
              <a:rPr lang="en-AU" sz="1200" b="1" dirty="0">
                <a:effectLst/>
                <a:latin typeface="+mn-lt"/>
                <a:cs typeface="Calibri"/>
              </a:rPr>
              <a:t> point*</a:t>
            </a:r>
          </a:p>
          <a:p>
            <a:pPr marL="0" indent="0">
              <a:buFont typeface="Arial"/>
              <a:buNone/>
            </a:pPr>
            <a:endParaRPr lang="en-AU" sz="1200" dirty="0">
              <a:effectLst/>
              <a:latin typeface="+mn-lt"/>
              <a:cs typeface="Calibri"/>
            </a:endParaRPr>
          </a:p>
          <a:p>
            <a:pPr marL="0" indent="0">
              <a:buFont typeface="Arial"/>
              <a:buNone/>
            </a:pPr>
            <a:r>
              <a:rPr lang="en-AU" sz="1200" dirty="0">
                <a:effectLst/>
                <a:latin typeface="+mn-lt"/>
                <a:cs typeface="Calibri"/>
              </a:rPr>
              <a:t>*A talking point for classroom discussion could be that these words can be either nouns or verbs, depending on context.</a:t>
            </a:r>
            <a:endParaRPr lang="en-AU" sz="1200" dirty="0">
              <a:latin typeface="+mn-lt"/>
              <a:cs typeface="Calibri"/>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3449060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endParaRPr lang="en-AU" sz="1200" kern="1200" dirty="0">
              <a:effectLst/>
              <a:latin typeface="+mn-lt"/>
              <a:ea typeface="Times New Roman" panose="02020603050405020304" pitchFamily="18" charset="0"/>
              <a:cs typeface="Calibri"/>
            </a:endParaRPr>
          </a:p>
          <a:p>
            <a:r>
              <a:rPr lang="en-AU" sz="1200" kern="1200" dirty="0">
                <a:effectLst/>
                <a:latin typeface="+mn-lt"/>
                <a:ea typeface="Times New Roman" panose="02020603050405020304" pitchFamily="18" charset="0"/>
                <a:cs typeface="Calibri"/>
              </a:rPr>
              <a:t>The morpheme introduced in this lesson is the </a:t>
            </a:r>
            <a:r>
              <a:rPr lang="en-AU" sz="1200" b="1" kern="1200" dirty="0">
                <a:effectLst/>
                <a:latin typeface="+mn-lt"/>
                <a:ea typeface="Times New Roman" panose="02020603050405020304" pitchFamily="18" charset="0"/>
                <a:cs typeface="Calibri"/>
              </a:rPr>
              <a:t>-s suffix </a:t>
            </a:r>
            <a:r>
              <a:rPr lang="en-AU" sz="1200" kern="1200" dirty="0">
                <a:effectLst/>
                <a:latin typeface="+mn-lt"/>
                <a:ea typeface="Times New Roman" panose="02020603050405020304" pitchFamily="18" charset="0"/>
                <a:cs typeface="Calibri"/>
              </a:rPr>
              <a:t>added to a singular noun to show the plural</a:t>
            </a:r>
            <a:r>
              <a:rPr lang="en-AU" sz="1200" dirty="0">
                <a:latin typeface="+mn-lt"/>
                <a:ea typeface="Times New Roman" panose="02020603050405020304" pitchFamily="18" charset="0"/>
                <a:cs typeface="Calibri"/>
              </a:rPr>
              <a:t>, for example,</a:t>
            </a:r>
            <a:r>
              <a:rPr lang="en-AU" sz="120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dogs</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cats</a:t>
            </a:r>
            <a:r>
              <a:rPr lang="en-AU" sz="1200" b="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pots</a:t>
            </a:r>
            <a:r>
              <a:rPr lang="en-AU" sz="1200" kern="1200" dirty="0">
                <a:effectLst/>
                <a:latin typeface="+mn-lt"/>
                <a:ea typeface="Times New Roman" panose="02020603050405020304" pitchFamily="18" charset="0"/>
                <a:cs typeface="Calibri"/>
              </a:rPr>
              <a:t>. </a:t>
            </a:r>
          </a:p>
          <a:p>
            <a:endParaRPr lang="en-AU" sz="1200" kern="1200" dirty="0">
              <a:effectLst/>
              <a:latin typeface="+mn-lt"/>
              <a:ea typeface="Times New Roman" panose="02020603050405020304" pitchFamily="18" charset="0"/>
            </a:endParaRPr>
          </a:p>
          <a:p>
            <a:pPr>
              <a:lnSpc>
                <a:spcPct val="90000"/>
              </a:lnSpc>
              <a:spcBef>
                <a:spcPts val="1000"/>
              </a:spcBef>
            </a:pPr>
            <a:r>
              <a:rPr lang="en-US" sz="1200" b="0" dirty="0">
                <a:latin typeface="+mn-lt"/>
                <a:cs typeface="Calibri" panose="020F0502020204030204"/>
              </a:rPr>
              <a:t>Vocabulary to explain to students:</a:t>
            </a:r>
          </a:p>
          <a:p>
            <a:pPr marL="172800" indent="-172800">
              <a:lnSpc>
                <a:spcPct val="90000"/>
              </a:lnSpc>
              <a:spcBef>
                <a:spcPts val="1000"/>
              </a:spcBef>
              <a:buFont typeface="Arial"/>
              <a:buChar char="•"/>
            </a:pPr>
            <a:r>
              <a:rPr lang="en-US" sz="1200" b="0" dirty="0">
                <a:latin typeface="+mn-lt"/>
              </a:rPr>
              <a:t>Suffix: a</a:t>
            </a:r>
            <a:r>
              <a:rPr lang="en-US" sz="1200" b="0" i="0" dirty="0">
                <a:latin typeface="+mn-lt"/>
              </a:rPr>
              <a:t> letter or group of letters added to the end of a word to change its meaning</a:t>
            </a:r>
            <a:endParaRPr lang="en-US" sz="1200" b="0" i="0" dirty="0">
              <a:latin typeface="+mn-lt"/>
              <a:cs typeface="Calibri"/>
            </a:endParaRPr>
          </a:p>
          <a:p>
            <a:pPr marL="172800" indent="-172800">
              <a:lnSpc>
                <a:spcPct val="90000"/>
              </a:lnSpc>
              <a:spcBef>
                <a:spcPts val="1000"/>
              </a:spcBef>
              <a:buFont typeface="Arial"/>
              <a:buChar char="•"/>
            </a:pPr>
            <a:r>
              <a:rPr lang="en-US" sz="1200" b="0" i="0" dirty="0">
                <a:latin typeface="+mn-lt"/>
              </a:rPr>
              <a:t>Base word: a word that carries meaning on its own</a:t>
            </a:r>
            <a:endParaRPr lang="en-US" sz="1200" b="0" i="0" dirty="0">
              <a:latin typeface="+mn-lt"/>
              <a:cs typeface="Calibri"/>
            </a:endParaRPr>
          </a:p>
          <a:p>
            <a:pPr marL="0" indent="0">
              <a:lnSpc>
                <a:spcPct val="90000"/>
              </a:lnSpc>
              <a:spcBef>
                <a:spcPts val="1000"/>
              </a:spcBef>
              <a:buFont typeface="Arial"/>
              <a:buNone/>
            </a:pPr>
            <a:endParaRPr lang="en-US" sz="1200" dirty="0">
              <a:cs typeface="Calibri"/>
            </a:endParaRPr>
          </a:p>
          <a:p>
            <a:pPr marL="0" indent="0">
              <a:lnSpc>
                <a:spcPct val="90000"/>
              </a:lnSpc>
              <a:spcBef>
                <a:spcPts val="1000"/>
              </a:spcBef>
              <a:buFont typeface="Arial"/>
              <a:buNone/>
            </a:pPr>
            <a:endParaRPr lang="en-US" sz="1200" dirty="0">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929473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Give each student a copy of this student sheet. </a:t>
            </a:r>
            <a:r>
              <a:rPr lang="en-US" dirty="0">
                <a:solidFill>
                  <a:srgbClr val="404040"/>
                </a:solidFill>
                <a:ea typeface="Verdana"/>
                <a:cs typeface="Calibri"/>
              </a:rPr>
              <a:t>It</a:t>
            </a:r>
            <a:r>
              <a:rPr lang="en-US" sz="1200" b="0" dirty="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dirty="0">
              <a:solidFill>
                <a:srgbClr val="404040"/>
              </a:solidFill>
              <a:effectLst/>
              <a:latin typeface="+mn-lt"/>
              <a:ea typeface="Verdana"/>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A clipboard or something similar to lean on can be helpful if students are sitting on the floor. </a:t>
            </a:r>
            <a:endParaRPr lang="en-US" sz="1200" b="1" dirty="0">
              <a:solidFill>
                <a:srgbClr val="404040"/>
              </a:solidFill>
              <a:effectLst/>
              <a:latin typeface="+mn-lt"/>
              <a:ea typeface="Verdana"/>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847975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E6952-B907-313B-34FE-67B44AE3B5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255CA-108F-5CD9-3E51-41CAC2202A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CA97D-2126-F7EB-BE95-067671785E5E}"/>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Tell students they will be learning about the </a:t>
            </a:r>
            <a:r>
              <a:rPr lang="en-AU" sz="1200" b="1" kern="100" dirty="0">
                <a:effectLst/>
                <a:latin typeface="+mn-lt"/>
                <a:ea typeface="Aptos" panose="020B0004020202020204" pitchFamily="34" charset="0"/>
                <a:cs typeface="Times New Roman" panose="02020603050405020304" pitchFamily="18" charset="0"/>
              </a:rPr>
              <a:t>-s suffix</a:t>
            </a:r>
            <a:r>
              <a:rPr lang="en-AU" sz="1200" kern="100" dirty="0">
                <a:effectLst/>
                <a:latin typeface="+mn-lt"/>
                <a:ea typeface="Aptos" panose="020B0004020202020204" pitchFamily="34" charset="0"/>
                <a:cs typeface="Times New Roman" panose="02020603050405020304" pitchFamily="18" charset="0"/>
              </a:rPr>
              <a:t>. </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285750" indent="-285750">
              <a:lnSpc>
                <a:spcPct val="115000"/>
              </a:lnSpc>
              <a:spcAft>
                <a:spcPts val="800"/>
              </a:spcAft>
              <a:buFont typeface="Arial" panose="020B0604020202020204" pitchFamily="34" charset="0"/>
              <a:buChar char="•"/>
            </a:pPr>
            <a:r>
              <a:rPr lang="en-AU" sz="1200" i="1" kern="100" dirty="0">
                <a:effectLst/>
                <a:latin typeface="+mn-lt"/>
                <a:ea typeface="Aptos" panose="020B0004020202020204" pitchFamily="34" charset="0"/>
                <a:cs typeface="Times New Roman" panose="02020603050405020304" pitchFamily="18" charset="0"/>
              </a:rPr>
              <a:t>A suffix is a letter or letters that has a meaning.</a:t>
            </a:r>
          </a:p>
          <a:p>
            <a:pPr marL="285750" lvl="0" indent="-28575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If we add a suffix to the end of a word, it changes what the word means.</a:t>
            </a:r>
            <a:endParaRPr lang="en-AU" sz="1200" kern="100" dirty="0">
              <a:effectLst/>
              <a:latin typeface="+mn-lt"/>
              <a:ea typeface="Aptos" panose="020B0004020202020204" pitchFamily="34" charset="0"/>
              <a:cs typeface="Times New Roman" panose="02020603050405020304" pitchFamily="18" charset="0"/>
            </a:endParaRPr>
          </a:p>
          <a:p>
            <a:pPr marL="285750" lvl="0" indent="-28575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-s suffix </a:t>
            </a:r>
            <a:r>
              <a:rPr lang="en-AU" sz="1200" i="1" kern="100" dirty="0">
                <a:effectLst/>
                <a:latin typeface="+mn-lt"/>
                <a:ea typeface="Aptos" panose="020B0004020202020204" pitchFamily="34" charset="0"/>
                <a:cs typeface="Times New Roman" panose="02020603050405020304" pitchFamily="18" charset="0"/>
              </a:rPr>
              <a:t>means plural, and this means ‘more than one’. </a:t>
            </a: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Explain that when we add </a:t>
            </a:r>
            <a:r>
              <a:rPr lang="en-US" sz="1200" b="1" i="1" kern="100" dirty="0">
                <a:effectLst/>
                <a:latin typeface="+mn-lt"/>
                <a:ea typeface="Aptos" panose="020B0004020202020204" pitchFamily="34" charset="0"/>
                <a:cs typeface="Times New Roman" panose="02020603050405020304" pitchFamily="18" charset="0"/>
              </a:rPr>
              <a:t>-</a:t>
            </a:r>
            <a:r>
              <a:rPr lang="en-AU" sz="1200" b="1" kern="100" dirty="0">
                <a:effectLst/>
                <a:latin typeface="+mn-lt"/>
                <a:ea typeface="Aptos" panose="020B0004020202020204" pitchFamily="34" charset="0"/>
                <a:cs typeface="Times New Roman" panose="02020603050405020304" pitchFamily="18" charset="0"/>
              </a:rPr>
              <a:t>s</a:t>
            </a:r>
            <a:r>
              <a:rPr lang="en-AU" sz="1200" kern="100" dirty="0">
                <a:effectLst/>
                <a:latin typeface="+mn-lt"/>
                <a:ea typeface="Aptos" panose="020B0004020202020204" pitchFamily="34" charset="0"/>
                <a:cs typeface="Times New Roman" panose="02020603050405020304" pitchFamily="18" charset="0"/>
              </a:rPr>
              <a:t> to a noun, we change the meaning of the noun to create a plural, ‘more than one’.</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mn-lt"/>
                <a:ea typeface="Aptos" panose="020B0004020202020204" pitchFamily="34" charset="0"/>
                <a:cs typeface="Times New Roman" panose="02020603050405020304" pitchFamily="18" charset="0"/>
              </a:rPr>
              <a:t>Refer to the example on the slide and say: </a:t>
            </a:r>
            <a:endParaRPr lang="en-AU" sz="1200" kern="100" dirty="0">
              <a:effectLst/>
              <a:latin typeface="+mn-lt"/>
              <a:ea typeface="Aptos" panose="020B0004020202020204" pitchFamily="34" charset="0"/>
              <a:cs typeface="Times New Roman" panose="02020603050405020304" pitchFamily="18" charset="0"/>
            </a:endParaRPr>
          </a:p>
          <a:p>
            <a:pPr marL="285750" lvl="0" indent="-285750">
              <a:lnSpc>
                <a:spcPct val="115000"/>
              </a:lnSpc>
              <a:spcAft>
                <a:spcPts val="800"/>
              </a:spcAft>
              <a:buFont typeface="Arial" panose="020B0604020202020204" pitchFamily="34" charset="0"/>
              <a:buChar char="•"/>
              <a:tabLst>
                <a:tab pos="457200" algn="l"/>
              </a:tabLst>
            </a:pPr>
            <a:r>
              <a:rPr lang="en-US" sz="1200" i="1" kern="100" dirty="0">
                <a:effectLst/>
                <a:latin typeface="+mn-lt"/>
                <a:ea typeface="Aptos" panose="020B0004020202020204" pitchFamily="34" charset="0"/>
                <a:cs typeface="Times New Roman" panose="02020603050405020304" pitchFamily="18" charset="0"/>
              </a:rPr>
              <a:t>When we have the word </a:t>
            </a:r>
            <a:r>
              <a:rPr lang="en-US" sz="1200" b="1" i="1" kern="100" dirty="0">
                <a:effectLst/>
                <a:latin typeface="+mn-lt"/>
                <a:ea typeface="Aptos" panose="020B0004020202020204" pitchFamily="34" charset="0"/>
                <a:cs typeface="Times New Roman" panose="02020603050405020304" pitchFamily="18" charset="0"/>
              </a:rPr>
              <a:t>dog</a:t>
            </a:r>
            <a:r>
              <a:rPr lang="en-US" sz="1200" i="1" kern="100" dirty="0">
                <a:effectLst/>
                <a:latin typeface="+mn-lt"/>
                <a:ea typeface="Aptos" panose="020B0004020202020204" pitchFamily="34" charset="0"/>
                <a:cs typeface="Times New Roman" panose="02020603050405020304" pitchFamily="18" charset="0"/>
              </a:rPr>
              <a:t>, it means one dog.</a:t>
            </a:r>
            <a:endParaRPr lang="en-AU" sz="1200" kern="100" dirty="0">
              <a:effectLst/>
              <a:latin typeface="+mn-lt"/>
              <a:ea typeface="Aptos" panose="020B0004020202020204" pitchFamily="34" charset="0"/>
              <a:cs typeface="Times New Roman" panose="02020603050405020304" pitchFamily="18" charset="0"/>
            </a:endParaRPr>
          </a:p>
          <a:p>
            <a:pPr marL="285750" lvl="0" indent="-285750">
              <a:lnSpc>
                <a:spcPct val="115000"/>
              </a:lnSpc>
              <a:spcAft>
                <a:spcPts val="800"/>
              </a:spcAft>
              <a:buFont typeface="Arial" panose="020B0604020202020204" pitchFamily="34" charset="0"/>
              <a:buChar char="•"/>
              <a:tabLst>
                <a:tab pos="457200" algn="l"/>
              </a:tabLst>
            </a:pPr>
            <a:r>
              <a:rPr lang="en-US" sz="1200" i="1" kern="100" dirty="0">
                <a:effectLst/>
                <a:latin typeface="+mn-lt"/>
                <a:ea typeface="Aptos" panose="020B0004020202020204" pitchFamily="34" charset="0"/>
                <a:cs typeface="Times New Roman" panose="02020603050405020304" pitchFamily="18" charset="0"/>
              </a:rPr>
              <a:t>If we add an </a:t>
            </a:r>
            <a:r>
              <a:rPr lang="en-US" sz="1200" b="1" i="1" kern="100" dirty="0">
                <a:effectLst/>
                <a:latin typeface="+mn-lt"/>
                <a:ea typeface="Aptos" panose="020B0004020202020204" pitchFamily="34" charset="0"/>
                <a:cs typeface="Times New Roman" panose="02020603050405020304" pitchFamily="18" charset="0"/>
              </a:rPr>
              <a:t>-s suffix </a:t>
            </a:r>
            <a:r>
              <a:rPr lang="en-US" sz="1200" i="1" kern="100" dirty="0">
                <a:effectLst/>
                <a:latin typeface="+mn-lt"/>
                <a:ea typeface="Aptos" panose="020B0004020202020204" pitchFamily="34" charset="0"/>
                <a:cs typeface="Times New Roman" panose="02020603050405020304" pitchFamily="18" charset="0"/>
              </a:rPr>
              <a:t>to the end of the word </a:t>
            </a:r>
            <a:r>
              <a:rPr lang="en-US" sz="1200" b="1" i="1" kern="100" dirty="0">
                <a:effectLst/>
                <a:latin typeface="+mn-lt"/>
                <a:ea typeface="Aptos" panose="020B0004020202020204" pitchFamily="34" charset="0"/>
                <a:cs typeface="Times New Roman" panose="02020603050405020304" pitchFamily="18" charset="0"/>
              </a:rPr>
              <a:t>dog</a:t>
            </a:r>
            <a:r>
              <a:rPr lang="en-US" sz="1200" i="1" kern="100" dirty="0">
                <a:effectLst/>
                <a:latin typeface="+mn-lt"/>
                <a:ea typeface="Aptos" panose="020B0004020202020204" pitchFamily="34" charset="0"/>
                <a:cs typeface="Times New Roman" panose="02020603050405020304" pitchFamily="18" charset="0"/>
              </a:rPr>
              <a:t>, the word is now </a:t>
            </a:r>
            <a:r>
              <a:rPr lang="en-US" sz="1200" b="1" i="1" kern="100" dirty="0">
                <a:effectLst/>
                <a:latin typeface="+mn-lt"/>
                <a:ea typeface="Aptos" panose="020B0004020202020204" pitchFamily="34" charset="0"/>
                <a:cs typeface="Times New Roman" panose="02020603050405020304" pitchFamily="18" charset="0"/>
              </a:rPr>
              <a:t>dogs</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a:t>
            </a:r>
          </a:p>
          <a:p>
            <a:pPr marL="285750" lvl="0" indent="-285750">
              <a:lnSpc>
                <a:spcPct val="115000"/>
              </a:lnSpc>
              <a:spcAft>
                <a:spcPts val="800"/>
              </a:spcAft>
              <a:buFont typeface="Arial" panose="020B0604020202020204" pitchFamily="34" charset="0"/>
              <a:buChar char="•"/>
              <a:tabLst>
                <a:tab pos="457200" algn="l"/>
              </a:tabLst>
            </a:pPr>
            <a:r>
              <a:rPr lang="en-US" sz="1200" b="1" i="1" kern="100" dirty="0">
                <a:effectLst/>
                <a:latin typeface="+mn-lt"/>
                <a:ea typeface="Aptos" panose="020B0004020202020204" pitchFamily="34" charset="0"/>
                <a:cs typeface="Times New Roman" panose="02020603050405020304" pitchFamily="18" charset="0"/>
              </a:rPr>
              <a:t>Dog</a:t>
            </a:r>
            <a:r>
              <a:rPr lang="en-US" sz="1200" b="0"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means one dog and the </a:t>
            </a:r>
            <a:r>
              <a:rPr lang="en-US" sz="1200" b="1" i="1" kern="100" dirty="0">
                <a:effectLst/>
                <a:latin typeface="+mn-lt"/>
                <a:ea typeface="Aptos" panose="020B0004020202020204" pitchFamily="34" charset="0"/>
                <a:cs typeface="Times New Roman" panose="02020603050405020304" pitchFamily="18" charset="0"/>
              </a:rPr>
              <a:t>-s suffix </a:t>
            </a:r>
            <a:r>
              <a:rPr lang="en-US" sz="1200" i="1" kern="100" dirty="0">
                <a:effectLst/>
                <a:latin typeface="+mn-lt"/>
                <a:ea typeface="Aptos" panose="020B0004020202020204" pitchFamily="34" charset="0"/>
                <a:cs typeface="Times New Roman" panose="02020603050405020304" pitchFamily="18" charset="0"/>
              </a:rPr>
              <a:t>means ‘more than one’ so together they mean more than one dog, </a:t>
            </a:r>
            <a:r>
              <a:rPr lang="en-US" sz="1200" b="1" i="1" kern="100" dirty="0">
                <a:effectLst/>
                <a:latin typeface="+mn-lt"/>
                <a:ea typeface="Aptos" panose="020B0004020202020204" pitchFamily="34" charset="0"/>
                <a:cs typeface="Times New Roman" panose="02020603050405020304" pitchFamily="18" charset="0"/>
              </a:rPr>
              <a:t>dogs</a:t>
            </a:r>
            <a:r>
              <a:rPr lang="en-US" sz="1200" i="1" kern="100" dirty="0">
                <a:effectLst/>
                <a:latin typeface="+mn-lt"/>
                <a:ea typeface="Aptos" panose="020B0004020202020204" pitchFamily="34" charset="0"/>
                <a:cs typeface="Times New Roman" panose="02020603050405020304" pitchFamily="18" charset="0"/>
              </a:rPr>
              <a:t>. </a:t>
            </a:r>
          </a:p>
          <a:p>
            <a:pPr marL="0" lvl="0" indent="0">
              <a:lnSpc>
                <a:spcPct val="115000"/>
              </a:lnSpc>
              <a:spcAft>
                <a:spcPts val="800"/>
              </a:spcAft>
              <a:buFont typeface="Arial" panose="020B0604020202020204" pitchFamily="34" charset="0"/>
              <a:buNone/>
              <a:tabLst>
                <a:tab pos="457200" algn="l"/>
              </a:tabLst>
            </a:pPr>
            <a:endParaRPr lang="en-US" sz="1200" i="1"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r>
              <a:rPr lang="en-US" sz="1200" i="0" kern="100" dirty="0">
                <a:effectLst/>
                <a:latin typeface="+mn-lt"/>
                <a:ea typeface="Aptos" panose="020B0004020202020204" pitchFamily="34" charset="0"/>
                <a:cs typeface="Times New Roman" panose="02020603050405020304" pitchFamily="18" charset="0"/>
              </a:rPr>
              <a:t>Say: </a:t>
            </a:r>
            <a:r>
              <a:rPr lang="en-US" sz="1200" i="1" kern="100" dirty="0">
                <a:effectLst/>
                <a:latin typeface="+mn-lt"/>
                <a:ea typeface="Aptos" panose="020B0004020202020204" pitchFamily="34" charset="0"/>
                <a:cs typeface="Times New Roman" panose="02020603050405020304" pitchFamily="18" charset="0"/>
              </a:rPr>
              <a:t>Remember, the </a:t>
            </a:r>
            <a:r>
              <a:rPr lang="en-US" sz="1200" b="1" i="1" kern="100" dirty="0">
                <a:effectLst/>
                <a:latin typeface="+mn-lt"/>
                <a:ea typeface="Aptos" panose="020B0004020202020204" pitchFamily="34" charset="0"/>
                <a:cs typeface="Times New Roman" panose="02020603050405020304" pitchFamily="18" charset="0"/>
              </a:rPr>
              <a:t>-s suffix </a:t>
            </a:r>
            <a:r>
              <a:rPr lang="en-US" sz="1200" i="1" kern="100" dirty="0">
                <a:effectLst/>
                <a:latin typeface="+mn-lt"/>
                <a:ea typeface="Aptos" panose="020B0004020202020204" pitchFamily="34" charset="0"/>
                <a:cs typeface="Times New Roman" panose="02020603050405020304" pitchFamily="18" charset="0"/>
              </a:rPr>
              <a:t>means plural, more than one. </a:t>
            </a:r>
            <a:endParaRPr lang="en-AU" sz="1200"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4C910D5A-E3FE-CB55-9D55-B50DEDDA6080}"/>
              </a:ext>
            </a:extLst>
          </p:cNvPr>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221810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We do</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solidFill>
                  <a:srgbClr val="000000"/>
                </a:solidFill>
                <a:latin typeface="+mn-lt"/>
                <a:cs typeface="Calibri"/>
              </a:rPr>
              <a:t>Students</a:t>
            </a:r>
            <a:r>
              <a:rPr lang="en-AU" dirty="0"/>
              <a:t> follow along on their own copy of the student sheet while you demonstrate.</a:t>
            </a:r>
            <a:endParaRPr lang="en-US" dirty="0">
              <a:cs typeface="Calibri" panose="020F0502020204030204"/>
            </a:endParaRPr>
          </a:p>
          <a:p>
            <a:endParaRPr lang="en-AU" dirty="0"/>
          </a:p>
          <a:p>
            <a:r>
              <a:rPr lang="en-AU" dirty="0"/>
              <a:t>Ask: </a:t>
            </a:r>
            <a:r>
              <a:rPr lang="en-AU" i="1" dirty="0"/>
              <a:t>What is the suffix we are learning?</a:t>
            </a:r>
          </a:p>
          <a:p>
            <a:r>
              <a:rPr lang="en-AU" dirty="0"/>
              <a:t>Students: </a:t>
            </a:r>
            <a:r>
              <a:rPr lang="en-AU" i="1" dirty="0"/>
              <a:t>-s.</a:t>
            </a:r>
          </a:p>
          <a:p>
            <a:r>
              <a:rPr lang="en-AU" dirty="0"/>
              <a:t>Ask: </a:t>
            </a:r>
            <a:r>
              <a:rPr lang="en-AU" i="1" dirty="0"/>
              <a:t>What does it mean?</a:t>
            </a:r>
          </a:p>
          <a:p>
            <a:r>
              <a:rPr lang="en-AU" dirty="0"/>
              <a:t>Students: </a:t>
            </a:r>
            <a:r>
              <a:rPr lang="en-AU" i="1" dirty="0"/>
              <a:t>Plural, ‘more than one.’</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2554904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I do</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Model adding the </a:t>
            </a:r>
            <a:r>
              <a:rPr lang="en-AU" b="1" dirty="0"/>
              <a:t>-s suffix </a:t>
            </a:r>
            <a:r>
              <a:rPr lang="en-AU" dirty="0"/>
              <a:t>to base words on the class whiteboard by first writing the base word and then thinking aloud as you add </a:t>
            </a:r>
            <a:r>
              <a:rPr lang="en-AU" b="1" dirty="0"/>
              <a:t>s</a:t>
            </a:r>
            <a:r>
              <a:rPr lang="en-AU" dirty="0"/>
              <a:t> to the end. </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Use the following words</a:t>
            </a:r>
          </a:p>
          <a:p>
            <a:pPr marL="171450" indent="-171450">
              <a:spcBef>
                <a:spcPts val="100"/>
              </a:spcBef>
              <a:spcAft>
                <a:spcPts val="400"/>
              </a:spcAft>
              <a:buFont typeface="Arial" panose="020B0604020202020204" pitchFamily="34" charset="0"/>
              <a:buChar char="•"/>
            </a:pPr>
            <a:r>
              <a:rPr lang="en-AU" b="1" dirty="0"/>
              <a:t>hat </a:t>
            </a:r>
            <a:r>
              <a:rPr lang="en-AU" sz="1200" dirty="0">
                <a:effectLst/>
                <a:latin typeface="+mn-lt"/>
                <a:ea typeface="Calibri" panose="020F0502020204030204" pitchFamily="34" charset="0"/>
              </a:rPr>
              <a:t>- </a:t>
            </a:r>
            <a:r>
              <a:rPr lang="en-AU" b="1" dirty="0"/>
              <a:t>hats</a:t>
            </a:r>
          </a:p>
          <a:p>
            <a:pPr marL="171450" indent="-171450">
              <a:spcBef>
                <a:spcPts val="100"/>
              </a:spcBef>
              <a:spcAft>
                <a:spcPts val="400"/>
              </a:spcAft>
              <a:buFont typeface="Arial" panose="020B0604020202020204" pitchFamily="34" charset="0"/>
              <a:buChar char="•"/>
            </a:pPr>
            <a:r>
              <a:rPr lang="en-AU" b="1" dirty="0"/>
              <a:t>pig </a:t>
            </a:r>
            <a:r>
              <a:rPr lang="en-AU" sz="1200" dirty="0">
                <a:effectLst/>
                <a:latin typeface="+mn-lt"/>
                <a:ea typeface="Calibri" panose="020F0502020204030204" pitchFamily="34" charset="0"/>
              </a:rPr>
              <a:t>- </a:t>
            </a:r>
            <a:r>
              <a:rPr lang="en-AU" b="1" dirty="0"/>
              <a:t>pigs</a:t>
            </a:r>
          </a:p>
          <a:p>
            <a:pPr marL="171450" indent="-171450">
              <a:spcBef>
                <a:spcPts val="100"/>
              </a:spcBef>
              <a:spcAft>
                <a:spcPts val="400"/>
              </a:spcAft>
              <a:buFont typeface="Arial" panose="020B0604020202020204" pitchFamily="34" charset="0"/>
              <a:buChar char="•"/>
            </a:pPr>
            <a:r>
              <a:rPr lang="en-AU" b="1" dirty="0"/>
              <a:t>duck </a:t>
            </a:r>
            <a:r>
              <a:rPr lang="en-AU" sz="1200" dirty="0">
                <a:effectLst/>
                <a:latin typeface="+mn-lt"/>
                <a:ea typeface="Calibri" panose="020F0502020204030204" pitchFamily="34" charset="0"/>
              </a:rPr>
              <a:t>- </a:t>
            </a:r>
            <a:r>
              <a:rPr lang="en-AU" b="1" dirty="0"/>
              <a:t>ducks</a:t>
            </a:r>
            <a:endParaRPr lang="en-AU" b="1" dirty="0">
              <a:cs typeface="Calibri" panose="020F0502020204030204"/>
            </a:endParaRPr>
          </a:p>
          <a:p>
            <a:pPr marL="0" indent="0">
              <a:spcBef>
                <a:spcPts val="100"/>
              </a:spcBef>
              <a:spcAft>
                <a:spcPts val="400"/>
              </a:spcAft>
              <a:buFont typeface="Arial"/>
              <a:buNone/>
            </a:pPr>
            <a:endParaRPr lang="en-AU" dirty="0">
              <a:cs typeface="Calibri" panose="020F0502020204030204"/>
            </a:endParaRPr>
          </a:p>
          <a:p>
            <a:pPr marL="0" indent="0">
              <a:spcBef>
                <a:spcPts val="100"/>
              </a:spcBef>
              <a:spcAft>
                <a:spcPts val="400"/>
              </a:spcAft>
              <a:buFont typeface="Arial"/>
              <a:buNone/>
            </a:pPr>
            <a:r>
              <a:rPr lang="en-AU" dirty="0"/>
              <a:t>Discuss how the meaning of each word changes when the </a:t>
            </a:r>
            <a:r>
              <a:rPr lang="en-AU" b="1" dirty="0"/>
              <a:t>-s suffix </a:t>
            </a:r>
            <a:r>
              <a:rPr lang="en-AU" dirty="0"/>
              <a:t>is added. Use the catch phrase: </a:t>
            </a:r>
            <a:r>
              <a:rPr lang="en-AU" i="0" dirty="0"/>
              <a:t>plural, ‘more than one’ </a:t>
            </a:r>
            <a:r>
              <a:rPr lang="en-AU" dirty="0"/>
              <a:t>to help students remember this. </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332382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Support and scaffold students to add the </a:t>
            </a:r>
            <a:r>
              <a:rPr lang="en-AU" b="1" dirty="0"/>
              <a:t>-s suffix </a:t>
            </a:r>
            <a:r>
              <a:rPr lang="en-AU" dirty="0"/>
              <a:t>to the base words on their student sheet.</a:t>
            </a:r>
          </a:p>
          <a:p>
            <a:pPr marL="0" indent="0">
              <a:spcBef>
                <a:spcPts val="100"/>
              </a:spcBef>
              <a:spcAft>
                <a:spcPts val="400"/>
              </a:spcAft>
              <a:buFont typeface="Arial"/>
              <a:buNone/>
            </a:pPr>
            <a:endParaRPr lang="en-AU" dirty="0">
              <a:cs typeface="Calibri"/>
            </a:endParaRPr>
          </a:p>
          <a:p>
            <a:pPr marL="0" indent="0">
              <a:spcBef>
                <a:spcPts val="100"/>
              </a:spcBef>
              <a:spcAft>
                <a:spcPts val="400"/>
              </a:spcAft>
              <a:buFont typeface="Arial"/>
              <a:buNone/>
              <a:defRPr/>
            </a:pPr>
            <a:r>
              <a:rPr lang="en-AU" dirty="0">
                <a:cs typeface="Calibri"/>
              </a:rPr>
              <a:t>Rove around the classroom to support students as needed.</a:t>
            </a:r>
          </a:p>
          <a:p>
            <a:pPr marL="0" indent="0">
              <a:spcBef>
                <a:spcPts val="100"/>
              </a:spcBef>
              <a:spcAft>
                <a:spcPts val="400"/>
              </a:spcAft>
              <a:buFont typeface="Arial"/>
              <a:buNone/>
            </a:pPr>
            <a:endParaRPr lang="en-AU" dirty="0"/>
          </a:p>
          <a:p>
            <a:pPr marL="0" indent="0">
              <a:spcBef>
                <a:spcPts val="100"/>
              </a:spcBef>
              <a:spcAft>
                <a:spcPts val="400"/>
              </a:spcAft>
              <a:buFont typeface="Arial" panose="020B0604020202020204" pitchFamily="34" charset="0"/>
              <a:buNone/>
            </a:pPr>
            <a:r>
              <a:rPr lang="en-AU" dirty="0"/>
              <a:t>Read the first base word with the students:</a:t>
            </a:r>
            <a:r>
              <a:rPr lang="en-AU" b="1" dirty="0"/>
              <a:t> pan</a:t>
            </a:r>
            <a:r>
              <a:rPr lang="en-AU" dirty="0"/>
              <a:t>. </a:t>
            </a:r>
          </a:p>
          <a:p>
            <a:pPr marL="171450" indent="-171450">
              <a:spcBef>
                <a:spcPts val="100"/>
              </a:spcBef>
              <a:spcAft>
                <a:spcPts val="400"/>
              </a:spcAft>
              <a:buFont typeface="Arial" panose="020B0604020202020204" pitchFamily="34" charset="0"/>
              <a:buChar char="•"/>
            </a:pPr>
            <a:r>
              <a:rPr lang="en-AU" dirty="0"/>
              <a:t>Ask: </a:t>
            </a:r>
            <a:r>
              <a:rPr lang="en-AU" i="1" dirty="0"/>
              <a:t>What does it mean?</a:t>
            </a:r>
          </a:p>
          <a:p>
            <a:pPr marL="171450" indent="-171450">
              <a:spcBef>
                <a:spcPts val="100"/>
              </a:spcBef>
              <a:spcAft>
                <a:spcPts val="400"/>
              </a:spcAft>
              <a:buFont typeface="Arial" panose="020B0604020202020204" pitchFamily="34" charset="0"/>
              <a:buChar char="•"/>
            </a:pPr>
            <a:r>
              <a:rPr lang="en-AU" dirty="0"/>
              <a:t>Students: </a:t>
            </a:r>
            <a:r>
              <a:rPr lang="en-AU" i="1" dirty="0"/>
              <a:t>One pan.</a:t>
            </a:r>
            <a:endParaRPr lang="en-AU" i="0" dirty="0"/>
          </a:p>
          <a:p>
            <a:pPr marL="171450" indent="-171450">
              <a:spcBef>
                <a:spcPts val="100"/>
              </a:spcBef>
              <a:spcAft>
                <a:spcPts val="400"/>
              </a:spcAft>
              <a:buFont typeface="Arial" panose="020B0604020202020204" pitchFamily="34" charset="0"/>
              <a:buChar char="•"/>
            </a:pPr>
            <a:r>
              <a:rPr lang="en-AU" i="0" dirty="0"/>
              <a:t>Say: </a:t>
            </a:r>
            <a:r>
              <a:rPr lang="en-AU" i="1" dirty="0"/>
              <a:t>Write the word on your sheet. What do we need to do to this word to show the plural or ‘more than one’? </a:t>
            </a:r>
          </a:p>
          <a:p>
            <a:pPr marL="171450" indent="-171450">
              <a:spcBef>
                <a:spcPts val="100"/>
              </a:spcBef>
              <a:spcAft>
                <a:spcPts val="400"/>
              </a:spcAft>
              <a:buFont typeface="Arial" panose="020B0604020202020204" pitchFamily="34" charset="0"/>
              <a:buChar char="•"/>
            </a:pPr>
            <a:r>
              <a:rPr lang="en-AU" dirty="0"/>
              <a:t>Students: </a:t>
            </a:r>
            <a:r>
              <a:rPr lang="en-AU" i="1" dirty="0"/>
              <a:t>Add an -s.</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Do that now then read the new word.</a:t>
            </a:r>
            <a:endParaRPr lang="en-AU" dirty="0">
              <a:cs typeface="Calibri"/>
            </a:endParaRPr>
          </a:p>
          <a:p>
            <a:pPr marL="0" indent="0">
              <a:spcBef>
                <a:spcPts val="100"/>
              </a:spcBef>
              <a:spcAft>
                <a:spcPts val="400"/>
              </a:spcAft>
              <a:buFont typeface="Arial"/>
              <a:buNone/>
            </a:pPr>
            <a:endParaRPr lang="en-AU" dirty="0"/>
          </a:p>
          <a:p>
            <a:pPr marL="0" indent="0">
              <a:spcBef>
                <a:spcPts val="100"/>
              </a:spcBef>
              <a:spcAft>
                <a:spcPts val="400"/>
              </a:spcAft>
              <a:buFont typeface="Arial"/>
              <a:buNone/>
              <a:defRPr/>
            </a:pPr>
            <a:r>
              <a:rPr lang="en-AU" dirty="0"/>
              <a:t>Repeat with the words: </a:t>
            </a:r>
            <a:r>
              <a:rPr lang="en-AU" b="1" dirty="0"/>
              <a:t>cup</a:t>
            </a:r>
            <a:r>
              <a:rPr lang="en-AU" dirty="0"/>
              <a:t> and </a:t>
            </a:r>
            <a:r>
              <a:rPr lang="en-AU" b="1" dirty="0"/>
              <a:t>frog</a:t>
            </a:r>
            <a:r>
              <a:rPr lang="en-AU" dirty="0"/>
              <a:t>.</a:t>
            </a:r>
            <a:endParaRPr lang="en-AU" dirty="0">
              <a:cs typeface="Calibri"/>
            </a:endParaRPr>
          </a:p>
          <a:p>
            <a:pPr marL="0" indent="0">
              <a:spcBef>
                <a:spcPts val="100"/>
              </a:spcBef>
              <a:spcAft>
                <a:spcPts val="400"/>
              </a:spcAft>
              <a:buFont typeface="Arial"/>
              <a:buNone/>
              <a:defRPr/>
            </a:pPr>
            <a:endParaRPr lang="en-AU" dirty="0">
              <a:cs typeface="Calibri"/>
            </a:endParaRPr>
          </a:p>
          <a:p>
            <a:pPr marL="0" indent="0">
              <a:spcBef>
                <a:spcPts val="100"/>
              </a:spcBef>
              <a:spcAft>
                <a:spcPts val="400"/>
              </a:spcAft>
              <a:buFont typeface="Arial"/>
              <a:buNone/>
              <a:defRPr/>
            </a:pPr>
            <a:r>
              <a:rPr lang="en-AU" dirty="0"/>
              <a:t>Students share the meaning of each word with a partner once the </a:t>
            </a:r>
            <a:r>
              <a:rPr lang="en-AU" b="1" dirty="0"/>
              <a:t>-s suffix </a:t>
            </a:r>
            <a:r>
              <a:rPr lang="en-AU" dirty="0"/>
              <a:t>has </a:t>
            </a:r>
            <a:r>
              <a:rPr lang="en-AU" i="0" dirty="0"/>
              <a:t>been added. As they do this, rove and listen in to address any misconceptions. </a:t>
            </a:r>
            <a:endParaRPr lang="en-AU" i="0" dirty="0">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3362019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blend it (words beginning with adjacent consonants): </a:t>
            </a:r>
            <a:r>
              <a:rPr lang="en-US" b="0" dirty="0"/>
              <a:t>targeting substitution and blending of initial adjacent consonants in CCVC words</a:t>
            </a:r>
            <a:endParaRPr lang="en-US" b="0" dirty="0">
              <a:ea typeface="Calibri"/>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CCVC words is introduced in Phase 7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flick.</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1" i="1" dirty="0"/>
              <a:t>flick</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say: </a:t>
            </a:r>
            <a:r>
              <a:rPr lang="en-US" b="0" i="1" dirty="0"/>
              <a:t>/f/, /l/, </a:t>
            </a:r>
            <a:r>
              <a:rPr lang="en-US" b="1" i="1" dirty="0"/>
              <a:t>ick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flick</a:t>
            </a:r>
            <a:r>
              <a:rPr lang="en-US" b="0" dirty="0"/>
              <a:t> on the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students to swap /f/, /l/ in</a:t>
            </a:r>
            <a:r>
              <a:rPr lang="en-US" b="1" dirty="0"/>
              <a:t> flick </a:t>
            </a:r>
            <a:r>
              <a:rPr lang="en-US" b="0" dirty="0"/>
              <a:t>to /b/, /r/.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0" i="1" dirty="0"/>
              <a:t>/b/, /r/, ick, </a:t>
            </a:r>
            <a:r>
              <a:rPr lang="en-US" b="1" i="1" dirty="0"/>
              <a:t>brick</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read the word </a:t>
            </a:r>
            <a:r>
              <a:rPr lang="en-US" b="1" dirty="0"/>
              <a:t>brick.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cr</a:t>
            </a:r>
            <a:r>
              <a:rPr lang="en-US" b="0" dirty="0"/>
              <a:t>ab</a:t>
            </a:r>
            <a:r>
              <a:rPr lang="en-US" b="1" dirty="0"/>
              <a:t> - sl</a:t>
            </a:r>
            <a:r>
              <a:rPr lang="en-US" b="0" dirty="0"/>
              <a:t>ab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bl</a:t>
            </a:r>
            <a:r>
              <a:rPr lang="en-US" b="0" dirty="0"/>
              <a:t>ock</a:t>
            </a:r>
            <a:r>
              <a:rPr lang="en-US" b="1" dirty="0"/>
              <a:t> - fl</a:t>
            </a:r>
            <a:r>
              <a:rPr lang="en-US" b="0" dirty="0"/>
              <a:t>ock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st</a:t>
            </a:r>
            <a:r>
              <a:rPr lang="en-US" b="0" dirty="0"/>
              <a:t>ep </a:t>
            </a:r>
            <a:r>
              <a:rPr lang="en-US" b="1" dirty="0"/>
              <a:t>- pr</a:t>
            </a:r>
            <a:r>
              <a:rPr lang="en-US" b="0" dirty="0"/>
              <a:t>ep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030436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1" dirty="0"/>
              <a:t>I do</a:t>
            </a:r>
          </a:p>
          <a:p>
            <a:pPr marL="0" indent="0">
              <a:buFont typeface="Arial"/>
              <a:buNone/>
            </a:pPr>
            <a:endParaRPr lang="en-US" dirty="0"/>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identify the words with an </a:t>
            </a:r>
            <a:r>
              <a:rPr lang="en-US" sz="1200" b="1" dirty="0">
                <a:effectLst/>
                <a:latin typeface="+mn-lt"/>
                <a:ea typeface="Aptos" panose="020B0004020202020204" pitchFamily="34" charset="0"/>
                <a:cs typeface="Times New Roman" panose="02020603050405020304" pitchFamily="18" charset="0"/>
              </a:rPr>
              <a:t>-s suffix</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AU" dirty="0"/>
              <a:t>explain how the meaning of each word is made up of the meaning of the base word </a:t>
            </a:r>
            <a:r>
              <a:rPr lang="en-AU" i="0" dirty="0"/>
              <a:t>and</a:t>
            </a:r>
            <a:r>
              <a:rPr lang="en-AU" dirty="0"/>
              <a:t> the </a:t>
            </a:r>
            <a:r>
              <a:rPr lang="en-AU" b="1" dirty="0"/>
              <a:t>meaning of the -s suffix</a:t>
            </a:r>
            <a:r>
              <a:rPr lang="en-AU" b="0" dirty="0"/>
              <a:t>,</a:t>
            </a:r>
            <a:r>
              <a:rPr lang="en-AU" b="1" dirty="0"/>
              <a:t> </a:t>
            </a:r>
            <a:r>
              <a:rPr lang="en-AU" b="0" dirty="0"/>
              <a:t>which is </a:t>
            </a:r>
            <a:r>
              <a:rPr lang="en-AU" b="0" i="0" dirty="0"/>
              <a:t>plural, ‘more than one’.</a:t>
            </a:r>
            <a:r>
              <a:rPr lang="en-AU" b="1" i="0" dirty="0"/>
              <a:t> </a:t>
            </a:r>
            <a:endParaRPr lang="en-AU" i="0" dirty="0">
              <a:cs typeface="Calibri" panose="020F0502020204030204"/>
            </a:endParaRPr>
          </a:p>
          <a:p>
            <a:pPr marL="0" lvl="0" indent="0">
              <a:lnSpc>
                <a:spcPct val="107000"/>
              </a:lnSpc>
              <a:spcAft>
                <a:spcPts val="800"/>
              </a:spcAft>
              <a:buFont typeface="Symbol" panose="05050102010706020507" pitchFamily="18" charset="2"/>
              <a:buNone/>
              <a:tabLst>
                <a:tab pos="5731510" algn="r"/>
              </a:tabLst>
            </a:pPr>
            <a:endParaRPr lang="en-AU" sz="1200" i="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2195359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200" b="1" dirty="0"/>
              <a:t>We do</a:t>
            </a:r>
          </a:p>
          <a:p>
            <a:pPr marL="0" indent="0">
              <a:buFont typeface="Arial"/>
              <a:buNone/>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from their student sheet. As they do:</a:t>
            </a:r>
            <a:endParaRPr lang="en-US" sz="1200" dirty="0">
              <a:latin typeface="+mn-lt"/>
            </a:endParaRP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prompt students to identify </a:t>
            </a:r>
            <a:r>
              <a:rPr lang="en-AU" sz="1200" dirty="0">
                <a:effectLst/>
                <a:latin typeface="+mn-lt"/>
                <a:ea typeface="Aptos" panose="020B0004020202020204" pitchFamily="34" charset="0"/>
                <a:cs typeface="Times New Roman" panose="02020603050405020304" pitchFamily="18" charset="0"/>
              </a:rPr>
              <a:t>the words with the </a:t>
            </a:r>
            <a:r>
              <a:rPr lang="en-AU" sz="1200" b="1" dirty="0">
                <a:effectLst/>
                <a:latin typeface="+mn-lt"/>
                <a:ea typeface="Aptos" panose="020B0004020202020204" pitchFamily="34" charset="0"/>
                <a:cs typeface="Times New Roman" panose="02020603050405020304" pitchFamily="18" charset="0"/>
              </a:rPr>
              <a:t>-s suffix</a:t>
            </a:r>
            <a:endParaRPr lang="en-AU" sz="12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AU" sz="1200" dirty="0">
                <a:effectLst/>
                <a:latin typeface="+mn-lt"/>
                <a:ea typeface="Aptos" panose="020B0004020202020204" pitchFamily="34" charset="0"/>
                <a:cs typeface="Times New Roman" panose="02020603050405020304" pitchFamily="18" charset="0"/>
              </a:rPr>
              <a:t>discuss </a:t>
            </a:r>
            <a:r>
              <a:rPr lang="en-AU" sz="1200" dirty="0"/>
              <a:t>the meaning of each word with the </a:t>
            </a:r>
            <a:r>
              <a:rPr lang="en-AU" sz="1200" b="1" dirty="0"/>
              <a:t>-s suffix</a:t>
            </a:r>
            <a:r>
              <a:rPr lang="en-AU" sz="1200" b="0" dirty="0"/>
              <a:t>.</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participate in re-reading the sentence with fluency. </a:t>
            </a:r>
            <a:endParaRPr lang="en-AU" sz="1200" dirty="0">
              <a:latin typeface="+mn-lt"/>
            </a:endParaRPr>
          </a:p>
          <a:p>
            <a:endParaRPr lang="en-US" sz="120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11074370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32C37-E965-EDF5-4B8C-564F5C09F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221875-E39C-576C-C7DE-49FED68657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A95591-A1E9-CF9C-9841-14AAF93C198B}"/>
              </a:ext>
            </a:extLst>
          </p:cNvPr>
          <p:cNvSpPr>
            <a:spLocks noGrp="1"/>
          </p:cNvSpPr>
          <p:nvPr>
            <p:ph type="body" idx="1"/>
          </p:nvPr>
        </p:nvSpPr>
        <p:spPr/>
        <p:txBody>
          <a:bodyPr/>
          <a:lstStyle/>
          <a:p>
            <a:pPr marL="0" indent="0">
              <a:buFont typeface="Arial"/>
              <a:buNone/>
            </a:pPr>
            <a:r>
              <a:rPr lang="en-AU" b="1" dirty="0"/>
              <a:t>I do</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cs typeface="Times New Roman" panose="02020603050405020304" pitchFamily="18" charset="0"/>
              </a:rPr>
              <a:t>My pigs are in the pens. </a:t>
            </a:r>
            <a:endParaRPr lang="en-US" sz="1200" b="1" dirty="0">
              <a:latin typeface="+mn-lt"/>
            </a:endParaRPr>
          </a:p>
          <a:p>
            <a:endParaRPr lang="en-US" sz="1200" b="1" dirty="0">
              <a:latin typeface="+mn-lt"/>
            </a:endParaRPr>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a:t>
            </a:r>
          </a:p>
          <a:p>
            <a:pPr marL="171450" indent="-171450">
              <a:buFont typeface="Arial" panose="020B0604020202020204" pitchFamily="34" charset="0"/>
              <a:buChar char="•"/>
            </a:pPr>
            <a:r>
              <a:rPr lang="en-US" dirty="0"/>
              <a:t>recording the words </a:t>
            </a:r>
            <a:r>
              <a:rPr lang="en-US" b="1" dirty="0"/>
              <a:t>pig</a:t>
            </a:r>
            <a:r>
              <a:rPr lang="en-US" dirty="0"/>
              <a:t> and </a:t>
            </a:r>
            <a:r>
              <a:rPr lang="en-US" b="1" dirty="0"/>
              <a:t>pen </a:t>
            </a:r>
            <a:r>
              <a:rPr lang="en-US" dirty="0"/>
              <a:t>first as base words and then adding the </a:t>
            </a:r>
            <a:r>
              <a:rPr lang="en-US" b="1" dirty="0"/>
              <a:t>-s suffix</a:t>
            </a:r>
          </a:p>
          <a:p>
            <a:pPr marL="171450" indent="-171450">
              <a:buFont typeface="Arial" panose="020B0604020202020204" pitchFamily="34" charset="0"/>
              <a:buChar char="•"/>
            </a:pPr>
            <a:r>
              <a:rPr lang="en-US" dirty="0"/>
              <a:t>re-reading the whole sentence to check for accuracy or any editing required.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Discuss how the words with the </a:t>
            </a:r>
            <a:r>
              <a:rPr lang="en-US" b="1" dirty="0"/>
              <a:t>-s suffix </a:t>
            </a:r>
            <a:r>
              <a:rPr lang="en-US" b="0" dirty="0"/>
              <a:t>a</a:t>
            </a:r>
            <a:r>
              <a:rPr lang="en-US" dirty="0"/>
              <a:t>ffect the meaning of the sentence. </a:t>
            </a:r>
          </a:p>
          <a:p>
            <a:pPr marL="0" indent="0">
              <a:buFont typeface="Arial" panose="020B0604020202020204" pitchFamily="34" charset="0"/>
              <a:buNone/>
            </a:pPr>
            <a:endParaRPr lang="en-US" sz="1200" dirty="0">
              <a:latin typeface="+mn-lt"/>
            </a:endParaRPr>
          </a:p>
          <a:p>
            <a:pPr marL="0" indent="0">
              <a:buFont typeface="Arial" panose="020B0604020202020204" pitchFamily="34" charset="0"/>
              <a:buNone/>
            </a:pPr>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a:extLst>
              <a:ext uri="{FF2B5EF4-FFF2-40B4-BE49-F238E27FC236}">
                <a16:creationId xmlns:a16="http://schemas.microsoft.com/office/drawing/2014/main" id="{B72038D9-6E94-DA74-16D2-CABBEF5BE2CC}"/>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1989373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r>
              <a:rPr lang="en-US" dirty="0"/>
              <a:t>Sentence dictation: </a:t>
            </a:r>
            <a:r>
              <a:rPr lang="en-US" b="1" dirty="0"/>
              <a:t>The ants hid in the bins.</a:t>
            </a:r>
          </a:p>
          <a:p>
            <a:endParaRPr lang="en-US" dirty="0"/>
          </a:p>
          <a:p>
            <a:r>
              <a:rPr lang="en-US" dirty="0"/>
              <a:t>Say the sentence aloud and have students repeat it after you. </a:t>
            </a:r>
          </a:p>
          <a:p>
            <a:endParaRPr lang="en-US" dirty="0"/>
          </a:p>
          <a:p>
            <a:r>
              <a:rPr lang="en-US" dirty="0"/>
              <a:t>Support students as much as needed to write the sentence on their </a:t>
            </a:r>
            <a:r>
              <a:rPr lang="en-US"/>
              <a:t>student sheet. </a:t>
            </a:r>
            <a:endParaRPr lang="en-US" dirty="0"/>
          </a:p>
          <a:p>
            <a:pPr marL="171450" indent="-171450">
              <a:buFont typeface="Arial" panose="020B0604020202020204" pitchFamily="34" charset="0"/>
              <a:buChar char="•"/>
            </a:pPr>
            <a:r>
              <a:rPr lang="en-US" dirty="0"/>
              <a:t>Prompt students to identify the words with the </a:t>
            </a:r>
            <a:r>
              <a:rPr lang="en-US" b="1" dirty="0"/>
              <a:t>-s suffix</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a:t>
            </a:r>
            <a:r>
              <a:rPr lang="en-US" sz="1200" dirty="0">
                <a:effectLst/>
                <a:latin typeface="+mn-lt"/>
                <a:cs typeface="Times New Roman" panose="02020603050405020304" pitchFamily="18" charset="0"/>
              </a:rPr>
              <a:t>place their student sheets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Discuss how the words with the </a:t>
            </a:r>
            <a:r>
              <a:rPr lang="en-US" b="1" dirty="0"/>
              <a:t>-s suffix </a:t>
            </a:r>
            <a:r>
              <a:rPr lang="en-US" b="0" dirty="0"/>
              <a:t>a</a:t>
            </a:r>
            <a:r>
              <a:rPr lang="en-US" dirty="0"/>
              <a:t>ffect the meaning of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cs typeface="Calibri"/>
              </a:rPr>
              <a:t>Optional: have </a:t>
            </a:r>
            <a:r>
              <a:rPr lang="en-AU" dirty="0"/>
              <a:t>students write an additional sentence of their own using words containing the target morpheme from the lesson.</a:t>
            </a:r>
          </a:p>
          <a:p>
            <a:endParaRPr lang="en-AU" dirty="0"/>
          </a:p>
          <a:p>
            <a:r>
              <a:rPr lang="en-US" dirty="0"/>
              <a:t>Note: </a:t>
            </a:r>
          </a:p>
          <a:p>
            <a:pPr marL="171450" indent="-171450">
              <a:buFont typeface="Arial" panose="020B0604020202020204" pitchFamily="34" charset="0"/>
              <a:buChar char="•"/>
            </a:pPr>
            <a:r>
              <a:rPr lang="en-US" dirty="0"/>
              <a:t>If students need a high level of support you may have them focus on just writing the words ‘</a:t>
            </a:r>
            <a:r>
              <a:rPr lang="en-US" b="1" dirty="0"/>
              <a:t>ants</a:t>
            </a:r>
            <a:r>
              <a:rPr lang="en-US" dirty="0"/>
              <a:t>’ and ‘</a:t>
            </a:r>
            <a:r>
              <a:rPr lang="en-US" b="1" dirty="0"/>
              <a:t>bins</a:t>
            </a:r>
            <a:r>
              <a:rPr lang="en-US" dirty="0"/>
              <a:t>’ with a focus on the</a:t>
            </a:r>
            <a:r>
              <a:rPr lang="en-US" b="1" dirty="0"/>
              <a:t> -s suffix</a:t>
            </a:r>
            <a:r>
              <a:rPr lang="en-US" b="0" dirty="0"/>
              <a:t>.</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1120933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cs typeface="Calibri" panose="020F0502020204030204"/>
              </a:rPr>
              <a:t>Introduce review slide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This review slide sets students up for future morphology reviews. Use it to have students practise the expected student responses they will give when they see this slide in future lessons.</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dog</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Dogs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dog.</a:t>
            </a:r>
          </a:p>
          <a:p>
            <a:pPr marR="0" lvl="0" indent="0" fontAlgn="auto">
              <a:lnSpc>
                <a:spcPct val="100000"/>
              </a:lnSpc>
              <a:spcBef>
                <a:spcPts val="100"/>
              </a:spcBef>
              <a:spcAft>
                <a:spcPts val="400"/>
              </a:spcAft>
              <a:buClrTx/>
              <a:buSzTx/>
              <a:buFont typeface="Arial" panose="020B0604020202020204" pitchFamily="34" charset="0"/>
              <a:buNone/>
              <a:tabLst/>
              <a:defRPr/>
            </a:pPr>
            <a:endParaRPr lang="en-AU" dirty="0">
              <a:cs typeface="Calibri" panose="020F0502020204030204"/>
            </a:endParaRPr>
          </a:p>
          <a:p>
            <a:pPr>
              <a:spcBef>
                <a:spcPts val="100"/>
              </a:spcBef>
              <a:spcAft>
                <a:spcPts val="400"/>
              </a:spcAft>
              <a:defRPr/>
            </a:pPr>
            <a:r>
              <a:rPr lang="en-AU" dirty="0">
                <a:cs typeface="Calibri" panose="020F0502020204030204"/>
              </a:rPr>
              <a:t>Note: once students learn the present continuous verb form in Phase 9, they will also need to provide an additional response when they see this slide. This is covered in the teacher notes for Phase 9. </a:t>
            </a:r>
          </a:p>
          <a:p>
            <a:pPr>
              <a:spcBef>
                <a:spcPts val="100"/>
              </a:spcBef>
              <a:spcAft>
                <a:spcPts val="400"/>
              </a:spcAft>
              <a:defRPr/>
            </a:pPr>
            <a:r>
              <a:rPr lang="en-AU" dirty="0">
                <a:cs typeface="Calibri" panose="020F0502020204030204"/>
              </a:rPr>
              <a:t> </a:t>
            </a:r>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906092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dirty="0">
                <a:solidFill>
                  <a:srgbClr val="404040"/>
                </a:solidFill>
                <a:effectLst/>
                <a:latin typeface="+mn-lt"/>
                <a:ea typeface="Calibri" panose="020F0502020204030204" pitchFamily="34" charset="0"/>
                <a:cs typeface="Times New Roman" panose="02020603050405020304" pitchFamily="18" charset="0"/>
              </a:rPr>
              <a:t>bat</a:t>
            </a:r>
            <a:r>
              <a:rPr lang="en-AU" sz="12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200" dirty="0">
                <a:effectLst/>
                <a:latin typeface="+mn-lt"/>
                <a:ea typeface="Times New Roman" panose="02020603050405020304" pitchFamily="18" charset="0"/>
                <a:cs typeface="Calibri"/>
              </a:rPr>
              <a:t>on their </a:t>
            </a:r>
            <a:r>
              <a:rPr lang="en-AU" sz="1200" dirty="0">
                <a:latin typeface="+mn-lt"/>
                <a:ea typeface="Times New Roman" panose="02020603050405020304" pitchFamily="18" charset="0"/>
                <a:cs typeface="Calibri"/>
              </a:rPr>
              <a:t>mini-whiteboard</a:t>
            </a:r>
            <a:r>
              <a:rPr lang="en-AU" sz="1200" dirty="0">
                <a:effectLst/>
                <a:latin typeface="+mn-lt"/>
                <a:ea typeface="Times New Roman" panose="02020603050405020304" pitchFamily="18" charset="0"/>
                <a:cs typeface="Calibri"/>
              </a:rPr>
              <a:t> or on a piece of paper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the </a:t>
            </a:r>
            <a:r>
              <a:rPr lang="en-AU" sz="1200" b="1" dirty="0">
                <a:solidFill>
                  <a:srgbClr val="404040"/>
                </a:solidFill>
                <a:effectLst/>
                <a:latin typeface="+mn-lt"/>
                <a:ea typeface="Calibri" panose="020F0502020204030204" pitchFamily="34" charset="0"/>
                <a:cs typeface="Times New Roman" panose="02020603050405020304" pitchFamily="18" charset="0"/>
              </a:rPr>
              <a:t>-s suffix</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explain the meaning of the word when the </a:t>
            </a:r>
            <a:r>
              <a:rPr lang="en-AU" sz="1200" b="1" dirty="0">
                <a:solidFill>
                  <a:srgbClr val="404040"/>
                </a:solidFill>
                <a:effectLst/>
                <a:latin typeface="+mn-lt"/>
                <a:ea typeface="Calibri" panose="020F0502020204030204" pitchFamily="34" charset="0"/>
                <a:cs typeface="Times New Roman" panose="02020603050405020304" pitchFamily="18" charset="0"/>
              </a:rPr>
              <a:t>-s suffix </a:t>
            </a:r>
            <a:r>
              <a:rPr lang="en-AU" sz="1200" dirty="0">
                <a:solidFill>
                  <a:srgbClr val="404040"/>
                </a:solidFill>
                <a:effectLst/>
                <a:latin typeface="+mn-lt"/>
                <a:ea typeface="Calibri" panose="020F0502020204030204" pitchFamily="34" charset="0"/>
                <a:cs typeface="Times New Roman" panose="02020603050405020304" pitchFamily="18" charset="0"/>
              </a:rPr>
              <a:t>is added.</a:t>
            </a:r>
          </a:p>
          <a:p>
            <a:endParaRPr lang="en-US" sz="12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dirty="0">
                <a:latin typeface="+mn-lt"/>
                <a:cs typeface="Calibri"/>
              </a:rPr>
              <a:t>Repeat with the base word: </a:t>
            </a:r>
            <a:r>
              <a:rPr lang="en-AU" b="1" dirty="0">
                <a:latin typeface="+mn-lt"/>
                <a:cs typeface="Calibri"/>
              </a:rPr>
              <a:t>hand</a:t>
            </a:r>
            <a:r>
              <a:rPr lang="en-AU" dirty="0">
                <a:latin typeface="+mn-lt"/>
                <a:cs typeface="Calibri"/>
              </a:rPr>
              <a:t>.</a:t>
            </a:r>
          </a:p>
          <a:p>
            <a:pPr marL="0" indent="0">
              <a:spcBef>
                <a:spcPts val="100"/>
              </a:spcBef>
              <a:spcAft>
                <a:spcPts val="400"/>
              </a:spcAft>
              <a:buFont typeface="Arial"/>
              <a:buNone/>
            </a:pPr>
            <a:endParaRPr lang="en-AU"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dirty="0">
              <a:latin typeface="+mn-lt"/>
            </a:endParaRPr>
          </a:p>
          <a:p>
            <a:pPr marL="0" indent="0">
              <a:spcBef>
                <a:spcPts val="100"/>
              </a:spcBef>
              <a:spcAft>
                <a:spcPts val="400"/>
              </a:spcAft>
              <a:buFont typeface="Arial"/>
              <a:buNone/>
            </a:pPr>
            <a:endParaRPr lang="en-AU" dirty="0">
              <a:latin typeface="+mn-lt"/>
              <a:cs typeface="Calibri"/>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28957608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dirty="0"/>
              <a:t>You do</a:t>
            </a:r>
          </a:p>
          <a:p>
            <a:pPr marL="0" indent="0">
              <a:spcBef>
                <a:spcPts val="100"/>
              </a:spcBef>
              <a:spcAft>
                <a:spcPts val="400"/>
              </a:spcAft>
              <a:buFont typeface="Arial"/>
              <a:buNone/>
            </a:pPr>
            <a:endParaRPr lang="en-US" dirty="0"/>
          </a:p>
          <a:p>
            <a:pPr marL="0" indent="0">
              <a:spcBef>
                <a:spcPts val="100"/>
              </a:spcBef>
              <a:spcAft>
                <a:spcPts val="400"/>
              </a:spcAft>
              <a:buFont typeface="Arial"/>
              <a:buNone/>
            </a:pPr>
            <a:r>
              <a:rPr lang="en-US" dirty="0"/>
              <a:t>Students</a:t>
            </a:r>
            <a:r>
              <a:rPr lang="en-US" b="0" dirty="0"/>
              <a:t> who </a:t>
            </a:r>
            <a:r>
              <a:rPr lang="en-US" dirty="0"/>
              <a:t>need further instruction (</a:t>
            </a:r>
            <a:r>
              <a:rPr lang="en-US" b="0" dirty="0"/>
              <a:t>identified during the ‘check for understanding’ phase of the lesson</a:t>
            </a:r>
            <a:r>
              <a:rPr lang="en-US" dirty="0"/>
              <a:t>)</a:t>
            </a:r>
            <a:r>
              <a:rPr lang="en-US" b="0" dirty="0"/>
              <a:t> stay with the teacher for small-group targeted instruction.</a:t>
            </a:r>
            <a:endParaRPr lang="en-US" dirty="0">
              <a:cs typeface="Calibri" panose="020F0502020204030204"/>
            </a:endParaRPr>
          </a:p>
          <a:p>
            <a:pPr marL="0" indent="0">
              <a:spcBef>
                <a:spcPts val="100"/>
              </a:spcBef>
              <a:spcAft>
                <a:spcPts val="400"/>
              </a:spcAft>
              <a:buFont typeface="Arial"/>
              <a:buNone/>
            </a:pPr>
            <a:endParaRPr lang="en-US" b="0" dirty="0"/>
          </a:p>
          <a:p>
            <a:pPr marL="0" indent="0">
              <a:spcBef>
                <a:spcPts val="100"/>
              </a:spcBef>
              <a:spcAft>
                <a:spcPts val="400"/>
              </a:spcAft>
              <a:buFont typeface="Arial"/>
              <a:buNone/>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dirty="0"/>
              <a:t>As you have now finished teaching Phase 6, students can use the </a:t>
            </a:r>
            <a:r>
              <a:rPr lang="en-US" u="none" dirty="0"/>
              <a:t>Phase 6 decodable resources </a:t>
            </a:r>
            <a:r>
              <a:rPr lang="en-US" dirty="0"/>
              <a:t>for application tasks.</a:t>
            </a:r>
            <a:endParaRPr lang="en-AU" b="0"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26545455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3225501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endParaRPr lang="en-US" b="0" dirty="0">
              <a:latin typeface="+mn-lt"/>
            </a:endParaRPr>
          </a:p>
          <a:p>
            <a:r>
              <a:rPr lang="en-US" b="0" dirty="0">
                <a:latin typeface="+mn-lt"/>
              </a:rPr>
              <a:t>Point to each vowel in random order, and say:</a:t>
            </a:r>
          </a:p>
          <a:p>
            <a:pPr marL="171450" indent="-171450">
              <a:buFont typeface="Arial" panose="020B0604020202020204" pitchFamily="34" charset="0"/>
              <a:buChar char="•"/>
            </a:pPr>
            <a:r>
              <a:rPr lang="en-US" b="0" i="1" dirty="0">
                <a:latin typeface="+mn-lt"/>
              </a:rPr>
              <a:t>Say the short sound (</a:t>
            </a:r>
            <a:r>
              <a:rPr lang="en-US" b="0" dirty="0">
                <a:latin typeface="+mn-lt"/>
              </a:rPr>
              <a:t>use the short-vowel hand gesture*).</a:t>
            </a:r>
          </a:p>
          <a:p>
            <a:pPr marL="171450" indent="-171450">
              <a:buFont typeface="Arial" panose="020B0604020202020204" pitchFamily="34" charset="0"/>
              <a:buChar char="•"/>
            </a:pPr>
            <a:r>
              <a:rPr lang="en-US" b="0" i="1" dirty="0">
                <a:latin typeface="+mn-lt"/>
              </a:rPr>
              <a:t>Say the long sound </a:t>
            </a:r>
            <a:r>
              <a:rPr lang="en-US" b="0" dirty="0">
                <a:latin typeface="+mn-lt"/>
              </a:rPr>
              <a:t>(use long-vowel hand gesture**).</a:t>
            </a:r>
          </a:p>
          <a:p>
            <a:r>
              <a:rPr lang="en-US" b="0" dirty="0">
                <a:latin typeface="+mn-lt"/>
              </a:rPr>
              <a:t>Students say the relevant sounds for each vowel, using the matching hand gesture. </a:t>
            </a:r>
          </a:p>
          <a:p>
            <a:endParaRPr lang="en-US"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*Short-vowel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**Long-vowel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latin typeface="+mn-lt"/>
            </a:endParaRPr>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429981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FCEF6-2201-677D-6D12-A06A1003ED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F39F0-AECA-43B1-D2EE-7A4368B26D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9358CD-0F92-4102-80E3-26231A41C416}"/>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Review writing short and long vowel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Choose a vowel, for example, </a:t>
            </a:r>
            <a:r>
              <a:rPr lang="en-US" sz="1200" b="1" dirty="0">
                <a:effectLst/>
                <a:latin typeface="+mn-lt"/>
                <a:ea typeface="Aptos" panose="020B0004020202020204" pitchFamily="34" charset="0"/>
                <a:cs typeface="Aptos" panose="020B0004020202020204" pitchFamily="34" charset="0"/>
              </a:rPr>
              <a:t>a</a:t>
            </a:r>
            <a:r>
              <a:rPr lang="en-US" sz="1200" b="0" dirty="0">
                <a:effectLst/>
                <a:latin typeface="+mn-lt"/>
                <a:ea typeface="Aptos" panose="020B0004020202020204" pitchFamily="34" charset="0"/>
                <a:cs typeface="Aptos" panose="020B0004020202020204" pitchFamily="34" charset="0"/>
              </a:rPr>
              <a:t>.</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dirty="0">
                <a:effectLst/>
                <a:latin typeface="+mn-lt"/>
                <a:ea typeface="Aptos" panose="020B0004020202020204" pitchFamily="34" charset="0"/>
                <a:cs typeface="Aptos" panose="020B0004020202020204" pitchFamily="34" charset="0"/>
              </a:rPr>
              <a:t>/a/* and /ā/**</a:t>
            </a:r>
            <a:r>
              <a:rPr lang="en-US" sz="1200" dirty="0">
                <a:effectLst/>
                <a:latin typeface="+mn-lt"/>
                <a:ea typeface="Aptos" panose="020B0004020202020204" pitchFamily="34" charset="0"/>
                <a:cs typeface="Aptos" panose="020B0004020202020204" pitchFamily="34" charset="0"/>
              </a:rPr>
              <a:t>. </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dirty="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pairs of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/a/, /ā/ </a:t>
            </a:r>
          </a:p>
          <a:p>
            <a:r>
              <a:rPr lang="en-US" sz="1200" dirty="0">
                <a:effectLst/>
                <a:latin typeface="+mn-lt"/>
                <a:ea typeface="Aptos" panose="020B0004020202020204" pitchFamily="34" charset="0"/>
                <a:cs typeface="Aptos" panose="020B0004020202020204" pitchFamily="34" charset="0"/>
              </a:rPr>
              <a:t>/e/, /</a:t>
            </a:r>
            <a:r>
              <a:rPr lang="en-US" sz="1200" dirty="0">
                <a:effectLst/>
                <a:latin typeface="+mn-lt"/>
                <a:ea typeface="Calibri" panose="020F0502020204030204" pitchFamily="34" charset="0"/>
                <a:cs typeface="Calibri" panose="020F0502020204030204" pitchFamily="34" charset="0"/>
              </a:rPr>
              <a:t>ē/</a:t>
            </a:r>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 </a:t>
            </a:r>
            <a:r>
              <a:rPr lang="en-US" sz="1200" dirty="0">
                <a:effectLst/>
                <a:latin typeface="+mn-lt"/>
                <a:ea typeface="Calibri" panose="020F0502020204030204" pitchFamily="34" charset="0"/>
                <a:cs typeface="Calibri" panose="020F0502020204030204" pitchFamily="34" charset="0"/>
              </a:rPr>
              <a:t>/</a:t>
            </a:r>
            <a:r>
              <a:rPr lang="en-US" sz="1200" dirty="0">
                <a:effectLst/>
                <a:latin typeface="+mn-lt"/>
                <a:ea typeface="Calibri" panose="020F0502020204030204" pitchFamily="34" charset="0"/>
                <a:cs typeface="Arial" panose="020B0604020202020204" pitchFamily="34" charset="0"/>
              </a:rPr>
              <a:t>ī/</a:t>
            </a:r>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/o/, </a:t>
            </a:r>
            <a:r>
              <a:rPr lang="en-US" sz="1200" dirty="0">
                <a:effectLst/>
                <a:latin typeface="+mn-lt"/>
                <a:ea typeface="Calibri" panose="020F0502020204030204" pitchFamily="34" charset="0"/>
                <a:cs typeface="Arial" panose="020B0604020202020204" pitchFamily="34" charset="0"/>
              </a:rPr>
              <a:t>/</a:t>
            </a:r>
            <a:r>
              <a:rPr lang="en-US" sz="1200" dirty="0">
                <a:effectLst/>
                <a:latin typeface="+mn-lt"/>
                <a:ea typeface="Calibri" panose="020F0502020204030204" pitchFamily="34" charset="0"/>
                <a:cs typeface="Calibri" panose="020F0502020204030204" pitchFamily="34" charset="0"/>
              </a:rPr>
              <a:t>ō/ </a:t>
            </a:r>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/u/, </a:t>
            </a:r>
            <a:r>
              <a:rPr lang="en-US" sz="1200" dirty="0">
                <a:effectLst/>
                <a:latin typeface="+mn-lt"/>
                <a:ea typeface="Calibri" panose="020F0502020204030204" pitchFamily="34" charset="0"/>
                <a:cs typeface="Calibri" panose="020F0502020204030204" pitchFamily="34" charset="0"/>
              </a:rPr>
              <a:t>/ū/</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they categorise the letter incorrectly, use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*Short-vowel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**Long-vowel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latin typeface="+mn-lt"/>
            </a:endParaRPr>
          </a:p>
        </p:txBody>
      </p:sp>
      <p:sp>
        <p:nvSpPr>
          <p:cNvPr id="4" name="Slide Number Placeholder 3">
            <a:extLst>
              <a:ext uri="{FF2B5EF4-FFF2-40B4-BE49-F238E27FC236}">
                <a16:creationId xmlns:a16="http://schemas.microsoft.com/office/drawing/2014/main" id="{92BFBC68-6C96-7A12-0EE1-9472BC61ED7D}"/>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1139394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2891016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/j/,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356337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Before students read each word:</a:t>
            </a:r>
          </a:p>
          <a:p>
            <a:pPr marL="171450" indent="-171450">
              <a:buFont typeface="Arial" panose="020B0604020202020204" pitchFamily="34" charset="0"/>
              <a:buChar char="•"/>
            </a:pPr>
            <a:r>
              <a:rPr lang="en-US" dirty="0">
                <a:latin typeface="+mn-lt"/>
              </a:rPr>
              <a:t>Ask: </a:t>
            </a:r>
            <a:r>
              <a:rPr lang="en-US" i="1" dirty="0">
                <a:latin typeface="+mn-lt"/>
              </a:rPr>
              <a:t>What type of vowel sound will you use to read the word? </a:t>
            </a:r>
          </a:p>
          <a:p>
            <a:pPr marL="171450" indent="-171450">
              <a:buFont typeface="Arial" panose="020B0604020202020204" pitchFamily="34" charset="0"/>
              <a:buChar char="•"/>
            </a:pPr>
            <a:r>
              <a:rPr lang="en-US" dirty="0">
                <a:latin typeface="+mn-lt"/>
              </a:rPr>
              <a:t>Students respond with either: </a:t>
            </a:r>
            <a:r>
              <a:rPr lang="en-US" i="1" dirty="0">
                <a:latin typeface="+mn-lt"/>
              </a:rPr>
              <a:t>The short vowel sound. </a:t>
            </a:r>
            <a:r>
              <a:rPr lang="en-US" i="0" dirty="0">
                <a:latin typeface="+mn-lt"/>
              </a:rPr>
              <a:t>Or </a:t>
            </a:r>
            <a:r>
              <a:rPr lang="en-US" i="1" dirty="0">
                <a:latin typeface="+mn-lt"/>
              </a:rPr>
              <a:t>The long vowel sound.</a:t>
            </a:r>
            <a:endParaRPr lang="en-US" dirty="0">
              <a:latin typeface="+mn-lt"/>
            </a:endParaRPr>
          </a:p>
          <a:p>
            <a:pPr marL="171450" indent="-171450">
              <a:buFont typeface="Arial" panose="020B0604020202020204" pitchFamily="34" charset="0"/>
              <a:buChar char="•"/>
            </a:pPr>
            <a:r>
              <a:rPr lang="en-US" dirty="0">
                <a:latin typeface="+mn-lt"/>
              </a:rPr>
              <a:t>Ask:  </a:t>
            </a:r>
            <a:r>
              <a:rPr lang="en-US" i="1" dirty="0">
                <a:latin typeface="+mn-lt"/>
              </a:rPr>
              <a:t>Why will you use the short [or long] vowel sound?</a:t>
            </a:r>
          </a:p>
          <a:p>
            <a:pPr marL="171450" indent="-171450">
              <a:buFont typeface="Arial" panose="020B0604020202020204" pitchFamily="34" charset="0"/>
              <a:buChar char="•"/>
            </a:pPr>
            <a:r>
              <a:rPr lang="en-US" i="0" dirty="0">
                <a:latin typeface="+mn-lt"/>
              </a:rPr>
              <a:t>Students respond either: </a:t>
            </a:r>
            <a:r>
              <a:rPr lang="en-US" i="1" dirty="0">
                <a:latin typeface="+mn-lt"/>
              </a:rPr>
              <a:t>Because the vowel is followed by a consonant. </a:t>
            </a:r>
            <a:r>
              <a:rPr lang="en-US" i="0" dirty="0">
                <a:latin typeface="+mn-lt"/>
              </a:rPr>
              <a:t>Or </a:t>
            </a:r>
            <a:r>
              <a:rPr lang="en-US" i="1" dirty="0">
                <a:latin typeface="+mn-lt"/>
              </a:rPr>
              <a:t>Because the vowel is not followed by a consonant</a:t>
            </a:r>
            <a:r>
              <a:rPr lang="en-US" i="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read the words by saying each letter</a:t>
            </a:r>
            <a:r>
              <a:rPr lang="en-AU" sz="1200" dirty="0">
                <a:effectLst/>
                <a:latin typeface="Calibri" panose="020F0502020204030204" pitchFamily="34" charset="0"/>
                <a:ea typeface="Calibri" panose="020F0502020204030204" pitchFamily="34" charset="0"/>
              </a:rPr>
              <a:t>-</a:t>
            </a:r>
            <a:r>
              <a:rPr lang="en-US" dirty="0">
                <a:latin typeface="+mn-lt"/>
              </a:rPr>
              <a:t>sound correspondence then reading the word fluently while you point to it. For example, /m/, /</a:t>
            </a:r>
            <a:r>
              <a:rPr lang="en-US" dirty="0">
                <a:latin typeface="+mn-lt"/>
                <a:ea typeface="Calibri" panose="020F0502020204030204" pitchFamily="34" charset="0"/>
                <a:cs typeface="Calibri" panose="020F0502020204030204" pitchFamily="34" charset="0"/>
              </a:rPr>
              <a:t>ē</a:t>
            </a:r>
            <a:r>
              <a:rPr lang="en-US" dirty="0">
                <a:latin typeface="+mn-lt"/>
              </a:rPr>
              <a:t>/, </a:t>
            </a:r>
            <a:r>
              <a:rPr lang="en-US" b="1" dirty="0">
                <a:latin typeface="+mn-lt"/>
              </a:rPr>
              <a:t>me</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a:t>
            </a:r>
            <a:r>
              <a:rPr lang="en-AU" sz="1200" dirty="0">
                <a:effectLst/>
                <a:latin typeface="Calibri" panose="020F0502020204030204" pitchFamily="34" charset="0"/>
                <a:ea typeface="Calibri" panose="020F0502020204030204" pitchFamily="34" charset="0"/>
              </a:rPr>
              <a:t>-</a:t>
            </a:r>
            <a:r>
              <a:rPr lang="en-US" dirty="0">
                <a:latin typeface="+mn-lt"/>
              </a:rPr>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Note:</a:t>
            </a:r>
            <a:r>
              <a:rPr lang="en-US" dirty="0">
                <a:latin typeface="+mn-lt"/>
              </a:rPr>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2005755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go</a:t>
            </a:r>
            <a:r>
              <a:rPr lang="en-US" b="0" dirty="0"/>
              <a:t>,</a:t>
            </a:r>
            <a:r>
              <a:rPr lang="en-US" b="1" dirty="0"/>
              <a:t> box</a:t>
            </a:r>
            <a:r>
              <a:rPr lang="en-US" b="0" dirty="0"/>
              <a:t>, </a:t>
            </a:r>
            <a:r>
              <a:rPr lang="en-US" b="1" dirty="0"/>
              <a:t>no</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that these words are either closed-syllable words with short vowel sounds or open-syllable words with long vowel sounds.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3906612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wh/a/t</a:t>
            </a:r>
            <a:r>
              <a:rPr lang="en-US" b="0" dirty="0"/>
              <a:t>,</a:t>
            </a:r>
            <a:r>
              <a:rPr lang="en-US" b="1" dirty="0"/>
              <a:t> what</a:t>
            </a:r>
            <a:r>
              <a:rPr lang="en-US" b="0" dirty="0"/>
              <a:t>,</a:t>
            </a:r>
            <a:r>
              <a:rPr lang="en-US" b="1" dirty="0"/>
              <a:t> wh-a-t</a:t>
            </a:r>
            <a:r>
              <a:rPr lang="en-US" b="0" dirty="0"/>
              <a:t> spells ‘</a:t>
            </a:r>
            <a:r>
              <a:rPr lang="en-US" b="1" dirty="0"/>
              <a:t>what</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7.sv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8.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tiff"/><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image" Target="../media/image17.svg"/><Relationship Id="rId10" Type="http://schemas.openxmlformats.org/officeDocument/2006/relationships/image" Target="../media/image19.jpeg"/><Relationship Id="rId4" Type="http://schemas.openxmlformats.org/officeDocument/2006/relationships/image" Target="../media/image16.png"/><Relationship Id="rId9" Type="http://schemas.openxmlformats.org/officeDocument/2006/relationships/hyperlink" Target="https://www.literacyhub.edu.au/plan-teach-and-assess/lesson-packs/" TargetMode="Externa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2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view 2 columns 6:2 I do + we do">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0" y="-1131575"/>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2659E3D4-18BB-7627-2EA8-79B6E39BE5B2}"/>
              </a:ext>
            </a:extLst>
          </p:cNvPr>
          <p:cNvGrpSpPr/>
          <p:nvPr userDrawn="1"/>
        </p:nvGrpSpPr>
        <p:grpSpPr>
          <a:xfrm>
            <a:off x="11029911" y="291263"/>
            <a:ext cx="876718" cy="645960"/>
            <a:chOff x="11029911" y="291263"/>
            <a:chExt cx="876718" cy="645960"/>
          </a:xfrm>
        </p:grpSpPr>
        <p:sp>
          <p:nvSpPr>
            <p:cNvPr id="3" name="Rounded Rectangle 10">
              <a:extLst>
                <a:ext uri="{FF2B5EF4-FFF2-40B4-BE49-F238E27FC236}">
                  <a16:creationId xmlns:a16="http://schemas.microsoft.com/office/drawing/2014/main" id="{D9BCF30C-800A-4D37-0450-19500380FD9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5" name="Rounded Rectangle 13">
            <a:extLst>
              <a:ext uri="{FF2B5EF4-FFF2-40B4-BE49-F238E27FC236}">
                <a16:creationId xmlns:a16="http://schemas.microsoft.com/office/drawing/2014/main" id="{015ABDED-B0C7-1CEE-DEC1-261C7C507944}"/>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Teacher outline">
            <a:extLst>
              <a:ext uri="{FF2B5EF4-FFF2-40B4-BE49-F238E27FC236}">
                <a16:creationId xmlns:a16="http://schemas.microsoft.com/office/drawing/2014/main" id="{764247B3-67B5-0B15-9B34-CF6D51454F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2776780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D66BD2B-D420-9945-B310-D6C1E97D0B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3B8338D9-89D3-EE4A-8F79-C055DE775E98}"/>
              </a:ext>
            </a:extLst>
          </p:cNvPr>
          <p:cNvGrpSpPr/>
          <p:nvPr userDrawn="1"/>
        </p:nvGrpSpPr>
        <p:grpSpPr>
          <a:xfrm>
            <a:off x="11029911" y="263900"/>
            <a:ext cx="876718" cy="688952"/>
            <a:chOff x="11029911" y="263900"/>
            <a:chExt cx="876718" cy="688952"/>
          </a:xfrm>
        </p:grpSpPr>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5C280775-657F-C967-0912-E0DB5908E14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0926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A2E98782-8C6A-EDB3-18AA-312C92B96F8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5" name="Rounded Rectangle 16">
            <a:extLst>
              <a:ext uri="{FF2B5EF4-FFF2-40B4-BE49-F238E27FC236}">
                <a16:creationId xmlns:a16="http://schemas.microsoft.com/office/drawing/2014/main" id="{9DA91BE5-E0A0-5D9E-8FBF-9C7A22F173B3}"/>
              </a:ext>
            </a:extLst>
          </p:cNvPr>
          <p:cNvSpPr/>
          <p:nvPr userDrawn="1"/>
        </p:nvSpPr>
        <p:spPr>
          <a:xfrm>
            <a:off x="11020094"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8136D49-CC31-2CBD-4112-A4DA16D0CEC6}"/>
              </a:ext>
            </a:extLst>
          </p:cNvPr>
          <p:cNvGrpSpPr/>
          <p:nvPr userDrawn="1"/>
        </p:nvGrpSpPr>
        <p:grpSpPr>
          <a:xfrm>
            <a:off x="11110859" y="216525"/>
            <a:ext cx="695187" cy="811621"/>
            <a:chOff x="1733006" y="4059633"/>
            <a:chExt cx="914400" cy="1126270"/>
          </a:xfrm>
          <a:solidFill>
            <a:srgbClr val="0E1F42"/>
          </a:solidFill>
        </p:grpSpPr>
        <p:pic>
          <p:nvPicPr>
            <p:cNvPr id="4" name="Graphic 3" descr="School boy outline">
              <a:extLst>
                <a:ext uri="{FF2B5EF4-FFF2-40B4-BE49-F238E27FC236}">
                  <a16:creationId xmlns:a16="http://schemas.microsoft.com/office/drawing/2014/main" id="{2F087EA6-6135-39C7-84A3-8279AD70CD8A}"/>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5" name="Graphic 4" descr="Blackboard with solid fill">
              <a:extLst>
                <a:ext uri="{FF2B5EF4-FFF2-40B4-BE49-F238E27FC236}">
                  <a16:creationId xmlns:a16="http://schemas.microsoft.com/office/drawing/2014/main" id="{ADC0C8F9-EED3-EA4E-4D76-810AC60DB3E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student worksheet 6.5">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FCABA33D-3570-29BA-20D5-4F6533C6B67F}"/>
              </a:ext>
            </a:extLst>
          </p:cNvPr>
          <p:cNvSpPr>
            <a:spLocks noGrp="1"/>
          </p:cNvSpPr>
          <p:nvPr>
            <p:ph type="title"/>
          </p:nvPr>
        </p:nvSpPr>
        <p:spPr>
          <a:xfrm>
            <a:off x="0" y="-743535"/>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TextBox 1">
            <a:extLst>
              <a:ext uri="{FF2B5EF4-FFF2-40B4-BE49-F238E27FC236}">
                <a16:creationId xmlns:a16="http://schemas.microsoft.com/office/drawing/2014/main" id="{7CBB3CFC-8D32-10B5-3C27-3B863DF173C9}"/>
              </a:ext>
            </a:extLst>
          </p:cNvPr>
          <p:cNvSpPr txBox="1"/>
          <p:nvPr userDrawn="1"/>
        </p:nvSpPr>
        <p:spPr>
          <a:xfrm>
            <a:off x="419101" y="306499"/>
            <a:ext cx="4876800" cy="630942"/>
          </a:xfrm>
          <a:prstGeom prst="rect">
            <a:avLst/>
          </a:prstGeom>
          <a:noFill/>
        </p:spPr>
        <p:txBody>
          <a:bodyPr wrap="square" rtlCol="0">
            <a:spAutoFit/>
          </a:bodyPr>
          <a:lstStyle/>
          <a:p>
            <a:r>
              <a:rPr lang="en-AU" sz="3500" b="1" dirty="0"/>
              <a:t>Hand out student sheet</a:t>
            </a:r>
          </a:p>
        </p:txBody>
      </p:sp>
    </p:spTree>
    <p:extLst>
      <p:ext uri="{BB962C8B-B14F-4D97-AF65-F5344CB8AC3E}">
        <p14:creationId xmlns:p14="http://schemas.microsoft.com/office/powerpoint/2010/main" val="227788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3671412F-585C-2313-8DBC-B2869C893C6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pen Slide Phase6">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B04182-09E6-73B4-21F3-03A36757F421}"/>
              </a:ext>
            </a:extLst>
          </p:cNvPr>
          <p:cNvGrpSpPr/>
          <p:nvPr userDrawn="1"/>
        </p:nvGrpSpPr>
        <p:grpSpPr>
          <a:xfrm>
            <a:off x="6275877" y="437600"/>
            <a:ext cx="5554980" cy="711200"/>
            <a:chOff x="6275877" y="437600"/>
            <a:chExt cx="5554980" cy="711200"/>
          </a:xfrm>
        </p:grpSpPr>
        <p:pic>
          <p:nvPicPr>
            <p:cNvPr id="9" name="Picture 8">
              <a:extLst>
                <a:ext uri="{FF2B5EF4-FFF2-40B4-BE49-F238E27FC236}">
                  <a16:creationId xmlns:a16="http://schemas.microsoft.com/office/drawing/2014/main" id="{93718093-AE4F-620B-C883-60229369ACD3}"/>
                </a:ext>
              </a:extLst>
            </p:cNvPr>
            <p:cNvPicPr>
              <a:picLocks noChangeAspect="1"/>
            </p:cNvPicPr>
            <p:nvPr userDrawn="1"/>
          </p:nvPicPr>
          <p:blipFill>
            <a:blip r:embed="rId3"/>
            <a:stretch>
              <a:fillRect/>
            </a:stretch>
          </p:blipFill>
          <p:spPr>
            <a:xfrm>
              <a:off x="6283497" y="437600"/>
              <a:ext cx="5547360" cy="711200"/>
            </a:xfrm>
            <a:prstGeom prst="rect">
              <a:avLst/>
            </a:prstGeom>
          </p:spPr>
        </p:pic>
        <p:sp>
          <p:nvSpPr>
            <p:cNvPr id="12" name="Title 1">
              <a:extLst>
                <a:ext uri="{FF2B5EF4-FFF2-40B4-BE49-F238E27FC236}">
                  <a16:creationId xmlns:a16="http://schemas.microsoft.com/office/drawing/2014/main" id="{C8F0A3AE-F935-FD54-48F8-9FB80E766B76}"/>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4</a:t>
              </a:r>
            </a:p>
          </p:txBody>
        </p:sp>
        <p:sp>
          <p:nvSpPr>
            <p:cNvPr id="13" name="Title 1">
              <a:extLst>
                <a:ext uri="{FF2B5EF4-FFF2-40B4-BE49-F238E27FC236}">
                  <a16:creationId xmlns:a16="http://schemas.microsoft.com/office/drawing/2014/main" id="{ED361F34-D8AF-CCAD-E070-2DF4C392352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660597"/>
            <a:ext cx="7230140"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extBox 5">
            <a:extLst>
              <a:ext uri="{FF2B5EF4-FFF2-40B4-BE49-F238E27FC236}">
                <a16:creationId xmlns:a16="http://schemas.microsoft.com/office/drawing/2014/main" id="{61174C0A-A387-AF68-AB54-8E2714A4300E}"/>
              </a:ext>
            </a:extLst>
          </p:cNvPr>
          <p:cNvSpPr txBox="1"/>
          <p:nvPr userDrawn="1"/>
        </p:nvSpPr>
        <p:spPr>
          <a:xfrm>
            <a:off x="6891544" y="2957761"/>
            <a:ext cx="393158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Morphology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AC774BCB-58FB-EEAB-2752-03EE2BCE17F0}"/>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891EBCA2-0604-CA03-E891-9ED1DF35E54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V1.1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88363631-069F-D5FC-F453-1B84F4D25673}"/>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3444464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53576"/>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dirty="0">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6274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591525" y="3850381"/>
            <a:ext cx="7724176" cy="1682577"/>
          </a:xfrm>
          <a:prstGeom prst="rect">
            <a:avLst/>
          </a:prstGeom>
          <a:noFill/>
        </p:spPr>
        <p:txBody>
          <a:bodyPr wrap="square" rtlCol="0">
            <a:spAutoFit/>
          </a:bodyPr>
          <a:lstStyle/>
          <a:p>
            <a:pPr>
              <a:lnSpc>
                <a:spcPts val="6000"/>
              </a:lnSpc>
            </a:pPr>
            <a:r>
              <a:rPr lang="en-AU" sz="6000" b="1">
                <a:solidFill>
                  <a:schemeClr val="bg1"/>
                </a:solidFill>
                <a:latin typeface="Calibri" panose="020F0502020204030204" pitchFamily="34" charset="0"/>
                <a:ea typeface="Calibri" panose="020F0502020204030204" pitchFamily="34" charset="0"/>
                <a:cs typeface="Calibri" panose="020F0502020204030204" pitchFamily="34" charset="0"/>
              </a:rPr>
              <a:t>Start of </a:t>
            </a:r>
          </a:p>
          <a:p>
            <a:pPr>
              <a:lnSpc>
                <a:spcPts val="6000"/>
              </a:lnSpc>
            </a:pPr>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morphology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Tree>
    <p:extLst>
      <p:ext uri="{BB962C8B-B14F-4D97-AF65-F5344CB8AC3E}">
        <p14:creationId xmlns:p14="http://schemas.microsoft.com/office/powerpoint/2010/main" val="3570244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Phonemic Awareness review + you do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36553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302415" y="325938"/>
            <a:ext cx="534688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Phonemic awareness review</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dirty="0">
              <a:solidFill>
                <a:srgbClr val="00858D"/>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170159AC-34E6-5854-DA1C-FE7F2ABE7FF0}"/>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22527753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dirty="0">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2617251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Tree>
    <p:extLst>
      <p:ext uri="{BB962C8B-B14F-4D97-AF65-F5344CB8AC3E}">
        <p14:creationId xmlns:p14="http://schemas.microsoft.com/office/powerpoint/2010/main" val="828565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283764" y="301852"/>
            <a:ext cx="1840189"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97394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323C5867-6E5C-514D-B1C6-B5FA88FE21B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1ED366D-B85E-249D-6F17-1E37DDD9D68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297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 do _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283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F339E29-A413-B24D-8736-E3FA92F482EF}"/>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9169B04E-3218-7A4E-8AA4-5E232457B921}"/>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7B32627C-B2BD-FD67-913C-54207208381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830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825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1DFC04E3-1C3A-13D2-F43E-7535197A72D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3175123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Graphic 9" descr="Glasses outline">
            <a:extLst>
              <a:ext uri="{FF2B5EF4-FFF2-40B4-BE49-F238E27FC236}">
                <a16:creationId xmlns:a16="http://schemas.microsoft.com/office/drawing/2014/main" id="{C97F2879-50E5-64BA-BC2C-099E1ADC59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pic>
        <p:nvPicPr>
          <p:cNvPr id="2" name="Graphic 1" descr="Classroom outline">
            <a:extLst>
              <a:ext uri="{FF2B5EF4-FFF2-40B4-BE49-F238E27FC236}">
                <a16:creationId xmlns:a16="http://schemas.microsoft.com/office/drawing/2014/main" id="{805080B1-18A1-92C9-14F9-69D3C9F45F0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spTree>
    <p:extLst>
      <p:ext uri="{BB962C8B-B14F-4D97-AF65-F5344CB8AC3E}">
        <p14:creationId xmlns:p14="http://schemas.microsoft.com/office/powerpoint/2010/main" val="1411510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pic>
        <p:nvPicPr>
          <p:cNvPr id="3" name="Graphic 2" descr="Glasses outline">
            <a:extLst>
              <a:ext uri="{FF2B5EF4-FFF2-40B4-BE49-F238E27FC236}">
                <a16:creationId xmlns:a16="http://schemas.microsoft.com/office/drawing/2014/main" id="{45D7C81A-6CE5-4C76-432B-7CB7743556C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3751976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I do + write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grpSp>
        <p:nvGrpSpPr>
          <p:cNvPr id="2" name="Group 1">
            <a:extLst>
              <a:ext uri="{FF2B5EF4-FFF2-40B4-BE49-F238E27FC236}">
                <a16:creationId xmlns:a16="http://schemas.microsoft.com/office/drawing/2014/main" id="{87A2103D-4D5C-8789-E8BC-4D71838D4EC3}"/>
              </a:ext>
            </a:extLst>
          </p:cNvPr>
          <p:cNvGrpSpPr/>
          <p:nvPr userDrawn="1"/>
        </p:nvGrpSpPr>
        <p:grpSpPr>
          <a:xfrm>
            <a:off x="11029911" y="291263"/>
            <a:ext cx="876718" cy="645960"/>
            <a:chOff x="11029911" y="291263"/>
            <a:chExt cx="876718" cy="645960"/>
          </a:xfrm>
        </p:grpSpPr>
        <p:sp>
          <p:nvSpPr>
            <p:cNvPr id="5" name="Rounded Rectangle 16">
              <a:extLst>
                <a:ext uri="{FF2B5EF4-FFF2-40B4-BE49-F238E27FC236}">
                  <a16:creationId xmlns:a16="http://schemas.microsoft.com/office/drawing/2014/main" id="{02C44221-AAC4-3D8E-C2C8-577B14C8204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4FE4D572-95A8-BF84-3202-7883F23874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Tree>
    <p:extLst>
      <p:ext uri="{BB962C8B-B14F-4D97-AF65-F5344CB8AC3E}">
        <p14:creationId xmlns:p14="http://schemas.microsoft.com/office/powerpoint/2010/main" val="2549985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518266"/>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31/03/2025</a:t>
            </a:fld>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03" r:id="rId2"/>
    <p:sldLayoutId id="2147483723" r:id="rId3"/>
    <p:sldLayoutId id="2147483702" r:id="rId4"/>
    <p:sldLayoutId id="2147483700" r:id="rId5"/>
    <p:sldLayoutId id="2147483708" r:id="rId6"/>
    <p:sldLayoutId id="2147483706" r:id="rId7"/>
    <p:sldLayoutId id="2147483707" r:id="rId8"/>
    <p:sldLayoutId id="2147483721" r:id="rId9"/>
    <p:sldLayoutId id="2147483701" r:id="rId10"/>
    <p:sldLayoutId id="2147483691" r:id="rId11"/>
    <p:sldLayoutId id="2147483705" r:id="rId12"/>
    <p:sldLayoutId id="2147483694" r:id="rId13"/>
    <p:sldLayoutId id="2147483709" r:id="rId14"/>
    <p:sldLayoutId id="2147483718" r:id="rId15"/>
    <p:sldLayoutId id="2147483719" r:id="rId16"/>
    <p:sldLayoutId id="2147483710" r:id="rId17"/>
    <p:sldLayoutId id="2147483711" r:id="rId18"/>
    <p:sldLayoutId id="2147483712" r:id="rId19"/>
    <p:sldLayoutId id="2147483713" r:id="rId20"/>
    <p:sldLayoutId id="2147483722"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32.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notesSlide" Target="../notesSlides/notesSlide13.xml"/><Relationship Id="rId7" Type="http://schemas.openxmlformats.org/officeDocument/2006/relationships/image" Target="../media/image39.svg"/><Relationship Id="rId12" Type="http://schemas.openxmlformats.org/officeDocument/2006/relationships/image" Target="../media/image44.sv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49.sv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25.xml"/><Relationship Id="rId7" Type="http://schemas.openxmlformats.org/officeDocument/2006/relationships/image" Target="../media/image53.png"/><Relationship Id="rId2" Type="http://schemas.openxmlformats.org/officeDocument/2006/relationships/slideLayout" Target="../slideLayouts/slideLayout21.xml"/><Relationship Id="rId1" Type="http://schemas.openxmlformats.org/officeDocument/2006/relationships/tags" Target="../tags/tag17.xml"/><Relationship Id="rId6" Type="http://schemas.openxmlformats.org/officeDocument/2006/relationships/image" Target="../media/image52.png"/><Relationship Id="rId5" Type="http://schemas.openxmlformats.org/officeDocument/2006/relationships/image" Target="../media/image51.sv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60.svg"/><Relationship Id="rId2" Type="http://schemas.openxmlformats.org/officeDocument/2006/relationships/slideLayout" Target="../slideLayouts/slideLayout10.xml"/><Relationship Id="rId1" Type="http://schemas.openxmlformats.org/officeDocument/2006/relationships/tags" Target="../tags/tag18.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3.xml"/><Relationship Id="rId6" Type="http://schemas.openxmlformats.org/officeDocument/2006/relationships/image" Target="../media/image30.png"/><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30.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32.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rgbClr val="E2E8E9"/>
                </a:solidFill>
                <a:latin typeface="+mn-lt"/>
              </a:rPr>
              <a:t>Slide 1 Start of presentation, Suffix -s (noun)</a:t>
            </a:r>
            <a:endParaRPr lang="en-US" sz="800" dirty="0">
              <a:solidFill>
                <a:srgbClr val="E2E8E9"/>
              </a:solidFill>
              <a:latin typeface="+mn-lt"/>
            </a:endParaRPr>
          </a:p>
        </p:txBody>
      </p:sp>
      <p:sp>
        <p:nvSpPr>
          <p:cNvPr id="10" name="TextBox 9">
            <a:extLst>
              <a:ext uri="{FF2B5EF4-FFF2-40B4-BE49-F238E27FC236}">
                <a16:creationId xmlns:a16="http://schemas.microsoft.com/office/drawing/2014/main" id="{2881A357-A441-48C4-C232-518B88CCC70F}"/>
              </a:ext>
            </a:extLst>
          </p:cNvPr>
          <p:cNvSpPr txBox="1"/>
          <p:nvPr/>
        </p:nvSpPr>
        <p:spPr>
          <a:xfrm>
            <a:off x="915572" y="2743674"/>
            <a:ext cx="4704178" cy="1785104"/>
          </a:xfrm>
          <a:prstGeom prst="rect">
            <a:avLst/>
          </a:prstGeom>
          <a:noFill/>
        </p:spPr>
        <p:txBody>
          <a:bodyPr wrap="square">
            <a:spAutoFit/>
          </a:bodyPr>
          <a:lstStyle/>
          <a:p>
            <a:pPr marR="0" lvl="0" algn="ctr" defTabSz="914400" rtl="0" eaLnBrk="1" fontAlgn="auto" latinLnBrk="0" hangingPunct="1">
              <a:spcBef>
                <a:spcPts val="400"/>
              </a:spcBef>
              <a:spcAft>
                <a:spcPts val="0"/>
              </a:spcAft>
              <a:buClrTx/>
              <a:buSzTx/>
              <a:tabLst/>
              <a:defRPr/>
            </a:pPr>
            <a:r>
              <a:rPr lang="en-US" sz="2600" dirty="0">
                <a:solidFill>
                  <a:prstClr val="black"/>
                </a:solidFill>
                <a:latin typeface="Calibri" panose="020F0502020204030204"/>
              </a:rPr>
              <a:t>j</a:t>
            </a:r>
            <a:r>
              <a:rPr kumimoji="0" lang="en-US" sz="2600" b="0" i="0" u="none" strike="noStrike" kern="1200" cap="none" spc="0" normalizeH="0" baseline="0" noProof="0" dirty="0">
                <a:ln>
                  <a:noFill/>
                </a:ln>
                <a:solidFill>
                  <a:prstClr val="black"/>
                </a:solidFill>
                <a:effectLst/>
                <a:uLnTx/>
                <a:uFillTx/>
                <a:latin typeface="Calibri" panose="020F0502020204030204"/>
                <a:ea typeface="+mn-ea"/>
                <a:cs typeface="+mn-cs"/>
              </a:rPr>
              <a:t>   q</a:t>
            </a:r>
            <a:r>
              <a:rPr kumimoji="0" lang="en-US" sz="2600" b="0" i="0" u="none" strike="noStrike" kern="1200" cap="none" spc="0" normalizeH="0" baseline="0" noProof="0" dirty="0">
                <a:ln>
                  <a:noFill/>
                </a:ln>
                <a:solidFill>
                  <a:srgbClr val="0E1E42"/>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black"/>
                </a:solidFill>
                <a:effectLst/>
                <a:uLnTx/>
                <a:uFillTx/>
                <a:latin typeface="Calibri" panose="020F0502020204030204"/>
                <a:ea typeface="+mn-ea"/>
                <a:cs typeface="+mn-cs"/>
              </a:rPr>
              <a:t>x</a:t>
            </a:r>
          </a:p>
          <a:p>
            <a:pPr marR="0" lvl="0" algn="ctr" defTabSz="914400" rtl="0" eaLnBrk="1" fontAlgn="auto" latinLnBrk="0" hangingPunct="1">
              <a:spcBef>
                <a:spcPts val="40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Short and long vowels</a:t>
            </a:r>
          </a:p>
          <a:p>
            <a:pPr marR="0" lvl="0" algn="ctr" defTabSz="914400" rtl="0" eaLnBrk="1" fontAlgn="auto" latinLnBrk="0" hangingPunct="1">
              <a:spcBef>
                <a:spcPts val="40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Open/closed one-syllable words</a:t>
            </a:r>
          </a:p>
          <a:p>
            <a:pPr marR="0" lvl="0" algn="ctr" defTabSz="914400" rtl="0" eaLnBrk="1" fontAlgn="auto" latinLnBrk="0" hangingPunct="1">
              <a:spcBef>
                <a:spcPts val="400"/>
              </a:spcBef>
              <a:spcAft>
                <a:spcPts val="0"/>
              </a:spcAft>
              <a:buClrTx/>
              <a:buSzTx/>
              <a:tabLst/>
              <a:defRPr/>
            </a:pPr>
            <a:r>
              <a:rPr lang="en-US" sz="2600" dirty="0">
                <a:solidFill>
                  <a:srgbClr val="0E1E42"/>
                </a:solidFill>
                <a:latin typeface="Calibri" panose="020F0502020204030204"/>
              </a:rPr>
              <a:t>o</a:t>
            </a:r>
            <a:r>
              <a:rPr kumimoji="0" lang="en-US" sz="2600" b="0" i="0" u="none" strike="noStrike" kern="1200" cap="none" spc="0" normalizeH="0" baseline="0" noProof="0" dirty="0">
                <a:ln>
                  <a:noFill/>
                </a:ln>
                <a:solidFill>
                  <a:srgbClr val="0E1E42"/>
                </a:solidFill>
                <a:effectLst/>
                <a:uLnTx/>
                <a:uFillTx/>
                <a:latin typeface="Calibri" panose="020F0502020204030204"/>
                <a:ea typeface="+mn-ea"/>
                <a:cs typeface="+mn-cs"/>
              </a:rPr>
              <a:t>ne</a:t>
            </a:r>
            <a:r>
              <a:rPr lang="en-US" sz="2600" dirty="0">
                <a:solidFill>
                  <a:srgbClr val="0E1E42"/>
                </a:solidFill>
                <a:latin typeface="Calibri" panose="020F0502020204030204"/>
              </a:rPr>
              <a:t>    your    </a:t>
            </a:r>
            <a:r>
              <a:rPr kumimoji="0" lang="en-US" sz="2600" b="0" i="0" u="none" strike="noStrike" kern="1200" cap="none" spc="0" normalizeH="0" baseline="0" noProof="0" dirty="0">
                <a:ln>
                  <a:noFill/>
                </a:ln>
                <a:solidFill>
                  <a:srgbClr val="0E1E42"/>
                </a:solidFill>
                <a:effectLst/>
                <a:uLnTx/>
                <a:uFillTx/>
                <a:latin typeface="Calibri" panose="020F0502020204030204"/>
                <a:ea typeface="+mn-ea"/>
                <a:cs typeface="+mn-cs"/>
              </a:rPr>
              <a:t>she    what </a:t>
            </a:r>
          </a:p>
        </p:txBody>
      </p:sp>
      <p:sp>
        <p:nvSpPr>
          <p:cNvPr id="8" name="TextBox 7">
            <a:extLst>
              <a:ext uri="{FF2B5EF4-FFF2-40B4-BE49-F238E27FC236}">
                <a16:creationId xmlns:a16="http://schemas.microsoft.com/office/drawing/2014/main" id="{007DE339-2F16-A9C2-01B2-1A5A32C61C4F}"/>
              </a:ext>
            </a:extLst>
          </p:cNvPr>
          <p:cNvSpPr txBox="1"/>
          <p:nvPr/>
        </p:nvSpPr>
        <p:spPr>
          <a:xfrm>
            <a:off x="6096000" y="3636226"/>
            <a:ext cx="5837382" cy="5355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200" b="1" i="0" u="none" strike="noStrike" kern="1200" cap="none" spc="0" normalizeH="0" baseline="0" noProof="0" dirty="0">
                <a:ln>
                  <a:noFill/>
                </a:ln>
                <a:solidFill>
                  <a:srgbClr val="0E1E42"/>
                </a:solidFill>
                <a:effectLst/>
                <a:uLnTx/>
                <a:uFillTx/>
                <a:latin typeface="Calibri" panose="020F0502020204030204"/>
                <a:ea typeface="+mn-ea"/>
                <a:cs typeface="+mn-cs"/>
              </a:rPr>
              <a:t>Suffix -s (noun)</a:t>
            </a:r>
            <a:endParaRPr lang="en-US" sz="3200" b="1" dirty="0">
              <a:solidFill>
                <a:srgbClr val="0E1E42"/>
              </a:solidFill>
              <a:latin typeface="Calibri" panose="020F0502020204030204"/>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10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We had an ox and he did a jig.</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11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p:txBody>
          <a:bodyPr/>
          <a:lstStyle/>
          <a:p>
            <a:r>
              <a:rPr lang="en-US" sz="800" dirty="0">
                <a:solidFill>
                  <a:srgbClr val="E2E8E9"/>
                </a:solidFill>
                <a:latin typeface="+mn-lt"/>
              </a:rPr>
              <a:t>Slide 11 End of review, start of lesson</a:t>
            </a:r>
            <a:endParaRPr lang="en-AU" sz="800" dirty="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p:nvPr>
        </p:nvSpPr>
        <p:spPr/>
        <p:txBody>
          <a:bodyPr/>
          <a:lstStyle/>
          <a:p>
            <a:pPr algn="l"/>
            <a:r>
              <a:rPr lang="en-US" sz="800" dirty="0">
                <a:solidFill>
                  <a:srgbClr val="E2E8E9"/>
                </a:solidFill>
                <a:latin typeface="+mn-lt"/>
              </a:rPr>
              <a:t>Slide 13 Revision: nouns and verbs</a:t>
            </a:r>
          </a:p>
        </p:txBody>
      </p:sp>
      <p:sp>
        <p:nvSpPr>
          <p:cNvPr id="7" name="TextBox 6">
            <a:extLst>
              <a:ext uri="{FF2B5EF4-FFF2-40B4-BE49-F238E27FC236}">
                <a16:creationId xmlns:a16="http://schemas.microsoft.com/office/drawing/2014/main" id="{483AB888-EDC3-8076-740C-D5334E57B9D1}"/>
              </a:ext>
            </a:extLst>
          </p:cNvPr>
          <p:cNvSpPr txBox="1"/>
          <p:nvPr/>
        </p:nvSpPr>
        <p:spPr>
          <a:xfrm>
            <a:off x="409233" y="354373"/>
            <a:ext cx="7249208" cy="769441"/>
          </a:xfrm>
          <a:prstGeom prst="rect">
            <a:avLst/>
          </a:prstGeom>
          <a:noFill/>
        </p:spPr>
        <p:txBody>
          <a:bodyPr wrap="square" rtlCol="0">
            <a:spAutoFit/>
          </a:bodyPr>
          <a:lstStyle/>
          <a:p>
            <a:r>
              <a:rPr lang="en-US" sz="4400" b="1" dirty="0">
                <a:solidFill>
                  <a:srgbClr val="0E1E42"/>
                </a:solidFill>
                <a:latin typeface="Calibri" panose="020F0502020204030204" pitchFamily="34" charset="0"/>
                <a:ea typeface="Verdana" panose="020B0604030504040204" pitchFamily="34" charset="0"/>
                <a:cs typeface="Calibri" panose="020F0502020204030204" pitchFamily="34" charset="0"/>
              </a:rPr>
              <a:t>Revision: nouns and verbs</a:t>
            </a:r>
            <a:endParaRPr lang="en-AU" dirty="0"/>
          </a:p>
        </p:txBody>
      </p:sp>
      <p:pic>
        <p:nvPicPr>
          <p:cNvPr id="5" name="Graphic 4" descr="teacher">
            <a:extLst>
              <a:ext uri="{FF2B5EF4-FFF2-40B4-BE49-F238E27FC236}">
                <a16:creationId xmlns:a16="http://schemas.microsoft.com/office/drawing/2014/main" id="{33BA2E43-3581-7F40-A2D9-152BC641BB2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4682" y="2042455"/>
            <a:ext cx="1881641" cy="1881641"/>
          </a:xfrm>
          <a:prstGeom prst="rect">
            <a:avLst/>
          </a:prstGeom>
        </p:spPr>
      </p:pic>
      <p:pic>
        <p:nvPicPr>
          <p:cNvPr id="8" name="Graphic 7" descr="desk">
            <a:extLst>
              <a:ext uri="{FF2B5EF4-FFF2-40B4-BE49-F238E27FC236}">
                <a16:creationId xmlns:a16="http://schemas.microsoft.com/office/drawing/2014/main" id="{2354BD3A-F9E5-3D4F-8799-E50CA84D63C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33837" y="2099467"/>
            <a:ext cx="1881641" cy="1881641"/>
          </a:xfrm>
          <a:prstGeom prst="rect">
            <a:avLst/>
          </a:prstGeom>
        </p:spPr>
      </p:pic>
      <p:pic>
        <p:nvPicPr>
          <p:cNvPr id="6" name="Graphic 5" descr="School">
            <a:extLst>
              <a:ext uri="{FF2B5EF4-FFF2-40B4-BE49-F238E27FC236}">
                <a16:creationId xmlns:a16="http://schemas.microsoft.com/office/drawing/2014/main" id="{FF2A41AF-B5FD-AC48-9ECC-B2EFFDB0575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424140" y="3888246"/>
            <a:ext cx="1881641" cy="1881641"/>
          </a:xfrm>
          <a:prstGeom prst="rect">
            <a:avLst/>
          </a:prstGeom>
        </p:spPr>
      </p:pic>
      <p:pic>
        <p:nvPicPr>
          <p:cNvPr id="4" name="Picture 3" descr="jump">
            <a:extLst>
              <a:ext uri="{FF2B5EF4-FFF2-40B4-BE49-F238E27FC236}">
                <a16:creationId xmlns:a16="http://schemas.microsoft.com/office/drawing/2014/main" id="{B5746FBC-4F3C-6629-955A-EA8F6DCE91D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71623" y="2099467"/>
            <a:ext cx="1499248" cy="1499248"/>
          </a:xfrm>
          <a:prstGeom prst="rect">
            <a:avLst/>
          </a:prstGeom>
        </p:spPr>
      </p:pic>
      <p:pic>
        <p:nvPicPr>
          <p:cNvPr id="3" name="Graphic 2" descr="write">
            <a:extLst>
              <a:ext uri="{FF2B5EF4-FFF2-40B4-BE49-F238E27FC236}">
                <a16:creationId xmlns:a16="http://schemas.microsoft.com/office/drawing/2014/main" id="{103E7B17-87DC-B586-12D6-A6AAE34903F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9767859" y="2042456"/>
            <a:ext cx="1586325" cy="1499248"/>
          </a:xfrm>
          <a:prstGeom prst="rect">
            <a:avLst/>
          </a:prstGeom>
        </p:spPr>
      </p:pic>
      <p:pic>
        <p:nvPicPr>
          <p:cNvPr id="9" name="Graphic 8" descr="run">
            <a:extLst>
              <a:ext uri="{FF2B5EF4-FFF2-40B4-BE49-F238E27FC236}">
                <a16:creationId xmlns:a16="http://schemas.microsoft.com/office/drawing/2014/main" id="{33A65AD8-3110-174E-BDA2-2BB3DA5C160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397106" y="4089237"/>
            <a:ext cx="1499248" cy="1499248"/>
          </a:xfrm>
          <a:prstGeom prst="rect">
            <a:avLst/>
          </a:prstGeom>
        </p:spPr>
      </p:pic>
    </p:spTree>
    <p:custDataLst>
      <p:tags r:id="rId1"/>
    </p:custDataLst>
    <p:extLst>
      <p:ext uri="{BB962C8B-B14F-4D97-AF65-F5344CB8AC3E}">
        <p14:creationId xmlns:p14="http://schemas.microsoft.com/office/powerpoint/2010/main" val="1729348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a:xfrm>
            <a:off x="0" y="-800201"/>
            <a:ext cx="10572750" cy="625578"/>
          </a:xfrm>
        </p:spPr>
        <p:txBody>
          <a:bodyPr/>
          <a:lstStyle/>
          <a:p>
            <a:r>
              <a:rPr lang="en-US" sz="800" dirty="0">
                <a:solidFill>
                  <a:srgbClr val="E2E8E9"/>
                </a:solidFill>
                <a:latin typeface="+mn-lt"/>
              </a:rPr>
              <a:t>Slide 14 Learning intention and success criteria</a:t>
            </a:r>
          </a:p>
        </p:txBody>
      </p:sp>
      <p:sp>
        <p:nvSpPr>
          <p:cNvPr id="7" name="TextBox 6">
            <a:extLst>
              <a:ext uri="{FF2B5EF4-FFF2-40B4-BE49-F238E27FC236}">
                <a16:creationId xmlns:a16="http://schemas.microsoft.com/office/drawing/2014/main" id="{F2DFD969-3D32-2F47-12E7-496F3810BD9A}"/>
              </a:ext>
            </a:extLst>
          </p:cNvPr>
          <p:cNvSpPr txBox="1"/>
          <p:nvPr/>
        </p:nvSpPr>
        <p:spPr>
          <a:xfrm>
            <a:off x="866774" y="1482816"/>
            <a:ext cx="8029575" cy="867930"/>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Calibri Light" panose="020F0302020204030204"/>
                <a:cs typeface="Calibri Light" panose="020F0302020204030204"/>
              </a:rPr>
              <a:t>We are learning to add an -s suffix to a base word to show a plural, ‘more than one’.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B5CCC74-34D5-F37C-C16B-C4763D883AF4}"/>
              </a:ext>
            </a:extLst>
          </p:cNvPr>
          <p:cNvSpPr txBox="1"/>
          <p:nvPr/>
        </p:nvSpPr>
        <p:spPr>
          <a:xfrm>
            <a:off x="866774" y="3537432"/>
            <a:ext cx="8420101" cy="1900007"/>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add an -s suffix to a base word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explain the meaning of the word when an -s suffix is added.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p:nvPr>
        </p:nvSpPr>
        <p:spPr>
          <a:xfrm>
            <a:off x="0" y="-762485"/>
            <a:ext cx="7048500" cy="555438"/>
          </a:xfrm>
        </p:spPr>
        <p:txBody>
          <a:bodyPr/>
          <a:lstStyle/>
          <a:p>
            <a:r>
              <a:rPr lang="en-AU" sz="800" dirty="0">
                <a:solidFill>
                  <a:srgbClr val="E2E8E9"/>
                </a:solidFill>
                <a:latin typeface="+mn-lt"/>
                <a:ea typeface="Verdana"/>
                <a:cs typeface="Calibri"/>
              </a:rPr>
              <a:t>Slide 15 Hand out student sheet</a:t>
            </a:r>
          </a:p>
        </p:txBody>
      </p:sp>
      <p:pic>
        <p:nvPicPr>
          <p:cNvPr id="2" name="Picture 1" descr="Image of student sheet phase 6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4190" y="407061"/>
            <a:ext cx="4104418" cy="579842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AE5F0-5122-E6C2-00CA-4164CB2FD27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245D2D3-8149-39C8-B4A0-C8F7BEA02448}"/>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16 I do</a:t>
            </a:r>
            <a:endParaRPr lang="en-AU" sz="800" dirty="0">
              <a:solidFill>
                <a:srgbClr val="E2E8E9"/>
              </a:solidFill>
              <a:latin typeface="+mn-lt"/>
            </a:endParaRPr>
          </a:p>
        </p:txBody>
      </p:sp>
      <p:sp>
        <p:nvSpPr>
          <p:cNvPr id="5" name="Subtitle 2">
            <a:extLst>
              <a:ext uri="{FF2B5EF4-FFF2-40B4-BE49-F238E27FC236}">
                <a16:creationId xmlns:a16="http://schemas.microsoft.com/office/drawing/2014/main" id="{D2AF41DF-3471-CDDA-2DC0-65E6B5A910CE}"/>
              </a:ext>
              <a:ext uri="{C183D7F6-B498-43B3-948B-1728B52AA6E4}">
                <adec:decorative xmlns:adec="http://schemas.microsoft.com/office/drawing/2017/decorative" val="1"/>
              </a:ext>
            </a:extLst>
          </p:cNvPr>
          <p:cNvSpPr txBox="1">
            <a:spLocks/>
          </p:cNvSpPr>
          <p:nvPr/>
        </p:nvSpPr>
        <p:spPr>
          <a:xfrm>
            <a:off x="3174475" y="1370836"/>
            <a:ext cx="7624422" cy="15714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AU" sz="3000" dirty="0">
              <a:solidFill>
                <a:srgbClr val="0E1E42"/>
              </a:solidFill>
              <a:highlight>
                <a:srgbClr val="FFFF00"/>
              </a:highlight>
              <a:cs typeface="Calibri"/>
            </a:endParaRPr>
          </a:p>
        </p:txBody>
      </p:sp>
      <p:grpSp>
        <p:nvGrpSpPr>
          <p:cNvPr id="15" name="Group 14" descr="s suffix">
            <a:extLst>
              <a:ext uri="{FF2B5EF4-FFF2-40B4-BE49-F238E27FC236}">
                <a16:creationId xmlns:a16="http://schemas.microsoft.com/office/drawing/2014/main" id="{5416D38E-B887-2F88-D543-1D37C432AA8D}"/>
              </a:ext>
            </a:extLst>
          </p:cNvPr>
          <p:cNvGrpSpPr/>
          <p:nvPr/>
        </p:nvGrpSpPr>
        <p:grpSpPr>
          <a:xfrm>
            <a:off x="4996586" y="789698"/>
            <a:ext cx="2198828" cy="1634743"/>
            <a:chOff x="499493" y="1215330"/>
            <a:chExt cx="2198828" cy="1634743"/>
          </a:xfrm>
        </p:grpSpPr>
        <p:sp>
          <p:nvSpPr>
            <p:cNvPr id="16" name="Rounded Rectangle 1">
              <a:extLst>
                <a:ext uri="{FF2B5EF4-FFF2-40B4-BE49-F238E27FC236}">
                  <a16:creationId xmlns:a16="http://schemas.microsoft.com/office/drawing/2014/main" id="{47704D4F-6C2B-3EAC-BD6C-E55956112EBF}"/>
                </a:ext>
              </a:extLst>
            </p:cNvPr>
            <p:cNvSpPr/>
            <p:nvPr/>
          </p:nvSpPr>
          <p:spPr>
            <a:xfrm>
              <a:off x="499493" y="1302476"/>
              <a:ext cx="2198828"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1">
              <a:extLst>
                <a:ext uri="{FF2B5EF4-FFF2-40B4-BE49-F238E27FC236}">
                  <a16:creationId xmlns:a16="http://schemas.microsoft.com/office/drawing/2014/main" id="{F56011F1-14A9-A044-E22C-DF83235BED2C}"/>
                </a:ext>
              </a:extLst>
            </p:cNvPr>
            <p:cNvSpPr txBox="1">
              <a:spLocks/>
            </p:cNvSpPr>
            <p:nvPr/>
          </p:nvSpPr>
          <p:spPr>
            <a:xfrm>
              <a:off x="611460" y="1215330"/>
              <a:ext cx="1808277"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dirty="0">
                  <a:solidFill>
                    <a:srgbClr val="4557AD"/>
                  </a:solidFill>
                  <a:latin typeface="Tenorite" pitchFamily="2" charset="0"/>
                </a:rPr>
                <a:t>-s</a:t>
              </a:r>
              <a:endParaRPr lang="en-AU" sz="12000" dirty="0">
                <a:solidFill>
                  <a:srgbClr val="4557AD"/>
                </a:solidFill>
                <a:latin typeface="Tenorite" pitchFamily="2" charset="0"/>
              </a:endParaRPr>
            </a:p>
          </p:txBody>
        </p:sp>
      </p:grpSp>
      <p:sp>
        <p:nvSpPr>
          <p:cNvPr id="20" name="TextBox 19">
            <a:extLst>
              <a:ext uri="{FF2B5EF4-FFF2-40B4-BE49-F238E27FC236}">
                <a16:creationId xmlns:a16="http://schemas.microsoft.com/office/drawing/2014/main" id="{B55FB4A5-58DE-0586-7B92-C7FC5BC56A3B}"/>
              </a:ext>
            </a:extLst>
          </p:cNvPr>
          <p:cNvSpPr txBox="1"/>
          <p:nvPr/>
        </p:nvSpPr>
        <p:spPr>
          <a:xfrm>
            <a:off x="2585504" y="2767280"/>
            <a:ext cx="1954574" cy="1323439"/>
          </a:xfrm>
          <a:prstGeom prst="rect">
            <a:avLst/>
          </a:prstGeom>
          <a:noFill/>
        </p:spPr>
        <p:txBody>
          <a:bodyPr wrap="none" rtlCol="0">
            <a:spAutoFit/>
          </a:bodyPr>
          <a:lstStyle/>
          <a:p>
            <a:r>
              <a:rPr lang="en-US" sz="8000" spc="200" dirty="0">
                <a:solidFill>
                  <a:srgbClr val="0E1E42"/>
                </a:solidFill>
                <a:latin typeface="Tenorite" pitchFamily="2" charset="0"/>
                <a:ea typeface="Verdana" panose="020B0604030504040204" pitchFamily="34" charset="0"/>
                <a:cs typeface="Verdana" panose="020B0604030504040204" pitchFamily="34" charset="0"/>
              </a:rPr>
              <a:t>dog</a:t>
            </a:r>
            <a:endParaRPr lang="en-AU" sz="8000" spc="200" dirty="0">
              <a:solidFill>
                <a:srgbClr val="0E1E42"/>
              </a:solidFill>
              <a:latin typeface="Tenorite" pitchFamily="2" charset="0"/>
              <a:ea typeface="Verdana" panose="020B0604030504040204" pitchFamily="34" charset="0"/>
              <a:cs typeface="Verdana" panose="020B0604030504040204" pitchFamily="34" charset="0"/>
            </a:endParaRPr>
          </a:p>
        </p:txBody>
      </p:sp>
      <p:pic>
        <p:nvPicPr>
          <p:cNvPr id="22" name="Graphic 21" descr="Dog">
            <a:extLst>
              <a:ext uri="{FF2B5EF4-FFF2-40B4-BE49-F238E27FC236}">
                <a16:creationId xmlns:a16="http://schemas.microsoft.com/office/drawing/2014/main" id="{259EA45C-0DF3-AF5D-8E8C-2B2044FE284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79606" y="4364154"/>
            <a:ext cx="1538084" cy="1538084"/>
          </a:xfrm>
          <a:prstGeom prst="rect">
            <a:avLst/>
          </a:prstGeom>
        </p:spPr>
      </p:pic>
      <p:sp>
        <p:nvSpPr>
          <p:cNvPr id="18" name="TextBox 17">
            <a:extLst>
              <a:ext uri="{FF2B5EF4-FFF2-40B4-BE49-F238E27FC236}">
                <a16:creationId xmlns:a16="http://schemas.microsoft.com/office/drawing/2014/main" id="{199BC074-24D5-4271-6ABB-93BAE07B176B}"/>
              </a:ext>
            </a:extLst>
          </p:cNvPr>
          <p:cNvSpPr txBox="1"/>
          <p:nvPr/>
        </p:nvSpPr>
        <p:spPr>
          <a:xfrm>
            <a:off x="7485303" y="2883857"/>
            <a:ext cx="2430665" cy="1323439"/>
          </a:xfrm>
          <a:prstGeom prst="rect">
            <a:avLst/>
          </a:prstGeom>
          <a:noFill/>
        </p:spPr>
        <p:txBody>
          <a:bodyPr wrap="none" rtlCol="0">
            <a:spAutoFit/>
          </a:bodyPr>
          <a:lstStyle/>
          <a:p>
            <a:r>
              <a:rPr lang="en-US" sz="8000" spc="200" dirty="0">
                <a:solidFill>
                  <a:srgbClr val="0E1E42"/>
                </a:solidFill>
                <a:latin typeface="Tenorite" pitchFamily="2" charset="0"/>
                <a:ea typeface="Verdana" panose="020B0604030504040204" pitchFamily="34" charset="0"/>
                <a:cs typeface="Verdana" panose="020B0604030504040204" pitchFamily="34" charset="0"/>
              </a:rPr>
              <a:t>dogs</a:t>
            </a:r>
            <a:endParaRPr lang="en-AU" sz="8000" spc="200" dirty="0">
              <a:solidFill>
                <a:srgbClr val="0E1E42"/>
              </a:solidFill>
              <a:latin typeface="Tenorite" pitchFamily="2" charset="0"/>
              <a:ea typeface="Verdana" panose="020B0604030504040204" pitchFamily="34" charset="0"/>
              <a:cs typeface="Verdana" panose="020B0604030504040204" pitchFamily="34" charset="0"/>
            </a:endParaRPr>
          </a:p>
        </p:txBody>
      </p:sp>
      <p:sp>
        <p:nvSpPr>
          <p:cNvPr id="19" name="Arrow: Right 13">
            <a:extLst>
              <a:ext uri="{FF2B5EF4-FFF2-40B4-BE49-F238E27FC236}">
                <a16:creationId xmlns:a16="http://schemas.microsoft.com/office/drawing/2014/main" id="{B89700F0-5ADF-4762-3675-F8AA8E0FF73A}"/>
              </a:ext>
              <a:ext uri="{C183D7F6-B498-43B3-948B-1728B52AA6E4}">
                <adec:decorative xmlns:adec="http://schemas.microsoft.com/office/drawing/2017/decorative" val="1"/>
              </a:ext>
            </a:extLst>
          </p:cNvPr>
          <p:cNvSpPr/>
          <p:nvPr/>
        </p:nvSpPr>
        <p:spPr>
          <a:xfrm>
            <a:off x="5294612" y="3298132"/>
            <a:ext cx="1436157" cy="484909"/>
          </a:xfrm>
          <a:prstGeom prst="rightArrow">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1D9B70ED-53AF-82B7-0FCE-923ED1E7F54A}"/>
              </a:ext>
              <a:ext uri="{C183D7F6-B498-43B3-948B-1728B52AA6E4}">
                <adec:decorative xmlns:adec="http://schemas.microsoft.com/office/drawing/2017/decorative" val="1"/>
              </a:ext>
            </a:extLst>
          </p:cNvPr>
          <p:cNvSpPr/>
          <p:nvPr/>
        </p:nvSpPr>
        <p:spPr>
          <a:xfrm>
            <a:off x="9297428" y="3133056"/>
            <a:ext cx="506426" cy="988046"/>
          </a:xfrm>
          <a:prstGeom prst="ellipse">
            <a:avLst/>
          </a:prstGeom>
          <a:noFill/>
          <a:ln w="63500">
            <a:solidFill>
              <a:srgbClr val="00858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4" name="Group 3" descr="dogs">
            <a:extLst>
              <a:ext uri="{FF2B5EF4-FFF2-40B4-BE49-F238E27FC236}">
                <a16:creationId xmlns:a16="http://schemas.microsoft.com/office/drawing/2014/main" id="{3F369424-7713-38A4-8D84-E267B074E721}"/>
              </a:ext>
            </a:extLst>
          </p:cNvPr>
          <p:cNvGrpSpPr/>
          <p:nvPr/>
        </p:nvGrpSpPr>
        <p:grpSpPr>
          <a:xfrm>
            <a:off x="7337680" y="4108603"/>
            <a:ext cx="3264325" cy="1774719"/>
            <a:chOff x="7337680" y="4108603"/>
            <a:chExt cx="3264325" cy="1774719"/>
          </a:xfrm>
        </p:grpSpPr>
        <p:pic>
          <p:nvPicPr>
            <p:cNvPr id="23" name="Graphic 22" descr="Dog outline">
              <a:extLst>
                <a:ext uri="{FF2B5EF4-FFF2-40B4-BE49-F238E27FC236}">
                  <a16:creationId xmlns:a16="http://schemas.microsoft.com/office/drawing/2014/main" id="{9A9CA67F-45D5-0EB0-AAE5-AEF6A61683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22318" y="4414597"/>
              <a:ext cx="1415932" cy="1468725"/>
            </a:xfrm>
            <a:prstGeom prst="rect">
              <a:avLst/>
            </a:prstGeom>
          </p:spPr>
        </p:pic>
        <p:pic>
          <p:nvPicPr>
            <p:cNvPr id="24" name="Graphic 23" descr="Dog outline">
              <a:extLst>
                <a:ext uri="{FF2B5EF4-FFF2-40B4-BE49-F238E27FC236}">
                  <a16:creationId xmlns:a16="http://schemas.microsoft.com/office/drawing/2014/main" id="{6A76819B-36AA-9972-F38D-2A3A21D45D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37680" y="4108603"/>
              <a:ext cx="1215606" cy="1260930"/>
            </a:xfrm>
            <a:prstGeom prst="rect">
              <a:avLst/>
            </a:prstGeom>
          </p:spPr>
        </p:pic>
        <p:pic>
          <p:nvPicPr>
            <p:cNvPr id="25" name="Graphic 24" descr="Dog outline">
              <a:extLst>
                <a:ext uri="{FF2B5EF4-FFF2-40B4-BE49-F238E27FC236}">
                  <a16:creationId xmlns:a16="http://schemas.microsoft.com/office/drawing/2014/main" id="{F1E3F658-F8C5-8BBA-CFBB-FCA040F136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12558" y="4819079"/>
              <a:ext cx="989447" cy="1026338"/>
            </a:xfrm>
            <a:prstGeom prst="rect">
              <a:avLst/>
            </a:prstGeom>
          </p:spPr>
        </p:pic>
        <p:pic>
          <p:nvPicPr>
            <p:cNvPr id="26" name="Graphic 25" descr="Dog outline">
              <a:extLst>
                <a:ext uri="{FF2B5EF4-FFF2-40B4-BE49-F238E27FC236}">
                  <a16:creationId xmlns:a16="http://schemas.microsoft.com/office/drawing/2014/main" id="{10560251-5FF9-0A9E-C1C9-0F8778C5F7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06288" y="4819079"/>
              <a:ext cx="989447" cy="1026338"/>
            </a:xfrm>
            <a:prstGeom prst="rect">
              <a:avLst/>
            </a:prstGeom>
          </p:spPr>
        </p:pic>
      </p:grpSp>
    </p:spTree>
    <p:custDataLst>
      <p:tags r:id="rId1"/>
    </p:custDataLst>
    <p:extLst>
      <p:ext uri="{BB962C8B-B14F-4D97-AF65-F5344CB8AC3E}">
        <p14:creationId xmlns:p14="http://schemas.microsoft.com/office/powerpoint/2010/main" val="886532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27020-A72D-C848-7264-55DEE8402730}"/>
              </a:ext>
            </a:extLst>
          </p:cNvPr>
          <p:cNvSpPr>
            <a:spLocks noGrp="1"/>
          </p:cNvSpPr>
          <p:nvPr>
            <p:ph type="title" idx="4294967295"/>
          </p:nvPr>
        </p:nvSpPr>
        <p:spPr/>
        <p:txBody>
          <a:bodyPr/>
          <a:lstStyle/>
          <a:p>
            <a:r>
              <a:rPr lang="en-AU" sz="800" dirty="0">
                <a:solidFill>
                  <a:srgbClr val="E2E8E9"/>
                </a:solidFill>
                <a:latin typeface="+mn-lt"/>
              </a:rPr>
              <a:t>Slide 17 We do</a:t>
            </a:r>
          </a:p>
        </p:txBody>
      </p:sp>
      <p:graphicFrame>
        <p:nvGraphicFramePr>
          <p:cNvPr id="3" name="Table 2">
            <a:extLst>
              <a:ext uri="{FF2B5EF4-FFF2-40B4-BE49-F238E27FC236}">
                <a16:creationId xmlns:a16="http://schemas.microsoft.com/office/drawing/2014/main" id="{08E01FFA-0242-504D-85F7-1A8CAD895916}"/>
              </a:ext>
            </a:extLst>
          </p:cNvPr>
          <p:cNvGraphicFramePr>
            <a:graphicFrameLocks noGrp="1"/>
          </p:cNvGraphicFramePr>
          <p:nvPr>
            <p:extLst>
              <p:ext uri="{D42A27DB-BD31-4B8C-83A1-F6EECF244321}">
                <p14:modId xmlns:p14="http://schemas.microsoft.com/office/powerpoint/2010/main" val="2998487191"/>
              </p:ext>
            </p:extLst>
          </p:nvPr>
        </p:nvGraphicFramePr>
        <p:xfrm>
          <a:off x="694157" y="1886971"/>
          <a:ext cx="10766323" cy="3229446"/>
        </p:xfrm>
        <a:graphic>
          <a:graphicData uri="http://schemas.openxmlformats.org/drawingml/2006/table">
            <a:tbl>
              <a:tblPr firstRow="1">
                <a:tableStyleId>{5C22544A-7EE6-4342-B048-85BDC9FD1C3A}</a:tableStyleId>
              </a:tblPr>
              <a:tblGrid>
                <a:gridCol w="3618763">
                  <a:extLst>
                    <a:ext uri="{9D8B030D-6E8A-4147-A177-3AD203B41FA5}">
                      <a16:colId xmlns:a16="http://schemas.microsoft.com/office/drawing/2014/main" val="1174973447"/>
                    </a:ext>
                  </a:extLst>
                </a:gridCol>
                <a:gridCol w="7147560">
                  <a:extLst>
                    <a:ext uri="{9D8B030D-6E8A-4147-A177-3AD203B41FA5}">
                      <a16:colId xmlns:a16="http://schemas.microsoft.com/office/drawing/2014/main" val="2314007287"/>
                    </a:ext>
                  </a:extLst>
                </a:gridCol>
              </a:tblGrid>
              <a:tr h="1503929">
                <a:tc>
                  <a:txBody>
                    <a:bodyPr/>
                    <a:lstStyle/>
                    <a:p>
                      <a:pPr algn="l">
                        <a:lnSpc>
                          <a:spcPct val="107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Suffix</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dirty="0">
                          <a:solidFill>
                            <a:srgbClr val="4557AD"/>
                          </a:solidFill>
                          <a:effectLst/>
                          <a:latin typeface="Tenorite" pitchFamily="2" charset="0"/>
                          <a:ea typeface="Verdana" panose="020B0604030504040204" pitchFamily="34" charset="0"/>
                          <a:cs typeface="Verdana" panose="020B0604030504040204" pitchFamily="34" charset="0"/>
                        </a:rPr>
                        <a:t>-s</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0528011"/>
                  </a:ext>
                </a:extLst>
              </a:tr>
              <a:tr h="1725517">
                <a:tc>
                  <a:txBody>
                    <a:bodyPr/>
                    <a:lstStyle/>
                    <a:p>
                      <a:pPr marL="0" algn="l" defTabSz="914400" rtl="0" eaLnBrk="1" latinLnBrk="0" hangingPunct="1">
                        <a:lnSpc>
                          <a:spcPct val="107000"/>
                        </a:lnSpc>
                        <a:spcAft>
                          <a:spcPts val="800"/>
                        </a:spcAft>
                      </a:pPr>
                      <a:r>
                        <a:rPr lang="en-AU" sz="3800" b="1" i="0" kern="120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Meaning</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dirty="0">
                          <a:solidFill>
                            <a:srgbClr val="4557AD"/>
                          </a:solidFill>
                          <a:effectLst/>
                          <a:latin typeface="Tenorite" pitchFamily="2" charset="0"/>
                          <a:ea typeface="Verdana" panose="020B0604030504040204" pitchFamily="34" charset="0"/>
                          <a:cs typeface="Verdana" panose="020B0604030504040204" pitchFamily="34" charset="0"/>
                        </a:rPr>
                        <a:t>plural, ‘more than one’</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4435688"/>
                  </a:ext>
                </a:extLst>
              </a:tr>
            </a:tbl>
          </a:graphicData>
        </a:graphic>
      </p:graphicFrame>
    </p:spTree>
    <p:custDataLst>
      <p:tags r:id="rId1"/>
    </p:custDataLst>
    <p:extLst>
      <p:ext uri="{BB962C8B-B14F-4D97-AF65-F5344CB8AC3E}">
        <p14:creationId xmlns:p14="http://schemas.microsoft.com/office/powerpoint/2010/main" val="3435537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A3C55D4-EF1D-C1E9-DA19-6D35F01B22BF}"/>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18 I do</a:t>
            </a:r>
            <a:endParaRPr lang="en-AU" sz="800" dirty="0">
              <a:solidFill>
                <a:srgbClr val="E2E8E9"/>
              </a:solidFill>
              <a:latin typeface="+mn-lt"/>
            </a:endParaRPr>
          </a:p>
        </p:txBody>
      </p:sp>
      <p:sp>
        <p:nvSpPr>
          <p:cNvPr id="3" name="TextBox 2">
            <a:extLst>
              <a:ext uri="{FF2B5EF4-FFF2-40B4-BE49-F238E27FC236}">
                <a16:creationId xmlns:a16="http://schemas.microsoft.com/office/drawing/2014/main" id="{91867BEB-6674-E640-B8FC-3D6EEC161177}"/>
              </a:ext>
            </a:extLst>
          </p:cNvPr>
          <p:cNvSpPr txBox="1"/>
          <p:nvPr/>
        </p:nvSpPr>
        <p:spPr>
          <a:xfrm>
            <a:off x="2038830" y="1614125"/>
            <a:ext cx="2547483" cy="3785652"/>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hat</a:t>
            </a:r>
          </a:p>
          <a:p>
            <a:r>
              <a:rPr lang="en-US" sz="8000" dirty="0">
                <a:solidFill>
                  <a:srgbClr val="4557AD"/>
                </a:solidFill>
                <a:latin typeface="Tenorite" pitchFamily="2" charset="0"/>
                <a:ea typeface="Verdana" panose="020B0604030504040204" pitchFamily="34" charset="0"/>
                <a:cs typeface="Verdana" panose="020B0604030504040204" pitchFamily="34" charset="0"/>
              </a:rPr>
              <a:t>pig</a:t>
            </a:r>
          </a:p>
          <a:p>
            <a:r>
              <a:rPr lang="en-US" sz="8000" dirty="0">
                <a:solidFill>
                  <a:srgbClr val="4557AD"/>
                </a:solidFill>
                <a:latin typeface="Tenorite" pitchFamily="2" charset="0"/>
                <a:ea typeface="Verdana" panose="020B0604030504040204" pitchFamily="34" charset="0"/>
                <a:cs typeface="Verdana" panose="020B0604030504040204" pitchFamily="34" charset="0"/>
              </a:rPr>
              <a:t>duck</a:t>
            </a:r>
          </a:p>
        </p:txBody>
      </p:sp>
      <p:sp>
        <p:nvSpPr>
          <p:cNvPr id="4" name="Rounded Rectangle 3">
            <a:extLst>
              <a:ext uri="{FF2B5EF4-FFF2-40B4-BE49-F238E27FC236}">
                <a16:creationId xmlns:a16="http://schemas.microsoft.com/office/drawing/2014/main" id="{172C65A8-63F5-A347-B913-057628D4D4CB}"/>
              </a:ext>
              <a:ext uri="{C183D7F6-B498-43B3-948B-1728B52AA6E4}">
                <adec:decorative xmlns:adec="http://schemas.microsoft.com/office/drawing/2017/decorative" val="1"/>
              </a:ext>
            </a:extLst>
          </p:cNvPr>
          <p:cNvSpPr/>
          <p:nvPr/>
        </p:nvSpPr>
        <p:spPr>
          <a:xfrm>
            <a:off x="1050748" y="1596930"/>
            <a:ext cx="4173419" cy="382745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1A1CB737-F01B-EE4F-B146-EE06365C80D1}"/>
              </a:ext>
              <a:ext uri="{C183D7F6-B498-43B3-948B-1728B52AA6E4}">
                <adec:decorative xmlns:adec="http://schemas.microsoft.com/office/drawing/2017/decorative" val="1"/>
              </a:ext>
            </a:extLst>
          </p:cNvPr>
          <p:cNvSpPr/>
          <p:nvPr/>
        </p:nvSpPr>
        <p:spPr>
          <a:xfrm>
            <a:off x="6009003" y="1596930"/>
            <a:ext cx="4173419" cy="382745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3C917CAA-B825-714B-9E85-002BCF2DF2F1}"/>
              </a:ext>
            </a:extLst>
          </p:cNvPr>
          <p:cNvSpPr txBox="1"/>
          <p:nvPr/>
        </p:nvSpPr>
        <p:spPr>
          <a:xfrm>
            <a:off x="6071436" y="1312806"/>
            <a:ext cx="3557757" cy="4247317"/>
          </a:xfrm>
          <a:prstGeom prst="rect">
            <a:avLst/>
          </a:prstGeom>
          <a:noFill/>
        </p:spPr>
        <p:txBody>
          <a:bodyPr wrap="square" rtlCol="0">
            <a:spAutoFit/>
          </a:bodyPr>
          <a:lstStyle/>
          <a:p>
            <a:pPr algn="ctr"/>
            <a:r>
              <a:rPr lang="en-US" sz="27000" dirty="0">
                <a:solidFill>
                  <a:srgbClr val="4557AD"/>
                </a:solidFill>
                <a:latin typeface="Tenorite" pitchFamily="2" charset="0"/>
                <a:ea typeface="Verdana" panose="020B0604030504040204" pitchFamily="34" charset="0"/>
                <a:cs typeface="Verdana" panose="020B0604030504040204" pitchFamily="34" charset="0"/>
              </a:rPr>
              <a:t>-s</a:t>
            </a:r>
            <a:endParaRPr lang="en-AU" sz="27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799282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422955-3183-AB10-C635-D93E6CDC02E4}"/>
              </a:ext>
            </a:extLst>
          </p:cNvPr>
          <p:cNvSpPr>
            <a:spLocks noGrp="1"/>
          </p:cNvSpPr>
          <p:nvPr>
            <p:ph type="title" idx="4294967295"/>
          </p:nvPr>
        </p:nvSpPr>
        <p:spPr/>
        <p:txBody>
          <a:bodyPr/>
          <a:lstStyle/>
          <a:p>
            <a:r>
              <a:rPr lang="en-AU" sz="800" dirty="0">
                <a:solidFill>
                  <a:schemeClr val="bg2"/>
                </a:solidFill>
                <a:latin typeface="+mn-lt"/>
              </a:rPr>
              <a:t>Slide 19 We do</a:t>
            </a: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241836275"/>
              </p:ext>
            </p:extLst>
          </p:nvPr>
        </p:nvGraphicFramePr>
        <p:xfrm>
          <a:off x="330042" y="1810771"/>
          <a:ext cx="1106213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2407920">
                  <a:extLst>
                    <a:ext uri="{9D8B030D-6E8A-4147-A177-3AD203B41FA5}">
                      <a16:colId xmlns:a16="http://schemas.microsoft.com/office/drawing/2014/main" val="984351696"/>
                    </a:ext>
                  </a:extLst>
                </a:gridCol>
                <a:gridCol w="2377440">
                  <a:extLst>
                    <a:ext uri="{9D8B030D-6E8A-4147-A177-3AD203B41FA5}">
                      <a16:colId xmlns:a16="http://schemas.microsoft.com/office/drawing/2014/main" val="1816133748"/>
                    </a:ext>
                  </a:extLst>
                </a:gridCol>
                <a:gridCol w="2293898">
                  <a:extLst>
                    <a:ext uri="{9D8B030D-6E8A-4147-A177-3AD203B41FA5}">
                      <a16:colId xmlns:a16="http://schemas.microsoft.com/office/drawing/2014/main" val="2090795197"/>
                    </a:ext>
                  </a:extLst>
                </a:gridCol>
              </a:tblGrid>
              <a:tr h="2012416">
                <a:tc>
                  <a:txBody>
                    <a:bodyPr/>
                    <a:lstStyle/>
                    <a:p>
                      <a:pPr lvl="0" algn="l">
                        <a:lnSpc>
                          <a:spcPct val="8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pan</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cup</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frog</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8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97011-120A-C10A-AD44-87CB4551AC0D}"/>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2 Phonemic awareness review</a:t>
            </a:r>
            <a:endParaRPr lang="en-AU" sz="800" dirty="0">
              <a:solidFill>
                <a:srgbClr val="E2E8E9"/>
              </a:solidFill>
              <a:latin typeface="+mn-lt"/>
            </a:endParaRPr>
          </a:p>
        </p:txBody>
      </p:sp>
      <p:grpSp>
        <p:nvGrpSpPr>
          <p:cNvPr id="3" name="Group 2" descr="A row of four shapes; two squares with circular arrows to indicate swapping, followed by a circle and then another square.">
            <a:extLst>
              <a:ext uri="{FF2B5EF4-FFF2-40B4-BE49-F238E27FC236}">
                <a16:creationId xmlns:a16="http://schemas.microsoft.com/office/drawing/2014/main" id="{7A12E70F-B976-16ED-3996-4DB2C2AA76A5}"/>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3674D604-9BF4-91D9-6B2A-02944650DAC7}"/>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B60DCEB2-DDE0-FF9F-F78D-27965C80A0C9}"/>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13">
              <a:extLst>
                <a:ext uri="{FF2B5EF4-FFF2-40B4-BE49-F238E27FC236}">
                  <a16:creationId xmlns:a16="http://schemas.microsoft.com/office/drawing/2014/main" id="{28C2919B-8CB1-71F0-A7ED-4FBB2077B086}"/>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13">
              <a:extLst>
                <a:ext uri="{FF2B5EF4-FFF2-40B4-BE49-F238E27FC236}">
                  <a16:creationId xmlns:a16="http://schemas.microsoft.com/office/drawing/2014/main" id="{59664A30-468E-E63D-F7C0-D0D448B9B74F}"/>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E64646B-CF03-0BAC-7CDA-CE89ECED27D6}"/>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8607" y="2933333"/>
              <a:ext cx="1432684" cy="1432684"/>
            </a:xfrm>
            <a:prstGeom prst="rect">
              <a:avLst/>
            </a:prstGeom>
          </p:spPr>
        </p:pic>
        <p:pic>
          <p:nvPicPr>
            <p:cNvPr id="10" name="Picture 9">
              <a:extLst>
                <a:ext uri="{FF2B5EF4-FFF2-40B4-BE49-F238E27FC236}">
                  <a16:creationId xmlns:a16="http://schemas.microsoft.com/office/drawing/2014/main" id="{0A990118-880F-F673-8A7B-614F1BE00E77}"/>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78306" y="2933333"/>
              <a:ext cx="1432684" cy="1432684"/>
            </a:xfrm>
            <a:prstGeom prst="rect">
              <a:avLst/>
            </a:prstGeom>
          </p:spPr>
        </p:pic>
      </p:grpSp>
    </p:spTree>
    <p:extLst>
      <p:ext uri="{BB962C8B-B14F-4D97-AF65-F5344CB8AC3E}">
        <p14:creationId xmlns:p14="http://schemas.microsoft.com/office/powerpoint/2010/main" val="3749618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70D3F-4CBE-DD96-74F4-CC83CA0D6DED}"/>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20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285750" y="2910432"/>
            <a:ext cx="11906250" cy="123110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b="0" dirty="0">
                <a:solidFill>
                  <a:srgbClr val="4557AD"/>
                </a:solidFill>
                <a:latin typeface="Tenorite" pitchFamily="2" charset="0"/>
              </a:rPr>
              <a:t>My hats are on the pegs.</a:t>
            </a:r>
          </a:p>
        </p:txBody>
      </p:sp>
    </p:spTree>
    <p:custDataLst>
      <p:tags r:id="rId1"/>
    </p:custDataLst>
    <p:extLst>
      <p:ext uri="{BB962C8B-B14F-4D97-AF65-F5344CB8AC3E}">
        <p14:creationId xmlns:p14="http://schemas.microsoft.com/office/powerpoint/2010/main" val="1255986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E6DB4-852F-747B-88F5-2DBD711D1D13}"/>
              </a:ext>
            </a:extLst>
          </p:cNvPr>
          <p:cNvSpPr>
            <a:spLocks noGrp="1"/>
          </p:cNvSpPr>
          <p:nvPr>
            <p:ph type="title" idx="4294967295"/>
          </p:nvPr>
        </p:nvSpPr>
        <p:spPr/>
        <p:txBody>
          <a:bodyPr/>
          <a:lstStyle/>
          <a:p>
            <a:r>
              <a:rPr lang="en-AU" sz="800" dirty="0">
                <a:solidFill>
                  <a:srgbClr val="E2E8E9"/>
                </a:solidFill>
                <a:latin typeface="+mn-lt"/>
              </a:rPr>
              <a:t>Slide 21 We do</a:t>
            </a: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285750" y="2910432"/>
            <a:ext cx="11906250" cy="123110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b="0" dirty="0">
                <a:solidFill>
                  <a:srgbClr val="4557AD"/>
                </a:solidFill>
                <a:latin typeface="Tenorite" pitchFamily="2" charset="0"/>
              </a:rPr>
              <a:t>The dogs are on the logs.</a:t>
            </a:r>
          </a:p>
        </p:txBody>
      </p:sp>
    </p:spTree>
    <p:custDataLst>
      <p:tags r:id="rId1"/>
    </p:custDataLst>
    <p:extLst>
      <p:ext uri="{BB962C8B-B14F-4D97-AF65-F5344CB8AC3E}">
        <p14:creationId xmlns:p14="http://schemas.microsoft.com/office/powerpoint/2010/main" val="33849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99AFC-6D05-746F-CF32-3670FE8DA2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79BA7E-F2EA-DE5D-FD87-43807BFB5F90}"/>
              </a:ext>
            </a:extLst>
          </p:cNvPr>
          <p:cNvSpPr>
            <a:spLocks noGrp="1"/>
          </p:cNvSpPr>
          <p:nvPr>
            <p:ph type="title" idx="4294967295"/>
          </p:nvPr>
        </p:nvSpPr>
        <p:spPr>
          <a:xfrm>
            <a:off x="0" y="366713"/>
            <a:ext cx="6273800" cy="577850"/>
          </a:xfrm>
        </p:spPr>
        <p:txBody>
          <a:bodyPr/>
          <a:lstStyle/>
          <a:p>
            <a:r>
              <a:rPr lang="en-AU" sz="800" dirty="0">
                <a:solidFill>
                  <a:srgbClr val="E2E8E9"/>
                </a:solidFill>
                <a:latin typeface="+mn-lt"/>
              </a:rPr>
              <a:t>Slide 22 I do</a:t>
            </a:r>
          </a:p>
        </p:txBody>
      </p:sp>
      <p:pic>
        <p:nvPicPr>
          <p:cNvPr id="6" name="Graphic 5" descr="Pencil outline">
            <a:extLst>
              <a:ext uri="{FF2B5EF4-FFF2-40B4-BE49-F238E27FC236}">
                <a16:creationId xmlns:a16="http://schemas.microsoft.com/office/drawing/2014/main" id="{35F8F3F2-90A2-65E5-E836-D450D3CD44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8231746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16727C-2317-0C04-DF23-D5704086A47F}"/>
              </a:ext>
            </a:extLst>
          </p:cNvPr>
          <p:cNvSpPr>
            <a:spLocks noGrp="1"/>
          </p:cNvSpPr>
          <p:nvPr>
            <p:ph type="title" idx="4294967295"/>
          </p:nvPr>
        </p:nvSpPr>
        <p:spPr/>
        <p:txBody>
          <a:bodyPr/>
          <a:lstStyle/>
          <a:p>
            <a:r>
              <a:rPr lang="en-AU" sz="800" dirty="0">
                <a:solidFill>
                  <a:srgbClr val="E2E8E9"/>
                </a:solidFill>
                <a:latin typeface="+mn-lt"/>
              </a:rPr>
              <a:t>Slide 23 We do</a:t>
            </a: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extLst>
              <p:ext uri="{D42A27DB-BD31-4B8C-83A1-F6EECF244321}">
                <p14:modId xmlns:p14="http://schemas.microsoft.com/office/powerpoint/2010/main" val="2232602327"/>
              </p:ext>
            </p:extLst>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dirty="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dirty="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dirty="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8200750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idx="4294967295"/>
          </p:nvPr>
        </p:nvSpPr>
        <p:spPr>
          <a:xfrm>
            <a:off x="0" y="-871538"/>
            <a:ext cx="4248150" cy="577850"/>
          </a:xfrm>
        </p:spPr>
        <p:txBody>
          <a:bodyPr/>
          <a:lstStyle/>
          <a:p>
            <a:r>
              <a:rPr lang="en-US" sz="800" dirty="0">
                <a:solidFill>
                  <a:srgbClr val="E2E8E9"/>
                </a:solidFill>
                <a:latin typeface="+mn-lt"/>
              </a:rPr>
              <a:t>Slide 24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-s</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93BEBD98-44E2-DDA3-ECC4-F2E92B3EA0D3}"/>
              </a:ext>
            </a:extLst>
          </p:cNvPr>
          <p:cNvSpPr>
            <a:spLocks noGrp="1"/>
          </p:cNvSpPr>
          <p:nvPr>
            <p:ph type="title" idx="4294967295"/>
          </p:nvPr>
        </p:nvSpPr>
        <p:spPr/>
        <p:txBody>
          <a:bodyPr/>
          <a:lstStyle/>
          <a:p>
            <a:r>
              <a:rPr lang="en-AU" sz="800" dirty="0">
                <a:solidFill>
                  <a:srgbClr val="E2E8E9"/>
                </a:solidFill>
                <a:latin typeface="+mn-lt"/>
              </a:rPr>
              <a:t>Slide 25 Check for understanding</a:t>
            </a: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8867018" y="1196451"/>
            <a:ext cx="994016"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p:nvSpPr>
        <p:spPr>
          <a:xfrm>
            <a:off x="5148157" y="1196451"/>
            <a:ext cx="994016"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peech Bubble: Rectangle with Corners Rounded 5">
            <a:extLst>
              <a:ext uri="{FF2B5EF4-FFF2-40B4-BE49-F238E27FC236}">
                <a16:creationId xmlns:a16="http://schemas.microsoft.com/office/drawing/2014/main" id="{BBF5A6A5-2FD3-0B0A-7615-424349681AC4}"/>
              </a:ext>
              <a:ext uri="{C183D7F6-B498-43B3-948B-1728B52AA6E4}">
                <adec:decorative xmlns:adec="http://schemas.microsoft.com/office/drawing/2017/decorative" val="1"/>
              </a:ext>
            </a:extLst>
          </p:cNvPr>
          <p:cNvSpPr/>
          <p:nvPr/>
        </p:nvSpPr>
        <p:spPr>
          <a:xfrm>
            <a:off x="9094238" y="1339420"/>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35685" y="1060359"/>
            <a:ext cx="4588192" cy="4588192"/>
          </a:xfrm>
          <a:prstGeom prst="rect">
            <a:avLst/>
          </a:prstGeom>
        </p:spPr>
      </p:pic>
      <p:sp>
        <p:nvSpPr>
          <p:cNvPr id="20" name="Title 1">
            <a:extLst>
              <a:ext uri="{FF2B5EF4-FFF2-40B4-BE49-F238E27FC236}">
                <a16:creationId xmlns:a16="http://schemas.microsoft.com/office/drawing/2014/main" id="{72A61D4C-12FB-CB45-94B1-D926DD62123A}"/>
              </a:ext>
            </a:extLst>
          </p:cNvPr>
          <p:cNvSpPr txBox="1">
            <a:spLocks/>
          </p:cNvSpPr>
          <p:nvPr/>
        </p:nvSpPr>
        <p:spPr>
          <a:xfrm>
            <a:off x="4152507" y="2025445"/>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add the suffix</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8013800" y="2037436"/>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say the meaning</a:t>
            </a:r>
            <a:endParaRPr lang="en-US" sz="2800" dirty="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EC23700A-F777-F602-1B43-A761F9D0D6AA}"/>
              </a:ext>
              <a:ext uri="{C183D7F6-B498-43B3-948B-1728B52AA6E4}">
                <adec:decorative xmlns:adec="http://schemas.microsoft.com/office/drawing/2017/decorative" val="1"/>
              </a:ext>
            </a:extLst>
          </p:cNvPr>
          <p:cNvSpPr txBox="1"/>
          <p:nvPr/>
        </p:nvSpPr>
        <p:spPr>
          <a:xfrm>
            <a:off x="5148157" y="1151296"/>
            <a:ext cx="947843" cy="584775"/>
          </a:xfrm>
          <a:prstGeom prst="rect">
            <a:avLst/>
          </a:prstGeom>
          <a:noFill/>
        </p:spPr>
        <p:txBody>
          <a:bodyPr wrap="square" rtlCol="0">
            <a:spAutoFit/>
          </a:bodyPr>
          <a:lstStyle/>
          <a:p>
            <a:pPr algn="ctr"/>
            <a:r>
              <a:rPr lang="en-AU" sz="3200" dirty="0"/>
              <a:t>-s</a:t>
            </a:r>
          </a:p>
        </p:txBody>
      </p:sp>
      <p:pic>
        <p:nvPicPr>
          <p:cNvPr id="7" name="Picture 6">
            <a:extLst>
              <a:ext uri="{FF2B5EF4-FFF2-40B4-BE49-F238E27FC236}">
                <a16:creationId xmlns:a16="http://schemas.microsoft.com/office/drawing/2014/main" id="{8453E47B-E2E7-E608-7576-2341FE7E85DD}"/>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876508" y="3183752"/>
            <a:ext cx="938865" cy="341406"/>
          </a:xfrm>
          <a:prstGeom prst="rect">
            <a:avLst/>
          </a:prstGeom>
        </p:spPr>
      </p:pic>
      <p:pic>
        <p:nvPicPr>
          <p:cNvPr id="9" name="Picture 8" descr="bat">
            <a:extLst>
              <a:ext uri="{FF2B5EF4-FFF2-40B4-BE49-F238E27FC236}">
                <a16:creationId xmlns:a16="http://schemas.microsoft.com/office/drawing/2014/main" id="{0C36B445-2972-63F1-1E82-062E835D69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1874" y="2743533"/>
            <a:ext cx="1370934" cy="1370934"/>
          </a:xfrm>
          <a:prstGeom prst="rect">
            <a:avLst/>
          </a:prstGeom>
        </p:spPr>
      </p:pic>
      <p:pic>
        <p:nvPicPr>
          <p:cNvPr id="13" name="Picture 12" descr="bats">
            <a:extLst>
              <a:ext uri="{FF2B5EF4-FFF2-40B4-BE49-F238E27FC236}">
                <a16:creationId xmlns:a16="http://schemas.microsoft.com/office/drawing/2014/main" id="{D776DE9D-626D-A5C5-67B5-C139A33EF0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39073" y="2517567"/>
            <a:ext cx="1849907" cy="1766242"/>
          </a:xfrm>
          <a:prstGeom prst="rect">
            <a:avLst/>
          </a:prstGeom>
        </p:spPr>
      </p:pic>
      <p:pic>
        <p:nvPicPr>
          <p:cNvPr id="24" name="Picture 23" descr="hand">
            <a:extLst>
              <a:ext uri="{FF2B5EF4-FFF2-40B4-BE49-F238E27FC236}">
                <a16:creationId xmlns:a16="http://schemas.microsoft.com/office/drawing/2014/main" id="{8216CE29-04F1-8BEA-6CF4-D9380536AF8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59698" y="4551179"/>
            <a:ext cx="1370934" cy="1370934"/>
          </a:xfrm>
          <a:prstGeom prst="rect">
            <a:avLst/>
          </a:prstGeom>
        </p:spPr>
      </p:pic>
      <p:pic>
        <p:nvPicPr>
          <p:cNvPr id="2" name="Picture 1">
            <a:extLst>
              <a:ext uri="{FF2B5EF4-FFF2-40B4-BE49-F238E27FC236}">
                <a16:creationId xmlns:a16="http://schemas.microsoft.com/office/drawing/2014/main" id="{3554D889-7515-7F34-4648-5B835B34CDC0}"/>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874360" y="4997522"/>
            <a:ext cx="938865" cy="341406"/>
          </a:xfrm>
          <a:prstGeom prst="rect">
            <a:avLst/>
          </a:prstGeom>
        </p:spPr>
      </p:pic>
      <p:pic>
        <p:nvPicPr>
          <p:cNvPr id="34" name="Picture 33" descr="hands">
            <a:extLst>
              <a:ext uri="{FF2B5EF4-FFF2-40B4-BE49-F238E27FC236}">
                <a16:creationId xmlns:a16="http://schemas.microsoft.com/office/drawing/2014/main" id="{210E082A-C08B-79EC-D619-17FE0BADB0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61024" y="4572156"/>
            <a:ext cx="2397708" cy="1349957"/>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A6F20-7659-8080-22F6-EFCFB57824C5}"/>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26 You do</a:t>
            </a:r>
            <a:endParaRPr lang="en-AU" sz="800" dirty="0">
              <a:solidFill>
                <a:srgbClr val="E2E8E9"/>
              </a:solidFill>
              <a:latin typeface="+mn-lt"/>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42D98-FA5F-012C-E039-09FE4C546D7A}"/>
              </a:ext>
            </a:extLst>
          </p:cNvPr>
          <p:cNvSpPr>
            <a:spLocks noGrp="1"/>
          </p:cNvSpPr>
          <p:nvPr>
            <p:ph type="title" idx="4294967295"/>
          </p:nvPr>
        </p:nvSpPr>
        <p:spPr/>
        <p:txBody>
          <a:bodyPr>
            <a:normAutofit/>
          </a:bodyPr>
          <a:lstStyle/>
          <a:p>
            <a:r>
              <a:rPr lang="en-AU" sz="800" dirty="0">
                <a:solidFill>
                  <a:srgbClr val="E2E8E9"/>
                </a:solidFill>
                <a:latin typeface="+mn-lt"/>
              </a:rPr>
              <a:t>Slide 27 End</a:t>
            </a:r>
            <a:r>
              <a:rPr lang="en-AU" sz="800" baseline="0" dirty="0">
                <a:solidFill>
                  <a:srgbClr val="E2E8E9"/>
                </a:solidFill>
                <a:latin typeface="+mn-lt"/>
              </a:rPr>
              <a:t> of presentation</a:t>
            </a:r>
            <a:endParaRPr lang="en-AU" sz="800" dirty="0">
              <a:solidFill>
                <a:srgbClr val="E2E8E9"/>
              </a:solidFill>
              <a:latin typeface="+mn-lt"/>
            </a:endParaRPr>
          </a:p>
        </p:txBody>
      </p:sp>
    </p:spTree>
    <p:extLst>
      <p:ext uri="{BB962C8B-B14F-4D97-AF65-F5344CB8AC3E}">
        <p14:creationId xmlns:p14="http://schemas.microsoft.com/office/powerpoint/2010/main" val="123742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325563"/>
            <a:ext cx="10515600" cy="1325563"/>
          </a:xfrm>
        </p:spPr>
        <p:txBody>
          <a:bodyPr/>
          <a:lstStyle/>
          <a:p>
            <a:r>
              <a:rPr lang="en-AU" sz="800" dirty="0">
                <a:solidFill>
                  <a:srgbClr val="E2E8E9"/>
                </a:solidFill>
                <a:latin typeface="+mn-lt"/>
              </a:rPr>
              <a:t>Slide 3 Review</a:t>
            </a:r>
          </a:p>
        </p:txBody>
      </p:sp>
      <p:grpSp>
        <p:nvGrpSpPr>
          <p:cNvPr id="8" name="Group 7" descr="Short vowel sound hand gesture (two cupped hands close together), long vowel sound hand gesture (two cupped hands apart) with the vowels underneath; a, e, i, o, u.">
            <a:extLst>
              <a:ext uri="{FF2B5EF4-FFF2-40B4-BE49-F238E27FC236}">
                <a16:creationId xmlns:a16="http://schemas.microsoft.com/office/drawing/2014/main" id="{0A847A2A-78B1-9629-ACA5-8C0AECAEEBB1}"/>
              </a:ext>
            </a:extLst>
          </p:cNvPr>
          <p:cNvGrpSpPr/>
          <p:nvPr/>
        </p:nvGrpSpPr>
        <p:grpSpPr>
          <a:xfrm>
            <a:off x="925824" y="1593552"/>
            <a:ext cx="10340351" cy="3881499"/>
            <a:chOff x="925824" y="1593552"/>
            <a:chExt cx="10340351" cy="3881499"/>
          </a:xfrm>
        </p:grpSpPr>
        <p:grpSp>
          <p:nvGrpSpPr>
            <p:cNvPr id="29" name="Group 28">
              <a:extLst>
                <a:ext uri="{FF2B5EF4-FFF2-40B4-BE49-F238E27FC236}">
                  <a16:creationId xmlns:a16="http://schemas.microsoft.com/office/drawing/2014/main" id="{5FBB3358-5E91-E85D-2503-E04890EDE514}"/>
                </a:ext>
              </a:extLst>
            </p:cNvPr>
            <p:cNvGrpSpPr/>
            <p:nvPr/>
          </p:nvGrpSpPr>
          <p:grpSpPr>
            <a:xfrm>
              <a:off x="925824" y="4016190"/>
              <a:ext cx="10340351" cy="1458861"/>
              <a:chOff x="925825" y="3603810"/>
              <a:chExt cx="10340351" cy="1458861"/>
            </a:xfrm>
          </p:grpSpPr>
          <p:grpSp>
            <p:nvGrpSpPr>
              <p:cNvPr id="30" name="Group 29">
                <a:extLst>
                  <a:ext uri="{FF2B5EF4-FFF2-40B4-BE49-F238E27FC236}">
                    <a16:creationId xmlns:a16="http://schemas.microsoft.com/office/drawing/2014/main" id="{7146D1F6-A940-9D07-1AB4-D65B2180007B}"/>
                  </a:ext>
                </a:extLst>
              </p:cNvPr>
              <p:cNvGrpSpPr>
                <a:grpSpLocks noChangeAspect="1"/>
              </p:cNvGrpSpPr>
              <p:nvPr/>
            </p:nvGrpSpPr>
            <p:grpSpPr>
              <a:xfrm>
                <a:off x="925825" y="3603810"/>
                <a:ext cx="1442442" cy="1458861"/>
                <a:chOff x="9233326" y="1886796"/>
                <a:chExt cx="1975944" cy="2022886"/>
              </a:xfrm>
            </p:grpSpPr>
            <p:sp>
              <p:nvSpPr>
                <p:cNvPr id="43" name="Oval 42">
                  <a:extLst>
                    <a:ext uri="{FF2B5EF4-FFF2-40B4-BE49-F238E27FC236}">
                      <a16:creationId xmlns:a16="http://schemas.microsoft.com/office/drawing/2014/main" id="{776D6D97-FB69-9A32-A19B-E299449D231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2">
                  <a:extLst>
                    <a:ext uri="{FF2B5EF4-FFF2-40B4-BE49-F238E27FC236}">
                      <a16:creationId xmlns:a16="http://schemas.microsoft.com/office/drawing/2014/main" id="{31AF7ECB-6621-4D89-18B6-0061F06ACE1F}"/>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a</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31" name="Group 30">
                <a:extLst>
                  <a:ext uri="{FF2B5EF4-FFF2-40B4-BE49-F238E27FC236}">
                    <a16:creationId xmlns:a16="http://schemas.microsoft.com/office/drawing/2014/main" id="{A146AC2E-B7B9-8D4D-65CD-C04030988B4D}"/>
                  </a:ext>
                </a:extLst>
              </p:cNvPr>
              <p:cNvGrpSpPr>
                <a:grpSpLocks noChangeAspect="1"/>
              </p:cNvGrpSpPr>
              <p:nvPr/>
            </p:nvGrpSpPr>
            <p:grpSpPr>
              <a:xfrm>
                <a:off x="3150302" y="3603810"/>
                <a:ext cx="1442442" cy="1458861"/>
                <a:chOff x="9233326" y="1886796"/>
                <a:chExt cx="1975944" cy="2022886"/>
              </a:xfrm>
            </p:grpSpPr>
            <p:sp>
              <p:nvSpPr>
                <p:cNvPr id="41" name="Oval 40">
                  <a:extLst>
                    <a:ext uri="{FF2B5EF4-FFF2-40B4-BE49-F238E27FC236}">
                      <a16:creationId xmlns:a16="http://schemas.microsoft.com/office/drawing/2014/main" id="{E0CC3E4D-5DCA-828A-45D3-C014D810343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Content Placeholder 2">
                  <a:extLst>
                    <a:ext uri="{FF2B5EF4-FFF2-40B4-BE49-F238E27FC236}">
                      <a16:creationId xmlns:a16="http://schemas.microsoft.com/office/drawing/2014/main" id="{E420B8BE-976B-7D92-32A0-2EBEFB2E0A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e</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32" name="Group 31">
                <a:extLst>
                  <a:ext uri="{FF2B5EF4-FFF2-40B4-BE49-F238E27FC236}">
                    <a16:creationId xmlns:a16="http://schemas.microsoft.com/office/drawing/2014/main" id="{983714CA-FC33-0DE0-42DF-E941ACC68A96}"/>
                  </a:ext>
                </a:extLst>
              </p:cNvPr>
              <p:cNvGrpSpPr>
                <a:grpSpLocks noChangeAspect="1"/>
              </p:cNvGrpSpPr>
              <p:nvPr/>
            </p:nvGrpSpPr>
            <p:grpSpPr>
              <a:xfrm>
                <a:off x="5374779" y="3603810"/>
                <a:ext cx="1442442" cy="1458861"/>
                <a:chOff x="9233326" y="1942740"/>
                <a:chExt cx="1975944" cy="2022886"/>
              </a:xfrm>
            </p:grpSpPr>
            <p:sp>
              <p:nvSpPr>
                <p:cNvPr id="39" name="Oval 38">
                  <a:extLst>
                    <a:ext uri="{FF2B5EF4-FFF2-40B4-BE49-F238E27FC236}">
                      <a16:creationId xmlns:a16="http://schemas.microsoft.com/office/drawing/2014/main" id="{CD3C9BAE-555A-782C-89DD-ADF858DF5DE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Content Placeholder 2">
                  <a:extLst>
                    <a:ext uri="{FF2B5EF4-FFF2-40B4-BE49-F238E27FC236}">
                      <a16:creationId xmlns:a16="http://schemas.microsoft.com/office/drawing/2014/main" id="{F187A018-F49C-2C96-4FF8-96274A8D2CD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i</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33" name="Group 32">
                <a:extLst>
                  <a:ext uri="{FF2B5EF4-FFF2-40B4-BE49-F238E27FC236}">
                    <a16:creationId xmlns:a16="http://schemas.microsoft.com/office/drawing/2014/main" id="{F6801E94-48C4-9AF9-F0FC-23620ACD2C20}"/>
                  </a:ext>
                </a:extLst>
              </p:cNvPr>
              <p:cNvGrpSpPr>
                <a:grpSpLocks noChangeAspect="1"/>
              </p:cNvGrpSpPr>
              <p:nvPr/>
            </p:nvGrpSpPr>
            <p:grpSpPr>
              <a:xfrm>
                <a:off x="7599256" y="3603810"/>
                <a:ext cx="1442442" cy="1458861"/>
                <a:chOff x="9233326" y="1886796"/>
                <a:chExt cx="1975944" cy="2022886"/>
              </a:xfrm>
            </p:grpSpPr>
            <p:sp>
              <p:nvSpPr>
                <p:cNvPr id="37" name="Oval 36">
                  <a:extLst>
                    <a:ext uri="{FF2B5EF4-FFF2-40B4-BE49-F238E27FC236}">
                      <a16:creationId xmlns:a16="http://schemas.microsoft.com/office/drawing/2014/main" id="{650CA36D-0C06-5406-38D7-4468B9A2DD2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Content Placeholder 2">
                  <a:extLst>
                    <a:ext uri="{FF2B5EF4-FFF2-40B4-BE49-F238E27FC236}">
                      <a16:creationId xmlns:a16="http://schemas.microsoft.com/office/drawing/2014/main" id="{0397F6DA-B3AE-1EC0-9236-7AF505F6D15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o</a:t>
                  </a:r>
                  <a:endParaRPr lang="en-AU" sz="9600" dirty="0">
                    <a:latin typeface="Tenorite" pitchFamily="2" charset="0"/>
                    <a:ea typeface="Verdana" panose="020B0604030504040204" pitchFamily="34" charset="0"/>
                    <a:cs typeface="Verdana" panose="020B0604030504040204" pitchFamily="34" charset="0"/>
                  </a:endParaRPr>
                </a:p>
              </p:txBody>
            </p:sp>
          </p:grpSp>
          <p:grpSp>
            <p:nvGrpSpPr>
              <p:cNvPr id="34" name="Group 33">
                <a:extLst>
                  <a:ext uri="{FF2B5EF4-FFF2-40B4-BE49-F238E27FC236}">
                    <a16:creationId xmlns:a16="http://schemas.microsoft.com/office/drawing/2014/main" id="{C7A05125-EB70-2EF7-B317-978C3E3F385F}"/>
                  </a:ext>
                </a:extLst>
              </p:cNvPr>
              <p:cNvGrpSpPr>
                <a:grpSpLocks noChangeAspect="1"/>
              </p:cNvGrpSpPr>
              <p:nvPr/>
            </p:nvGrpSpPr>
            <p:grpSpPr>
              <a:xfrm>
                <a:off x="9823734" y="3603810"/>
                <a:ext cx="1442442" cy="1458861"/>
                <a:chOff x="9233326" y="1886796"/>
                <a:chExt cx="1975944" cy="2022886"/>
              </a:xfrm>
            </p:grpSpPr>
            <p:sp>
              <p:nvSpPr>
                <p:cNvPr id="35" name="Oval 34">
                  <a:extLst>
                    <a:ext uri="{FF2B5EF4-FFF2-40B4-BE49-F238E27FC236}">
                      <a16:creationId xmlns:a16="http://schemas.microsoft.com/office/drawing/2014/main" id="{7C1876B8-8912-C102-0BC1-52CD1187F8F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Content Placeholder 2">
                  <a:extLst>
                    <a:ext uri="{FF2B5EF4-FFF2-40B4-BE49-F238E27FC236}">
                      <a16:creationId xmlns:a16="http://schemas.microsoft.com/office/drawing/2014/main" id="{E16F1DEA-31A6-147B-EBFD-C27677849E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u</a:t>
                  </a:r>
                  <a:endParaRPr lang="en-AU" sz="9600" dirty="0">
                    <a:latin typeface="Tenorite" pitchFamily="2" charset="0"/>
                    <a:ea typeface="Verdana" panose="020B0604030504040204" pitchFamily="34" charset="0"/>
                    <a:cs typeface="Verdana" panose="020B0604030504040204" pitchFamily="34" charset="0"/>
                  </a:endParaRPr>
                </a:p>
              </p:txBody>
            </p:sp>
          </p:grpSp>
        </p:grpSp>
        <p:grpSp>
          <p:nvGrpSpPr>
            <p:cNvPr id="7" name="Group 6">
              <a:extLst>
                <a:ext uri="{FF2B5EF4-FFF2-40B4-BE49-F238E27FC236}">
                  <a16:creationId xmlns:a16="http://schemas.microsoft.com/office/drawing/2014/main" id="{03D7436D-8C15-CCE5-0B03-804BB55AF13B}"/>
                </a:ext>
              </a:extLst>
            </p:cNvPr>
            <p:cNvGrpSpPr/>
            <p:nvPr/>
          </p:nvGrpSpPr>
          <p:grpSpPr>
            <a:xfrm>
              <a:off x="3865316" y="1593552"/>
              <a:ext cx="4292847" cy="1637740"/>
              <a:chOff x="1582271" y="1591235"/>
              <a:chExt cx="8914912" cy="3675529"/>
            </a:xfrm>
          </p:grpSpPr>
          <p:pic>
            <p:nvPicPr>
              <p:cNvPr id="5" name="Picture 4" descr="A blue hands in a circle&#10;&#10;AI-generated content may be incorrect.">
                <a:extLst>
                  <a:ext uri="{FF2B5EF4-FFF2-40B4-BE49-F238E27FC236}">
                    <a16:creationId xmlns:a16="http://schemas.microsoft.com/office/drawing/2014/main" id="{542FF721-7969-A806-0F8D-3E0B0E4BFF3C}"/>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6" name="Picture 5">
                <a:extLst>
                  <a:ext uri="{FF2B5EF4-FFF2-40B4-BE49-F238E27FC236}">
                    <a16:creationId xmlns:a16="http://schemas.microsoft.com/office/drawing/2014/main" id="{6BB6D24C-E44A-84EB-5679-1E228B3F8646}"/>
                  </a:ext>
                </a:extLst>
              </p:cNvPr>
              <p:cNvPicPr>
                <a:picLocks noChangeAspect="1"/>
              </p:cNvPicPr>
              <p:nvPr/>
            </p:nvPicPr>
            <p:blipFill>
              <a:blip r:embed="rId6"/>
              <a:stretch>
                <a:fillRect/>
              </a:stretch>
            </p:blipFill>
            <p:spPr>
              <a:xfrm>
                <a:off x="6934200" y="1591235"/>
                <a:ext cx="3562983" cy="3675529"/>
              </a:xfrm>
              <a:prstGeom prst="rect">
                <a:avLst/>
              </a:prstGeom>
            </p:spPr>
          </p:pic>
        </p:grpSp>
      </p:grpSp>
    </p:spTree>
    <p:custDataLst>
      <p:tags r:id="rId1"/>
    </p:custDataLst>
    <p:extLst>
      <p:ext uri="{BB962C8B-B14F-4D97-AF65-F5344CB8AC3E}">
        <p14:creationId xmlns:p14="http://schemas.microsoft.com/office/powerpoint/2010/main" val="1270003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A0EE-F288-D005-1321-960E244384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E1D97B-D759-8320-6069-24FBC7A86D40}"/>
              </a:ext>
            </a:extLst>
          </p:cNvPr>
          <p:cNvSpPr>
            <a:spLocks noGrp="1"/>
          </p:cNvSpPr>
          <p:nvPr>
            <p:ph type="title" idx="4294967295"/>
          </p:nvPr>
        </p:nvSpPr>
        <p:spPr/>
        <p:txBody>
          <a:bodyPr/>
          <a:lstStyle/>
          <a:p>
            <a:r>
              <a:rPr lang="en-AU" sz="800" dirty="0">
                <a:solidFill>
                  <a:srgbClr val="E2E8E9"/>
                </a:solidFill>
                <a:latin typeface="+mn-lt"/>
              </a:rPr>
              <a:t>Slide 4 Review</a:t>
            </a:r>
          </a:p>
        </p:txBody>
      </p:sp>
      <p:pic>
        <p:nvPicPr>
          <p:cNvPr id="3" name="Picture 2">
            <a:extLst>
              <a:ext uri="{FF2B5EF4-FFF2-40B4-BE49-F238E27FC236}">
                <a16:creationId xmlns:a16="http://schemas.microsoft.com/office/drawing/2014/main" id="{D5940B98-4FCC-CB0F-82BA-DCEBFC70D923}"/>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4" name="Picture 3" descr="long vowel sound hand gesture; two cupped hands apart">
            <a:extLst>
              <a:ext uri="{FF2B5EF4-FFF2-40B4-BE49-F238E27FC236}">
                <a16:creationId xmlns:a16="http://schemas.microsoft.com/office/drawing/2014/main" id="{0DC4B663-3FD9-2B85-C8C4-9B8165A49E27}"/>
              </a:ext>
            </a:extLst>
          </p:cNvPr>
          <p:cNvPicPr>
            <a:picLocks noChangeAspect="1"/>
          </p:cNvPicPr>
          <p:nvPr/>
        </p:nvPicPr>
        <p:blipFill>
          <a:blip r:embed="rId5"/>
          <a:stretch>
            <a:fillRect/>
          </a:stretch>
        </p:blipFill>
        <p:spPr>
          <a:xfrm>
            <a:off x="6219825" y="1591235"/>
            <a:ext cx="3675529" cy="3675529"/>
          </a:xfrm>
          <a:prstGeom prst="rect">
            <a:avLst/>
          </a:prstGeom>
        </p:spPr>
      </p:pic>
    </p:spTree>
    <p:extLst>
      <p:ext uri="{BB962C8B-B14F-4D97-AF65-F5344CB8AC3E}">
        <p14:creationId xmlns:p14="http://schemas.microsoft.com/office/powerpoint/2010/main" val="2171245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0A06B07-0483-547A-1DB8-E64AD0029083}"/>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5 Review</a:t>
            </a:r>
            <a:endParaRPr lang="en-AU" sz="800" dirty="0">
              <a:solidFill>
                <a:srgbClr val="E2E8E9"/>
              </a:solidFill>
              <a:latin typeface="+mn-lt"/>
            </a:endParaRPr>
          </a:p>
        </p:txBody>
      </p:sp>
      <p:grpSp>
        <p:nvGrpSpPr>
          <p:cNvPr id="2" name="Group 1" descr="q, j, x">
            <a:extLst>
              <a:ext uri="{FF2B5EF4-FFF2-40B4-BE49-F238E27FC236}">
                <a16:creationId xmlns:a16="http://schemas.microsoft.com/office/drawing/2014/main" id="{A29CB6C6-33DA-D38C-A3D5-152188F0BF7B}"/>
              </a:ext>
            </a:extLst>
          </p:cNvPr>
          <p:cNvGrpSpPr/>
          <p:nvPr/>
        </p:nvGrpSpPr>
        <p:grpSpPr>
          <a:xfrm>
            <a:off x="565420" y="808305"/>
            <a:ext cx="10502878" cy="3983354"/>
            <a:chOff x="565420" y="808305"/>
            <a:chExt cx="10502878" cy="3983354"/>
          </a:xfrm>
        </p:grpSpPr>
        <p:sp>
          <p:nvSpPr>
            <p:cNvPr id="3" name="Content Placeholder 2">
              <a:extLst>
                <a:ext uri="{FF2B5EF4-FFF2-40B4-BE49-F238E27FC236}">
                  <a16:creationId xmlns:a16="http://schemas.microsoft.com/office/drawing/2014/main" id="{AB57EC9F-CEF4-BB0B-9F68-B43DEC1C40A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7500" dirty="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0EB38D50-747D-914F-BCE9-937A5564AA8A}"/>
                </a:ext>
              </a:extLst>
            </p:cNvPr>
            <p:cNvSpPr txBox="1">
              <a:spLocks/>
            </p:cNvSpPr>
            <p:nvPr/>
          </p:nvSpPr>
          <p:spPr>
            <a:xfrm>
              <a:off x="4342094" y="2275586"/>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j</a:t>
              </a:r>
              <a:endParaRPr lang="en-AU" sz="175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A1A6F22-0D70-09ED-73A5-D89DE9583C72}"/>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75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3387B74F-3B3D-2C11-4A9B-07B6C4E0C2CE}"/>
                </a:ext>
              </a:extLst>
            </p:cNvPr>
            <p:cNvSpPr txBox="1">
              <a:spLocks/>
            </p:cNvSpPr>
            <p:nvPr/>
          </p:nvSpPr>
          <p:spPr>
            <a:xfrm>
              <a:off x="7979659" y="2275586"/>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x</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0A7F2FF7-4BCE-9A91-0591-DC76492111C3}"/>
                </a:ext>
              </a:extLst>
            </p:cNvPr>
            <p:cNvSpPr txBox="1">
              <a:spLocks/>
            </p:cNvSpPr>
            <p:nvPr/>
          </p:nvSpPr>
          <p:spPr>
            <a:xfrm>
              <a:off x="704529" y="217096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q</a:t>
              </a:r>
              <a:endParaRPr lang="en-AU" sz="252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18BE5841-7DB9-5968-A50D-C58B5C8F58E7}"/>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7500" dirty="0">
                <a:solidFill>
                  <a:srgbClr val="4557AD"/>
                </a:solidFill>
                <a:latin typeface="Tenorite" pitchFamily="2" charset="0"/>
                <a:cs typeface="Arial"/>
              </a:endParaRPr>
            </a:p>
          </p:txBody>
        </p:sp>
      </p:grpSp>
    </p:spTree>
    <p:extLst>
      <p:ext uri="{BB962C8B-B14F-4D97-AF65-F5344CB8AC3E}">
        <p14:creationId xmlns:p14="http://schemas.microsoft.com/office/powerpoint/2010/main" val="956826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4AA57-604C-E20F-A1AE-EBF0B7F6F82F}"/>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6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980014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6254A-4B07-AC0D-C70E-B38811A154F0}"/>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7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160D1AEA-6CBA-6E0D-A50B-7F1EF5A89873}"/>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me   quiz   hi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7982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616A19-FB97-782C-F34D-B2FB6673B13C}"/>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8 Review</a:t>
            </a:r>
            <a:endParaRPr lang="en-AU" sz="800" dirty="0">
              <a:solidFill>
                <a:srgbClr val="E2E8E9"/>
              </a:solidFill>
              <a:latin typeface="+mn-lt"/>
            </a:endParaRPr>
          </a:p>
        </p:txBody>
      </p:sp>
      <p:grpSp>
        <p:nvGrpSpPr>
          <p:cNvPr id="2" name="Group 1" descr="go, box, no">
            <a:extLst>
              <a:ext uri="{FF2B5EF4-FFF2-40B4-BE49-F238E27FC236}">
                <a16:creationId xmlns:a16="http://schemas.microsoft.com/office/drawing/2014/main" id="{9EF17F6A-9419-A6DB-F8CA-55EBF90D035D}"/>
              </a:ext>
            </a:extLst>
          </p:cNvPr>
          <p:cNvGrpSpPr/>
          <p:nvPr/>
        </p:nvGrpSpPr>
        <p:grpSpPr>
          <a:xfrm>
            <a:off x="796487" y="1964872"/>
            <a:ext cx="10113423" cy="2914181"/>
            <a:chOff x="796487" y="1964872"/>
            <a:chExt cx="10113423" cy="2914181"/>
          </a:xfrm>
        </p:grpSpPr>
        <p:pic>
          <p:nvPicPr>
            <p:cNvPr id="3" name="Picture 2">
              <a:extLst>
                <a:ext uri="{FF2B5EF4-FFF2-40B4-BE49-F238E27FC236}">
                  <a16:creationId xmlns:a16="http://schemas.microsoft.com/office/drawing/2014/main" id="{F41469DE-A87C-7747-5544-9626D78BED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6487" y="1964872"/>
              <a:ext cx="2890908" cy="2890908"/>
            </a:xfrm>
            <a:prstGeom prst="rect">
              <a:avLst/>
            </a:prstGeom>
          </p:spPr>
        </p:pic>
        <p:pic>
          <p:nvPicPr>
            <p:cNvPr id="4" name="Picture 3">
              <a:extLst>
                <a:ext uri="{FF2B5EF4-FFF2-40B4-BE49-F238E27FC236}">
                  <a16:creationId xmlns:a16="http://schemas.microsoft.com/office/drawing/2014/main" id="{CBA2EAF2-BAC7-A3D4-F85F-3610D589E3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37208" y="1988145"/>
              <a:ext cx="2890908" cy="2890908"/>
            </a:xfrm>
            <a:prstGeom prst="rect">
              <a:avLst/>
            </a:prstGeom>
          </p:spPr>
        </p:pic>
        <p:pic>
          <p:nvPicPr>
            <p:cNvPr id="5" name="Picture 4">
              <a:extLst>
                <a:ext uri="{FF2B5EF4-FFF2-40B4-BE49-F238E27FC236}">
                  <a16:creationId xmlns:a16="http://schemas.microsoft.com/office/drawing/2014/main" id="{972CCA67-1B70-0A37-2F2A-FAC9653EEC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9" y="1988145"/>
              <a:ext cx="2631981" cy="2631981"/>
            </a:xfrm>
            <a:prstGeom prst="rect">
              <a:avLst/>
            </a:prstGeom>
          </p:spPr>
        </p:pic>
      </p:grpSp>
    </p:spTree>
    <p:extLst>
      <p:ext uri="{BB962C8B-B14F-4D97-AF65-F5344CB8AC3E}">
        <p14:creationId xmlns:p14="http://schemas.microsoft.com/office/powerpoint/2010/main" val="3021334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9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C12B333B-C8C3-2491-05CA-DF0C852E72EE}"/>
              </a:ext>
            </a:extLst>
          </p:cNvPr>
          <p:cNvSpPr txBox="1">
            <a:spLocks/>
          </p:cNvSpPr>
          <p:nvPr/>
        </p:nvSpPr>
        <p:spPr>
          <a:xfrm>
            <a:off x="108285" y="2910432"/>
            <a:ext cx="1219200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what  one  she  your</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Auez1dtH"/>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64eff3df-e3d6-48ed-978f-45ff25640900"/>
    <ds:schemaRef ds:uri="http://schemas.microsoft.com/office/2006/metadata/propertie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infopath/2007/PartnerControls"/>
    <ds:schemaRef ds:uri="http://schemas.openxmlformats.org/package/2006/metadata/core-properties"/>
    <ds:schemaRef ds:uri="ff236c08-9611-4854-a4bb-16d44b7327b6"/>
  </ds:schemaRefs>
</ds:datastoreItem>
</file>

<file path=customXml/itemProps2.xml><?xml version="1.0" encoding="utf-8"?>
<ds:datastoreItem xmlns:ds="http://schemas.openxmlformats.org/officeDocument/2006/customXml" ds:itemID="{42D4C67B-8D55-4659-83D1-487DF809B90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664</TotalTime>
  <Words>3363</Words>
  <Application>Microsoft Office PowerPoint</Application>
  <PresentationFormat>Widescreen</PresentationFormat>
  <Paragraphs>457</Paragraphs>
  <Slides>27</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Symbol</vt:lpstr>
      <vt:lpstr>Tenorite</vt:lpstr>
      <vt:lpstr>Verdana</vt:lpstr>
      <vt:lpstr>Office Theme</vt:lpstr>
      <vt:lpstr>Slide 1 Start of presentation, Suffix -s (noun)</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11 End of review, start of lesson</vt:lpstr>
      <vt:lpstr>Slide 13 Revision: nouns and verbs</vt:lpstr>
      <vt:lpstr>Slide 14 Learning intention and success criteria</vt:lpstr>
      <vt:lpstr>Slide 15 Hand out student sheet</vt:lpstr>
      <vt:lpstr>Slide 16 I do</vt:lpstr>
      <vt:lpstr>Slide 17 We do</vt:lpstr>
      <vt:lpstr>Slide 18 I do</vt:lpstr>
      <vt:lpstr>Slide 19 We do</vt:lpstr>
      <vt:lpstr>Slide 20 I do</vt:lpstr>
      <vt:lpstr>Slide 21 We do</vt:lpstr>
      <vt:lpstr>Slide 22 I do</vt:lpstr>
      <vt:lpstr>Slide 23 We do</vt:lpstr>
      <vt:lpstr>Slide 24 Suffix review</vt:lpstr>
      <vt:lpstr>Slide 25 Check for understanding</vt:lpstr>
      <vt:lpstr>Slide 26 You do</vt:lpstr>
      <vt:lpstr>Slide 27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3</cp:revision>
  <dcterms:created xsi:type="dcterms:W3CDTF">2021-01-11T06:19:08Z</dcterms:created>
  <dcterms:modified xsi:type="dcterms:W3CDTF">2025-03-31T02:00:58Z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65655C9D-DB4F-40D3-AC8A-3E0445F2047E</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6.2_0807</vt:lpwstr>
  </property>
</Properties>
</file>